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8" r:id="rId6"/>
    <p:sldMasterId id="2147483708" r:id="rId7"/>
    <p:sldMasterId id="2147483724" r:id="rId8"/>
    <p:sldMasterId id="2147483755" r:id="rId9"/>
    <p:sldMasterId id="2147483809" r:id="rId10"/>
    <p:sldMasterId id="2147483857" r:id="rId11"/>
    <p:sldMasterId id="2147483897"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Lst>
  <p:sldSz cy="5143500" cx="9144000"/>
  <p:notesSz cx="6858000" cy="9144000"/>
  <p:embeddedFontLst>
    <p:embeddedFont>
      <p:font typeface="Roboto"/>
      <p:regular r:id="rId42"/>
      <p:bold r:id="rId43"/>
      <p:italic r:id="rId44"/>
      <p:boldItalic r:id="rId45"/>
    </p:embeddedFont>
    <p:embeddedFont>
      <p:font typeface="Lato"/>
      <p:regular r:id="rId46"/>
      <p:bold r:id="rId47"/>
      <p:italic r:id="rId48"/>
      <p:boldItalic r:id="rId49"/>
    </p:embeddedFont>
    <p:embeddedFont>
      <p:font typeface="Lato Black"/>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52" roundtripDataSignature="AMtx7miwaILh3bj5Am1db9oN8/wISu/iA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306746-D947-42C6-8946-0F24C0675ED2}">
  <a:tblStyle styleId="{D8306746-D947-42C6-8946-0F24C0675ED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7.xml"/><Relationship Id="rId42" Type="http://schemas.openxmlformats.org/officeDocument/2006/relationships/font" Target="fonts/Roboto-regular.fntdata"/><Relationship Id="rId41" Type="http://schemas.openxmlformats.org/officeDocument/2006/relationships/slide" Target="slides/slide28.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Lato-regular.fntdata"/><Relationship Id="rId45"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18.xml"/><Relationship Id="rId30" Type="http://schemas.openxmlformats.org/officeDocument/2006/relationships/slide" Target="slides/slide17.xml"/><Relationship Id="rId33" Type="http://schemas.openxmlformats.org/officeDocument/2006/relationships/slide" Target="slides/slide20.xml"/><Relationship Id="rId32" Type="http://schemas.openxmlformats.org/officeDocument/2006/relationships/slide" Target="slides/slide19.xml"/><Relationship Id="rId35" Type="http://schemas.openxmlformats.org/officeDocument/2006/relationships/slide" Target="slides/slide22.xml"/><Relationship Id="rId34" Type="http://schemas.openxmlformats.org/officeDocument/2006/relationships/slide" Target="slides/slide21.xml"/><Relationship Id="rId37" Type="http://schemas.openxmlformats.org/officeDocument/2006/relationships/slide" Target="slides/slide24.xml"/><Relationship Id="rId36" Type="http://schemas.openxmlformats.org/officeDocument/2006/relationships/slide" Target="slides/slide23.xml"/><Relationship Id="rId39" Type="http://schemas.openxmlformats.org/officeDocument/2006/relationships/slide" Target="slides/slide26.xml"/><Relationship Id="rId38" Type="http://schemas.openxmlformats.org/officeDocument/2006/relationships/slide" Target="slides/slide25.xml"/><Relationship Id="rId20" Type="http://schemas.openxmlformats.org/officeDocument/2006/relationships/slide" Target="slides/slide7.xml"/><Relationship Id="rId22" Type="http://schemas.openxmlformats.org/officeDocument/2006/relationships/slide" Target="slides/slide9.xml"/><Relationship Id="rId21" Type="http://schemas.openxmlformats.org/officeDocument/2006/relationships/slide" Target="slides/slide8.xml"/><Relationship Id="rId24" Type="http://schemas.openxmlformats.org/officeDocument/2006/relationships/slide" Target="slides/slide11.xml"/><Relationship Id="rId23" Type="http://schemas.openxmlformats.org/officeDocument/2006/relationships/slide" Target="slides/slide10.xml"/><Relationship Id="rId26" Type="http://schemas.openxmlformats.org/officeDocument/2006/relationships/slide" Target="slides/slide13.xml"/><Relationship Id="rId25" Type="http://schemas.openxmlformats.org/officeDocument/2006/relationships/slide" Target="slides/slide12.xml"/><Relationship Id="rId28" Type="http://schemas.openxmlformats.org/officeDocument/2006/relationships/slide" Target="slides/slide15.xml"/><Relationship Id="rId27" Type="http://schemas.openxmlformats.org/officeDocument/2006/relationships/slide" Target="slides/slide14.xml"/><Relationship Id="rId29" Type="http://schemas.openxmlformats.org/officeDocument/2006/relationships/slide" Target="slides/slide16.xml"/><Relationship Id="rId51" Type="http://schemas.openxmlformats.org/officeDocument/2006/relationships/font" Target="fonts/LatoBlack-boldItalic.fntdata"/><Relationship Id="rId50" Type="http://schemas.openxmlformats.org/officeDocument/2006/relationships/font" Target="fonts/LatoBlack-bold.fntdata"/><Relationship Id="rId52" Type="http://customschemas.google.com/relationships/presentationmetadata" Target="metadata"/><Relationship Id="rId11" Type="http://schemas.openxmlformats.org/officeDocument/2006/relationships/slideMaster" Target="slideMasters/slideMaster7.xml"/><Relationship Id="rId10" Type="http://schemas.openxmlformats.org/officeDocument/2006/relationships/slideMaster" Target="slideMasters/slideMaster6.xml"/><Relationship Id="rId13" Type="http://schemas.openxmlformats.org/officeDocument/2006/relationships/notesMaster" Target="notesMasters/notesMaster1.xml"/><Relationship Id="rId12" Type="http://schemas.openxmlformats.org/officeDocument/2006/relationships/slideMaster" Target="slideMasters/slideMaster8.xml"/><Relationship Id="rId15" Type="http://schemas.openxmlformats.org/officeDocument/2006/relationships/slide" Target="slides/slide2.xml"/><Relationship Id="rId14" Type="http://schemas.openxmlformats.org/officeDocument/2006/relationships/slide" Target="slides/slide1.xml"/><Relationship Id="rId17" Type="http://schemas.openxmlformats.org/officeDocument/2006/relationships/slide" Target="slides/slide4.xml"/><Relationship Id="rId16" Type="http://schemas.openxmlformats.org/officeDocument/2006/relationships/slide" Target="slides/slide3.xml"/><Relationship Id="rId19" Type="http://schemas.openxmlformats.org/officeDocument/2006/relationships/slide" Target="slides/slide6.xml"/><Relationship Id="rId1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st.org/impact/udl-public-policy"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udlguideline.cast.or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bridgemi.com/talent-education/more-michigan-students-pursue-trades-but-access-disparities-persist/"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7" name="Shape 1927"/>
        <p:cNvGrpSpPr/>
        <p:nvPr/>
      </p:nvGrpSpPr>
      <p:grpSpPr>
        <a:xfrm>
          <a:off x="0" y="0"/>
          <a:ext cx="0" cy="0"/>
          <a:chOff x="0" y="0"/>
          <a:chExt cx="0" cy="0"/>
        </a:xfrm>
      </p:grpSpPr>
      <p:sp>
        <p:nvSpPr>
          <p:cNvPr id="1928" name="Google Shape;19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2500"/>
              <a:buFont typeface="Arial"/>
              <a:buNone/>
            </a:pPr>
            <a:r>
              <a:t/>
            </a:r>
            <a:endParaRPr/>
          </a:p>
        </p:txBody>
      </p:sp>
      <p:sp>
        <p:nvSpPr>
          <p:cNvPr id="1929" name="Google Shape;1929;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g3f60670b355_0_3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938" name="Google Shape;1938;g3f60670b355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3f60670b355_0_1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9" name="Google Shape;1949;g3f60670b355_0_10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US" sz="1700">
                <a:solidFill>
                  <a:srgbClr val="212121"/>
                </a:solidFill>
                <a:latin typeface="Lato"/>
                <a:ea typeface="Lato"/>
                <a:cs typeface="Lato"/>
                <a:sym typeface="Lato"/>
              </a:rPr>
              <a:t>Introduce yourself to someone sitting next to you and share… </a:t>
            </a:r>
            <a:endParaRPr b="1" sz="1700">
              <a:solidFill>
                <a:srgbClr val="21212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sz="1700">
              <a:solidFill>
                <a:srgbClr val="212121"/>
              </a:solidFill>
              <a:latin typeface="Lato"/>
              <a:ea typeface="Lato"/>
              <a:cs typeface="Lato"/>
              <a:sym typeface="Lato"/>
            </a:endParaRPr>
          </a:p>
          <a:p>
            <a:pPr indent="-330200" lvl="0" marL="457200" rtl="0" algn="l">
              <a:lnSpc>
                <a:spcPct val="100000"/>
              </a:lnSpc>
              <a:spcBef>
                <a:spcPts val="0"/>
              </a:spcBef>
              <a:spcAft>
                <a:spcPts val="0"/>
              </a:spcAft>
              <a:buClr>
                <a:srgbClr val="212121"/>
              </a:buClr>
              <a:buSzPts val="1600"/>
              <a:buFont typeface="Lato"/>
              <a:buAutoNum type="arabicPeriod"/>
            </a:pPr>
            <a:r>
              <a:rPr b="1" lang="en-US" sz="1600">
                <a:solidFill>
                  <a:srgbClr val="212121"/>
                </a:solidFill>
                <a:latin typeface="Lato"/>
                <a:ea typeface="Lato"/>
                <a:cs typeface="Lato"/>
                <a:sym typeface="Lato"/>
              </a:rPr>
              <a:t>I’m concerned </a:t>
            </a:r>
            <a:r>
              <a:rPr lang="en-US" sz="1600">
                <a:solidFill>
                  <a:srgbClr val="212121"/>
                </a:solidFill>
                <a:latin typeface="Lato"/>
                <a:ea typeface="Lato"/>
                <a:cs typeface="Lato"/>
                <a:sym typeface="Lato"/>
              </a:rPr>
              <a:t>because I see a lot of CTE administrators with little CTE experience or CTE pedagogy hiring and evaluating CTE educators. </a:t>
            </a:r>
            <a:endParaRPr sz="1600">
              <a:solidFill>
                <a:srgbClr val="212121"/>
              </a:solidFill>
              <a:latin typeface="Lato"/>
              <a:ea typeface="Lato"/>
              <a:cs typeface="Lato"/>
              <a:sym typeface="Lato"/>
            </a:endParaRPr>
          </a:p>
          <a:p>
            <a:pPr indent="0" lvl="0" marL="914400" rtl="0" algn="l">
              <a:lnSpc>
                <a:spcPct val="100000"/>
              </a:lnSpc>
              <a:spcBef>
                <a:spcPts val="0"/>
              </a:spcBef>
              <a:spcAft>
                <a:spcPts val="0"/>
              </a:spcAft>
              <a:buClr>
                <a:schemeClr val="dk1"/>
              </a:buClr>
              <a:buSzPts val="1100"/>
              <a:buFont typeface="Arial"/>
              <a:buNone/>
            </a:pPr>
            <a:r>
              <a:t/>
            </a:r>
            <a:endParaRPr sz="1600">
              <a:solidFill>
                <a:srgbClr val="212121"/>
              </a:solidFill>
              <a:latin typeface="Lato"/>
              <a:ea typeface="Lato"/>
              <a:cs typeface="Lato"/>
              <a:sym typeface="Lato"/>
            </a:endParaRPr>
          </a:p>
          <a:p>
            <a:pPr indent="-330200" lvl="0" marL="457200" rtl="0" algn="l">
              <a:lnSpc>
                <a:spcPct val="100000"/>
              </a:lnSpc>
              <a:spcBef>
                <a:spcPts val="0"/>
              </a:spcBef>
              <a:spcAft>
                <a:spcPts val="0"/>
              </a:spcAft>
              <a:buClr>
                <a:srgbClr val="212121"/>
              </a:buClr>
              <a:buSzPts val="1600"/>
              <a:buFont typeface="Lato"/>
              <a:buAutoNum type="arabicPeriod"/>
            </a:pPr>
            <a:r>
              <a:rPr lang="en-US" sz="1600">
                <a:solidFill>
                  <a:srgbClr val="212121"/>
                </a:solidFill>
                <a:latin typeface="Lato"/>
                <a:ea typeface="Lato"/>
                <a:cs typeface="Lato"/>
                <a:sym typeface="Lato"/>
              </a:rPr>
              <a:t>I really enjoy teaching, and I feel comfortable with my subject, but </a:t>
            </a:r>
            <a:r>
              <a:rPr b="1" lang="en-US" sz="1600">
                <a:solidFill>
                  <a:srgbClr val="212121"/>
                </a:solidFill>
                <a:latin typeface="Lato"/>
                <a:ea typeface="Lato"/>
                <a:cs typeface="Lato"/>
                <a:sym typeface="Lato"/>
              </a:rPr>
              <a:t>I wasn’t prepared </a:t>
            </a:r>
            <a:r>
              <a:rPr lang="en-US" sz="1600">
                <a:solidFill>
                  <a:srgbClr val="212121"/>
                </a:solidFill>
                <a:latin typeface="Lato"/>
                <a:ea typeface="Lato"/>
                <a:cs typeface="Lato"/>
                <a:sym typeface="Lato"/>
              </a:rPr>
              <a:t>for the variety  of needs my students would have.</a:t>
            </a:r>
            <a:endParaRPr sz="1600">
              <a:solidFill>
                <a:srgbClr val="212121"/>
              </a:solidFill>
              <a:latin typeface="Lato"/>
              <a:ea typeface="Lato"/>
              <a:cs typeface="Lato"/>
              <a:sym typeface="Lato"/>
            </a:endParaRPr>
          </a:p>
          <a:p>
            <a:pPr indent="0" lvl="0" marL="914400" rtl="0" algn="l">
              <a:lnSpc>
                <a:spcPct val="100000"/>
              </a:lnSpc>
              <a:spcBef>
                <a:spcPts val="0"/>
              </a:spcBef>
              <a:spcAft>
                <a:spcPts val="0"/>
              </a:spcAft>
              <a:buClr>
                <a:schemeClr val="dk1"/>
              </a:buClr>
              <a:buSzPts val="1100"/>
              <a:buFont typeface="Arial"/>
              <a:buNone/>
            </a:pPr>
            <a:r>
              <a:t/>
            </a:r>
            <a:endParaRPr sz="1600">
              <a:solidFill>
                <a:srgbClr val="212121"/>
              </a:solidFill>
              <a:latin typeface="Lato"/>
              <a:ea typeface="Lato"/>
              <a:cs typeface="Lato"/>
              <a:sym typeface="Lato"/>
            </a:endParaRPr>
          </a:p>
          <a:p>
            <a:pPr indent="-330200" lvl="0" marL="457200" rtl="0" algn="l">
              <a:lnSpc>
                <a:spcPct val="100000"/>
              </a:lnSpc>
              <a:spcBef>
                <a:spcPts val="0"/>
              </a:spcBef>
              <a:spcAft>
                <a:spcPts val="0"/>
              </a:spcAft>
              <a:buClr>
                <a:srgbClr val="212121"/>
              </a:buClr>
              <a:buSzPts val="1600"/>
              <a:buFont typeface="Lato"/>
              <a:buAutoNum type="arabicPeriod"/>
            </a:pPr>
            <a:r>
              <a:rPr lang="en-US" sz="1600">
                <a:solidFill>
                  <a:srgbClr val="212121"/>
                </a:solidFill>
                <a:latin typeface="Lato"/>
                <a:ea typeface="Lato"/>
                <a:cs typeface="Lato"/>
                <a:sym typeface="Lato"/>
              </a:rPr>
              <a:t>There is not a specific training or certification for CTE administrators in my region and having a general principal certification is really </a:t>
            </a:r>
            <a:r>
              <a:rPr b="1" lang="en-US" sz="1600">
                <a:solidFill>
                  <a:srgbClr val="212121"/>
                </a:solidFill>
                <a:latin typeface="Lato"/>
                <a:ea typeface="Lato"/>
                <a:cs typeface="Lato"/>
                <a:sym typeface="Lato"/>
              </a:rPr>
              <a:t>not enough</a:t>
            </a:r>
            <a:r>
              <a:rPr lang="en-US" sz="1600">
                <a:solidFill>
                  <a:srgbClr val="212121"/>
                </a:solidFill>
                <a:latin typeface="Lato"/>
                <a:ea typeface="Lato"/>
                <a:cs typeface="Lato"/>
                <a:sym typeface="Lato"/>
              </a:rPr>
              <a:t> to be an effective CTE administrator. </a:t>
            </a:r>
            <a:endParaRPr sz="1600">
              <a:solidFill>
                <a:schemeClr val="lt1"/>
              </a:solidFill>
              <a:latin typeface="Lato"/>
              <a:ea typeface="Lato"/>
              <a:cs typeface="Lato"/>
              <a:sym typeface="Lato"/>
            </a:endParaRPr>
          </a:p>
          <a:p>
            <a:pPr indent="0" lvl="0" marL="914400" rtl="0" algn="l">
              <a:lnSpc>
                <a:spcPct val="100000"/>
              </a:lnSpc>
              <a:spcBef>
                <a:spcPts val="0"/>
              </a:spcBef>
              <a:spcAft>
                <a:spcPts val="0"/>
              </a:spcAft>
              <a:buClr>
                <a:schemeClr val="dk1"/>
              </a:buClr>
              <a:buSzPts val="1100"/>
              <a:buFont typeface="Arial"/>
              <a:buNone/>
            </a:pPr>
            <a:r>
              <a:t/>
            </a:r>
            <a:endParaRPr sz="1600">
              <a:solidFill>
                <a:srgbClr val="212121"/>
              </a:solidFill>
              <a:latin typeface="Lato"/>
              <a:ea typeface="Lato"/>
              <a:cs typeface="Lato"/>
              <a:sym typeface="Lato"/>
            </a:endParaRPr>
          </a:p>
          <a:p>
            <a:pPr indent="-330200" lvl="0" marL="457200" rtl="0" algn="l">
              <a:lnSpc>
                <a:spcPct val="100000"/>
              </a:lnSpc>
              <a:spcBef>
                <a:spcPts val="0"/>
              </a:spcBef>
              <a:spcAft>
                <a:spcPts val="0"/>
              </a:spcAft>
              <a:buClr>
                <a:srgbClr val="212121"/>
              </a:buClr>
              <a:buSzPts val="1600"/>
              <a:buFont typeface="Lato"/>
              <a:buAutoNum type="arabicPeriod"/>
            </a:pPr>
            <a:r>
              <a:rPr lang="en-US" sz="1600">
                <a:solidFill>
                  <a:srgbClr val="212121"/>
                </a:solidFill>
                <a:latin typeface="Lato"/>
                <a:ea typeface="Lato"/>
                <a:cs typeface="Lato"/>
                <a:sym typeface="Lato"/>
              </a:rPr>
              <a:t>CTE teachers often feel like they are </a:t>
            </a:r>
            <a:r>
              <a:rPr b="1" lang="en-US" sz="1600">
                <a:solidFill>
                  <a:srgbClr val="212121"/>
                </a:solidFill>
                <a:latin typeface="Lato"/>
                <a:ea typeface="Lato"/>
                <a:cs typeface="Lato"/>
                <a:sym typeface="Lato"/>
              </a:rPr>
              <a:t>working in silos</a:t>
            </a:r>
            <a:r>
              <a:rPr lang="en-US" sz="1600">
                <a:solidFill>
                  <a:srgbClr val="212121"/>
                </a:solidFill>
                <a:latin typeface="Lato"/>
                <a:ea typeface="Lato"/>
                <a:cs typeface="Lato"/>
                <a:sym typeface="Lato"/>
              </a:rPr>
              <a:t>. They might be, for instance, the only automotive, cosmetology, or culinary teacher in the entire district.</a:t>
            </a:r>
            <a:endParaRPr sz="2100">
              <a:solidFill>
                <a:srgbClr val="424242"/>
              </a:solidFill>
              <a:latin typeface="Lato"/>
              <a:ea typeface="Lato"/>
              <a:cs typeface="Lato"/>
              <a:sym typeface="Lato"/>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g3f63e92dd48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6" name="Google Shape;1956;g3f63e92dd48_0_4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Clr>
                <a:srgbClr val="212121"/>
              </a:buClr>
              <a:buSzPts val="2000"/>
              <a:buFont typeface="Lato"/>
              <a:buChar char="●"/>
            </a:pPr>
            <a:r>
              <a:rPr lang="en-US" sz="2000">
                <a:solidFill>
                  <a:srgbClr val="212121"/>
                </a:solidFill>
                <a:latin typeface="Lato"/>
                <a:ea typeface="Lato"/>
                <a:cs typeface="Lato"/>
                <a:sym typeface="Lato"/>
              </a:rPr>
              <a:t>There is a shortage of CTE leaders</a:t>
            </a:r>
            <a:endParaRPr sz="2000">
              <a:solidFill>
                <a:srgbClr val="212121"/>
              </a:solidFill>
              <a:latin typeface="Lato"/>
              <a:ea typeface="Lato"/>
              <a:cs typeface="Lato"/>
              <a:sym typeface="Lato"/>
            </a:endParaRPr>
          </a:p>
          <a:p>
            <a:pPr indent="-355600" lvl="0" marL="457200" rtl="0" algn="l">
              <a:lnSpc>
                <a:spcPct val="100000"/>
              </a:lnSpc>
              <a:spcBef>
                <a:spcPts val="0"/>
              </a:spcBef>
              <a:spcAft>
                <a:spcPts val="0"/>
              </a:spcAft>
              <a:buClr>
                <a:srgbClr val="212121"/>
              </a:buClr>
              <a:buSzPts val="2000"/>
              <a:buFont typeface="Lato"/>
              <a:buChar char="●"/>
            </a:pPr>
            <a:r>
              <a:rPr lang="en-US" sz="2000">
                <a:solidFill>
                  <a:srgbClr val="212121"/>
                </a:solidFill>
                <a:latin typeface="Lato"/>
                <a:ea typeface="Lato"/>
                <a:cs typeface="Lato"/>
                <a:sym typeface="Lato"/>
              </a:rPr>
              <a:t>No national standards currently exist specifically for CTE administrators</a:t>
            </a:r>
            <a:endParaRPr sz="2000">
              <a:solidFill>
                <a:srgbClr val="212121"/>
              </a:solidFill>
              <a:latin typeface="Lato"/>
              <a:ea typeface="Lato"/>
              <a:cs typeface="Lato"/>
              <a:sym typeface="Lato"/>
            </a:endParaRPr>
          </a:p>
          <a:p>
            <a:pPr indent="-355600" lvl="0" marL="457200" rtl="0" algn="l">
              <a:lnSpc>
                <a:spcPct val="100000"/>
              </a:lnSpc>
              <a:spcBef>
                <a:spcPts val="0"/>
              </a:spcBef>
              <a:spcAft>
                <a:spcPts val="0"/>
              </a:spcAft>
              <a:buClr>
                <a:srgbClr val="212121"/>
              </a:buClr>
              <a:buSzPts val="2000"/>
              <a:buFont typeface="Lato"/>
              <a:buChar char="●"/>
            </a:pPr>
            <a:r>
              <a:rPr lang="en-US" sz="2000">
                <a:solidFill>
                  <a:srgbClr val="212121"/>
                </a:solidFill>
                <a:latin typeface="Lato"/>
                <a:ea typeface="Lato"/>
                <a:cs typeface="Lato"/>
                <a:sym typeface="Lato"/>
              </a:rPr>
              <a:t>Most CTE administrators wear multiple hats </a:t>
            </a:r>
            <a:endParaRPr sz="2000">
              <a:solidFill>
                <a:srgbClr val="212121"/>
              </a:solidFill>
              <a:latin typeface="Lato"/>
              <a:ea typeface="Lato"/>
              <a:cs typeface="Lato"/>
              <a:sym typeface="Lato"/>
            </a:endParaRPr>
          </a:p>
          <a:p>
            <a:pPr indent="-355600" lvl="0" marL="457200" rtl="0" algn="l">
              <a:lnSpc>
                <a:spcPct val="100000"/>
              </a:lnSpc>
              <a:spcBef>
                <a:spcPts val="0"/>
              </a:spcBef>
              <a:spcAft>
                <a:spcPts val="0"/>
              </a:spcAft>
              <a:buClr>
                <a:srgbClr val="212121"/>
              </a:buClr>
              <a:buSzPts val="2000"/>
              <a:buFont typeface="Lato"/>
              <a:buChar char="●"/>
            </a:pPr>
            <a:r>
              <a:rPr lang="en-US" sz="2000">
                <a:solidFill>
                  <a:srgbClr val="212121"/>
                </a:solidFill>
                <a:latin typeface="Lato"/>
                <a:ea typeface="Lato"/>
                <a:cs typeface="Lato"/>
                <a:sym typeface="Lato"/>
              </a:rPr>
              <a:t>There is no such thing as a typical CTE administrator or CTE administrator preparation </a:t>
            </a:r>
            <a:endParaRPr sz="2000">
              <a:solidFill>
                <a:srgbClr val="212121"/>
              </a:solidFill>
              <a:latin typeface="Lato"/>
              <a:ea typeface="Lato"/>
              <a:cs typeface="Lato"/>
              <a:sym typeface="Lato"/>
            </a:endParaRPr>
          </a:p>
          <a:p>
            <a:pPr indent="-355600" lvl="0" marL="457200" rtl="0" algn="l">
              <a:lnSpc>
                <a:spcPct val="100000"/>
              </a:lnSpc>
              <a:spcBef>
                <a:spcPts val="0"/>
              </a:spcBef>
              <a:spcAft>
                <a:spcPts val="0"/>
              </a:spcAft>
              <a:buClr>
                <a:srgbClr val="212121"/>
              </a:buClr>
              <a:buSzPts val="2000"/>
              <a:buFont typeface="Lato"/>
              <a:buChar char="●"/>
            </a:pPr>
            <a:r>
              <a:rPr lang="en-US" sz="2000">
                <a:solidFill>
                  <a:srgbClr val="212121"/>
                </a:solidFill>
                <a:latin typeface="Lato"/>
                <a:ea typeface="Lato"/>
                <a:cs typeface="Lato"/>
                <a:sym typeface="Lato"/>
              </a:rPr>
              <a:t>More teachers from non-CTE programs transition to become CTE leaders</a:t>
            </a:r>
            <a:endParaRPr sz="2000">
              <a:solidFill>
                <a:srgbClr val="212121"/>
              </a:solidFill>
              <a:latin typeface="Lato"/>
              <a:ea typeface="Lato"/>
              <a:cs typeface="Lato"/>
              <a:sym typeface="Lato"/>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3f60670b355_0_5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dk1"/>
              </a:buClr>
              <a:buSzPts val="1800"/>
              <a:buChar char="•"/>
            </a:pPr>
            <a:r>
              <a:rPr lang="en-US" sz="1800">
                <a:solidFill>
                  <a:schemeClr val="dk1"/>
                </a:solidFill>
                <a:latin typeface="Lato"/>
                <a:ea typeface="Lato"/>
                <a:cs typeface="Lato"/>
                <a:sym typeface="Lato"/>
              </a:rPr>
              <a:t>You leave this session with a better understanding of the professional development resources available to CTE educators in MI. </a:t>
            </a:r>
            <a:endParaRPr sz="1800">
              <a:solidFill>
                <a:schemeClr val="dk1"/>
              </a:solidFill>
              <a:latin typeface="Lato"/>
              <a:ea typeface="Lato"/>
              <a:cs typeface="Lato"/>
              <a:sym typeface="Lato"/>
            </a:endParaRPr>
          </a:p>
          <a:p>
            <a:pPr indent="0" lvl="0" marL="457200" rtl="0" algn="l">
              <a:lnSpc>
                <a:spcPct val="100000"/>
              </a:lnSpc>
              <a:spcBef>
                <a:spcPts val="0"/>
              </a:spcBef>
              <a:spcAft>
                <a:spcPts val="0"/>
              </a:spcAft>
              <a:buClr>
                <a:schemeClr val="dk1"/>
              </a:buClr>
              <a:buSzPts val="1100"/>
              <a:buFont typeface="Arial"/>
              <a:buNone/>
            </a:pPr>
            <a:r>
              <a:t/>
            </a:r>
            <a:endParaRPr sz="1800">
              <a:solidFill>
                <a:schemeClr val="dk1"/>
              </a:solidFill>
              <a:latin typeface="Lato"/>
              <a:ea typeface="Lato"/>
              <a:cs typeface="Lato"/>
              <a:sym typeface="Lato"/>
            </a:endParaRPr>
          </a:p>
          <a:p>
            <a:pPr indent="-285750" lvl="0" marL="285750" rtl="0" algn="l">
              <a:lnSpc>
                <a:spcPct val="100000"/>
              </a:lnSpc>
              <a:spcBef>
                <a:spcPts val="0"/>
              </a:spcBef>
              <a:spcAft>
                <a:spcPts val="0"/>
              </a:spcAft>
              <a:buClr>
                <a:schemeClr val="dk1"/>
              </a:buClr>
              <a:buSzPts val="1800"/>
              <a:buChar char="•"/>
            </a:pPr>
            <a:r>
              <a:rPr lang="en-US" sz="1800">
                <a:solidFill>
                  <a:schemeClr val="dk1"/>
                </a:solidFill>
                <a:latin typeface="Lato"/>
                <a:ea typeface="Lato"/>
                <a:cs typeface="Lato"/>
                <a:sym typeface="Lato"/>
              </a:rPr>
              <a:t>Learn about an innovative approach MI is using to improve and increase access to PD for postsecondary educators and ways they are working to support deans and CTE administrators. </a:t>
            </a:r>
            <a:endParaRPr/>
          </a:p>
        </p:txBody>
      </p:sp>
      <p:sp>
        <p:nvSpPr>
          <p:cNvPr id="1963" name="Google Shape;1963;g3f60670b355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g3f60670b3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0" name="Google Shape;1970;g3f60670b35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3" name="Shape 1973"/>
        <p:cNvGrpSpPr/>
        <p:nvPr/>
      </p:nvGrpSpPr>
      <p:grpSpPr>
        <a:xfrm>
          <a:off x="0" y="0"/>
          <a:ext cx="0" cy="0"/>
          <a:chOff x="0" y="0"/>
          <a:chExt cx="0" cy="0"/>
        </a:xfrm>
      </p:grpSpPr>
      <p:sp>
        <p:nvSpPr>
          <p:cNvPr id="1974" name="Google Shape;1974;g3f60670b355_0_33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Clr>
                <a:schemeClr val="dk1"/>
              </a:buClr>
              <a:buSzPts val="1100"/>
              <a:buFont typeface="Arial"/>
              <a:buNone/>
            </a:pPr>
            <a:r>
              <a:rPr lang="en-US" sz="2200">
                <a:solidFill>
                  <a:srgbClr val="212121"/>
                </a:solidFill>
                <a:latin typeface="Lato"/>
                <a:ea typeface="Lato"/>
                <a:cs typeface="Lato"/>
                <a:sym typeface="Lato"/>
              </a:rPr>
              <a:t>Research, Professional Development, and Technology Design </a:t>
            </a:r>
            <a:endParaRPr sz="2200">
              <a:solidFill>
                <a:srgbClr val="212121"/>
              </a:solidFill>
              <a:latin typeface="Lato"/>
              <a:ea typeface="Lato"/>
              <a:cs typeface="Lato"/>
              <a:sym typeface="Lato"/>
            </a:endParaRPr>
          </a:p>
          <a:p>
            <a:pPr indent="0" lvl="0" marL="0" rtl="0" algn="l">
              <a:lnSpc>
                <a:spcPct val="100000"/>
              </a:lnSpc>
              <a:spcBef>
                <a:spcPts val="1000"/>
              </a:spcBef>
              <a:spcAft>
                <a:spcPts val="0"/>
              </a:spcAft>
              <a:buSzPts val="1400"/>
              <a:buNone/>
            </a:pPr>
            <a:r>
              <a:t/>
            </a:r>
            <a:endParaRPr/>
          </a:p>
        </p:txBody>
      </p:sp>
      <p:sp>
        <p:nvSpPr>
          <p:cNvPr id="1975" name="Google Shape;1975;g3f60670b355_0_33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2" name="Shape 1982"/>
        <p:cNvGrpSpPr/>
        <p:nvPr/>
      </p:nvGrpSpPr>
      <p:grpSpPr>
        <a:xfrm>
          <a:off x="0" y="0"/>
          <a:ext cx="0" cy="0"/>
          <a:chOff x="0" y="0"/>
          <a:chExt cx="0" cy="0"/>
        </a:xfrm>
      </p:grpSpPr>
      <p:sp>
        <p:nvSpPr>
          <p:cNvPr id="1983" name="Google Shape;1983;g3f60670b355_0_3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4" name="Google Shape;1984;g3f60670b355_0_3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200" u="sng">
                <a:solidFill>
                  <a:schemeClr val="hlink"/>
                </a:solidFill>
                <a:hlinkClick r:id="rId2"/>
              </a:rPr>
              <a:t>https://www.cast.org/impact/udl-public-policy</a:t>
            </a:r>
            <a:endParaRPr sz="1200"/>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UDL was also required in the DOL TAACCCT grant - a $1.9 billion investment in community and technical colleges</a:t>
            </a:r>
            <a:endParaRPr sz="1200"/>
          </a:p>
          <a:p>
            <a:pPr indent="0" lvl="0" marL="0" rtl="0" algn="l">
              <a:lnSpc>
                <a:spcPct val="100000"/>
              </a:lnSpc>
              <a:spcBef>
                <a:spcPts val="0"/>
              </a:spcBef>
              <a:spcAft>
                <a:spcPts val="0"/>
              </a:spcAft>
              <a:buSzPts val="1400"/>
              <a:buNone/>
            </a:pPr>
            <a:r>
              <a:t/>
            </a:r>
            <a:endParaRPr sz="1200"/>
          </a:p>
          <a:p>
            <a:pPr indent="0" lvl="0" marL="0" rtl="0" algn="l">
              <a:lnSpc>
                <a:spcPct val="100000"/>
              </a:lnSpc>
              <a:spcBef>
                <a:spcPts val="0"/>
              </a:spcBef>
              <a:spcAft>
                <a:spcPts val="0"/>
              </a:spcAft>
              <a:buSzPts val="1400"/>
              <a:buNone/>
            </a:pPr>
            <a:r>
              <a:rPr lang="en-US" sz="1200"/>
              <a:t>CAST has a long history of funding by the National Science Foundation as part of its broadening participation in STEM mandate</a:t>
            </a:r>
            <a:endParaRPr sz="1200"/>
          </a:p>
          <a:p>
            <a:pPr indent="0" lvl="0" marL="0" rtl="0" algn="l">
              <a:lnSpc>
                <a:spcPct val="100000"/>
              </a:lnSpc>
              <a:spcBef>
                <a:spcPts val="0"/>
              </a:spcBef>
              <a:spcAft>
                <a:spcPts val="0"/>
              </a:spcAft>
              <a:buSzPts val="1400"/>
              <a:buNone/>
            </a:pPr>
            <a:r>
              <a:rPr lang="en-US" sz="1200">
                <a:solidFill>
                  <a:srgbClr val="434343"/>
                </a:solidFill>
                <a:latin typeface="Lato"/>
                <a:ea typeface="Lato"/>
                <a:cs typeface="Lato"/>
                <a:sym typeface="Lato"/>
              </a:rPr>
              <a:t>The National Ed Tech Plan of 2010, 2016,  2016 NETP Higher Ed supplement and the current one under development all include UDL throughout.</a:t>
            </a:r>
            <a:endParaRPr sz="1200">
              <a:solidFill>
                <a:srgbClr val="434343"/>
              </a:solidFill>
              <a:latin typeface="Lato"/>
              <a:ea typeface="Lato"/>
              <a:cs typeface="Lato"/>
              <a:sym typeface="Lato"/>
            </a:endParaRPr>
          </a:p>
          <a:p>
            <a:pPr indent="0" lvl="0" marL="0" rtl="0" algn="l">
              <a:lnSpc>
                <a:spcPct val="100000"/>
              </a:lnSpc>
              <a:spcBef>
                <a:spcPts val="1600"/>
              </a:spcBef>
              <a:spcAft>
                <a:spcPts val="0"/>
              </a:spcAft>
              <a:buSzPts val="1400"/>
              <a:buNone/>
            </a:pPr>
            <a:r>
              <a:rPr lang="en-US" sz="1200">
                <a:solidFill>
                  <a:srgbClr val="434343"/>
                </a:solidFill>
                <a:latin typeface="Lato"/>
                <a:ea typeface="Lato"/>
                <a:cs typeface="Lato"/>
                <a:sym typeface="Lato"/>
              </a:rPr>
              <a:t>Perkins V Special Populations Provisions, WIOA Youth Policy especially for Out of school youth and Pre-employment for SWDs is well served by UDL</a:t>
            </a:r>
            <a:endParaRPr sz="1200">
              <a:solidFill>
                <a:srgbClr val="434343"/>
              </a:solidFill>
              <a:latin typeface="Lato"/>
              <a:ea typeface="Lato"/>
              <a:cs typeface="Lato"/>
              <a:sym typeface="Lato"/>
            </a:endParaRPr>
          </a:p>
          <a:p>
            <a:pPr indent="0" lvl="0" marL="0" rtl="0" algn="l">
              <a:lnSpc>
                <a:spcPct val="100000"/>
              </a:lnSpc>
              <a:spcBef>
                <a:spcPts val="1600"/>
              </a:spcBef>
              <a:spcAft>
                <a:spcPts val="0"/>
              </a:spcAft>
              <a:buSzPts val="1400"/>
              <a:buNone/>
            </a:pPr>
            <a:r>
              <a:rPr lang="en-US" sz="1200">
                <a:solidFill>
                  <a:srgbClr val="434343"/>
                </a:solidFill>
                <a:latin typeface="Lato"/>
                <a:ea typeface="Lato"/>
                <a:cs typeface="Lato"/>
                <a:sym typeface="Lato"/>
              </a:rPr>
              <a:t>In the apprenticeship realm, federal regulations around affirmative action and non-discrimination in training and employment, are driving trainers and employers towards UDL.</a:t>
            </a:r>
            <a:endParaRPr sz="1200">
              <a:solidFill>
                <a:srgbClr val="434343"/>
              </a:solidFill>
              <a:latin typeface="Lato"/>
              <a:ea typeface="Lato"/>
              <a:cs typeface="Lato"/>
              <a:sym typeface="Lato"/>
            </a:endParaRPr>
          </a:p>
          <a:p>
            <a:pPr indent="0" lvl="0" marL="0" rtl="0" algn="l">
              <a:lnSpc>
                <a:spcPct val="100000"/>
              </a:lnSpc>
              <a:spcBef>
                <a:spcPts val="1600"/>
              </a:spcBef>
              <a:spcAft>
                <a:spcPts val="1600"/>
              </a:spcAft>
              <a:buSzPts val="1400"/>
              <a:buNone/>
            </a:pPr>
            <a:r>
              <a:t/>
            </a:r>
            <a:endParaRPr sz="1200">
              <a:solidFill>
                <a:srgbClr val="434343"/>
              </a:solidFill>
              <a:latin typeface="Lato"/>
              <a:ea typeface="Lato"/>
              <a:cs typeface="Lato"/>
              <a:sym typeface="La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1" name="Shape 1991"/>
        <p:cNvGrpSpPr/>
        <p:nvPr/>
      </p:nvGrpSpPr>
      <p:grpSpPr>
        <a:xfrm>
          <a:off x="0" y="0"/>
          <a:ext cx="0" cy="0"/>
          <a:chOff x="0" y="0"/>
          <a:chExt cx="0" cy="0"/>
        </a:xfrm>
      </p:grpSpPr>
      <p:sp>
        <p:nvSpPr>
          <p:cNvPr id="1992" name="Google Shape;1992;g3f60670b355_0_3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3" name="Google Shape;1993;g3f60670b355_0_33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3f60670b355_0_3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2" name="Google Shape;2002;g3f60670b355_0_33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3f60670b355_0_3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9" name="Google Shape;2009;g3f60670b355_0_33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u="sng">
                <a:solidFill>
                  <a:schemeClr val="hlink"/>
                </a:solidFill>
                <a:hlinkClick r:id="rId2"/>
              </a:rPr>
              <a:t>Udlguidelines.cast.org</a:t>
            </a:r>
            <a:endParaRPr/>
          </a:p>
          <a:p>
            <a:pPr indent="0" lvl="0" marL="0" rtl="0" algn="l">
              <a:lnSpc>
                <a:spcPct val="100000"/>
              </a:lnSpc>
              <a:spcBef>
                <a:spcPts val="0"/>
              </a:spcBef>
              <a:spcAft>
                <a:spcPts val="0"/>
              </a:spcAft>
              <a:buSzPts val="1400"/>
              <a:buNone/>
            </a:pPr>
            <a:r>
              <a:rPr lang="en-US"/>
              <a:t>Toolbox</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sz="2400">
                <a:solidFill>
                  <a:srgbClr val="424242"/>
                </a:solidFill>
                <a:latin typeface="Lato"/>
                <a:ea typeface="Lato"/>
                <a:cs typeface="Lato"/>
                <a:sym typeface="Lato"/>
              </a:rPr>
              <a:t>Strategically towards a specific goal</a:t>
            </a:r>
            <a:endParaRPr sz="2400">
              <a:solidFill>
                <a:srgbClr val="424242"/>
              </a:solidFill>
              <a:latin typeface="Lato"/>
              <a:ea typeface="Lato"/>
              <a:cs typeface="Lato"/>
              <a:sym typeface="Lato"/>
            </a:endParaRPr>
          </a:p>
          <a:p>
            <a:pPr indent="0" lvl="0" marL="0" rtl="0" algn="l">
              <a:lnSpc>
                <a:spcPct val="100000"/>
              </a:lnSpc>
              <a:spcBef>
                <a:spcPts val="1600"/>
              </a:spcBef>
              <a:spcAft>
                <a:spcPts val="0"/>
              </a:spcAft>
              <a:buClr>
                <a:schemeClr val="dk1"/>
              </a:buClr>
              <a:buSzPts val="1100"/>
              <a:buFont typeface="Arial"/>
              <a:buNone/>
            </a:pPr>
            <a:r>
              <a:rPr lang="en-US" sz="2400">
                <a:solidFill>
                  <a:srgbClr val="424242"/>
                </a:solidFill>
                <a:latin typeface="Lato"/>
                <a:ea typeface="Lato"/>
                <a:cs typeface="Lato"/>
                <a:sym typeface="Lato"/>
              </a:rPr>
              <a:t>Proactively to anticipate barriers </a:t>
            </a:r>
            <a:endParaRPr sz="2400">
              <a:solidFill>
                <a:srgbClr val="424242"/>
              </a:solidFill>
              <a:latin typeface="Lato"/>
              <a:ea typeface="Lato"/>
              <a:cs typeface="Lato"/>
              <a:sym typeface="Lato"/>
            </a:endParaRPr>
          </a:p>
          <a:p>
            <a:pPr indent="0" lvl="0" marL="0" rtl="0" algn="l">
              <a:lnSpc>
                <a:spcPct val="100000"/>
              </a:lnSpc>
              <a:spcBef>
                <a:spcPts val="1600"/>
              </a:spcBef>
              <a:spcAft>
                <a:spcPts val="0"/>
              </a:spcAft>
              <a:buClr>
                <a:schemeClr val="dk1"/>
              </a:buClr>
              <a:buSzPts val="1100"/>
              <a:buFont typeface="Arial"/>
              <a:buNone/>
            </a:pPr>
            <a:r>
              <a:rPr lang="en-US" sz="2400">
                <a:solidFill>
                  <a:srgbClr val="424242"/>
                </a:solidFill>
                <a:latin typeface="Lato"/>
                <a:ea typeface="Lato"/>
                <a:cs typeface="Lato"/>
                <a:sym typeface="Lato"/>
              </a:rPr>
              <a:t>Proactively to design for expert learning</a:t>
            </a:r>
            <a:endParaRPr sz="2400">
              <a:solidFill>
                <a:srgbClr val="424242"/>
              </a:solidFill>
              <a:latin typeface="Lato"/>
              <a:ea typeface="Lato"/>
              <a:cs typeface="Lato"/>
              <a:sym typeface="Lato"/>
            </a:endParaRPr>
          </a:p>
          <a:p>
            <a:pPr indent="0" lvl="0" marL="0" rtl="0" algn="l">
              <a:lnSpc>
                <a:spcPct val="100000"/>
              </a:lnSpc>
              <a:spcBef>
                <a:spcPts val="1600"/>
              </a:spcBef>
              <a:spcAft>
                <a:spcPts val="0"/>
              </a:spcAft>
              <a:buClr>
                <a:schemeClr val="dk1"/>
              </a:buClr>
              <a:buSzPts val="1100"/>
              <a:buFont typeface="Arial"/>
              <a:buNone/>
            </a:pPr>
            <a:r>
              <a:rPr lang="en-US" sz="2400">
                <a:solidFill>
                  <a:srgbClr val="424242"/>
                </a:solidFill>
                <a:latin typeface="Lato"/>
                <a:ea typeface="Lato"/>
                <a:cs typeface="Lato"/>
                <a:sym typeface="Lato"/>
              </a:rPr>
              <a:t>Reactively to identify and reduce barriers</a:t>
            </a:r>
            <a:endParaRPr sz="2400">
              <a:solidFill>
                <a:srgbClr val="424242"/>
              </a:solidFill>
              <a:latin typeface="Lato"/>
              <a:ea typeface="Lato"/>
              <a:cs typeface="Lato"/>
              <a:sym typeface="Lato"/>
            </a:endParaRPr>
          </a:p>
          <a:p>
            <a:pPr indent="0" lvl="0" marL="0" rtl="0" algn="l">
              <a:lnSpc>
                <a:spcPct val="100000"/>
              </a:lnSpc>
              <a:spcBef>
                <a:spcPts val="1600"/>
              </a:spcBef>
              <a:spcAft>
                <a:spcPts val="1600"/>
              </a:spcAft>
              <a:buClr>
                <a:schemeClr val="dk1"/>
              </a:buClr>
              <a:buSzPts val="1100"/>
              <a:buFont typeface="Arial"/>
              <a:buNone/>
            </a:pPr>
            <a:r>
              <a:rPr lang="en-US" sz="2400">
                <a:solidFill>
                  <a:srgbClr val="424242"/>
                </a:solidFill>
                <a:latin typeface="Lato"/>
                <a:ea typeface="Lato"/>
                <a:cs typeface="Lato"/>
                <a:sym typeface="Lato"/>
              </a:rPr>
              <a:t>Start (and stay!) small!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g3f60670b355_0_3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6" name="Google Shape;2016;g3f60670b355_0_3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g3f60670b355_0_6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3" name="Google Shape;2023;g3f60670b355_0_67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g3f60670b355_0_6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87350" lvl="0" marL="457200" rtl="0" algn="l">
              <a:spcBef>
                <a:spcPts val="0"/>
              </a:spcBef>
              <a:spcAft>
                <a:spcPts val="0"/>
              </a:spcAft>
              <a:buClr>
                <a:srgbClr val="212121"/>
              </a:buClr>
              <a:buSzPts val="2500"/>
              <a:buFont typeface="Lato"/>
              <a:buChar char="●"/>
            </a:pPr>
            <a:r>
              <a:rPr lang="en-US" u="sng">
                <a:solidFill>
                  <a:schemeClr val="hlink"/>
                </a:solidFill>
                <a:hlinkClick r:id="rId2"/>
              </a:rPr>
              <a:t>https://bridgemi.com/talent-education/more-michigan-students-pursue-trades-but-access-disparities-persist/</a:t>
            </a:r>
            <a:endParaRPr/>
          </a:p>
        </p:txBody>
      </p:sp>
      <p:sp>
        <p:nvSpPr>
          <p:cNvPr id="2028" name="Google Shape;2028;g3f60670b355_0_6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3" name="Shape 2033"/>
        <p:cNvGrpSpPr/>
        <p:nvPr/>
      </p:nvGrpSpPr>
      <p:grpSpPr>
        <a:xfrm>
          <a:off x="0" y="0"/>
          <a:ext cx="0" cy="0"/>
          <a:chOff x="0" y="0"/>
          <a:chExt cx="0" cy="0"/>
        </a:xfrm>
      </p:grpSpPr>
      <p:sp>
        <p:nvSpPr>
          <p:cNvPr id="2034" name="Google Shape;2034;g3f60670b355_0_6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35" name="Google Shape;2035;g3f60670b355_0_6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3f60670b355_0_6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41" name="Google Shape;2041;g3f60670b355_0_6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5" name="Shape 2045"/>
        <p:cNvGrpSpPr/>
        <p:nvPr/>
      </p:nvGrpSpPr>
      <p:grpSpPr>
        <a:xfrm>
          <a:off x="0" y="0"/>
          <a:ext cx="0" cy="0"/>
          <a:chOff x="0" y="0"/>
          <a:chExt cx="0" cy="0"/>
        </a:xfrm>
      </p:grpSpPr>
      <p:sp>
        <p:nvSpPr>
          <p:cNvPr id="2046" name="Google Shape;2046;g3fb89b00c2e_0_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47" name="Google Shape;2047;g3fb89b00c2e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3" name="Shape 2053"/>
        <p:cNvGrpSpPr/>
        <p:nvPr/>
      </p:nvGrpSpPr>
      <p:grpSpPr>
        <a:xfrm>
          <a:off x="0" y="0"/>
          <a:ext cx="0" cy="0"/>
          <a:chOff x="0" y="0"/>
          <a:chExt cx="0" cy="0"/>
        </a:xfrm>
      </p:grpSpPr>
      <p:sp>
        <p:nvSpPr>
          <p:cNvPr id="2054" name="Google Shape;2054;g3fa08364f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5" name="Google Shape;2055;g3fa08364f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400">
                <a:solidFill>
                  <a:srgbClr val="424242"/>
                </a:solidFill>
                <a:latin typeface="Lato"/>
                <a:ea typeface="Lato"/>
                <a:cs typeface="Lato"/>
                <a:sym typeface="Lato"/>
              </a:rPr>
              <a:t>CTE educators need support that reflects the unique demands of their work.</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3fa08364f8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1" name="Google Shape;2061;g3fa08364f8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g3f951f31f1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7" name="Google Shape;2067;g3f951f31f17_0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3200">
              <a:solidFill>
                <a:schemeClr val="lt1"/>
              </a:solidFill>
              <a:latin typeface="Lato"/>
              <a:ea typeface="Lato"/>
              <a:cs typeface="Lato"/>
              <a:sym typeface="Lato"/>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g3d8619af25f_0_6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6" name="Google Shape;2076;g3d8619af25f_0_66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1" name="Shape 2081"/>
        <p:cNvGrpSpPr/>
        <p:nvPr/>
      </p:nvGrpSpPr>
      <p:grpSpPr>
        <a:xfrm>
          <a:off x="0" y="0"/>
          <a:ext cx="0" cy="0"/>
          <a:chOff x="0" y="0"/>
          <a:chExt cx="0" cy="0"/>
        </a:xfrm>
      </p:grpSpPr>
      <p:sp>
        <p:nvSpPr>
          <p:cNvPr id="2082" name="Google Shape;2082;g3f60670b355_0_6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3" name="Google Shape;2083;g3f60670b355_0_67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8" name="Shape 2088"/>
        <p:cNvGrpSpPr/>
        <p:nvPr/>
      </p:nvGrpSpPr>
      <p:grpSpPr>
        <a:xfrm>
          <a:off x="0" y="0"/>
          <a:ext cx="0" cy="0"/>
          <a:chOff x="0" y="0"/>
          <a:chExt cx="0" cy="0"/>
        </a:xfrm>
      </p:grpSpPr>
      <p:sp>
        <p:nvSpPr>
          <p:cNvPr id="2089" name="Google Shape;2089;g3fa08364f8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0" name="Google Shape;2090;g3fa08364f8e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g3f60670b355_0_6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095" name="Google Shape;2095;g3f60670b355_0_6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2" name="Shape 2102"/>
        <p:cNvGrpSpPr/>
        <p:nvPr/>
      </p:nvGrpSpPr>
      <p:grpSpPr>
        <a:xfrm>
          <a:off x="0" y="0"/>
          <a:ext cx="0" cy="0"/>
          <a:chOff x="0" y="0"/>
          <a:chExt cx="0" cy="0"/>
        </a:xfrm>
      </p:grpSpPr>
      <p:sp>
        <p:nvSpPr>
          <p:cNvPr id="2103" name="Google Shape;2103;g3f60670b355_0_6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2104" name="Google Shape;2104;g3f60670b355_0_6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0" name="Shape 2110"/>
        <p:cNvGrpSpPr/>
        <p:nvPr/>
      </p:nvGrpSpPr>
      <p:grpSpPr>
        <a:xfrm>
          <a:off x="0" y="0"/>
          <a:ext cx="0" cy="0"/>
          <a:chOff x="0" y="0"/>
          <a:chExt cx="0" cy="0"/>
        </a:xfrm>
      </p:grpSpPr>
      <p:sp>
        <p:nvSpPr>
          <p:cNvPr id="2111" name="Google Shape;2111;g3f951f31f1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2" name="Google Shape;2112;g3f951f31f17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g3fa08364f8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9" name="Google Shape;2119;g3fa08364f8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g3f60670b355_0_7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4" name="Google Shape;2124;g3f60670b355_0_7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0.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0.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20.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0.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0.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 Id="rId3" Type="http://schemas.openxmlformats.org/officeDocument/2006/relationships/image" Target="../media/image18.png"/><Relationship Id="rId4" Type="http://schemas.openxmlformats.org/officeDocument/2006/relationships/image" Target="../media/image20.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 Id="rId3" Type="http://schemas.openxmlformats.org/officeDocument/2006/relationships/image" Target="../media/image18.png"/><Relationship Id="rId4" Type="http://schemas.openxmlformats.org/officeDocument/2006/relationships/image" Target="../media/image20.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5.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4.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3.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6.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3.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0.png"/><Relationship Id="rId7" Type="http://schemas.openxmlformats.org/officeDocument/2006/relationships/image" Target="../media/image21.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20.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png"/><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20.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6.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7.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3.jpg"/><Relationship Id="rId3" Type="http://schemas.openxmlformats.org/officeDocument/2006/relationships/image" Target="../media/image4.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3.jpg"/><Relationship Id="rId3" Type="http://schemas.openxmlformats.org/officeDocument/2006/relationships/image" Target="../media/image4.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3.jpg"/><Relationship Id="rId3" Type="http://schemas.openxmlformats.org/officeDocument/2006/relationships/image" Target="../media/image4.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jpg"/><Relationship Id="rId3" Type="http://schemas.openxmlformats.org/officeDocument/2006/relationships/image" Target="../media/image4.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 Id="rId3" Type="http://schemas.openxmlformats.org/officeDocument/2006/relationships/image" Target="../media/image4.png"/></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Branding for CAST content">
  <p:cSld name="TITLE_1_1_1">
    <p:bg>
      <p:bgPr>
        <a:solidFill>
          <a:schemeClr val="dk2"/>
        </a:solidFill>
      </p:bgPr>
    </p:bg>
    <p:spTree>
      <p:nvGrpSpPr>
        <p:cNvPr id="9" name="Shape 9"/>
        <p:cNvGrpSpPr/>
        <p:nvPr/>
      </p:nvGrpSpPr>
      <p:grpSpPr>
        <a:xfrm>
          <a:off x="0" y="0"/>
          <a:ext cx="0" cy="0"/>
          <a:chOff x="0" y="0"/>
          <a:chExt cx="0" cy="0"/>
        </a:xfrm>
      </p:grpSpPr>
      <p:pic>
        <p:nvPicPr>
          <p:cNvPr id="10" name="Google Shape;10;p21"/>
          <p:cNvPicPr preferRelativeResize="0"/>
          <p:nvPr/>
        </p:nvPicPr>
        <p:blipFill rotWithShape="1">
          <a:blip r:embed="rId2">
            <a:alphaModFix/>
          </a:blip>
          <a:srcRect b="0" l="0" r="0" t="10609"/>
          <a:stretch/>
        </p:blipFill>
        <p:spPr>
          <a:xfrm>
            <a:off x="4632600" y="0"/>
            <a:ext cx="4370175" cy="3753175"/>
          </a:xfrm>
          <a:prstGeom prst="rect">
            <a:avLst/>
          </a:prstGeom>
          <a:noFill/>
          <a:ln>
            <a:noFill/>
          </a:ln>
        </p:spPr>
      </p:pic>
      <p:pic>
        <p:nvPicPr>
          <p:cNvPr id="11" name="Google Shape;11;p21"/>
          <p:cNvPicPr preferRelativeResize="0"/>
          <p:nvPr/>
        </p:nvPicPr>
        <p:blipFill rotWithShape="1">
          <a:blip r:embed="rId3">
            <a:alphaModFix/>
          </a:blip>
          <a:srcRect b="2007" l="2910" r="2900" t="52157"/>
          <a:stretch/>
        </p:blipFill>
        <p:spPr>
          <a:xfrm>
            <a:off x="-16137" y="3128425"/>
            <a:ext cx="9176273" cy="2037000"/>
          </a:xfrm>
          <a:prstGeom prst="rect">
            <a:avLst/>
          </a:prstGeom>
          <a:noFill/>
          <a:ln>
            <a:noFill/>
          </a:ln>
        </p:spPr>
      </p:pic>
      <p:sp>
        <p:nvSpPr>
          <p:cNvPr id="12" name="Google Shape;12;p21"/>
          <p:cNvSpPr txBox="1"/>
          <p:nvPr>
            <p:ph type="ctrTitle"/>
          </p:nvPr>
        </p:nvSpPr>
        <p:spPr>
          <a:xfrm>
            <a:off x="390525" y="1248850"/>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3" name="Google Shape;13;p21"/>
          <p:cNvSpPr txBox="1"/>
          <p:nvPr>
            <p:ph idx="1" type="subTitle"/>
          </p:nvPr>
        </p:nvSpPr>
        <p:spPr>
          <a:xfrm>
            <a:off x="390525" y="2218705"/>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pic>
        <p:nvPicPr>
          <p:cNvPr descr="CAST logo" id="14" name="Google Shape;14;p21"/>
          <p:cNvPicPr preferRelativeResize="0"/>
          <p:nvPr/>
        </p:nvPicPr>
        <p:blipFill rotWithShape="1">
          <a:blip r:embed="rId4">
            <a:alphaModFix/>
          </a:blip>
          <a:srcRect b="0" l="0" r="0" t="0"/>
          <a:stretch/>
        </p:blipFill>
        <p:spPr>
          <a:xfrm>
            <a:off x="8209200" y="4772625"/>
            <a:ext cx="793575" cy="2453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p:bg>
      <p:bgPr>
        <a:solidFill>
          <a:schemeClr val="dk2"/>
        </a:solidFill>
      </p:bgPr>
    </p:bg>
    <p:spTree>
      <p:nvGrpSpPr>
        <p:cNvPr id="15" name="Shape 15"/>
        <p:cNvGrpSpPr/>
        <p:nvPr/>
      </p:nvGrpSpPr>
      <p:grpSpPr>
        <a:xfrm>
          <a:off x="0" y="0"/>
          <a:ext cx="0" cy="0"/>
          <a:chOff x="0" y="0"/>
          <a:chExt cx="0" cy="0"/>
        </a:xfrm>
      </p:grpSpPr>
      <p:sp>
        <p:nvSpPr>
          <p:cNvPr id="16" name="Google Shape;16;p28"/>
          <p:cNvSpPr/>
          <p:nvPr/>
        </p:nvSpPr>
        <p:spPr>
          <a:xfrm rot="5400000">
            <a:off x="-2133990" y="2133988"/>
            <a:ext cx="5143502" cy="875525"/>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8"/>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8" name="Google Shape;18;p28"/>
          <p:cNvSpPr txBox="1"/>
          <p:nvPr>
            <p:ph idx="1" type="body"/>
          </p:nvPr>
        </p:nvSpPr>
        <p:spPr>
          <a:xfrm>
            <a:off x="1233900" y="1004674"/>
            <a:ext cx="3338100" cy="330443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434343"/>
              </a:buClr>
              <a:buSzPts val="2400"/>
              <a:buFont typeface="Lato"/>
              <a:buNone/>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grpSp>
        <p:nvGrpSpPr>
          <p:cNvPr descr="Twitter, Facebook, LinkedIn, Instagram, Pinterest, and YouTube icons. @CAST_UDL" id="19" name="Google Shape;19;p28"/>
          <p:cNvGrpSpPr/>
          <p:nvPr/>
        </p:nvGrpSpPr>
        <p:grpSpPr>
          <a:xfrm>
            <a:off x="152400" y="4779450"/>
            <a:ext cx="3571875" cy="273600"/>
            <a:chOff x="152400" y="4779450"/>
            <a:chExt cx="3571875" cy="273600"/>
          </a:xfrm>
        </p:grpSpPr>
        <p:pic>
          <p:nvPicPr>
            <p:cNvPr descr="Social media icons for: Twitter, Facebook, LinkedIn, Instagram, Pinterest, and YouTube" id="20" name="Google Shape;20;p2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21" name="Google Shape;21;p2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22" name="Google Shape;22;p2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23" name="Google Shape;23;p2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24" name="Google Shape;24;p28"/>
          <p:cNvSpPr/>
          <p:nvPr>
            <p:ph idx="2" type="pic"/>
          </p:nvPr>
        </p:nvSpPr>
        <p:spPr>
          <a:xfrm>
            <a:off x="4994538" y="1233488"/>
            <a:ext cx="3700200" cy="2929634"/>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2">
    <p:bg>
      <p:bgPr>
        <a:solidFill>
          <a:schemeClr val="dk2"/>
        </a:solidFill>
      </p:bgPr>
    </p:bg>
    <p:spTree>
      <p:nvGrpSpPr>
        <p:cNvPr id="25" name="Shape 25"/>
        <p:cNvGrpSpPr/>
        <p:nvPr/>
      </p:nvGrpSpPr>
      <p:grpSpPr>
        <a:xfrm>
          <a:off x="0" y="0"/>
          <a:ext cx="0" cy="0"/>
          <a:chOff x="0" y="0"/>
          <a:chExt cx="0" cy="0"/>
        </a:xfrm>
      </p:grpSpPr>
      <p:sp>
        <p:nvSpPr>
          <p:cNvPr id="26" name="Google Shape;26;p30"/>
          <p:cNvSpPr/>
          <p:nvPr/>
        </p:nvSpPr>
        <p:spPr>
          <a:xfrm>
            <a:off x="-1" y="-1"/>
            <a:ext cx="9144001" cy="997875"/>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28" name="Google Shape;28;p30"/>
          <p:cNvSpPr txBox="1"/>
          <p:nvPr>
            <p:ph idx="1" type="body"/>
          </p:nvPr>
        </p:nvSpPr>
        <p:spPr>
          <a:xfrm>
            <a:off x="471900" y="1233274"/>
            <a:ext cx="3252375" cy="3224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29" name="Google Shape;29;p30"/>
          <p:cNvGrpSpPr/>
          <p:nvPr/>
        </p:nvGrpSpPr>
        <p:grpSpPr>
          <a:xfrm>
            <a:off x="152400" y="4779450"/>
            <a:ext cx="3571875" cy="273600"/>
            <a:chOff x="152400" y="4779450"/>
            <a:chExt cx="3571875" cy="273600"/>
          </a:xfrm>
        </p:grpSpPr>
        <p:pic>
          <p:nvPicPr>
            <p:cNvPr descr="Social media icons for: Twitter, Facebook, LinkedIn, Instagram, Pinterest, and YouTube" id="30" name="Google Shape;30;p3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31" name="Google Shape;31;p3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32" name="Google Shape;32;p3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3" name="Google Shape;33;p3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34" name="Google Shape;34;p30"/>
          <p:cNvSpPr/>
          <p:nvPr>
            <p:ph idx="2" type="pic"/>
          </p:nvPr>
        </p:nvSpPr>
        <p:spPr>
          <a:xfrm>
            <a:off x="4192588" y="1233488"/>
            <a:ext cx="4502150" cy="3224212"/>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 name="Shape 35"/>
        <p:cNvGrpSpPr/>
        <p:nvPr/>
      </p:nvGrpSpPr>
      <p:grpSpPr>
        <a:xfrm>
          <a:off x="0" y="0"/>
          <a:ext cx="0" cy="0"/>
          <a:chOff x="0" y="0"/>
          <a:chExt cx="0" cy="0"/>
        </a:xfrm>
      </p:grpSpPr>
      <p:sp>
        <p:nvSpPr>
          <p:cNvPr descr="null" id="36" name="Google Shape;36;p43"/>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3"/>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1pPr>
            <a:lvl2pPr lvl="1"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2pPr>
            <a:lvl3pPr lvl="2"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3pPr>
            <a:lvl4pPr lvl="3"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4pPr>
            <a:lvl5pPr lvl="4"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5pPr>
            <a:lvl6pPr lvl="5"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6pPr>
            <a:lvl7pPr lvl="6"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7pPr>
            <a:lvl8pPr lvl="7"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8pPr>
            <a:lvl9pPr lvl="8"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9pPr>
          </a:lstStyle>
          <a:p/>
        </p:txBody>
      </p:sp>
      <p:sp>
        <p:nvSpPr>
          <p:cNvPr id="38" name="Google Shape;38;p43"/>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39" name="Google Shape;39;p4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4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Arial"/>
                <a:ea typeface="Arial"/>
                <a:cs typeface="Arial"/>
                <a:sym typeface="Arial"/>
              </a:rPr>
              <a:t>© 2020 </a:t>
            </a:r>
            <a:r>
              <a:rPr b="1" i="0" lang="en-US" sz="700" u="none" cap="none" strike="noStrike">
                <a:solidFill>
                  <a:schemeClr val="accent6"/>
                </a:solidFill>
                <a:latin typeface="Arial"/>
                <a:ea typeface="Arial"/>
                <a:cs typeface="Arial"/>
                <a:sym typeface="Arial"/>
              </a:rPr>
              <a:t>CAST | Until learning has no limits</a:t>
            </a:r>
            <a:r>
              <a:rPr b="0" baseline="30000" i="0" lang="en-US" sz="700" u="none" cap="none" strike="noStrike">
                <a:solidFill>
                  <a:schemeClr val="accent6"/>
                </a:solidFill>
                <a:latin typeface="Arial"/>
                <a:ea typeface="Arial"/>
                <a:cs typeface="Arial"/>
                <a:sym typeface="Arial"/>
              </a:rPr>
              <a:t>®</a:t>
            </a:r>
            <a:endParaRPr b="1" i="0" sz="7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41" name="Shape 41"/>
        <p:cNvGrpSpPr/>
        <p:nvPr/>
      </p:nvGrpSpPr>
      <p:grpSpPr>
        <a:xfrm>
          <a:off x="0" y="0"/>
          <a:ext cx="0" cy="0"/>
          <a:chOff x="0" y="0"/>
          <a:chExt cx="0" cy="0"/>
        </a:xfrm>
      </p:grpSpPr>
      <p:sp>
        <p:nvSpPr>
          <p:cNvPr id="42" name="Google Shape;42;p3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p:bg>
      <p:bgPr>
        <a:solidFill>
          <a:schemeClr val="dk2"/>
        </a:solidFill>
      </p:bgPr>
    </p:bg>
    <p:spTree>
      <p:nvGrpSpPr>
        <p:cNvPr id="43" name="Shape 43"/>
        <p:cNvGrpSpPr/>
        <p:nvPr/>
      </p:nvGrpSpPr>
      <p:grpSpPr>
        <a:xfrm>
          <a:off x="0" y="0"/>
          <a:ext cx="0" cy="0"/>
          <a:chOff x="0" y="0"/>
          <a:chExt cx="0" cy="0"/>
        </a:xfrm>
      </p:grpSpPr>
      <p:sp>
        <p:nvSpPr>
          <p:cNvPr id="44" name="Google Shape;44;p22"/>
          <p:cNvSpPr/>
          <p:nvPr/>
        </p:nvSpPr>
        <p:spPr>
          <a:xfrm>
            <a:off x="-1" y="-1"/>
            <a:ext cx="9144001" cy="997875"/>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46" name="Google Shape;46;p22"/>
          <p:cNvSpPr txBox="1"/>
          <p:nvPr>
            <p:ph idx="1" type="body"/>
          </p:nvPr>
        </p:nvSpPr>
        <p:spPr>
          <a:xfrm>
            <a:off x="471900" y="1233274"/>
            <a:ext cx="8222100" cy="3224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47" name="Google Shape;47;p22"/>
          <p:cNvGrpSpPr/>
          <p:nvPr/>
        </p:nvGrpSpPr>
        <p:grpSpPr>
          <a:xfrm>
            <a:off x="152400" y="4779450"/>
            <a:ext cx="3571875" cy="273600"/>
            <a:chOff x="152400" y="4779450"/>
            <a:chExt cx="3571875" cy="273600"/>
          </a:xfrm>
        </p:grpSpPr>
        <p:pic>
          <p:nvPicPr>
            <p:cNvPr descr="Social media icons for: Twitter, Facebook, LinkedIn, Instagram, Pinterest, and YouTube" id="48" name="Google Shape;48;p2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49" name="Google Shape;49;p2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50" name="Google Shape;50;p2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51" name="Google Shape;51;p2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52" name="Shape 52"/>
        <p:cNvGrpSpPr/>
        <p:nvPr/>
      </p:nvGrpSpPr>
      <p:grpSpPr>
        <a:xfrm>
          <a:off x="0" y="0"/>
          <a:ext cx="0" cy="0"/>
          <a:chOff x="0" y="0"/>
          <a:chExt cx="0" cy="0"/>
        </a:xfrm>
      </p:grpSpPr>
      <p:pic>
        <p:nvPicPr>
          <p:cNvPr descr="Open quotation mark" id="53" name="Google Shape;53;p2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54" name="Google Shape;54;p27"/>
          <p:cNvSpPr txBox="1"/>
          <p:nvPr>
            <p:ph type="title"/>
          </p:nvPr>
        </p:nvSpPr>
        <p:spPr>
          <a:xfrm>
            <a:off x="490250" y="-962095"/>
            <a:ext cx="8243100" cy="779275"/>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55" name="Google Shape;55;p27"/>
          <p:cNvSpPr txBox="1"/>
          <p:nvPr>
            <p:ph idx="1" type="body"/>
          </p:nvPr>
        </p:nvSpPr>
        <p:spPr>
          <a:xfrm>
            <a:off x="490538" y="1770063"/>
            <a:ext cx="7582044" cy="14652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228600" lvl="1" marL="914400" algn="l">
              <a:lnSpc>
                <a:spcPct val="100000"/>
              </a:lnSpc>
              <a:spcBef>
                <a:spcPts val="1600"/>
              </a:spcBef>
              <a:spcAft>
                <a:spcPts val="0"/>
              </a:spcAft>
              <a:buSzPts val="2100"/>
              <a:buNone/>
              <a:defRPr/>
            </a:lvl2pPr>
            <a:lvl3pPr indent="-228600" lvl="2" marL="1371600" algn="l">
              <a:lnSpc>
                <a:spcPct val="100000"/>
              </a:lnSpc>
              <a:spcBef>
                <a:spcPts val="1600"/>
              </a:spcBef>
              <a:spcAft>
                <a:spcPts val="0"/>
              </a:spcAft>
              <a:buSzPts val="1800"/>
              <a:buNone/>
              <a:defRPr/>
            </a:lvl3pPr>
            <a:lvl4pPr indent="-228600" lvl="3" marL="1828800" algn="l">
              <a:lnSpc>
                <a:spcPct val="100000"/>
              </a:lnSpc>
              <a:spcBef>
                <a:spcPts val="1600"/>
              </a:spcBef>
              <a:spcAft>
                <a:spcPts val="0"/>
              </a:spcAft>
              <a:buSzPts val="1600"/>
              <a:buNone/>
              <a:defRPr/>
            </a:lvl4pPr>
            <a:lvl5pPr indent="-228600" lvl="4" marL="2286000" algn="l">
              <a:lnSpc>
                <a:spcPct val="100000"/>
              </a:lnSpc>
              <a:spcBef>
                <a:spcPts val="1600"/>
              </a:spcBef>
              <a:spcAft>
                <a:spcPts val="0"/>
              </a:spcAft>
              <a:buSzPts val="1400"/>
              <a:buNone/>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56" name="Google Shape;56;p27"/>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57" name="Google Shape;57;p2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
        <p:nvSpPr>
          <p:cNvPr id="58" name="Google Shape;58;p2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59" name="Shape 59"/>
        <p:cNvGrpSpPr/>
        <p:nvPr/>
      </p:nvGrpSpPr>
      <p:grpSpPr>
        <a:xfrm>
          <a:off x="0" y="0"/>
          <a:ext cx="0" cy="0"/>
          <a:chOff x="0" y="0"/>
          <a:chExt cx="0" cy="0"/>
        </a:xfrm>
      </p:grpSpPr>
      <p:sp>
        <p:nvSpPr>
          <p:cNvPr id="60" name="Google Shape;60;p25"/>
          <p:cNvSpPr/>
          <p:nvPr/>
        </p:nvSpPr>
        <p:spPr>
          <a:xfrm>
            <a:off x="0" y="-1"/>
            <a:ext cx="9152750" cy="997875"/>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2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62" name="Google Shape;62;p25"/>
          <p:cNvSpPr txBox="1"/>
          <p:nvPr>
            <p:ph idx="1"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3" name="Google Shape;63;p25"/>
          <p:cNvSpPr txBox="1"/>
          <p:nvPr>
            <p:ph idx="2"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4" name="Google Shape;64;p25"/>
          <p:cNvSpPr txBox="1"/>
          <p:nvPr>
            <p:ph idx="3"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65" name="Google Shape;65;p25"/>
          <p:cNvGrpSpPr/>
          <p:nvPr/>
        </p:nvGrpSpPr>
        <p:grpSpPr>
          <a:xfrm>
            <a:off x="152400" y="4779450"/>
            <a:ext cx="3571875" cy="273600"/>
            <a:chOff x="152400" y="4779450"/>
            <a:chExt cx="3571875" cy="273600"/>
          </a:xfrm>
        </p:grpSpPr>
        <p:pic>
          <p:nvPicPr>
            <p:cNvPr descr="Social media icons for: Twitter, Facebook, LinkedIn, Instagram, Pinterest, and YouTube" id="66" name="Google Shape;66;p2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7" name="Google Shape;67;p2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68" name="Google Shape;68;p2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69" name="Google Shape;69;p2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70" name="Shape 70"/>
        <p:cNvGrpSpPr/>
        <p:nvPr/>
      </p:nvGrpSpPr>
      <p:grpSpPr>
        <a:xfrm>
          <a:off x="0" y="0"/>
          <a:ext cx="0" cy="0"/>
          <a:chOff x="0" y="0"/>
          <a:chExt cx="0" cy="0"/>
        </a:xfrm>
      </p:grpSpPr>
      <p:sp>
        <p:nvSpPr>
          <p:cNvPr id="71" name="Google Shape;71;p29"/>
          <p:cNvSpPr/>
          <p:nvPr/>
        </p:nvSpPr>
        <p:spPr>
          <a:xfrm>
            <a:off x="0" y="-1"/>
            <a:ext cx="9152750" cy="997875"/>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29"/>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73" name="Google Shape;73;p29"/>
          <p:cNvSpPr txBox="1"/>
          <p:nvPr>
            <p:ph idx="1"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74" name="Google Shape;74;p29"/>
          <p:cNvSpPr txBox="1"/>
          <p:nvPr>
            <p:ph idx="2" type="body"/>
          </p:nvPr>
        </p:nvSpPr>
        <p:spPr>
          <a:xfrm>
            <a:off x="2513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75" name="Google Shape;75;p29"/>
          <p:cNvSpPr txBox="1"/>
          <p:nvPr>
            <p:ph idx="3" type="body"/>
          </p:nvPr>
        </p:nvSpPr>
        <p:spPr>
          <a:xfrm>
            <a:off x="4622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76" name="Google Shape;76;p29"/>
          <p:cNvSpPr txBox="1"/>
          <p:nvPr>
            <p:ph idx="4" type="body"/>
          </p:nvPr>
        </p:nvSpPr>
        <p:spPr>
          <a:xfrm>
            <a:off x="6731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77" name="Google Shape;77;p29"/>
          <p:cNvGrpSpPr/>
          <p:nvPr/>
        </p:nvGrpSpPr>
        <p:grpSpPr>
          <a:xfrm>
            <a:off x="152400" y="4779450"/>
            <a:ext cx="3571875" cy="273600"/>
            <a:chOff x="152400" y="4779450"/>
            <a:chExt cx="3571875" cy="273600"/>
          </a:xfrm>
        </p:grpSpPr>
        <p:pic>
          <p:nvPicPr>
            <p:cNvPr descr="Social media icons for: Twitter, Facebook, LinkedIn, Instagram, Pinterest, and YouTube" id="78" name="Google Shape;78;p2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79" name="Google Shape;79;p2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80" name="Google Shape;80;p2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81" name="Google Shape;81;p2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82" name="Shape 82"/>
        <p:cNvGrpSpPr/>
        <p:nvPr/>
      </p:nvGrpSpPr>
      <p:grpSpPr>
        <a:xfrm>
          <a:off x="0" y="0"/>
          <a:ext cx="0" cy="0"/>
          <a:chOff x="0" y="0"/>
          <a:chExt cx="0" cy="0"/>
        </a:xfrm>
      </p:grpSpPr>
      <p:sp>
        <p:nvSpPr>
          <p:cNvPr id="83" name="Google Shape;83;p23"/>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84" name="Google Shape;84;p2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85" name="Google Shape;85;p23"/>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86" name="Google Shape;86;p2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87" name="Google Shape;87;p23"/>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1_Section title and description">
    <p:bg>
      <p:bgPr>
        <a:solidFill>
          <a:schemeClr val="dk2"/>
        </a:solidFill>
      </p:bgPr>
    </p:bg>
    <p:spTree>
      <p:nvGrpSpPr>
        <p:cNvPr id="88" name="Shape 88"/>
        <p:cNvGrpSpPr/>
        <p:nvPr/>
      </p:nvGrpSpPr>
      <p:grpSpPr>
        <a:xfrm>
          <a:off x="0" y="0"/>
          <a:ext cx="0" cy="0"/>
          <a:chOff x="0" y="0"/>
          <a:chExt cx="0" cy="0"/>
        </a:xfrm>
      </p:grpSpPr>
      <p:sp>
        <p:nvSpPr>
          <p:cNvPr id="89" name="Google Shape;89;p24"/>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4"/>
          <p:cNvSpPr txBox="1"/>
          <p:nvPr>
            <p:ph type="title"/>
          </p:nvPr>
        </p:nvSpPr>
        <p:spPr>
          <a:xfrm>
            <a:off x="208950" y="276100"/>
            <a:ext cx="3969000" cy="919650"/>
          </a:xfrm>
          <a:prstGeom prst="rect">
            <a:avLst/>
          </a:prstGeom>
          <a:noFill/>
          <a:ln>
            <a:noFill/>
          </a:ln>
        </p:spPr>
        <p:txBody>
          <a:bodyPr anchorCtr="0" anchor="t" bIns="91425" lIns="91425" spcFirstLastPara="1" rIns="91425" wrap="square" tIns="91425">
            <a:noAutofit/>
          </a:bodyPr>
          <a:lstStyle>
            <a:lvl1pPr lvl="0" algn="l">
              <a:lnSpc>
                <a:spcPct val="114000"/>
              </a:lnSpc>
              <a:spcBef>
                <a:spcPts val="0"/>
              </a:spcBef>
              <a:spcAft>
                <a:spcPts val="0"/>
              </a:spcAft>
              <a:buClr>
                <a:schemeClr val="dk2"/>
              </a:buClr>
              <a:buSzPts val="3600"/>
              <a:buFont typeface="Lato Black"/>
              <a:buNone/>
              <a:defRPr b="1" i="0" sz="36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91" name="Google Shape;91;p24"/>
          <p:cNvSpPr txBox="1"/>
          <p:nvPr>
            <p:ph idx="1" type="body"/>
          </p:nvPr>
        </p:nvSpPr>
        <p:spPr>
          <a:xfrm>
            <a:off x="4310700" y="0"/>
            <a:ext cx="4833300" cy="51435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92" name="Google Shape;92;p2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2024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93" name="Google Shape;93;p2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4" name="Google Shape;94;p24"/>
          <p:cNvSpPr txBox="1"/>
          <p:nvPr>
            <p:ph idx="2" type="body"/>
          </p:nvPr>
        </p:nvSpPr>
        <p:spPr>
          <a:xfrm>
            <a:off x="226074" y="1195750"/>
            <a:ext cx="3968999" cy="31635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chemeClr val="dk2"/>
              </a:buClr>
              <a:buSzPts val="1800"/>
              <a:buNone/>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95" name="Shape 95"/>
        <p:cNvGrpSpPr/>
        <p:nvPr/>
      </p:nvGrpSpPr>
      <p:grpSpPr>
        <a:xfrm>
          <a:off x="0" y="0"/>
          <a:ext cx="0" cy="0"/>
          <a:chOff x="0" y="0"/>
          <a:chExt cx="0" cy="0"/>
        </a:xfrm>
      </p:grpSpPr>
      <p:sp>
        <p:nvSpPr>
          <p:cNvPr id="96" name="Google Shape;96;p26"/>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6"/>
          <p:cNvSpPr txBox="1"/>
          <p:nvPr>
            <p:ph type="title"/>
          </p:nvPr>
        </p:nvSpPr>
        <p:spPr>
          <a:xfrm>
            <a:off x="76200" y="4503400"/>
            <a:ext cx="7329000" cy="684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98" name="Google Shape;98;p26"/>
          <p:cNvSpPr txBox="1"/>
          <p:nvPr>
            <p:ph idx="1" type="body"/>
          </p:nvPr>
        </p:nvSpPr>
        <p:spPr>
          <a:xfrm>
            <a:off x="1371600" y="407650"/>
            <a:ext cx="6400800" cy="36576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stStyle>
          <a:p/>
        </p:txBody>
      </p:sp>
      <p:sp>
        <p:nvSpPr>
          <p:cNvPr id="99" name="Google Shape;99;p26"/>
          <p:cNvSpPr txBox="1"/>
          <p:nvPr/>
        </p:nvSpPr>
        <p:spPr>
          <a:xfrm>
            <a:off x="5238225" y="47795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00" name="Google Shape;100;p2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_1_1">
    <p:bg>
      <p:bgPr>
        <a:solidFill>
          <a:schemeClr val="dk2"/>
        </a:solidFill>
      </p:bgPr>
    </p:bg>
    <p:spTree>
      <p:nvGrpSpPr>
        <p:cNvPr id="101" name="Shape 101"/>
        <p:cNvGrpSpPr/>
        <p:nvPr/>
      </p:nvGrpSpPr>
      <p:grpSpPr>
        <a:xfrm>
          <a:off x="0" y="0"/>
          <a:ext cx="0" cy="0"/>
          <a:chOff x="0" y="0"/>
          <a:chExt cx="0" cy="0"/>
        </a:xfrm>
      </p:grpSpPr>
      <p:pic>
        <p:nvPicPr>
          <p:cNvPr id="102" name="Google Shape;102;p31"/>
          <p:cNvPicPr preferRelativeResize="0"/>
          <p:nvPr/>
        </p:nvPicPr>
        <p:blipFill rotWithShape="1">
          <a:blip r:embed="rId2">
            <a:alphaModFix/>
          </a:blip>
          <a:srcRect b="11767" l="0" r="6062" t="7032"/>
          <a:stretch/>
        </p:blipFill>
        <p:spPr>
          <a:xfrm>
            <a:off x="2950451" y="0"/>
            <a:ext cx="6193550" cy="5143500"/>
          </a:xfrm>
          <a:prstGeom prst="rect">
            <a:avLst/>
          </a:prstGeom>
          <a:noFill/>
          <a:ln>
            <a:noFill/>
          </a:ln>
        </p:spPr>
      </p:pic>
      <p:sp>
        <p:nvSpPr>
          <p:cNvPr id="103" name="Google Shape;103;p31"/>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04" name="Google Shape;104;p31"/>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105" name="Google Shape;105;p3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106" name="Shape 106"/>
        <p:cNvGrpSpPr/>
        <p:nvPr/>
      </p:nvGrpSpPr>
      <p:grpSpPr>
        <a:xfrm>
          <a:off x="0" y="0"/>
          <a:ext cx="0" cy="0"/>
          <a:chOff x="0" y="0"/>
          <a:chExt cx="0" cy="0"/>
        </a:xfrm>
      </p:grpSpPr>
      <p:pic>
        <p:nvPicPr>
          <p:cNvPr id="107" name="Google Shape;107;p32"/>
          <p:cNvPicPr preferRelativeResize="0"/>
          <p:nvPr/>
        </p:nvPicPr>
        <p:blipFill rotWithShape="1">
          <a:blip r:embed="rId2">
            <a:alphaModFix/>
          </a:blip>
          <a:srcRect b="11769" l="16930" r="0" t="7031"/>
          <a:stretch/>
        </p:blipFill>
        <p:spPr>
          <a:xfrm>
            <a:off x="0" y="0"/>
            <a:ext cx="5477000" cy="5143500"/>
          </a:xfrm>
          <a:prstGeom prst="rect">
            <a:avLst/>
          </a:prstGeom>
          <a:noFill/>
          <a:ln>
            <a:noFill/>
          </a:ln>
        </p:spPr>
      </p:pic>
      <p:sp>
        <p:nvSpPr>
          <p:cNvPr id="108" name="Google Shape;108;p3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09" name="Google Shape;109;p3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10" name="Google Shape;110;p3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111" name="Shape 111"/>
        <p:cNvGrpSpPr/>
        <p:nvPr/>
      </p:nvGrpSpPr>
      <p:grpSpPr>
        <a:xfrm>
          <a:off x="0" y="0"/>
          <a:ext cx="0" cy="0"/>
          <a:chOff x="0" y="0"/>
          <a:chExt cx="0" cy="0"/>
        </a:xfrm>
      </p:grpSpPr>
      <p:pic>
        <p:nvPicPr>
          <p:cNvPr id="112" name="Google Shape;112;p33"/>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13" name="Google Shape;113;p3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14" name="Google Shape;114;p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15" name="Google Shape;115;p3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116" name="Shape 116"/>
        <p:cNvGrpSpPr/>
        <p:nvPr/>
      </p:nvGrpSpPr>
      <p:grpSpPr>
        <a:xfrm>
          <a:off x="0" y="0"/>
          <a:ext cx="0" cy="0"/>
          <a:chOff x="0" y="0"/>
          <a:chExt cx="0" cy="0"/>
        </a:xfrm>
      </p:grpSpPr>
      <p:pic>
        <p:nvPicPr>
          <p:cNvPr descr="Open quotation mark" id="117" name="Google Shape;117;p34"/>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18" name="Google Shape;118;p34"/>
          <p:cNvSpPr txBox="1"/>
          <p:nvPr>
            <p:ph type="title"/>
          </p:nvPr>
        </p:nvSpPr>
        <p:spPr>
          <a:xfrm>
            <a:off x="490250" y="-629648"/>
            <a:ext cx="8033400" cy="546521"/>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19" name="Google Shape;119;p34"/>
          <p:cNvSpPr txBox="1"/>
          <p:nvPr>
            <p:ph idx="1" type="body"/>
          </p:nvPr>
        </p:nvSpPr>
        <p:spPr>
          <a:xfrm>
            <a:off x="490538" y="1770063"/>
            <a:ext cx="7582044" cy="14652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solidFill>
                  <a:schemeClr val="dk1"/>
                </a:solidFill>
              </a:defRPr>
            </a:lvl1pPr>
            <a:lvl2pPr indent="-228600" lvl="1" marL="914400" algn="l">
              <a:lnSpc>
                <a:spcPct val="100000"/>
              </a:lnSpc>
              <a:spcBef>
                <a:spcPts val="1600"/>
              </a:spcBef>
              <a:spcAft>
                <a:spcPts val="0"/>
              </a:spcAft>
              <a:buSzPts val="2100"/>
              <a:buNone/>
              <a:defRPr>
                <a:solidFill>
                  <a:schemeClr val="dk1"/>
                </a:solidFill>
              </a:defRPr>
            </a:lvl2pPr>
            <a:lvl3pPr indent="-228600" lvl="2" marL="1371600" algn="l">
              <a:lnSpc>
                <a:spcPct val="100000"/>
              </a:lnSpc>
              <a:spcBef>
                <a:spcPts val="1600"/>
              </a:spcBef>
              <a:spcAft>
                <a:spcPts val="0"/>
              </a:spcAft>
              <a:buSzPts val="1800"/>
              <a:buNone/>
              <a:defRPr>
                <a:solidFill>
                  <a:schemeClr val="dk1"/>
                </a:solidFill>
              </a:defRPr>
            </a:lvl3pPr>
            <a:lvl4pPr indent="-228600" lvl="3" marL="1828800" algn="l">
              <a:lnSpc>
                <a:spcPct val="100000"/>
              </a:lnSpc>
              <a:spcBef>
                <a:spcPts val="1600"/>
              </a:spcBef>
              <a:spcAft>
                <a:spcPts val="0"/>
              </a:spcAft>
              <a:buSzPts val="1600"/>
              <a:buNone/>
              <a:defRPr>
                <a:solidFill>
                  <a:schemeClr val="dk1"/>
                </a:solidFill>
              </a:defRPr>
            </a:lvl4pPr>
            <a:lvl5pPr indent="-228600" lvl="4" marL="2286000" algn="l">
              <a:lnSpc>
                <a:spcPct val="100000"/>
              </a:lnSpc>
              <a:spcBef>
                <a:spcPts val="1600"/>
              </a:spcBef>
              <a:spcAft>
                <a:spcPts val="0"/>
              </a:spcAft>
              <a:buSzPts val="1400"/>
              <a:buNone/>
              <a:defRPr>
                <a:solidFill>
                  <a:schemeClr val="dk1"/>
                </a:solidFill>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20" name="Google Shape;120;p34"/>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21" name="Google Shape;121;p3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122" name="Google Shape;122;p3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1">
  <p:cSld name="TITLE_AND_BODY_1_2_1_1">
    <p:bg>
      <p:bgPr>
        <a:solidFill>
          <a:schemeClr val="dk2"/>
        </a:solidFill>
      </p:bgPr>
    </p:bg>
    <p:spTree>
      <p:nvGrpSpPr>
        <p:cNvPr id="123" name="Shape 123"/>
        <p:cNvGrpSpPr/>
        <p:nvPr/>
      </p:nvGrpSpPr>
      <p:grpSpPr>
        <a:xfrm>
          <a:off x="0" y="0"/>
          <a:ext cx="0" cy="0"/>
          <a:chOff x="0" y="0"/>
          <a:chExt cx="0" cy="0"/>
        </a:xfrm>
      </p:grpSpPr>
      <p:pic>
        <p:nvPicPr>
          <p:cNvPr id="124" name="Google Shape;124;p35"/>
          <p:cNvPicPr preferRelativeResize="0"/>
          <p:nvPr/>
        </p:nvPicPr>
        <p:blipFill rotWithShape="1">
          <a:blip r:embed="rId2">
            <a:alphaModFix amt="50000"/>
          </a:blip>
          <a:srcRect b="0" l="0" r="0" t="0"/>
          <a:stretch/>
        </p:blipFill>
        <p:spPr>
          <a:xfrm>
            <a:off x="5541" y="0"/>
            <a:ext cx="9138460" cy="5143500"/>
          </a:xfrm>
          <a:prstGeom prst="rect">
            <a:avLst/>
          </a:prstGeom>
          <a:noFill/>
          <a:ln>
            <a:noFill/>
          </a:ln>
        </p:spPr>
      </p:pic>
      <p:sp>
        <p:nvSpPr>
          <p:cNvPr id="125" name="Google Shape;125;p35"/>
          <p:cNvSpPr txBox="1"/>
          <p:nvPr>
            <p:ph type="title"/>
          </p:nvPr>
        </p:nvSpPr>
        <p:spPr>
          <a:xfrm>
            <a:off x="475500" y="106767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p:txBody>
      </p:sp>
      <p:sp>
        <p:nvSpPr>
          <p:cNvPr id="126" name="Google Shape;126;p35"/>
          <p:cNvSpPr txBox="1"/>
          <p:nvPr>
            <p:ph idx="1" type="body"/>
          </p:nvPr>
        </p:nvSpPr>
        <p:spPr>
          <a:xfrm>
            <a:off x="475500" y="311377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grpSp>
        <p:nvGrpSpPr>
          <p:cNvPr descr="Twitter, Facebook, LinkedIn, Instagram, Pinterest, and YouTube icons. @CAST_UDL" id="127" name="Google Shape;127;p35"/>
          <p:cNvGrpSpPr/>
          <p:nvPr/>
        </p:nvGrpSpPr>
        <p:grpSpPr>
          <a:xfrm>
            <a:off x="152400" y="4779450"/>
            <a:ext cx="3571875" cy="273600"/>
            <a:chOff x="152400" y="4779450"/>
            <a:chExt cx="3571875" cy="273600"/>
          </a:xfrm>
        </p:grpSpPr>
        <p:pic>
          <p:nvPicPr>
            <p:cNvPr descr="Social media icons for: Twitter, Facebook, LinkedIn, Instagram, Pinterest, and YouTube" id="128" name="Google Shape;128;p35"/>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29" name="Google Shape;129;p3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372861"/>
                </a:solidFill>
                <a:latin typeface="Lato"/>
                <a:ea typeface="Lato"/>
                <a:cs typeface="Lato"/>
                <a:sym typeface="Lato"/>
              </a:endParaRPr>
            </a:p>
          </p:txBody>
        </p:sp>
      </p:grpSp>
      <p:sp>
        <p:nvSpPr>
          <p:cNvPr id="130" name="Google Shape;130;p3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31" name="Google Shape;131;p3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132" name="Shape 132"/>
        <p:cNvGrpSpPr/>
        <p:nvPr/>
      </p:nvGrpSpPr>
      <p:grpSpPr>
        <a:xfrm>
          <a:off x="0" y="0"/>
          <a:ext cx="0" cy="0"/>
          <a:chOff x="0" y="0"/>
          <a:chExt cx="0" cy="0"/>
        </a:xfrm>
      </p:grpSpPr>
      <p:sp>
        <p:nvSpPr>
          <p:cNvPr id="133" name="Google Shape;133;p3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Title and body - top 1">
    <p:bg>
      <p:bgPr>
        <a:solidFill>
          <a:schemeClr val="dk2"/>
        </a:solidFill>
      </p:bgPr>
    </p:bg>
    <p:spTree>
      <p:nvGrpSpPr>
        <p:cNvPr id="134" name="Shape 134"/>
        <p:cNvGrpSpPr/>
        <p:nvPr/>
      </p:nvGrpSpPr>
      <p:grpSpPr>
        <a:xfrm>
          <a:off x="0" y="0"/>
          <a:ext cx="0" cy="0"/>
          <a:chOff x="0" y="0"/>
          <a:chExt cx="0" cy="0"/>
        </a:xfrm>
      </p:grpSpPr>
      <p:pic>
        <p:nvPicPr>
          <p:cNvPr id="135" name="Google Shape;135;p38"/>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136" name="Google Shape;136;p38"/>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137" name="Google Shape;137;p38"/>
          <p:cNvGrpSpPr/>
          <p:nvPr/>
        </p:nvGrpSpPr>
        <p:grpSpPr>
          <a:xfrm>
            <a:off x="152400" y="4779450"/>
            <a:ext cx="3571875" cy="273600"/>
            <a:chOff x="152400" y="4779450"/>
            <a:chExt cx="3571875" cy="273600"/>
          </a:xfrm>
        </p:grpSpPr>
        <p:pic>
          <p:nvPicPr>
            <p:cNvPr descr="Social media icons for: Twitter, Facebook, LinkedIn, Instagram, Pinterest, and YouTube" id="138" name="Google Shape;138;p38"/>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39" name="Google Shape;139;p3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40" name="Google Shape;140;p3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41" name="Google Shape;141;p3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1_Title and body - top 1">
    <p:bg>
      <p:bgPr>
        <a:solidFill>
          <a:schemeClr val="dk2"/>
        </a:solidFill>
      </p:bgPr>
    </p:bg>
    <p:spTree>
      <p:nvGrpSpPr>
        <p:cNvPr id="142" name="Shape 142"/>
        <p:cNvGrpSpPr/>
        <p:nvPr/>
      </p:nvGrpSpPr>
      <p:grpSpPr>
        <a:xfrm>
          <a:off x="0" y="0"/>
          <a:ext cx="0" cy="0"/>
          <a:chOff x="0" y="0"/>
          <a:chExt cx="0" cy="0"/>
        </a:xfrm>
      </p:grpSpPr>
      <p:pic>
        <p:nvPicPr>
          <p:cNvPr id="143" name="Google Shape;143;p39"/>
          <p:cNvPicPr preferRelativeResize="0"/>
          <p:nvPr/>
        </p:nvPicPr>
        <p:blipFill rotWithShape="1">
          <a:blip r:embed="rId2">
            <a:alphaModFix amt="50000"/>
          </a:blip>
          <a:srcRect b="0" l="0" r="0" t="0"/>
          <a:stretch/>
        </p:blipFill>
        <p:spPr>
          <a:xfrm>
            <a:off x="0" y="0"/>
            <a:ext cx="9144000" cy="5165423"/>
          </a:xfrm>
          <a:prstGeom prst="rect">
            <a:avLst/>
          </a:prstGeom>
          <a:noFill/>
          <a:ln>
            <a:noFill/>
          </a:ln>
        </p:spPr>
      </p:pic>
      <p:sp>
        <p:nvSpPr>
          <p:cNvPr id="144" name="Google Shape;144;p39"/>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145" name="Google Shape;145;p39"/>
          <p:cNvGrpSpPr/>
          <p:nvPr/>
        </p:nvGrpSpPr>
        <p:grpSpPr>
          <a:xfrm>
            <a:off x="152400" y="4779450"/>
            <a:ext cx="3571875" cy="273600"/>
            <a:chOff x="152400" y="4779450"/>
            <a:chExt cx="3571875" cy="273600"/>
          </a:xfrm>
        </p:grpSpPr>
        <p:pic>
          <p:nvPicPr>
            <p:cNvPr descr="Social media icons for: Twitter, Facebook, LinkedIn, Instagram, Pinterest, and YouTube" id="146" name="Google Shape;146;p39"/>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47" name="Google Shape;147;p3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48" name="Google Shape;148;p3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49" name="Google Shape;149;p3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50" name="Google Shape;150;p39"/>
          <p:cNvSpPr txBox="1"/>
          <p:nvPr>
            <p:ph idx="1" type="body"/>
          </p:nvPr>
        </p:nvSpPr>
        <p:spPr>
          <a:xfrm>
            <a:off x="389850" y="1461875"/>
            <a:ext cx="8222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p:cSld name="1_Title and body - top 1 1">
    <p:bg>
      <p:bgPr>
        <a:solidFill>
          <a:schemeClr val="dk2"/>
        </a:solidFill>
      </p:bgPr>
    </p:bg>
    <p:spTree>
      <p:nvGrpSpPr>
        <p:cNvPr id="151" name="Shape 151"/>
        <p:cNvGrpSpPr/>
        <p:nvPr/>
      </p:nvGrpSpPr>
      <p:grpSpPr>
        <a:xfrm>
          <a:off x="0" y="0"/>
          <a:ext cx="0" cy="0"/>
          <a:chOff x="0" y="0"/>
          <a:chExt cx="0" cy="0"/>
        </a:xfrm>
      </p:grpSpPr>
      <p:pic>
        <p:nvPicPr>
          <p:cNvPr id="152" name="Google Shape;152;p40"/>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153" name="Google Shape;153;p40"/>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154" name="Google Shape;154;p40"/>
          <p:cNvSpPr txBox="1"/>
          <p:nvPr>
            <p:ph idx="1" type="body"/>
          </p:nvPr>
        </p:nvSpPr>
        <p:spPr>
          <a:xfrm>
            <a:off x="3898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5" name="Google Shape;155;p40"/>
          <p:cNvSpPr txBox="1"/>
          <p:nvPr>
            <p:ph idx="2" type="body"/>
          </p:nvPr>
        </p:nvSpPr>
        <p:spPr>
          <a:xfrm>
            <a:off x="46120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156" name="Google Shape;156;p40"/>
          <p:cNvGrpSpPr/>
          <p:nvPr/>
        </p:nvGrpSpPr>
        <p:grpSpPr>
          <a:xfrm>
            <a:off x="152400" y="4779450"/>
            <a:ext cx="3571875" cy="273600"/>
            <a:chOff x="152400" y="4779450"/>
            <a:chExt cx="3571875" cy="273600"/>
          </a:xfrm>
        </p:grpSpPr>
        <p:pic>
          <p:nvPicPr>
            <p:cNvPr descr="Social media icons for: Twitter, Facebook, LinkedIn, Instagram, Pinterest, and YouTube" id="157" name="Google Shape;157;p40"/>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58" name="Google Shape;158;p4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59" name="Google Shape;159;p4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60" name="Google Shape;160;p4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3">
    <p:bg>
      <p:bgPr>
        <a:solidFill>
          <a:schemeClr val="accent4"/>
        </a:solidFill>
      </p:bgPr>
    </p:bg>
    <p:spTree>
      <p:nvGrpSpPr>
        <p:cNvPr id="161" name="Shape 161"/>
        <p:cNvGrpSpPr/>
        <p:nvPr/>
      </p:nvGrpSpPr>
      <p:grpSpPr>
        <a:xfrm>
          <a:off x="0" y="0"/>
          <a:ext cx="0" cy="0"/>
          <a:chOff x="0" y="0"/>
          <a:chExt cx="0" cy="0"/>
        </a:xfrm>
      </p:grpSpPr>
      <p:sp>
        <p:nvSpPr>
          <p:cNvPr id="162" name="Google Shape;162;p41"/>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63" name="Google Shape;163;p41"/>
          <p:cNvSpPr txBox="1"/>
          <p:nvPr>
            <p:ph idx="1" type="body"/>
          </p:nvPr>
        </p:nvSpPr>
        <p:spPr>
          <a:xfrm>
            <a:off x="471900" y="1233274"/>
            <a:ext cx="8222100" cy="3224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dk2"/>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164" name="Google Shape;164;p4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dk2"/>
                </a:solidFill>
                <a:latin typeface="Lato"/>
                <a:ea typeface="Lato"/>
                <a:cs typeface="Lato"/>
                <a:sym typeface="Lato"/>
              </a:rPr>
              <a:t>© 2023 </a:t>
            </a:r>
            <a:r>
              <a:rPr b="1" i="0" lang="en-US" sz="700" u="none" cap="none" strike="noStrike">
                <a:solidFill>
                  <a:schemeClr val="dk2"/>
                </a:solidFill>
                <a:latin typeface="Lato"/>
                <a:ea typeface="Lato"/>
                <a:cs typeface="Lato"/>
                <a:sym typeface="Lato"/>
              </a:rPr>
              <a:t>CAST | Until learning has no limits</a:t>
            </a:r>
            <a:r>
              <a:rPr b="0" baseline="30000" i="0" lang="en-US" sz="700" u="none" cap="none" strike="noStrike">
                <a:solidFill>
                  <a:schemeClr val="dk2"/>
                </a:solidFill>
                <a:latin typeface="Lato"/>
                <a:ea typeface="Lato"/>
                <a:cs typeface="Lato"/>
                <a:sym typeface="Lato"/>
              </a:rPr>
              <a:t>®</a:t>
            </a:r>
            <a:endParaRPr b="1" i="0" sz="700" u="none" cap="none" strike="noStrike">
              <a:solidFill>
                <a:schemeClr val="dk2"/>
              </a:solidFill>
              <a:latin typeface="Lato"/>
              <a:ea typeface="Lato"/>
              <a:cs typeface="Lato"/>
              <a:sym typeface="Lato"/>
            </a:endParaRPr>
          </a:p>
        </p:txBody>
      </p:sp>
      <p:sp>
        <p:nvSpPr>
          <p:cNvPr id="165" name="Google Shape;165;p4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2">
    <p:bg>
      <p:bgPr>
        <a:solidFill>
          <a:schemeClr val="dk2"/>
        </a:solidFill>
      </p:bgPr>
    </p:bg>
    <p:spTree>
      <p:nvGrpSpPr>
        <p:cNvPr id="166" name="Shape 166"/>
        <p:cNvGrpSpPr/>
        <p:nvPr/>
      </p:nvGrpSpPr>
      <p:grpSpPr>
        <a:xfrm>
          <a:off x="0" y="0"/>
          <a:ext cx="0" cy="0"/>
          <a:chOff x="0" y="0"/>
          <a:chExt cx="0" cy="0"/>
        </a:xfrm>
      </p:grpSpPr>
      <p:sp>
        <p:nvSpPr>
          <p:cNvPr descr="null" id="167" name="Google Shape;167;p42"/>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42"/>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69" name="Google Shape;169;p42"/>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170" name="Google Shape;170;p4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71" name="Google Shape;171;p42"/>
          <p:cNvGrpSpPr/>
          <p:nvPr/>
        </p:nvGrpSpPr>
        <p:grpSpPr>
          <a:xfrm>
            <a:off x="152400" y="4779450"/>
            <a:ext cx="3571875" cy="273600"/>
            <a:chOff x="152400" y="4779450"/>
            <a:chExt cx="3571875" cy="273600"/>
          </a:xfrm>
        </p:grpSpPr>
        <p:pic>
          <p:nvPicPr>
            <p:cNvPr descr="Social media icons for: Twitter, Facebook, LinkedIn, Instagram, Pinterest, and YouTube" id="172" name="Google Shape;172;p4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3" name="Google Shape;173;p4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74" name="Google Shape;174;p4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2">
    <p:bg>
      <p:bgPr>
        <a:solidFill>
          <a:schemeClr val="dk2"/>
        </a:solidFill>
      </p:bgPr>
    </p:bg>
    <p:spTree>
      <p:nvGrpSpPr>
        <p:cNvPr id="175" name="Shape 175"/>
        <p:cNvGrpSpPr/>
        <p:nvPr/>
      </p:nvGrpSpPr>
      <p:grpSpPr>
        <a:xfrm>
          <a:off x="0" y="0"/>
          <a:ext cx="0" cy="0"/>
          <a:chOff x="0" y="0"/>
          <a:chExt cx="0" cy="0"/>
        </a:xfrm>
      </p:grpSpPr>
      <p:sp>
        <p:nvSpPr>
          <p:cNvPr id="176" name="Google Shape;176;p44"/>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77" name="Google Shape;177;p4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78" name="Google Shape;178;p44"/>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79" name="Google Shape;179;p44"/>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80" name="Google Shape;180;p4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181" name="Shape 181"/>
        <p:cNvGrpSpPr/>
        <p:nvPr/>
      </p:nvGrpSpPr>
      <p:grpSpPr>
        <a:xfrm>
          <a:off x="0" y="0"/>
          <a:ext cx="0" cy="0"/>
          <a:chOff x="0" y="0"/>
          <a:chExt cx="0" cy="0"/>
        </a:xfrm>
      </p:grpSpPr>
      <p:sp>
        <p:nvSpPr>
          <p:cNvPr id="182" name="Google Shape;182;p45"/>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83" name="Google Shape;183;p4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84" name="Google Shape;184;p45"/>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85" name="Google Shape;185;p45"/>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86" name="Google Shape;186;p4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7" name="Shape 187"/>
        <p:cNvGrpSpPr/>
        <p:nvPr/>
      </p:nvGrpSpPr>
      <p:grpSpPr>
        <a:xfrm>
          <a:off x="0" y="0"/>
          <a:ext cx="0" cy="0"/>
          <a:chOff x="0" y="0"/>
          <a:chExt cx="0" cy="0"/>
        </a:xfrm>
      </p:grpSpPr>
      <p:sp>
        <p:nvSpPr>
          <p:cNvPr descr="null" id="188" name="Google Shape;188;p46"/>
          <p:cNvSpPr/>
          <p:nvPr/>
        </p:nvSpPr>
        <p:spPr>
          <a:xfrm flipH="1" rot="10800000">
            <a:off x="0" y="656400"/>
            <a:ext cx="9144000" cy="44871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89" name="Google Shape;189;p4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ull" id="190" name="Google Shape;190;p46"/>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191" name="Google Shape;191;p46"/>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92" name="Google Shape;192;p4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93" name="Google Shape;193;p46"/>
          <p:cNvGrpSpPr/>
          <p:nvPr/>
        </p:nvGrpSpPr>
        <p:grpSpPr>
          <a:xfrm>
            <a:off x="152400" y="4779450"/>
            <a:ext cx="3571875" cy="273600"/>
            <a:chOff x="152400" y="4779450"/>
            <a:chExt cx="3571875" cy="273600"/>
          </a:xfrm>
        </p:grpSpPr>
        <p:pic>
          <p:nvPicPr>
            <p:cNvPr descr="Social media icons for: Twitter, Facebook, LinkedIn, Instagram, Pinterest, and YouTube" id="194" name="Google Shape;194;p46"/>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95" name="Google Shape;195;p4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96" name="Google Shape;196;p4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197" name="Shape 197"/>
        <p:cNvGrpSpPr/>
        <p:nvPr/>
      </p:nvGrpSpPr>
      <p:grpSpPr>
        <a:xfrm>
          <a:off x="0" y="0"/>
          <a:ext cx="0" cy="0"/>
          <a:chOff x="0" y="0"/>
          <a:chExt cx="0" cy="0"/>
        </a:xfrm>
      </p:grpSpPr>
      <p:sp>
        <p:nvSpPr>
          <p:cNvPr id="198" name="Google Shape;198;p4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99" name="Google Shape;199;p4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200" name="Google Shape;200;p47"/>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201" name="Google Shape;201;p4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baseline="3000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202" name="Shape 202"/>
        <p:cNvGrpSpPr/>
        <p:nvPr/>
      </p:nvGrpSpPr>
      <p:grpSpPr>
        <a:xfrm>
          <a:off x="0" y="0"/>
          <a:ext cx="0" cy="0"/>
          <a:chOff x="0" y="0"/>
          <a:chExt cx="0" cy="0"/>
        </a:xfrm>
      </p:grpSpPr>
      <p:sp>
        <p:nvSpPr>
          <p:cNvPr descr="null" id="203" name="Google Shape;203;p48"/>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8"/>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205" name="Google Shape;205;p48"/>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206" name="Google Shape;206;p48"/>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207" name="Google Shape;207;p4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208" name="Google Shape;208;p48"/>
          <p:cNvGrpSpPr/>
          <p:nvPr/>
        </p:nvGrpSpPr>
        <p:grpSpPr>
          <a:xfrm>
            <a:off x="152400" y="4779450"/>
            <a:ext cx="3571875" cy="273600"/>
            <a:chOff x="152400" y="4779450"/>
            <a:chExt cx="3571875" cy="273600"/>
          </a:xfrm>
        </p:grpSpPr>
        <p:pic>
          <p:nvPicPr>
            <p:cNvPr descr="Social media icons for: Twitter, Facebook, LinkedIn, Instagram, Pinterest, and YouTube" id="209" name="Google Shape;209;p4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210" name="Google Shape;210;p4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211" name="Google Shape;211;p4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212" name="Shape 212"/>
        <p:cNvGrpSpPr/>
        <p:nvPr/>
      </p:nvGrpSpPr>
      <p:grpSpPr>
        <a:xfrm>
          <a:off x="0" y="0"/>
          <a:ext cx="0" cy="0"/>
          <a:chOff x="0" y="0"/>
          <a:chExt cx="0" cy="0"/>
        </a:xfrm>
      </p:grpSpPr>
      <p:sp>
        <p:nvSpPr>
          <p:cNvPr id="213" name="Google Shape;213;p49"/>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214" name="Google Shape;214;p4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215" name="Google Shape;215;p49"/>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216" name="Google Shape;216;p4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p:bg>
      <p:bgPr>
        <a:solidFill>
          <a:schemeClr val="dk2"/>
        </a:solidFill>
      </p:bgPr>
    </p:bg>
    <p:spTree>
      <p:nvGrpSpPr>
        <p:cNvPr id="221" name="Shape 221"/>
        <p:cNvGrpSpPr/>
        <p:nvPr/>
      </p:nvGrpSpPr>
      <p:grpSpPr>
        <a:xfrm>
          <a:off x="0" y="0"/>
          <a:ext cx="0" cy="0"/>
          <a:chOff x="0" y="0"/>
          <a:chExt cx="0" cy="0"/>
        </a:xfrm>
      </p:grpSpPr>
      <p:sp>
        <p:nvSpPr>
          <p:cNvPr id="222" name="Google Shape;222;g3f60670b355_0_6992"/>
          <p:cNvSpPr/>
          <p:nvPr/>
        </p:nvSpPr>
        <p:spPr>
          <a:xfrm>
            <a:off x="-1" y="-1"/>
            <a:ext cx="91440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3f60670b355_0_699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224" name="Google Shape;224;g3f60670b355_0_6992"/>
          <p:cNvSpPr txBox="1"/>
          <p:nvPr>
            <p:ph idx="1" type="body"/>
          </p:nvPr>
        </p:nvSpPr>
        <p:spPr>
          <a:xfrm>
            <a:off x="471900" y="1233274"/>
            <a:ext cx="82221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225" name="Google Shape;225;g3f60670b355_0_6992"/>
          <p:cNvGrpSpPr/>
          <p:nvPr/>
        </p:nvGrpSpPr>
        <p:grpSpPr>
          <a:xfrm>
            <a:off x="152400" y="4779450"/>
            <a:ext cx="3571875" cy="273600"/>
            <a:chOff x="152400" y="4779450"/>
            <a:chExt cx="3571875" cy="273600"/>
          </a:xfrm>
        </p:grpSpPr>
        <p:pic>
          <p:nvPicPr>
            <p:cNvPr descr="Social media icons for: Twitter, Facebook, LinkedIn, Instagram, Pinterest, and YouTube" id="226" name="Google Shape;226;g3f60670b355_0_699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227" name="Google Shape;227;g3f60670b355_0_699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228" name="Google Shape;228;g3f60670b355_0_699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229" name="Google Shape;229;g3f60670b355_0_699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230" name="Shape 230"/>
        <p:cNvGrpSpPr/>
        <p:nvPr/>
      </p:nvGrpSpPr>
      <p:grpSpPr>
        <a:xfrm>
          <a:off x="0" y="0"/>
          <a:ext cx="0" cy="0"/>
          <a:chOff x="0" y="0"/>
          <a:chExt cx="0" cy="0"/>
        </a:xfrm>
      </p:grpSpPr>
      <p:sp>
        <p:nvSpPr>
          <p:cNvPr id="231" name="Google Shape;231;g3f60670b355_0_7021"/>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g3f60670b355_0_7021"/>
          <p:cNvSpPr txBox="1"/>
          <p:nvPr>
            <p:ph type="title"/>
          </p:nvPr>
        </p:nvSpPr>
        <p:spPr>
          <a:xfrm>
            <a:off x="76200" y="4503400"/>
            <a:ext cx="7329000" cy="684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33" name="Google Shape;233;g3f60670b355_0_7021"/>
          <p:cNvSpPr txBox="1"/>
          <p:nvPr>
            <p:ph idx="1" type="body"/>
          </p:nvPr>
        </p:nvSpPr>
        <p:spPr>
          <a:xfrm>
            <a:off x="1371600" y="407650"/>
            <a:ext cx="6400800" cy="36576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stStyle>
          <a:p/>
        </p:txBody>
      </p:sp>
      <p:sp>
        <p:nvSpPr>
          <p:cNvPr id="234" name="Google Shape;234;g3f60670b355_0_7021"/>
          <p:cNvSpPr txBox="1"/>
          <p:nvPr/>
        </p:nvSpPr>
        <p:spPr>
          <a:xfrm>
            <a:off x="5238225" y="47795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235" name="Google Shape;235;g3f60670b355_0_702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6" name="Shape 236"/>
        <p:cNvGrpSpPr/>
        <p:nvPr/>
      </p:nvGrpSpPr>
      <p:grpSpPr>
        <a:xfrm>
          <a:off x="0" y="0"/>
          <a:ext cx="0" cy="0"/>
          <a:chOff x="0" y="0"/>
          <a:chExt cx="0" cy="0"/>
        </a:xfrm>
      </p:grpSpPr>
      <p:sp>
        <p:nvSpPr>
          <p:cNvPr descr="null" id="237" name="Google Shape;237;g3f60670b355_0_7067"/>
          <p:cNvSpPr/>
          <p:nvPr/>
        </p:nvSpPr>
        <p:spPr>
          <a:xfrm flipH="1" rot="10800000">
            <a:off x="0" y="656400"/>
            <a:ext cx="9144000" cy="44871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238" name="Google Shape;238;g3f60670b355_0_7067"/>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ull" id="239" name="Google Shape;239;g3f60670b355_0_7067"/>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240" name="Google Shape;240;g3f60670b355_0_7067"/>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241" name="Google Shape;241;g3f60670b355_0_706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242" name="Google Shape;242;g3f60670b355_0_7067"/>
          <p:cNvGrpSpPr/>
          <p:nvPr/>
        </p:nvGrpSpPr>
        <p:grpSpPr>
          <a:xfrm>
            <a:off x="152400" y="4779450"/>
            <a:ext cx="3571875" cy="273600"/>
            <a:chOff x="152400" y="4779450"/>
            <a:chExt cx="3571875" cy="273600"/>
          </a:xfrm>
        </p:grpSpPr>
        <p:pic>
          <p:nvPicPr>
            <p:cNvPr descr="Social media icons for: Twitter, Facebook, LinkedIn, Instagram, Pinterest, and YouTube" id="243" name="Google Shape;243;g3f60670b355_0_7067"/>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244" name="Google Shape;244;g3f60670b355_0_706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245" name="Google Shape;245;g3f60670b355_0_706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Branding for CAST content">
  <p:cSld name="TITLE_1_1_1">
    <p:bg>
      <p:bgPr>
        <a:solidFill>
          <a:schemeClr val="dk2"/>
        </a:solidFill>
      </p:bgPr>
    </p:bg>
    <p:spTree>
      <p:nvGrpSpPr>
        <p:cNvPr id="246" name="Shape 246"/>
        <p:cNvGrpSpPr/>
        <p:nvPr/>
      </p:nvGrpSpPr>
      <p:grpSpPr>
        <a:xfrm>
          <a:off x="0" y="0"/>
          <a:ext cx="0" cy="0"/>
          <a:chOff x="0" y="0"/>
          <a:chExt cx="0" cy="0"/>
        </a:xfrm>
      </p:grpSpPr>
      <p:pic>
        <p:nvPicPr>
          <p:cNvPr id="247" name="Google Shape;247;g3f60670b355_0_6970"/>
          <p:cNvPicPr preferRelativeResize="0"/>
          <p:nvPr/>
        </p:nvPicPr>
        <p:blipFill rotWithShape="1">
          <a:blip r:embed="rId2">
            <a:alphaModFix/>
          </a:blip>
          <a:srcRect b="0" l="0" r="0" t="10611"/>
          <a:stretch/>
        </p:blipFill>
        <p:spPr>
          <a:xfrm>
            <a:off x="4632600" y="0"/>
            <a:ext cx="4370175" cy="3753175"/>
          </a:xfrm>
          <a:prstGeom prst="rect">
            <a:avLst/>
          </a:prstGeom>
          <a:noFill/>
          <a:ln>
            <a:noFill/>
          </a:ln>
        </p:spPr>
      </p:pic>
      <p:pic>
        <p:nvPicPr>
          <p:cNvPr id="248" name="Google Shape;248;g3f60670b355_0_6970"/>
          <p:cNvPicPr preferRelativeResize="0"/>
          <p:nvPr/>
        </p:nvPicPr>
        <p:blipFill rotWithShape="1">
          <a:blip r:embed="rId3">
            <a:alphaModFix/>
          </a:blip>
          <a:srcRect b="2003" l="2910" r="2901" t="52161"/>
          <a:stretch/>
        </p:blipFill>
        <p:spPr>
          <a:xfrm>
            <a:off x="-16137" y="3128425"/>
            <a:ext cx="9176273" cy="2037000"/>
          </a:xfrm>
          <a:prstGeom prst="rect">
            <a:avLst/>
          </a:prstGeom>
          <a:noFill/>
          <a:ln>
            <a:noFill/>
          </a:ln>
        </p:spPr>
      </p:pic>
      <p:sp>
        <p:nvSpPr>
          <p:cNvPr id="249" name="Google Shape;249;g3f60670b355_0_6970"/>
          <p:cNvSpPr txBox="1"/>
          <p:nvPr>
            <p:ph type="ctrTitle"/>
          </p:nvPr>
        </p:nvSpPr>
        <p:spPr>
          <a:xfrm>
            <a:off x="390525" y="1248850"/>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250" name="Google Shape;250;g3f60670b355_0_6970"/>
          <p:cNvSpPr txBox="1"/>
          <p:nvPr>
            <p:ph idx="1" type="subTitle"/>
          </p:nvPr>
        </p:nvSpPr>
        <p:spPr>
          <a:xfrm>
            <a:off x="390525" y="2218705"/>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pic>
        <p:nvPicPr>
          <p:cNvPr descr="CAST logo" id="251" name="Google Shape;251;g3f60670b355_0_6970"/>
          <p:cNvPicPr preferRelativeResize="0"/>
          <p:nvPr/>
        </p:nvPicPr>
        <p:blipFill rotWithShape="1">
          <a:blip r:embed="rId4">
            <a:alphaModFix/>
          </a:blip>
          <a:srcRect b="0" l="0" r="0" t="0"/>
          <a:stretch/>
        </p:blipFill>
        <p:spPr>
          <a:xfrm>
            <a:off x="8209200" y="4772625"/>
            <a:ext cx="793575" cy="24537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252" name="Shape 252"/>
        <p:cNvGrpSpPr/>
        <p:nvPr/>
      </p:nvGrpSpPr>
      <p:grpSpPr>
        <a:xfrm>
          <a:off x="0" y="0"/>
          <a:ext cx="0" cy="0"/>
          <a:chOff x="0" y="0"/>
          <a:chExt cx="0" cy="0"/>
        </a:xfrm>
      </p:grpSpPr>
      <p:sp>
        <p:nvSpPr>
          <p:cNvPr id="253" name="Google Shape;253;g3f60670b355_0_6976"/>
          <p:cNvSpPr/>
          <p:nvPr/>
        </p:nvSpPr>
        <p:spPr>
          <a:xfrm>
            <a:off x="0" y="-1"/>
            <a:ext cx="91527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f60670b355_0_697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255" name="Google Shape;255;g3f60670b355_0_6976"/>
          <p:cNvSpPr txBox="1"/>
          <p:nvPr>
            <p:ph idx="1"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256" name="Google Shape;256;g3f60670b355_0_6976"/>
          <p:cNvSpPr txBox="1"/>
          <p:nvPr>
            <p:ph idx="2"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257" name="Google Shape;257;g3f60670b355_0_6976"/>
          <p:cNvSpPr txBox="1"/>
          <p:nvPr>
            <p:ph idx="3"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258" name="Google Shape;258;g3f60670b355_0_6976"/>
          <p:cNvGrpSpPr/>
          <p:nvPr/>
        </p:nvGrpSpPr>
        <p:grpSpPr>
          <a:xfrm>
            <a:off x="152400" y="4779450"/>
            <a:ext cx="3571875" cy="273600"/>
            <a:chOff x="152400" y="4779450"/>
            <a:chExt cx="3571875" cy="273600"/>
          </a:xfrm>
        </p:grpSpPr>
        <p:pic>
          <p:nvPicPr>
            <p:cNvPr descr="Social media icons for: Twitter, Facebook, LinkedIn, Instagram, Pinterest, and YouTube" id="259" name="Google Shape;259;g3f60670b355_0_697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260" name="Google Shape;260;g3f60670b355_0_697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261" name="Google Shape;261;g3f60670b355_0_697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262" name="Google Shape;262;g3f60670b355_0_697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263" name="Shape 263"/>
        <p:cNvGrpSpPr/>
        <p:nvPr/>
      </p:nvGrpSpPr>
      <p:grpSpPr>
        <a:xfrm>
          <a:off x="0" y="0"/>
          <a:ext cx="0" cy="0"/>
          <a:chOff x="0" y="0"/>
          <a:chExt cx="0" cy="0"/>
        </a:xfrm>
      </p:grpSpPr>
      <p:pic>
        <p:nvPicPr>
          <p:cNvPr id="264" name="Google Shape;264;g3f60670b355_0_6987"/>
          <p:cNvPicPr preferRelativeResize="0"/>
          <p:nvPr/>
        </p:nvPicPr>
        <p:blipFill rotWithShape="1">
          <a:blip r:embed="rId2">
            <a:alphaModFix/>
          </a:blip>
          <a:srcRect b="11766" l="16930" r="0" t="7032"/>
          <a:stretch/>
        </p:blipFill>
        <p:spPr>
          <a:xfrm>
            <a:off x="0" y="0"/>
            <a:ext cx="5477000" cy="5143500"/>
          </a:xfrm>
          <a:prstGeom prst="rect">
            <a:avLst/>
          </a:prstGeom>
          <a:noFill/>
          <a:ln>
            <a:noFill/>
          </a:ln>
        </p:spPr>
      </p:pic>
      <p:sp>
        <p:nvSpPr>
          <p:cNvPr id="265" name="Google Shape;265;g3f60670b355_0_698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266" name="Google Shape;266;g3f60670b355_0_698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267" name="Google Shape;267;g3f60670b355_0_698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p:bg>
      <p:bgPr>
        <a:solidFill>
          <a:schemeClr val="dk2"/>
        </a:solidFill>
      </p:bgPr>
    </p:bg>
    <p:spTree>
      <p:nvGrpSpPr>
        <p:cNvPr id="268" name="Shape 268"/>
        <p:cNvGrpSpPr/>
        <p:nvPr/>
      </p:nvGrpSpPr>
      <p:grpSpPr>
        <a:xfrm>
          <a:off x="0" y="0"/>
          <a:ext cx="0" cy="0"/>
          <a:chOff x="0" y="0"/>
          <a:chExt cx="0" cy="0"/>
        </a:xfrm>
      </p:grpSpPr>
      <p:sp>
        <p:nvSpPr>
          <p:cNvPr id="269" name="Google Shape;269;g3f60670b355_0_7001"/>
          <p:cNvSpPr/>
          <p:nvPr/>
        </p:nvSpPr>
        <p:spPr>
          <a:xfrm rot="5400000">
            <a:off x="-2133926" y="2134050"/>
            <a:ext cx="5143500" cy="87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3f60670b355_0_7001"/>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271" name="Google Shape;271;g3f60670b355_0_7001"/>
          <p:cNvSpPr txBox="1"/>
          <p:nvPr>
            <p:ph idx="1" type="body"/>
          </p:nvPr>
        </p:nvSpPr>
        <p:spPr>
          <a:xfrm>
            <a:off x="1233900" y="1004674"/>
            <a:ext cx="3338100" cy="33045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434343"/>
              </a:buClr>
              <a:buSzPts val="2400"/>
              <a:buFont typeface="Lato"/>
              <a:buNone/>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grpSp>
        <p:nvGrpSpPr>
          <p:cNvPr descr="Twitter, Facebook, LinkedIn, Instagram, Pinterest, and YouTube icons. @CAST_UDL" id="272" name="Google Shape;272;g3f60670b355_0_7001"/>
          <p:cNvGrpSpPr/>
          <p:nvPr/>
        </p:nvGrpSpPr>
        <p:grpSpPr>
          <a:xfrm>
            <a:off x="152400" y="4779450"/>
            <a:ext cx="3571875" cy="273600"/>
            <a:chOff x="152400" y="4779450"/>
            <a:chExt cx="3571875" cy="273600"/>
          </a:xfrm>
        </p:grpSpPr>
        <p:pic>
          <p:nvPicPr>
            <p:cNvPr descr="Social media icons for: Twitter, Facebook, LinkedIn, Instagram, Pinterest, and YouTube" id="273" name="Google Shape;273;g3f60670b355_0_7001"/>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274" name="Google Shape;274;g3f60670b355_0_700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275" name="Google Shape;275;g3f60670b355_0_700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276" name="Google Shape;276;g3f60670b355_0_700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277" name="Google Shape;277;g3f60670b355_0_7001"/>
          <p:cNvSpPr/>
          <p:nvPr>
            <p:ph idx="2" type="pic"/>
          </p:nvPr>
        </p:nvSpPr>
        <p:spPr>
          <a:xfrm>
            <a:off x="4994538" y="1233488"/>
            <a:ext cx="3700200" cy="2929500"/>
          </a:xfrm>
          <a:prstGeom prst="rect">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p:cSld name="1_Title and body - top 1 1">
    <p:bg>
      <p:bgPr>
        <a:solidFill>
          <a:schemeClr val="dk2"/>
        </a:solidFill>
      </p:bgPr>
    </p:bg>
    <p:spTree>
      <p:nvGrpSpPr>
        <p:cNvPr id="278" name="Shape 278"/>
        <p:cNvGrpSpPr/>
        <p:nvPr/>
      </p:nvGrpSpPr>
      <p:grpSpPr>
        <a:xfrm>
          <a:off x="0" y="0"/>
          <a:ext cx="0" cy="0"/>
          <a:chOff x="0" y="0"/>
          <a:chExt cx="0" cy="0"/>
        </a:xfrm>
      </p:grpSpPr>
      <p:pic>
        <p:nvPicPr>
          <p:cNvPr id="279" name="Google Shape;279;g3f60670b355_0_7011"/>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280" name="Google Shape;280;g3f60670b355_0_7011"/>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281" name="Google Shape;281;g3f60670b355_0_7011"/>
          <p:cNvSpPr txBox="1"/>
          <p:nvPr>
            <p:ph idx="1" type="body"/>
          </p:nvPr>
        </p:nvSpPr>
        <p:spPr>
          <a:xfrm>
            <a:off x="3898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282" name="Google Shape;282;g3f60670b355_0_7011"/>
          <p:cNvSpPr txBox="1"/>
          <p:nvPr>
            <p:ph idx="2" type="body"/>
          </p:nvPr>
        </p:nvSpPr>
        <p:spPr>
          <a:xfrm>
            <a:off x="46120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283" name="Google Shape;283;g3f60670b355_0_7011"/>
          <p:cNvGrpSpPr/>
          <p:nvPr/>
        </p:nvGrpSpPr>
        <p:grpSpPr>
          <a:xfrm>
            <a:off x="152400" y="4779450"/>
            <a:ext cx="3571875" cy="273600"/>
            <a:chOff x="152400" y="4779450"/>
            <a:chExt cx="3571875" cy="273600"/>
          </a:xfrm>
        </p:grpSpPr>
        <p:pic>
          <p:nvPicPr>
            <p:cNvPr descr="Social media icons for: Twitter, Facebook, LinkedIn, Instagram, Pinterest, and YouTube" id="284" name="Google Shape;284;g3f60670b355_0_7011"/>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285" name="Google Shape;285;g3f60670b355_0_701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286" name="Google Shape;286;g3f60670b355_0_701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287" name="Google Shape;287;g3f60670b355_0_701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_1_1">
    <p:bg>
      <p:bgPr>
        <a:solidFill>
          <a:schemeClr val="dk2"/>
        </a:solidFill>
      </p:bgPr>
    </p:bg>
    <p:spTree>
      <p:nvGrpSpPr>
        <p:cNvPr id="288" name="Shape 288"/>
        <p:cNvGrpSpPr/>
        <p:nvPr/>
      </p:nvGrpSpPr>
      <p:grpSpPr>
        <a:xfrm>
          <a:off x="0" y="0"/>
          <a:ext cx="0" cy="0"/>
          <a:chOff x="0" y="0"/>
          <a:chExt cx="0" cy="0"/>
        </a:xfrm>
      </p:grpSpPr>
      <p:pic>
        <p:nvPicPr>
          <p:cNvPr id="289" name="Google Shape;289;g3f60670b355_0_7027"/>
          <p:cNvPicPr preferRelativeResize="0"/>
          <p:nvPr/>
        </p:nvPicPr>
        <p:blipFill rotWithShape="1">
          <a:blip r:embed="rId2">
            <a:alphaModFix/>
          </a:blip>
          <a:srcRect b="11766" l="0" r="6059" t="7032"/>
          <a:stretch/>
        </p:blipFill>
        <p:spPr>
          <a:xfrm>
            <a:off x="2950451" y="0"/>
            <a:ext cx="6193550" cy="5143500"/>
          </a:xfrm>
          <a:prstGeom prst="rect">
            <a:avLst/>
          </a:prstGeom>
          <a:noFill/>
          <a:ln>
            <a:noFill/>
          </a:ln>
        </p:spPr>
      </p:pic>
      <p:sp>
        <p:nvSpPr>
          <p:cNvPr id="290" name="Google Shape;290;g3f60670b355_0_7027"/>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291" name="Google Shape;291;g3f60670b355_0_7027"/>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292" name="Google Shape;292;g3f60670b355_0_702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293" name="Shape 293"/>
        <p:cNvGrpSpPr/>
        <p:nvPr/>
      </p:nvGrpSpPr>
      <p:grpSpPr>
        <a:xfrm>
          <a:off x="0" y="0"/>
          <a:ext cx="0" cy="0"/>
          <a:chOff x="0" y="0"/>
          <a:chExt cx="0" cy="0"/>
        </a:xfrm>
      </p:grpSpPr>
      <p:pic>
        <p:nvPicPr>
          <p:cNvPr descr="Open quotation mark" id="294" name="Google Shape;294;g3f60670b355_0_7032"/>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295" name="Google Shape;295;g3f60670b355_0_7032"/>
          <p:cNvSpPr txBox="1"/>
          <p:nvPr>
            <p:ph type="title"/>
          </p:nvPr>
        </p:nvSpPr>
        <p:spPr>
          <a:xfrm>
            <a:off x="490250" y="-962095"/>
            <a:ext cx="8243100" cy="77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296" name="Google Shape;296;g3f60670b355_0_7032"/>
          <p:cNvSpPr txBox="1"/>
          <p:nvPr>
            <p:ph idx="1" type="body"/>
          </p:nvPr>
        </p:nvSpPr>
        <p:spPr>
          <a:xfrm>
            <a:off x="490538" y="1770063"/>
            <a:ext cx="7581900" cy="1465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228600" lvl="1" marL="914400" algn="l">
              <a:lnSpc>
                <a:spcPct val="100000"/>
              </a:lnSpc>
              <a:spcBef>
                <a:spcPts val="1600"/>
              </a:spcBef>
              <a:spcAft>
                <a:spcPts val="0"/>
              </a:spcAft>
              <a:buSzPts val="2100"/>
              <a:buNone/>
              <a:defRPr/>
            </a:lvl2pPr>
            <a:lvl3pPr indent="-228600" lvl="2" marL="1371600" algn="l">
              <a:lnSpc>
                <a:spcPct val="100000"/>
              </a:lnSpc>
              <a:spcBef>
                <a:spcPts val="1600"/>
              </a:spcBef>
              <a:spcAft>
                <a:spcPts val="0"/>
              </a:spcAft>
              <a:buSzPts val="1800"/>
              <a:buNone/>
              <a:defRPr/>
            </a:lvl3pPr>
            <a:lvl4pPr indent="-228600" lvl="3" marL="1828800" algn="l">
              <a:lnSpc>
                <a:spcPct val="100000"/>
              </a:lnSpc>
              <a:spcBef>
                <a:spcPts val="1600"/>
              </a:spcBef>
              <a:spcAft>
                <a:spcPts val="0"/>
              </a:spcAft>
              <a:buSzPts val="1600"/>
              <a:buNone/>
              <a:defRPr/>
            </a:lvl4pPr>
            <a:lvl5pPr indent="-228600" lvl="4" marL="2286000" algn="l">
              <a:lnSpc>
                <a:spcPct val="100000"/>
              </a:lnSpc>
              <a:spcBef>
                <a:spcPts val="1600"/>
              </a:spcBef>
              <a:spcAft>
                <a:spcPts val="0"/>
              </a:spcAft>
              <a:buSzPts val="1400"/>
              <a:buNone/>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297" name="Google Shape;297;g3f60670b355_0_7032"/>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298" name="Google Shape;298;g3f60670b355_0_703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
        <p:nvSpPr>
          <p:cNvPr id="299" name="Google Shape;299;g3f60670b355_0_703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2">
    <p:bg>
      <p:bgPr>
        <a:solidFill>
          <a:schemeClr val="dk2"/>
        </a:solidFill>
      </p:bgPr>
    </p:bg>
    <p:spTree>
      <p:nvGrpSpPr>
        <p:cNvPr id="300" name="Shape 300"/>
        <p:cNvGrpSpPr/>
        <p:nvPr/>
      </p:nvGrpSpPr>
      <p:grpSpPr>
        <a:xfrm>
          <a:off x="0" y="0"/>
          <a:ext cx="0" cy="0"/>
          <a:chOff x="0" y="0"/>
          <a:chExt cx="0" cy="0"/>
        </a:xfrm>
      </p:grpSpPr>
      <p:sp>
        <p:nvSpPr>
          <p:cNvPr descr="null" id="301" name="Google Shape;301;g3f60670b355_0_7039"/>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3f60670b355_0_7039"/>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303" name="Google Shape;303;g3f60670b355_0_7039"/>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304" name="Google Shape;304;g3f60670b355_0_703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305" name="Google Shape;305;g3f60670b355_0_7039"/>
          <p:cNvGrpSpPr/>
          <p:nvPr/>
        </p:nvGrpSpPr>
        <p:grpSpPr>
          <a:xfrm>
            <a:off x="152400" y="4779450"/>
            <a:ext cx="3571875" cy="273600"/>
            <a:chOff x="152400" y="4779450"/>
            <a:chExt cx="3571875" cy="273600"/>
          </a:xfrm>
        </p:grpSpPr>
        <p:pic>
          <p:nvPicPr>
            <p:cNvPr descr="Social media icons for: Twitter, Facebook, LinkedIn, Instagram, Pinterest, and YouTube" id="306" name="Google Shape;306;g3f60670b355_0_703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307" name="Google Shape;307;g3f60670b355_0_703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308" name="Google Shape;308;g3f60670b355_0_703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309" name="Shape 309"/>
        <p:cNvGrpSpPr/>
        <p:nvPr/>
      </p:nvGrpSpPr>
      <p:grpSpPr>
        <a:xfrm>
          <a:off x="0" y="0"/>
          <a:ext cx="0" cy="0"/>
          <a:chOff x="0" y="0"/>
          <a:chExt cx="0" cy="0"/>
        </a:xfrm>
      </p:grpSpPr>
      <p:pic>
        <p:nvPicPr>
          <p:cNvPr descr="Open quotation mark" id="310" name="Google Shape;310;g3f60670b355_0_7048"/>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311" name="Google Shape;311;g3f60670b355_0_7048"/>
          <p:cNvSpPr txBox="1"/>
          <p:nvPr>
            <p:ph type="title"/>
          </p:nvPr>
        </p:nvSpPr>
        <p:spPr>
          <a:xfrm>
            <a:off x="490250" y="-629648"/>
            <a:ext cx="8033400" cy="546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312" name="Google Shape;312;g3f60670b355_0_7048"/>
          <p:cNvSpPr txBox="1"/>
          <p:nvPr>
            <p:ph idx="1" type="body"/>
          </p:nvPr>
        </p:nvSpPr>
        <p:spPr>
          <a:xfrm>
            <a:off x="490538" y="1770063"/>
            <a:ext cx="7581900" cy="1465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solidFill>
                  <a:schemeClr val="dk1"/>
                </a:solidFill>
              </a:defRPr>
            </a:lvl1pPr>
            <a:lvl2pPr indent="-228600" lvl="1" marL="914400" algn="l">
              <a:lnSpc>
                <a:spcPct val="100000"/>
              </a:lnSpc>
              <a:spcBef>
                <a:spcPts val="1600"/>
              </a:spcBef>
              <a:spcAft>
                <a:spcPts val="0"/>
              </a:spcAft>
              <a:buSzPts val="2100"/>
              <a:buNone/>
              <a:defRPr>
                <a:solidFill>
                  <a:schemeClr val="dk1"/>
                </a:solidFill>
              </a:defRPr>
            </a:lvl2pPr>
            <a:lvl3pPr indent="-228600" lvl="2" marL="1371600" algn="l">
              <a:lnSpc>
                <a:spcPct val="100000"/>
              </a:lnSpc>
              <a:spcBef>
                <a:spcPts val="1600"/>
              </a:spcBef>
              <a:spcAft>
                <a:spcPts val="0"/>
              </a:spcAft>
              <a:buSzPts val="1800"/>
              <a:buNone/>
              <a:defRPr>
                <a:solidFill>
                  <a:schemeClr val="dk1"/>
                </a:solidFill>
              </a:defRPr>
            </a:lvl3pPr>
            <a:lvl4pPr indent="-228600" lvl="3" marL="1828800" algn="l">
              <a:lnSpc>
                <a:spcPct val="100000"/>
              </a:lnSpc>
              <a:spcBef>
                <a:spcPts val="1600"/>
              </a:spcBef>
              <a:spcAft>
                <a:spcPts val="0"/>
              </a:spcAft>
              <a:buSzPts val="1600"/>
              <a:buNone/>
              <a:defRPr>
                <a:solidFill>
                  <a:schemeClr val="dk1"/>
                </a:solidFill>
              </a:defRPr>
            </a:lvl4pPr>
            <a:lvl5pPr indent="-228600" lvl="4" marL="2286000" algn="l">
              <a:lnSpc>
                <a:spcPct val="100000"/>
              </a:lnSpc>
              <a:spcBef>
                <a:spcPts val="1600"/>
              </a:spcBef>
              <a:spcAft>
                <a:spcPts val="0"/>
              </a:spcAft>
              <a:buSzPts val="1400"/>
              <a:buNone/>
              <a:defRPr>
                <a:solidFill>
                  <a:schemeClr val="dk1"/>
                </a:solidFill>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313" name="Google Shape;313;g3f60670b355_0_7048"/>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314" name="Google Shape;314;g3f60670b355_0_704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315" name="Google Shape;315;g3f60670b355_0_704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316" name="Shape 316"/>
        <p:cNvGrpSpPr/>
        <p:nvPr/>
      </p:nvGrpSpPr>
      <p:grpSpPr>
        <a:xfrm>
          <a:off x="0" y="0"/>
          <a:ext cx="0" cy="0"/>
          <a:chOff x="0" y="0"/>
          <a:chExt cx="0" cy="0"/>
        </a:xfrm>
      </p:grpSpPr>
      <p:sp>
        <p:nvSpPr>
          <p:cNvPr id="317" name="Google Shape;317;g3f60670b355_0_7055"/>
          <p:cNvSpPr/>
          <p:nvPr/>
        </p:nvSpPr>
        <p:spPr>
          <a:xfrm>
            <a:off x="0" y="-1"/>
            <a:ext cx="91527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3f60670b355_0_705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319" name="Google Shape;319;g3f60670b355_0_7055"/>
          <p:cNvSpPr txBox="1"/>
          <p:nvPr>
            <p:ph idx="1"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320" name="Google Shape;320;g3f60670b355_0_7055"/>
          <p:cNvSpPr txBox="1"/>
          <p:nvPr>
            <p:ph idx="2" type="body"/>
          </p:nvPr>
        </p:nvSpPr>
        <p:spPr>
          <a:xfrm>
            <a:off x="2513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321" name="Google Shape;321;g3f60670b355_0_7055"/>
          <p:cNvSpPr txBox="1"/>
          <p:nvPr>
            <p:ph idx="3" type="body"/>
          </p:nvPr>
        </p:nvSpPr>
        <p:spPr>
          <a:xfrm>
            <a:off x="4622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322" name="Google Shape;322;g3f60670b355_0_7055"/>
          <p:cNvSpPr txBox="1"/>
          <p:nvPr>
            <p:ph idx="4" type="body"/>
          </p:nvPr>
        </p:nvSpPr>
        <p:spPr>
          <a:xfrm>
            <a:off x="6731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323" name="Google Shape;323;g3f60670b355_0_7055"/>
          <p:cNvGrpSpPr/>
          <p:nvPr/>
        </p:nvGrpSpPr>
        <p:grpSpPr>
          <a:xfrm>
            <a:off x="152400" y="4779450"/>
            <a:ext cx="3571875" cy="273600"/>
            <a:chOff x="152400" y="4779450"/>
            <a:chExt cx="3571875" cy="273600"/>
          </a:xfrm>
        </p:grpSpPr>
        <p:pic>
          <p:nvPicPr>
            <p:cNvPr descr="Social media icons for: Twitter, Facebook, LinkedIn, Instagram, Pinterest, and YouTube" id="324" name="Google Shape;324;g3f60670b355_0_705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325" name="Google Shape;325;g3f60670b355_0_705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326" name="Google Shape;326;g3f60670b355_0_705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327" name="Google Shape;327;g3f60670b355_0_705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8" name="Shape 328"/>
        <p:cNvGrpSpPr/>
        <p:nvPr/>
      </p:nvGrpSpPr>
      <p:grpSpPr>
        <a:xfrm>
          <a:off x="0" y="0"/>
          <a:ext cx="0" cy="0"/>
          <a:chOff x="0" y="0"/>
          <a:chExt cx="0" cy="0"/>
        </a:xfrm>
      </p:grpSpPr>
      <p:sp>
        <p:nvSpPr>
          <p:cNvPr descr="null" id="329" name="Google Shape;329;g3f60670b355_0_7077"/>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g3f60670b355_0_7077"/>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1pPr>
            <a:lvl2pPr lvl="1"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2pPr>
            <a:lvl3pPr lvl="2"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3pPr>
            <a:lvl4pPr lvl="3"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4pPr>
            <a:lvl5pPr lvl="4"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5pPr>
            <a:lvl6pPr lvl="5"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6pPr>
            <a:lvl7pPr lvl="6"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7pPr>
            <a:lvl8pPr lvl="7"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8pPr>
            <a:lvl9pPr lvl="8"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9pPr>
          </a:lstStyle>
          <a:p/>
        </p:txBody>
      </p:sp>
      <p:sp>
        <p:nvSpPr>
          <p:cNvPr id="331" name="Google Shape;331;g3f60670b355_0_7077"/>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332" name="Google Shape;332;g3f60670b355_0_707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33" name="Google Shape;333;g3f60670b355_0_707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Arial"/>
                <a:ea typeface="Arial"/>
                <a:cs typeface="Arial"/>
                <a:sym typeface="Arial"/>
              </a:rPr>
              <a:t>© 2020 </a:t>
            </a:r>
            <a:r>
              <a:rPr b="1" i="0" lang="en-US" sz="700" u="none" cap="none" strike="noStrike">
                <a:solidFill>
                  <a:schemeClr val="accent6"/>
                </a:solidFill>
                <a:latin typeface="Arial"/>
                <a:ea typeface="Arial"/>
                <a:cs typeface="Arial"/>
                <a:sym typeface="Arial"/>
              </a:rPr>
              <a:t>CAST | Until learning has no limits</a:t>
            </a:r>
            <a:r>
              <a:rPr b="0" baseline="30000" i="0" lang="en-US" sz="700" u="none" cap="none" strike="noStrike">
                <a:solidFill>
                  <a:schemeClr val="accent6"/>
                </a:solidFill>
                <a:latin typeface="Arial"/>
                <a:ea typeface="Arial"/>
                <a:cs typeface="Arial"/>
                <a:sym typeface="Arial"/>
              </a:rPr>
              <a:t>®</a:t>
            </a:r>
            <a:endParaRPr b="1" i="0" sz="7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334" name="Shape 334"/>
        <p:cNvGrpSpPr/>
        <p:nvPr/>
      </p:nvGrpSpPr>
      <p:grpSpPr>
        <a:xfrm>
          <a:off x="0" y="0"/>
          <a:ext cx="0" cy="0"/>
          <a:chOff x="0" y="0"/>
          <a:chExt cx="0" cy="0"/>
        </a:xfrm>
      </p:grpSpPr>
      <p:sp>
        <p:nvSpPr>
          <p:cNvPr id="335" name="Google Shape;335;g3f60670b355_0_708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336" name="Shape 336"/>
        <p:cNvGrpSpPr/>
        <p:nvPr/>
      </p:nvGrpSpPr>
      <p:grpSpPr>
        <a:xfrm>
          <a:off x="0" y="0"/>
          <a:ext cx="0" cy="0"/>
          <a:chOff x="0" y="0"/>
          <a:chExt cx="0" cy="0"/>
        </a:xfrm>
      </p:grpSpPr>
      <p:sp>
        <p:nvSpPr>
          <p:cNvPr id="337" name="Google Shape;337;g3f60670b355_0_7085"/>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338" name="Google Shape;338;g3f60670b355_0_708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339" name="Google Shape;339;g3f60670b355_0_7085"/>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340" name="Google Shape;340;g3f60670b355_0_708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baseline="3000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341" name="Shape 341"/>
        <p:cNvGrpSpPr/>
        <p:nvPr/>
      </p:nvGrpSpPr>
      <p:grpSpPr>
        <a:xfrm>
          <a:off x="0" y="0"/>
          <a:ext cx="0" cy="0"/>
          <a:chOff x="0" y="0"/>
          <a:chExt cx="0" cy="0"/>
        </a:xfrm>
      </p:grpSpPr>
      <p:sp>
        <p:nvSpPr>
          <p:cNvPr descr="null" id="342" name="Google Shape;342;g3f60670b355_0_7090"/>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g3f60670b355_0_709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344" name="Google Shape;344;g3f60670b355_0_7090"/>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345" name="Google Shape;345;g3f60670b355_0_7090"/>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346" name="Google Shape;346;g3f60670b355_0_709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347" name="Google Shape;347;g3f60670b355_0_7090"/>
          <p:cNvGrpSpPr/>
          <p:nvPr/>
        </p:nvGrpSpPr>
        <p:grpSpPr>
          <a:xfrm>
            <a:off x="152400" y="4779450"/>
            <a:ext cx="3571875" cy="273600"/>
            <a:chOff x="152400" y="4779450"/>
            <a:chExt cx="3571875" cy="273600"/>
          </a:xfrm>
        </p:grpSpPr>
        <p:pic>
          <p:nvPicPr>
            <p:cNvPr descr="Social media icons for: Twitter, Facebook, LinkedIn, Instagram, Pinterest, and YouTube" id="348" name="Google Shape;348;g3f60670b355_0_709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349" name="Google Shape;349;g3f60670b355_0_709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350" name="Google Shape;350;g3f60670b355_0_709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1_Section title and description">
    <p:bg>
      <p:bgPr>
        <a:solidFill>
          <a:schemeClr val="dk2"/>
        </a:solidFill>
      </p:bgPr>
    </p:bg>
    <p:spTree>
      <p:nvGrpSpPr>
        <p:cNvPr id="351" name="Shape 351"/>
        <p:cNvGrpSpPr/>
        <p:nvPr/>
      </p:nvGrpSpPr>
      <p:grpSpPr>
        <a:xfrm>
          <a:off x="0" y="0"/>
          <a:ext cx="0" cy="0"/>
          <a:chOff x="0" y="0"/>
          <a:chExt cx="0" cy="0"/>
        </a:xfrm>
      </p:grpSpPr>
      <p:sp>
        <p:nvSpPr>
          <p:cNvPr id="352" name="Google Shape;352;g3f60670b355_0_7100"/>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3f60670b355_0_7100"/>
          <p:cNvSpPr txBox="1"/>
          <p:nvPr>
            <p:ph type="title"/>
          </p:nvPr>
        </p:nvSpPr>
        <p:spPr>
          <a:xfrm>
            <a:off x="208950" y="276100"/>
            <a:ext cx="3969000" cy="919800"/>
          </a:xfrm>
          <a:prstGeom prst="rect">
            <a:avLst/>
          </a:prstGeom>
          <a:noFill/>
          <a:ln>
            <a:noFill/>
          </a:ln>
        </p:spPr>
        <p:txBody>
          <a:bodyPr anchorCtr="0" anchor="t" bIns="91425" lIns="91425" spcFirstLastPara="1" rIns="91425" wrap="square" tIns="91425">
            <a:noAutofit/>
          </a:bodyPr>
          <a:lstStyle>
            <a:lvl1pPr lvl="0" algn="l">
              <a:lnSpc>
                <a:spcPct val="114000"/>
              </a:lnSpc>
              <a:spcBef>
                <a:spcPts val="0"/>
              </a:spcBef>
              <a:spcAft>
                <a:spcPts val="0"/>
              </a:spcAft>
              <a:buClr>
                <a:schemeClr val="dk2"/>
              </a:buClr>
              <a:buSzPts val="3600"/>
              <a:buFont typeface="Lato Black"/>
              <a:buNone/>
              <a:defRPr b="1" i="0" sz="36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354" name="Google Shape;354;g3f60670b355_0_7100"/>
          <p:cNvSpPr txBox="1"/>
          <p:nvPr>
            <p:ph idx="1" type="body"/>
          </p:nvPr>
        </p:nvSpPr>
        <p:spPr>
          <a:xfrm>
            <a:off x="4310700" y="0"/>
            <a:ext cx="4833300" cy="51435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355" name="Google Shape;355;g3f60670b355_0_710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2024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56" name="Google Shape;356;g3f60670b355_0_710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357" name="Google Shape;357;g3f60670b355_0_7100"/>
          <p:cNvSpPr txBox="1"/>
          <p:nvPr>
            <p:ph idx="2" type="body"/>
          </p:nvPr>
        </p:nvSpPr>
        <p:spPr>
          <a:xfrm>
            <a:off x="226074" y="1195750"/>
            <a:ext cx="3969000" cy="31635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chemeClr val="dk2"/>
              </a:buClr>
              <a:buSzPts val="1800"/>
              <a:buNone/>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358" name="Shape 358"/>
        <p:cNvGrpSpPr/>
        <p:nvPr/>
      </p:nvGrpSpPr>
      <p:grpSpPr>
        <a:xfrm>
          <a:off x="0" y="0"/>
          <a:ext cx="0" cy="0"/>
          <a:chOff x="0" y="0"/>
          <a:chExt cx="0" cy="0"/>
        </a:xfrm>
      </p:grpSpPr>
      <p:pic>
        <p:nvPicPr>
          <p:cNvPr id="359" name="Google Shape;359;g3f60670b355_0_7107"/>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360" name="Google Shape;360;g3f60670b355_0_710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361" name="Google Shape;361;g3f60670b355_0_710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62" name="Google Shape;362;g3f60670b355_0_710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2">
    <p:bg>
      <p:bgPr>
        <a:solidFill>
          <a:schemeClr val="dk2"/>
        </a:solidFill>
      </p:bgPr>
    </p:bg>
    <p:spTree>
      <p:nvGrpSpPr>
        <p:cNvPr id="363" name="Shape 363"/>
        <p:cNvGrpSpPr/>
        <p:nvPr/>
      </p:nvGrpSpPr>
      <p:grpSpPr>
        <a:xfrm>
          <a:off x="0" y="0"/>
          <a:ext cx="0" cy="0"/>
          <a:chOff x="0" y="0"/>
          <a:chExt cx="0" cy="0"/>
        </a:xfrm>
      </p:grpSpPr>
      <p:sp>
        <p:nvSpPr>
          <p:cNvPr id="364" name="Google Shape;364;g3f60670b355_0_7112"/>
          <p:cNvSpPr/>
          <p:nvPr/>
        </p:nvSpPr>
        <p:spPr>
          <a:xfrm>
            <a:off x="-1" y="-1"/>
            <a:ext cx="91440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f60670b355_0_711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366" name="Google Shape;366;g3f60670b355_0_7112"/>
          <p:cNvSpPr txBox="1"/>
          <p:nvPr>
            <p:ph idx="1" type="body"/>
          </p:nvPr>
        </p:nvSpPr>
        <p:spPr>
          <a:xfrm>
            <a:off x="471900" y="1233274"/>
            <a:ext cx="32523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367" name="Google Shape;367;g3f60670b355_0_7112"/>
          <p:cNvGrpSpPr/>
          <p:nvPr/>
        </p:nvGrpSpPr>
        <p:grpSpPr>
          <a:xfrm>
            <a:off x="152400" y="4779450"/>
            <a:ext cx="3571875" cy="273600"/>
            <a:chOff x="152400" y="4779450"/>
            <a:chExt cx="3571875" cy="273600"/>
          </a:xfrm>
        </p:grpSpPr>
        <p:pic>
          <p:nvPicPr>
            <p:cNvPr descr="Social media icons for: Twitter, Facebook, LinkedIn, Instagram, Pinterest, and YouTube" id="368" name="Google Shape;368;g3f60670b355_0_711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369" name="Google Shape;369;g3f60670b355_0_711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370" name="Google Shape;370;g3f60670b355_0_711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71" name="Google Shape;371;g3f60670b355_0_711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372" name="Google Shape;372;g3f60670b355_0_7112"/>
          <p:cNvSpPr/>
          <p:nvPr>
            <p:ph idx="2" type="pic"/>
          </p:nvPr>
        </p:nvSpPr>
        <p:spPr>
          <a:xfrm>
            <a:off x="4192588" y="1233488"/>
            <a:ext cx="4502100" cy="32241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1">
  <p:cSld name="TITLE_AND_BODY_1_2_1_1">
    <p:bg>
      <p:bgPr>
        <a:solidFill>
          <a:schemeClr val="dk2"/>
        </a:solidFill>
      </p:bgPr>
    </p:bg>
    <p:spTree>
      <p:nvGrpSpPr>
        <p:cNvPr id="373" name="Shape 373"/>
        <p:cNvGrpSpPr/>
        <p:nvPr/>
      </p:nvGrpSpPr>
      <p:grpSpPr>
        <a:xfrm>
          <a:off x="0" y="0"/>
          <a:ext cx="0" cy="0"/>
          <a:chOff x="0" y="0"/>
          <a:chExt cx="0" cy="0"/>
        </a:xfrm>
      </p:grpSpPr>
      <p:pic>
        <p:nvPicPr>
          <p:cNvPr id="374" name="Google Shape;374;g3f60670b355_0_7122"/>
          <p:cNvPicPr preferRelativeResize="0"/>
          <p:nvPr/>
        </p:nvPicPr>
        <p:blipFill rotWithShape="1">
          <a:blip r:embed="rId2">
            <a:alphaModFix amt="50000"/>
          </a:blip>
          <a:srcRect b="0" l="0" r="0" t="0"/>
          <a:stretch/>
        </p:blipFill>
        <p:spPr>
          <a:xfrm>
            <a:off x="5541" y="0"/>
            <a:ext cx="9138461" cy="5143500"/>
          </a:xfrm>
          <a:prstGeom prst="rect">
            <a:avLst/>
          </a:prstGeom>
          <a:noFill/>
          <a:ln>
            <a:noFill/>
          </a:ln>
        </p:spPr>
      </p:pic>
      <p:sp>
        <p:nvSpPr>
          <p:cNvPr id="375" name="Google Shape;375;g3f60670b355_0_7122"/>
          <p:cNvSpPr txBox="1"/>
          <p:nvPr>
            <p:ph type="title"/>
          </p:nvPr>
        </p:nvSpPr>
        <p:spPr>
          <a:xfrm>
            <a:off x="475500" y="106767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p:txBody>
      </p:sp>
      <p:sp>
        <p:nvSpPr>
          <p:cNvPr id="376" name="Google Shape;376;g3f60670b355_0_7122"/>
          <p:cNvSpPr txBox="1"/>
          <p:nvPr>
            <p:ph idx="1" type="body"/>
          </p:nvPr>
        </p:nvSpPr>
        <p:spPr>
          <a:xfrm>
            <a:off x="475500" y="311377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grpSp>
        <p:nvGrpSpPr>
          <p:cNvPr descr="Twitter, Facebook, LinkedIn, Instagram, Pinterest, and YouTube icons. @CAST_UDL" id="377" name="Google Shape;377;g3f60670b355_0_7122"/>
          <p:cNvGrpSpPr/>
          <p:nvPr/>
        </p:nvGrpSpPr>
        <p:grpSpPr>
          <a:xfrm>
            <a:off x="152400" y="4779450"/>
            <a:ext cx="3571875" cy="273600"/>
            <a:chOff x="152400" y="4779450"/>
            <a:chExt cx="3571875" cy="273600"/>
          </a:xfrm>
        </p:grpSpPr>
        <p:pic>
          <p:nvPicPr>
            <p:cNvPr descr="Social media icons for: Twitter, Facebook, LinkedIn, Instagram, Pinterest, and YouTube" id="378" name="Google Shape;378;g3f60670b355_0_7122"/>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379" name="Google Shape;379;g3f60670b355_0_712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372861"/>
                </a:solidFill>
                <a:latin typeface="Lato"/>
                <a:ea typeface="Lato"/>
                <a:cs typeface="Lato"/>
                <a:sym typeface="Lato"/>
              </a:endParaRPr>
            </a:p>
          </p:txBody>
        </p:sp>
      </p:grpSp>
      <p:sp>
        <p:nvSpPr>
          <p:cNvPr id="380" name="Google Shape;380;g3f60670b355_0_712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81" name="Google Shape;381;g3f60670b355_0_712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382" name="Shape 382"/>
        <p:cNvGrpSpPr/>
        <p:nvPr/>
      </p:nvGrpSpPr>
      <p:grpSpPr>
        <a:xfrm>
          <a:off x="0" y="0"/>
          <a:ext cx="0" cy="0"/>
          <a:chOff x="0" y="0"/>
          <a:chExt cx="0" cy="0"/>
        </a:xfrm>
      </p:grpSpPr>
      <p:sp>
        <p:nvSpPr>
          <p:cNvPr id="383" name="Google Shape;383;g3f60670b355_0_713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Title and body - top 1">
    <p:bg>
      <p:bgPr>
        <a:solidFill>
          <a:schemeClr val="dk2"/>
        </a:solidFill>
      </p:bgPr>
    </p:bg>
    <p:spTree>
      <p:nvGrpSpPr>
        <p:cNvPr id="384" name="Shape 384"/>
        <p:cNvGrpSpPr/>
        <p:nvPr/>
      </p:nvGrpSpPr>
      <p:grpSpPr>
        <a:xfrm>
          <a:off x="0" y="0"/>
          <a:ext cx="0" cy="0"/>
          <a:chOff x="0" y="0"/>
          <a:chExt cx="0" cy="0"/>
        </a:xfrm>
      </p:grpSpPr>
      <p:pic>
        <p:nvPicPr>
          <p:cNvPr id="385" name="Google Shape;385;g3f60670b355_0_7133"/>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386" name="Google Shape;386;g3f60670b355_0_7133"/>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387" name="Google Shape;387;g3f60670b355_0_7133"/>
          <p:cNvGrpSpPr/>
          <p:nvPr/>
        </p:nvGrpSpPr>
        <p:grpSpPr>
          <a:xfrm>
            <a:off x="152400" y="4779450"/>
            <a:ext cx="3571875" cy="273600"/>
            <a:chOff x="152400" y="4779450"/>
            <a:chExt cx="3571875" cy="273600"/>
          </a:xfrm>
        </p:grpSpPr>
        <p:pic>
          <p:nvPicPr>
            <p:cNvPr descr="Social media icons for: Twitter, Facebook, LinkedIn, Instagram, Pinterest, and YouTube" id="388" name="Google Shape;388;g3f60670b355_0_7133"/>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389" name="Google Shape;389;g3f60670b355_0_713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390" name="Google Shape;390;g3f60670b355_0_71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91" name="Google Shape;391;g3f60670b355_0_713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1_Title and body - top 1">
    <p:bg>
      <p:bgPr>
        <a:solidFill>
          <a:schemeClr val="dk2"/>
        </a:solidFill>
      </p:bgPr>
    </p:bg>
    <p:spTree>
      <p:nvGrpSpPr>
        <p:cNvPr id="392" name="Shape 392"/>
        <p:cNvGrpSpPr/>
        <p:nvPr/>
      </p:nvGrpSpPr>
      <p:grpSpPr>
        <a:xfrm>
          <a:off x="0" y="0"/>
          <a:ext cx="0" cy="0"/>
          <a:chOff x="0" y="0"/>
          <a:chExt cx="0" cy="0"/>
        </a:xfrm>
      </p:grpSpPr>
      <p:pic>
        <p:nvPicPr>
          <p:cNvPr id="393" name="Google Shape;393;g3f60670b355_0_7141"/>
          <p:cNvPicPr preferRelativeResize="0"/>
          <p:nvPr/>
        </p:nvPicPr>
        <p:blipFill rotWithShape="1">
          <a:blip r:embed="rId2">
            <a:alphaModFix amt="50000"/>
          </a:blip>
          <a:srcRect b="0" l="0" r="0" t="0"/>
          <a:stretch/>
        </p:blipFill>
        <p:spPr>
          <a:xfrm>
            <a:off x="0" y="0"/>
            <a:ext cx="9144000" cy="5165423"/>
          </a:xfrm>
          <a:prstGeom prst="rect">
            <a:avLst/>
          </a:prstGeom>
          <a:noFill/>
          <a:ln>
            <a:noFill/>
          </a:ln>
        </p:spPr>
      </p:pic>
      <p:sp>
        <p:nvSpPr>
          <p:cNvPr id="394" name="Google Shape;394;g3f60670b355_0_7141"/>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395" name="Google Shape;395;g3f60670b355_0_7141"/>
          <p:cNvGrpSpPr/>
          <p:nvPr/>
        </p:nvGrpSpPr>
        <p:grpSpPr>
          <a:xfrm>
            <a:off x="152400" y="4779450"/>
            <a:ext cx="3571875" cy="273600"/>
            <a:chOff x="152400" y="4779450"/>
            <a:chExt cx="3571875" cy="273600"/>
          </a:xfrm>
        </p:grpSpPr>
        <p:pic>
          <p:nvPicPr>
            <p:cNvPr descr="Social media icons for: Twitter, Facebook, LinkedIn, Instagram, Pinterest, and YouTube" id="396" name="Google Shape;396;g3f60670b355_0_7141"/>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397" name="Google Shape;397;g3f60670b355_0_714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398" name="Google Shape;398;g3f60670b355_0_714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399" name="Google Shape;399;g3f60670b355_0_714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400" name="Google Shape;400;g3f60670b355_0_7141"/>
          <p:cNvSpPr txBox="1"/>
          <p:nvPr>
            <p:ph idx="1" type="body"/>
          </p:nvPr>
        </p:nvSpPr>
        <p:spPr>
          <a:xfrm>
            <a:off x="389850" y="1461875"/>
            <a:ext cx="8222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3">
    <p:bg>
      <p:bgPr>
        <a:solidFill>
          <a:schemeClr val="accent4"/>
        </a:solidFill>
      </p:bgPr>
    </p:bg>
    <p:spTree>
      <p:nvGrpSpPr>
        <p:cNvPr id="401" name="Shape 401"/>
        <p:cNvGrpSpPr/>
        <p:nvPr/>
      </p:nvGrpSpPr>
      <p:grpSpPr>
        <a:xfrm>
          <a:off x="0" y="0"/>
          <a:ext cx="0" cy="0"/>
          <a:chOff x="0" y="0"/>
          <a:chExt cx="0" cy="0"/>
        </a:xfrm>
      </p:grpSpPr>
      <p:sp>
        <p:nvSpPr>
          <p:cNvPr id="402" name="Google Shape;402;g3f60670b355_0_715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403" name="Google Shape;403;g3f60670b355_0_7150"/>
          <p:cNvSpPr txBox="1"/>
          <p:nvPr>
            <p:ph idx="1" type="body"/>
          </p:nvPr>
        </p:nvSpPr>
        <p:spPr>
          <a:xfrm>
            <a:off x="471900" y="1233274"/>
            <a:ext cx="82221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dk2"/>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404" name="Google Shape;404;g3f60670b355_0_715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dk2"/>
                </a:solidFill>
                <a:latin typeface="Lato"/>
                <a:ea typeface="Lato"/>
                <a:cs typeface="Lato"/>
                <a:sym typeface="Lato"/>
              </a:rPr>
              <a:t>© 2023 </a:t>
            </a:r>
            <a:r>
              <a:rPr b="1" i="0" lang="en-US" sz="700" u="none" cap="none" strike="noStrike">
                <a:solidFill>
                  <a:schemeClr val="dk2"/>
                </a:solidFill>
                <a:latin typeface="Lato"/>
                <a:ea typeface="Lato"/>
                <a:cs typeface="Lato"/>
                <a:sym typeface="Lato"/>
              </a:rPr>
              <a:t>CAST | Until learning has no limits</a:t>
            </a:r>
            <a:r>
              <a:rPr b="0" baseline="30000" i="0" lang="en-US" sz="700" u="none" cap="none" strike="noStrike">
                <a:solidFill>
                  <a:schemeClr val="dk2"/>
                </a:solidFill>
                <a:latin typeface="Lato"/>
                <a:ea typeface="Lato"/>
                <a:cs typeface="Lato"/>
                <a:sym typeface="Lato"/>
              </a:rPr>
              <a:t>®</a:t>
            </a:r>
            <a:endParaRPr b="1" i="0" sz="700" u="none" cap="none" strike="noStrike">
              <a:solidFill>
                <a:schemeClr val="dk2"/>
              </a:solidFill>
              <a:latin typeface="Lato"/>
              <a:ea typeface="Lato"/>
              <a:cs typeface="Lato"/>
              <a:sym typeface="Lato"/>
            </a:endParaRPr>
          </a:p>
        </p:txBody>
      </p:sp>
      <p:sp>
        <p:nvSpPr>
          <p:cNvPr id="405" name="Google Shape;405;g3f60670b355_0_715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406" name="Shape 406"/>
        <p:cNvGrpSpPr/>
        <p:nvPr/>
      </p:nvGrpSpPr>
      <p:grpSpPr>
        <a:xfrm>
          <a:off x="0" y="0"/>
          <a:ext cx="0" cy="0"/>
          <a:chOff x="0" y="0"/>
          <a:chExt cx="0" cy="0"/>
        </a:xfrm>
      </p:grpSpPr>
      <p:sp>
        <p:nvSpPr>
          <p:cNvPr id="407" name="Google Shape;407;g3f60670b355_0_7155"/>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408" name="Google Shape;408;g3f60670b355_0_715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409" name="Google Shape;409;g3f60670b355_0_7155"/>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410" name="Google Shape;410;g3f60670b355_0_715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411" name="Google Shape;411;g3f60670b355_0_7155"/>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2">
    <p:bg>
      <p:bgPr>
        <a:solidFill>
          <a:schemeClr val="dk2"/>
        </a:solidFill>
      </p:bgPr>
    </p:bg>
    <p:spTree>
      <p:nvGrpSpPr>
        <p:cNvPr id="412" name="Shape 412"/>
        <p:cNvGrpSpPr/>
        <p:nvPr/>
      </p:nvGrpSpPr>
      <p:grpSpPr>
        <a:xfrm>
          <a:off x="0" y="0"/>
          <a:ext cx="0" cy="0"/>
          <a:chOff x="0" y="0"/>
          <a:chExt cx="0" cy="0"/>
        </a:xfrm>
      </p:grpSpPr>
      <p:sp>
        <p:nvSpPr>
          <p:cNvPr id="413" name="Google Shape;413;g3f60670b355_0_7161"/>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414" name="Google Shape;414;g3f60670b355_0_716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415" name="Google Shape;415;g3f60670b355_0_7161"/>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416" name="Google Shape;416;g3f60670b355_0_7161"/>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417" name="Google Shape;417;g3f60670b355_0_716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418" name="Shape 418"/>
        <p:cNvGrpSpPr/>
        <p:nvPr/>
      </p:nvGrpSpPr>
      <p:grpSpPr>
        <a:xfrm>
          <a:off x="0" y="0"/>
          <a:ext cx="0" cy="0"/>
          <a:chOff x="0" y="0"/>
          <a:chExt cx="0" cy="0"/>
        </a:xfrm>
      </p:grpSpPr>
      <p:sp>
        <p:nvSpPr>
          <p:cNvPr id="419" name="Google Shape;419;g3f60670b355_0_7167"/>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420" name="Google Shape;420;g3f60670b355_0_716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421" name="Google Shape;421;g3f60670b355_0_716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422" name="Google Shape;422;g3f60670b355_0_7167"/>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423" name="Google Shape;423;g3f60670b355_0_716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424" name="Shape 424"/>
        <p:cNvGrpSpPr/>
        <p:nvPr/>
      </p:nvGrpSpPr>
      <p:grpSpPr>
        <a:xfrm>
          <a:off x="0" y="0"/>
          <a:ext cx="0" cy="0"/>
          <a:chOff x="0" y="0"/>
          <a:chExt cx="0" cy="0"/>
        </a:xfrm>
      </p:grpSpPr>
      <p:sp>
        <p:nvSpPr>
          <p:cNvPr id="425" name="Google Shape;425;g3f60670b355_0_717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426" name="Google Shape;426;g3f60670b355_0_717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427" name="Google Shape;427;g3f60670b355_0_7173"/>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428" name="Google Shape;428;g3f60670b355_0_717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accent4"/>
        </a:solidFill>
      </p:bgPr>
    </p:bg>
    <p:spTree>
      <p:nvGrpSpPr>
        <p:cNvPr id="433" name="Shape 433"/>
        <p:cNvGrpSpPr/>
        <p:nvPr/>
      </p:nvGrpSpPr>
      <p:grpSpPr>
        <a:xfrm>
          <a:off x="0" y="0"/>
          <a:ext cx="0" cy="0"/>
          <a:chOff x="0" y="0"/>
          <a:chExt cx="0" cy="0"/>
        </a:xfrm>
      </p:grpSpPr>
      <p:sp>
        <p:nvSpPr>
          <p:cNvPr descr="null" id="434" name="Google Shape;434;g3f60670b355_0_6206"/>
          <p:cNvSpPr/>
          <p:nvPr/>
        </p:nvSpPr>
        <p:spPr>
          <a:xfrm>
            <a:off x="-74950" y="-36525"/>
            <a:ext cx="9227700" cy="1034400"/>
          </a:xfrm>
          <a:prstGeom prst="rect">
            <a:avLst/>
          </a:prstGeom>
          <a:solidFill>
            <a:srgbClr val="37286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g3f60670b355_0_620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436" name="Google Shape;436;g3f60670b355_0_6206"/>
          <p:cNvSpPr txBox="1"/>
          <p:nvPr>
            <p:ph idx="1" type="body"/>
          </p:nvPr>
        </p:nvSpPr>
        <p:spPr>
          <a:xfrm>
            <a:off x="471900" y="13856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437" name="Google Shape;437;g3f60670b355_0_6206"/>
          <p:cNvSpPr txBox="1"/>
          <p:nvPr>
            <p:ph idx="2" type="body"/>
          </p:nvPr>
        </p:nvSpPr>
        <p:spPr>
          <a:xfrm>
            <a:off x="4694250" y="13856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438" name="Google Shape;438;g3f60670b355_0_620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439" name="Google Shape;439;g3f60670b355_0_6206"/>
          <p:cNvGrpSpPr/>
          <p:nvPr/>
        </p:nvGrpSpPr>
        <p:grpSpPr>
          <a:xfrm>
            <a:off x="152400" y="4779450"/>
            <a:ext cx="3571875" cy="273600"/>
            <a:chOff x="152400" y="4779450"/>
            <a:chExt cx="3571875" cy="273600"/>
          </a:xfrm>
        </p:grpSpPr>
        <p:pic>
          <p:nvPicPr>
            <p:cNvPr descr="Social media icons for: Twitter, Facebook, LinkedIn, Instagram, Pinterest, and YouTube" id="440" name="Google Shape;440;g3f60670b355_0_620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441" name="Google Shape;441;g3f60670b355_0_620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442" name="Google Shape;442;g3f60670b355_0_620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accent4"/>
        </a:solidFill>
      </p:bgPr>
    </p:bg>
    <p:spTree>
      <p:nvGrpSpPr>
        <p:cNvPr id="443" name="Shape 443"/>
        <p:cNvGrpSpPr/>
        <p:nvPr/>
      </p:nvGrpSpPr>
      <p:grpSpPr>
        <a:xfrm>
          <a:off x="0" y="0"/>
          <a:ext cx="0" cy="0"/>
          <a:chOff x="0" y="0"/>
          <a:chExt cx="0" cy="0"/>
        </a:xfrm>
      </p:grpSpPr>
      <p:sp>
        <p:nvSpPr>
          <p:cNvPr id="444" name="Google Shape;444;g3f60670b355_0_619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000000"/>
              </a:buClr>
              <a:buSzPts val="4200"/>
              <a:buFont typeface="Lato"/>
              <a:buNone/>
              <a:defRPr b="1" sz="4200">
                <a:solidFill>
                  <a:srgbClr val="000000"/>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445" name="Google Shape;445;g3f60670b355_0_619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446" name="Google Shape;446;g3f60670b355_0_6192"/>
          <p:cNvPicPr preferRelativeResize="0"/>
          <p:nvPr/>
        </p:nvPicPr>
        <p:blipFill rotWithShape="1">
          <a:blip r:embed="rId2">
            <a:alphaModFix/>
          </a:blip>
          <a:srcRect b="0" l="0" r="0" t="0"/>
          <a:stretch/>
        </p:blipFill>
        <p:spPr>
          <a:xfrm>
            <a:off x="2950450" y="-445450"/>
            <a:ext cx="6593226" cy="6334401"/>
          </a:xfrm>
          <a:prstGeom prst="rect">
            <a:avLst/>
          </a:prstGeom>
          <a:noFill/>
          <a:ln>
            <a:noFill/>
          </a:ln>
        </p:spPr>
      </p:pic>
      <p:sp>
        <p:nvSpPr>
          <p:cNvPr id="447" name="Google Shape;447;g3f60670b355_0_6192"/>
          <p:cNvSpPr txBox="1"/>
          <p:nvPr/>
        </p:nvSpPr>
        <p:spPr>
          <a:xfrm>
            <a:off x="5238225" y="49319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TITLE_AND_BODY_1">
    <p:bg>
      <p:bgPr>
        <a:solidFill>
          <a:schemeClr val="accent4"/>
        </a:solidFill>
      </p:bgPr>
    </p:bg>
    <p:spTree>
      <p:nvGrpSpPr>
        <p:cNvPr id="448" name="Shape 448"/>
        <p:cNvGrpSpPr/>
        <p:nvPr/>
      </p:nvGrpSpPr>
      <p:grpSpPr>
        <a:xfrm>
          <a:off x="0" y="0"/>
          <a:ext cx="0" cy="0"/>
          <a:chOff x="0" y="0"/>
          <a:chExt cx="0" cy="0"/>
        </a:xfrm>
      </p:grpSpPr>
      <p:sp>
        <p:nvSpPr>
          <p:cNvPr descr="null" id="449" name="Google Shape;449;g3f60670b355_0_6197"/>
          <p:cNvSpPr/>
          <p:nvPr/>
        </p:nvSpPr>
        <p:spPr>
          <a:xfrm>
            <a:off x="-35625" y="-36525"/>
            <a:ext cx="9237000" cy="1034400"/>
          </a:xfrm>
          <a:prstGeom prst="rect">
            <a:avLst/>
          </a:prstGeom>
          <a:solidFill>
            <a:srgbClr val="37286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450" name="Google Shape;450;g3f60670b355_0_6197"/>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451" name="Google Shape;451;g3f60670b355_0_6197"/>
          <p:cNvSpPr txBox="1"/>
          <p:nvPr>
            <p:ph idx="1" type="body"/>
          </p:nvPr>
        </p:nvSpPr>
        <p:spPr>
          <a:xfrm>
            <a:off x="471900" y="13856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452" name="Google Shape;452;g3f60670b355_0_619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453" name="Google Shape;453;g3f60670b355_0_6197"/>
          <p:cNvGrpSpPr/>
          <p:nvPr/>
        </p:nvGrpSpPr>
        <p:grpSpPr>
          <a:xfrm>
            <a:off x="152400" y="4779450"/>
            <a:ext cx="3571875" cy="273600"/>
            <a:chOff x="152400" y="4779450"/>
            <a:chExt cx="3571875" cy="273600"/>
          </a:xfrm>
        </p:grpSpPr>
        <p:pic>
          <p:nvPicPr>
            <p:cNvPr descr="Social media icons for: Twitter, Facebook, LinkedIn, Instagram, Pinterest, and YouTube" id="454" name="Google Shape;454;g3f60670b355_0_619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455" name="Google Shape;455;g3f60670b355_0_619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a:t>
              </a:r>
              <a:endParaRPr b="1" i="0" sz="1200" u="none" cap="none" strike="noStrike">
                <a:solidFill>
                  <a:srgbClr val="372861"/>
                </a:solidFill>
                <a:latin typeface="Lato"/>
                <a:ea typeface="Lato"/>
                <a:cs typeface="Lato"/>
                <a:sym typeface="Lato"/>
              </a:endParaRPr>
            </a:p>
          </p:txBody>
        </p:sp>
      </p:grpSp>
      <p:sp>
        <p:nvSpPr>
          <p:cNvPr id="456" name="Google Shape;456;g3f60670b355_0_619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212121"/>
                </a:solidFill>
                <a:latin typeface="Lato"/>
                <a:ea typeface="Lato"/>
                <a:cs typeface="Lato"/>
                <a:sym typeface="Lato"/>
              </a:rPr>
              <a:t>© 2019 </a:t>
            </a:r>
            <a:r>
              <a:rPr b="1" i="0" lang="en-US" sz="700" u="none" cap="none" strike="noStrike">
                <a:solidFill>
                  <a:srgbClr val="212121"/>
                </a:solidFill>
                <a:latin typeface="Lato"/>
                <a:ea typeface="Lato"/>
                <a:cs typeface="Lato"/>
                <a:sym typeface="Lato"/>
              </a:rPr>
              <a:t>CAST | Until Learning Has No Limits</a:t>
            </a:r>
            <a:endParaRPr b="1" i="0" sz="700" u="none" cap="none" strike="noStrike">
              <a:solidFill>
                <a:srgbClr val="212121"/>
              </a:solidFill>
              <a:latin typeface="Lato"/>
              <a:ea typeface="Lato"/>
              <a:cs typeface="Lato"/>
              <a:sym typeface="Lato"/>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7" name="Shape 457"/>
        <p:cNvGrpSpPr/>
        <p:nvPr/>
      </p:nvGrpSpPr>
      <p:grpSpPr>
        <a:xfrm>
          <a:off x="0" y="0"/>
          <a:ext cx="0" cy="0"/>
          <a:chOff x="0" y="0"/>
          <a:chExt cx="0" cy="0"/>
        </a:xfrm>
      </p:grpSpPr>
      <p:sp>
        <p:nvSpPr>
          <p:cNvPr id="458" name="Google Shape;458;g3f60670b355_0_6216"/>
          <p:cNvSpPr txBox="1"/>
          <p:nvPr>
            <p:ph type="title"/>
          </p:nvPr>
        </p:nvSpPr>
        <p:spPr>
          <a:xfrm>
            <a:off x="623888" y="1282305"/>
            <a:ext cx="7886700" cy="2139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200"/>
              <a:buNone/>
              <a:defRPr sz="45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459" name="Google Shape;459;g3f60670b355_0_6216"/>
          <p:cNvSpPr txBox="1"/>
          <p:nvPr>
            <p:ph idx="1" type="body"/>
          </p:nvPr>
        </p:nvSpPr>
        <p:spPr>
          <a:xfrm>
            <a:off x="623888" y="3442099"/>
            <a:ext cx="7886700" cy="11250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sz="1800">
                <a:solidFill>
                  <a:schemeClr val="dk1"/>
                </a:solidFill>
              </a:defRPr>
            </a:lvl1pPr>
            <a:lvl2pPr indent="-228600" lvl="1" marL="914400" algn="l">
              <a:lnSpc>
                <a:spcPct val="100000"/>
              </a:lnSpc>
              <a:spcBef>
                <a:spcPts val="1600"/>
              </a:spcBef>
              <a:spcAft>
                <a:spcPts val="0"/>
              </a:spcAft>
              <a:buSzPts val="2100"/>
              <a:buNone/>
              <a:defRPr sz="1500">
                <a:solidFill>
                  <a:srgbClr val="91AEF7"/>
                </a:solidFill>
              </a:defRPr>
            </a:lvl2pPr>
            <a:lvl3pPr indent="-228600" lvl="2" marL="1371600" algn="l">
              <a:lnSpc>
                <a:spcPct val="100000"/>
              </a:lnSpc>
              <a:spcBef>
                <a:spcPts val="1600"/>
              </a:spcBef>
              <a:spcAft>
                <a:spcPts val="0"/>
              </a:spcAft>
              <a:buSzPts val="1800"/>
              <a:buNone/>
              <a:defRPr sz="1350">
                <a:solidFill>
                  <a:srgbClr val="91AEF7"/>
                </a:solidFill>
              </a:defRPr>
            </a:lvl3pPr>
            <a:lvl4pPr indent="-228600" lvl="3" marL="1828800" algn="l">
              <a:lnSpc>
                <a:spcPct val="100000"/>
              </a:lnSpc>
              <a:spcBef>
                <a:spcPts val="1600"/>
              </a:spcBef>
              <a:spcAft>
                <a:spcPts val="0"/>
              </a:spcAft>
              <a:buSzPts val="1600"/>
              <a:buNone/>
              <a:defRPr sz="1200">
                <a:solidFill>
                  <a:srgbClr val="91AEF7"/>
                </a:solidFill>
              </a:defRPr>
            </a:lvl4pPr>
            <a:lvl5pPr indent="-228600" lvl="4" marL="2286000" algn="l">
              <a:lnSpc>
                <a:spcPct val="100000"/>
              </a:lnSpc>
              <a:spcBef>
                <a:spcPts val="1600"/>
              </a:spcBef>
              <a:spcAft>
                <a:spcPts val="0"/>
              </a:spcAft>
              <a:buSzPts val="1400"/>
              <a:buNone/>
              <a:defRPr sz="1200">
                <a:solidFill>
                  <a:srgbClr val="91AEF7"/>
                </a:solidFill>
              </a:defRPr>
            </a:lvl5pPr>
            <a:lvl6pPr indent="-228600" lvl="5" marL="2743200" algn="l">
              <a:lnSpc>
                <a:spcPct val="100000"/>
              </a:lnSpc>
              <a:spcBef>
                <a:spcPts val="1600"/>
              </a:spcBef>
              <a:spcAft>
                <a:spcPts val="0"/>
              </a:spcAft>
              <a:buSzPts val="1400"/>
              <a:buNone/>
              <a:defRPr sz="1200">
                <a:solidFill>
                  <a:srgbClr val="91AEF7"/>
                </a:solidFill>
              </a:defRPr>
            </a:lvl6pPr>
            <a:lvl7pPr indent="-228600" lvl="6" marL="3200400" algn="l">
              <a:lnSpc>
                <a:spcPct val="100000"/>
              </a:lnSpc>
              <a:spcBef>
                <a:spcPts val="1600"/>
              </a:spcBef>
              <a:spcAft>
                <a:spcPts val="0"/>
              </a:spcAft>
              <a:buSzPts val="1400"/>
              <a:buNone/>
              <a:defRPr sz="1200">
                <a:solidFill>
                  <a:srgbClr val="91AEF7"/>
                </a:solidFill>
              </a:defRPr>
            </a:lvl7pPr>
            <a:lvl8pPr indent="-228600" lvl="7" marL="3657600" algn="l">
              <a:lnSpc>
                <a:spcPct val="100000"/>
              </a:lnSpc>
              <a:spcBef>
                <a:spcPts val="1600"/>
              </a:spcBef>
              <a:spcAft>
                <a:spcPts val="0"/>
              </a:spcAft>
              <a:buSzPts val="1400"/>
              <a:buNone/>
              <a:defRPr sz="1200">
                <a:solidFill>
                  <a:srgbClr val="91AEF7"/>
                </a:solidFill>
              </a:defRPr>
            </a:lvl8pPr>
            <a:lvl9pPr indent="-228600" lvl="8" marL="4114800" algn="l">
              <a:lnSpc>
                <a:spcPct val="100000"/>
              </a:lnSpc>
              <a:spcBef>
                <a:spcPts val="1600"/>
              </a:spcBef>
              <a:spcAft>
                <a:spcPts val="1600"/>
              </a:spcAft>
              <a:buSzPts val="1400"/>
              <a:buNone/>
              <a:defRPr sz="1200">
                <a:solidFill>
                  <a:srgbClr val="91AEF7"/>
                </a:solidFill>
              </a:defRPr>
            </a:lvl9pPr>
          </a:lstStyle>
          <a:p/>
        </p:txBody>
      </p:sp>
      <p:sp>
        <p:nvSpPr>
          <p:cNvPr id="460" name="Google Shape;460;g3f60670b355_0_621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1" name="Google Shape;461;g3f60670b355_0_62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2" name="Google Shape;462;g3f60670b355_0_621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463" name="Shape 463"/>
        <p:cNvGrpSpPr/>
        <p:nvPr/>
      </p:nvGrpSpPr>
      <p:grpSpPr>
        <a:xfrm>
          <a:off x="0" y="0"/>
          <a:ext cx="0" cy="0"/>
          <a:chOff x="0" y="0"/>
          <a:chExt cx="0" cy="0"/>
        </a:xfrm>
      </p:grpSpPr>
      <p:sp>
        <p:nvSpPr>
          <p:cNvPr id="464" name="Google Shape;464;g3f60670b355_0_6222"/>
          <p:cNvSpPr txBox="1"/>
          <p:nvPr>
            <p:ph type="title"/>
          </p:nvPr>
        </p:nvSpPr>
        <p:spPr>
          <a:xfrm>
            <a:off x="490250" y="1770699"/>
            <a:ext cx="62271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Font typeface="Lato Black"/>
              <a:buNone/>
              <a:defRPr b="0" sz="2400">
                <a:solidFill>
                  <a:srgbClr val="FFFFFF"/>
                </a:solidFill>
                <a:latin typeface="Lato Black"/>
                <a:ea typeface="Lato Black"/>
                <a:cs typeface="Lato Black"/>
                <a:sym typeface="Lato Black"/>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465" name="Google Shape;465;g3f60670b355_0_622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466" name="Google Shape;466;g3f60670b355_0_622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pic>
        <p:nvPicPr>
          <p:cNvPr id="467" name="Google Shape;467;g3f60670b355_0_6222"/>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468" name="Google Shape;468;g3f60670b355_0_6222"/>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9" name="Shape 469"/>
        <p:cNvGrpSpPr/>
        <p:nvPr/>
      </p:nvGrpSpPr>
      <p:grpSpPr>
        <a:xfrm>
          <a:off x="0" y="0"/>
          <a:ext cx="0" cy="0"/>
          <a:chOff x="0" y="0"/>
          <a:chExt cx="0" cy="0"/>
        </a:xfrm>
      </p:grpSpPr>
      <p:sp>
        <p:nvSpPr>
          <p:cNvPr descr="null" id="470" name="Google Shape;470;g3f60670b355_0_6228"/>
          <p:cNvSpPr/>
          <p:nvPr/>
        </p:nvSpPr>
        <p:spPr>
          <a:xfrm flipH="1" rot="10800000">
            <a:off x="0" y="656400"/>
            <a:ext cx="9144000" cy="44871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471" name="Google Shape;471;g3f60670b355_0_6228"/>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ull" id="472" name="Google Shape;472;g3f60670b355_0_6228"/>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473" name="Google Shape;473;g3f60670b355_0_6228"/>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474" name="Google Shape;474;g3f60670b355_0_622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475" name="Google Shape;475;g3f60670b355_0_6228"/>
          <p:cNvGrpSpPr/>
          <p:nvPr/>
        </p:nvGrpSpPr>
        <p:grpSpPr>
          <a:xfrm>
            <a:off x="152400" y="4779450"/>
            <a:ext cx="3571875" cy="273600"/>
            <a:chOff x="152400" y="4779450"/>
            <a:chExt cx="3571875" cy="273600"/>
          </a:xfrm>
        </p:grpSpPr>
        <p:pic>
          <p:nvPicPr>
            <p:cNvPr descr="Social media icons for: Twitter, Facebook, LinkedIn, Instagram, Pinterest, and YouTube" id="476" name="Google Shape;476;g3f60670b355_0_6228"/>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477" name="Google Shape;477;g3f60670b355_0_622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478" name="Google Shape;478;g3f60670b355_0_622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rgbClr val="372861"/>
        </a:solidFill>
      </p:bgPr>
    </p:bg>
    <p:spTree>
      <p:nvGrpSpPr>
        <p:cNvPr id="479" name="Shape 479"/>
        <p:cNvGrpSpPr/>
        <p:nvPr/>
      </p:nvGrpSpPr>
      <p:grpSpPr>
        <a:xfrm>
          <a:off x="0" y="0"/>
          <a:ext cx="0" cy="0"/>
          <a:chOff x="0" y="0"/>
          <a:chExt cx="0" cy="0"/>
        </a:xfrm>
      </p:grpSpPr>
      <p:sp>
        <p:nvSpPr>
          <p:cNvPr id="480" name="Google Shape;480;g3f60670b355_0_6238"/>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481" name="Google Shape;481;g3f60670b355_0_623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482" name="Google Shape;482;g3f60670b355_0_6238"/>
          <p:cNvPicPr preferRelativeResize="0"/>
          <p:nvPr/>
        </p:nvPicPr>
        <p:blipFill rotWithShape="1">
          <a:blip r:embed="rId2">
            <a:alphaModFix/>
          </a:blip>
          <a:srcRect b="0" l="0" r="0" t="0"/>
          <a:stretch/>
        </p:blipFill>
        <p:spPr>
          <a:xfrm>
            <a:off x="-1116225" y="-445450"/>
            <a:ext cx="6593226" cy="6334401"/>
          </a:xfrm>
          <a:prstGeom prst="rect">
            <a:avLst/>
          </a:prstGeom>
          <a:noFill/>
          <a:ln>
            <a:noFill/>
          </a:ln>
        </p:spPr>
      </p:pic>
      <p:sp>
        <p:nvSpPr>
          <p:cNvPr id="483" name="Google Shape;483;g3f60670b355_0_623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p:cSld name="SECTION_HEADER_1_2">
    <p:bg>
      <p:bgPr>
        <a:solidFill>
          <a:schemeClr val="accent4"/>
        </a:solidFill>
      </p:bgPr>
    </p:bg>
    <p:spTree>
      <p:nvGrpSpPr>
        <p:cNvPr id="484" name="Shape 484"/>
        <p:cNvGrpSpPr/>
        <p:nvPr/>
      </p:nvGrpSpPr>
      <p:grpSpPr>
        <a:xfrm>
          <a:off x="0" y="0"/>
          <a:ext cx="0" cy="0"/>
          <a:chOff x="0" y="0"/>
          <a:chExt cx="0" cy="0"/>
        </a:xfrm>
      </p:grpSpPr>
      <p:sp>
        <p:nvSpPr>
          <p:cNvPr id="485" name="Google Shape;485;g3f60670b355_0_624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486" name="Google Shape;486;g3f60670b355_0_624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487" name="Google Shape;487;g3f60670b355_0_6243"/>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488" name="Google Shape;488;g3f60670b355_0_624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212121"/>
                </a:solidFill>
                <a:latin typeface="Lato"/>
                <a:ea typeface="Lato"/>
                <a:cs typeface="Lato"/>
                <a:sym typeface="Lato"/>
              </a:rPr>
              <a:t>© 2019 </a:t>
            </a:r>
            <a:r>
              <a:rPr b="1" i="0" lang="en-US" sz="700" u="none" cap="none" strike="noStrike">
                <a:solidFill>
                  <a:srgbClr val="212121"/>
                </a:solidFill>
                <a:latin typeface="Lato"/>
                <a:ea typeface="Lato"/>
                <a:cs typeface="Lato"/>
                <a:sym typeface="Lato"/>
              </a:rPr>
              <a:t>CAST | Until Learning Has No Limits</a:t>
            </a:r>
            <a:endParaRPr b="1" i="0" sz="700" u="none" cap="none" strike="noStrike">
              <a:solidFill>
                <a:srgbClr val="212121"/>
              </a:solidFill>
              <a:latin typeface="Lato"/>
              <a:ea typeface="Lato"/>
              <a:cs typeface="Lato"/>
              <a:sym typeface="Lato"/>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p:cSld name="SECTION_HEADER_1_1_1_1">
    <p:bg>
      <p:bgPr>
        <a:solidFill>
          <a:srgbClr val="372861"/>
        </a:solidFill>
      </p:bgPr>
    </p:bg>
    <p:spTree>
      <p:nvGrpSpPr>
        <p:cNvPr id="489" name="Shape 489"/>
        <p:cNvGrpSpPr/>
        <p:nvPr/>
      </p:nvGrpSpPr>
      <p:grpSpPr>
        <a:xfrm>
          <a:off x="0" y="0"/>
          <a:ext cx="0" cy="0"/>
          <a:chOff x="0" y="0"/>
          <a:chExt cx="0" cy="0"/>
        </a:xfrm>
      </p:grpSpPr>
      <p:pic>
        <p:nvPicPr>
          <p:cNvPr descr="null" id="490" name="Google Shape;490;g3f60670b355_0_6248"/>
          <p:cNvPicPr preferRelativeResize="0"/>
          <p:nvPr/>
        </p:nvPicPr>
        <p:blipFill rotWithShape="1">
          <a:blip r:embed="rId2">
            <a:alphaModFix/>
          </a:blip>
          <a:srcRect b="0" l="0" r="0" t="0"/>
          <a:stretch/>
        </p:blipFill>
        <p:spPr>
          <a:xfrm>
            <a:off x="2950450" y="-445450"/>
            <a:ext cx="6593226" cy="6334401"/>
          </a:xfrm>
          <a:prstGeom prst="rect">
            <a:avLst/>
          </a:prstGeom>
          <a:noFill/>
          <a:ln>
            <a:noFill/>
          </a:ln>
        </p:spPr>
      </p:pic>
      <p:sp>
        <p:nvSpPr>
          <p:cNvPr id="491" name="Google Shape;491;g3f60670b355_0_6248"/>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492" name="Google Shape;492;g3f60670b355_0_624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493" name="Google Shape;493;g3f60670b355_0_624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accent4"/>
        </a:solidFill>
      </p:bgPr>
    </p:bg>
    <p:spTree>
      <p:nvGrpSpPr>
        <p:cNvPr id="494" name="Shape 494"/>
        <p:cNvGrpSpPr/>
        <p:nvPr/>
      </p:nvGrpSpPr>
      <p:grpSpPr>
        <a:xfrm>
          <a:off x="0" y="0"/>
          <a:ext cx="0" cy="0"/>
          <a:chOff x="0" y="0"/>
          <a:chExt cx="0" cy="0"/>
        </a:xfrm>
      </p:grpSpPr>
      <p:sp>
        <p:nvSpPr>
          <p:cNvPr descr="null" id="495" name="Google Shape;495;g3f60670b355_0_6253"/>
          <p:cNvSpPr/>
          <p:nvPr/>
        </p:nvSpPr>
        <p:spPr>
          <a:xfrm>
            <a:off x="-74950" y="-36525"/>
            <a:ext cx="9227700" cy="1034400"/>
          </a:xfrm>
          <a:prstGeom prst="rect">
            <a:avLst/>
          </a:prstGeom>
          <a:solidFill>
            <a:srgbClr val="37286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3f60670b355_0_625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497" name="Google Shape;497;g3f60670b355_0_6253"/>
          <p:cNvSpPr txBox="1"/>
          <p:nvPr>
            <p:ph idx="1" type="body"/>
          </p:nvPr>
        </p:nvSpPr>
        <p:spPr>
          <a:xfrm>
            <a:off x="471900" y="1385675"/>
            <a:ext cx="24810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498" name="Google Shape;498;g3f60670b355_0_6253"/>
          <p:cNvSpPr txBox="1"/>
          <p:nvPr>
            <p:ph idx="2" type="body"/>
          </p:nvPr>
        </p:nvSpPr>
        <p:spPr>
          <a:xfrm>
            <a:off x="3325760" y="13856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499" name="Google Shape;499;g3f60670b355_0_625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500" name="Google Shape;500;g3f60670b355_0_6253"/>
          <p:cNvGrpSpPr/>
          <p:nvPr/>
        </p:nvGrpSpPr>
        <p:grpSpPr>
          <a:xfrm>
            <a:off x="152400" y="4779450"/>
            <a:ext cx="3571875" cy="273600"/>
            <a:chOff x="152400" y="4779450"/>
            <a:chExt cx="3571875" cy="273600"/>
          </a:xfrm>
        </p:grpSpPr>
        <p:pic>
          <p:nvPicPr>
            <p:cNvPr descr="Social media icons for: Twitter, Facebook, LinkedIn, Instagram, Pinterest, and YouTube" id="501" name="Google Shape;501;g3f60670b355_0_625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502" name="Google Shape;502;g3f60670b355_0_625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503" name="Google Shape;503;g3f60670b355_0_625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504" name="Google Shape;504;g3f60670b355_0_6253"/>
          <p:cNvSpPr txBox="1"/>
          <p:nvPr>
            <p:ph idx="3" type="body"/>
          </p:nvPr>
        </p:nvSpPr>
        <p:spPr>
          <a:xfrm>
            <a:off x="6267846" y="13856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accent4"/>
        </a:solidFill>
      </p:bgPr>
    </p:bg>
    <p:spTree>
      <p:nvGrpSpPr>
        <p:cNvPr id="505" name="Shape 505"/>
        <p:cNvGrpSpPr/>
        <p:nvPr/>
      </p:nvGrpSpPr>
      <p:grpSpPr>
        <a:xfrm>
          <a:off x="0" y="0"/>
          <a:ext cx="0" cy="0"/>
          <a:chOff x="0" y="0"/>
          <a:chExt cx="0" cy="0"/>
        </a:xfrm>
      </p:grpSpPr>
      <p:sp>
        <p:nvSpPr>
          <p:cNvPr descr="null" id="506" name="Google Shape;506;g3f60670b355_0_6264"/>
          <p:cNvSpPr/>
          <p:nvPr/>
        </p:nvSpPr>
        <p:spPr>
          <a:xfrm>
            <a:off x="-74950" y="-36525"/>
            <a:ext cx="9227700" cy="1034400"/>
          </a:xfrm>
          <a:prstGeom prst="rect">
            <a:avLst/>
          </a:prstGeom>
          <a:solidFill>
            <a:srgbClr val="37286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3f60670b355_0_6264"/>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508" name="Google Shape;508;g3f60670b355_0_6264"/>
          <p:cNvSpPr txBox="1"/>
          <p:nvPr>
            <p:ph idx="1" type="body"/>
          </p:nvPr>
        </p:nvSpPr>
        <p:spPr>
          <a:xfrm>
            <a:off x="471900" y="1385675"/>
            <a:ext cx="1895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509" name="Google Shape;509;g3f60670b355_0_6264"/>
          <p:cNvSpPr txBox="1"/>
          <p:nvPr>
            <p:ph idx="2" type="body"/>
          </p:nvPr>
        </p:nvSpPr>
        <p:spPr>
          <a:xfrm>
            <a:off x="2651722" y="13856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510" name="Google Shape;510;g3f60670b355_0_626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511" name="Google Shape;511;g3f60670b355_0_6264"/>
          <p:cNvGrpSpPr/>
          <p:nvPr/>
        </p:nvGrpSpPr>
        <p:grpSpPr>
          <a:xfrm>
            <a:off x="152400" y="4779450"/>
            <a:ext cx="3571875" cy="273600"/>
            <a:chOff x="152400" y="4779450"/>
            <a:chExt cx="3571875" cy="273600"/>
          </a:xfrm>
        </p:grpSpPr>
        <p:pic>
          <p:nvPicPr>
            <p:cNvPr descr="Social media icons for: Twitter, Facebook, LinkedIn, Instagram, Pinterest, and YouTube" id="512" name="Google Shape;512;g3f60670b355_0_626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513" name="Google Shape;513;g3f60670b355_0_626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514" name="Google Shape;514;g3f60670b355_0_626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515" name="Google Shape;515;g3f60670b355_0_6264"/>
          <p:cNvSpPr txBox="1"/>
          <p:nvPr>
            <p:ph idx="3" type="body"/>
          </p:nvPr>
        </p:nvSpPr>
        <p:spPr>
          <a:xfrm>
            <a:off x="4898931" y="13856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
        <p:nvSpPr>
          <p:cNvPr id="516" name="Google Shape;516;g3f60670b355_0_6264"/>
          <p:cNvSpPr txBox="1"/>
          <p:nvPr>
            <p:ph idx="4" type="body"/>
          </p:nvPr>
        </p:nvSpPr>
        <p:spPr>
          <a:xfrm>
            <a:off x="7146131" y="13856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7" name="Shape 517"/>
        <p:cNvGrpSpPr/>
        <p:nvPr/>
      </p:nvGrpSpPr>
      <p:grpSpPr>
        <a:xfrm>
          <a:off x="0" y="0"/>
          <a:ext cx="0" cy="0"/>
          <a:chOff x="0" y="0"/>
          <a:chExt cx="0" cy="0"/>
        </a:xfrm>
      </p:grpSpPr>
      <p:sp>
        <p:nvSpPr>
          <p:cNvPr descr="null" id="518" name="Google Shape;518;g3f60670b355_0_6276"/>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519" name="Google Shape;519;g3f60670b355_0_6276"/>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g3f60670b355_0_6276"/>
          <p:cNvSpPr txBox="1"/>
          <p:nvPr>
            <p:ph idx="1" type="body"/>
          </p:nvPr>
        </p:nvSpPr>
        <p:spPr>
          <a:xfrm>
            <a:off x="57150" y="4696825"/>
            <a:ext cx="8382000" cy="4467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lt1"/>
              </a:buClr>
              <a:buSzPts val="1200"/>
              <a:buNone/>
              <a:defRPr sz="1200">
                <a:solidFill>
                  <a:schemeClr val="lt1"/>
                </a:solidFill>
              </a:defRPr>
            </a:lvl1pPr>
          </a:lstStyle>
          <a:p/>
        </p:txBody>
      </p:sp>
      <p:sp>
        <p:nvSpPr>
          <p:cNvPr id="521" name="Google Shape;521;g3f60670b355_0_627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522" name="Google Shape;522;g3f60670b355_0_627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pic>
        <p:nvPicPr>
          <p:cNvPr id="523" name="Google Shape;523;g3f60670b355_0_6276"/>
          <p:cNvPicPr preferRelativeResize="0"/>
          <p:nvPr/>
        </p:nvPicPr>
        <p:blipFill rotWithShape="1">
          <a:blip r:embed="rId2">
            <a:alphaModFix/>
          </a:blip>
          <a:srcRect b="0" l="0" r="0" t="0"/>
          <a:stretch/>
        </p:blipFill>
        <p:spPr>
          <a:xfrm flipH="1" rot="10800000">
            <a:off x="6057900" y="0"/>
            <a:ext cx="3086100" cy="19050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4" name="Shape 524"/>
        <p:cNvGrpSpPr/>
        <p:nvPr/>
      </p:nvGrpSpPr>
      <p:grpSpPr>
        <a:xfrm>
          <a:off x="0" y="0"/>
          <a:ext cx="0" cy="0"/>
          <a:chOff x="0" y="0"/>
          <a:chExt cx="0" cy="0"/>
        </a:xfrm>
      </p:grpSpPr>
      <p:sp>
        <p:nvSpPr>
          <p:cNvPr id="525" name="Google Shape;525;g3f60670b355_0_6283"/>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526" name="Google Shape;526;g3f60670b355_0_6283"/>
          <p:cNvSpPr txBox="1"/>
          <p:nvPr>
            <p:ph idx="1" type="body"/>
          </p:nvPr>
        </p:nvSpPr>
        <p:spPr>
          <a:xfrm>
            <a:off x="628650" y="1369219"/>
            <a:ext cx="3886200" cy="32634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527" name="Google Shape;527;g3f60670b355_0_6283"/>
          <p:cNvSpPr txBox="1"/>
          <p:nvPr>
            <p:ph idx="2" type="body"/>
          </p:nvPr>
        </p:nvSpPr>
        <p:spPr>
          <a:xfrm>
            <a:off x="4629150" y="1369219"/>
            <a:ext cx="3886200" cy="32634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528" name="Google Shape;528;g3f60670b355_0_628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29" name="Google Shape;529;g3f60670b355_0_628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30" name="Google Shape;530;g3f60670b355_0_628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531" name="Google Shape;531;g3f60670b355_0_6283"/>
          <p:cNvPicPr preferRelativeResize="0"/>
          <p:nvPr/>
        </p:nvPicPr>
        <p:blipFill rotWithShape="1">
          <a:blip r:embed="rId2">
            <a:alphaModFix/>
          </a:blip>
          <a:srcRect b="0" l="0" r="0" t="0"/>
          <a:stretch/>
        </p:blipFill>
        <p:spPr>
          <a:xfrm>
            <a:off x="-519178" y="0"/>
            <a:ext cx="803672" cy="5143501"/>
          </a:xfrm>
          <a:prstGeom prst="rect">
            <a:avLst/>
          </a:prstGeom>
          <a:noFill/>
          <a:ln>
            <a:noFill/>
          </a:ln>
        </p:spPr>
      </p:pic>
      <p:pic>
        <p:nvPicPr>
          <p:cNvPr id="532" name="Google Shape;532;g3f60670b355_0_6283"/>
          <p:cNvPicPr preferRelativeResize="0"/>
          <p:nvPr/>
        </p:nvPicPr>
        <p:blipFill rotWithShape="1">
          <a:blip r:embed="rId3">
            <a:alphaModFix/>
          </a:blip>
          <a:srcRect b="0" l="0" r="0" t="0"/>
          <a:stretch/>
        </p:blipFill>
        <p:spPr>
          <a:xfrm>
            <a:off x="702268" y="4818460"/>
            <a:ext cx="228600" cy="17145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3" name="Shape 533"/>
        <p:cNvGrpSpPr/>
        <p:nvPr/>
      </p:nvGrpSpPr>
      <p:grpSpPr>
        <a:xfrm>
          <a:off x="0" y="0"/>
          <a:ext cx="0" cy="0"/>
          <a:chOff x="0" y="0"/>
          <a:chExt cx="0" cy="0"/>
        </a:xfrm>
      </p:grpSpPr>
      <p:sp>
        <p:nvSpPr>
          <p:cNvPr id="534" name="Google Shape;534;g3f60670b355_0_6292"/>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sz="2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535" name="Google Shape;535;g3f60670b355_0_6292"/>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pic>
        <p:nvPicPr>
          <p:cNvPr id="536" name="Google Shape;536;g3f60670b355_0_6292"/>
          <p:cNvPicPr preferRelativeResize="0"/>
          <p:nvPr/>
        </p:nvPicPr>
        <p:blipFill rotWithShape="1">
          <a:blip r:embed="rId2">
            <a:alphaModFix/>
          </a:blip>
          <a:srcRect b="0" l="0" r="0" t="0"/>
          <a:stretch/>
        </p:blipFill>
        <p:spPr>
          <a:xfrm>
            <a:off x="-519178" y="0"/>
            <a:ext cx="803672" cy="5143501"/>
          </a:xfrm>
          <a:prstGeom prst="rect">
            <a:avLst/>
          </a:prstGeom>
          <a:noFill/>
          <a:ln>
            <a:noFill/>
          </a:ln>
        </p:spPr>
      </p:pic>
      <p:sp>
        <p:nvSpPr>
          <p:cNvPr id="537" name="Google Shape;537;g3f60670b355_0_6292"/>
          <p:cNvSpPr txBox="1"/>
          <p:nvPr>
            <p:ph idx="10" type="dt"/>
          </p:nvPr>
        </p:nvSpPr>
        <p:spPr>
          <a:xfrm>
            <a:off x="988018" y="4767264"/>
            <a:ext cx="1698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91AEF7"/>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38" name="Google Shape;538;g3f60670b355_0_6292"/>
          <p:cNvSpPr txBox="1"/>
          <p:nvPr>
            <p:ph idx="12" type="sldNum"/>
          </p:nvPr>
        </p:nvSpPr>
        <p:spPr>
          <a:xfrm>
            <a:off x="6457950" y="4767264"/>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539" name="Google Shape;539;g3f60670b355_0_6292"/>
          <p:cNvSpPr txBox="1"/>
          <p:nvPr>
            <p:ph idx="11" type="ftr"/>
          </p:nvPr>
        </p:nvSpPr>
        <p:spPr>
          <a:xfrm>
            <a:off x="3028950" y="4776870"/>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91AEF7"/>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0" name="Shape 540"/>
        <p:cNvGrpSpPr/>
        <p:nvPr/>
      </p:nvGrpSpPr>
      <p:grpSpPr>
        <a:xfrm>
          <a:off x="0" y="0"/>
          <a:ext cx="0" cy="0"/>
          <a:chOff x="0" y="0"/>
          <a:chExt cx="0" cy="0"/>
        </a:xfrm>
      </p:grpSpPr>
      <p:pic>
        <p:nvPicPr>
          <p:cNvPr id="541" name="Google Shape;541;g3f60670b355_0_6299"/>
          <p:cNvPicPr preferRelativeResize="0"/>
          <p:nvPr/>
        </p:nvPicPr>
        <p:blipFill rotWithShape="1">
          <a:blip r:embed="rId2">
            <a:alphaModFix/>
          </a:blip>
          <a:srcRect b="0" l="0" r="0" t="0"/>
          <a:stretch/>
        </p:blipFill>
        <p:spPr>
          <a:xfrm>
            <a:off x="-519178" y="0"/>
            <a:ext cx="803672" cy="5143501"/>
          </a:xfrm>
          <a:prstGeom prst="rect">
            <a:avLst/>
          </a:prstGeom>
          <a:noFill/>
          <a:ln>
            <a:noFill/>
          </a:ln>
        </p:spPr>
      </p:pic>
      <p:sp>
        <p:nvSpPr>
          <p:cNvPr id="542" name="Google Shape;542;g3f60670b355_0_6299"/>
          <p:cNvSpPr txBox="1"/>
          <p:nvPr>
            <p:ph idx="10" type="dt"/>
          </p:nvPr>
        </p:nvSpPr>
        <p:spPr>
          <a:xfrm>
            <a:off x="988018" y="4767264"/>
            <a:ext cx="1698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91AEF7"/>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3" name="Google Shape;543;g3f60670b355_0_6299"/>
          <p:cNvSpPr txBox="1"/>
          <p:nvPr>
            <p:ph idx="11" type="ftr"/>
          </p:nvPr>
        </p:nvSpPr>
        <p:spPr>
          <a:xfrm>
            <a:off x="3028950" y="4767264"/>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91AEF7"/>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4" name="Google Shape;544;g3f60670b355_0_6299"/>
          <p:cNvSpPr txBox="1"/>
          <p:nvPr>
            <p:ph idx="12" type="sldNum"/>
          </p:nvPr>
        </p:nvSpPr>
        <p:spPr>
          <a:xfrm>
            <a:off x="6457950" y="4767264"/>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91AEF7"/>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549" name="Shape 549"/>
        <p:cNvGrpSpPr/>
        <p:nvPr/>
      </p:nvGrpSpPr>
      <p:grpSpPr>
        <a:xfrm>
          <a:off x="0" y="0"/>
          <a:ext cx="0" cy="0"/>
          <a:chOff x="0" y="0"/>
          <a:chExt cx="0" cy="0"/>
        </a:xfrm>
      </p:grpSpPr>
      <p:sp>
        <p:nvSpPr>
          <p:cNvPr id="550" name="Google Shape;550;g3f60670b355_0_3987"/>
          <p:cNvSpPr txBox="1"/>
          <p:nvPr>
            <p:ph idx="1" type="body"/>
          </p:nvPr>
        </p:nvSpPr>
        <p:spPr>
          <a:xfrm>
            <a:off x="71461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551" name="Google Shape;551;g3f60670b355_0_3987"/>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g3f60670b355_0_3987"/>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553" name="Google Shape;553;g3f60670b355_0_3987"/>
          <p:cNvSpPr txBox="1"/>
          <p:nvPr>
            <p:ph idx="2"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554" name="Google Shape;554;g3f60670b355_0_3987"/>
          <p:cNvSpPr txBox="1"/>
          <p:nvPr>
            <p:ph idx="3" type="body"/>
          </p:nvPr>
        </p:nvSpPr>
        <p:spPr>
          <a:xfrm>
            <a:off x="2651722"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555" name="Google Shape;555;g3f60670b355_0_398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556" name="Google Shape;556;g3f60670b355_0_3987"/>
          <p:cNvGrpSpPr/>
          <p:nvPr/>
        </p:nvGrpSpPr>
        <p:grpSpPr>
          <a:xfrm>
            <a:off x="152400" y="4779450"/>
            <a:ext cx="3571875" cy="273600"/>
            <a:chOff x="152400" y="4779450"/>
            <a:chExt cx="3571875" cy="273600"/>
          </a:xfrm>
        </p:grpSpPr>
        <p:pic>
          <p:nvPicPr>
            <p:cNvPr descr="Social media icons for: Twitter, Facebook, LinkedIn, Instagram, Pinterest, and YouTube" id="557" name="Google Shape;557;g3f60670b355_0_398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558" name="Google Shape;558;g3f60670b355_0_398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559" name="Google Shape;559;g3f60670b355_0_3987"/>
          <p:cNvSpPr txBox="1"/>
          <p:nvPr>
            <p:ph idx="4" type="body"/>
          </p:nvPr>
        </p:nvSpPr>
        <p:spPr>
          <a:xfrm>
            <a:off x="48989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560" name="Google Shape;560;g3f60670b355_0_398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mark R">
  <p:cSld name="TITLE_1">
    <p:bg>
      <p:bgPr>
        <a:solidFill>
          <a:schemeClr val="accent4"/>
        </a:solidFill>
      </p:bgPr>
    </p:bg>
    <p:spTree>
      <p:nvGrpSpPr>
        <p:cNvPr id="561" name="Shape 561"/>
        <p:cNvGrpSpPr/>
        <p:nvPr/>
      </p:nvGrpSpPr>
      <p:grpSpPr>
        <a:xfrm>
          <a:off x="0" y="0"/>
          <a:ext cx="0" cy="0"/>
          <a:chOff x="0" y="0"/>
          <a:chExt cx="0" cy="0"/>
        </a:xfrm>
      </p:grpSpPr>
      <p:pic>
        <p:nvPicPr>
          <p:cNvPr id="562" name="Google Shape;562;g3f60670b355_0_3896"/>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563" name="Google Shape;563;g3f60670b355_0_3896"/>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64" name="Google Shape;564;g3f60670b355_0_3896"/>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400"/>
              <a:buFont typeface="Lato"/>
              <a:buNone/>
              <a:defRPr>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565" name="Google Shape;565;g3f60670b355_0_389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mark R 1">
  <p:cSld name="TITLE_1_1">
    <p:bg>
      <p:bgPr>
        <a:solidFill>
          <a:schemeClr val="dk2"/>
        </a:solidFill>
      </p:bgPr>
    </p:bg>
    <p:spTree>
      <p:nvGrpSpPr>
        <p:cNvPr id="566" name="Shape 566"/>
        <p:cNvGrpSpPr/>
        <p:nvPr/>
      </p:nvGrpSpPr>
      <p:grpSpPr>
        <a:xfrm>
          <a:off x="0" y="0"/>
          <a:ext cx="0" cy="0"/>
          <a:chOff x="0" y="0"/>
          <a:chExt cx="0" cy="0"/>
        </a:xfrm>
      </p:grpSpPr>
      <p:pic>
        <p:nvPicPr>
          <p:cNvPr id="567" name="Google Shape;567;g3f60670b355_0_3901"/>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568" name="Google Shape;568;g3f60670b355_0_3901"/>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569" name="Google Shape;569;g3f60670b355_0_3901"/>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570" name="Google Shape;570;g3f60670b355_0_390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571" name="Shape 571"/>
        <p:cNvGrpSpPr/>
        <p:nvPr/>
      </p:nvGrpSpPr>
      <p:grpSpPr>
        <a:xfrm>
          <a:off x="0" y="0"/>
          <a:ext cx="0" cy="0"/>
          <a:chOff x="0" y="0"/>
          <a:chExt cx="0" cy="0"/>
        </a:xfrm>
      </p:grpSpPr>
      <p:sp>
        <p:nvSpPr>
          <p:cNvPr id="572" name="Google Shape;572;g3f60670b355_0_390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573" name="Google Shape;573;g3f60670b355_0_390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574" name="Google Shape;574;g3f60670b355_0_390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575" name="Google Shape;575;g3f60670b355_0_390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576" name="Shape 576"/>
        <p:cNvGrpSpPr/>
        <p:nvPr/>
      </p:nvGrpSpPr>
      <p:grpSpPr>
        <a:xfrm>
          <a:off x="0" y="0"/>
          <a:ext cx="0" cy="0"/>
          <a:chOff x="0" y="0"/>
          <a:chExt cx="0" cy="0"/>
        </a:xfrm>
      </p:grpSpPr>
      <p:sp>
        <p:nvSpPr>
          <p:cNvPr id="577" name="Google Shape;577;g3f60670b355_0_391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578" name="Google Shape;578;g3f60670b355_0_391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579" name="Google Shape;579;g3f60670b355_0_3911"/>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580" name="Google Shape;580;g3f60670b355_0_391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p:cSld name="SECTION_HEADER_1_2">
    <p:bg>
      <p:bgPr>
        <a:solidFill>
          <a:schemeClr val="dk2"/>
        </a:solidFill>
      </p:bgPr>
    </p:bg>
    <p:spTree>
      <p:nvGrpSpPr>
        <p:cNvPr id="581" name="Shape 581"/>
        <p:cNvGrpSpPr/>
        <p:nvPr/>
      </p:nvGrpSpPr>
      <p:grpSpPr>
        <a:xfrm>
          <a:off x="0" y="0"/>
          <a:ext cx="0" cy="0"/>
          <a:chOff x="0" y="0"/>
          <a:chExt cx="0" cy="0"/>
        </a:xfrm>
      </p:grpSpPr>
      <p:sp>
        <p:nvSpPr>
          <p:cNvPr id="582" name="Google Shape;582;g3f60670b355_0_391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583" name="Google Shape;583;g3f60670b355_0_391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584" name="Google Shape;584;g3f60670b355_0_391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585" name="Google Shape;585;g3f60670b355_0_391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L">
  <p:cSld name="SECTION_HEADER_1_1">
    <p:bg>
      <p:bgPr>
        <a:solidFill>
          <a:schemeClr val="dk2"/>
        </a:solidFill>
      </p:bgPr>
    </p:bg>
    <p:spTree>
      <p:nvGrpSpPr>
        <p:cNvPr id="586" name="Shape 586"/>
        <p:cNvGrpSpPr/>
        <p:nvPr/>
      </p:nvGrpSpPr>
      <p:grpSpPr>
        <a:xfrm>
          <a:off x="0" y="0"/>
          <a:ext cx="0" cy="0"/>
          <a:chOff x="0" y="0"/>
          <a:chExt cx="0" cy="0"/>
        </a:xfrm>
      </p:grpSpPr>
      <p:pic>
        <p:nvPicPr>
          <p:cNvPr descr="null" id="587" name="Google Shape;587;g3f60670b355_0_3921"/>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588" name="Google Shape;588;g3f60670b355_0_392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589" name="Google Shape;589;g3f60670b355_0_392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590" name="Google Shape;590;g3f60670b355_0_392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591" name="Shape 591"/>
        <p:cNvGrpSpPr/>
        <p:nvPr/>
      </p:nvGrpSpPr>
      <p:grpSpPr>
        <a:xfrm>
          <a:off x="0" y="0"/>
          <a:ext cx="0" cy="0"/>
          <a:chOff x="0" y="0"/>
          <a:chExt cx="0" cy="0"/>
        </a:xfrm>
      </p:grpSpPr>
      <p:pic>
        <p:nvPicPr>
          <p:cNvPr descr="null" id="592" name="Google Shape;592;g3f60670b355_0_3926"/>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593" name="Google Shape;593;g3f60670b355_0_392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594" name="Google Shape;594;g3f60670b355_0_392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595" name="Google Shape;595;g3f60670b355_0_392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596" name="Shape 596"/>
        <p:cNvGrpSpPr/>
        <p:nvPr/>
      </p:nvGrpSpPr>
      <p:grpSpPr>
        <a:xfrm>
          <a:off x="0" y="0"/>
          <a:ext cx="0" cy="0"/>
          <a:chOff x="0" y="0"/>
          <a:chExt cx="0" cy="0"/>
        </a:xfrm>
      </p:grpSpPr>
      <p:pic>
        <p:nvPicPr>
          <p:cNvPr descr="null" id="597" name="Google Shape;597;g3f60670b355_0_3931"/>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598" name="Google Shape;598;g3f60670b355_0_393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599" name="Google Shape;599;g3f60670b355_0_393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600" name="Google Shape;600;g3f60670b355_0_393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 bottom bar with mark">
  <p:cSld name="SECTION_HEADER_1_1_1_2">
    <p:bg>
      <p:bgPr>
        <a:solidFill>
          <a:srgbClr val="FFFFFF"/>
        </a:solidFill>
      </p:bgPr>
    </p:bg>
    <p:spTree>
      <p:nvGrpSpPr>
        <p:cNvPr id="601" name="Shape 601"/>
        <p:cNvGrpSpPr/>
        <p:nvPr/>
      </p:nvGrpSpPr>
      <p:grpSpPr>
        <a:xfrm>
          <a:off x="0" y="0"/>
          <a:ext cx="0" cy="0"/>
          <a:chOff x="0" y="0"/>
          <a:chExt cx="0" cy="0"/>
        </a:xfrm>
      </p:grpSpPr>
      <p:sp>
        <p:nvSpPr>
          <p:cNvPr id="602" name="Google Shape;602;g3f60670b355_0_393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descr="null" id="603" name="Google Shape;603;g3f60670b355_0_3936"/>
          <p:cNvSpPr/>
          <p:nvPr/>
        </p:nvSpPr>
        <p:spPr>
          <a:xfrm>
            <a:off x="0" y="2799500"/>
            <a:ext cx="9152700" cy="2343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04" name="Google Shape;604;g3f60670b355_0_3936"/>
          <p:cNvPicPr preferRelativeResize="0"/>
          <p:nvPr/>
        </p:nvPicPr>
        <p:blipFill rotWithShape="1">
          <a:blip r:embed="rId2">
            <a:alphaModFix/>
          </a:blip>
          <a:srcRect b="0" l="0" r="0" t="0"/>
          <a:stretch/>
        </p:blipFill>
        <p:spPr>
          <a:xfrm>
            <a:off x="5930425" y="2389125"/>
            <a:ext cx="3141824" cy="3138950"/>
          </a:xfrm>
          <a:prstGeom prst="rect">
            <a:avLst/>
          </a:prstGeom>
          <a:noFill/>
          <a:ln>
            <a:noFill/>
          </a:ln>
        </p:spPr>
      </p:pic>
      <p:sp>
        <p:nvSpPr>
          <p:cNvPr id="605" name="Google Shape;605;g3f60670b355_0_3936"/>
          <p:cNvSpPr txBox="1"/>
          <p:nvPr>
            <p:ph type="title"/>
          </p:nvPr>
        </p:nvSpPr>
        <p:spPr>
          <a:xfrm>
            <a:off x="460950" y="178670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000000"/>
              </a:buClr>
              <a:buSzPts val="4200"/>
              <a:buFont typeface="Lato"/>
              <a:buNone/>
              <a:defRPr b="1" sz="4200">
                <a:solidFill>
                  <a:srgbClr val="000000"/>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606" name="Google Shape;606;g3f60670b355_0_393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p:cSld name="SECTION_HEADER_1_1_1_1">
    <p:bg>
      <p:bgPr>
        <a:solidFill>
          <a:schemeClr val="accent4"/>
        </a:solidFill>
      </p:bgPr>
    </p:bg>
    <p:spTree>
      <p:nvGrpSpPr>
        <p:cNvPr id="607" name="Shape 607"/>
        <p:cNvGrpSpPr/>
        <p:nvPr/>
      </p:nvGrpSpPr>
      <p:grpSpPr>
        <a:xfrm>
          <a:off x="0" y="0"/>
          <a:ext cx="0" cy="0"/>
          <a:chOff x="0" y="0"/>
          <a:chExt cx="0" cy="0"/>
        </a:xfrm>
      </p:grpSpPr>
      <p:pic>
        <p:nvPicPr>
          <p:cNvPr descr="null" id="608" name="Google Shape;608;g3f60670b355_0_3942"/>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609" name="Google Shape;609;g3f60670b355_0_3942"/>
          <p:cNvSpPr txBox="1"/>
          <p:nvPr>
            <p:ph type="title"/>
          </p:nvPr>
        </p:nvSpPr>
        <p:spPr>
          <a:xfrm>
            <a:off x="460950" y="2195850"/>
            <a:ext cx="8222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610" name="Google Shape;610;g3f60670b355_0_394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611" name="Google Shape;611;g3f60670b355_0_394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
        <p:nvSpPr>
          <p:cNvPr id="612" name="Google Shape;612;g3f60670b355_0_3942"/>
          <p:cNvSpPr txBox="1"/>
          <p:nvPr>
            <p:ph idx="1" type="subTitle"/>
          </p:nvPr>
        </p:nvSpPr>
        <p:spPr>
          <a:xfrm>
            <a:off x="460950" y="3078150"/>
            <a:ext cx="8231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TITLE_AND_BODY_1">
    <p:bg>
      <p:bgPr>
        <a:solidFill>
          <a:schemeClr val="dk2"/>
        </a:solidFill>
      </p:bgPr>
    </p:bg>
    <p:spTree>
      <p:nvGrpSpPr>
        <p:cNvPr id="613" name="Shape 613"/>
        <p:cNvGrpSpPr/>
        <p:nvPr/>
      </p:nvGrpSpPr>
      <p:grpSpPr>
        <a:xfrm>
          <a:off x="0" y="0"/>
          <a:ext cx="0" cy="0"/>
          <a:chOff x="0" y="0"/>
          <a:chExt cx="0" cy="0"/>
        </a:xfrm>
      </p:grpSpPr>
      <p:sp>
        <p:nvSpPr>
          <p:cNvPr descr="null" id="614" name="Google Shape;614;g3f60670b355_0_3948"/>
          <p:cNvSpPr/>
          <p:nvPr/>
        </p:nvSpPr>
        <p:spPr>
          <a:xfrm>
            <a:off x="-35625" y="-36525"/>
            <a:ext cx="9237000" cy="1034400"/>
          </a:xfrm>
          <a:prstGeom prst="rect">
            <a:avLst/>
          </a:prstGeom>
          <a:solidFill>
            <a:srgbClr val="3728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615" name="Google Shape;615;g3f60670b355_0_3948"/>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616" name="Google Shape;616;g3f60670b355_0_3948"/>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Font typeface="Lato"/>
              <a:buChar char="●"/>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617" name="Google Shape;617;g3f60670b355_0_394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18" name="Google Shape;618;g3f60670b355_0_3948"/>
          <p:cNvGrpSpPr/>
          <p:nvPr/>
        </p:nvGrpSpPr>
        <p:grpSpPr>
          <a:xfrm>
            <a:off x="152400" y="4779450"/>
            <a:ext cx="3571875" cy="273600"/>
            <a:chOff x="152400" y="4779450"/>
            <a:chExt cx="3571875" cy="273600"/>
          </a:xfrm>
        </p:grpSpPr>
        <p:pic>
          <p:nvPicPr>
            <p:cNvPr descr="Social media icons for: Twitter, Facebook, LinkedIn, Instagram, Pinterest, and YouTube" id="619" name="Google Shape;619;g3f60670b355_0_394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20" name="Google Shape;620;g3f60670b355_0_394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21" name="Google Shape;621;g3f60670b355_0_394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TITLE_AND_BODY_1_1">
    <p:bg>
      <p:bgPr>
        <a:solidFill>
          <a:schemeClr val="dk2"/>
        </a:solidFill>
      </p:bgPr>
    </p:bg>
    <p:spTree>
      <p:nvGrpSpPr>
        <p:cNvPr id="622" name="Shape 622"/>
        <p:cNvGrpSpPr/>
        <p:nvPr/>
      </p:nvGrpSpPr>
      <p:grpSpPr>
        <a:xfrm>
          <a:off x="0" y="0"/>
          <a:ext cx="0" cy="0"/>
          <a:chOff x="0" y="0"/>
          <a:chExt cx="0" cy="0"/>
        </a:xfrm>
      </p:grpSpPr>
      <p:sp>
        <p:nvSpPr>
          <p:cNvPr descr="null" id="623" name="Google Shape;623;g3f60670b355_0_3957"/>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g3f60670b355_0_3957"/>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625" name="Google Shape;625;g3f60670b355_0_3957"/>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626" name="Google Shape;626;g3f60670b355_0_395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27" name="Google Shape;627;g3f60670b355_0_3957"/>
          <p:cNvGrpSpPr/>
          <p:nvPr/>
        </p:nvGrpSpPr>
        <p:grpSpPr>
          <a:xfrm>
            <a:off x="152400" y="4779450"/>
            <a:ext cx="3571875" cy="273600"/>
            <a:chOff x="152400" y="4779450"/>
            <a:chExt cx="3571875" cy="273600"/>
          </a:xfrm>
        </p:grpSpPr>
        <p:pic>
          <p:nvPicPr>
            <p:cNvPr descr="Social media icons for: Twitter, Facebook, LinkedIn, Instagram, Pinterest, and YouTube" id="628" name="Google Shape;628;g3f60670b355_0_395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29" name="Google Shape;629;g3f60670b355_0_395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30" name="Google Shape;630;g3f60670b355_0_395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631" name="Shape 631"/>
        <p:cNvGrpSpPr/>
        <p:nvPr/>
      </p:nvGrpSpPr>
      <p:grpSpPr>
        <a:xfrm>
          <a:off x="0" y="0"/>
          <a:ext cx="0" cy="0"/>
          <a:chOff x="0" y="0"/>
          <a:chExt cx="0" cy="0"/>
        </a:xfrm>
      </p:grpSpPr>
      <p:sp>
        <p:nvSpPr>
          <p:cNvPr descr="null" id="632" name="Google Shape;632;g3f60670b355_0_3966"/>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g3f60670b355_0_396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634" name="Google Shape;634;g3f60670b355_0_3966"/>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35" name="Google Shape;635;g3f60670b355_0_3966"/>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36" name="Google Shape;636;g3f60670b355_0_396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37" name="Google Shape;637;g3f60670b355_0_3966"/>
          <p:cNvGrpSpPr/>
          <p:nvPr/>
        </p:nvGrpSpPr>
        <p:grpSpPr>
          <a:xfrm>
            <a:off x="152400" y="4779450"/>
            <a:ext cx="3571875" cy="273600"/>
            <a:chOff x="152400" y="4779450"/>
            <a:chExt cx="3571875" cy="273600"/>
          </a:xfrm>
        </p:grpSpPr>
        <p:pic>
          <p:nvPicPr>
            <p:cNvPr descr="Social media icons for: Twitter, Facebook, LinkedIn, Instagram, Pinterest, and YouTube" id="638" name="Google Shape;638;g3f60670b355_0_396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39" name="Google Shape;639;g3f60670b355_0_396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40" name="Google Shape;640;g3f60670b355_0_396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641" name="Shape 641"/>
        <p:cNvGrpSpPr/>
        <p:nvPr/>
      </p:nvGrpSpPr>
      <p:grpSpPr>
        <a:xfrm>
          <a:off x="0" y="0"/>
          <a:ext cx="0" cy="0"/>
          <a:chOff x="0" y="0"/>
          <a:chExt cx="0" cy="0"/>
        </a:xfrm>
      </p:grpSpPr>
      <p:sp>
        <p:nvSpPr>
          <p:cNvPr id="642" name="Google Shape;642;g3f60670b355_0_3976"/>
          <p:cNvSpPr txBox="1"/>
          <p:nvPr>
            <p:ph idx="1"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643" name="Google Shape;643;g3f60670b355_0_3976"/>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g3f60670b355_0_397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645" name="Google Shape;645;g3f60670b355_0_3976"/>
          <p:cNvSpPr txBox="1"/>
          <p:nvPr>
            <p:ph idx="2"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46" name="Google Shape;646;g3f60670b355_0_3976"/>
          <p:cNvSpPr txBox="1"/>
          <p:nvPr>
            <p:ph idx="3"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47" name="Google Shape;647;g3f60670b355_0_397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48" name="Google Shape;648;g3f60670b355_0_3976"/>
          <p:cNvGrpSpPr/>
          <p:nvPr/>
        </p:nvGrpSpPr>
        <p:grpSpPr>
          <a:xfrm>
            <a:off x="152400" y="4779450"/>
            <a:ext cx="3571875" cy="273600"/>
            <a:chOff x="152400" y="4779450"/>
            <a:chExt cx="3571875" cy="273600"/>
          </a:xfrm>
        </p:grpSpPr>
        <p:pic>
          <p:nvPicPr>
            <p:cNvPr descr="Social media icons for: Twitter, Facebook, LinkedIn, Instagram, Pinterest, and YouTube" id="649" name="Google Shape;649;g3f60670b355_0_397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50" name="Google Shape;650;g3f60670b355_0_397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51" name="Google Shape;651;g3f60670b355_0_397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side">
  <p:cSld name="TITLE_AND_TWO_COLUMNS_1_1">
    <p:bg>
      <p:bgPr>
        <a:solidFill>
          <a:srgbClr val="FFFFFF"/>
        </a:solidFill>
      </p:bgPr>
    </p:bg>
    <p:spTree>
      <p:nvGrpSpPr>
        <p:cNvPr id="652" name="Shape 652"/>
        <p:cNvGrpSpPr/>
        <p:nvPr/>
      </p:nvGrpSpPr>
      <p:grpSpPr>
        <a:xfrm>
          <a:off x="0" y="0"/>
          <a:ext cx="0" cy="0"/>
          <a:chOff x="0" y="0"/>
          <a:chExt cx="0" cy="0"/>
        </a:xfrm>
      </p:grpSpPr>
      <p:sp>
        <p:nvSpPr>
          <p:cNvPr descr="null" id="653" name="Google Shape;653;g3f60670b355_0_3999"/>
          <p:cNvSpPr/>
          <p:nvPr/>
        </p:nvSpPr>
        <p:spPr>
          <a:xfrm rot="5400000">
            <a:off x="-2303425" y="2040575"/>
            <a:ext cx="52956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g3f60670b355_0_3999"/>
          <p:cNvSpPr txBox="1"/>
          <p:nvPr>
            <p:ph type="title"/>
          </p:nvPr>
        </p:nvSpPr>
        <p:spPr>
          <a:xfrm>
            <a:off x="1233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655" name="Google Shape;655;g3f60670b355_0_3999"/>
          <p:cNvSpPr txBox="1"/>
          <p:nvPr>
            <p:ph idx="1" type="body"/>
          </p:nvPr>
        </p:nvSpPr>
        <p:spPr>
          <a:xfrm>
            <a:off x="1233900" y="1004675"/>
            <a:ext cx="35718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56" name="Google Shape;656;g3f60670b355_0_3999"/>
          <p:cNvSpPr txBox="1"/>
          <p:nvPr>
            <p:ph idx="2" type="body"/>
          </p:nvPr>
        </p:nvSpPr>
        <p:spPr>
          <a:xfrm>
            <a:off x="5146300" y="1004675"/>
            <a:ext cx="3700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657" name="Google Shape;657;g3f60670b355_0_399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58" name="Google Shape;658;g3f60670b355_0_3999"/>
          <p:cNvGrpSpPr/>
          <p:nvPr/>
        </p:nvGrpSpPr>
        <p:grpSpPr>
          <a:xfrm>
            <a:off x="152400" y="4779450"/>
            <a:ext cx="3571875" cy="273600"/>
            <a:chOff x="152400" y="4779450"/>
            <a:chExt cx="3571875" cy="273600"/>
          </a:xfrm>
        </p:grpSpPr>
        <p:pic>
          <p:nvPicPr>
            <p:cNvPr descr="Social media icons for: Twitter, Facebook, LinkedIn, Instagram, Pinterest, and YouTube" id="659" name="Google Shape;659;g3f60670b355_0_399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60" name="Google Shape;660;g3f60670b355_0_399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61" name="Google Shape;661;g3f60670b355_0_399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2" name="Shape 662"/>
        <p:cNvGrpSpPr/>
        <p:nvPr/>
      </p:nvGrpSpPr>
      <p:grpSpPr>
        <a:xfrm>
          <a:off x="0" y="0"/>
          <a:ext cx="0" cy="0"/>
          <a:chOff x="0" y="0"/>
          <a:chExt cx="0" cy="0"/>
        </a:xfrm>
      </p:grpSpPr>
      <p:sp>
        <p:nvSpPr>
          <p:cNvPr descr="null" id="663" name="Google Shape;663;g3f60670b355_0_4009"/>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g3f60670b355_0_4009"/>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1800"/>
              <a:buNone/>
              <a:defRPr sz="18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665" name="Google Shape;665;g3f60670b355_0_400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666" name="Google Shape;666;g3f60670b355_0_4009"/>
          <p:cNvGrpSpPr/>
          <p:nvPr/>
        </p:nvGrpSpPr>
        <p:grpSpPr>
          <a:xfrm>
            <a:off x="152400" y="4779450"/>
            <a:ext cx="3571875" cy="273600"/>
            <a:chOff x="152400" y="4779450"/>
            <a:chExt cx="3571875" cy="273600"/>
          </a:xfrm>
        </p:grpSpPr>
        <p:pic>
          <p:nvPicPr>
            <p:cNvPr descr="Social media icons for: Twitter, Facebook, LinkedIn, Instagram, Pinterest, and YouTube" id="667" name="Google Shape;667;g3f60670b355_0_400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668" name="Google Shape;668;g3f60670b355_0_400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669" name="Google Shape;669;g3f60670b355_0_400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70" name="Shape 670"/>
        <p:cNvGrpSpPr/>
        <p:nvPr/>
      </p:nvGrpSpPr>
      <p:grpSpPr>
        <a:xfrm>
          <a:off x="0" y="0"/>
          <a:ext cx="0" cy="0"/>
          <a:chOff x="0" y="0"/>
          <a:chExt cx="0" cy="0"/>
        </a:xfrm>
      </p:grpSpPr>
      <p:sp>
        <p:nvSpPr>
          <p:cNvPr descr="null" id="671" name="Google Shape;671;g3f60670b355_0_4017"/>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g3f60670b355_0_4017"/>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673" name="Google Shape;673;g3f60670b355_0_4017"/>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674" name="Google Shape;674;g3f60670b355_0_401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675" name="Google Shape;675;g3f60670b355_0_401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676" name="Shape 676"/>
        <p:cNvGrpSpPr/>
        <p:nvPr/>
      </p:nvGrpSpPr>
      <p:grpSpPr>
        <a:xfrm>
          <a:off x="0" y="0"/>
          <a:ext cx="0" cy="0"/>
          <a:chOff x="0" y="0"/>
          <a:chExt cx="0" cy="0"/>
        </a:xfrm>
      </p:grpSpPr>
      <p:sp>
        <p:nvSpPr>
          <p:cNvPr id="677" name="Google Shape;677;g3f60670b355_0_4023"/>
          <p:cNvSpPr txBox="1"/>
          <p:nvPr>
            <p:ph type="title"/>
          </p:nvPr>
        </p:nvSpPr>
        <p:spPr>
          <a:xfrm>
            <a:off x="490250" y="488250"/>
            <a:ext cx="62271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6000"/>
              <a:buNone/>
              <a:defRPr sz="6000">
                <a:solidFill>
                  <a:schemeClr val="dk2"/>
                </a:solidFill>
              </a:defRPr>
            </a:lvl1pPr>
            <a:lvl2pPr lvl="1" algn="l">
              <a:lnSpc>
                <a:spcPct val="100000"/>
              </a:lnSpc>
              <a:spcBef>
                <a:spcPts val="0"/>
              </a:spcBef>
              <a:spcAft>
                <a:spcPts val="0"/>
              </a:spcAft>
              <a:buClr>
                <a:schemeClr val="dk2"/>
              </a:buClr>
              <a:buSzPts val="6000"/>
              <a:buNone/>
              <a:defRPr sz="6000">
                <a:solidFill>
                  <a:schemeClr val="dk2"/>
                </a:solidFill>
              </a:defRPr>
            </a:lvl2pPr>
            <a:lvl3pPr lvl="2" algn="l">
              <a:lnSpc>
                <a:spcPct val="100000"/>
              </a:lnSpc>
              <a:spcBef>
                <a:spcPts val="0"/>
              </a:spcBef>
              <a:spcAft>
                <a:spcPts val="0"/>
              </a:spcAft>
              <a:buClr>
                <a:schemeClr val="dk2"/>
              </a:buClr>
              <a:buSzPts val="6000"/>
              <a:buNone/>
              <a:defRPr sz="6000">
                <a:solidFill>
                  <a:schemeClr val="dk2"/>
                </a:solidFill>
              </a:defRPr>
            </a:lvl3pPr>
            <a:lvl4pPr lvl="3" algn="l">
              <a:lnSpc>
                <a:spcPct val="100000"/>
              </a:lnSpc>
              <a:spcBef>
                <a:spcPts val="0"/>
              </a:spcBef>
              <a:spcAft>
                <a:spcPts val="0"/>
              </a:spcAft>
              <a:buClr>
                <a:schemeClr val="dk2"/>
              </a:buClr>
              <a:buSzPts val="6000"/>
              <a:buNone/>
              <a:defRPr sz="6000">
                <a:solidFill>
                  <a:schemeClr val="dk2"/>
                </a:solidFill>
              </a:defRPr>
            </a:lvl4pPr>
            <a:lvl5pPr lvl="4" algn="l">
              <a:lnSpc>
                <a:spcPct val="100000"/>
              </a:lnSpc>
              <a:spcBef>
                <a:spcPts val="0"/>
              </a:spcBef>
              <a:spcAft>
                <a:spcPts val="0"/>
              </a:spcAft>
              <a:buClr>
                <a:schemeClr val="dk2"/>
              </a:buClr>
              <a:buSzPts val="6000"/>
              <a:buNone/>
              <a:defRPr sz="6000">
                <a:solidFill>
                  <a:schemeClr val="dk2"/>
                </a:solidFill>
              </a:defRPr>
            </a:lvl5pPr>
            <a:lvl6pPr lvl="5" algn="l">
              <a:lnSpc>
                <a:spcPct val="100000"/>
              </a:lnSpc>
              <a:spcBef>
                <a:spcPts val="0"/>
              </a:spcBef>
              <a:spcAft>
                <a:spcPts val="0"/>
              </a:spcAft>
              <a:buClr>
                <a:schemeClr val="dk2"/>
              </a:buClr>
              <a:buSzPts val="6000"/>
              <a:buNone/>
              <a:defRPr sz="6000">
                <a:solidFill>
                  <a:schemeClr val="dk2"/>
                </a:solidFill>
              </a:defRPr>
            </a:lvl6pPr>
            <a:lvl7pPr lvl="6" algn="l">
              <a:lnSpc>
                <a:spcPct val="100000"/>
              </a:lnSpc>
              <a:spcBef>
                <a:spcPts val="0"/>
              </a:spcBef>
              <a:spcAft>
                <a:spcPts val="0"/>
              </a:spcAft>
              <a:buClr>
                <a:schemeClr val="dk2"/>
              </a:buClr>
              <a:buSzPts val="6000"/>
              <a:buNone/>
              <a:defRPr sz="6000">
                <a:solidFill>
                  <a:schemeClr val="dk2"/>
                </a:solidFill>
              </a:defRPr>
            </a:lvl7pPr>
            <a:lvl8pPr lvl="7" algn="l">
              <a:lnSpc>
                <a:spcPct val="100000"/>
              </a:lnSpc>
              <a:spcBef>
                <a:spcPts val="0"/>
              </a:spcBef>
              <a:spcAft>
                <a:spcPts val="0"/>
              </a:spcAft>
              <a:buClr>
                <a:schemeClr val="dk2"/>
              </a:buClr>
              <a:buSzPts val="6000"/>
              <a:buNone/>
              <a:defRPr sz="6000">
                <a:solidFill>
                  <a:schemeClr val="dk2"/>
                </a:solidFill>
              </a:defRPr>
            </a:lvl8pPr>
            <a:lvl9pPr lvl="8" algn="l">
              <a:lnSpc>
                <a:spcPct val="100000"/>
              </a:lnSpc>
              <a:spcBef>
                <a:spcPts val="0"/>
              </a:spcBef>
              <a:spcAft>
                <a:spcPts val="0"/>
              </a:spcAft>
              <a:buClr>
                <a:schemeClr val="dk2"/>
              </a:buClr>
              <a:buSzPts val="6000"/>
              <a:buNone/>
              <a:defRPr sz="6000">
                <a:solidFill>
                  <a:schemeClr val="dk2"/>
                </a:solidFill>
              </a:defRPr>
            </a:lvl9pPr>
          </a:lstStyle>
          <a:p/>
        </p:txBody>
      </p:sp>
      <p:sp>
        <p:nvSpPr>
          <p:cNvPr id="678" name="Google Shape;678;g3f60670b355_0_402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679" name="Google Shape;679;g3f60670b355_0_402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680" name="Shape 680"/>
        <p:cNvGrpSpPr/>
        <p:nvPr/>
      </p:nvGrpSpPr>
      <p:grpSpPr>
        <a:xfrm>
          <a:off x="0" y="0"/>
          <a:ext cx="0" cy="0"/>
          <a:chOff x="0" y="0"/>
          <a:chExt cx="0" cy="0"/>
        </a:xfrm>
      </p:grpSpPr>
      <p:sp>
        <p:nvSpPr>
          <p:cNvPr id="681" name="Google Shape;681;g3f60670b355_0_4027"/>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682" name="Google Shape;682;g3f60670b355_0_402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683" name="Google Shape;683;g3f60670b355_0_402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684" name="Google Shape;684;g3f60670b355_0_4027"/>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685" name="Google Shape;685;g3f60670b355_0_402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686" name="Shape 686"/>
        <p:cNvGrpSpPr/>
        <p:nvPr/>
      </p:nvGrpSpPr>
      <p:grpSpPr>
        <a:xfrm>
          <a:off x="0" y="0"/>
          <a:ext cx="0" cy="0"/>
          <a:chOff x="0" y="0"/>
          <a:chExt cx="0" cy="0"/>
        </a:xfrm>
      </p:grpSpPr>
      <p:sp>
        <p:nvSpPr>
          <p:cNvPr id="687" name="Google Shape;687;g3f60670b355_0_4033"/>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688" name="Google Shape;688;g3f60670b355_0_403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689" name="Google Shape;689;g3f60670b355_0_4033"/>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690" name="Google Shape;690;g3f60670b355_0_4033"/>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691" name="Google Shape;691;g3f60670b355_0_40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C</a:t>
            </a:r>
            <a:r>
              <a:rPr b="1" i="0" lang="en-US" sz="700" u="none" cap="none" strike="noStrike">
                <a:solidFill>
                  <a:schemeClr val="accent6"/>
                </a:solidFill>
                <a:latin typeface="Lato"/>
                <a:ea typeface="Lato"/>
                <a:cs typeface="Lato"/>
                <a:sym typeface="Lato"/>
              </a:rPr>
              <a:t>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692" name="Shape 692"/>
        <p:cNvGrpSpPr/>
        <p:nvPr/>
      </p:nvGrpSpPr>
      <p:grpSpPr>
        <a:xfrm>
          <a:off x="0" y="0"/>
          <a:ext cx="0" cy="0"/>
          <a:chOff x="0" y="0"/>
          <a:chExt cx="0" cy="0"/>
        </a:xfrm>
      </p:grpSpPr>
      <p:sp>
        <p:nvSpPr>
          <p:cNvPr id="693" name="Google Shape;693;g3f60670b355_0_4039"/>
          <p:cNvSpPr txBox="1"/>
          <p:nvPr>
            <p:ph type="title"/>
          </p:nvPr>
        </p:nvSpPr>
        <p:spPr>
          <a:xfrm>
            <a:off x="490250" y="1770700"/>
            <a:ext cx="82431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694" name="Google Shape;694;g3f60670b355_0_403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695" name="Google Shape;695;g3f60670b355_0_4039"/>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696" name="Google Shape;696;g3f60670b355_0_4039"/>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697" name="Google Shape;697;g3f60670b355_0_403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698" name="Shape 698"/>
        <p:cNvGrpSpPr/>
        <p:nvPr/>
      </p:nvGrpSpPr>
      <p:grpSpPr>
        <a:xfrm>
          <a:off x="0" y="0"/>
          <a:ext cx="0" cy="0"/>
          <a:chOff x="0" y="0"/>
          <a:chExt cx="0" cy="0"/>
        </a:xfrm>
      </p:grpSpPr>
      <p:sp>
        <p:nvSpPr>
          <p:cNvPr descr="null" id="699" name="Google Shape;699;g3f60670b355_0_4045"/>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g3f60670b355_0_4045"/>
          <p:cNvSpPr txBox="1"/>
          <p:nvPr>
            <p:ph type="title"/>
          </p:nvPr>
        </p:nvSpPr>
        <p:spPr>
          <a:xfrm>
            <a:off x="341700" y="465550"/>
            <a:ext cx="4045200" cy="14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4200"/>
              <a:buNone/>
              <a:defRPr sz="4200">
                <a:solidFill>
                  <a:schemeClr val="dk2"/>
                </a:solidFill>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701" name="Google Shape;701;g3f60670b355_0_4045"/>
          <p:cNvSpPr txBox="1"/>
          <p:nvPr>
            <p:ph idx="1" type="subTitle"/>
          </p:nvPr>
        </p:nvSpPr>
        <p:spPr>
          <a:xfrm>
            <a:off x="341700" y="2779475"/>
            <a:ext cx="3969000" cy="1235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100"/>
              <a:buNone/>
              <a:defRPr sz="2100">
                <a:solidFill>
                  <a:schemeClr val="dk2"/>
                </a:solidFill>
              </a:defRPr>
            </a:lvl1pPr>
            <a:lvl2pPr lvl="1" algn="l">
              <a:lnSpc>
                <a:spcPct val="100000"/>
              </a:lnSpc>
              <a:spcBef>
                <a:spcPts val="0"/>
              </a:spcBef>
              <a:spcAft>
                <a:spcPts val="0"/>
              </a:spcAft>
              <a:buClr>
                <a:schemeClr val="dk2"/>
              </a:buClr>
              <a:buSzPts val="2100"/>
              <a:buNone/>
              <a:defRPr sz="2100">
                <a:solidFill>
                  <a:schemeClr val="dk2"/>
                </a:solidFill>
              </a:defRPr>
            </a:lvl2pPr>
            <a:lvl3pPr lvl="2" algn="l">
              <a:lnSpc>
                <a:spcPct val="100000"/>
              </a:lnSpc>
              <a:spcBef>
                <a:spcPts val="0"/>
              </a:spcBef>
              <a:spcAft>
                <a:spcPts val="0"/>
              </a:spcAft>
              <a:buClr>
                <a:schemeClr val="dk2"/>
              </a:buClr>
              <a:buSzPts val="2100"/>
              <a:buNone/>
              <a:defRPr sz="2100">
                <a:solidFill>
                  <a:schemeClr val="dk2"/>
                </a:solidFill>
              </a:defRPr>
            </a:lvl3pPr>
            <a:lvl4pPr lvl="3" algn="l">
              <a:lnSpc>
                <a:spcPct val="100000"/>
              </a:lnSpc>
              <a:spcBef>
                <a:spcPts val="0"/>
              </a:spcBef>
              <a:spcAft>
                <a:spcPts val="0"/>
              </a:spcAft>
              <a:buClr>
                <a:schemeClr val="dk2"/>
              </a:buClr>
              <a:buSzPts val="2100"/>
              <a:buNone/>
              <a:defRPr sz="2100">
                <a:solidFill>
                  <a:schemeClr val="dk2"/>
                </a:solidFill>
              </a:defRPr>
            </a:lvl4pPr>
            <a:lvl5pPr lvl="4" algn="l">
              <a:lnSpc>
                <a:spcPct val="100000"/>
              </a:lnSpc>
              <a:spcBef>
                <a:spcPts val="0"/>
              </a:spcBef>
              <a:spcAft>
                <a:spcPts val="0"/>
              </a:spcAft>
              <a:buClr>
                <a:schemeClr val="dk2"/>
              </a:buClr>
              <a:buSzPts val="2100"/>
              <a:buNone/>
              <a:defRPr sz="2100">
                <a:solidFill>
                  <a:schemeClr val="dk2"/>
                </a:solidFill>
              </a:defRPr>
            </a:lvl5pPr>
            <a:lvl6pPr lvl="5" algn="l">
              <a:lnSpc>
                <a:spcPct val="100000"/>
              </a:lnSpc>
              <a:spcBef>
                <a:spcPts val="0"/>
              </a:spcBef>
              <a:spcAft>
                <a:spcPts val="0"/>
              </a:spcAft>
              <a:buClr>
                <a:schemeClr val="dk2"/>
              </a:buClr>
              <a:buSzPts val="2100"/>
              <a:buNone/>
              <a:defRPr sz="2100">
                <a:solidFill>
                  <a:schemeClr val="dk2"/>
                </a:solidFill>
              </a:defRPr>
            </a:lvl6pPr>
            <a:lvl7pPr lvl="6" algn="l">
              <a:lnSpc>
                <a:spcPct val="100000"/>
              </a:lnSpc>
              <a:spcBef>
                <a:spcPts val="0"/>
              </a:spcBef>
              <a:spcAft>
                <a:spcPts val="0"/>
              </a:spcAft>
              <a:buClr>
                <a:schemeClr val="dk2"/>
              </a:buClr>
              <a:buSzPts val="2100"/>
              <a:buNone/>
              <a:defRPr sz="2100">
                <a:solidFill>
                  <a:schemeClr val="dk2"/>
                </a:solidFill>
              </a:defRPr>
            </a:lvl7pPr>
            <a:lvl8pPr lvl="7" algn="l">
              <a:lnSpc>
                <a:spcPct val="100000"/>
              </a:lnSpc>
              <a:spcBef>
                <a:spcPts val="0"/>
              </a:spcBef>
              <a:spcAft>
                <a:spcPts val="0"/>
              </a:spcAft>
              <a:buClr>
                <a:schemeClr val="dk2"/>
              </a:buClr>
              <a:buSzPts val="2100"/>
              <a:buNone/>
              <a:defRPr sz="2100">
                <a:solidFill>
                  <a:schemeClr val="dk2"/>
                </a:solidFill>
              </a:defRPr>
            </a:lvl8pPr>
            <a:lvl9pPr lvl="8" algn="l">
              <a:lnSpc>
                <a:spcPct val="100000"/>
              </a:lnSpc>
              <a:spcBef>
                <a:spcPts val="0"/>
              </a:spcBef>
              <a:spcAft>
                <a:spcPts val="0"/>
              </a:spcAft>
              <a:buClr>
                <a:schemeClr val="dk2"/>
              </a:buClr>
              <a:buSzPts val="2100"/>
              <a:buNone/>
              <a:defRPr sz="2100">
                <a:solidFill>
                  <a:schemeClr val="dk2"/>
                </a:solidFill>
              </a:defRPr>
            </a:lvl9pPr>
          </a:lstStyle>
          <a:p/>
        </p:txBody>
      </p:sp>
      <p:sp>
        <p:nvSpPr>
          <p:cNvPr id="702" name="Google Shape;702;g3f60670b355_0_4045"/>
          <p:cNvSpPr txBox="1"/>
          <p:nvPr>
            <p:ph idx="2" type="body"/>
          </p:nvPr>
        </p:nvSpPr>
        <p:spPr>
          <a:xfrm>
            <a:off x="4634700" y="465550"/>
            <a:ext cx="3837000" cy="3695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42900" lvl="2" marL="1371600" algn="l">
              <a:lnSpc>
                <a:spcPct val="100000"/>
              </a:lnSpc>
              <a:spcBef>
                <a:spcPts val="1600"/>
              </a:spcBef>
              <a:spcAft>
                <a:spcPts val="0"/>
              </a:spcAft>
              <a:buClr>
                <a:schemeClr val="accent6"/>
              </a:buClr>
              <a:buSzPts val="1800"/>
              <a:buChar char="■"/>
              <a:defRPr>
                <a:solidFill>
                  <a:schemeClr val="accent6"/>
                </a:solidFill>
              </a:defRPr>
            </a:lvl3pPr>
            <a:lvl4pPr indent="-330200" lvl="3" marL="1828800" algn="l">
              <a:lnSpc>
                <a:spcPct val="100000"/>
              </a:lnSpc>
              <a:spcBef>
                <a:spcPts val="1600"/>
              </a:spcBef>
              <a:spcAft>
                <a:spcPts val="0"/>
              </a:spcAft>
              <a:buClr>
                <a:schemeClr val="accent6"/>
              </a:buClr>
              <a:buSzPts val="1600"/>
              <a:buChar char="●"/>
              <a:defRPr>
                <a:solidFill>
                  <a:schemeClr val="accent6"/>
                </a:solidFill>
              </a:defRPr>
            </a:lvl4pPr>
            <a:lvl5pPr indent="-317500" lvl="4" marL="2286000" algn="l">
              <a:lnSpc>
                <a:spcPct val="100000"/>
              </a:lnSpc>
              <a:spcBef>
                <a:spcPts val="1600"/>
              </a:spcBef>
              <a:spcAft>
                <a:spcPts val="0"/>
              </a:spcAft>
              <a:buClr>
                <a:schemeClr val="accent6"/>
              </a:buClr>
              <a:buSzPts val="1400"/>
              <a:buChar char="○"/>
              <a:defRPr>
                <a:solidFill>
                  <a:schemeClr val="accent6"/>
                </a:solidFill>
              </a:defRPr>
            </a:lvl5pPr>
            <a:lvl6pPr indent="-317500" lvl="5" marL="2743200" algn="l">
              <a:lnSpc>
                <a:spcPct val="100000"/>
              </a:lnSpc>
              <a:spcBef>
                <a:spcPts val="1600"/>
              </a:spcBef>
              <a:spcAft>
                <a:spcPts val="0"/>
              </a:spcAft>
              <a:buClr>
                <a:schemeClr val="accent6"/>
              </a:buClr>
              <a:buSzPts val="1400"/>
              <a:buChar char="■"/>
              <a:defRPr>
                <a:solidFill>
                  <a:schemeClr val="accent6"/>
                </a:solidFill>
              </a:defRPr>
            </a:lvl6pPr>
            <a:lvl7pPr indent="-317500" lvl="6" marL="3200400" algn="l">
              <a:lnSpc>
                <a:spcPct val="100000"/>
              </a:lnSpc>
              <a:spcBef>
                <a:spcPts val="1600"/>
              </a:spcBef>
              <a:spcAft>
                <a:spcPts val="0"/>
              </a:spcAft>
              <a:buClr>
                <a:schemeClr val="accent6"/>
              </a:buClr>
              <a:buSzPts val="1400"/>
              <a:buChar char="●"/>
              <a:defRPr>
                <a:solidFill>
                  <a:schemeClr val="accent6"/>
                </a:solidFill>
              </a:defRPr>
            </a:lvl7pPr>
            <a:lvl8pPr indent="-317500" lvl="7" marL="3657600" algn="l">
              <a:lnSpc>
                <a:spcPct val="100000"/>
              </a:lnSpc>
              <a:spcBef>
                <a:spcPts val="1600"/>
              </a:spcBef>
              <a:spcAft>
                <a:spcPts val="0"/>
              </a:spcAft>
              <a:buClr>
                <a:schemeClr val="accent6"/>
              </a:buClr>
              <a:buSzPts val="1400"/>
              <a:buChar char="○"/>
              <a:defRPr>
                <a:solidFill>
                  <a:schemeClr val="accent6"/>
                </a:solidFill>
              </a:defRPr>
            </a:lvl8pPr>
            <a:lvl9pPr indent="-317500" lvl="8" marL="4114800" algn="l">
              <a:lnSpc>
                <a:spcPct val="100000"/>
              </a:lnSpc>
              <a:spcBef>
                <a:spcPts val="1600"/>
              </a:spcBef>
              <a:spcAft>
                <a:spcPts val="1600"/>
              </a:spcAft>
              <a:buClr>
                <a:schemeClr val="accent6"/>
              </a:buClr>
              <a:buSzPts val="1400"/>
              <a:buChar char="■"/>
              <a:defRPr>
                <a:solidFill>
                  <a:schemeClr val="accent6"/>
                </a:solidFill>
              </a:defRPr>
            </a:lvl9pPr>
          </a:lstStyle>
          <a:p/>
        </p:txBody>
      </p:sp>
      <p:sp>
        <p:nvSpPr>
          <p:cNvPr id="703" name="Google Shape;703;g3f60670b355_0_404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04" name="Google Shape;704;g3f60670b355_0_404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C</a:t>
            </a:r>
            <a:r>
              <a:rPr b="1" i="0" lang="en-US" sz="700" u="none" cap="none" strike="noStrike">
                <a:solidFill>
                  <a:schemeClr val="accent6"/>
                </a:solidFill>
                <a:latin typeface="Lato"/>
                <a:ea typeface="Lato"/>
                <a:cs typeface="Lato"/>
                <a:sym typeface="Lato"/>
              </a:rPr>
              <a:t>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705" name="Shape 705"/>
        <p:cNvGrpSpPr/>
        <p:nvPr/>
      </p:nvGrpSpPr>
      <p:grpSpPr>
        <a:xfrm>
          <a:off x="0" y="0"/>
          <a:ext cx="0" cy="0"/>
          <a:chOff x="0" y="0"/>
          <a:chExt cx="0" cy="0"/>
        </a:xfrm>
      </p:grpSpPr>
      <p:sp>
        <p:nvSpPr>
          <p:cNvPr descr="null" id="706" name="Google Shape;706;g3f60670b355_0_4052"/>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7" name="Google Shape;707;g3f60670b355_0_4052"/>
          <p:cNvSpPr txBox="1"/>
          <p:nvPr>
            <p:ph idx="1" type="body"/>
          </p:nvPr>
        </p:nvSpPr>
        <p:spPr>
          <a:xfrm>
            <a:off x="57150" y="4723675"/>
            <a:ext cx="8382000" cy="240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dk2"/>
              </a:buClr>
              <a:buSzPts val="1200"/>
              <a:buNone/>
              <a:defRPr b="1" sz="1200">
                <a:solidFill>
                  <a:schemeClr val="dk2"/>
                </a:solidFill>
              </a:defRPr>
            </a:lvl1pPr>
          </a:lstStyle>
          <a:p/>
        </p:txBody>
      </p:sp>
      <p:sp>
        <p:nvSpPr>
          <p:cNvPr id="708" name="Google Shape;708;g3f60670b355_0_405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09" name="Google Shape;709;g3f60670b355_0_405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710" name="Shape 710"/>
        <p:cNvGrpSpPr/>
        <p:nvPr/>
      </p:nvGrpSpPr>
      <p:grpSpPr>
        <a:xfrm>
          <a:off x="0" y="0"/>
          <a:ext cx="0" cy="0"/>
          <a:chOff x="0" y="0"/>
          <a:chExt cx="0" cy="0"/>
        </a:xfrm>
      </p:grpSpPr>
      <p:pic>
        <p:nvPicPr>
          <p:cNvPr id="711" name="Google Shape;711;g3f60670b355_0_4057"/>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712" name="Google Shape;712;g3f60670b355_0_4057"/>
          <p:cNvSpPr txBox="1"/>
          <p:nvPr>
            <p:ph hasCustomPrompt="1" type="title"/>
          </p:nvPr>
        </p:nvSpPr>
        <p:spPr>
          <a:xfrm>
            <a:off x="475500" y="125852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a:r>
              <a:t>xx%</a:t>
            </a:r>
          </a:p>
        </p:txBody>
      </p:sp>
      <p:sp>
        <p:nvSpPr>
          <p:cNvPr id="713" name="Google Shape;713;g3f60670b355_0_4057"/>
          <p:cNvSpPr txBox="1"/>
          <p:nvPr>
            <p:ph idx="1" type="body"/>
          </p:nvPr>
        </p:nvSpPr>
        <p:spPr>
          <a:xfrm>
            <a:off x="475500" y="330462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sp>
        <p:nvSpPr>
          <p:cNvPr id="714" name="Google Shape;714;g3f60670b355_0_405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15" name="Google Shape;715;g3f60670b355_0_405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716" name="Shape 716"/>
        <p:cNvGrpSpPr/>
        <p:nvPr/>
      </p:nvGrpSpPr>
      <p:grpSpPr>
        <a:xfrm>
          <a:off x="0" y="0"/>
          <a:ext cx="0" cy="0"/>
          <a:chOff x="0" y="0"/>
          <a:chExt cx="0" cy="0"/>
        </a:xfrm>
      </p:grpSpPr>
      <p:sp>
        <p:nvSpPr>
          <p:cNvPr id="717" name="Google Shape;717;g3f60670b355_0_406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718" name="Shape 718"/>
        <p:cNvGrpSpPr/>
        <p:nvPr/>
      </p:nvGrpSpPr>
      <p:grpSpPr>
        <a:xfrm>
          <a:off x="0" y="0"/>
          <a:ext cx="0" cy="0"/>
          <a:chOff x="0" y="0"/>
          <a:chExt cx="0" cy="0"/>
        </a:xfrm>
      </p:grpSpPr>
      <p:sp>
        <p:nvSpPr>
          <p:cNvPr id="719" name="Google Shape;719;g3f60670b355_0_406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2">
    <p:spTree>
      <p:nvGrpSpPr>
        <p:cNvPr id="720" name="Shape 720"/>
        <p:cNvGrpSpPr/>
        <p:nvPr/>
      </p:nvGrpSpPr>
      <p:grpSpPr>
        <a:xfrm>
          <a:off x="0" y="0"/>
          <a:ext cx="0" cy="0"/>
          <a:chOff x="0" y="0"/>
          <a:chExt cx="0" cy="0"/>
        </a:xfrm>
      </p:grpSpPr>
      <p:sp>
        <p:nvSpPr>
          <p:cNvPr id="721" name="Google Shape;721;g3f60670b355_0_4067"/>
          <p:cNvSpPr txBox="1"/>
          <p:nvPr>
            <p:ph type="title"/>
          </p:nvPr>
        </p:nvSpPr>
        <p:spPr>
          <a:xfrm>
            <a:off x="623888" y="1282305"/>
            <a:ext cx="7886700" cy="2139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200"/>
              <a:buNone/>
              <a:defRPr sz="45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722" name="Google Shape;722;g3f60670b355_0_4067"/>
          <p:cNvSpPr txBox="1"/>
          <p:nvPr>
            <p:ph idx="1" type="body"/>
          </p:nvPr>
        </p:nvSpPr>
        <p:spPr>
          <a:xfrm>
            <a:off x="623888" y="3442099"/>
            <a:ext cx="7886700" cy="11250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sz="1800">
                <a:solidFill>
                  <a:schemeClr val="dk1"/>
                </a:solidFill>
              </a:defRPr>
            </a:lvl1pPr>
            <a:lvl2pPr indent="-228600" lvl="1" marL="914400" algn="l">
              <a:lnSpc>
                <a:spcPct val="100000"/>
              </a:lnSpc>
              <a:spcBef>
                <a:spcPts val="1600"/>
              </a:spcBef>
              <a:spcAft>
                <a:spcPts val="0"/>
              </a:spcAft>
              <a:buSzPts val="2100"/>
              <a:buNone/>
              <a:defRPr sz="1500">
                <a:solidFill>
                  <a:srgbClr val="91AEF7"/>
                </a:solidFill>
              </a:defRPr>
            </a:lvl2pPr>
            <a:lvl3pPr indent="-228600" lvl="2" marL="1371600" algn="l">
              <a:lnSpc>
                <a:spcPct val="100000"/>
              </a:lnSpc>
              <a:spcBef>
                <a:spcPts val="1600"/>
              </a:spcBef>
              <a:spcAft>
                <a:spcPts val="0"/>
              </a:spcAft>
              <a:buSzPts val="1800"/>
              <a:buNone/>
              <a:defRPr sz="1350">
                <a:solidFill>
                  <a:srgbClr val="91AEF7"/>
                </a:solidFill>
              </a:defRPr>
            </a:lvl3pPr>
            <a:lvl4pPr indent="-228600" lvl="3" marL="1828800" algn="l">
              <a:lnSpc>
                <a:spcPct val="100000"/>
              </a:lnSpc>
              <a:spcBef>
                <a:spcPts val="1600"/>
              </a:spcBef>
              <a:spcAft>
                <a:spcPts val="0"/>
              </a:spcAft>
              <a:buSzPts val="1600"/>
              <a:buNone/>
              <a:defRPr sz="1200">
                <a:solidFill>
                  <a:srgbClr val="91AEF7"/>
                </a:solidFill>
              </a:defRPr>
            </a:lvl4pPr>
            <a:lvl5pPr indent="-228600" lvl="4" marL="2286000" algn="l">
              <a:lnSpc>
                <a:spcPct val="100000"/>
              </a:lnSpc>
              <a:spcBef>
                <a:spcPts val="1600"/>
              </a:spcBef>
              <a:spcAft>
                <a:spcPts val="0"/>
              </a:spcAft>
              <a:buSzPts val="1400"/>
              <a:buNone/>
              <a:defRPr sz="1200">
                <a:solidFill>
                  <a:srgbClr val="91AEF7"/>
                </a:solidFill>
              </a:defRPr>
            </a:lvl5pPr>
            <a:lvl6pPr indent="-228600" lvl="5" marL="2743200" algn="l">
              <a:lnSpc>
                <a:spcPct val="100000"/>
              </a:lnSpc>
              <a:spcBef>
                <a:spcPts val="1600"/>
              </a:spcBef>
              <a:spcAft>
                <a:spcPts val="0"/>
              </a:spcAft>
              <a:buSzPts val="1400"/>
              <a:buNone/>
              <a:defRPr sz="1200">
                <a:solidFill>
                  <a:srgbClr val="91AEF7"/>
                </a:solidFill>
              </a:defRPr>
            </a:lvl6pPr>
            <a:lvl7pPr indent="-228600" lvl="6" marL="3200400" algn="l">
              <a:lnSpc>
                <a:spcPct val="100000"/>
              </a:lnSpc>
              <a:spcBef>
                <a:spcPts val="1600"/>
              </a:spcBef>
              <a:spcAft>
                <a:spcPts val="0"/>
              </a:spcAft>
              <a:buSzPts val="1400"/>
              <a:buNone/>
              <a:defRPr sz="1200">
                <a:solidFill>
                  <a:srgbClr val="91AEF7"/>
                </a:solidFill>
              </a:defRPr>
            </a:lvl7pPr>
            <a:lvl8pPr indent="-228600" lvl="7" marL="3657600" algn="l">
              <a:lnSpc>
                <a:spcPct val="100000"/>
              </a:lnSpc>
              <a:spcBef>
                <a:spcPts val="1600"/>
              </a:spcBef>
              <a:spcAft>
                <a:spcPts val="0"/>
              </a:spcAft>
              <a:buSzPts val="1400"/>
              <a:buNone/>
              <a:defRPr sz="1200">
                <a:solidFill>
                  <a:srgbClr val="91AEF7"/>
                </a:solidFill>
              </a:defRPr>
            </a:lvl8pPr>
            <a:lvl9pPr indent="-228600" lvl="8" marL="4114800" algn="l">
              <a:lnSpc>
                <a:spcPct val="100000"/>
              </a:lnSpc>
              <a:spcBef>
                <a:spcPts val="1600"/>
              </a:spcBef>
              <a:spcAft>
                <a:spcPts val="1600"/>
              </a:spcAft>
              <a:buSzPts val="1400"/>
              <a:buNone/>
              <a:defRPr sz="1200">
                <a:solidFill>
                  <a:srgbClr val="91AEF7"/>
                </a:solidFill>
              </a:defRPr>
            </a:lvl9pPr>
          </a:lstStyle>
          <a:p/>
        </p:txBody>
      </p:sp>
      <p:sp>
        <p:nvSpPr>
          <p:cNvPr id="723" name="Google Shape;723;g3f60670b355_0_406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24" name="Google Shape;724;g3f60670b355_0_406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725" name="Google Shape;725;g3f60670b355_0_406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26" name="Shape 726"/>
        <p:cNvGrpSpPr/>
        <p:nvPr/>
      </p:nvGrpSpPr>
      <p:grpSpPr>
        <a:xfrm>
          <a:off x="0" y="0"/>
          <a:ext cx="0" cy="0"/>
          <a:chOff x="0" y="0"/>
          <a:chExt cx="0" cy="0"/>
        </a:xfrm>
      </p:grpSpPr>
      <p:sp>
        <p:nvSpPr>
          <p:cNvPr id="727" name="Google Shape;727;g3f60670b355_0_4073"/>
          <p:cNvSpPr txBox="1"/>
          <p:nvPr>
            <p:ph type="title"/>
          </p:nvPr>
        </p:nvSpPr>
        <p:spPr>
          <a:xfrm>
            <a:off x="311700" y="445025"/>
            <a:ext cx="85206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728" name="Google Shape;728;g3f60670b355_0_407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729" name="Google Shape;729;g3f60670b355_0_40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0" name="Shape 730"/>
        <p:cNvGrpSpPr/>
        <p:nvPr/>
      </p:nvGrpSpPr>
      <p:grpSpPr>
        <a:xfrm>
          <a:off x="0" y="0"/>
          <a:ext cx="0" cy="0"/>
          <a:chOff x="0" y="0"/>
          <a:chExt cx="0" cy="0"/>
        </a:xfrm>
      </p:grpSpPr>
      <p:sp>
        <p:nvSpPr>
          <p:cNvPr id="731" name="Google Shape;731;g3f60670b355_0_4077"/>
          <p:cNvSpPr txBox="1"/>
          <p:nvPr>
            <p:ph type="title"/>
          </p:nvPr>
        </p:nvSpPr>
        <p:spPr>
          <a:xfrm>
            <a:off x="311700" y="445025"/>
            <a:ext cx="85206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732" name="Google Shape;732;g3f60670b355_0_40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60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733" name="Google Shape;733;g3f60670b355_0_40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60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734" name="Google Shape;734;g3f60670b355_0_40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TITLE_AND_BODY_1">
    <p:bg>
      <p:bgPr>
        <a:solidFill>
          <a:schemeClr val="dk2"/>
        </a:solidFill>
      </p:bgPr>
    </p:bg>
    <p:spTree>
      <p:nvGrpSpPr>
        <p:cNvPr id="739" name="Shape 739"/>
        <p:cNvGrpSpPr/>
        <p:nvPr/>
      </p:nvGrpSpPr>
      <p:grpSpPr>
        <a:xfrm>
          <a:off x="0" y="0"/>
          <a:ext cx="0" cy="0"/>
          <a:chOff x="0" y="0"/>
          <a:chExt cx="0" cy="0"/>
        </a:xfrm>
      </p:grpSpPr>
      <p:sp>
        <p:nvSpPr>
          <p:cNvPr descr="null" id="740" name="Google Shape;740;g3f60670b355_0_4138"/>
          <p:cNvSpPr/>
          <p:nvPr/>
        </p:nvSpPr>
        <p:spPr>
          <a:xfrm>
            <a:off x="-35625" y="-36525"/>
            <a:ext cx="9237000" cy="1034400"/>
          </a:xfrm>
          <a:prstGeom prst="rect">
            <a:avLst/>
          </a:prstGeom>
          <a:solidFill>
            <a:srgbClr val="3728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741" name="Google Shape;741;g3f60670b355_0_4138"/>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742" name="Google Shape;742;g3f60670b355_0_4138"/>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Font typeface="Lato"/>
              <a:buChar char="●"/>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743" name="Google Shape;743;g3f60670b355_0_413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744" name="Google Shape;744;g3f60670b355_0_4138"/>
          <p:cNvGrpSpPr/>
          <p:nvPr/>
        </p:nvGrpSpPr>
        <p:grpSpPr>
          <a:xfrm>
            <a:off x="152400" y="4779450"/>
            <a:ext cx="3571875" cy="273600"/>
            <a:chOff x="152400" y="4779450"/>
            <a:chExt cx="3571875" cy="273600"/>
          </a:xfrm>
        </p:grpSpPr>
        <p:pic>
          <p:nvPicPr>
            <p:cNvPr descr="Social media icons for: Twitter, Facebook, LinkedIn, Instagram, Pinterest, and YouTube" id="745" name="Google Shape;745;g3f60670b355_0_413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746" name="Google Shape;746;g3f60670b355_0_413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747" name="Google Shape;747;g3f60670b355_0_413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mark R">
  <p:cSld name="TITLE_1">
    <p:bg>
      <p:bgPr>
        <a:solidFill>
          <a:schemeClr val="accent4"/>
        </a:solidFill>
      </p:bgPr>
    </p:bg>
    <p:spTree>
      <p:nvGrpSpPr>
        <p:cNvPr id="748" name="Shape 748"/>
        <p:cNvGrpSpPr/>
        <p:nvPr/>
      </p:nvGrpSpPr>
      <p:grpSpPr>
        <a:xfrm>
          <a:off x="0" y="0"/>
          <a:ext cx="0" cy="0"/>
          <a:chOff x="0" y="0"/>
          <a:chExt cx="0" cy="0"/>
        </a:xfrm>
      </p:grpSpPr>
      <p:pic>
        <p:nvPicPr>
          <p:cNvPr id="749" name="Google Shape;749;g3f60670b355_0_4086"/>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750" name="Google Shape;750;g3f60670b355_0_4086"/>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51" name="Google Shape;751;g3f60670b355_0_4086"/>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400"/>
              <a:buFont typeface="Lato"/>
              <a:buNone/>
              <a:defRPr>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752" name="Google Shape;752;g3f60670b355_0_408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mark R 1">
  <p:cSld name="TITLE_1_1">
    <p:bg>
      <p:bgPr>
        <a:solidFill>
          <a:schemeClr val="dk2"/>
        </a:solidFill>
      </p:bgPr>
    </p:bg>
    <p:spTree>
      <p:nvGrpSpPr>
        <p:cNvPr id="753" name="Shape 753"/>
        <p:cNvGrpSpPr/>
        <p:nvPr/>
      </p:nvGrpSpPr>
      <p:grpSpPr>
        <a:xfrm>
          <a:off x="0" y="0"/>
          <a:ext cx="0" cy="0"/>
          <a:chOff x="0" y="0"/>
          <a:chExt cx="0" cy="0"/>
        </a:xfrm>
      </p:grpSpPr>
      <p:pic>
        <p:nvPicPr>
          <p:cNvPr id="754" name="Google Shape;754;g3f60670b355_0_4091"/>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755" name="Google Shape;755;g3f60670b355_0_4091"/>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756" name="Google Shape;756;g3f60670b355_0_4091"/>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757" name="Google Shape;757;g3f60670b355_0_409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758" name="Shape 758"/>
        <p:cNvGrpSpPr/>
        <p:nvPr/>
      </p:nvGrpSpPr>
      <p:grpSpPr>
        <a:xfrm>
          <a:off x="0" y="0"/>
          <a:ext cx="0" cy="0"/>
          <a:chOff x="0" y="0"/>
          <a:chExt cx="0" cy="0"/>
        </a:xfrm>
      </p:grpSpPr>
      <p:sp>
        <p:nvSpPr>
          <p:cNvPr id="759" name="Google Shape;759;g3f60670b355_0_409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760" name="Google Shape;760;g3f60670b355_0_409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761" name="Google Shape;761;g3f60670b355_0_409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762" name="Google Shape;762;g3f60670b355_0_409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763" name="Shape 763"/>
        <p:cNvGrpSpPr/>
        <p:nvPr/>
      </p:nvGrpSpPr>
      <p:grpSpPr>
        <a:xfrm>
          <a:off x="0" y="0"/>
          <a:ext cx="0" cy="0"/>
          <a:chOff x="0" y="0"/>
          <a:chExt cx="0" cy="0"/>
        </a:xfrm>
      </p:grpSpPr>
      <p:sp>
        <p:nvSpPr>
          <p:cNvPr id="764" name="Google Shape;764;g3f60670b355_0_410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765" name="Google Shape;765;g3f60670b355_0_410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766" name="Google Shape;766;g3f60670b355_0_4101"/>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767" name="Google Shape;767;g3f60670b355_0_410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p:cSld name="SECTION_HEADER_1_2">
    <p:bg>
      <p:bgPr>
        <a:solidFill>
          <a:schemeClr val="dk2"/>
        </a:solidFill>
      </p:bgPr>
    </p:bg>
    <p:spTree>
      <p:nvGrpSpPr>
        <p:cNvPr id="768" name="Shape 768"/>
        <p:cNvGrpSpPr/>
        <p:nvPr/>
      </p:nvGrpSpPr>
      <p:grpSpPr>
        <a:xfrm>
          <a:off x="0" y="0"/>
          <a:ext cx="0" cy="0"/>
          <a:chOff x="0" y="0"/>
          <a:chExt cx="0" cy="0"/>
        </a:xfrm>
      </p:grpSpPr>
      <p:sp>
        <p:nvSpPr>
          <p:cNvPr id="769" name="Google Shape;769;g3f60670b355_0_410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770" name="Google Shape;770;g3f60670b355_0_410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771" name="Google Shape;771;g3f60670b355_0_410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772" name="Google Shape;772;g3f60670b355_0_410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L">
  <p:cSld name="SECTION_HEADER_1_1">
    <p:bg>
      <p:bgPr>
        <a:solidFill>
          <a:schemeClr val="dk2"/>
        </a:solidFill>
      </p:bgPr>
    </p:bg>
    <p:spTree>
      <p:nvGrpSpPr>
        <p:cNvPr id="773" name="Shape 773"/>
        <p:cNvGrpSpPr/>
        <p:nvPr/>
      </p:nvGrpSpPr>
      <p:grpSpPr>
        <a:xfrm>
          <a:off x="0" y="0"/>
          <a:ext cx="0" cy="0"/>
          <a:chOff x="0" y="0"/>
          <a:chExt cx="0" cy="0"/>
        </a:xfrm>
      </p:grpSpPr>
      <p:pic>
        <p:nvPicPr>
          <p:cNvPr descr="null" id="774" name="Google Shape;774;g3f60670b355_0_4111"/>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775" name="Google Shape;775;g3f60670b355_0_411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776" name="Google Shape;776;g3f60670b355_0_411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77" name="Google Shape;777;g3f60670b355_0_411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778" name="Shape 778"/>
        <p:cNvGrpSpPr/>
        <p:nvPr/>
      </p:nvGrpSpPr>
      <p:grpSpPr>
        <a:xfrm>
          <a:off x="0" y="0"/>
          <a:ext cx="0" cy="0"/>
          <a:chOff x="0" y="0"/>
          <a:chExt cx="0" cy="0"/>
        </a:xfrm>
      </p:grpSpPr>
      <p:pic>
        <p:nvPicPr>
          <p:cNvPr descr="null" id="779" name="Google Shape;779;g3f60670b355_0_4116"/>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780" name="Google Shape;780;g3f60670b355_0_411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781" name="Google Shape;781;g3f60670b355_0_411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82" name="Google Shape;782;g3f60670b355_0_411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783" name="Shape 783"/>
        <p:cNvGrpSpPr/>
        <p:nvPr/>
      </p:nvGrpSpPr>
      <p:grpSpPr>
        <a:xfrm>
          <a:off x="0" y="0"/>
          <a:ext cx="0" cy="0"/>
          <a:chOff x="0" y="0"/>
          <a:chExt cx="0" cy="0"/>
        </a:xfrm>
      </p:grpSpPr>
      <p:pic>
        <p:nvPicPr>
          <p:cNvPr descr="null" id="784" name="Google Shape;784;g3f60670b355_0_4121"/>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785" name="Google Shape;785;g3f60670b355_0_4121"/>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786" name="Google Shape;786;g3f60670b355_0_412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87" name="Google Shape;787;g3f60670b355_0_412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 bottom bar with mark">
  <p:cSld name="SECTION_HEADER_1_1_1_2">
    <p:bg>
      <p:bgPr>
        <a:solidFill>
          <a:srgbClr val="FFFFFF"/>
        </a:solidFill>
      </p:bgPr>
    </p:bg>
    <p:spTree>
      <p:nvGrpSpPr>
        <p:cNvPr id="788" name="Shape 788"/>
        <p:cNvGrpSpPr/>
        <p:nvPr/>
      </p:nvGrpSpPr>
      <p:grpSpPr>
        <a:xfrm>
          <a:off x="0" y="0"/>
          <a:ext cx="0" cy="0"/>
          <a:chOff x="0" y="0"/>
          <a:chExt cx="0" cy="0"/>
        </a:xfrm>
      </p:grpSpPr>
      <p:sp>
        <p:nvSpPr>
          <p:cNvPr id="789" name="Google Shape;789;g3f60670b355_0_412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descr="null" id="790" name="Google Shape;790;g3f60670b355_0_4126"/>
          <p:cNvSpPr/>
          <p:nvPr/>
        </p:nvSpPr>
        <p:spPr>
          <a:xfrm>
            <a:off x="0" y="2799500"/>
            <a:ext cx="9152700" cy="2343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91" name="Google Shape;791;g3f60670b355_0_4126"/>
          <p:cNvPicPr preferRelativeResize="0"/>
          <p:nvPr/>
        </p:nvPicPr>
        <p:blipFill rotWithShape="1">
          <a:blip r:embed="rId2">
            <a:alphaModFix/>
          </a:blip>
          <a:srcRect b="0" l="0" r="0" t="0"/>
          <a:stretch/>
        </p:blipFill>
        <p:spPr>
          <a:xfrm>
            <a:off x="5930425" y="2389125"/>
            <a:ext cx="3141824" cy="3138950"/>
          </a:xfrm>
          <a:prstGeom prst="rect">
            <a:avLst/>
          </a:prstGeom>
          <a:noFill/>
          <a:ln>
            <a:noFill/>
          </a:ln>
        </p:spPr>
      </p:pic>
      <p:sp>
        <p:nvSpPr>
          <p:cNvPr id="792" name="Google Shape;792;g3f60670b355_0_4126"/>
          <p:cNvSpPr txBox="1"/>
          <p:nvPr>
            <p:ph type="title"/>
          </p:nvPr>
        </p:nvSpPr>
        <p:spPr>
          <a:xfrm>
            <a:off x="460950" y="178670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000000"/>
              </a:buClr>
              <a:buSzPts val="4200"/>
              <a:buFont typeface="Lato"/>
              <a:buNone/>
              <a:defRPr b="1" sz="4200">
                <a:solidFill>
                  <a:srgbClr val="000000"/>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793" name="Google Shape;793;g3f60670b355_0_412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p:cSld name="SECTION_HEADER_1_1_1_1">
    <p:bg>
      <p:bgPr>
        <a:solidFill>
          <a:schemeClr val="accent4"/>
        </a:solidFill>
      </p:bgPr>
    </p:bg>
    <p:spTree>
      <p:nvGrpSpPr>
        <p:cNvPr id="794" name="Shape 794"/>
        <p:cNvGrpSpPr/>
        <p:nvPr/>
      </p:nvGrpSpPr>
      <p:grpSpPr>
        <a:xfrm>
          <a:off x="0" y="0"/>
          <a:ext cx="0" cy="0"/>
          <a:chOff x="0" y="0"/>
          <a:chExt cx="0" cy="0"/>
        </a:xfrm>
      </p:grpSpPr>
      <p:pic>
        <p:nvPicPr>
          <p:cNvPr descr="null" id="795" name="Google Shape;795;g3f60670b355_0_4132"/>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796" name="Google Shape;796;g3f60670b355_0_4132"/>
          <p:cNvSpPr txBox="1"/>
          <p:nvPr>
            <p:ph type="title"/>
          </p:nvPr>
        </p:nvSpPr>
        <p:spPr>
          <a:xfrm>
            <a:off x="460950" y="2195850"/>
            <a:ext cx="8222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797" name="Google Shape;797;g3f60670b355_0_413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798" name="Google Shape;798;g3f60670b355_0_413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
        <p:nvSpPr>
          <p:cNvPr id="799" name="Google Shape;799;g3f60670b355_0_4132"/>
          <p:cNvSpPr txBox="1"/>
          <p:nvPr>
            <p:ph idx="1" type="subTitle"/>
          </p:nvPr>
        </p:nvSpPr>
        <p:spPr>
          <a:xfrm>
            <a:off x="460950" y="3078150"/>
            <a:ext cx="8231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TITLE_AND_BODY_1_1">
    <p:bg>
      <p:bgPr>
        <a:solidFill>
          <a:schemeClr val="dk2"/>
        </a:solidFill>
      </p:bgPr>
    </p:bg>
    <p:spTree>
      <p:nvGrpSpPr>
        <p:cNvPr id="800" name="Shape 800"/>
        <p:cNvGrpSpPr/>
        <p:nvPr/>
      </p:nvGrpSpPr>
      <p:grpSpPr>
        <a:xfrm>
          <a:off x="0" y="0"/>
          <a:ext cx="0" cy="0"/>
          <a:chOff x="0" y="0"/>
          <a:chExt cx="0" cy="0"/>
        </a:xfrm>
      </p:grpSpPr>
      <p:sp>
        <p:nvSpPr>
          <p:cNvPr descr="null" id="801" name="Google Shape;801;g3f60670b355_0_4147"/>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2" name="Google Shape;802;g3f60670b355_0_4147"/>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803" name="Google Shape;803;g3f60670b355_0_4147"/>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804" name="Google Shape;804;g3f60670b355_0_414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05" name="Google Shape;805;g3f60670b355_0_4147"/>
          <p:cNvGrpSpPr/>
          <p:nvPr/>
        </p:nvGrpSpPr>
        <p:grpSpPr>
          <a:xfrm>
            <a:off x="152400" y="4779450"/>
            <a:ext cx="3571875" cy="273600"/>
            <a:chOff x="152400" y="4779450"/>
            <a:chExt cx="3571875" cy="273600"/>
          </a:xfrm>
        </p:grpSpPr>
        <p:pic>
          <p:nvPicPr>
            <p:cNvPr descr="Social media icons for: Twitter, Facebook, LinkedIn, Instagram, Pinterest, and YouTube" id="806" name="Google Shape;806;g3f60670b355_0_414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07" name="Google Shape;807;g3f60670b355_0_414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08" name="Google Shape;808;g3f60670b355_0_414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809" name="Shape 809"/>
        <p:cNvGrpSpPr/>
        <p:nvPr/>
      </p:nvGrpSpPr>
      <p:grpSpPr>
        <a:xfrm>
          <a:off x="0" y="0"/>
          <a:ext cx="0" cy="0"/>
          <a:chOff x="0" y="0"/>
          <a:chExt cx="0" cy="0"/>
        </a:xfrm>
      </p:grpSpPr>
      <p:sp>
        <p:nvSpPr>
          <p:cNvPr descr="null" id="810" name="Google Shape;810;g3f60670b355_0_4156"/>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g3f60670b355_0_415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812" name="Google Shape;812;g3f60670b355_0_4156"/>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13" name="Google Shape;813;g3f60670b355_0_4156"/>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14" name="Google Shape;814;g3f60670b355_0_415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15" name="Google Shape;815;g3f60670b355_0_4156"/>
          <p:cNvGrpSpPr/>
          <p:nvPr/>
        </p:nvGrpSpPr>
        <p:grpSpPr>
          <a:xfrm>
            <a:off x="152400" y="4779450"/>
            <a:ext cx="3571875" cy="273600"/>
            <a:chOff x="152400" y="4779450"/>
            <a:chExt cx="3571875" cy="273600"/>
          </a:xfrm>
        </p:grpSpPr>
        <p:pic>
          <p:nvPicPr>
            <p:cNvPr descr="Social media icons for: Twitter, Facebook, LinkedIn, Instagram, Pinterest, and YouTube" id="816" name="Google Shape;816;g3f60670b355_0_415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17" name="Google Shape;817;g3f60670b355_0_415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18" name="Google Shape;818;g3f60670b355_0_415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819" name="Shape 819"/>
        <p:cNvGrpSpPr/>
        <p:nvPr/>
      </p:nvGrpSpPr>
      <p:grpSpPr>
        <a:xfrm>
          <a:off x="0" y="0"/>
          <a:ext cx="0" cy="0"/>
          <a:chOff x="0" y="0"/>
          <a:chExt cx="0" cy="0"/>
        </a:xfrm>
      </p:grpSpPr>
      <p:sp>
        <p:nvSpPr>
          <p:cNvPr id="820" name="Google Shape;820;g3f60670b355_0_4166"/>
          <p:cNvSpPr txBox="1"/>
          <p:nvPr>
            <p:ph idx="1"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821" name="Google Shape;821;g3f60670b355_0_4166"/>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2" name="Google Shape;822;g3f60670b355_0_416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823" name="Google Shape;823;g3f60670b355_0_4166"/>
          <p:cNvSpPr txBox="1"/>
          <p:nvPr>
            <p:ph idx="2"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24" name="Google Shape;824;g3f60670b355_0_4166"/>
          <p:cNvSpPr txBox="1"/>
          <p:nvPr>
            <p:ph idx="3"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25" name="Google Shape;825;g3f60670b355_0_416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26" name="Google Shape;826;g3f60670b355_0_4166"/>
          <p:cNvGrpSpPr/>
          <p:nvPr/>
        </p:nvGrpSpPr>
        <p:grpSpPr>
          <a:xfrm>
            <a:off x="152400" y="4779450"/>
            <a:ext cx="3571875" cy="273600"/>
            <a:chOff x="152400" y="4779450"/>
            <a:chExt cx="3571875" cy="273600"/>
          </a:xfrm>
        </p:grpSpPr>
        <p:pic>
          <p:nvPicPr>
            <p:cNvPr descr="Social media icons for: Twitter, Facebook, LinkedIn, Instagram, Pinterest, and YouTube" id="827" name="Google Shape;827;g3f60670b355_0_416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28" name="Google Shape;828;g3f60670b355_0_416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29" name="Google Shape;829;g3f60670b355_0_416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830" name="Shape 830"/>
        <p:cNvGrpSpPr/>
        <p:nvPr/>
      </p:nvGrpSpPr>
      <p:grpSpPr>
        <a:xfrm>
          <a:off x="0" y="0"/>
          <a:ext cx="0" cy="0"/>
          <a:chOff x="0" y="0"/>
          <a:chExt cx="0" cy="0"/>
        </a:xfrm>
      </p:grpSpPr>
      <p:sp>
        <p:nvSpPr>
          <p:cNvPr id="831" name="Google Shape;831;g3f60670b355_0_4177"/>
          <p:cNvSpPr txBox="1"/>
          <p:nvPr>
            <p:ph idx="1" type="body"/>
          </p:nvPr>
        </p:nvSpPr>
        <p:spPr>
          <a:xfrm>
            <a:off x="71461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832" name="Google Shape;832;g3f60670b355_0_4177"/>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3" name="Google Shape;833;g3f60670b355_0_4177"/>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834" name="Google Shape;834;g3f60670b355_0_4177"/>
          <p:cNvSpPr txBox="1"/>
          <p:nvPr>
            <p:ph idx="2"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35" name="Google Shape;835;g3f60670b355_0_4177"/>
          <p:cNvSpPr txBox="1"/>
          <p:nvPr>
            <p:ph idx="3" type="body"/>
          </p:nvPr>
        </p:nvSpPr>
        <p:spPr>
          <a:xfrm>
            <a:off x="2651722"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36" name="Google Shape;836;g3f60670b355_0_417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37" name="Google Shape;837;g3f60670b355_0_4177"/>
          <p:cNvGrpSpPr/>
          <p:nvPr/>
        </p:nvGrpSpPr>
        <p:grpSpPr>
          <a:xfrm>
            <a:off x="152400" y="4779450"/>
            <a:ext cx="3571875" cy="273600"/>
            <a:chOff x="152400" y="4779450"/>
            <a:chExt cx="3571875" cy="273600"/>
          </a:xfrm>
        </p:grpSpPr>
        <p:pic>
          <p:nvPicPr>
            <p:cNvPr descr="Social media icons for: Twitter, Facebook, LinkedIn, Instagram, Pinterest, and YouTube" id="838" name="Google Shape;838;g3f60670b355_0_417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39" name="Google Shape;839;g3f60670b355_0_417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40" name="Google Shape;840;g3f60670b355_0_4177"/>
          <p:cNvSpPr txBox="1"/>
          <p:nvPr>
            <p:ph idx="4" type="body"/>
          </p:nvPr>
        </p:nvSpPr>
        <p:spPr>
          <a:xfrm>
            <a:off x="48989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41" name="Google Shape;841;g3f60670b355_0_417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side">
  <p:cSld name="TITLE_AND_TWO_COLUMNS_1_1">
    <p:bg>
      <p:bgPr>
        <a:solidFill>
          <a:srgbClr val="FFFFFF"/>
        </a:solidFill>
      </p:bgPr>
    </p:bg>
    <p:spTree>
      <p:nvGrpSpPr>
        <p:cNvPr id="842" name="Shape 842"/>
        <p:cNvGrpSpPr/>
        <p:nvPr/>
      </p:nvGrpSpPr>
      <p:grpSpPr>
        <a:xfrm>
          <a:off x="0" y="0"/>
          <a:ext cx="0" cy="0"/>
          <a:chOff x="0" y="0"/>
          <a:chExt cx="0" cy="0"/>
        </a:xfrm>
      </p:grpSpPr>
      <p:sp>
        <p:nvSpPr>
          <p:cNvPr descr="null" id="843" name="Google Shape;843;g3f60670b355_0_4189"/>
          <p:cNvSpPr/>
          <p:nvPr/>
        </p:nvSpPr>
        <p:spPr>
          <a:xfrm rot="5400000">
            <a:off x="-2303425" y="2040575"/>
            <a:ext cx="52956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4" name="Google Shape;844;g3f60670b355_0_4189"/>
          <p:cNvSpPr txBox="1"/>
          <p:nvPr>
            <p:ph type="title"/>
          </p:nvPr>
        </p:nvSpPr>
        <p:spPr>
          <a:xfrm>
            <a:off x="1233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845" name="Google Shape;845;g3f60670b355_0_4189"/>
          <p:cNvSpPr txBox="1"/>
          <p:nvPr>
            <p:ph idx="1" type="body"/>
          </p:nvPr>
        </p:nvSpPr>
        <p:spPr>
          <a:xfrm>
            <a:off x="1233900" y="1004675"/>
            <a:ext cx="35718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46" name="Google Shape;846;g3f60670b355_0_4189"/>
          <p:cNvSpPr txBox="1"/>
          <p:nvPr>
            <p:ph idx="2" type="body"/>
          </p:nvPr>
        </p:nvSpPr>
        <p:spPr>
          <a:xfrm>
            <a:off x="5146300" y="1004675"/>
            <a:ext cx="3700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847" name="Google Shape;847;g3f60670b355_0_418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48" name="Google Shape;848;g3f60670b355_0_4189"/>
          <p:cNvGrpSpPr/>
          <p:nvPr/>
        </p:nvGrpSpPr>
        <p:grpSpPr>
          <a:xfrm>
            <a:off x="152400" y="4779450"/>
            <a:ext cx="3571875" cy="273600"/>
            <a:chOff x="152400" y="4779450"/>
            <a:chExt cx="3571875" cy="273600"/>
          </a:xfrm>
        </p:grpSpPr>
        <p:pic>
          <p:nvPicPr>
            <p:cNvPr descr="Social media icons for: Twitter, Facebook, LinkedIn, Instagram, Pinterest, and YouTube" id="849" name="Google Shape;849;g3f60670b355_0_418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50" name="Google Shape;850;g3f60670b355_0_418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51" name="Google Shape;851;g3f60670b355_0_418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52" name="Shape 852"/>
        <p:cNvGrpSpPr/>
        <p:nvPr/>
      </p:nvGrpSpPr>
      <p:grpSpPr>
        <a:xfrm>
          <a:off x="0" y="0"/>
          <a:ext cx="0" cy="0"/>
          <a:chOff x="0" y="0"/>
          <a:chExt cx="0" cy="0"/>
        </a:xfrm>
      </p:grpSpPr>
      <p:sp>
        <p:nvSpPr>
          <p:cNvPr descr="null" id="853" name="Google Shape;853;g3f60670b355_0_4199"/>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4" name="Google Shape;854;g3f60670b355_0_4199"/>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1800"/>
              <a:buNone/>
              <a:defRPr sz="18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855" name="Google Shape;855;g3f60670b355_0_419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856" name="Google Shape;856;g3f60670b355_0_4199"/>
          <p:cNvGrpSpPr/>
          <p:nvPr/>
        </p:nvGrpSpPr>
        <p:grpSpPr>
          <a:xfrm>
            <a:off x="152400" y="4779450"/>
            <a:ext cx="3571875" cy="273600"/>
            <a:chOff x="152400" y="4779450"/>
            <a:chExt cx="3571875" cy="273600"/>
          </a:xfrm>
        </p:grpSpPr>
        <p:pic>
          <p:nvPicPr>
            <p:cNvPr descr="Social media icons for: Twitter, Facebook, LinkedIn, Instagram, Pinterest, and YouTube" id="857" name="Google Shape;857;g3f60670b355_0_419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858" name="Google Shape;858;g3f60670b355_0_419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859" name="Google Shape;859;g3f60670b355_0_419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60" name="Shape 860"/>
        <p:cNvGrpSpPr/>
        <p:nvPr/>
      </p:nvGrpSpPr>
      <p:grpSpPr>
        <a:xfrm>
          <a:off x="0" y="0"/>
          <a:ext cx="0" cy="0"/>
          <a:chOff x="0" y="0"/>
          <a:chExt cx="0" cy="0"/>
        </a:xfrm>
      </p:grpSpPr>
      <p:sp>
        <p:nvSpPr>
          <p:cNvPr descr="null" id="861" name="Google Shape;861;g3f60670b355_0_4207"/>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g3f60670b355_0_4207"/>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Clr>
                <a:schemeClr val="dk2"/>
              </a:buClr>
              <a:buSzPts val="2400"/>
              <a:buNone/>
              <a:defRPr sz="2400">
                <a:solidFill>
                  <a:schemeClr val="dk2"/>
                </a:solidFill>
              </a:defRPr>
            </a:lvl2pPr>
            <a:lvl3pPr lvl="2" algn="l">
              <a:lnSpc>
                <a:spcPct val="100000"/>
              </a:lnSpc>
              <a:spcBef>
                <a:spcPts val="0"/>
              </a:spcBef>
              <a:spcAft>
                <a:spcPts val="0"/>
              </a:spcAft>
              <a:buClr>
                <a:schemeClr val="dk2"/>
              </a:buClr>
              <a:buSzPts val="2400"/>
              <a:buNone/>
              <a:defRPr sz="2400">
                <a:solidFill>
                  <a:schemeClr val="dk2"/>
                </a:solidFill>
              </a:defRPr>
            </a:lvl3pPr>
            <a:lvl4pPr lvl="3" algn="l">
              <a:lnSpc>
                <a:spcPct val="100000"/>
              </a:lnSpc>
              <a:spcBef>
                <a:spcPts val="0"/>
              </a:spcBef>
              <a:spcAft>
                <a:spcPts val="0"/>
              </a:spcAft>
              <a:buClr>
                <a:schemeClr val="dk2"/>
              </a:buClr>
              <a:buSzPts val="2400"/>
              <a:buNone/>
              <a:defRPr sz="2400">
                <a:solidFill>
                  <a:schemeClr val="dk2"/>
                </a:solidFill>
              </a:defRPr>
            </a:lvl4pPr>
            <a:lvl5pPr lvl="4" algn="l">
              <a:lnSpc>
                <a:spcPct val="100000"/>
              </a:lnSpc>
              <a:spcBef>
                <a:spcPts val="0"/>
              </a:spcBef>
              <a:spcAft>
                <a:spcPts val="0"/>
              </a:spcAft>
              <a:buClr>
                <a:schemeClr val="dk2"/>
              </a:buClr>
              <a:buSzPts val="2400"/>
              <a:buNone/>
              <a:defRPr sz="2400">
                <a:solidFill>
                  <a:schemeClr val="dk2"/>
                </a:solidFill>
              </a:defRPr>
            </a:lvl5pPr>
            <a:lvl6pPr lvl="5" algn="l">
              <a:lnSpc>
                <a:spcPct val="100000"/>
              </a:lnSpc>
              <a:spcBef>
                <a:spcPts val="0"/>
              </a:spcBef>
              <a:spcAft>
                <a:spcPts val="0"/>
              </a:spcAft>
              <a:buClr>
                <a:schemeClr val="dk2"/>
              </a:buClr>
              <a:buSzPts val="2400"/>
              <a:buNone/>
              <a:defRPr sz="2400">
                <a:solidFill>
                  <a:schemeClr val="dk2"/>
                </a:solidFill>
              </a:defRPr>
            </a:lvl6pPr>
            <a:lvl7pPr lvl="6" algn="l">
              <a:lnSpc>
                <a:spcPct val="100000"/>
              </a:lnSpc>
              <a:spcBef>
                <a:spcPts val="0"/>
              </a:spcBef>
              <a:spcAft>
                <a:spcPts val="0"/>
              </a:spcAft>
              <a:buClr>
                <a:schemeClr val="dk2"/>
              </a:buClr>
              <a:buSzPts val="2400"/>
              <a:buNone/>
              <a:defRPr sz="2400">
                <a:solidFill>
                  <a:schemeClr val="dk2"/>
                </a:solidFill>
              </a:defRPr>
            </a:lvl7pPr>
            <a:lvl8pPr lvl="7" algn="l">
              <a:lnSpc>
                <a:spcPct val="100000"/>
              </a:lnSpc>
              <a:spcBef>
                <a:spcPts val="0"/>
              </a:spcBef>
              <a:spcAft>
                <a:spcPts val="0"/>
              </a:spcAft>
              <a:buClr>
                <a:schemeClr val="dk2"/>
              </a:buClr>
              <a:buSzPts val="2400"/>
              <a:buNone/>
              <a:defRPr sz="2400">
                <a:solidFill>
                  <a:schemeClr val="dk2"/>
                </a:solidFill>
              </a:defRPr>
            </a:lvl8pPr>
            <a:lvl9pPr lvl="8" algn="l">
              <a:lnSpc>
                <a:spcPct val="100000"/>
              </a:lnSpc>
              <a:spcBef>
                <a:spcPts val="0"/>
              </a:spcBef>
              <a:spcAft>
                <a:spcPts val="0"/>
              </a:spcAft>
              <a:buClr>
                <a:schemeClr val="dk2"/>
              </a:buClr>
              <a:buSzPts val="2400"/>
              <a:buNone/>
              <a:defRPr sz="2400">
                <a:solidFill>
                  <a:schemeClr val="dk2"/>
                </a:solidFill>
              </a:defRPr>
            </a:lvl9pPr>
          </a:lstStyle>
          <a:p/>
        </p:txBody>
      </p:sp>
      <p:sp>
        <p:nvSpPr>
          <p:cNvPr id="863" name="Google Shape;863;g3f60670b355_0_4207"/>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864" name="Google Shape;864;g3f60670b355_0_420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865" name="Google Shape;865;g3f60670b355_0_420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866" name="Shape 866"/>
        <p:cNvGrpSpPr/>
        <p:nvPr/>
      </p:nvGrpSpPr>
      <p:grpSpPr>
        <a:xfrm>
          <a:off x="0" y="0"/>
          <a:ext cx="0" cy="0"/>
          <a:chOff x="0" y="0"/>
          <a:chExt cx="0" cy="0"/>
        </a:xfrm>
      </p:grpSpPr>
      <p:sp>
        <p:nvSpPr>
          <p:cNvPr id="867" name="Google Shape;867;g3f60670b355_0_4213"/>
          <p:cNvSpPr txBox="1"/>
          <p:nvPr>
            <p:ph type="title"/>
          </p:nvPr>
        </p:nvSpPr>
        <p:spPr>
          <a:xfrm>
            <a:off x="490250" y="488250"/>
            <a:ext cx="62271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6000"/>
              <a:buNone/>
              <a:defRPr sz="6000">
                <a:solidFill>
                  <a:schemeClr val="dk2"/>
                </a:solidFill>
              </a:defRPr>
            </a:lvl1pPr>
            <a:lvl2pPr lvl="1" algn="l">
              <a:lnSpc>
                <a:spcPct val="100000"/>
              </a:lnSpc>
              <a:spcBef>
                <a:spcPts val="0"/>
              </a:spcBef>
              <a:spcAft>
                <a:spcPts val="0"/>
              </a:spcAft>
              <a:buClr>
                <a:schemeClr val="dk2"/>
              </a:buClr>
              <a:buSzPts val="6000"/>
              <a:buNone/>
              <a:defRPr sz="6000">
                <a:solidFill>
                  <a:schemeClr val="dk2"/>
                </a:solidFill>
              </a:defRPr>
            </a:lvl2pPr>
            <a:lvl3pPr lvl="2" algn="l">
              <a:lnSpc>
                <a:spcPct val="100000"/>
              </a:lnSpc>
              <a:spcBef>
                <a:spcPts val="0"/>
              </a:spcBef>
              <a:spcAft>
                <a:spcPts val="0"/>
              </a:spcAft>
              <a:buClr>
                <a:schemeClr val="dk2"/>
              </a:buClr>
              <a:buSzPts val="6000"/>
              <a:buNone/>
              <a:defRPr sz="6000">
                <a:solidFill>
                  <a:schemeClr val="dk2"/>
                </a:solidFill>
              </a:defRPr>
            </a:lvl3pPr>
            <a:lvl4pPr lvl="3" algn="l">
              <a:lnSpc>
                <a:spcPct val="100000"/>
              </a:lnSpc>
              <a:spcBef>
                <a:spcPts val="0"/>
              </a:spcBef>
              <a:spcAft>
                <a:spcPts val="0"/>
              </a:spcAft>
              <a:buClr>
                <a:schemeClr val="dk2"/>
              </a:buClr>
              <a:buSzPts val="6000"/>
              <a:buNone/>
              <a:defRPr sz="6000">
                <a:solidFill>
                  <a:schemeClr val="dk2"/>
                </a:solidFill>
              </a:defRPr>
            </a:lvl4pPr>
            <a:lvl5pPr lvl="4" algn="l">
              <a:lnSpc>
                <a:spcPct val="100000"/>
              </a:lnSpc>
              <a:spcBef>
                <a:spcPts val="0"/>
              </a:spcBef>
              <a:spcAft>
                <a:spcPts val="0"/>
              </a:spcAft>
              <a:buClr>
                <a:schemeClr val="dk2"/>
              </a:buClr>
              <a:buSzPts val="6000"/>
              <a:buNone/>
              <a:defRPr sz="6000">
                <a:solidFill>
                  <a:schemeClr val="dk2"/>
                </a:solidFill>
              </a:defRPr>
            </a:lvl5pPr>
            <a:lvl6pPr lvl="5" algn="l">
              <a:lnSpc>
                <a:spcPct val="100000"/>
              </a:lnSpc>
              <a:spcBef>
                <a:spcPts val="0"/>
              </a:spcBef>
              <a:spcAft>
                <a:spcPts val="0"/>
              </a:spcAft>
              <a:buClr>
                <a:schemeClr val="dk2"/>
              </a:buClr>
              <a:buSzPts val="6000"/>
              <a:buNone/>
              <a:defRPr sz="6000">
                <a:solidFill>
                  <a:schemeClr val="dk2"/>
                </a:solidFill>
              </a:defRPr>
            </a:lvl6pPr>
            <a:lvl7pPr lvl="6" algn="l">
              <a:lnSpc>
                <a:spcPct val="100000"/>
              </a:lnSpc>
              <a:spcBef>
                <a:spcPts val="0"/>
              </a:spcBef>
              <a:spcAft>
                <a:spcPts val="0"/>
              </a:spcAft>
              <a:buClr>
                <a:schemeClr val="dk2"/>
              </a:buClr>
              <a:buSzPts val="6000"/>
              <a:buNone/>
              <a:defRPr sz="6000">
                <a:solidFill>
                  <a:schemeClr val="dk2"/>
                </a:solidFill>
              </a:defRPr>
            </a:lvl7pPr>
            <a:lvl8pPr lvl="7" algn="l">
              <a:lnSpc>
                <a:spcPct val="100000"/>
              </a:lnSpc>
              <a:spcBef>
                <a:spcPts val="0"/>
              </a:spcBef>
              <a:spcAft>
                <a:spcPts val="0"/>
              </a:spcAft>
              <a:buClr>
                <a:schemeClr val="dk2"/>
              </a:buClr>
              <a:buSzPts val="6000"/>
              <a:buNone/>
              <a:defRPr sz="6000">
                <a:solidFill>
                  <a:schemeClr val="dk2"/>
                </a:solidFill>
              </a:defRPr>
            </a:lvl8pPr>
            <a:lvl9pPr lvl="8" algn="l">
              <a:lnSpc>
                <a:spcPct val="100000"/>
              </a:lnSpc>
              <a:spcBef>
                <a:spcPts val="0"/>
              </a:spcBef>
              <a:spcAft>
                <a:spcPts val="0"/>
              </a:spcAft>
              <a:buClr>
                <a:schemeClr val="dk2"/>
              </a:buClr>
              <a:buSzPts val="6000"/>
              <a:buNone/>
              <a:defRPr sz="6000">
                <a:solidFill>
                  <a:schemeClr val="dk2"/>
                </a:solidFill>
              </a:defRPr>
            </a:lvl9pPr>
          </a:lstStyle>
          <a:p/>
        </p:txBody>
      </p:sp>
      <p:sp>
        <p:nvSpPr>
          <p:cNvPr id="868" name="Google Shape;868;g3f60670b355_0_421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869" name="Google Shape;869;g3f60670b355_0_421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870" name="Shape 870"/>
        <p:cNvGrpSpPr/>
        <p:nvPr/>
      </p:nvGrpSpPr>
      <p:grpSpPr>
        <a:xfrm>
          <a:off x="0" y="0"/>
          <a:ext cx="0" cy="0"/>
          <a:chOff x="0" y="0"/>
          <a:chExt cx="0" cy="0"/>
        </a:xfrm>
      </p:grpSpPr>
      <p:sp>
        <p:nvSpPr>
          <p:cNvPr id="871" name="Google Shape;871;g3f60670b355_0_4217"/>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872" name="Google Shape;872;g3f60670b355_0_421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873" name="Google Shape;873;g3f60670b355_0_421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874" name="Google Shape;874;g3f60670b355_0_4217"/>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875" name="Google Shape;875;g3f60670b355_0_421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876" name="Shape 876"/>
        <p:cNvGrpSpPr/>
        <p:nvPr/>
      </p:nvGrpSpPr>
      <p:grpSpPr>
        <a:xfrm>
          <a:off x="0" y="0"/>
          <a:ext cx="0" cy="0"/>
          <a:chOff x="0" y="0"/>
          <a:chExt cx="0" cy="0"/>
        </a:xfrm>
      </p:grpSpPr>
      <p:sp>
        <p:nvSpPr>
          <p:cNvPr id="877" name="Google Shape;877;g3f60670b355_0_4223"/>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878" name="Google Shape;878;g3f60670b355_0_422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879" name="Google Shape;879;g3f60670b355_0_4223"/>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880" name="Google Shape;880;g3f60670b355_0_4223"/>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881" name="Google Shape;881;g3f60670b355_0_422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C</a:t>
            </a:r>
            <a:r>
              <a:rPr b="1" i="0" lang="en-US" sz="700" u="none" cap="none" strike="noStrike">
                <a:solidFill>
                  <a:schemeClr val="accent6"/>
                </a:solidFill>
                <a:latin typeface="Lato"/>
                <a:ea typeface="Lato"/>
                <a:cs typeface="Lato"/>
                <a:sym typeface="Lato"/>
              </a:rPr>
              <a:t>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882" name="Shape 882"/>
        <p:cNvGrpSpPr/>
        <p:nvPr/>
      </p:nvGrpSpPr>
      <p:grpSpPr>
        <a:xfrm>
          <a:off x="0" y="0"/>
          <a:ext cx="0" cy="0"/>
          <a:chOff x="0" y="0"/>
          <a:chExt cx="0" cy="0"/>
        </a:xfrm>
      </p:grpSpPr>
      <p:sp>
        <p:nvSpPr>
          <p:cNvPr id="883" name="Google Shape;883;g3f60670b355_0_4229"/>
          <p:cNvSpPr txBox="1"/>
          <p:nvPr>
            <p:ph type="title"/>
          </p:nvPr>
        </p:nvSpPr>
        <p:spPr>
          <a:xfrm>
            <a:off x="490250" y="1770700"/>
            <a:ext cx="82431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884" name="Google Shape;884;g3f60670b355_0_422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885" name="Google Shape;885;g3f60670b355_0_4229"/>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886" name="Google Shape;886;g3f60670b355_0_4229"/>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887" name="Google Shape;887;g3f60670b355_0_422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888" name="Shape 888"/>
        <p:cNvGrpSpPr/>
        <p:nvPr/>
      </p:nvGrpSpPr>
      <p:grpSpPr>
        <a:xfrm>
          <a:off x="0" y="0"/>
          <a:ext cx="0" cy="0"/>
          <a:chOff x="0" y="0"/>
          <a:chExt cx="0" cy="0"/>
        </a:xfrm>
      </p:grpSpPr>
      <p:sp>
        <p:nvSpPr>
          <p:cNvPr descr="null" id="889" name="Google Shape;889;g3f60670b355_0_4235"/>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g3f60670b355_0_4235"/>
          <p:cNvSpPr txBox="1"/>
          <p:nvPr>
            <p:ph type="title"/>
          </p:nvPr>
        </p:nvSpPr>
        <p:spPr>
          <a:xfrm>
            <a:off x="180475" y="236950"/>
            <a:ext cx="4045200" cy="14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3600"/>
              <a:buNone/>
              <a:defRPr sz="3600">
                <a:solidFill>
                  <a:schemeClr val="dk2"/>
                </a:solidFill>
              </a:defRPr>
            </a:lvl1pPr>
            <a:lvl2pPr lvl="1" algn="l">
              <a:lnSpc>
                <a:spcPct val="100000"/>
              </a:lnSpc>
              <a:spcBef>
                <a:spcPts val="0"/>
              </a:spcBef>
              <a:spcAft>
                <a:spcPts val="0"/>
              </a:spcAft>
              <a:buClr>
                <a:schemeClr val="dk2"/>
              </a:buClr>
              <a:buSzPts val="3600"/>
              <a:buNone/>
              <a:defRPr sz="3600">
                <a:solidFill>
                  <a:schemeClr val="dk2"/>
                </a:solidFill>
              </a:defRPr>
            </a:lvl2pPr>
            <a:lvl3pPr lvl="2" algn="l">
              <a:lnSpc>
                <a:spcPct val="100000"/>
              </a:lnSpc>
              <a:spcBef>
                <a:spcPts val="0"/>
              </a:spcBef>
              <a:spcAft>
                <a:spcPts val="0"/>
              </a:spcAft>
              <a:buClr>
                <a:schemeClr val="dk2"/>
              </a:buClr>
              <a:buSzPts val="3600"/>
              <a:buNone/>
              <a:defRPr sz="3600">
                <a:solidFill>
                  <a:schemeClr val="dk2"/>
                </a:solidFill>
              </a:defRPr>
            </a:lvl3pPr>
            <a:lvl4pPr lvl="3" algn="l">
              <a:lnSpc>
                <a:spcPct val="100000"/>
              </a:lnSpc>
              <a:spcBef>
                <a:spcPts val="0"/>
              </a:spcBef>
              <a:spcAft>
                <a:spcPts val="0"/>
              </a:spcAft>
              <a:buClr>
                <a:schemeClr val="dk2"/>
              </a:buClr>
              <a:buSzPts val="3600"/>
              <a:buNone/>
              <a:defRPr sz="3600">
                <a:solidFill>
                  <a:schemeClr val="dk2"/>
                </a:solidFill>
              </a:defRPr>
            </a:lvl4pPr>
            <a:lvl5pPr lvl="4" algn="l">
              <a:lnSpc>
                <a:spcPct val="100000"/>
              </a:lnSpc>
              <a:spcBef>
                <a:spcPts val="0"/>
              </a:spcBef>
              <a:spcAft>
                <a:spcPts val="0"/>
              </a:spcAft>
              <a:buClr>
                <a:schemeClr val="dk2"/>
              </a:buClr>
              <a:buSzPts val="3600"/>
              <a:buNone/>
              <a:defRPr sz="3600">
                <a:solidFill>
                  <a:schemeClr val="dk2"/>
                </a:solidFill>
              </a:defRPr>
            </a:lvl5pPr>
            <a:lvl6pPr lvl="5" algn="l">
              <a:lnSpc>
                <a:spcPct val="100000"/>
              </a:lnSpc>
              <a:spcBef>
                <a:spcPts val="0"/>
              </a:spcBef>
              <a:spcAft>
                <a:spcPts val="0"/>
              </a:spcAft>
              <a:buClr>
                <a:schemeClr val="dk2"/>
              </a:buClr>
              <a:buSzPts val="3600"/>
              <a:buNone/>
              <a:defRPr sz="3600">
                <a:solidFill>
                  <a:schemeClr val="dk2"/>
                </a:solidFill>
              </a:defRPr>
            </a:lvl6pPr>
            <a:lvl7pPr lvl="6" algn="l">
              <a:lnSpc>
                <a:spcPct val="100000"/>
              </a:lnSpc>
              <a:spcBef>
                <a:spcPts val="0"/>
              </a:spcBef>
              <a:spcAft>
                <a:spcPts val="0"/>
              </a:spcAft>
              <a:buClr>
                <a:schemeClr val="dk2"/>
              </a:buClr>
              <a:buSzPts val="3600"/>
              <a:buNone/>
              <a:defRPr sz="3600">
                <a:solidFill>
                  <a:schemeClr val="dk2"/>
                </a:solidFill>
              </a:defRPr>
            </a:lvl7pPr>
            <a:lvl8pPr lvl="7" algn="l">
              <a:lnSpc>
                <a:spcPct val="100000"/>
              </a:lnSpc>
              <a:spcBef>
                <a:spcPts val="0"/>
              </a:spcBef>
              <a:spcAft>
                <a:spcPts val="0"/>
              </a:spcAft>
              <a:buClr>
                <a:schemeClr val="dk2"/>
              </a:buClr>
              <a:buSzPts val="3600"/>
              <a:buNone/>
              <a:defRPr sz="3600">
                <a:solidFill>
                  <a:schemeClr val="dk2"/>
                </a:solidFill>
              </a:defRPr>
            </a:lvl8pPr>
            <a:lvl9pPr lvl="8" algn="l">
              <a:lnSpc>
                <a:spcPct val="100000"/>
              </a:lnSpc>
              <a:spcBef>
                <a:spcPts val="0"/>
              </a:spcBef>
              <a:spcAft>
                <a:spcPts val="0"/>
              </a:spcAft>
              <a:buClr>
                <a:schemeClr val="dk2"/>
              </a:buClr>
              <a:buSzPts val="3600"/>
              <a:buNone/>
              <a:defRPr sz="3600">
                <a:solidFill>
                  <a:schemeClr val="dk2"/>
                </a:solidFill>
              </a:defRPr>
            </a:lvl9pPr>
          </a:lstStyle>
          <a:p/>
        </p:txBody>
      </p:sp>
      <p:sp>
        <p:nvSpPr>
          <p:cNvPr id="891" name="Google Shape;891;g3f60670b355_0_4235"/>
          <p:cNvSpPr txBox="1"/>
          <p:nvPr>
            <p:ph idx="1" type="subTitle"/>
          </p:nvPr>
        </p:nvSpPr>
        <p:spPr>
          <a:xfrm>
            <a:off x="180475" y="1719250"/>
            <a:ext cx="3918000" cy="2295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100"/>
              <a:buNone/>
              <a:defRPr sz="2100">
                <a:solidFill>
                  <a:schemeClr val="dk2"/>
                </a:solidFill>
              </a:defRPr>
            </a:lvl1pPr>
            <a:lvl2pPr lvl="1" algn="l">
              <a:lnSpc>
                <a:spcPct val="100000"/>
              </a:lnSpc>
              <a:spcBef>
                <a:spcPts val="0"/>
              </a:spcBef>
              <a:spcAft>
                <a:spcPts val="0"/>
              </a:spcAft>
              <a:buClr>
                <a:schemeClr val="dk2"/>
              </a:buClr>
              <a:buSzPts val="2100"/>
              <a:buNone/>
              <a:defRPr sz="2100">
                <a:solidFill>
                  <a:schemeClr val="dk2"/>
                </a:solidFill>
              </a:defRPr>
            </a:lvl2pPr>
            <a:lvl3pPr lvl="2" algn="l">
              <a:lnSpc>
                <a:spcPct val="100000"/>
              </a:lnSpc>
              <a:spcBef>
                <a:spcPts val="0"/>
              </a:spcBef>
              <a:spcAft>
                <a:spcPts val="0"/>
              </a:spcAft>
              <a:buClr>
                <a:schemeClr val="dk2"/>
              </a:buClr>
              <a:buSzPts val="2100"/>
              <a:buNone/>
              <a:defRPr sz="2100">
                <a:solidFill>
                  <a:schemeClr val="dk2"/>
                </a:solidFill>
              </a:defRPr>
            </a:lvl3pPr>
            <a:lvl4pPr lvl="3" algn="l">
              <a:lnSpc>
                <a:spcPct val="100000"/>
              </a:lnSpc>
              <a:spcBef>
                <a:spcPts val="0"/>
              </a:spcBef>
              <a:spcAft>
                <a:spcPts val="0"/>
              </a:spcAft>
              <a:buClr>
                <a:schemeClr val="dk2"/>
              </a:buClr>
              <a:buSzPts val="2100"/>
              <a:buNone/>
              <a:defRPr sz="2100">
                <a:solidFill>
                  <a:schemeClr val="dk2"/>
                </a:solidFill>
              </a:defRPr>
            </a:lvl4pPr>
            <a:lvl5pPr lvl="4" algn="l">
              <a:lnSpc>
                <a:spcPct val="100000"/>
              </a:lnSpc>
              <a:spcBef>
                <a:spcPts val="0"/>
              </a:spcBef>
              <a:spcAft>
                <a:spcPts val="0"/>
              </a:spcAft>
              <a:buClr>
                <a:schemeClr val="dk2"/>
              </a:buClr>
              <a:buSzPts val="2100"/>
              <a:buNone/>
              <a:defRPr sz="2100">
                <a:solidFill>
                  <a:schemeClr val="dk2"/>
                </a:solidFill>
              </a:defRPr>
            </a:lvl5pPr>
            <a:lvl6pPr lvl="5" algn="l">
              <a:lnSpc>
                <a:spcPct val="100000"/>
              </a:lnSpc>
              <a:spcBef>
                <a:spcPts val="0"/>
              </a:spcBef>
              <a:spcAft>
                <a:spcPts val="0"/>
              </a:spcAft>
              <a:buClr>
                <a:schemeClr val="dk2"/>
              </a:buClr>
              <a:buSzPts val="2100"/>
              <a:buNone/>
              <a:defRPr sz="2100">
                <a:solidFill>
                  <a:schemeClr val="dk2"/>
                </a:solidFill>
              </a:defRPr>
            </a:lvl6pPr>
            <a:lvl7pPr lvl="6" algn="l">
              <a:lnSpc>
                <a:spcPct val="100000"/>
              </a:lnSpc>
              <a:spcBef>
                <a:spcPts val="0"/>
              </a:spcBef>
              <a:spcAft>
                <a:spcPts val="0"/>
              </a:spcAft>
              <a:buClr>
                <a:schemeClr val="dk2"/>
              </a:buClr>
              <a:buSzPts val="2100"/>
              <a:buNone/>
              <a:defRPr sz="2100">
                <a:solidFill>
                  <a:schemeClr val="dk2"/>
                </a:solidFill>
              </a:defRPr>
            </a:lvl7pPr>
            <a:lvl8pPr lvl="7" algn="l">
              <a:lnSpc>
                <a:spcPct val="100000"/>
              </a:lnSpc>
              <a:spcBef>
                <a:spcPts val="0"/>
              </a:spcBef>
              <a:spcAft>
                <a:spcPts val="0"/>
              </a:spcAft>
              <a:buClr>
                <a:schemeClr val="dk2"/>
              </a:buClr>
              <a:buSzPts val="2100"/>
              <a:buNone/>
              <a:defRPr sz="2100">
                <a:solidFill>
                  <a:schemeClr val="dk2"/>
                </a:solidFill>
              </a:defRPr>
            </a:lvl8pPr>
            <a:lvl9pPr lvl="8" algn="l">
              <a:lnSpc>
                <a:spcPct val="100000"/>
              </a:lnSpc>
              <a:spcBef>
                <a:spcPts val="0"/>
              </a:spcBef>
              <a:spcAft>
                <a:spcPts val="0"/>
              </a:spcAft>
              <a:buClr>
                <a:schemeClr val="dk2"/>
              </a:buClr>
              <a:buSzPts val="2100"/>
              <a:buNone/>
              <a:defRPr sz="2100">
                <a:solidFill>
                  <a:schemeClr val="dk2"/>
                </a:solidFill>
              </a:defRPr>
            </a:lvl9pPr>
          </a:lstStyle>
          <a:p/>
        </p:txBody>
      </p:sp>
      <p:sp>
        <p:nvSpPr>
          <p:cNvPr id="892" name="Google Shape;892;g3f60670b355_0_4235"/>
          <p:cNvSpPr txBox="1"/>
          <p:nvPr>
            <p:ph idx="2" type="body"/>
          </p:nvPr>
        </p:nvSpPr>
        <p:spPr>
          <a:xfrm>
            <a:off x="4634700" y="465550"/>
            <a:ext cx="3837000" cy="3695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42900" lvl="2" marL="1371600" algn="l">
              <a:lnSpc>
                <a:spcPct val="100000"/>
              </a:lnSpc>
              <a:spcBef>
                <a:spcPts val="1600"/>
              </a:spcBef>
              <a:spcAft>
                <a:spcPts val="0"/>
              </a:spcAft>
              <a:buClr>
                <a:schemeClr val="accent6"/>
              </a:buClr>
              <a:buSzPts val="1800"/>
              <a:buChar char="■"/>
              <a:defRPr>
                <a:solidFill>
                  <a:schemeClr val="accent6"/>
                </a:solidFill>
              </a:defRPr>
            </a:lvl3pPr>
            <a:lvl4pPr indent="-330200" lvl="3" marL="1828800" algn="l">
              <a:lnSpc>
                <a:spcPct val="100000"/>
              </a:lnSpc>
              <a:spcBef>
                <a:spcPts val="1600"/>
              </a:spcBef>
              <a:spcAft>
                <a:spcPts val="0"/>
              </a:spcAft>
              <a:buClr>
                <a:schemeClr val="accent6"/>
              </a:buClr>
              <a:buSzPts val="1600"/>
              <a:buChar char="●"/>
              <a:defRPr>
                <a:solidFill>
                  <a:schemeClr val="accent6"/>
                </a:solidFill>
              </a:defRPr>
            </a:lvl4pPr>
            <a:lvl5pPr indent="-317500" lvl="4" marL="2286000" algn="l">
              <a:lnSpc>
                <a:spcPct val="100000"/>
              </a:lnSpc>
              <a:spcBef>
                <a:spcPts val="1600"/>
              </a:spcBef>
              <a:spcAft>
                <a:spcPts val="0"/>
              </a:spcAft>
              <a:buClr>
                <a:schemeClr val="accent6"/>
              </a:buClr>
              <a:buSzPts val="1400"/>
              <a:buChar char="○"/>
              <a:defRPr>
                <a:solidFill>
                  <a:schemeClr val="accent6"/>
                </a:solidFill>
              </a:defRPr>
            </a:lvl5pPr>
            <a:lvl6pPr indent="-317500" lvl="5" marL="2743200" algn="l">
              <a:lnSpc>
                <a:spcPct val="100000"/>
              </a:lnSpc>
              <a:spcBef>
                <a:spcPts val="1600"/>
              </a:spcBef>
              <a:spcAft>
                <a:spcPts val="0"/>
              </a:spcAft>
              <a:buClr>
                <a:schemeClr val="accent6"/>
              </a:buClr>
              <a:buSzPts val="1400"/>
              <a:buChar char="■"/>
              <a:defRPr>
                <a:solidFill>
                  <a:schemeClr val="accent6"/>
                </a:solidFill>
              </a:defRPr>
            </a:lvl6pPr>
            <a:lvl7pPr indent="-317500" lvl="6" marL="3200400" algn="l">
              <a:lnSpc>
                <a:spcPct val="100000"/>
              </a:lnSpc>
              <a:spcBef>
                <a:spcPts val="1600"/>
              </a:spcBef>
              <a:spcAft>
                <a:spcPts val="0"/>
              </a:spcAft>
              <a:buClr>
                <a:schemeClr val="accent6"/>
              </a:buClr>
              <a:buSzPts val="1400"/>
              <a:buChar char="●"/>
              <a:defRPr>
                <a:solidFill>
                  <a:schemeClr val="accent6"/>
                </a:solidFill>
              </a:defRPr>
            </a:lvl7pPr>
            <a:lvl8pPr indent="-317500" lvl="7" marL="3657600" algn="l">
              <a:lnSpc>
                <a:spcPct val="100000"/>
              </a:lnSpc>
              <a:spcBef>
                <a:spcPts val="1600"/>
              </a:spcBef>
              <a:spcAft>
                <a:spcPts val="0"/>
              </a:spcAft>
              <a:buClr>
                <a:schemeClr val="accent6"/>
              </a:buClr>
              <a:buSzPts val="1400"/>
              <a:buChar char="○"/>
              <a:defRPr>
                <a:solidFill>
                  <a:schemeClr val="accent6"/>
                </a:solidFill>
              </a:defRPr>
            </a:lvl8pPr>
            <a:lvl9pPr indent="-317500" lvl="8" marL="4114800" algn="l">
              <a:lnSpc>
                <a:spcPct val="100000"/>
              </a:lnSpc>
              <a:spcBef>
                <a:spcPts val="1600"/>
              </a:spcBef>
              <a:spcAft>
                <a:spcPts val="1600"/>
              </a:spcAft>
              <a:buClr>
                <a:schemeClr val="accent6"/>
              </a:buClr>
              <a:buSzPts val="1400"/>
              <a:buChar char="■"/>
              <a:defRPr>
                <a:solidFill>
                  <a:schemeClr val="accent6"/>
                </a:solidFill>
              </a:defRPr>
            </a:lvl9pPr>
          </a:lstStyle>
          <a:p/>
        </p:txBody>
      </p:sp>
      <p:sp>
        <p:nvSpPr>
          <p:cNvPr id="893" name="Google Shape;893;g3f60670b355_0_423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894" name="Google Shape;894;g3f60670b355_0_423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C</a:t>
            </a:r>
            <a:r>
              <a:rPr b="1" i="0" lang="en-US" sz="700" u="none" cap="none" strike="noStrike">
                <a:solidFill>
                  <a:schemeClr val="accent6"/>
                </a:solidFill>
                <a:latin typeface="Lato"/>
                <a:ea typeface="Lato"/>
                <a:cs typeface="Lato"/>
                <a:sym typeface="Lato"/>
              </a:rPr>
              <a:t>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895" name="Shape 895"/>
        <p:cNvGrpSpPr/>
        <p:nvPr/>
      </p:nvGrpSpPr>
      <p:grpSpPr>
        <a:xfrm>
          <a:off x="0" y="0"/>
          <a:ext cx="0" cy="0"/>
          <a:chOff x="0" y="0"/>
          <a:chExt cx="0" cy="0"/>
        </a:xfrm>
      </p:grpSpPr>
      <p:sp>
        <p:nvSpPr>
          <p:cNvPr descr="null" id="896" name="Google Shape;896;g3f60670b355_0_4242"/>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g3f60670b355_0_4242"/>
          <p:cNvSpPr txBox="1"/>
          <p:nvPr>
            <p:ph idx="1" type="body"/>
          </p:nvPr>
        </p:nvSpPr>
        <p:spPr>
          <a:xfrm>
            <a:off x="57150" y="4723675"/>
            <a:ext cx="8382000" cy="240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dk2"/>
              </a:buClr>
              <a:buSzPts val="1200"/>
              <a:buNone/>
              <a:defRPr b="1" sz="1200">
                <a:solidFill>
                  <a:schemeClr val="dk2"/>
                </a:solidFill>
              </a:defRPr>
            </a:lvl1pPr>
          </a:lstStyle>
          <a:p/>
        </p:txBody>
      </p:sp>
      <p:sp>
        <p:nvSpPr>
          <p:cNvPr id="898" name="Google Shape;898;g3f60670b355_0_424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899" name="Google Shape;899;g3f60670b355_0_424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900" name="Shape 900"/>
        <p:cNvGrpSpPr/>
        <p:nvPr/>
      </p:nvGrpSpPr>
      <p:grpSpPr>
        <a:xfrm>
          <a:off x="0" y="0"/>
          <a:ext cx="0" cy="0"/>
          <a:chOff x="0" y="0"/>
          <a:chExt cx="0" cy="0"/>
        </a:xfrm>
      </p:grpSpPr>
      <p:pic>
        <p:nvPicPr>
          <p:cNvPr id="901" name="Google Shape;901;g3f60670b355_0_4247"/>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902" name="Google Shape;902;g3f60670b355_0_4247"/>
          <p:cNvSpPr txBox="1"/>
          <p:nvPr>
            <p:ph hasCustomPrompt="1" type="title"/>
          </p:nvPr>
        </p:nvSpPr>
        <p:spPr>
          <a:xfrm>
            <a:off x="475500" y="125852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a:r>
              <a:t>xx%</a:t>
            </a:r>
          </a:p>
        </p:txBody>
      </p:sp>
      <p:sp>
        <p:nvSpPr>
          <p:cNvPr id="903" name="Google Shape;903;g3f60670b355_0_4247"/>
          <p:cNvSpPr txBox="1"/>
          <p:nvPr>
            <p:ph idx="1" type="body"/>
          </p:nvPr>
        </p:nvSpPr>
        <p:spPr>
          <a:xfrm>
            <a:off x="475500" y="330462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sp>
        <p:nvSpPr>
          <p:cNvPr id="904" name="Google Shape;904;g3f60670b355_0_424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05" name="Google Shape;905;g3f60670b355_0_424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906" name="Shape 906"/>
        <p:cNvGrpSpPr/>
        <p:nvPr/>
      </p:nvGrpSpPr>
      <p:grpSpPr>
        <a:xfrm>
          <a:off x="0" y="0"/>
          <a:ext cx="0" cy="0"/>
          <a:chOff x="0" y="0"/>
          <a:chExt cx="0" cy="0"/>
        </a:xfrm>
      </p:grpSpPr>
      <p:sp>
        <p:nvSpPr>
          <p:cNvPr id="907" name="Google Shape;907;g3f60670b355_0_425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908" name="Shape 908"/>
        <p:cNvGrpSpPr/>
        <p:nvPr/>
      </p:nvGrpSpPr>
      <p:grpSpPr>
        <a:xfrm>
          <a:off x="0" y="0"/>
          <a:ext cx="0" cy="0"/>
          <a:chOff x="0" y="0"/>
          <a:chExt cx="0" cy="0"/>
        </a:xfrm>
      </p:grpSpPr>
      <p:sp>
        <p:nvSpPr>
          <p:cNvPr id="909" name="Google Shape;909;g3f60670b355_0_425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1">
  <p:cSld name="SECTION_HEADER_1_1_1_1_1">
    <p:bg>
      <p:bgPr>
        <a:solidFill>
          <a:srgbClr val="372861"/>
        </a:solidFill>
      </p:bgPr>
    </p:bg>
    <p:spTree>
      <p:nvGrpSpPr>
        <p:cNvPr id="910" name="Shape 910"/>
        <p:cNvGrpSpPr/>
        <p:nvPr/>
      </p:nvGrpSpPr>
      <p:grpSpPr>
        <a:xfrm>
          <a:off x="0" y="0"/>
          <a:ext cx="0" cy="0"/>
          <a:chOff x="0" y="0"/>
          <a:chExt cx="0" cy="0"/>
        </a:xfrm>
      </p:grpSpPr>
      <p:pic>
        <p:nvPicPr>
          <p:cNvPr descr="null" id="911" name="Google Shape;911;g3f60670b355_0_4257"/>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912" name="Google Shape;912;g3f60670b355_0_425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913" name="Google Shape;913;g3f60670b355_0_425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14" name="Google Shape;914;g3f60670b355_0_425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3">
  <p:cSld name="SECTION_HEADER_1_1_1_3_1">
    <p:bg>
      <p:bgPr>
        <a:solidFill>
          <a:schemeClr val="accent4"/>
        </a:solidFill>
      </p:bgPr>
    </p:bg>
    <p:spTree>
      <p:nvGrpSpPr>
        <p:cNvPr id="915" name="Shape 915"/>
        <p:cNvGrpSpPr/>
        <p:nvPr/>
      </p:nvGrpSpPr>
      <p:grpSpPr>
        <a:xfrm>
          <a:off x="0" y="0"/>
          <a:ext cx="0" cy="0"/>
          <a:chOff x="0" y="0"/>
          <a:chExt cx="0" cy="0"/>
        </a:xfrm>
      </p:grpSpPr>
      <p:sp>
        <p:nvSpPr>
          <p:cNvPr id="916" name="Google Shape;916;g3f60670b355_0_426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000000"/>
              </a:buClr>
              <a:buSzPts val="4200"/>
              <a:buFont typeface="Lato"/>
              <a:buNone/>
              <a:defRPr b="1" sz="4200">
                <a:solidFill>
                  <a:srgbClr val="000000"/>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917" name="Google Shape;917;g3f60670b355_0_426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918" name="Google Shape;918;g3f60670b355_0_4262"/>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919" name="Google Shape;919;g3f60670b355_0_4262"/>
          <p:cNvSpPr txBox="1"/>
          <p:nvPr/>
        </p:nvSpPr>
        <p:spPr>
          <a:xfrm>
            <a:off x="5238225" y="49319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920" name="Google Shape;920;g3f60670b355_0_4262"/>
          <p:cNvSpPr txBox="1"/>
          <p:nvPr/>
        </p:nvSpPr>
        <p:spPr>
          <a:xfrm>
            <a:off x="500150" y="1109025"/>
            <a:ext cx="989400" cy="109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0"/>
              <a:buFont typeface="Arial"/>
              <a:buNone/>
            </a:pPr>
            <a:r>
              <a:rPr b="0" i="0" lang="en-US" sz="20000" u="none" cap="none" strike="noStrike">
                <a:solidFill>
                  <a:srgbClr val="A60A63"/>
                </a:solidFill>
                <a:latin typeface="Impact"/>
                <a:ea typeface="Impact"/>
                <a:cs typeface="Impact"/>
                <a:sym typeface="Impact"/>
              </a:rPr>
              <a:t>“</a:t>
            </a:r>
            <a:endParaRPr b="0" i="0" sz="20000" u="none" cap="none" strike="noStrike">
              <a:solidFill>
                <a:srgbClr val="A60A63"/>
              </a:solidFill>
              <a:latin typeface="Impact"/>
              <a:ea typeface="Impact"/>
              <a:cs typeface="Impact"/>
              <a:sym typeface="Impact"/>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_2">
  <p:cSld name="CAPTION_ONLY_2">
    <p:spTree>
      <p:nvGrpSpPr>
        <p:cNvPr id="921" name="Shape 921"/>
        <p:cNvGrpSpPr/>
        <p:nvPr/>
      </p:nvGrpSpPr>
      <p:grpSpPr>
        <a:xfrm>
          <a:off x="0" y="0"/>
          <a:ext cx="0" cy="0"/>
          <a:chOff x="0" y="0"/>
          <a:chExt cx="0" cy="0"/>
        </a:xfrm>
      </p:grpSpPr>
      <p:sp>
        <p:nvSpPr>
          <p:cNvPr descr="null" id="922" name="Google Shape;922;g3f60670b355_0_4268"/>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923" name="Google Shape;923;g3f60670b355_0_4268"/>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4" name="Google Shape;924;g3f60670b355_0_4268"/>
          <p:cNvSpPr txBox="1"/>
          <p:nvPr>
            <p:ph idx="1" type="body"/>
          </p:nvPr>
        </p:nvSpPr>
        <p:spPr>
          <a:xfrm>
            <a:off x="57150" y="4696825"/>
            <a:ext cx="8382000" cy="4467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lt1"/>
              </a:buClr>
              <a:buSzPts val="1200"/>
              <a:buNone/>
              <a:defRPr sz="1200">
                <a:solidFill>
                  <a:schemeClr val="lt1"/>
                </a:solidFill>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925" name="Google Shape;925;g3f60670b355_0_426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26" name="Google Shape;926;g3f60670b355_0_426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pic>
        <p:nvPicPr>
          <p:cNvPr id="927" name="Google Shape;927;g3f60670b355_0_4268"/>
          <p:cNvPicPr preferRelativeResize="0"/>
          <p:nvPr/>
        </p:nvPicPr>
        <p:blipFill rotWithShape="1">
          <a:blip r:embed="rId2">
            <a:alphaModFix/>
          </a:blip>
          <a:srcRect b="0" l="0" r="0" t="0"/>
          <a:stretch/>
        </p:blipFill>
        <p:spPr>
          <a:xfrm flipH="1" rot="10800000">
            <a:off x="6057900" y="0"/>
            <a:ext cx="3086100" cy="1905000"/>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28" name="Shape 928"/>
        <p:cNvGrpSpPr/>
        <p:nvPr/>
      </p:nvGrpSpPr>
      <p:grpSpPr>
        <a:xfrm>
          <a:off x="0" y="0"/>
          <a:ext cx="0" cy="0"/>
          <a:chOff x="0" y="0"/>
          <a:chExt cx="0" cy="0"/>
        </a:xfrm>
      </p:grpSpPr>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29" name="Shape 929"/>
        <p:cNvGrpSpPr/>
        <p:nvPr/>
      </p:nvGrpSpPr>
      <p:grpSpPr>
        <a:xfrm>
          <a:off x="0" y="0"/>
          <a:ext cx="0" cy="0"/>
          <a:chOff x="0" y="0"/>
          <a:chExt cx="0" cy="0"/>
        </a:xfrm>
      </p:grpSpPr>
      <p:sp>
        <p:nvSpPr>
          <p:cNvPr id="930" name="Google Shape;930;g3f60670b355_0_4276"/>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931" name="Google Shape;931;g3f60670b355_0_4276"/>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1600"/>
              </a:spcBef>
              <a:spcAft>
                <a:spcPts val="0"/>
              </a:spcAft>
              <a:buClr>
                <a:schemeClr val="dk1"/>
              </a:buClr>
              <a:buSzPts val="1800"/>
              <a:buChar char="○"/>
              <a:defRPr/>
            </a:lvl2pPr>
            <a:lvl3pPr indent="-342900" lvl="2" marL="1371600" algn="l">
              <a:lnSpc>
                <a:spcPct val="100000"/>
              </a:lnSpc>
              <a:spcBef>
                <a:spcPts val="1600"/>
              </a:spcBef>
              <a:spcAft>
                <a:spcPts val="0"/>
              </a:spcAft>
              <a:buClr>
                <a:schemeClr val="dk1"/>
              </a:buClr>
              <a:buSzPts val="1800"/>
              <a:buChar char="■"/>
              <a:defRPr/>
            </a:lvl3pPr>
            <a:lvl4pPr indent="-342900" lvl="3" marL="1828800" algn="l">
              <a:lnSpc>
                <a:spcPct val="100000"/>
              </a:lnSpc>
              <a:spcBef>
                <a:spcPts val="1600"/>
              </a:spcBef>
              <a:spcAft>
                <a:spcPts val="0"/>
              </a:spcAft>
              <a:buClr>
                <a:schemeClr val="dk1"/>
              </a:buClr>
              <a:buSzPts val="1800"/>
              <a:buChar char="●"/>
              <a:defRPr/>
            </a:lvl4pPr>
            <a:lvl5pPr indent="-342900" lvl="4" marL="2286000" algn="l">
              <a:lnSpc>
                <a:spcPct val="100000"/>
              </a:lnSpc>
              <a:spcBef>
                <a:spcPts val="1600"/>
              </a:spcBef>
              <a:spcAft>
                <a:spcPts val="0"/>
              </a:spcAft>
              <a:buClr>
                <a:schemeClr val="dk1"/>
              </a:buClr>
              <a:buSzPts val="1800"/>
              <a:buChar char="○"/>
              <a:defRPr/>
            </a:lvl5pPr>
            <a:lvl6pPr indent="-342900" lvl="5" marL="2743200" algn="l">
              <a:lnSpc>
                <a:spcPct val="100000"/>
              </a:lnSpc>
              <a:spcBef>
                <a:spcPts val="1600"/>
              </a:spcBef>
              <a:spcAft>
                <a:spcPts val="0"/>
              </a:spcAft>
              <a:buClr>
                <a:schemeClr val="dk1"/>
              </a:buClr>
              <a:buSzPts val="1800"/>
              <a:buChar char="■"/>
              <a:defRPr/>
            </a:lvl6pPr>
            <a:lvl7pPr indent="-342900" lvl="6" marL="3200400" algn="l">
              <a:lnSpc>
                <a:spcPct val="100000"/>
              </a:lnSpc>
              <a:spcBef>
                <a:spcPts val="1600"/>
              </a:spcBef>
              <a:spcAft>
                <a:spcPts val="0"/>
              </a:spcAft>
              <a:buClr>
                <a:schemeClr val="dk1"/>
              </a:buClr>
              <a:buSzPts val="1800"/>
              <a:buChar char="●"/>
              <a:defRPr/>
            </a:lvl7pPr>
            <a:lvl8pPr indent="-342900" lvl="7" marL="3657600" algn="l">
              <a:lnSpc>
                <a:spcPct val="100000"/>
              </a:lnSpc>
              <a:spcBef>
                <a:spcPts val="1600"/>
              </a:spcBef>
              <a:spcAft>
                <a:spcPts val="0"/>
              </a:spcAft>
              <a:buClr>
                <a:schemeClr val="dk1"/>
              </a:buClr>
              <a:buSzPts val="1800"/>
              <a:buChar char="○"/>
              <a:defRPr/>
            </a:lvl8pPr>
            <a:lvl9pPr indent="-342900" lvl="8" marL="4114800" algn="l">
              <a:lnSpc>
                <a:spcPct val="100000"/>
              </a:lnSpc>
              <a:spcBef>
                <a:spcPts val="1600"/>
              </a:spcBef>
              <a:spcAft>
                <a:spcPts val="1600"/>
              </a:spcAft>
              <a:buClr>
                <a:schemeClr val="dk1"/>
              </a:buClr>
              <a:buSzPts val="1800"/>
              <a:buChar char="■"/>
              <a:defRPr/>
            </a:lvl9pPr>
          </a:lstStyle>
          <a:p/>
        </p:txBody>
      </p:sp>
      <p:sp>
        <p:nvSpPr>
          <p:cNvPr id="932" name="Google Shape;932;g3f60670b355_0_427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33" name="Google Shape;933;g3f60670b355_0_427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34" name="Google Shape;934;g3f60670b355_0_427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2">
  <p:cSld name="SECTION_HEADER_2">
    <p:spTree>
      <p:nvGrpSpPr>
        <p:cNvPr id="935" name="Shape 935"/>
        <p:cNvGrpSpPr/>
        <p:nvPr/>
      </p:nvGrpSpPr>
      <p:grpSpPr>
        <a:xfrm>
          <a:off x="0" y="0"/>
          <a:ext cx="0" cy="0"/>
          <a:chOff x="0" y="0"/>
          <a:chExt cx="0" cy="0"/>
        </a:xfrm>
      </p:grpSpPr>
      <p:sp>
        <p:nvSpPr>
          <p:cNvPr id="936" name="Google Shape;936;g3f60670b355_0_428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937" name="Google Shape;937;g3f60670b355_0_42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38" name="Google Shape;938;g3f60670b355_0_4282"/>
          <p:cNvSpPr txBox="1"/>
          <p:nvPr>
            <p:ph idx="2" type="sldNum"/>
          </p:nvPr>
        </p:nvSpPr>
        <p:spPr>
          <a:xfrm>
            <a:off x="3807311" y="4703681"/>
            <a:ext cx="1529400" cy="3936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algn="ct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ctr">
              <a:spcBef>
                <a:spcPts val="0"/>
              </a:spcBef>
              <a:spcAft>
                <a:spcPts val="0"/>
              </a:spcAft>
              <a:buNone/>
            </a:pPr>
            <a:r>
              <a:rPr lang="en-US"/>
              <a:t>© CAST, 2017</a:t>
            </a:r>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2">
  <p:cSld name="TITLE_AND_TWO_COLUMNS_2">
    <p:spTree>
      <p:nvGrpSpPr>
        <p:cNvPr id="939" name="Shape 939"/>
        <p:cNvGrpSpPr/>
        <p:nvPr/>
      </p:nvGrpSpPr>
      <p:grpSpPr>
        <a:xfrm>
          <a:off x="0" y="0"/>
          <a:ext cx="0" cy="0"/>
          <a:chOff x="0" y="0"/>
          <a:chExt cx="0" cy="0"/>
        </a:xfrm>
      </p:grpSpPr>
      <p:sp>
        <p:nvSpPr>
          <p:cNvPr id="940" name="Google Shape;940;g3f60670b355_0_4286"/>
          <p:cNvSpPr txBox="1"/>
          <p:nvPr>
            <p:ph type="title"/>
          </p:nvPr>
        </p:nvSpPr>
        <p:spPr>
          <a:xfrm>
            <a:off x="311700" y="664660"/>
            <a:ext cx="85206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4522D"/>
              </a:buClr>
              <a:buSzPts val="2700"/>
              <a:buFont typeface="Lato"/>
              <a:buNone/>
              <a:defRPr b="1" sz="2700">
                <a:solidFill>
                  <a:srgbClr val="F4522D"/>
                </a:solidFill>
                <a:latin typeface="Lato"/>
                <a:ea typeface="Lato"/>
                <a:cs typeface="Lato"/>
                <a:sym typeface="Lato"/>
              </a:defRPr>
            </a:lvl1pPr>
            <a:lvl2pPr lvl="1" algn="l">
              <a:lnSpc>
                <a:spcPct val="100000"/>
              </a:lnSpc>
              <a:spcBef>
                <a:spcPts val="0"/>
              </a:spcBef>
              <a:spcAft>
                <a:spcPts val="0"/>
              </a:spcAft>
              <a:buClr>
                <a:srgbClr val="F4522D"/>
              </a:buClr>
              <a:buSzPts val="3200"/>
              <a:buNone/>
              <a:defRPr>
                <a:solidFill>
                  <a:srgbClr val="F4522D"/>
                </a:solidFill>
              </a:defRPr>
            </a:lvl2pPr>
            <a:lvl3pPr lvl="2" algn="l">
              <a:lnSpc>
                <a:spcPct val="100000"/>
              </a:lnSpc>
              <a:spcBef>
                <a:spcPts val="0"/>
              </a:spcBef>
              <a:spcAft>
                <a:spcPts val="0"/>
              </a:spcAft>
              <a:buClr>
                <a:srgbClr val="F4522D"/>
              </a:buClr>
              <a:buSzPts val="3200"/>
              <a:buNone/>
              <a:defRPr>
                <a:solidFill>
                  <a:srgbClr val="F4522D"/>
                </a:solidFill>
              </a:defRPr>
            </a:lvl3pPr>
            <a:lvl4pPr lvl="3" algn="l">
              <a:lnSpc>
                <a:spcPct val="100000"/>
              </a:lnSpc>
              <a:spcBef>
                <a:spcPts val="0"/>
              </a:spcBef>
              <a:spcAft>
                <a:spcPts val="0"/>
              </a:spcAft>
              <a:buClr>
                <a:srgbClr val="F4522D"/>
              </a:buClr>
              <a:buSzPts val="3200"/>
              <a:buNone/>
              <a:defRPr>
                <a:solidFill>
                  <a:srgbClr val="F4522D"/>
                </a:solidFill>
              </a:defRPr>
            </a:lvl4pPr>
            <a:lvl5pPr lvl="4" algn="l">
              <a:lnSpc>
                <a:spcPct val="100000"/>
              </a:lnSpc>
              <a:spcBef>
                <a:spcPts val="0"/>
              </a:spcBef>
              <a:spcAft>
                <a:spcPts val="0"/>
              </a:spcAft>
              <a:buClr>
                <a:srgbClr val="F4522D"/>
              </a:buClr>
              <a:buSzPts val="3200"/>
              <a:buNone/>
              <a:defRPr>
                <a:solidFill>
                  <a:srgbClr val="F4522D"/>
                </a:solidFill>
              </a:defRPr>
            </a:lvl5pPr>
            <a:lvl6pPr lvl="5" algn="l">
              <a:lnSpc>
                <a:spcPct val="100000"/>
              </a:lnSpc>
              <a:spcBef>
                <a:spcPts val="0"/>
              </a:spcBef>
              <a:spcAft>
                <a:spcPts val="0"/>
              </a:spcAft>
              <a:buClr>
                <a:srgbClr val="F4522D"/>
              </a:buClr>
              <a:buSzPts val="3200"/>
              <a:buNone/>
              <a:defRPr>
                <a:solidFill>
                  <a:srgbClr val="F4522D"/>
                </a:solidFill>
              </a:defRPr>
            </a:lvl6pPr>
            <a:lvl7pPr lvl="6" algn="l">
              <a:lnSpc>
                <a:spcPct val="100000"/>
              </a:lnSpc>
              <a:spcBef>
                <a:spcPts val="0"/>
              </a:spcBef>
              <a:spcAft>
                <a:spcPts val="0"/>
              </a:spcAft>
              <a:buClr>
                <a:srgbClr val="F4522D"/>
              </a:buClr>
              <a:buSzPts val="3200"/>
              <a:buNone/>
              <a:defRPr>
                <a:solidFill>
                  <a:srgbClr val="F4522D"/>
                </a:solidFill>
              </a:defRPr>
            </a:lvl7pPr>
            <a:lvl8pPr lvl="7" algn="l">
              <a:lnSpc>
                <a:spcPct val="100000"/>
              </a:lnSpc>
              <a:spcBef>
                <a:spcPts val="0"/>
              </a:spcBef>
              <a:spcAft>
                <a:spcPts val="0"/>
              </a:spcAft>
              <a:buClr>
                <a:srgbClr val="F4522D"/>
              </a:buClr>
              <a:buSzPts val="3200"/>
              <a:buNone/>
              <a:defRPr>
                <a:solidFill>
                  <a:srgbClr val="F4522D"/>
                </a:solidFill>
              </a:defRPr>
            </a:lvl8pPr>
            <a:lvl9pPr lvl="8" algn="l">
              <a:lnSpc>
                <a:spcPct val="100000"/>
              </a:lnSpc>
              <a:spcBef>
                <a:spcPts val="0"/>
              </a:spcBef>
              <a:spcAft>
                <a:spcPts val="0"/>
              </a:spcAft>
              <a:buClr>
                <a:srgbClr val="F4522D"/>
              </a:buClr>
              <a:buSzPts val="3200"/>
              <a:buNone/>
              <a:defRPr>
                <a:solidFill>
                  <a:srgbClr val="F4522D"/>
                </a:solidFill>
              </a:defRPr>
            </a:lvl9pPr>
          </a:lstStyle>
          <a:p/>
        </p:txBody>
      </p:sp>
      <p:sp>
        <p:nvSpPr>
          <p:cNvPr id="941" name="Google Shape;941;g3f60670b355_0_4286"/>
          <p:cNvSpPr txBox="1"/>
          <p:nvPr>
            <p:ph idx="1" type="body"/>
          </p:nvPr>
        </p:nvSpPr>
        <p:spPr>
          <a:xfrm>
            <a:off x="311700" y="1410975"/>
            <a:ext cx="40032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4C4C4C"/>
              </a:buClr>
              <a:buSzPts val="1400"/>
              <a:buFont typeface="Lato"/>
              <a:buChar char="●"/>
              <a:defRPr sz="1400">
                <a:solidFill>
                  <a:srgbClr val="4C4C4C"/>
                </a:solidFill>
                <a:latin typeface="Lato"/>
                <a:ea typeface="Lato"/>
                <a:cs typeface="Lato"/>
                <a:sym typeface="Lato"/>
              </a:defRPr>
            </a:lvl1pPr>
            <a:lvl2pPr indent="-361950" lvl="1" marL="914400" algn="l">
              <a:lnSpc>
                <a:spcPct val="100000"/>
              </a:lnSpc>
              <a:spcBef>
                <a:spcPts val="1600"/>
              </a:spcBef>
              <a:spcAft>
                <a:spcPts val="0"/>
              </a:spcAft>
              <a:buClr>
                <a:srgbClr val="4C4C4C"/>
              </a:buClr>
              <a:buSzPts val="2100"/>
              <a:buFont typeface="Lato"/>
              <a:buChar char="○"/>
              <a:defRPr>
                <a:solidFill>
                  <a:srgbClr val="4C4C4C"/>
                </a:solidFill>
                <a:latin typeface="Lato"/>
                <a:ea typeface="Lato"/>
                <a:cs typeface="Lato"/>
                <a:sym typeface="Lato"/>
              </a:defRPr>
            </a:lvl2pPr>
            <a:lvl3pPr indent="-342900" lvl="2" marL="1371600" algn="l">
              <a:lnSpc>
                <a:spcPct val="100000"/>
              </a:lnSpc>
              <a:spcBef>
                <a:spcPts val="1600"/>
              </a:spcBef>
              <a:spcAft>
                <a:spcPts val="0"/>
              </a:spcAft>
              <a:buClr>
                <a:srgbClr val="4C4C4C"/>
              </a:buClr>
              <a:buSzPts val="1800"/>
              <a:buFont typeface="Lato"/>
              <a:buChar char="■"/>
              <a:defRPr>
                <a:solidFill>
                  <a:srgbClr val="4C4C4C"/>
                </a:solidFill>
                <a:latin typeface="Lato"/>
                <a:ea typeface="Lato"/>
                <a:cs typeface="Lato"/>
                <a:sym typeface="Lato"/>
              </a:defRPr>
            </a:lvl3pPr>
            <a:lvl4pPr indent="-330200" lvl="3" marL="1828800" algn="l">
              <a:lnSpc>
                <a:spcPct val="100000"/>
              </a:lnSpc>
              <a:spcBef>
                <a:spcPts val="1600"/>
              </a:spcBef>
              <a:spcAft>
                <a:spcPts val="0"/>
              </a:spcAft>
              <a:buClr>
                <a:srgbClr val="4C4C4C"/>
              </a:buClr>
              <a:buSzPts val="1600"/>
              <a:buFont typeface="Lato"/>
              <a:buChar char="●"/>
              <a:defRPr>
                <a:solidFill>
                  <a:srgbClr val="4C4C4C"/>
                </a:solidFill>
                <a:latin typeface="Lato"/>
                <a:ea typeface="Lato"/>
                <a:cs typeface="Lato"/>
                <a:sym typeface="Lato"/>
              </a:defRPr>
            </a:lvl4pPr>
            <a:lvl5pPr indent="-317500" lvl="4" marL="22860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5pPr>
            <a:lvl6pPr indent="-317500" lvl="5" marL="27432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6pPr>
            <a:lvl7pPr indent="-317500" lvl="6" marL="32004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7pPr>
            <a:lvl8pPr indent="-317500" lvl="7" marL="36576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8pPr>
            <a:lvl9pPr indent="-317500" lvl="8" marL="4114800" algn="l">
              <a:lnSpc>
                <a:spcPct val="100000"/>
              </a:lnSpc>
              <a:spcBef>
                <a:spcPts val="1600"/>
              </a:spcBef>
              <a:spcAft>
                <a:spcPts val="1600"/>
              </a:spcAft>
              <a:buClr>
                <a:srgbClr val="4C4C4C"/>
              </a:buClr>
              <a:buSzPts val="1400"/>
              <a:buFont typeface="Lato"/>
              <a:buChar char="■"/>
              <a:defRPr>
                <a:solidFill>
                  <a:srgbClr val="4C4C4C"/>
                </a:solidFill>
                <a:latin typeface="Lato"/>
                <a:ea typeface="Lato"/>
                <a:cs typeface="Lato"/>
                <a:sym typeface="Lato"/>
              </a:defRPr>
            </a:lvl9pPr>
          </a:lstStyle>
          <a:p/>
        </p:txBody>
      </p:sp>
      <p:sp>
        <p:nvSpPr>
          <p:cNvPr id="942" name="Google Shape;942;g3f60670b355_0_4286"/>
          <p:cNvSpPr txBox="1"/>
          <p:nvPr>
            <p:ph idx="2" type="body"/>
          </p:nvPr>
        </p:nvSpPr>
        <p:spPr>
          <a:xfrm>
            <a:off x="4323450" y="1410975"/>
            <a:ext cx="45387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4C4C4C"/>
              </a:buClr>
              <a:buSzPts val="1400"/>
              <a:buFont typeface="Lato"/>
              <a:buChar char="●"/>
              <a:defRPr sz="1400">
                <a:solidFill>
                  <a:srgbClr val="4C4C4C"/>
                </a:solidFill>
                <a:latin typeface="Lato"/>
                <a:ea typeface="Lato"/>
                <a:cs typeface="Lato"/>
                <a:sym typeface="Lato"/>
              </a:defRPr>
            </a:lvl1pPr>
            <a:lvl2pPr indent="-361950" lvl="1" marL="914400" algn="l">
              <a:lnSpc>
                <a:spcPct val="100000"/>
              </a:lnSpc>
              <a:spcBef>
                <a:spcPts val="1600"/>
              </a:spcBef>
              <a:spcAft>
                <a:spcPts val="0"/>
              </a:spcAft>
              <a:buClr>
                <a:srgbClr val="4C4C4C"/>
              </a:buClr>
              <a:buSzPts val="2100"/>
              <a:buFont typeface="Lato"/>
              <a:buChar char="○"/>
              <a:defRPr>
                <a:solidFill>
                  <a:srgbClr val="4C4C4C"/>
                </a:solidFill>
                <a:latin typeface="Lato"/>
                <a:ea typeface="Lato"/>
                <a:cs typeface="Lato"/>
                <a:sym typeface="Lato"/>
              </a:defRPr>
            </a:lvl2pPr>
            <a:lvl3pPr indent="-342900" lvl="2" marL="1371600" algn="l">
              <a:lnSpc>
                <a:spcPct val="100000"/>
              </a:lnSpc>
              <a:spcBef>
                <a:spcPts val="1600"/>
              </a:spcBef>
              <a:spcAft>
                <a:spcPts val="0"/>
              </a:spcAft>
              <a:buClr>
                <a:srgbClr val="4C4C4C"/>
              </a:buClr>
              <a:buSzPts val="1800"/>
              <a:buFont typeface="Lato"/>
              <a:buChar char="■"/>
              <a:defRPr>
                <a:solidFill>
                  <a:srgbClr val="4C4C4C"/>
                </a:solidFill>
                <a:latin typeface="Lato"/>
                <a:ea typeface="Lato"/>
                <a:cs typeface="Lato"/>
                <a:sym typeface="Lato"/>
              </a:defRPr>
            </a:lvl3pPr>
            <a:lvl4pPr indent="-330200" lvl="3" marL="1828800" algn="l">
              <a:lnSpc>
                <a:spcPct val="100000"/>
              </a:lnSpc>
              <a:spcBef>
                <a:spcPts val="1600"/>
              </a:spcBef>
              <a:spcAft>
                <a:spcPts val="0"/>
              </a:spcAft>
              <a:buClr>
                <a:srgbClr val="4C4C4C"/>
              </a:buClr>
              <a:buSzPts val="1600"/>
              <a:buFont typeface="Lato"/>
              <a:buChar char="●"/>
              <a:defRPr>
                <a:solidFill>
                  <a:srgbClr val="4C4C4C"/>
                </a:solidFill>
                <a:latin typeface="Lato"/>
                <a:ea typeface="Lato"/>
                <a:cs typeface="Lato"/>
                <a:sym typeface="Lato"/>
              </a:defRPr>
            </a:lvl4pPr>
            <a:lvl5pPr indent="-317500" lvl="4" marL="22860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5pPr>
            <a:lvl6pPr indent="-317500" lvl="5" marL="27432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6pPr>
            <a:lvl7pPr indent="-317500" lvl="6" marL="32004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7pPr>
            <a:lvl8pPr indent="-317500" lvl="7" marL="36576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8pPr>
            <a:lvl9pPr indent="-317500" lvl="8" marL="4114800" algn="l">
              <a:lnSpc>
                <a:spcPct val="100000"/>
              </a:lnSpc>
              <a:spcBef>
                <a:spcPts val="1600"/>
              </a:spcBef>
              <a:spcAft>
                <a:spcPts val="1600"/>
              </a:spcAft>
              <a:buClr>
                <a:srgbClr val="4C4C4C"/>
              </a:buClr>
              <a:buSzPts val="1400"/>
              <a:buFont typeface="Lato"/>
              <a:buChar char="■"/>
              <a:defRPr>
                <a:solidFill>
                  <a:srgbClr val="4C4C4C"/>
                </a:solidFill>
                <a:latin typeface="Lato"/>
                <a:ea typeface="Lato"/>
                <a:cs typeface="Lato"/>
                <a:sym typeface="Lato"/>
              </a:defRPr>
            </a:lvl9pPr>
          </a:lstStyle>
          <a:p/>
        </p:txBody>
      </p:sp>
      <p:pic>
        <p:nvPicPr>
          <p:cNvPr descr="LinkedIn" id="943" name="Google Shape;943;g3f60670b355_0_4286"/>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944" name="Google Shape;944;g3f60670b355_0_4286"/>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945" name="Google Shape;945;g3f60670b355_0_4286"/>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946" name="Google Shape;946;g3f60670b355_0_428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947" name="Google Shape;947;g3f60670b355_0_4286"/>
          <p:cNvSpPr txBox="1"/>
          <p:nvPr/>
        </p:nvSpPr>
        <p:spPr>
          <a:xfrm>
            <a:off x="1478987" y="4855775"/>
            <a:ext cx="12438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CF4218"/>
                </a:solidFill>
                <a:latin typeface="Lato"/>
                <a:ea typeface="Lato"/>
                <a:cs typeface="Lato"/>
                <a:sym typeface="Lato"/>
              </a:rPr>
              <a:t>@CAST_UDL  |  #UDL</a:t>
            </a:r>
            <a:endParaRPr b="1" i="0" sz="700" u="none" cap="none" strike="noStrike">
              <a:solidFill>
                <a:srgbClr val="CF4218"/>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948" name="Google Shape;948;g3f60670b355_0_4286"/>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949" name="Google Shape;949;g3f60670b355_0_4286"/>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sp>
        <p:nvSpPr>
          <p:cNvPr descr="Facebook" id="950" name="Google Shape;950;g3f60670b355_0_4286"/>
          <p:cNvSpPr/>
          <p:nvPr/>
        </p:nvSpPr>
        <p:spPr>
          <a:xfrm>
            <a:off x="281825" y="4883400"/>
            <a:ext cx="164875" cy="16517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nstagram" id="951" name="Google Shape;951;g3f60670b355_0_4286"/>
          <p:cNvPicPr preferRelativeResize="0"/>
          <p:nvPr/>
        </p:nvPicPr>
        <p:blipFill rotWithShape="1">
          <a:blip r:embed="rId5">
            <a:alphaModFix/>
          </a:blip>
          <a:srcRect b="0" l="0" r="0" t="0"/>
          <a:stretch/>
        </p:blipFill>
        <p:spPr>
          <a:xfrm>
            <a:off x="920450" y="4882375"/>
            <a:ext cx="164875" cy="164571"/>
          </a:xfrm>
          <a:prstGeom prst="rect">
            <a:avLst/>
          </a:prstGeom>
          <a:noFill/>
          <a:ln>
            <a:noFill/>
          </a:ln>
        </p:spPr>
      </p:pic>
      <p:pic>
        <p:nvPicPr>
          <p:cNvPr descr="Pinterest" id="952" name="Google Shape;952;g3f60670b355_0_4286"/>
          <p:cNvPicPr preferRelativeResize="0"/>
          <p:nvPr/>
        </p:nvPicPr>
        <p:blipFill rotWithShape="1">
          <a:blip r:embed="rId6">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953" name="Shape 953"/>
        <p:cNvGrpSpPr/>
        <p:nvPr/>
      </p:nvGrpSpPr>
      <p:grpSpPr>
        <a:xfrm>
          <a:off x="0" y="0"/>
          <a:ext cx="0" cy="0"/>
          <a:chOff x="0" y="0"/>
          <a:chExt cx="0" cy="0"/>
        </a:xfrm>
      </p:grpSpPr>
      <p:sp>
        <p:nvSpPr>
          <p:cNvPr id="954" name="Google Shape;954;g3f60670b355_0_4300"/>
          <p:cNvSpPr txBox="1"/>
          <p:nvPr>
            <p:ph type="title"/>
          </p:nvPr>
        </p:nvSpPr>
        <p:spPr>
          <a:xfrm>
            <a:off x="311700" y="664660"/>
            <a:ext cx="85206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4522D"/>
              </a:buClr>
              <a:buSzPts val="2700"/>
              <a:buFont typeface="Lato"/>
              <a:buNone/>
              <a:defRPr b="1" sz="2700">
                <a:solidFill>
                  <a:srgbClr val="F4522D"/>
                </a:solidFill>
                <a:latin typeface="Lato"/>
                <a:ea typeface="Lato"/>
                <a:cs typeface="Lato"/>
                <a:sym typeface="Lato"/>
              </a:defRPr>
            </a:lvl1pPr>
            <a:lvl2pPr lvl="1" algn="l">
              <a:lnSpc>
                <a:spcPct val="100000"/>
              </a:lnSpc>
              <a:spcBef>
                <a:spcPts val="0"/>
              </a:spcBef>
              <a:spcAft>
                <a:spcPts val="0"/>
              </a:spcAft>
              <a:buClr>
                <a:srgbClr val="F4522D"/>
              </a:buClr>
              <a:buSzPts val="3200"/>
              <a:buNone/>
              <a:defRPr>
                <a:solidFill>
                  <a:srgbClr val="F4522D"/>
                </a:solidFill>
              </a:defRPr>
            </a:lvl2pPr>
            <a:lvl3pPr lvl="2" algn="l">
              <a:lnSpc>
                <a:spcPct val="100000"/>
              </a:lnSpc>
              <a:spcBef>
                <a:spcPts val="0"/>
              </a:spcBef>
              <a:spcAft>
                <a:spcPts val="0"/>
              </a:spcAft>
              <a:buClr>
                <a:srgbClr val="F4522D"/>
              </a:buClr>
              <a:buSzPts val="3200"/>
              <a:buNone/>
              <a:defRPr>
                <a:solidFill>
                  <a:srgbClr val="F4522D"/>
                </a:solidFill>
              </a:defRPr>
            </a:lvl3pPr>
            <a:lvl4pPr lvl="3" algn="l">
              <a:lnSpc>
                <a:spcPct val="100000"/>
              </a:lnSpc>
              <a:spcBef>
                <a:spcPts val="0"/>
              </a:spcBef>
              <a:spcAft>
                <a:spcPts val="0"/>
              </a:spcAft>
              <a:buClr>
                <a:srgbClr val="F4522D"/>
              </a:buClr>
              <a:buSzPts val="3200"/>
              <a:buNone/>
              <a:defRPr>
                <a:solidFill>
                  <a:srgbClr val="F4522D"/>
                </a:solidFill>
              </a:defRPr>
            </a:lvl4pPr>
            <a:lvl5pPr lvl="4" algn="l">
              <a:lnSpc>
                <a:spcPct val="100000"/>
              </a:lnSpc>
              <a:spcBef>
                <a:spcPts val="0"/>
              </a:spcBef>
              <a:spcAft>
                <a:spcPts val="0"/>
              </a:spcAft>
              <a:buClr>
                <a:srgbClr val="F4522D"/>
              </a:buClr>
              <a:buSzPts val="3200"/>
              <a:buNone/>
              <a:defRPr>
                <a:solidFill>
                  <a:srgbClr val="F4522D"/>
                </a:solidFill>
              </a:defRPr>
            </a:lvl5pPr>
            <a:lvl6pPr lvl="5" algn="l">
              <a:lnSpc>
                <a:spcPct val="100000"/>
              </a:lnSpc>
              <a:spcBef>
                <a:spcPts val="0"/>
              </a:spcBef>
              <a:spcAft>
                <a:spcPts val="0"/>
              </a:spcAft>
              <a:buClr>
                <a:srgbClr val="F4522D"/>
              </a:buClr>
              <a:buSzPts val="3200"/>
              <a:buNone/>
              <a:defRPr>
                <a:solidFill>
                  <a:srgbClr val="F4522D"/>
                </a:solidFill>
              </a:defRPr>
            </a:lvl6pPr>
            <a:lvl7pPr lvl="6" algn="l">
              <a:lnSpc>
                <a:spcPct val="100000"/>
              </a:lnSpc>
              <a:spcBef>
                <a:spcPts val="0"/>
              </a:spcBef>
              <a:spcAft>
                <a:spcPts val="0"/>
              </a:spcAft>
              <a:buClr>
                <a:srgbClr val="F4522D"/>
              </a:buClr>
              <a:buSzPts val="3200"/>
              <a:buNone/>
              <a:defRPr>
                <a:solidFill>
                  <a:srgbClr val="F4522D"/>
                </a:solidFill>
              </a:defRPr>
            </a:lvl7pPr>
            <a:lvl8pPr lvl="7" algn="l">
              <a:lnSpc>
                <a:spcPct val="100000"/>
              </a:lnSpc>
              <a:spcBef>
                <a:spcPts val="0"/>
              </a:spcBef>
              <a:spcAft>
                <a:spcPts val="0"/>
              </a:spcAft>
              <a:buClr>
                <a:srgbClr val="F4522D"/>
              </a:buClr>
              <a:buSzPts val="3200"/>
              <a:buNone/>
              <a:defRPr>
                <a:solidFill>
                  <a:srgbClr val="F4522D"/>
                </a:solidFill>
              </a:defRPr>
            </a:lvl8pPr>
            <a:lvl9pPr lvl="8" algn="l">
              <a:lnSpc>
                <a:spcPct val="100000"/>
              </a:lnSpc>
              <a:spcBef>
                <a:spcPts val="0"/>
              </a:spcBef>
              <a:spcAft>
                <a:spcPts val="0"/>
              </a:spcAft>
              <a:buClr>
                <a:srgbClr val="F4522D"/>
              </a:buClr>
              <a:buSzPts val="3200"/>
              <a:buNone/>
              <a:defRPr>
                <a:solidFill>
                  <a:srgbClr val="F4522D"/>
                </a:solidFill>
              </a:defRPr>
            </a:lvl9pPr>
          </a:lstStyle>
          <a:p/>
        </p:txBody>
      </p:sp>
      <p:sp>
        <p:nvSpPr>
          <p:cNvPr id="955" name="Google Shape;955;g3f60670b355_0_4300"/>
          <p:cNvSpPr txBox="1"/>
          <p:nvPr>
            <p:ph idx="1" type="body"/>
          </p:nvPr>
        </p:nvSpPr>
        <p:spPr>
          <a:xfrm>
            <a:off x="311700" y="1410975"/>
            <a:ext cx="8284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4C4C4C"/>
              </a:buClr>
              <a:buSzPts val="1400"/>
              <a:buFont typeface="Lato"/>
              <a:buChar char="●"/>
              <a:defRPr sz="1400">
                <a:solidFill>
                  <a:srgbClr val="4C4C4C"/>
                </a:solidFill>
                <a:latin typeface="Lato"/>
                <a:ea typeface="Lato"/>
                <a:cs typeface="Lato"/>
                <a:sym typeface="Lato"/>
              </a:defRPr>
            </a:lvl1pPr>
            <a:lvl2pPr indent="-361950" lvl="1" marL="914400" algn="l">
              <a:lnSpc>
                <a:spcPct val="100000"/>
              </a:lnSpc>
              <a:spcBef>
                <a:spcPts val="1600"/>
              </a:spcBef>
              <a:spcAft>
                <a:spcPts val="0"/>
              </a:spcAft>
              <a:buClr>
                <a:srgbClr val="4C4C4C"/>
              </a:buClr>
              <a:buSzPts val="2100"/>
              <a:buFont typeface="Lato"/>
              <a:buChar char="○"/>
              <a:defRPr>
                <a:solidFill>
                  <a:srgbClr val="4C4C4C"/>
                </a:solidFill>
                <a:latin typeface="Lato"/>
                <a:ea typeface="Lato"/>
                <a:cs typeface="Lato"/>
                <a:sym typeface="Lato"/>
              </a:defRPr>
            </a:lvl2pPr>
            <a:lvl3pPr indent="-342900" lvl="2" marL="1371600" algn="l">
              <a:lnSpc>
                <a:spcPct val="100000"/>
              </a:lnSpc>
              <a:spcBef>
                <a:spcPts val="1600"/>
              </a:spcBef>
              <a:spcAft>
                <a:spcPts val="0"/>
              </a:spcAft>
              <a:buClr>
                <a:srgbClr val="4C4C4C"/>
              </a:buClr>
              <a:buSzPts val="1800"/>
              <a:buFont typeface="Lato"/>
              <a:buChar char="■"/>
              <a:defRPr>
                <a:solidFill>
                  <a:srgbClr val="4C4C4C"/>
                </a:solidFill>
                <a:latin typeface="Lato"/>
                <a:ea typeface="Lato"/>
                <a:cs typeface="Lato"/>
                <a:sym typeface="Lato"/>
              </a:defRPr>
            </a:lvl3pPr>
            <a:lvl4pPr indent="-330200" lvl="3" marL="1828800" algn="l">
              <a:lnSpc>
                <a:spcPct val="100000"/>
              </a:lnSpc>
              <a:spcBef>
                <a:spcPts val="1600"/>
              </a:spcBef>
              <a:spcAft>
                <a:spcPts val="0"/>
              </a:spcAft>
              <a:buClr>
                <a:srgbClr val="4C4C4C"/>
              </a:buClr>
              <a:buSzPts val="1600"/>
              <a:buFont typeface="Lato"/>
              <a:buChar char="●"/>
              <a:defRPr>
                <a:solidFill>
                  <a:srgbClr val="4C4C4C"/>
                </a:solidFill>
                <a:latin typeface="Lato"/>
                <a:ea typeface="Lato"/>
                <a:cs typeface="Lato"/>
                <a:sym typeface="Lato"/>
              </a:defRPr>
            </a:lvl4pPr>
            <a:lvl5pPr indent="-317500" lvl="4" marL="22860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5pPr>
            <a:lvl6pPr indent="-317500" lvl="5" marL="27432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6pPr>
            <a:lvl7pPr indent="-317500" lvl="6" marL="32004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7pPr>
            <a:lvl8pPr indent="-317500" lvl="7" marL="3657600" algn="l">
              <a:lnSpc>
                <a:spcPct val="100000"/>
              </a:lnSpc>
              <a:spcBef>
                <a:spcPts val="1600"/>
              </a:spcBef>
              <a:spcAft>
                <a:spcPts val="0"/>
              </a:spcAft>
              <a:buClr>
                <a:srgbClr val="4C4C4C"/>
              </a:buClr>
              <a:buSzPts val="1400"/>
              <a:buFont typeface="Lato"/>
              <a:buChar char="○"/>
              <a:defRPr>
                <a:solidFill>
                  <a:srgbClr val="4C4C4C"/>
                </a:solidFill>
                <a:latin typeface="Lato"/>
                <a:ea typeface="Lato"/>
                <a:cs typeface="Lato"/>
                <a:sym typeface="Lato"/>
              </a:defRPr>
            </a:lvl8pPr>
            <a:lvl9pPr indent="-317500" lvl="8" marL="4114800" algn="l">
              <a:lnSpc>
                <a:spcPct val="100000"/>
              </a:lnSpc>
              <a:spcBef>
                <a:spcPts val="1600"/>
              </a:spcBef>
              <a:spcAft>
                <a:spcPts val="1600"/>
              </a:spcAft>
              <a:buClr>
                <a:srgbClr val="4C4C4C"/>
              </a:buClr>
              <a:buSzPts val="1400"/>
              <a:buFont typeface="Lato"/>
              <a:buChar char="■"/>
              <a:defRPr>
                <a:solidFill>
                  <a:srgbClr val="4C4C4C"/>
                </a:solidFill>
                <a:latin typeface="Lato"/>
                <a:ea typeface="Lato"/>
                <a:cs typeface="Lato"/>
                <a:sym typeface="Lato"/>
              </a:defRPr>
            </a:lvl9pPr>
          </a:lstStyle>
          <a:p/>
        </p:txBody>
      </p:sp>
      <p:pic>
        <p:nvPicPr>
          <p:cNvPr descr="LinkedIn" id="956" name="Google Shape;956;g3f60670b355_0_4300"/>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957" name="Google Shape;957;g3f60670b355_0_4300"/>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958" name="Google Shape;958;g3f60670b355_0_4300"/>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959" name="Google Shape;959;g3f60670b355_0_430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960" name="Google Shape;960;g3f60670b355_0_4300"/>
          <p:cNvSpPr txBox="1"/>
          <p:nvPr/>
        </p:nvSpPr>
        <p:spPr>
          <a:xfrm>
            <a:off x="1478987" y="4855775"/>
            <a:ext cx="12438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CF4218"/>
                </a:solidFill>
                <a:latin typeface="Lato"/>
                <a:ea typeface="Lato"/>
                <a:cs typeface="Lato"/>
                <a:sym typeface="Lato"/>
              </a:rPr>
              <a:t>@CAST_UDL  |  #UDL</a:t>
            </a:r>
            <a:endParaRPr b="1" i="0" sz="700" u="none" cap="none" strike="noStrike">
              <a:solidFill>
                <a:srgbClr val="CF4218"/>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961" name="Google Shape;961;g3f60670b355_0_4300"/>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962" name="Google Shape;962;g3f60670b355_0_4300"/>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sp>
        <p:nvSpPr>
          <p:cNvPr descr="Facebook" id="963" name="Google Shape;963;g3f60670b355_0_4300"/>
          <p:cNvSpPr/>
          <p:nvPr/>
        </p:nvSpPr>
        <p:spPr>
          <a:xfrm>
            <a:off x="281825" y="4883400"/>
            <a:ext cx="164875" cy="16517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Instagram" id="964" name="Google Shape;964;g3f60670b355_0_4300"/>
          <p:cNvPicPr preferRelativeResize="0"/>
          <p:nvPr/>
        </p:nvPicPr>
        <p:blipFill rotWithShape="1">
          <a:blip r:embed="rId5">
            <a:alphaModFix/>
          </a:blip>
          <a:srcRect b="0" l="0" r="0" t="0"/>
          <a:stretch/>
        </p:blipFill>
        <p:spPr>
          <a:xfrm>
            <a:off x="920450" y="4882375"/>
            <a:ext cx="164875" cy="164571"/>
          </a:xfrm>
          <a:prstGeom prst="rect">
            <a:avLst/>
          </a:prstGeom>
          <a:noFill/>
          <a:ln>
            <a:noFill/>
          </a:ln>
        </p:spPr>
      </p:pic>
      <p:pic>
        <p:nvPicPr>
          <p:cNvPr descr="Pinterest" id="965" name="Google Shape;965;g3f60670b355_0_4300"/>
          <p:cNvPicPr preferRelativeResize="0"/>
          <p:nvPr/>
        </p:nvPicPr>
        <p:blipFill rotWithShape="1">
          <a:blip r:embed="rId6">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966" name="Shape 966"/>
        <p:cNvGrpSpPr/>
        <p:nvPr/>
      </p:nvGrpSpPr>
      <p:grpSpPr>
        <a:xfrm>
          <a:off x="0" y="0"/>
          <a:ext cx="0" cy="0"/>
          <a:chOff x="0" y="0"/>
          <a:chExt cx="0" cy="0"/>
        </a:xfrm>
      </p:grpSpPr>
      <p:sp>
        <p:nvSpPr>
          <p:cNvPr descr="null" id="967" name="Google Shape;967;g3f60670b355_0_4313"/>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g3f60670b355_0_4313"/>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969" name="Google Shape;969;g3f60670b355_0_431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970" name="Google Shape;970;g3f60670b355_0_4313"/>
          <p:cNvGrpSpPr/>
          <p:nvPr/>
        </p:nvGrpSpPr>
        <p:grpSpPr>
          <a:xfrm>
            <a:off x="152400" y="4779450"/>
            <a:ext cx="3571875" cy="273600"/>
            <a:chOff x="152400" y="4779450"/>
            <a:chExt cx="3571875" cy="273600"/>
          </a:xfrm>
        </p:grpSpPr>
        <p:pic>
          <p:nvPicPr>
            <p:cNvPr descr="Social media icons for: Twitter, Facebook, LinkedIn, Instagram, Pinterest, and YouTube" id="971" name="Google Shape;971;g3f60670b355_0_431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972" name="Google Shape;972;g3f60670b355_0_431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973" name="Google Shape;973;g3f60670b355_0_431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974" name="Shape 974"/>
        <p:cNvGrpSpPr/>
        <p:nvPr/>
      </p:nvGrpSpPr>
      <p:grpSpPr>
        <a:xfrm>
          <a:off x="0" y="0"/>
          <a:ext cx="0" cy="0"/>
          <a:chOff x="0" y="0"/>
          <a:chExt cx="0" cy="0"/>
        </a:xfrm>
      </p:grpSpPr>
      <p:sp>
        <p:nvSpPr>
          <p:cNvPr id="975" name="Google Shape;975;g3f60670b355_0_4321"/>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976" name="Google Shape;976;g3f60670b355_0_432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977" name="Google Shape;977;g3f60670b355_0_4321"/>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978" name="Google Shape;978;g3f60670b355_0_432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979" name="Google Shape;979;g3f60670b355_0_4321"/>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ONLY_1_3">
    <p:spTree>
      <p:nvGrpSpPr>
        <p:cNvPr id="980" name="Shape 980"/>
        <p:cNvGrpSpPr/>
        <p:nvPr/>
      </p:nvGrpSpPr>
      <p:grpSpPr>
        <a:xfrm>
          <a:off x="0" y="0"/>
          <a:ext cx="0" cy="0"/>
          <a:chOff x="0" y="0"/>
          <a:chExt cx="0" cy="0"/>
        </a:xfrm>
      </p:grpSpPr>
      <p:sp>
        <p:nvSpPr>
          <p:cNvPr descr="null" id="981" name="Google Shape;981;g3f60670b355_0_4327"/>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2" name="Google Shape;982;g3f60670b355_0_4327"/>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983" name="Google Shape;983;g3f60670b355_0_432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984" name="Google Shape;984;g3f60670b355_0_4327"/>
          <p:cNvGrpSpPr/>
          <p:nvPr/>
        </p:nvGrpSpPr>
        <p:grpSpPr>
          <a:xfrm>
            <a:off x="152400" y="4779450"/>
            <a:ext cx="3571875" cy="273600"/>
            <a:chOff x="152400" y="4779450"/>
            <a:chExt cx="3571875" cy="273600"/>
          </a:xfrm>
        </p:grpSpPr>
        <p:pic>
          <p:nvPicPr>
            <p:cNvPr descr="Social media icons for: Twitter, Facebook, LinkedIn, Instagram, Pinterest, and YouTube" id="985" name="Google Shape;985;g3f60670b355_0_432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986" name="Google Shape;986;g3f60670b355_0_432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987" name="Google Shape;987;g3f60670b355_0_432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988" name="Shape 988"/>
        <p:cNvGrpSpPr/>
        <p:nvPr/>
      </p:nvGrpSpPr>
      <p:grpSpPr>
        <a:xfrm>
          <a:off x="0" y="0"/>
          <a:ext cx="0" cy="0"/>
          <a:chOff x="0" y="0"/>
          <a:chExt cx="0" cy="0"/>
        </a:xfrm>
      </p:grpSpPr>
      <p:sp>
        <p:nvSpPr>
          <p:cNvPr id="989" name="Google Shape;989;g3f60670b355_0_433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990" name="Google Shape;990;g3f60670b355_0_433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91" name="Google Shape;991;g3f60670b355_0_43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992" name="Shape 992"/>
        <p:cNvGrpSpPr/>
        <p:nvPr/>
      </p:nvGrpSpPr>
      <p:grpSpPr>
        <a:xfrm>
          <a:off x="0" y="0"/>
          <a:ext cx="0" cy="0"/>
          <a:chOff x="0" y="0"/>
          <a:chExt cx="0" cy="0"/>
        </a:xfrm>
      </p:grpSpPr>
      <p:sp>
        <p:nvSpPr>
          <p:cNvPr id="993" name="Google Shape;993;g3f60670b355_0_4339"/>
          <p:cNvSpPr txBox="1"/>
          <p:nvPr>
            <p:ph type="title"/>
          </p:nvPr>
        </p:nvSpPr>
        <p:spPr>
          <a:xfrm>
            <a:off x="311700" y="664660"/>
            <a:ext cx="85206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4522D"/>
              </a:buClr>
              <a:buSzPts val="2700"/>
              <a:buFont typeface="Lato"/>
              <a:buNone/>
              <a:defRPr b="1" sz="2700">
                <a:solidFill>
                  <a:srgbClr val="F4522D"/>
                </a:solidFill>
                <a:latin typeface="Lato"/>
                <a:ea typeface="Lato"/>
                <a:cs typeface="Lato"/>
                <a:sym typeface="Lato"/>
              </a:defRPr>
            </a:lvl1pPr>
            <a:lvl2pPr lvl="1" algn="l">
              <a:lnSpc>
                <a:spcPct val="100000"/>
              </a:lnSpc>
              <a:spcBef>
                <a:spcPts val="0"/>
              </a:spcBef>
              <a:spcAft>
                <a:spcPts val="0"/>
              </a:spcAft>
              <a:buClr>
                <a:srgbClr val="F4522D"/>
              </a:buClr>
              <a:buSzPts val="3200"/>
              <a:buNone/>
              <a:defRPr>
                <a:solidFill>
                  <a:srgbClr val="F4522D"/>
                </a:solidFill>
              </a:defRPr>
            </a:lvl2pPr>
            <a:lvl3pPr lvl="2" algn="l">
              <a:lnSpc>
                <a:spcPct val="100000"/>
              </a:lnSpc>
              <a:spcBef>
                <a:spcPts val="0"/>
              </a:spcBef>
              <a:spcAft>
                <a:spcPts val="0"/>
              </a:spcAft>
              <a:buClr>
                <a:srgbClr val="F4522D"/>
              </a:buClr>
              <a:buSzPts val="3200"/>
              <a:buNone/>
              <a:defRPr>
                <a:solidFill>
                  <a:srgbClr val="F4522D"/>
                </a:solidFill>
              </a:defRPr>
            </a:lvl3pPr>
            <a:lvl4pPr lvl="3" algn="l">
              <a:lnSpc>
                <a:spcPct val="100000"/>
              </a:lnSpc>
              <a:spcBef>
                <a:spcPts val="0"/>
              </a:spcBef>
              <a:spcAft>
                <a:spcPts val="0"/>
              </a:spcAft>
              <a:buClr>
                <a:srgbClr val="F4522D"/>
              </a:buClr>
              <a:buSzPts val="3200"/>
              <a:buNone/>
              <a:defRPr>
                <a:solidFill>
                  <a:srgbClr val="F4522D"/>
                </a:solidFill>
              </a:defRPr>
            </a:lvl4pPr>
            <a:lvl5pPr lvl="4" algn="l">
              <a:lnSpc>
                <a:spcPct val="100000"/>
              </a:lnSpc>
              <a:spcBef>
                <a:spcPts val="0"/>
              </a:spcBef>
              <a:spcAft>
                <a:spcPts val="0"/>
              </a:spcAft>
              <a:buClr>
                <a:srgbClr val="F4522D"/>
              </a:buClr>
              <a:buSzPts val="3200"/>
              <a:buNone/>
              <a:defRPr>
                <a:solidFill>
                  <a:srgbClr val="F4522D"/>
                </a:solidFill>
              </a:defRPr>
            </a:lvl5pPr>
            <a:lvl6pPr lvl="5" algn="l">
              <a:lnSpc>
                <a:spcPct val="100000"/>
              </a:lnSpc>
              <a:spcBef>
                <a:spcPts val="0"/>
              </a:spcBef>
              <a:spcAft>
                <a:spcPts val="0"/>
              </a:spcAft>
              <a:buClr>
                <a:srgbClr val="F4522D"/>
              </a:buClr>
              <a:buSzPts val="3200"/>
              <a:buNone/>
              <a:defRPr>
                <a:solidFill>
                  <a:srgbClr val="F4522D"/>
                </a:solidFill>
              </a:defRPr>
            </a:lvl6pPr>
            <a:lvl7pPr lvl="6" algn="l">
              <a:lnSpc>
                <a:spcPct val="100000"/>
              </a:lnSpc>
              <a:spcBef>
                <a:spcPts val="0"/>
              </a:spcBef>
              <a:spcAft>
                <a:spcPts val="0"/>
              </a:spcAft>
              <a:buClr>
                <a:srgbClr val="F4522D"/>
              </a:buClr>
              <a:buSzPts val="3200"/>
              <a:buNone/>
              <a:defRPr>
                <a:solidFill>
                  <a:srgbClr val="F4522D"/>
                </a:solidFill>
              </a:defRPr>
            </a:lvl7pPr>
            <a:lvl8pPr lvl="7" algn="l">
              <a:lnSpc>
                <a:spcPct val="100000"/>
              </a:lnSpc>
              <a:spcBef>
                <a:spcPts val="0"/>
              </a:spcBef>
              <a:spcAft>
                <a:spcPts val="0"/>
              </a:spcAft>
              <a:buClr>
                <a:srgbClr val="F4522D"/>
              </a:buClr>
              <a:buSzPts val="3200"/>
              <a:buNone/>
              <a:defRPr>
                <a:solidFill>
                  <a:srgbClr val="F4522D"/>
                </a:solidFill>
              </a:defRPr>
            </a:lvl8pPr>
            <a:lvl9pPr lvl="8" algn="l">
              <a:lnSpc>
                <a:spcPct val="100000"/>
              </a:lnSpc>
              <a:spcBef>
                <a:spcPts val="0"/>
              </a:spcBef>
              <a:spcAft>
                <a:spcPts val="0"/>
              </a:spcAft>
              <a:buClr>
                <a:srgbClr val="F4522D"/>
              </a:buClr>
              <a:buSzPts val="3200"/>
              <a:buNone/>
              <a:defRPr>
                <a:solidFill>
                  <a:srgbClr val="F4522D"/>
                </a:solidFill>
              </a:defRPr>
            </a:lvl9pPr>
          </a:lstStyle>
          <a:p/>
        </p:txBody>
      </p:sp>
      <p:sp>
        <p:nvSpPr>
          <p:cNvPr id="994" name="Google Shape;994;g3f60670b355_0_4339"/>
          <p:cNvSpPr txBox="1"/>
          <p:nvPr>
            <p:ph idx="1" type="body"/>
          </p:nvPr>
        </p:nvSpPr>
        <p:spPr>
          <a:xfrm>
            <a:off x="577650" y="1410975"/>
            <a:ext cx="8284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666666"/>
              </a:buClr>
              <a:buSzPts val="1400"/>
              <a:buFont typeface="Lato"/>
              <a:buChar char="●"/>
              <a:defRPr sz="1400">
                <a:solidFill>
                  <a:srgbClr val="666666"/>
                </a:solidFill>
                <a:latin typeface="Lato"/>
                <a:ea typeface="Lato"/>
                <a:cs typeface="Lato"/>
                <a:sym typeface="Lato"/>
              </a:defRPr>
            </a:lvl1pPr>
            <a:lvl2pPr indent="-361950" lvl="1" marL="914400" algn="l">
              <a:lnSpc>
                <a:spcPct val="100000"/>
              </a:lnSpc>
              <a:spcBef>
                <a:spcPts val="1600"/>
              </a:spcBef>
              <a:spcAft>
                <a:spcPts val="0"/>
              </a:spcAft>
              <a:buClr>
                <a:srgbClr val="666666"/>
              </a:buClr>
              <a:buSzPts val="2100"/>
              <a:buFont typeface="Lato"/>
              <a:buChar char="○"/>
              <a:defRPr>
                <a:solidFill>
                  <a:srgbClr val="666666"/>
                </a:solidFill>
                <a:latin typeface="Lato"/>
                <a:ea typeface="Lato"/>
                <a:cs typeface="Lato"/>
                <a:sym typeface="Lato"/>
              </a:defRPr>
            </a:lvl2pPr>
            <a:lvl3pPr indent="-342900" lvl="2" marL="1371600" algn="l">
              <a:lnSpc>
                <a:spcPct val="100000"/>
              </a:lnSpc>
              <a:spcBef>
                <a:spcPts val="1600"/>
              </a:spcBef>
              <a:spcAft>
                <a:spcPts val="0"/>
              </a:spcAft>
              <a:buClr>
                <a:srgbClr val="666666"/>
              </a:buClr>
              <a:buSzPts val="1800"/>
              <a:buFont typeface="Lato"/>
              <a:buChar char="■"/>
              <a:defRPr>
                <a:solidFill>
                  <a:srgbClr val="666666"/>
                </a:solidFill>
                <a:latin typeface="Lato"/>
                <a:ea typeface="Lato"/>
                <a:cs typeface="Lato"/>
                <a:sym typeface="Lato"/>
              </a:defRPr>
            </a:lvl3pPr>
            <a:lvl4pPr indent="-330200" lvl="3" marL="1828800" algn="l">
              <a:lnSpc>
                <a:spcPct val="100000"/>
              </a:lnSpc>
              <a:spcBef>
                <a:spcPts val="1600"/>
              </a:spcBef>
              <a:spcAft>
                <a:spcPts val="0"/>
              </a:spcAft>
              <a:buClr>
                <a:srgbClr val="666666"/>
              </a:buClr>
              <a:buSzPts val="1600"/>
              <a:buFont typeface="Lato"/>
              <a:buChar char="●"/>
              <a:defRPr>
                <a:solidFill>
                  <a:srgbClr val="666666"/>
                </a:solidFill>
                <a:latin typeface="Lato"/>
                <a:ea typeface="Lato"/>
                <a:cs typeface="Lato"/>
                <a:sym typeface="Lato"/>
              </a:defRPr>
            </a:lvl4pPr>
            <a:lvl5pPr indent="-317500" lvl="4" marL="2286000" algn="l">
              <a:lnSpc>
                <a:spcPct val="100000"/>
              </a:lnSpc>
              <a:spcBef>
                <a:spcPts val="1600"/>
              </a:spcBef>
              <a:spcAft>
                <a:spcPts val="0"/>
              </a:spcAft>
              <a:buClr>
                <a:srgbClr val="666666"/>
              </a:buClr>
              <a:buSzPts val="1400"/>
              <a:buFont typeface="Lato"/>
              <a:buChar char="○"/>
              <a:defRPr>
                <a:solidFill>
                  <a:srgbClr val="666666"/>
                </a:solidFill>
                <a:latin typeface="Lato"/>
                <a:ea typeface="Lato"/>
                <a:cs typeface="Lato"/>
                <a:sym typeface="Lato"/>
              </a:defRPr>
            </a:lvl5pPr>
            <a:lvl6pPr indent="-317500" lvl="5" marL="2743200" algn="l">
              <a:lnSpc>
                <a:spcPct val="100000"/>
              </a:lnSpc>
              <a:spcBef>
                <a:spcPts val="1600"/>
              </a:spcBef>
              <a:spcAft>
                <a:spcPts val="0"/>
              </a:spcAft>
              <a:buClr>
                <a:srgbClr val="666666"/>
              </a:buClr>
              <a:buSzPts val="1400"/>
              <a:buFont typeface="Lato"/>
              <a:buChar char="■"/>
              <a:defRPr>
                <a:solidFill>
                  <a:srgbClr val="666666"/>
                </a:solidFill>
                <a:latin typeface="Lato"/>
                <a:ea typeface="Lato"/>
                <a:cs typeface="Lato"/>
                <a:sym typeface="Lato"/>
              </a:defRPr>
            </a:lvl6pPr>
            <a:lvl7pPr indent="-317500" lvl="6" marL="3200400" algn="l">
              <a:lnSpc>
                <a:spcPct val="100000"/>
              </a:lnSpc>
              <a:spcBef>
                <a:spcPts val="1600"/>
              </a:spcBef>
              <a:spcAft>
                <a:spcPts val="0"/>
              </a:spcAft>
              <a:buClr>
                <a:srgbClr val="666666"/>
              </a:buClr>
              <a:buSzPts val="1400"/>
              <a:buFont typeface="Lato"/>
              <a:buChar char="●"/>
              <a:defRPr>
                <a:solidFill>
                  <a:srgbClr val="666666"/>
                </a:solidFill>
                <a:latin typeface="Lato"/>
                <a:ea typeface="Lato"/>
                <a:cs typeface="Lato"/>
                <a:sym typeface="Lato"/>
              </a:defRPr>
            </a:lvl7pPr>
            <a:lvl8pPr indent="-317500" lvl="7" marL="3657600" algn="l">
              <a:lnSpc>
                <a:spcPct val="100000"/>
              </a:lnSpc>
              <a:spcBef>
                <a:spcPts val="1600"/>
              </a:spcBef>
              <a:spcAft>
                <a:spcPts val="0"/>
              </a:spcAft>
              <a:buClr>
                <a:srgbClr val="666666"/>
              </a:buClr>
              <a:buSzPts val="1400"/>
              <a:buFont typeface="Lato"/>
              <a:buChar char="○"/>
              <a:defRPr>
                <a:solidFill>
                  <a:srgbClr val="666666"/>
                </a:solidFill>
                <a:latin typeface="Lato"/>
                <a:ea typeface="Lato"/>
                <a:cs typeface="Lato"/>
                <a:sym typeface="Lato"/>
              </a:defRPr>
            </a:lvl8pPr>
            <a:lvl9pPr indent="-317500" lvl="8" marL="4114800" algn="l">
              <a:lnSpc>
                <a:spcPct val="100000"/>
              </a:lnSpc>
              <a:spcBef>
                <a:spcPts val="1600"/>
              </a:spcBef>
              <a:spcAft>
                <a:spcPts val="1600"/>
              </a:spcAft>
              <a:buClr>
                <a:srgbClr val="666666"/>
              </a:buClr>
              <a:buSzPts val="1400"/>
              <a:buFont typeface="Lato"/>
              <a:buChar char="■"/>
              <a:defRPr>
                <a:solidFill>
                  <a:srgbClr val="666666"/>
                </a:solidFill>
                <a:latin typeface="Lato"/>
                <a:ea typeface="Lato"/>
                <a:cs typeface="Lato"/>
                <a:sym typeface="Lato"/>
              </a:defRPr>
            </a:lvl9pPr>
          </a:lstStyle>
          <a:p/>
        </p:txBody>
      </p:sp>
      <p:pic>
        <p:nvPicPr>
          <p:cNvPr descr="LinkedIn" id="995" name="Google Shape;995;g3f60670b355_0_4339"/>
          <p:cNvPicPr preferRelativeResize="0"/>
          <p:nvPr/>
        </p:nvPicPr>
        <p:blipFill rotWithShape="1">
          <a:blip r:embed="rId2">
            <a:alphaModFix/>
          </a:blip>
          <a:srcRect b="0" l="0" r="0" t="0"/>
          <a:stretch/>
        </p:blipFill>
        <p:spPr>
          <a:xfrm>
            <a:off x="1346275" y="4882249"/>
            <a:ext cx="123656" cy="123636"/>
          </a:xfrm>
          <a:prstGeom prst="rect">
            <a:avLst/>
          </a:prstGeom>
          <a:noFill/>
          <a:ln>
            <a:noFill/>
          </a:ln>
        </p:spPr>
      </p:pic>
      <p:sp>
        <p:nvSpPr>
          <p:cNvPr id="996" name="Google Shape;996;g3f60670b355_0_4339"/>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997" name="Google Shape;997;g3f60670b355_0_4339"/>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998" name="Google Shape;998;g3f60670b355_0_433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2017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999" name="Google Shape;999;g3f60670b355_0_4339"/>
          <p:cNvSpPr txBox="1"/>
          <p:nvPr/>
        </p:nvSpPr>
        <p:spPr>
          <a:xfrm>
            <a:off x="1478987" y="4855775"/>
            <a:ext cx="12438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000" name="Google Shape;1000;g3f60670b355_0_4339"/>
          <p:cNvPicPr preferRelativeResize="0"/>
          <p:nvPr/>
        </p:nvPicPr>
        <p:blipFill rotWithShape="1">
          <a:blip r:embed="rId3">
            <a:alphaModFix/>
          </a:blip>
          <a:srcRect b="0" l="0" r="0" t="0"/>
          <a:stretch/>
        </p:blipFill>
        <p:spPr>
          <a:xfrm>
            <a:off x="494625" y="4883375"/>
            <a:ext cx="123656" cy="123906"/>
          </a:xfrm>
          <a:prstGeom prst="rect">
            <a:avLst/>
          </a:prstGeom>
          <a:noFill/>
          <a:ln>
            <a:noFill/>
          </a:ln>
        </p:spPr>
      </p:pic>
      <p:pic>
        <p:nvPicPr>
          <p:cNvPr descr="Youtube" id="1001" name="Google Shape;1001;g3f60670b355_0_4339"/>
          <p:cNvPicPr preferRelativeResize="0"/>
          <p:nvPr/>
        </p:nvPicPr>
        <p:blipFill rotWithShape="1">
          <a:blip r:embed="rId4">
            <a:alphaModFix/>
          </a:blip>
          <a:srcRect b="0" l="0" r="0" t="0"/>
          <a:stretch/>
        </p:blipFill>
        <p:spPr>
          <a:xfrm>
            <a:off x="707400" y="4883400"/>
            <a:ext cx="123656" cy="123885"/>
          </a:xfrm>
          <a:prstGeom prst="rect">
            <a:avLst/>
          </a:prstGeom>
          <a:noFill/>
          <a:ln>
            <a:noFill/>
          </a:ln>
        </p:spPr>
      </p:pic>
      <p:pic>
        <p:nvPicPr>
          <p:cNvPr descr="Facebook" id="1002" name="Google Shape;1002;g3f60670b355_0_4339"/>
          <p:cNvPicPr preferRelativeResize="0"/>
          <p:nvPr/>
        </p:nvPicPr>
        <p:blipFill rotWithShape="1">
          <a:blip r:embed="rId5">
            <a:alphaModFix/>
          </a:blip>
          <a:srcRect b="0" l="0" r="0" t="0"/>
          <a:stretch/>
        </p:blipFill>
        <p:spPr>
          <a:xfrm>
            <a:off x="281825" y="4883400"/>
            <a:ext cx="123656" cy="123881"/>
          </a:xfrm>
          <a:prstGeom prst="rect">
            <a:avLst/>
          </a:prstGeom>
          <a:noFill/>
          <a:ln>
            <a:noFill/>
          </a:ln>
        </p:spPr>
      </p:pic>
      <p:pic>
        <p:nvPicPr>
          <p:cNvPr descr="Instagram" id="1003" name="Google Shape;1003;g3f60670b355_0_4339"/>
          <p:cNvPicPr preferRelativeResize="0"/>
          <p:nvPr/>
        </p:nvPicPr>
        <p:blipFill rotWithShape="1">
          <a:blip r:embed="rId6">
            <a:alphaModFix/>
          </a:blip>
          <a:srcRect b="0" l="0" r="0" t="0"/>
          <a:stretch/>
        </p:blipFill>
        <p:spPr>
          <a:xfrm>
            <a:off x="920450" y="4882375"/>
            <a:ext cx="123656" cy="123429"/>
          </a:xfrm>
          <a:prstGeom prst="rect">
            <a:avLst/>
          </a:prstGeom>
          <a:noFill/>
          <a:ln>
            <a:noFill/>
          </a:ln>
        </p:spPr>
      </p:pic>
      <p:pic>
        <p:nvPicPr>
          <p:cNvPr descr="Pinterest" id="1004" name="Google Shape;1004;g3f60670b355_0_4339"/>
          <p:cNvPicPr preferRelativeResize="0"/>
          <p:nvPr/>
        </p:nvPicPr>
        <p:blipFill rotWithShape="1">
          <a:blip r:embed="rId7">
            <a:alphaModFix/>
          </a:blip>
          <a:srcRect b="0" l="0" r="0" t="0"/>
          <a:stretch/>
        </p:blipFill>
        <p:spPr>
          <a:xfrm>
            <a:off x="1133350" y="4883400"/>
            <a:ext cx="123656" cy="123885"/>
          </a:xfrm>
          <a:prstGeom prst="rect">
            <a:avLst/>
          </a:prstGeom>
          <a:noFill/>
          <a:ln>
            <a:noFill/>
          </a:ln>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4">
    <p:spTree>
      <p:nvGrpSpPr>
        <p:cNvPr id="1005" name="Shape 1005"/>
        <p:cNvGrpSpPr/>
        <p:nvPr/>
      </p:nvGrpSpPr>
      <p:grpSpPr>
        <a:xfrm>
          <a:off x="0" y="0"/>
          <a:ext cx="0" cy="0"/>
          <a:chOff x="0" y="0"/>
          <a:chExt cx="0" cy="0"/>
        </a:xfrm>
      </p:grpSpPr>
      <p:sp>
        <p:nvSpPr>
          <p:cNvPr id="1006" name="Google Shape;1006;g3f60670b355_0_4352"/>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sp>
        <p:nvSpPr>
          <p:cNvPr id="1007" name="Google Shape;1007;g3f60670b355_0_4352"/>
          <p:cNvSpPr txBox="1"/>
          <p:nvPr>
            <p:ph idx="1" type="body"/>
          </p:nvPr>
        </p:nvSpPr>
        <p:spPr>
          <a:xfrm>
            <a:off x="311700" y="1410975"/>
            <a:ext cx="82845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1pPr>
            <a:lvl2pPr indent="-317500" lvl="1" marL="914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2pPr>
            <a:lvl3pPr indent="-317500" lvl="2" marL="1371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3pPr>
            <a:lvl4pPr indent="-317500" lvl="3" marL="18288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4pPr>
            <a:lvl5pPr indent="-317500" lvl="4" marL="22860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5pPr>
            <a:lvl6pPr indent="-317500" lvl="5" marL="27432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6pPr>
            <a:lvl7pPr indent="-317500" lvl="6" marL="3200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7pPr>
            <a:lvl8pPr indent="-317500" lvl="7" marL="3657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8pPr>
            <a:lvl9pPr indent="-317500" lvl="8" marL="4114800" marR="0" algn="l">
              <a:lnSpc>
                <a:spcPct val="115000"/>
              </a:lnSpc>
              <a:spcBef>
                <a:spcPts val="1600"/>
              </a:spcBef>
              <a:spcAft>
                <a:spcPts val="1600"/>
              </a:spcAft>
              <a:buClr>
                <a:srgbClr val="666666"/>
              </a:buClr>
              <a:buSzPts val="1400"/>
              <a:buFont typeface="Lato"/>
              <a:buChar char="■"/>
              <a:defRPr b="0" i="0" sz="1400" u="none" cap="none" strike="noStrike">
                <a:solidFill>
                  <a:srgbClr val="666666"/>
                </a:solidFill>
                <a:latin typeface="Lato"/>
                <a:ea typeface="Lato"/>
                <a:cs typeface="Lato"/>
                <a:sym typeface="Lato"/>
              </a:defRPr>
            </a:lvl9pPr>
          </a:lstStyle>
          <a:p/>
        </p:txBody>
      </p:sp>
      <p:pic>
        <p:nvPicPr>
          <p:cNvPr descr="LinkedIn" id="1008" name="Google Shape;1008;g3f60670b355_0_4352"/>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1009" name="Google Shape;1009;g3f60670b355_0_4352"/>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010" name="Google Shape;1010;g3f60670b355_0_4352"/>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011" name="Google Shape;1011;g3f60670b355_0_435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012" name="Google Shape;1012;g3f60670b355_0_4352"/>
          <p:cNvSpPr txBox="1"/>
          <p:nvPr/>
        </p:nvSpPr>
        <p:spPr>
          <a:xfrm>
            <a:off x="1478973" y="4855775"/>
            <a:ext cx="14001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013" name="Google Shape;1013;g3f60670b355_0_4352"/>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1014" name="Google Shape;1014;g3f60670b355_0_4352"/>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pic>
        <p:nvPicPr>
          <p:cNvPr descr="Facebook" id="1015" name="Google Shape;1015;g3f60670b355_0_4352"/>
          <p:cNvPicPr preferRelativeResize="0"/>
          <p:nvPr/>
        </p:nvPicPr>
        <p:blipFill rotWithShape="1">
          <a:blip r:embed="rId5">
            <a:alphaModFix/>
          </a:blip>
          <a:srcRect b="0" l="0" r="0" t="0"/>
          <a:stretch/>
        </p:blipFill>
        <p:spPr>
          <a:xfrm>
            <a:off x="281825" y="4883400"/>
            <a:ext cx="164875" cy="165175"/>
          </a:xfrm>
          <a:prstGeom prst="rect">
            <a:avLst/>
          </a:prstGeom>
          <a:noFill/>
          <a:ln>
            <a:noFill/>
          </a:ln>
        </p:spPr>
      </p:pic>
      <p:sp>
        <p:nvSpPr>
          <p:cNvPr descr="Instagram" id="1016" name="Google Shape;1016;g3f60670b355_0_4352"/>
          <p:cNvSpPr/>
          <p:nvPr/>
        </p:nvSpPr>
        <p:spPr>
          <a:xfrm>
            <a:off x="920450" y="4882375"/>
            <a:ext cx="164875" cy="16457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interest" id="1017" name="Google Shape;1017;g3f60670b355_0_4352"/>
          <p:cNvPicPr preferRelativeResize="0"/>
          <p:nvPr/>
        </p:nvPicPr>
        <p:blipFill rotWithShape="1">
          <a:blip r:embed="rId6">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5">
    <p:spTree>
      <p:nvGrpSpPr>
        <p:cNvPr id="1018" name="Shape 1018"/>
        <p:cNvGrpSpPr/>
        <p:nvPr/>
      </p:nvGrpSpPr>
      <p:grpSpPr>
        <a:xfrm>
          <a:off x="0" y="0"/>
          <a:ext cx="0" cy="0"/>
          <a:chOff x="0" y="0"/>
          <a:chExt cx="0" cy="0"/>
        </a:xfrm>
      </p:grpSpPr>
      <p:sp>
        <p:nvSpPr>
          <p:cNvPr id="1019" name="Google Shape;1019;g3f60670b355_0_4365"/>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sp>
        <p:nvSpPr>
          <p:cNvPr id="1020" name="Google Shape;1020;g3f60670b355_0_4365"/>
          <p:cNvSpPr txBox="1"/>
          <p:nvPr>
            <p:ph idx="1" type="body"/>
          </p:nvPr>
        </p:nvSpPr>
        <p:spPr>
          <a:xfrm>
            <a:off x="311700" y="1410975"/>
            <a:ext cx="82845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1pPr>
            <a:lvl2pPr indent="-317500" lvl="1" marL="914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2pPr>
            <a:lvl3pPr indent="-317500" lvl="2" marL="1371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3pPr>
            <a:lvl4pPr indent="-317500" lvl="3" marL="18288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4pPr>
            <a:lvl5pPr indent="-317500" lvl="4" marL="22860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5pPr>
            <a:lvl6pPr indent="-317500" lvl="5" marL="27432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6pPr>
            <a:lvl7pPr indent="-317500" lvl="6" marL="3200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7pPr>
            <a:lvl8pPr indent="-317500" lvl="7" marL="3657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8pPr>
            <a:lvl9pPr indent="-317500" lvl="8" marL="4114800" marR="0" algn="l">
              <a:lnSpc>
                <a:spcPct val="115000"/>
              </a:lnSpc>
              <a:spcBef>
                <a:spcPts val="1600"/>
              </a:spcBef>
              <a:spcAft>
                <a:spcPts val="1600"/>
              </a:spcAft>
              <a:buClr>
                <a:srgbClr val="666666"/>
              </a:buClr>
              <a:buSzPts val="1400"/>
              <a:buFont typeface="Lato"/>
              <a:buChar char="■"/>
              <a:defRPr b="0" i="0" sz="1400" u="none" cap="none" strike="noStrike">
                <a:solidFill>
                  <a:srgbClr val="666666"/>
                </a:solidFill>
                <a:latin typeface="Lato"/>
                <a:ea typeface="Lato"/>
                <a:cs typeface="Lato"/>
                <a:sym typeface="Lato"/>
              </a:defRPr>
            </a:lvl9pPr>
          </a:lstStyle>
          <a:p/>
        </p:txBody>
      </p:sp>
      <p:pic>
        <p:nvPicPr>
          <p:cNvPr descr="LinkedIn" id="1021" name="Google Shape;1021;g3f60670b355_0_4365"/>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1022" name="Google Shape;1022;g3f60670b355_0_4365"/>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023" name="Google Shape;1023;g3f60670b355_0_4365"/>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024" name="Google Shape;1024;g3f60670b355_0_436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025" name="Google Shape;1025;g3f60670b355_0_4365"/>
          <p:cNvSpPr txBox="1"/>
          <p:nvPr/>
        </p:nvSpPr>
        <p:spPr>
          <a:xfrm>
            <a:off x="1478973" y="4855775"/>
            <a:ext cx="14001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026" name="Google Shape;1026;g3f60670b355_0_4365"/>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1027" name="Google Shape;1027;g3f60670b355_0_4365"/>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pic>
        <p:nvPicPr>
          <p:cNvPr descr="Facebook" id="1028" name="Google Shape;1028;g3f60670b355_0_4365"/>
          <p:cNvPicPr preferRelativeResize="0"/>
          <p:nvPr/>
        </p:nvPicPr>
        <p:blipFill rotWithShape="1">
          <a:blip r:embed="rId5">
            <a:alphaModFix/>
          </a:blip>
          <a:srcRect b="0" l="0" r="0" t="0"/>
          <a:stretch/>
        </p:blipFill>
        <p:spPr>
          <a:xfrm>
            <a:off x="281825" y="4883400"/>
            <a:ext cx="164875" cy="165175"/>
          </a:xfrm>
          <a:prstGeom prst="rect">
            <a:avLst/>
          </a:prstGeom>
          <a:noFill/>
          <a:ln>
            <a:noFill/>
          </a:ln>
        </p:spPr>
      </p:pic>
      <p:sp>
        <p:nvSpPr>
          <p:cNvPr descr="Instagram" id="1029" name="Google Shape;1029;g3f60670b355_0_4365"/>
          <p:cNvSpPr/>
          <p:nvPr/>
        </p:nvSpPr>
        <p:spPr>
          <a:xfrm>
            <a:off x="920450" y="4882375"/>
            <a:ext cx="164875" cy="16457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interest" id="1030" name="Google Shape;1030;g3f60670b355_0_4365"/>
          <p:cNvPicPr preferRelativeResize="0"/>
          <p:nvPr/>
        </p:nvPicPr>
        <p:blipFill rotWithShape="1">
          <a:blip r:embed="rId6">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3">
  <p:cSld name="TITLE_AND_TWO_COLUMNS_3">
    <p:spTree>
      <p:nvGrpSpPr>
        <p:cNvPr id="1031" name="Shape 1031"/>
        <p:cNvGrpSpPr/>
        <p:nvPr/>
      </p:nvGrpSpPr>
      <p:grpSpPr>
        <a:xfrm>
          <a:off x="0" y="0"/>
          <a:ext cx="0" cy="0"/>
          <a:chOff x="0" y="0"/>
          <a:chExt cx="0" cy="0"/>
        </a:xfrm>
      </p:grpSpPr>
      <p:sp>
        <p:nvSpPr>
          <p:cNvPr id="1032" name="Google Shape;1032;g3f60670b355_0_4378"/>
          <p:cNvSpPr txBox="1"/>
          <p:nvPr>
            <p:ph type="title"/>
          </p:nvPr>
        </p:nvSpPr>
        <p:spPr>
          <a:xfrm>
            <a:off x="311700" y="445025"/>
            <a:ext cx="8520600" cy="6234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033" name="Google Shape;1033;g3f60670b355_0_437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60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1034" name="Google Shape;1034;g3f60670b355_0_437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sz="1400"/>
            </a:lvl1pPr>
            <a:lvl2pPr indent="-304800" lvl="1" marL="914400" algn="l">
              <a:lnSpc>
                <a:spcPct val="100000"/>
              </a:lnSpc>
              <a:spcBef>
                <a:spcPts val="160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1035" name="Google Shape;1035;g3f60670b355_0_4378"/>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spTree>
      <p:nvGrpSpPr>
        <p:cNvPr id="1036" name="Shape 1036"/>
        <p:cNvGrpSpPr/>
        <p:nvPr/>
      </p:nvGrpSpPr>
      <p:grpSpPr>
        <a:xfrm>
          <a:off x="0" y="0"/>
          <a:ext cx="0" cy="0"/>
          <a:chOff x="0" y="0"/>
          <a:chExt cx="0" cy="0"/>
        </a:xfrm>
      </p:grpSpPr>
      <p:sp>
        <p:nvSpPr>
          <p:cNvPr id="1037" name="Google Shape;1037;g3f60670b355_0_4383"/>
          <p:cNvSpPr txBox="1"/>
          <p:nvPr/>
        </p:nvSpPr>
        <p:spPr>
          <a:xfrm>
            <a:off x="981125" y="1535250"/>
            <a:ext cx="7841400" cy="79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0"/>
              <a:buFont typeface="Arial"/>
              <a:buNone/>
            </a:pPr>
            <a:r>
              <a:rPr b="0" i="0" lang="en-US" sz="20000" u="none" cap="none" strike="noStrike">
                <a:solidFill>
                  <a:schemeClr val="accent2"/>
                </a:solidFill>
                <a:latin typeface="Impact"/>
                <a:ea typeface="Impact"/>
                <a:cs typeface="Impact"/>
                <a:sym typeface="Impact"/>
              </a:rPr>
              <a:t>“</a:t>
            </a:r>
            <a:endParaRPr b="0" i="0" sz="20000" u="none" cap="none" strike="noStrike">
              <a:solidFill>
                <a:schemeClr val="accent2"/>
              </a:solidFill>
              <a:latin typeface="Impact"/>
              <a:ea typeface="Impact"/>
              <a:cs typeface="Impact"/>
              <a:sym typeface="Impact"/>
            </a:endParaRPr>
          </a:p>
        </p:txBody>
      </p:sp>
      <p:sp>
        <p:nvSpPr>
          <p:cNvPr id="1038" name="Google Shape;1038;g3f60670b355_0_4383"/>
          <p:cNvSpPr txBox="1"/>
          <p:nvPr>
            <p:ph idx="1" type="subTitle"/>
          </p:nvPr>
        </p:nvSpPr>
        <p:spPr>
          <a:xfrm>
            <a:off x="990825" y="3870913"/>
            <a:ext cx="4184700" cy="792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666666"/>
              </a:buClr>
              <a:buSzPts val="1600"/>
              <a:buFont typeface="Lato"/>
              <a:buNone/>
              <a:defRPr i="1" sz="1600">
                <a:solidFill>
                  <a:srgbClr val="666666"/>
                </a:solidFill>
                <a:latin typeface="Lato"/>
                <a:ea typeface="Lato"/>
                <a:cs typeface="Lato"/>
                <a:sym typeface="Lato"/>
              </a:defRPr>
            </a:lvl1pPr>
            <a:lvl2pPr lvl="1" algn="l">
              <a:lnSpc>
                <a:spcPct val="100000"/>
              </a:lnSpc>
              <a:spcBef>
                <a:spcPts val="0"/>
              </a:spcBef>
              <a:spcAft>
                <a:spcPts val="0"/>
              </a:spcAft>
              <a:buSzPts val="1600"/>
              <a:buNone/>
              <a:defRPr i="1" sz="1600"/>
            </a:lvl2pPr>
            <a:lvl3pPr lvl="2" algn="l">
              <a:lnSpc>
                <a:spcPct val="100000"/>
              </a:lnSpc>
              <a:spcBef>
                <a:spcPts val="0"/>
              </a:spcBef>
              <a:spcAft>
                <a:spcPts val="0"/>
              </a:spcAft>
              <a:buSzPts val="1600"/>
              <a:buNone/>
              <a:defRPr i="1" sz="1600"/>
            </a:lvl3pPr>
            <a:lvl4pPr lvl="3" algn="l">
              <a:lnSpc>
                <a:spcPct val="100000"/>
              </a:lnSpc>
              <a:spcBef>
                <a:spcPts val="0"/>
              </a:spcBef>
              <a:spcAft>
                <a:spcPts val="0"/>
              </a:spcAft>
              <a:buSzPts val="1600"/>
              <a:buNone/>
              <a:defRPr i="1" sz="1600"/>
            </a:lvl4pPr>
            <a:lvl5pPr lvl="4" algn="l">
              <a:lnSpc>
                <a:spcPct val="100000"/>
              </a:lnSpc>
              <a:spcBef>
                <a:spcPts val="0"/>
              </a:spcBef>
              <a:spcAft>
                <a:spcPts val="0"/>
              </a:spcAft>
              <a:buSzPts val="1600"/>
              <a:buNone/>
              <a:defRPr i="1" sz="1600"/>
            </a:lvl5pPr>
            <a:lvl6pPr lvl="5" algn="l">
              <a:lnSpc>
                <a:spcPct val="100000"/>
              </a:lnSpc>
              <a:spcBef>
                <a:spcPts val="0"/>
              </a:spcBef>
              <a:spcAft>
                <a:spcPts val="0"/>
              </a:spcAft>
              <a:buSzPts val="1600"/>
              <a:buNone/>
              <a:defRPr i="1" sz="1600"/>
            </a:lvl6pPr>
            <a:lvl7pPr lvl="6" algn="l">
              <a:lnSpc>
                <a:spcPct val="100000"/>
              </a:lnSpc>
              <a:spcBef>
                <a:spcPts val="0"/>
              </a:spcBef>
              <a:spcAft>
                <a:spcPts val="0"/>
              </a:spcAft>
              <a:buSzPts val="1600"/>
              <a:buNone/>
              <a:defRPr i="1" sz="1600"/>
            </a:lvl7pPr>
            <a:lvl8pPr lvl="7" algn="l">
              <a:lnSpc>
                <a:spcPct val="100000"/>
              </a:lnSpc>
              <a:spcBef>
                <a:spcPts val="0"/>
              </a:spcBef>
              <a:spcAft>
                <a:spcPts val="0"/>
              </a:spcAft>
              <a:buSzPts val="1600"/>
              <a:buNone/>
              <a:defRPr i="1" sz="1600"/>
            </a:lvl8pPr>
            <a:lvl9pPr lvl="8" algn="l">
              <a:lnSpc>
                <a:spcPct val="100000"/>
              </a:lnSpc>
              <a:spcBef>
                <a:spcPts val="0"/>
              </a:spcBef>
              <a:spcAft>
                <a:spcPts val="0"/>
              </a:spcAft>
              <a:buSzPts val="1600"/>
              <a:buNone/>
              <a:defRPr i="1" sz="1600"/>
            </a:lvl9pPr>
          </a:lstStyle>
          <a:p/>
        </p:txBody>
      </p:sp>
      <p:sp>
        <p:nvSpPr>
          <p:cNvPr id="1039" name="Google Shape;1039;g3f60670b355_0_4383"/>
          <p:cNvSpPr txBox="1"/>
          <p:nvPr>
            <p:ph type="title"/>
          </p:nvPr>
        </p:nvSpPr>
        <p:spPr>
          <a:xfrm>
            <a:off x="996449" y="2799000"/>
            <a:ext cx="7248300" cy="572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rgbClr val="F4522D"/>
              </a:buClr>
              <a:buSzPts val="3000"/>
              <a:buFont typeface="Lato"/>
              <a:buNone/>
              <a:defRPr b="1" sz="3000">
                <a:solidFill>
                  <a:srgbClr val="F4522D"/>
                </a:solidFill>
                <a:latin typeface="Lato"/>
                <a:ea typeface="Lato"/>
                <a:cs typeface="Lato"/>
                <a:sym typeface="Lato"/>
              </a:defRPr>
            </a:lvl1pPr>
            <a:lvl2pPr lvl="1" algn="l">
              <a:lnSpc>
                <a:spcPct val="100000"/>
              </a:lnSpc>
              <a:spcBef>
                <a:spcPts val="0"/>
              </a:spcBef>
              <a:spcAft>
                <a:spcPts val="0"/>
              </a:spcAft>
              <a:buClr>
                <a:srgbClr val="F4522D"/>
              </a:buClr>
              <a:buSzPts val="3200"/>
              <a:buNone/>
              <a:defRPr>
                <a:solidFill>
                  <a:srgbClr val="F4522D"/>
                </a:solidFill>
              </a:defRPr>
            </a:lvl2pPr>
            <a:lvl3pPr lvl="2" algn="l">
              <a:lnSpc>
                <a:spcPct val="100000"/>
              </a:lnSpc>
              <a:spcBef>
                <a:spcPts val="0"/>
              </a:spcBef>
              <a:spcAft>
                <a:spcPts val="0"/>
              </a:spcAft>
              <a:buClr>
                <a:srgbClr val="F4522D"/>
              </a:buClr>
              <a:buSzPts val="3200"/>
              <a:buNone/>
              <a:defRPr>
                <a:solidFill>
                  <a:srgbClr val="F4522D"/>
                </a:solidFill>
              </a:defRPr>
            </a:lvl3pPr>
            <a:lvl4pPr lvl="3" algn="l">
              <a:lnSpc>
                <a:spcPct val="100000"/>
              </a:lnSpc>
              <a:spcBef>
                <a:spcPts val="0"/>
              </a:spcBef>
              <a:spcAft>
                <a:spcPts val="0"/>
              </a:spcAft>
              <a:buClr>
                <a:srgbClr val="F4522D"/>
              </a:buClr>
              <a:buSzPts val="3200"/>
              <a:buNone/>
              <a:defRPr>
                <a:solidFill>
                  <a:srgbClr val="F4522D"/>
                </a:solidFill>
              </a:defRPr>
            </a:lvl4pPr>
            <a:lvl5pPr lvl="4" algn="l">
              <a:lnSpc>
                <a:spcPct val="100000"/>
              </a:lnSpc>
              <a:spcBef>
                <a:spcPts val="0"/>
              </a:spcBef>
              <a:spcAft>
                <a:spcPts val="0"/>
              </a:spcAft>
              <a:buClr>
                <a:srgbClr val="F4522D"/>
              </a:buClr>
              <a:buSzPts val="3200"/>
              <a:buNone/>
              <a:defRPr>
                <a:solidFill>
                  <a:srgbClr val="F4522D"/>
                </a:solidFill>
              </a:defRPr>
            </a:lvl5pPr>
            <a:lvl6pPr lvl="5" algn="l">
              <a:lnSpc>
                <a:spcPct val="100000"/>
              </a:lnSpc>
              <a:spcBef>
                <a:spcPts val="0"/>
              </a:spcBef>
              <a:spcAft>
                <a:spcPts val="0"/>
              </a:spcAft>
              <a:buClr>
                <a:srgbClr val="F4522D"/>
              </a:buClr>
              <a:buSzPts val="3200"/>
              <a:buNone/>
              <a:defRPr>
                <a:solidFill>
                  <a:srgbClr val="F4522D"/>
                </a:solidFill>
              </a:defRPr>
            </a:lvl6pPr>
            <a:lvl7pPr lvl="6" algn="l">
              <a:lnSpc>
                <a:spcPct val="100000"/>
              </a:lnSpc>
              <a:spcBef>
                <a:spcPts val="0"/>
              </a:spcBef>
              <a:spcAft>
                <a:spcPts val="0"/>
              </a:spcAft>
              <a:buClr>
                <a:srgbClr val="F4522D"/>
              </a:buClr>
              <a:buSzPts val="3200"/>
              <a:buNone/>
              <a:defRPr>
                <a:solidFill>
                  <a:srgbClr val="F4522D"/>
                </a:solidFill>
              </a:defRPr>
            </a:lvl7pPr>
            <a:lvl8pPr lvl="7" algn="l">
              <a:lnSpc>
                <a:spcPct val="100000"/>
              </a:lnSpc>
              <a:spcBef>
                <a:spcPts val="0"/>
              </a:spcBef>
              <a:spcAft>
                <a:spcPts val="0"/>
              </a:spcAft>
              <a:buClr>
                <a:srgbClr val="F4522D"/>
              </a:buClr>
              <a:buSzPts val="3200"/>
              <a:buNone/>
              <a:defRPr>
                <a:solidFill>
                  <a:srgbClr val="F4522D"/>
                </a:solidFill>
              </a:defRPr>
            </a:lvl8pPr>
            <a:lvl9pPr lvl="8" algn="l">
              <a:lnSpc>
                <a:spcPct val="100000"/>
              </a:lnSpc>
              <a:spcBef>
                <a:spcPts val="0"/>
              </a:spcBef>
              <a:spcAft>
                <a:spcPts val="0"/>
              </a:spcAft>
              <a:buClr>
                <a:srgbClr val="F4522D"/>
              </a:buClr>
              <a:buSzPts val="3200"/>
              <a:buNone/>
              <a:defRPr>
                <a:solidFill>
                  <a:srgbClr val="F4522D"/>
                </a:solidFill>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3">
    <p:spTree>
      <p:nvGrpSpPr>
        <p:cNvPr id="1040" name="Shape 1040"/>
        <p:cNvGrpSpPr/>
        <p:nvPr/>
      </p:nvGrpSpPr>
      <p:grpSpPr>
        <a:xfrm>
          <a:off x="0" y="0"/>
          <a:ext cx="0" cy="0"/>
          <a:chOff x="0" y="0"/>
          <a:chExt cx="0" cy="0"/>
        </a:xfrm>
      </p:grpSpPr>
      <p:sp>
        <p:nvSpPr>
          <p:cNvPr id="1041" name="Google Shape;1041;g3f60670b355_0_4387"/>
          <p:cNvSpPr txBox="1"/>
          <p:nvPr>
            <p:ph type="title"/>
          </p:nvPr>
        </p:nvSpPr>
        <p:spPr>
          <a:xfrm>
            <a:off x="623888" y="1282305"/>
            <a:ext cx="7886700" cy="2139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200"/>
              <a:buNone/>
              <a:defRPr sz="45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042" name="Google Shape;1042;g3f60670b355_0_4387"/>
          <p:cNvSpPr txBox="1"/>
          <p:nvPr>
            <p:ph idx="1" type="body"/>
          </p:nvPr>
        </p:nvSpPr>
        <p:spPr>
          <a:xfrm>
            <a:off x="623888" y="3442099"/>
            <a:ext cx="7886700" cy="11250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sz="1800">
                <a:solidFill>
                  <a:schemeClr val="dk1"/>
                </a:solidFill>
              </a:defRPr>
            </a:lvl1pPr>
            <a:lvl2pPr indent="-228600" lvl="1" marL="914400" algn="l">
              <a:lnSpc>
                <a:spcPct val="100000"/>
              </a:lnSpc>
              <a:spcBef>
                <a:spcPts val="1600"/>
              </a:spcBef>
              <a:spcAft>
                <a:spcPts val="0"/>
              </a:spcAft>
              <a:buSzPts val="2100"/>
              <a:buNone/>
              <a:defRPr sz="1500">
                <a:solidFill>
                  <a:srgbClr val="91AEF7"/>
                </a:solidFill>
              </a:defRPr>
            </a:lvl2pPr>
            <a:lvl3pPr indent="-228600" lvl="2" marL="1371600" algn="l">
              <a:lnSpc>
                <a:spcPct val="100000"/>
              </a:lnSpc>
              <a:spcBef>
                <a:spcPts val="1600"/>
              </a:spcBef>
              <a:spcAft>
                <a:spcPts val="0"/>
              </a:spcAft>
              <a:buSzPts val="1800"/>
              <a:buNone/>
              <a:defRPr sz="1350">
                <a:solidFill>
                  <a:srgbClr val="91AEF7"/>
                </a:solidFill>
              </a:defRPr>
            </a:lvl3pPr>
            <a:lvl4pPr indent="-228600" lvl="3" marL="1828800" algn="l">
              <a:lnSpc>
                <a:spcPct val="100000"/>
              </a:lnSpc>
              <a:spcBef>
                <a:spcPts val="1600"/>
              </a:spcBef>
              <a:spcAft>
                <a:spcPts val="0"/>
              </a:spcAft>
              <a:buSzPts val="1600"/>
              <a:buNone/>
              <a:defRPr sz="1200">
                <a:solidFill>
                  <a:srgbClr val="91AEF7"/>
                </a:solidFill>
              </a:defRPr>
            </a:lvl4pPr>
            <a:lvl5pPr indent="-228600" lvl="4" marL="2286000" algn="l">
              <a:lnSpc>
                <a:spcPct val="100000"/>
              </a:lnSpc>
              <a:spcBef>
                <a:spcPts val="1600"/>
              </a:spcBef>
              <a:spcAft>
                <a:spcPts val="0"/>
              </a:spcAft>
              <a:buSzPts val="1400"/>
              <a:buNone/>
              <a:defRPr sz="1200">
                <a:solidFill>
                  <a:srgbClr val="91AEF7"/>
                </a:solidFill>
              </a:defRPr>
            </a:lvl5pPr>
            <a:lvl6pPr indent="-228600" lvl="5" marL="2743200" algn="l">
              <a:lnSpc>
                <a:spcPct val="100000"/>
              </a:lnSpc>
              <a:spcBef>
                <a:spcPts val="1600"/>
              </a:spcBef>
              <a:spcAft>
                <a:spcPts val="0"/>
              </a:spcAft>
              <a:buSzPts val="1400"/>
              <a:buNone/>
              <a:defRPr sz="1200">
                <a:solidFill>
                  <a:srgbClr val="91AEF7"/>
                </a:solidFill>
              </a:defRPr>
            </a:lvl6pPr>
            <a:lvl7pPr indent="-228600" lvl="6" marL="3200400" algn="l">
              <a:lnSpc>
                <a:spcPct val="100000"/>
              </a:lnSpc>
              <a:spcBef>
                <a:spcPts val="1600"/>
              </a:spcBef>
              <a:spcAft>
                <a:spcPts val="0"/>
              </a:spcAft>
              <a:buSzPts val="1400"/>
              <a:buNone/>
              <a:defRPr sz="1200">
                <a:solidFill>
                  <a:srgbClr val="91AEF7"/>
                </a:solidFill>
              </a:defRPr>
            </a:lvl7pPr>
            <a:lvl8pPr indent="-228600" lvl="7" marL="3657600" algn="l">
              <a:lnSpc>
                <a:spcPct val="100000"/>
              </a:lnSpc>
              <a:spcBef>
                <a:spcPts val="1600"/>
              </a:spcBef>
              <a:spcAft>
                <a:spcPts val="0"/>
              </a:spcAft>
              <a:buSzPts val="1400"/>
              <a:buNone/>
              <a:defRPr sz="1200">
                <a:solidFill>
                  <a:srgbClr val="91AEF7"/>
                </a:solidFill>
              </a:defRPr>
            </a:lvl8pPr>
            <a:lvl9pPr indent="-228600" lvl="8" marL="4114800" algn="l">
              <a:lnSpc>
                <a:spcPct val="100000"/>
              </a:lnSpc>
              <a:spcBef>
                <a:spcPts val="1600"/>
              </a:spcBef>
              <a:spcAft>
                <a:spcPts val="1600"/>
              </a:spcAft>
              <a:buSzPts val="1400"/>
              <a:buNone/>
              <a:defRPr sz="1200">
                <a:solidFill>
                  <a:srgbClr val="91AEF7"/>
                </a:solidFill>
              </a:defRPr>
            </a:lvl9pPr>
          </a:lstStyle>
          <a:p/>
        </p:txBody>
      </p:sp>
      <p:sp>
        <p:nvSpPr>
          <p:cNvPr id="1043" name="Google Shape;1043;g3f60670b355_0_438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4" name="Google Shape;1044;g3f60670b355_0_438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5" name="Google Shape;1045;g3f60670b355_0_438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6">
    <p:spTree>
      <p:nvGrpSpPr>
        <p:cNvPr id="1046" name="Shape 1046"/>
        <p:cNvGrpSpPr/>
        <p:nvPr/>
      </p:nvGrpSpPr>
      <p:grpSpPr>
        <a:xfrm>
          <a:off x="0" y="0"/>
          <a:ext cx="0" cy="0"/>
          <a:chOff x="0" y="0"/>
          <a:chExt cx="0" cy="0"/>
        </a:xfrm>
      </p:grpSpPr>
      <p:sp>
        <p:nvSpPr>
          <p:cNvPr id="1047" name="Google Shape;1047;g3f60670b355_0_4393"/>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sp>
        <p:nvSpPr>
          <p:cNvPr id="1048" name="Google Shape;1048;g3f60670b355_0_4393"/>
          <p:cNvSpPr txBox="1"/>
          <p:nvPr>
            <p:ph idx="1" type="body"/>
          </p:nvPr>
        </p:nvSpPr>
        <p:spPr>
          <a:xfrm>
            <a:off x="311700" y="1410975"/>
            <a:ext cx="82845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1pPr>
            <a:lvl2pPr indent="-317500" lvl="1" marL="914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2pPr>
            <a:lvl3pPr indent="-317500" lvl="2" marL="1371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3pPr>
            <a:lvl4pPr indent="-317500" lvl="3" marL="18288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4pPr>
            <a:lvl5pPr indent="-317500" lvl="4" marL="22860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5pPr>
            <a:lvl6pPr indent="-317500" lvl="5" marL="27432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6pPr>
            <a:lvl7pPr indent="-317500" lvl="6" marL="3200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7pPr>
            <a:lvl8pPr indent="-317500" lvl="7" marL="3657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8pPr>
            <a:lvl9pPr indent="-317500" lvl="8" marL="4114800" marR="0" algn="l">
              <a:lnSpc>
                <a:spcPct val="115000"/>
              </a:lnSpc>
              <a:spcBef>
                <a:spcPts val="1600"/>
              </a:spcBef>
              <a:spcAft>
                <a:spcPts val="1600"/>
              </a:spcAft>
              <a:buClr>
                <a:srgbClr val="666666"/>
              </a:buClr>
              <a:buSzPts val="1400"/>
              <a:buFont typeface="Lato"/>
              <a:buChar char="■"/>
              <a:defRPr b="0" i="0" sz="1400" u="none" cap="none" strike="noStrike">
                <a:solidFill>
                  <a:srgbClr val="666666"/>
                </a:solidFill>
                <a:latin typeface="Lato"/>
                <a:ea typeface="Lato"/>
                <a:cs typeface="Lato"/>
                <a:sym typeface="Lato"/>
              </a:defRPr>
            </a:lvl9pPr>
          </a:lstStyle>
          <a:p/>
        </p:txBody>
      </p:sp>
      <p:sp>
        <p:nvSpPr>
          <p:cNvPr descr="LinkedIn" id="1049" name="Google Shape;1049;g3f60670b355_0_4393"/>
          <p:cNvSpPr/>
          <p:nvPr/>
        </p:nvSpPr>
        <p:spPr>
          <a:xfrm>
            <a:off x="1346275" y="4882249"/>
            <a:ext cx="164875" cy="1648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g3f60670b355_0_4393"/>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051" name="Google Shape;1051;g3f60670b355_0_4393"/>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052" name="Google Shape;1052;g3f60670b355_0_439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053" name="Google Shape;1053;g3f60670b355_0_4393"/>
          <p:cNvSpPr txBox="1"/>
          <p:nvPr/>
        </p:nvSpPr>
        <p:spPr>
          <a:xfrm>
            <a:off x="1478973" y="4855775"/>
            <a:ext cx="14001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054" name="Google Shape;1054;g3f60670b355_0_4393"/>
          <p:cNvPicPr preferRelativeResize="0"/>
          <p:nvPr/>
        </p:nvPicPr>
        <p:blipFill rotWithShape="1">
          <a:blip r:embed="rId2">
            <a:alphaModFix/>
          </a:blip>
          <a:srcRect b="0" l="0" r="0" t="0"/>
          <a:stretch/>
        </p:blipFill>
        <p:spPr>
          <a:xfrm>
            <a:off x="494625" y="4883375"/>
            <a:ext cx="164875" cy="165208"/>
          </a:xfrm>
          <a:prstGeom prst="rect">
            <a:avLst/>
          </a:prstGeom>
          <a:noFill/>
          <a:ln>
            <a:noFill/>
          </a:ln>
        </p:spPr>
      </p:pic>
      <p:pic>
        <p:nvPicPr>
          <p:cNvPr descr="Youtube" id="1055" name="Google Shape;1055;g3f60670b355_0_4393"/>
          <p:cNvPicPr preferRelativeResize="0"/>
          <p:nvPr/>
        </p:nvPicPr>
        <p:blipFill rotWithShape="1">
          <a:blip r:embed="rId3">
            <a:alphaModFix/>
          </a:blip>
          <a:srcRect b="0" l="0" r="0" t="0"/>
          <a:stretch/>
        </p:blipFill>
        <p:spPr>
          <a:xfrm>
            <a:off x="707400" y="4883400"/>
            <a:ext cx="164875" cy="165180"/>
          </a:xfrm>
          <a:prstGeom prst="rect">
            <a:avLst/>
          </a:prstGeom>
          <a:noFill/>
          <a:ln>
            <a:noFill/>
          </a:ln>
        </p:spPr>
      </p:pic>
      <p:sp>
        <p:nvSpPr>
          <p:cNvPr descr="Facebook" id="1056" name="Google Shape;1056;g3f60670b355_0_4393"/>
          <p:cNvSpPr/>
          <p:nvPr/>
        </p:nvSpPr>
        <p:spPr>
          <a:xfrm>
            <a:off x="281825" y="4883400"/>
            <a:ext cx="164875" cy="16517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nstagram" id="1057" name="Google Shape;1057;g3f60670b355_0_4393"/>
          <p:cNvSpPr/>
          <p:nvPr/>
        </p:nvSpPr>
        <p:spPr>
          <a:xfrm>
            <a:off x="920450" y="4882375"/>
            <a:ext cx="164875" cy="16457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interest" id="1058" name="Google Shape;1058;g3f60670b355_0_4393"/>
          <p:cNvPicPr preferRelativeResize="0"/>
          <p:nvPr/>
        </p:nvPicPr>
        <p:blipFill rotWithShape="1">
          <a:blip r:embed="rId4">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7">
    <p:spTree>
      <p:nvGrpSpPr>
        <p:cNvPr id="1059" name="Shape 1059"/>
        <p:cNvGrpSpPr/>
        <p:nvPr/>
      </p:nvGrpSpPr>
      <p:grpSpPr>
        <a:xfrm>
          <a:off x="0" y="0"/>
          <a:ext cx="0" cy="0"/>
          <a:chOff x="0" y="0"/>
          <a:chExt cx="0" cy="0"/>
        </a:xfrm>
      </p:grpSpPr>
      <p:sp>
        <p:nvSpPr>
          <p:cNvPr id="1060" name="Google Shape;1060;g3f60670b355_0_4406"/>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sp>
        <p:nvSpPr>
          <p:cNvPr id="1061" name="Google Shape;1061;g3f60670b355_0_4406"/>
          <p:cNvSpPr txBox="1"/>
          <p:nvPr>
            <p:ph idx="1" type="body"/>
          </p:nvPr>
        </p:nvSpPr>
        <p:spPr>
          <a:xfrm>
            <a:off x="311700" y="1410975"/>
            <a:ext cx="8284500" cy="3416400"/>
          </a:xfrm>
          <a:prstGeom prst="rect">
            <a:avLst/>
          </a:prstGeom>
          <a:noFill/>
          <a:ln>
            <a:noFill/>
          </a:ln>
        </p:spPr>
        <p:txBody>
          <a:bodyPr anchorCtr="0" anchor="t" bIns="91425" lIns="91425" spcFirstLastPara="1" rIns="91425" wrap="square" tIns="91425">
            <a:noAutofit/>
          </a:bodyPr>
          <a:lstStyle>
            <a:lvl1pPr indent="-317500" lvl="0" marL="457200" marR="0" algn="l">
              <a:lnSpc>
                <a:spcPct val="115000"/>
              </a:lnSpc>
              <a:spcBef>
                <a:spcPts val="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1pPr>
            <a:lvl2pPr indent="-317500" lvl="1" marL="914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2pPr>
            <a:lvl3pPr indent="-317500" lvl="2" marL="1371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3pPr>
            <a:lvl4pPr indent="-317500" lvl="3" marL="18288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4pPr>
            <a:lvl5pPr indent="-317500" lvl="4" marL="22860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5pPr>
            <a:lvl6pPr indent="-317500" lvl="5" marL="27432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6pPr>
            <a:lvl7pPr indent="-317500" lvl="6" marL="32004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7pPr>
            <a:lvl8pPr indent="-317500" lvl="7" marL="3657600" marR="0" algn="l">
              <a:lnSpc>
                <a:spcPct val="115000"/>
              </a:lnSpc>
              <a:spcBef>
                <a:spcPts val="1600"/>
              </a:spcBef>
              <a:spcAft>
                <a:spcPts val="0"/>
              </a:spcAft>
              <a:buClr>
                <a:srgbClr val="666666"/>
              </a:buClr>
              <a:buSzPts val="1400"/>
              <a:buFont typeface="Lato"/>
              <a:buChar char="○"/>
              <a:defRPr b="0" i="0" sz="1400" u="none" cap="none" strike="noStrike">
                <a:solidFill>
                  <a:srgbClr val="666666"/>
                </a:solidFill>
                <a:latin typeface="Lato"/>
                <a:ea typeface="Lato"/>
                <a:cs typeface="Lato"/>
                <a:sym typeface="Lato"/>
              </a:defRPr>
            </a:lvl8pPr>
            <a:lvl9pPr indent="-317500" lvl="8" marL="4114800" marR="0" algn="l">
              <a:lnSpc>
                <a:spcPct val="115000"/>
              </a:lnSpc>
              <a:spcBef>
                <a:spcPts val="1600"/>
              </a:spcBef>
              <a:spcAft>
                <a:spcPts val="1600"/>
              </a:spcAft>
              <a:buClr>
                <a:srgbClr val="666666"/>
              </a:buClr>
              <a:buSzPts val="1400"/>
              <a:buFont typeface="Lato"/>
              <a:buChar char="■"/>
              <a:defRPr b="0" i="0" sz="1400" u="none" cap="none" strike="noStrike">
                <a:solidFill>
                  <a:srgbClr val="666666"/>
                </a:solidFill>
                <a:latin typeface="Lato"/>
                <a:ea typeface="Lato"/>
                <a:cs typeface="Lato"/>
                <a:sym typeface="Lato"/>
              </a:defRPr>
            </a:lvl9pPr>
          </a:lstStyle>
          <a:p/>
        </p:txBody>
      </p:sp>
      <p:sp>
        <p:nvSpPr>
          <p:cNvPr descr="LinkedIn" id="1062" name="Google Shape;1062;g3f60670b355_0_4406"/>
          <p:cNvSpPr/>
          <p:nvPr/>
        </p:nvSpPr>
        <p:spPr>
          <a:xfrm>
            <a:off x="1346275" y="4882249"/>
            <a:ext cx="164875" cy="1648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g3f60670b355_0_4406"/>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064" name="Google Shape;1064;g3f60670b355_0_4406"/>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065" name="Google Shape;1065;g3f60670b355_0_440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066" name="Google Shape;1066;g3f60670b355_0_4406"/>
          <p:cNvSpPr txBox="1"/>
          <p:nvPr/>
        </p:nvSpPr>
        <p:spPr>
          <a:xfrm>
            <a:off x="1478973" y="4855775"/>
            <a:ext cx="14001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067" name="Google Shape;1067;g3f60670b355_0_4406"/>
          <p:cNvPicPr preferRelativeResize="0"/>
          <p:nvPr/>
        </p:nvPicPr>
        <p:blipFill rotWithShape="1">
          <a:blip r:embed="rId2">
            <a:alphaModFix/>
          </a:blip>
          <a:srcRect b="0" l="0" r="0" t="0"/>
          <a:stretch/>
        </p:blipFill>
        <p:spPr>
          <a:xfrm>
            <a:off x="494625" y="4883375"/>
            <a:ext cx="164875" cy="165208"/>
          </a:xfrm>
          <a:prstGeom prst="rect">
            <a:avLst/>
          </a:prstGeom>
          <a:noFill/>
          <a:ln>
            <a:noFill/>
          </a:ln>
        </p:spPr>
      </p:pic>
      <p:pic>
        <p:nvPicPr>
          <p:cNvPr descr="Youtube" id="1068" name="Google Shape;1068;g3f60670b355_0_4406"/>
          <p:cNvPicPr preferRelativeResize="0"/>
          <p:nvPr/>
        </p:nvPicPr>
        <p:blipFill rotWithShape="1">
          <a:blip r:embed="rId3">
            <a:alphaModFix/>
          </a:blip>
          <a:srcRect b="0" l="0" r="0" t="0"/>
          <a:stretch/>
        </p:blipFill>
        <p:spPr>
          <a:xfrm>
            <a:off x="707400" y="4883400"/>
            <a:ext cx="164875" cy="165180"/>
          </a:xfrm>
          <a:prstGeom prst="rect">
            <a:avLst/>
          </a:prstGeom>
          <a:noFill/>
          <a:ln>
            <a:noFill/>
          </a:ln>
        </p:spPr>
      </p:pic>
      <p:sp>
        <p:nvSpPr>
          <p:cNvPr descr="Facebook" id="1069" name="Google Shape;1069;g3f60670b355_0_4406"/>
          <p:cNvSpPr/>
          <p:nvPr/>
        </p:nvSpPr>
        <p:spPr>
          <a:xfrm>
            <a:off x="281825" y="4883400"/>
            <a:ext cx="164875" cy="16517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Instagram" id="1070" name="Google Shape;1070;g3f60670b355_0_4406"/>
          <p:cNvSpPr/>
          <p:nvPr/>
        </p:nvSpPr>
        <p:spPr>
          <a:xfrm>
            <a:off x="920450" y="4882375"/>
            <a:ext cx="164875" cy="16457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interest" id="1071" name="Google Shape;1071;g3f60670b355_0_4406"/>
          <p:cNvPicPr preferRelativeResize="0"/>
          <p:nvPr/>
        </p:nvPicPr>
        <p:blipFill rotWithShape="1">
          <a:blip r:embed="rId4">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TITLE_AND_BODY_1_2">
    <p:bg>
      <p:bgPr>
        <a:solidFill>
          <a:schemeClr val="dk2"/>
        </a:solidFill>
      </p:bgPr>
    </p:bg>
    <p:spTree>
      <p:nvGrpSpPr>
        <p:cNvPr id="1072" name="Shape 1072"/>
        <p:cNvGrpSpPr/>
        <p:nvPr/>
      </p:nvGrpSpPr>
      <p:grpSpPr>
        <a:xfrm>
          <a:off x="0" y="0"/>
          <a:ext cx="0" cy="0"/>
          <a:chOff x="0" y="0"/>
          <a:chExt cx="0" cy="0"/>
        </a:xfrm>
      </p:grpSpPr>
      <p:sp>
        <p:nvSpPr>
          <p:cNvPr descr="null" id="1073" name="Google Shape;1073;g3f60670b355_0_4419"/>
          <p:cNvSpPr/>
          <p:nvPr/>
        </p:nvSpPr>
        <p:spPr>
          <a:xfrm>
            <a:off x="5541" y="0"/>
            <a:ext cx="9132918"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descr="null" id="1074" name="Google Shape;1074;g3f60670b355_0_4419"/>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1075" name="Google Shape;1075;g3f60670b355_0_441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076" name="Google Shape;1076;g3f60670b355_0_4419"/>
          <p:cNvGrpSpPr/>
          <p:nvPr/>
        </p:nvGrpSpPr>
        <p:grpSpPr>
          <a:xfrm>
            <a:off x="152400" y="4779450"/>
            <a:ext cx="3571875" cy="273600"/>
            <a:chOff x="152400" y="4779450"/>
            <a:chExt cx="3571875" cy="273600"/>
          </a:xfrm>
        </p:grpSpPr>
        <p:pic>
          <p:nvPicPr>
            <p:cNvPr descr="Social media icons for: Twitter, Facebook, LinkedIn, Instagram, Pinterest, and YouTube" id="1077" name="Google Shape;1077;g3f60670b355_0_441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078" name="Google Shape;1078;g3f60670b355_0_441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079" name="Google Shape;1079;g3f60670b355_0_441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2021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Light">
  <p:cSld name="Quote Light">
    <p:spTree>
      <p:nvGrpSpPr>
        <p:cNvPr id="1080" name="Shape 1080"/>
        <p:cNvGrpSpPr/>
        <p:nvPr/>
      </p:nvGrpSpPr>
      <p:grpSpPr>
        <a:xfrm>
          <a:off x="0" y="0"/>
          <a:ext cx="0" cy="0"/>
          <a:chOff x="0" y="0"/>
          <a:chExt cx="0" cy="0"/>
        </a:xfrm>
      </p:grpSpPr>
      <p:sp>
        <p:nvSpPr>
          <p:cNvPr id="1081" name="Google Shape;1081;g3f60670b355_0_4427"/>
          <p:cNvSpPr txBox="1"/>
          <p:nvPr/>
        </p:nvSpPr>
        <p:spPr>
          <a:xfrm>
            <a:off x="769262" y="3314368"/>
            <a:ext cx="7886700" cy="549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rgbClr val="F4522C"/>
              </a:buClr>
              <a:buSzPts val="22500"/>
              <a:buFont typeface="Impact"/>
              <a:buNone/>
            </a:pPr>
            <a:r>
              <a:rPr b="1" i="0" lang="en-US" sz="22500" u="none" cap="none" strike="noStrike">
                <a:solidFill>
                  <a:srgbClr val="A60A63"/>
                </a:solidFill>
                <a:latin typeface="Impact"/>
                <a:ea typeface="Impact"/>
                <a:cs typeface="Impact"/>
                <a:sym typeface="Impact"/>
              </a:rPr>
              <a:t>“</a:t>
            </a:r>
            <a:endParaRPr b="0" i="0" sz="1100" u="none" cap="none" strike="noStrike">
              <a:solidFill>
                <a:srgbClr val="A60A63"/>
              </a:solidFill>
              <a:latin typeface="Arial"/>
              <a:ea typeface="Arial"/>
              <a:cs typeface="Arial"/>
              <a:sym typeface="Arial"/>
            </a:endParaRPr>
          </a:p>
        </p:txBody>
      </p:sp>
      <p:sp>
        <p:nvSpPr>
          <p:cNvPr id="1082" name="Google Shape;1082;g3f60670b355_0_4427"/>
          <p:cNvSpPr txBox="1"/>
          <p:nvPr>
            <p:ph type="title"/>
          </p:nvPr>
        </p:nvSpPr>
        <p:spPr>
          <a:xfrm>
            <a:off x="769262" y="2858878"/>
            <a:ext cx="7886700" cy="9942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SzPts val="3000"/>
              <a:buFont typeface="Lato"/>
              <a:buNone/>
              <a:defRPr b="1" i="0" sz="3000" u="none" cap="none" strike="noStrike">
                <a:latin typeface="Lato"/>
                <a:ea typeface="Lato"/>
                <a:cs typeface="Lato"/>
                <a:sym typeface="Lato"/>
              </a:defRPr>
            </a:lvl1pPr>
            <a:lvl2pPr lvl="1" algn="l">
              <a:lnSpc>
                <a:spcPct val="100000"/>
              </a:lnSpc>
              <a:spcBef>
                <a:spcPts val="0"/>
              </a:spcBef>
              <a:spcAft>
                <a:spcPts val="0"/>
              </a:spcAft>
              <a:buSzPts val="3200"/>
              <a:buNone/>
              <a:defRPr sz="1400"/>
            </a:lvl2pPr>
            <a:lvl3pPr lvl="2" algn="l">
              <a:lnSpc>
                <a:spcPct val="100000"/>
              </a:lnSpc>
              <a:spcBef>
                <a:spcPts val="0"/>
              </a:spcBef>
              <a:spcAft>
                <a:spcPts val="0"/>
              </a:spcAft>
              <a:buSzPts val="3200"/>
              <a:buNone/>
              <a:defRPr sz="1400"/>
            </a:lvl3pPr>
            <a:lvl4pPr lvl="3" algn="l">
              <a:lnSpc>
                <a:spcPct val="100000"/>
              </a:lnSpc>
              <a:spcBef>
                <a:spcPts val="0"/>
              </a:spcBef>
              <a:spcAft>
                <a:spcPts val="0"/>
              </a:spcAft>
              <a:buSzPts val="3200"/>
              <a:buNone/>
              <a:defRPr sz="1400"/>
            </a:lvl4pPr>
            <a:lvl5pPr lvl="4" algn="l">
              <a:lnSpc>
                <a:spcPct val="100000"/>
              </a:lnSpc>
              <a:spcBef>
                <a:spcPts val="0"/>
              </a:spcBef>
              <a:spcAft>
                <a:spcPts val="0"/>
              </a:spcAft>
              <a:buSzPts val="3200"/>
              <a:buNone/>
              <a:defRPr sz="1400"/>
            </a:lvl5pPr>
            <a:lvl6pPr lvl="5" algn="l">
              <a:lnSpc>
                <a:spcPct val="100000"/>
              </a:lnSpc>
              <a:spcBef>
                <a:spcPts val="0"/>
              </a:spcBef>
              <a:spcAft>
                <a:spcPts val="0"/>
              </a:spcAft>
              <a:buSzPts val="3200"/>
              <a:buNone/>
              <a:defRPr sz="1400"/>
            </a:lvl6pPr>
            <a:lvl7pPr lvl="6" algn="l">
              <a:lnSpc>
                <a:spcPct val="100000"/>
              </a:lnSpc>
              <a:spcBef>
                <a:spcPts val="0"/>
              </a:spcBef>
              <a:spcAft>
                <a:spcPts val="0"/>
              </a:spcAft>
              <a:buSzPts val="3200"/>
              <a:buNone/>
              <a:defRPr sz="1400"/>
            </a:lvl7pPr>
            <a:lvl8pPr lvl="7" algn="l">
              <a:lnSpc>
                <a:spcPct val="100000"/>
              </a:lnSpc>
              <a:spcBef>
                <a:spcPts val="0"/>
              </a:spcBef>
              <a:spcAft>
                <a:spcPts val="0"/>
              </a:spcAft>
              <a:buSzPts val="3200"/>
              <a:buNone/>
              <a:defRPr sz="1400"/>
            </a:lvl8pPr>
            <a:lvl9pPr lvl="8" algn="l">
              <a:lnSpc>
                <a:spcPct val="100000"/>
              </a:lnSpc>
              <a:spcBef>
                <a:spcPts val="0"/>
              </a:spcBef>
              <a:spcAft>
                <a:spcPts val="0"/>
              </a:spcAft>
              <a:buSzPts val="3200"/>
              <a:buNone/>
              <a:defRPr sz="1400"/>
            </a:lvl9pPr>
          </a:lstStyle>
          <a:p/>
        </p:txBody>
      </p:sp>
      <p:sp>
        <p:nvSpPr>
          <p:cNvPr id="1083" name="Google Shape;1083;g3f60670b355_0_4427"/>
          <p:cNvSpPr txBox="1"/>
          <p:nvPr>
            <p:ph idx="1" type="subTitle"/>
          </p:nvPr>
        </p:nvSpPr>
        <p:spPr>
          <a:xfrm>
            <a:off x="769262" y="3912383"/>
            <a:ext cx="6858000" cy="6774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800"/>
              </a:spcBef>
              <a:spcAft>
                <a:spcPts val="0"/>
              </a:spcAft>
              <a:buClr>
                <a:srgbClr val="797979"/>
              </a:buClr>
              <a:buSzPts val="1800"/>
              <a:buFont typeface="Arial"/>
              <a:buNone/>
              <a:defRPr b="0" i="0" sz="1800" u="none" cap="none" strike="noStrike">
                <a:solidFill>
                  <a:srgbClr val="797979"/>
                </a:solidFill>
                <a:latin typeface="Lato"/>
                <a:ea typeface="Lato"/>
                <a:cs typeface="Lato"/>
                <a:sym typeface="Lato"/>
              </a:defRPr>
            </a:lvl1pPr>
            <a:lvl2pPr lvl="1" marR="0" algn="ctr">
              <a:lnSpc>
                <a:spcPct val="90000"/>
              </a:lnSpc>
              <a:spcBef>
                <a:spcPts val="16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algn="ctr">
              <a:lnSpc>
                <a:spcPct val="90000"/>
              </a:lnSpc>
              <a:spcBef>
                <a:spcPts val="16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3pPr>
            <a:lvl4pPr lvl="3" marR="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algn="ctr">
              <a:lnSpc>
                <a:spcPct val="90000"/>
              </a:lnSpc>
              <a:spcBef>
                <a:spcPts val="1600"/>
              </a:spcBef>
              <a:spcAft>
                <a:spcPts val="160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6">
    <p:spTree>
      <p:nvGrpSpPr>
        <p:cNvPr id="1084" name="Shape 1084"/>
        <p:cNvGrpSpPr/>
        <p:nvPr/>
      </p:nvGrpSpPr>
      <p:grpSpPr>
        <a:xfrm>
          <a:off x="0" y="0"/>
          <a:ext cx="0" cy="0"/>
          <a:chOff x="0" y="0"/>
          <a:chExt cx="0" cy="0"/>
        </a:xfrm>
      </p:grpSpPr>
      <p:sp>
        <p:nvSpPr>
          <p:cNvPr id="1085" name="Google Shape;1085;g3f60670b355_0_4431"/>
          <p:cNvSpPr txBox="1"/>
          <p:nvPr>
            <p:ph type="ctrTitle"/>
          </p:nvPr>
        </p:nvSpPr>
        <p:spPr>
          <a:xfrm>
            <a:off x="685800" y="1597820"/>
            <a:ext cx="7772400" cy="11025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086" name="Google Shape;1086;g3f60670b355_0_4431"/>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1600"/>
              </a:spcBef>
              <a:spcAft>
                <a:spcPts val="0"/>
              </a:spcAft>
              <a:buClr>
                <a:srgbClr val="888888"/>
              </a:buClr>
              <a:buSzPts val="2800"/>
              <a:buNone/>
              <a:defRPr>
                <a:solidFill>
                  <a:srgbClr val="888888"/>
                </a:solidFill>
              </a:defRPr>
            </a:lvl2pPr>
            <a:lvl3pPr lvl="2" algn="ctr">
              <a:lnSpc>
                <a:spcPct val="100000"/>
              </a:lnSpc>
              <a:spcBef>
                <a:spcPts val="1600"/>
              </a:spcBef>
              <a:spcAft>
                <a:spcPts val="0"/>
              </a:spcAft>
              <a:buClr>
                <a:srgbClr val="888888"/>
              </a:buClr>
              <a:buSzPts val="2400"/>
              <a:buNone/>
              <a:defRPr>
                <a:solidFill>
                  <a:srgbClr val="888888"/>
                </a:solidFill>
              </a:defRPr>
            </a:lvl3pPr>
            <a:lvl4pPr lvl="3" algn="ctr">
              <a:lnSpc>
                <a:spcPct val="100000"/>
              </a:lnSpc>
              <a:spcBef>
                <a:spcPts val="1600"/>
              </a:spcBef>
              <a:spcAft>
                <a:spcPts val="0"/>
              </a:spcAft>
              <a:buClr>
                <a:srgbClr val="888888"/>
              </a:buClr>
              <a:buSzPts val="2000"/>
              <a:buNone/>
              <a:defRPr>
                <a:solidFill>
                  <a:srgbClr val="888888"/>
                </a:solidFill>
              </a:defRPr>
            </a:lvl4pPr>
            <a:lvl5pPr lvl="4" algn="ctr">
              <a:lnSpc>
                <a:spcPct val="100000"/>
              </a:lnSpc>
              <a:spcBef>
                <a:spcPts val="1600"/>
              </a:spcBef>
              <a:spcAft>
                <a:spcPts val="0"/>
              </a:spcAft>
              <a:buClr>
                <a:srgbClr val="888888"/>
              </a:buClr>
              <a:buSzPts val="2000"/>
              <a:buNone/>
              <a:defRPr>
                <a:solidFill>
                  <a:srgbClr val="888888"/>
                </a:solidFill>
              </a:defRPr>
            </a:lvl5pPr>
            <a:lvl6pPr lvl="5" algn="ctr">
              <a:lnSpc>
                <a:spcPct val="100000"/>
              </a:lnSpc>
              <a:spcBef>
                <a:spcPts val="1600"/>
              </a:spcBef>
              <a:spcAft>
                <a:spcPts val="0"/>
              </a:spcAft>
              <a:buClr>
                <a:srgbClr val="888888"/>
              </a:buClr>
              <a:buSzPts val="2000"/>
              <a:buNone/>
              <a:defRPr>
                <a:solidFill>
                  <a:srgbClr val="888888"/>
                </a:solidFill>
              </a:defRPr>
            </a:lvl6pPr>
            <a:lvl7pPr lvl="6" algn="ctr">
              <a:lnSpc>
                <a:spcPct val="100000"/>
              </a:lnSpc>
              <a:spcBef>
                <a:spcPts val="1600"/>
              </a:spcBef>
              <a:spcAft>
                <a:spcPts val="0"/>
              </a:spcAft>
              <a:buClr>
                <a:srgbClr val="888888"/>
              </a:buClr>
              <a:buSzPts val="2000"/>
              <a:buNone/>
              <a:defRPr>
                <a:solidFill>
                  <a:srgbClr val="888888"/>
                </a:solidFill>
              </a:defRPr>
            </a:lvl7pPr>
            <a:lvl8pPr lvl="7" algn="ctr">
              <a:lnSpc>
                <a:spcPct val="100000"/>
              </a:lnSpc>
              <a:spcBef>
                <a:spcPts val="1600"/>
              </a:spcBef>
              <a:spcAft>
                <a:spcPts val="0"/>
              </a:spcAft>
              <a:buClr>
                <a:srgbClr val="888888"/>
              </a:buClr>
              <a:buSzPts val="2000"/>
              <a:buNone/>
              <a:defRPr>
                <a:solidFill>
                  <a:srgbClr val="888888"/>
                </a:solidFill>
              </a:defRPr>
            </a:lvl8pPr>
            <a:lvl9pPr lvl="8" algn="ctr">
              <a:lnSpc>
                <a:spcPct val="100000"/>
              </a:lnSpc>
              <a:spcBef>
                <a:spcPts val="1600"/>
              </a:spcBef>
              <a:spcAft>
                <a:spcPts val="1600"/>
              </a:spcAft>
              <a:buClr>
                <a:srgbClr val="888888"/>
              </a:buClr>
              <a:buSzPts val="2000"/>
              <a:buNone/>
              <a:defRPr>
                <a:solidFill>
                  <a:srgbClr val="888888"/>
                </a:solidFill>
              </a:defRPr>
            </a:lvl9pPr>
          </a:lstStyle>
          <a:p/>
        </p:txBody>
      </p:sp>
      <p:sp>
        <p:nvSpPr>
          <p:cNvPr id="1087" name="Google Shape;1087;g3f60670b355_0_443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88" name="Google Shape;1088;g3f60670b355_0_443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89" name="Google Shape;1089;g3f60670b355_0_443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2">
  <p:cSld name="TITLE_ONLY_1_2">
    <p:spTree>
      <p:nvGrpSpPr>
        <p:cNvPr id="1090" name="Shape 1090"/>
        <p:cNvGrpSpPr/>
        <p:nvPr/>
      </p:nvGrpSpPr>
      <p:grpSpPr>
        <a:xfrm>
          <a:off x="0" y="0"/>
          <a:ext cx="0" cy="0"/>
          <a:chOff x="0" y="0"/>
          <a:chExt cx="0" cy="0"/>
        </a:xfrm>
      </p:grpSpPr>
      <p:sp>
        <p:nvSpPr>
          <p:cNvPr descr="null" id="1091" name="Google Shape;1091;g3f60670b355_0_4437"/>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2" name="Google Shape;1092;g3f60670b355_0_4437"/>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093" name="Google Shape;1093;g3f60670b355_0_443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094" name="Google Shape;1094;g3f60670b355_0_4437"/>
          <p:cNvGrpSpPr/>
          <p:nvPr/>
        </p:nvGrpSpPr>
        <p:grpSpPr>
          <a:xfrm>
            <a:off x="152400" y="4779450"/>
            <a:ext cx="3571875" cy="273600"/>
            <a:chOff x="152400" y="4779450"/>
            <a:chExt cx="3571875" cy="273600"/>
          </a:xfrm>
        </p:grpSpPr>
        <p:pic>
          <p:nvPicPr>
            <p:cNvPr descr="Social media icons for: Twitter, Facebook, LinkedIn, Instagram, Pinterest, and YouTube" id="1095" name="Google Shape;1095;g3f60670b355_0_4437"/>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096" name="Google Shape;1096;g3f60670b355_0_443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097" name="Google Shape;1097;g3f60670b355_0_443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_ONLY_1_1">
    <p:spTree>
      <p:nvGrpSpPr>
        <p:cNvPr id="1098" name="Shape 1098"/>
        <p:cNvGrpSpPr/>
        <p:nvPr/>
      </p:nvGrpSpPr>
      <p:grpSpPr>
        <a:xfrm>
          <a:off x="0" y="0"/>
          <a:ext cx="0" cy="0"/>
          <a:chOff x="0" y="0"/>
          <a:chExt cx="0" cy="0"/>
        </a:xfrm>
      </p:grpSpPr>
      <p:sp>
        <p:nvSpPr>
          <p:cNvPr descr="null" id="1099" name="Google Shape;1099;g3f60670b355_0_4445"/>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g3f60670b355_0_4445"/>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101" name="Google Shape;1101;g3f60670b355_0_444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102" name="Google Shape;1102;g3f60670b355_0_4445"/>
          <p:cNvGrpSpPr/>
          <p:nvPr/>
        </p:nvGrpSpPr>
        <p:grpSpPr>
          <a:xfrm>
            <a:off x="152400" y="4779450"/>
            <a:ext cx="3571875" cy="273600"/>
            <a:chOff x="152400" y="4779450"/>
            <a:chExt cx="3571875" cy="273600"/>
          </a:xfrm>
        </p:grpSpPr>
        <p:pic>
          <p:nvPicPr>
            <p:cNvPr descr="Social media icons for: Twitter, Facebook, LinkedIn, Instagram, Pinterest, and YouTube" id="1103" name="Google Shape;1103;g3f60670b355_0_444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104" name="Google Shape;1104;g3f60670b355_0_444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105" name="Google Shape;1105;g3f60670b355_0_444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lumn Content">
  <p:cSld name="1_Two Column Content">
    <p:spTree>
      <p:nvGrpSpPr>
        <p:cNvPr id="1106" name="Shape 1106"/>
        <p:cNvGrpSpPr/>
        <p:nvPr/>
      </p:nvGrpSpPr>
      <p:grpSpPr>
        <a:xfrm>
          <a:off x="0" y="0"/>
          <a:ext cx="0" cy="0"/>
          <a:chOff x="0" y="0"/>
          <a:chExt cx="0" cy="0"/>
        </a:xfrm>
      </p:grpSpPr>
      <p:sp>
        <p:nvSpPr>
          <p:cNvPr id="1107" name="Google Shape;1107;g3f60670b355_0_4453"/>
          <p:cNvSpPr txBox="1"/>
          <p:nvPr>
            <p:ph type="title"/>
          </p:nvPr>
        </p:nvSpPr>
        <p:spPr>
          <a:xfrm>
            <a:off x="285354" y="242667"/>
            <a:ext cx="8546100" cy="9942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F4522C"/>
              </a:buClr>
              <a:buSzPts val="3000"/>
              <a:buFont typeface="Lato"/>
              <a:buNone/>
              <a:defRPr b="1" i="0" sz="3000" u="none" cap="none" strike="noStrike">
                <a:solidFill>
                  <a:srgbClr val="F4522C"/>
                </a:solidFill>
                <a:latin typeface="Lato"/>
                <a:ea typeface="Lato"/>
                <a:cs typeface="Lato"/>
                <a:sym typeface="Lato"/>
              </a:defRPr>
            </a:lvl1pPr>
            <a:lvl2pPr lvl="1" algn="l">
              <a:lnSpc>
                <a:spcPct val="100000"/>
              </a:lnSpc>
              <a:spcBef>
                <a:spcPts val="0"/>
              </a:spcBef>
              <a:spcAft>
                <a:spcPts val="0"/>
              </a:spcAft>
              <a:buSzPts val="3200"/>
              <a:buNone/>
              <a:defRPr sz="1400"/>
            </a:lvl2pPr>
            <a:lvl3pPr lvl="2" algn="l">
              <a:lnSpc>
                <a:spcPct val="100000"/>
              </a:lnSpc>
              <a:spcBef>
                <a:spcPts val="0"/>
              </a:spcBef>
              <a:spcAft>
                <a:spcPts val="0"/>
              </a:spcAft>
              <a:buSzPts val="3200"/>
              <a:buNone/>
              <a:defRPr sz="1400"/>
            </a:lvl3pPr>
            <a:lvl4pPr lvl="3" algn="l">
              <a:lnSpc>
                <a:spcPct val="100000"/>
              </a:lnSpc>
              <a:spcBef>
                <a:spcPts val="0"/>
              </a:spcBef>
              <a:spcAft>
                <a:spcPts val="0"/>
              </a:spcAft>
              <a:buSzPts val="3200"/>
              <a:buNone/>
              <a:defRPr sz="1400"/>
            </a:lvl4pPr>
            <a:lvl5pPr lvl="4" algn="l">
              <a:lnSpc>
                <a:spcPct val="100000"/>
              </a:lnSpc>
              <a:spcBef>
                <a:spcPts val="0"/>
              </a:spcBef>
              <a:spcAft>
                <a:spcPts val="0"/>
              </a:spcAft>
              <a:buSzPts val="3200"/>
              <a:buNone/>
              <a:defRPr sz="1400"/>
            </a:lvl5pPr>
            <a:lvl6pPr lvl="5" algn="l">
              <a:lnSpc>
                <a:spcPct val="100000"/>
              </a:lnSpc>
              <a:spcBef>
                <a:spcPts val="0"/>
              </a:spcBef>
              <a:spcAft>
                <a:spcPts val="0"/>
              </a:spcAft>
              <a:buSzPts val="3200"/>
              <a:buNone/>
              <a:defRPr sz="1400"/>
            </a:lvl6pPr>
            <a:lvl7pPr lvl="6" algn="l">
              <a:lnSpc>
                <a:spcPct val="100000"/>
              </a:lnSpc>
              <a:spcBef>
                <a:spcPts val="0"/>
              </a:spcBef>
              <a:spcAft>
                <a:spcPts val="0"/>
              </a:spcAft>
              <a:buSzPts val="3200"/>
              <a:buNone/>
              <a:defRPr sz="1400"/>
            </a:lvl7pPr>
            <a:lvl8pPr lvl="7" algn="l">
              <a:lnSpc>
                <a:spcPct val="100000"/>
              </a:lnSpc>
              <a:spcBef>
                <a:spcPts val="0"/>
              </a:spcBef>
              <a:spcAft>
                <a:spcPts val="0"/>
              </a:spcAft>
              <a:buSzPts val="3200"/>
              <a:buNone/>
              <a:defRPr sz="1400"/>
            </a:lvl8pPr>
            <a:lvl9pPr lvl="8" algn="l">
              <a:lnSpc>
                <a:spcPct val="100000"/>
              </a:lnSpc>
              <a:spcBef>
                <a:spcPts val="0"/>
              </a:spcBef>
              <a:spcAft>
                <a:spcPts val="0"/>
              </a:spcAft>
              <a:buSzPts val="3200"/>
              <a:buNone/>
              <a:defRPr sz="1400"/>
            </a:lvl9pPr>
          </a:lstStyle>
          <a:p/>
        </p:txBody>
      </p:sp>
      <p:sp>
        <p:nvSpPr>
          <p:cNvPr id="1108" name="Google Shape;1108;g3f60670b355_0_4453"/>
          <p:cNvSpPr txBox="1"/>
          <p:nvPr>
            <p:ph idx="1" type="body"/>
          </p:nvPr>
        </p:nvSpPr>
        <p:spPr>
          <a:xfrm>
            <a:off x="302730" y="1418238"/>
            <a:ext cx="2771700" cy="3263400"/>
          </a:xfrm>
          <a:prstGeom prst="rect">
            <a:avLst/>
          </a:prstGeom>
          <a:noFill/>
          <a:ln>
            <a:noFill/>
          </a:ln>
        </p:spPr>
        <p:txBody>
          <a:bodyPr anchorCtr="0" anchor="t" bIns="34275" lIns="68575" spcFirstLastPara="1" rIns="68575" wrap="square" tIns="34275">
            <a:noAutofit/>
          </a:bodyPr>
          <a:lstStyle>
            <a:lvl1pPr indent="-400050" lvl="0" marL="457200" marR="0" algn="l">
              <a:lnSpc>
                <a:spcPct val="100000"/>
              </a:lnSpc>
              <a:spcBef>
                <a:spcPts val="800"/>
              </a:spcBef>
              <a:spcAft>
                <a:spcPts val="0"/>
              </a:spcAft>
              <a:buClr>
                <a:srgbClr val="797979"/>
              </a:buClr>
              <a:buSzPts val="2700"/>
              <a:buFont typeface="Arial"/>
              <a:buChar char="•"/>
              <a:defRPr b="0" i="0" sz="2700" u="none" cap="none" strike="noStrike">
                <a:solidFill>
                  <a:srgbClr val="797979"/>
                </a:solidFill>
                <a:latin typeface="Lato"/>
                <a:ea typeface="Lato"/>
                <a:cs typeface="Lato"/>
                <a:sym typeface="Lato"/>
              </a:defRPr>
            </a:lvl1pPr>
            <a:lvl2pPr indent="-381000" lvl="1" marL="914400" marR="0" algn="l">
              <a:lnSpc>
                <a:spcPct val="100000"/>
              </a:lnSpc>
              <a:spcBef>
                <a:spcPts val="1600"/>
              </a:spcBef>
              <a:spcAft>
                <a:spcPts val="0"/>
              </a:spcAft>
              <a:buClr>
                <a:srgbClr val="797979"/>
              </a:buClr>
              <a:buSzPts val="2400"/>
              <a:buFont typeface="Arial"/>
              <a:buChar char="•"/>
              <a:defRPr b="0" i="0" sz="2400" u="none" cap="none" strike="noStrike">
                <a:solidFill>
                  <a:srgbClr val="797979"/>
                </a:solidFill>
                <a:latin typeface="Lato"/>
                <a:ea typeface="Lato"/>
                <a:cs typeface="Lato"/>
                <a:sym typeface="Lato"/>
              </a:defRPr>
            </a:lvl2pPr>
            <a:lvl3pPr indent="-361950" lvl="2" marL="1371600" marR="0" algn="l">
              <a:lnSpc>
                <a:spcPct val="100000"/>
              </a:lnSpc>
              <a:spcBef>
                <a:spcPts val="1600"/>
              </a:spcBef>
              <a:spcAft>
                <a:spcPts val="0"/>
              </a:spcAft>
              <a:buClr>
                <a:srgbClr val="797979"/>
              </a:buClr>
              <a:buSzPts val="2100"/>
              <a:buFont typeface="Arial"/>
              <a:buChar char="•"/>
              <a:defRPr b="0" i="0" sz="2100" u="none" cap="none" strike="noStrike">
                <a:solidFill>
                  <a:srgbClr val="797979"/>
                </a:solidFill>
                <a:latin typeface="Lato"/>
                <a:ea typeface="Lato"/>
                <a:cs typeface="Lato"/>
                <a:sym typeface="Lato"/>
              </a:defRPr>
            </a:lvl3pPr>
            <a:lvl4pPr indent="-342900" lvl="3" marL="18288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4pPr>
            <a:lvl5pPr indent="-342900" lvl="4" marL="22860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5pPr>
            <a:lvl6pPr indent="-228600" lvl="5" marL="2743200" marR="0" algn="l">
              <a:lnSpc>
                <a:spcPct val="90000"/>
              </a:lnSpc>
              <a:spcBef>
                <a:spcPts val="16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1600"/>
              </a:spcBef>
              <a:spcAft>
                <a:spcPts val="16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cxnSp>
        <p:nvCxnSpPr>
          <p:cNvPr descr="null" id="1109" name="Google Shape;1109;g3f60670b355_0_4453"/>
          <p:cNvCxnSpPr/>
          <p:nvPr/>
        </p:nvCxnSpPr>
        <p:spPr>
          <a:xfrm>
            <a:off x="285353" y="4778046"/>
            <a:ext cx="8563200" cy="0"/>
          </a:xfrm>
          <a:prstGeom prst="straightConnector1">
            <a:avLst/>
          </a:prstGeom>
          <a:noFill/>
          <a:ln cap="flat" cmpd="sng" w="76200">
            <a:solidFill>
              <a:srgbClr val="1A343C"/>
            </a:solidFill>
            <a:prstDash val="solid"/>
            <a:miter lim="8000"/>
            <a:headEnd len="sm" w="sm" type="none"/>
            <a:tailEnd len="sm" w="sm" type="none"/>
          </a:ln>
        </p:spPr>
      </p:cxnSp>
      <p:pic>
        <p:nvPicPr>
          <p:cNvPr descr="Facebook" id="1110" name="Google Shape;1110;g3f60670b355_0_4453"/>
          <p:cNvPicPr preferRelativeResize="0"/>
          <p:nvPr/>
        </p:nvPicPr>
        <p:blipFill rotWithShape="1">
          <a:blip r:embed="rId2">
            <a:alphaModFix/>
          </a:blip>
          <a:srcRect b="0" l="0" r="0" t="0"/>
          <a:stretch/>
        </p:blipFill>
        <p:spPr>
          <a:xfrm>
            <a:off x="285353" y="4872362"/>
            <a:ext cx="173475" cy="173800"/>
          </a:xfrm>
          <a:prstGeom prst="rect">
            <a:avLst/>
          </a:prstGeom>
          <a:noFill/>
          <a:ln>
            <a:noFill/>
          </a:ln>
        </p:spPr>
      </p:pic>
      <p:pic>
        <p:nvPicPr>
          <p:cNvPr descr="Twitter" id="1111" name="Google Shape;1111;g3f60670b355_0_4453"/>
          <p:cNvPicPr preferRelativeResize="0"/>
          <p:nvPr/>
        </p:nvPicPr>
        <p:blipFill rotWithShape="1">
          <a:blip r:embed="rId3">
            <a:alphaModFix/>
          </a:blip>
          <a:srcRect b="0" l="0" r="0" t="0"/>
          <a:stretch/>
        </p:blipFill>
        <p:spPr>
          <a:xfrm>
            <a:off x="501159" y="4872362"/>
            <a:ext cx="173475" cy="173800"/>
          </a:xfrm>
          <a:prstGeom prst="rect">
            <a:avLst/>
          </a:prstGeom>
          <a:noFill/>
          <a:ln>
            <a:noFill/>
          </a:ln>
        </p:spPr>
      </p:pic>
      <p:pic>
        <p:nvPicPr>
          <p:cNvPr descr="Youtube" id="1112" name="Google Shape;1112;g3f60670b355_0_4453"/>
          <p:cNvPicPr preferRelativeResize="0"/>
          <p:nvPr/>
        </p:nvPicPr>
        <p:blipFill rotWithShape="1">
          <a:blip r:embed="rId4">
            <a:alphaModFix/>
          </a:blip>
          <a:srcRect b="0" l="0" r="0" t="0"/>
          <a:stretch/>
        </p:blipFill>
        <p:spPr>
          <a:xfrm>
            <a:off x="719829" y="4872362"/>
            <a:ext cx="173475" cy="173800"/>
          </a:xfrm>
          <a:prstGeom prst="rect">
            <a:avLst/>
          </a:prstGeom>
          <a:noFill/>
          <a:ln>
            <a:noFill/>
          </a:ln>
        </p:spPr>
      </p:pic>
      <p:sp>
        <p:nvSpPr>
          <p:cNvPr descr="Instagram" id="1113" name="Google Shape;1113;g3f60670b355_0_4453"/>
          <p:cNvSpPr/>
          <p:nvPr/>
        </p:nvSpPr>
        <p:spPr>
          <a:xfrm>
            <a:off x="934294" y="4869148"/>
            <a:ext cx="176230" cy="17590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interest" id="1114" name="Google Shape;1114;g3f60670b355_0_4453"/>
          <p:cNvPicPr preferRelativeResize="0"/>
          <p:nvPr/>
        </p:nvPicPr>
        <p:blipFill rotWithShape="1">
          <a:blip r:embed="rId5">
            <a:alphaModFix/>
          </a:blip>
          <a:srcRect b="0" l="0" r="0" t="0"/>
          <a:stretch/>
        </p:blipFill>
        <p:spPr>
          <a:xfrm>
            <a:off x="1151292" y="4869148"/>
            <a:ext cx="175574" cy="175901"/>
          </a:xfrm>
          <a:prstGeom prst="rect">
            <a:avLst/>
          </a:prstGeom>
          <a:noFill/>
          <a:ln>
            <a:noFill/>
          </a:ln>
        </p:spPr>
      </p:pic>
      <p:sp>
        <p:nvSpPr>
          <p:cNvPr descr="LinkedIn" id="1115" name="Google Shape;1115;g3f60670b355_0_4453"/>
          <p:cNvSpPr/>
          <p:nvPr/>
        </p:nvSpPr>
        <p:spPr>
          <a:xfrm>
            <a:off x="1367831" y="4868550"/>
            <a:ext cx="176499" cy="17649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g3f60670b355_0_4453"/>
          <p:cNvSpPr txBox="1"/>
          <p:nvPr/>
        </p:nvSpPr>
        <p:spPr>
          <a:xfrm>
            <a:off x="1556164" y="4868550"/>
            <a:ext cx="1896900" cy="507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cap="none" strike="noStrike">
                <a:solidFill>
                  <a:srgbClr val="F4522C"/>
                </a:solidFill>
                <a:latin typeface="Lato"/>
                <a:ea typeface="Lato"/>
                <a:cs typeface="Lato"/>
                <a:sym typeface="Lato"/>
              </a:rPr>
              <a:t>@CAST_UDL  |  #UDL</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br>
              <a:rPr b="1" i="0" lang="en-US" sz="700" u="none" cap="none" strike="noStrike">
                <a:solidFill>
                  <a:srgbClr val="F4522C"/>
                </a:solidFill>
                <a:latin typeface="Lato"/>
                <a:ea typeface="Lato"/>
                <a:cs typeface="Lato"/>
                <a:sym typeface="Lato"/>
              </a:rPr>
            </a:br>
            <a:br>
              <a:rPr b="1" i="0" lang="en-US" sz="700" u="none" cap="none" strike="noStrike">
                <a:solidFill>
                  <a:srgbClr val="F4522C"/>
                </a:solidFill>
                <a:latin typeface="Lato"/>
                <a:ea typeface="Lato"/>
                <a:cs typeface="Lato"/>
                <a:sym typeface="Lato"/>
              </a:rPr>
            </a:br>
            <a:endParaRPr b="1" i="0" sz="700" u="none" cap="none" strike="noStrike">
              <a:solidFill>
                <a:srgbClr val="F4522C"/>
              </a:solidFill>
              <a:latin typeface="Lato"/>
              <a:ea typeface="Lato"/>
              <a:cs typeface="Lato"/>
              <a:sym typeface="Lato"/>
            </a:endParaRPr>
          </a:p>
        </p:txBody>
      </p:sp>
      <p:sp>
        <p:nvSpPr>
          <p:cNvPr id="1117" name="Google Shape;1117;g3f60670b355_0_4453"/>
          <p:cNvSpPr txBox="1"/>
          <p:nvPr>
            <p:ph idx="12" type="sldNum"/>
          </p:nvPr>
        </p:nvSpPr>
        <p:spPr>
          <a:xfrm>
            <a:off x="285354" y="4834787"/>
            <a:ext cx="8563200" cy="248700"/>
          </a:xfrm>
          <a:prstGeom prst="rect">
            <a:avLst/>
          </a:prstGeom>
          <a:no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
        <p:nvSpPr>
          <p:cNvPr id="1118" name="Google Shape;1118;g3f60670b355_0_4453"/>
          <p:cNvSpPr txBox="1"/>
          <p:nvPr/>
        </p:nvSpPr>
        <p:spPr>
          <a:xfrm>
            <a:off x="7046854" y="4868550"/>
            <a:ext cx="1934700" cy="409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A343C"/>
                </a:solidFill>
                <a:latin typeface="Calibri"/>
                <a:ea typeface="Calibri"/>
                <a:cs typeface="Calibri"/>
                <a:sym typeface="Calibri"/>
              </a:rPr>
              <a:t>© 2018 </a:t>
            </a:r>
            <a:r>
              <a:rPr b="1" i="0" lang="en-US" sz="800" u="none" cap="none" strike="noStrike">
                <a:solidFill>
                  <a:srgbClr val="1A343C"/>
                </a:solidFill>
                <a:latin typeface="Calibri"/>
                <a:ea typeface="Calibri"/>
                <a:cs typeface="Calibri"/>
                <a:sym typeface="Calibri"/>
              </a:rPr>
              <a:t>CAST | Until Learning Has No Limits</a:t>
            </a:r>
            <a:endParaRPr b="0" i="0" sz="800" u="none" cap="none" strike="noStrike">
              <a:solidFill>
                <a:srgbClr val="1A343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Arial"/>
              <a:buNone/>
            </a:pPr>
            <a:br>
              <a:rPr b="0" i="0" lang="en-US" sz="800" u="none" cap="none" strike="noStrike">
                <a:solidFill>
                  <a:srgbClr val="25374D"/>
                </a:solidFill>
                <a:latin typeface="Calibri"/>
                <a:ea typeface="Calibri"/>
                <a:cs typeface="Calibri"/>
                <a:sym typeface="Calibri"/>
              </a:rPr>
            </a:br>
            <a:endParaRPr b="1" i="0" sz="700" u="none" cap="none" strike="noStrike">
              <a:solidFill>
                <a:srgbClr val="25374D"/>
              </a:solidFill>
              <a:latin typeface="Lato"/>
              <a:ea typeface="Lato"/>
              <a:cs typeface="Lato"/>
              <a:sym typeface="Lato"/>
            </a:endParaRPr>
          </a:p>
        </p:txBody>
      </p:sp>
      <p:sp>
        <p:nvSpPr>
          <p:cNvPr id="1119" name="Google Shape;1119;g3f60670b355_0_4453"/>
          <p:cNvSpPr txBox="1"/>
          <p:nvPr>
            <p:ph idx="2" type="body"/>
          </p:nvPr>
        </p:nvSpPr>
        <p:spPr>
          <a:xfrm>
            <a:off x="6059749" y="1404062"/>
            <a:ext cx="2771700" cy="3263400"/>
          </a:xfrm>
          <a:prstGeom prst="rect">
            <a:avLst/>
          </a:prstGeom>
          <a:noFill/>
          <a:ln>
            <a:noFill/>
          </a:ln>
        </p:spPr>
        <p:txBody>
          <a:bodyPr anchorCtr="0" anchor="t" bIns="34275" lIns="68575" spcFirstLastPara="1" rIns="68575" wrap="square" tIns="34275">
            <a:noAutofit/>
          </a:bodyPr>
          <a:lstStyle>
            <a:lvl1pPr indent="-400050" lvl="0" marL="457200" marR="0" algn="l">
              <a:lnSpc>
                <a:spcPct val="100000"/>
              </a:lnSpc>
              <a:spcBef>
                <a:spcPts val="800"/>
              </a:spcBef>
              <a:spcAft>
                <a:spcPts val="0"/>
              </a:spcAft>
              <a:buClr>
                <a:srgbClr val="797979"/>
              </a:buClr>
              <a:buSzPts val="2700"/>
              <a:buFont typeface="Arial"/>
              <a:buChar char="•"/>
              <a:defRPr b="0" i="0" sz="2700" u="none" cap="none" strike="noStrike">
                <a:solidFill>
                  <a:srgbClr val="797979"/>
                </a:solidFill>
                <a:latin typeface="Lato"/>
                <a:ea typeface="Lato"/>
                <a:cs typeface="Lato"/>
                <a:sym typeface="Lato"/>
              </a:defRPr>
            </a:lvl1pPr>
            <a:lvl2pPr indent="-381000" lvl="1" marL="914400" marR="0" algn="l">
              <a:lnSpc>
                <a:spcPct val="100000"/>
              </a:lnSpc>
              <a:spcBef>
                <a:spcPts val="1600"/>
              </a:spcBef>
              <a:spcAft>
                <a:spcPts val="0"/>
              </a:spcAft>
              <a:buClr>
                <a:srgbClr val="797979"/>
              </a:buClr>
              <a:buSzPts val="2400"/>
              <a:buFont typeface="Arial"/>
              <a:buChar char="•"/>
              <a:defRPr b="0" i="0" sz="2400" u="none" cap="none" strike="noStrike">
                <a:solidFill>
                  <a:srgbClr val="797979"/>
                </a:solidFill>
                <a:latin typeface="Lato"/>
                <a:ea typeface="Lato"/>
                <a:cs typeface="Lato"/>
                <a:sym typeface="Lato"/>
              </a:defRPr>
            </a:lvl2pPr>
            <a:lvl3pPr indent="-361950" lvl="2" marL="1371600" marR="0" algn="l">
              <a:lnSpc>
                <a:spcPct val="100000"/>
              </a:lnSpc>
              <a:spcBef>
                <a:spcPts val="1600"/>
              </a:spcBef>
              <a:spcAft>
                <a:spcPts val="0"/>
              </a:spcAft>
              <a:buClr>
                <a:srgbClr val="797979"/>
              </a:buClr>
              <a:buSzPts val="2100"/>
              <a:buFont typeface="Arial"/>
              <a:buChar char="•"/>
              <a:defRPr b="0" i="0" sz="2100" u="none" cap="none" strike="noStrike">
                <a:solidFill>
                  <a:srgbClr val="797979"/>
                </a:solidFill>
                <a:latin typeface="Lato"/>
                <a:ea typeface="Lato"/>
                <a:cs typeface="Lato"/>
                <a:sym typeface="Lato"/>
              </a:defRPr>
            </a:lvl3pPr>
            <a:lvl4pPr indent="-342900" lvl="3" marL="18288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4pPr>
            <a:lvl5pPr indent="-342900" lvl="4" marL="22860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5pPr>
            <a:lvl6pPr indent="-228600" lvl="5" marL="2743200" marR="0" algn="l">
              <a:lnSpc>
                <a:spcPct val="90000"/>
              </a:lnSpc>
              <a:spcBef>
                <a:spcPts val="16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1600"/>
              </a:spcBef>
              <a:spcAft>
                <a:spcPts val="16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120" name="Google Shape;1120;g3f60670b355_0_4453"/>
          <p:cNvSpPr txBox="1"/>
          <p:nvPr>
            <p:ph idx="3" type="body"/>
          </p:nvPr>
        </p:nvSpPr>
        <p:spPr>
          <a:xfrm>
            <a:off x="3183074" y="1413320"/>
            <a:ext cx="2769300" cy="3263400"/>
          </a:xfrm>
          <a:prstGeom prst="rect">
            <a:avLst/>
          </a:prstGeom>
          <a:noFill/>
          <a:ln>
            <a:noFill/>
          </a:ln>
        </p:spPr>
        <p:txBody>
          <a:bodyPr anchorCtr="0" anchor="t" bIns="34275" lIns="68575" spcFirstLastPara="1" rIns="68575" wrap="square" tIns="34275">
            <a:noAutofit/>
          </a:bodyPr>
          <a:lstStyle>
            <a:lvl1pPr indent="-400050" lvl="0" marL="457200" marR="0" algn="l">
              <a:lnSpc>
                <a:spcPct val="100000"/>
              </a:lnSpc>
              <a:spcBef>
                <a:spcPts val="800"/>
              </a:spcBef>
              <a:spcAft>
                <a:spcPts val="0"/>
              </a:spcAft>
              <a:buClr>
                <a:srgbClr val="797979"/>
              </a:buClr>
              <a:buSzPts val="2700"/>
              <a:buFont typeface="Arial"/>
              <a:buChar char="•"/>
              <a:defRPr b="0" i="0" sz="2700" u="none" cap="none" strike="noStrike">
                <a:solidFill>
                  <a:srgbClr val="797979"/>
                </a:solidFill>
                <a:latin typeface="Lato"/>
                <a:ea typeface="Lato"/>
                <a:cs typeface="Lato"/>
                <a:sym typeface="Lato"/>
              </a:defRPr>
            </a:lvl1pPr>
            <a:lvl2pPr indent="-381000" lvl="1" marL="914400" marR="0" algn="l">
              <a:lnSpc>
                <a:spcPct val="100000"/>
              </a:lnSpc>
              <a:spcBef>
                <a:spcPts val="1600"/>
              </a:spcBef>
              <a:spcAft>
                <a:spcPts val="0"/>
              </a:spcAft>
              <a:buClr>
                <a:srgbClr val="797979"/>
              </a:buClr>
              <a:buSzPts val="2400"/>
              <a:buFont typeface="Arial"/>
              <a:buChar char="•"/>
              <a:defRPr b="0" i="0" sz="2400" u="none" cap="none" strike="noStrike">
                <a:solidFill>
                  <a:srgbClr val="797979"/>
                </a:solidFill>
                <a:latin typeface="Lato"/>
                <a:ea typeface="Lato"/>
                <a:cs typeface="Lato"/>
                <a:sym typeface="Lato"/>
              </a:defRPr>
            </a:lvl2pPr>
            <a:lvl3pPr indent="-361950" lvl="2" marL="1371600" marR="0" algn="l">
              <a:lnSpc>
                <a:spcPct val="100000"/>
              </a:lnSpc>
              <a:spcBef>
                <a:spcPts val="1600"/>
              </a:spcBef>
              <a:spcAft>
                <a:spcPts val="0"/>
              </a:spcAft>
              <a:buClr>
                <a:srgbClr val="797979"/>
              </a:buClr>
              <a:buSzPts val="2100"/>
              <a:buFont typeface="Arial"/>
              <a:buChar char="•"/>
              <a:defRPr b="0" i="0" sz="2100" u="none" cap="none" strike="noStrike">
                <a:solidFill>
                  <a:srgbClr val="797979"/>
                </a:solidFill>
                <a:latin typeface="Lato"/>
                <a:ea typeface="Lato"/>
                <a:cs typeface="Lato"/>
                <a:sym typeface="Lato"/>
              </a:defRPr>
            </a:lvl3pPr>
            <a:lvl4pPr indent="-342900" lvl="3" marL="18288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4pPr>
            <a:lvl5pPr indent="-342900" lvl="4" marL="22860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5pPr>
            <a:lvl6pPr indent="-228600" lvl="5" marL="2743200" marR="0" algn="l">
              <a:lnSpc>
                <a:spcPct val="90000"/>
              </a:lnSpc>
              <a:spcBef>
                <a:spcPts val="16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1600"/>
              </a:spcBef>
              <a:spcAft>
                <a:spcPts val="16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25" name="Shape 1125"/>
        <p:cNvGrpSpPr/>
        <p:nvPr/>
      </p:nvGrpSpPr>
      <p:grpSpPr>
        <a:xfrm>
          <a:off x="0" y="0"/>
          <a:ext cx="0" cy="0"/>
          <a:chOff x="0" y="0"/>
          <a:chExt cx="0" cy="0"/>
        </a:xfrm>
      </p:grpSpPr>
      <p:sp>
        <p:nvSpPr>
          <p:cNvPr descr="null" id="1126" name="Google Shape;1126;g3f60670b355_0_4585"/>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g3f60670b355_0_4585"/>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128" name="Google Shape;1128;g3f60670b355_0_458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129" name="Google Shape;1129;g3f60670b355_0_4585"/>
          <p:cNvGrpSpPr/>
          <p:nvPr/>
        </p:nvGrpSpPr>
        <p:grpSpPr>
          <a:xfrm>
            <a:off x="152400" y="4779450"/>
            <a:ext cx="3571875" cy="273600"/>
            <a:chOff x="152400" y="4779450"/>
            <a:chExt cx="3571875" cy="273600"/>
          </a:xfrm>
        </p:grpSpPr>
        <p:pic>
          <p:nvPicPr>
            <p:cNvPr descr="Social media icons for: Twitter, Facebook, LinkedIn, Instagram, Pinterest, and YouTube" id="1130" name="Google Shape;1130;g3f60670b355_0_458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131" name="Google Shape;1131;g3f60670b355_0_458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132" name="Google Shape;1132;g3f60670b355_0_458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p:cSld name="TITLE_1">
    <p:bg>
      <p:bgPr>
        <a:solidFill>
          <a:schemeClr val="accent4"/>
        </a:solidFill>
      </p:bgPr>
    </p:bg>
    <p:spTree>
      <p:nvGrpSpPr>
        <p:cNvPr id="1133" name="Shape 1133"/>
        <p:cNvGrpSpPr/>
        <p:nvPr/>
      </p:nvGrpSpPr>
      <p:grpSpPr>
        <a:xfrm>
          <a:off x="0" y="0"/>
          <a:ext cx="0" cy="0"/>
          <a:chOff x="0" y="0"/>
          <a:chExt cx="0" cy="0"/>
        </a:xfrm>
      </p:grpSpPr>
      <p:pic>
        <p:nvPicPr>
          <p:cNvPr descr="null" id="1134" name="Google Shape;1134;g3f60670b355_0_4472"/>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135" name="Google Shape;1135;g3f60670b355_0_4472"/>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36" name="Google Shape;1136;g3f60670b355_0_4472"/>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400"/>
              <a:buFont typeface="Lato"/>
              <a:buNone/>
              <a:defRPr>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137" name="Google Shape;1137;g3f60670b355_0_447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_1_1">
    <p:bg>
      <p:bgPr>
        <a:solidFill>
          <a:schemeClr val="dk2"/>
        </a:solidFill>
      </p:bgPr>
    </p:bg>
    <p:spTree>
      <p:nvGrpSpPr>
        <p:cNvPr id="1138" name="Shape 1138"/>
        <p:cNvGrpSpPr/>
        <p:nvPr/>
      </p:nvGrpSpPr>
      <p:grpSpPr>
        <a:xfrm>
          <a:off x="0" y="0"/>
          <a:ext cx="0" cy="0"/>
          <a:chOff x="0" y="0"/>
          <a:chExt cx="0" cy="0"/>
        </a:xfrm>
      </p:grpSpPr>
      <p:pic>
        <p:nvPicPr>
          <p:cNvPr descr="null" id="1139" name="Google Shape;1139;g3f60670b355_0_4477"/>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140" name="Google Shape;1140;g3f60670b355_0_4477"/>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141" name="Google Shape;1141;g3f60670b355_0_4477"/>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1142" name="Google Shape;1142;g3f60670b355_0_447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1143" name="Shape 1143"/>
        <p:cNvGrpSpPr/>
        <p:nvPr/>
      </p:nvGrpSpPr>
      <p:grpSpPr>
        <a:xfrm>
          <a:off x="0" y="0"/>
          <a:ext cx="0" cy="0"/>
          <a:chOff x="0" y="0"/>
          <a:chExt cx="0" cy="0"/>
        </a:xfrm>
      </p:grpSpPr>
      <p:sp>
        <p:nvSpPr>
          <p:cNvPr id="1144" name="Google Shape;1144;g3f60670b355_0_448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145" name="Google Shape;1145;g3f60670b355_0_448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146" name="Google Shape;1146;g3f60670b355_0_4482"/>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147" name="Google Shape;1147;g3f60670b355_0_448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baseline="3000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1148" name="Shape 1148"/>
        <p:cNvGrpSpPr/>
        <p:nvPr/>
      </p:nvGrpSpPr>
      <p:grpSpPr>
        <a:xfrm>
          <a:off x="0" y="0"/>
          <a:ext cx="0" cy="0"/>
          <a:chOff x="0" y="0"/>
          <a:chExt cx="0" cy="0"/>
        </a:xfrm>
      </p:grpSpPr>
      <p:sp>
        <p:nvSpPr>
          <p:cNvPr id="1149" name="Google Shape;1149;g3f60670b355_0_448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150" name="Google Shape;1150;g3f60670b355_0_448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151" name="Google Shape;1151;g3f60670b355_0_4487"/>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152" name="Google Shape;1152;g3f60670b355_0_448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p:cSld name="SECTION_HEADER_1_2">
    <p:bg>
      <p:bgPr>
        <a:solidFill>
          <a:schemeClr val="dk2"/>
        </a:solidFill>
      </p:bgPr>
    </p:bg>
    <p:spTree>
      <p:nvGrpSpPr>
        <p:cNvPr id="1153" name="Shape 1153"/>
        <p:cNvGrpSpPr/>
        <p:nvPr/>
      </p:nvGrpSpPr>
      <p:grpSpPr>
        <a:xfrm>
          <a:off x="0" y="0"/>
          <a:ext cx="0" cy="0"/>
          <a:chOff x="0" y="0"/>
          <a:chExt cx="0" cy="0"/>
        </a:xfrm>
      </p:grpSpPr>
      <p:sp>
        <p:nvSpPr>
          <p:cNvPr id="1154" name="Google Shape;1154;g3f60670b355_0_449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155" name="Google Shape;1155;g3f60670b355_0_449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156" name="Google Shape;1156;g3f60670b355_0_4492"/>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157" name="Google Shape;1157;g3f60670b355_0_449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L">
  <p:cSld name="SECTION_HEADER_1_1">
    <p:bg>
      <p:bgPr>
        <a:solidFill>
          <a:schemeClr val="dk2"/>
        </a:solidFill>
      </p:bgPr>
    </p:bg>
    <p:spTree>
      <p:nvGrpSpPr>
        <p:cNvPr id="1158" name="Shape 1158"/>
        <p:cNvGrpSpPr/>
        <p:nvPr/>
      </p:nvGrpSpPr>
      <p:grpSpPr>
        <a:xfrm>
          <a:off x="0" y="0"/>
          <a:ext cx="0" cy="0"/>
          <a:chOff x="0" y="0"/>
          <a:chExt cx="0" cy="0"/>
        </a:xfrm>
      </p:grpSpPr>
      <p:pic>
        <p:nvPicPr>
          <p:cNvPr descr="null" id="1159" name="Google Shape;1159;g3f60670b355_0_4497"/>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1160" name="Google Shape;1160;g3f60670b355_0_449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161" name="Google Shape;1161;g3f60670b355_0_449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162" name="Google Shape;1162;g3f60670b355_0_449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1163" name="Shape 1163"/>
        <p:cNvGrpSpPr/>
        <p:nvPr/>
      </p:nvGrpSpPr>
      <p:grpSpPr>
        <a:xfrm>
          <a:off x="0" y="0"/>
          <a:ext cx="0" cy="0"/>
          <a:chOff x="0" y="0"/>
          <a:chExt cx="0" cy="0"/>
        </a:xfrm>
      </p:grpSpPr>
      <p:pic>
        <p:nvPicPr>
          <p:cNvPr descr="null" id="1164" name="Google Shape;1164;g3f60670b355_0_4502"/>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1165" name="Google Shape;1165;g3f60670b355_0_450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166" name="Google Shape;1166;g3f60670b355_0_450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167" name="Google Shape;1167;g3f60670b355_0_450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1168" name="Shape 1168"/>
        <p:cNvGrpSpPr/>
        <p:nvPr/>
      </p:nvGrpSpPr>
      <p:grpSpPr>
        <a:xfrm>
          <a:off x="0" y="0"/>
          <a:ext cx="0" cy="0"/>
          <a:chOff x="0" y="0"/>
          <a:chExt cx="0" cy="0"/>
        </a:xfrm>
      </p:grpSpPr>
      <p:pic>
        <p:nvPicPr>
          <p:cNvPr descr="null" id="1169" name="Google Shape;1169;g3f60670b355_0_4507"/>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170" name="Google Shape;1170;g3f60670b355_0_4507"/>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171" name="Google Shape;1171;g3f60670b355_0_450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172" name="Google Shape;1172;g3f60670b355_0_450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 bottom bar with mark">
  <p:cSld name="SECTION_HEADER_1_1_1_2">
    <p:bg>
      <p:bgPr>
        <a:solidFill>
          <a:srgbClr val="FFFFFF"/>
        </a:solidFill>
      </p:bgPr>
    </p:bg>
    <p:spTree>
      <p:nvGrpSpPr>
        <p:cNvPr id="1173" name="Shape 1173"/>
        <p:cNvGrpSpPr/>
        <p:nvPr/>
      </p:nvGrpSpPr>
      <p:grpSpPr>
        <a:xfrm>
          <a:off x="0" y="0"/>
          <a:ext cx="0" cy="0"/>
          <a:chOff x="0" y="0"/>
          <a:chExt cx="0" cy="0"/>
        </a:xfrm>
      </p:grpSpPr>
      <p:sp>
        <p:nvSpPr>
          <p:cNvPr id="1174" name="Google Shape;1174;g3f60670b355_0_451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descr="null" id="1175" name="Google Shape;1175;g3f60670b355_0_4512"/>
          <p:cNvSpPr/>
          <p:nvPr/>
        </p:nvSpPr>
        <p:spPr>
          <a:xfrm>
            <a:off x="0" y="2799500"/>
            <a:ext cx="9152700" cy="2343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76" name="Google Shape;1176;g3f60670b355_0_4512"/>
          <p:cNvPicPr preferRelativeResize="0"/>
          <p:nvPr/>
        </p:nvPicPr>
        <p:blipFill rotWithShape="1">
          <a:blip r:embed="rId2">
            <a:alphaModFix/>
          </a:blip>
          <a:srcRect b="0" l="0" r="0" t="0"/>
          <a:stretch/>
        </p:blipFill>
        <p:spPr>
          <a:xfrm>
            <a:off x="5930425" y="2389125"/>
            <a:ext cx="3141824" cy="3138950"/>
          </a:xfrm>
          <a:prstGeom prst="rect">
            <a:avLst/>
          </a:prstGeom>
          <a:noFill/>
          <a:ln>
            <a:noFill/>
          </a:ln>
        </p:spPr>
      </p:pic>
      <p:sp>
        <p:nvSpPr>
          <p:cNvPr id="1177" name="Google Shape;1177;g3f60670b355_0_4512"/>
          <p:cNvSpPr txBox="1"/>
          <p:nvPr>
            <p:ph type="title"/>
          </p:nvPr>
        </p:nvSpPr>
        <p:spPr>
          <a:xfrm>
            <a:off x="460950" y="178670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178" name="Google Shape;1178;g3f60670b355_0_451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p:cSld name="SECTION_HEADER_1_1_1_1">
    <p:bg>
      <p:bgPr>
        <a:solidFill>
          <a:schemeClr val="accent4"/>
        </a:solidFill>
      </p:bgPr>
    </p:bg>
    <p:spTree>
      <p:nvGrpSpPr>
        <p:cNvPr id="1179" name="Shape 1179"/>
        <p:cNvGrpSpPr/>
        <p:nvPr/>
      </p:nvGrpSpPr>
      <p:grpSpPr>
        <a:xfrm>
          <a:off x="0" y="0"/>
          <a:ext cx="0" cy="0"/>
          <a:chOff x="0" y="0"/>
          <a:chExt cx="0" cy="0"/>
        </a:xfrm>
      </p:grpSpPr>
      <p:pic>
        <p:nvPicPr>
          <p:cNvPr descr="null" id="1180" name="Google Shape;1180;g3f60670b355_0_4518"/>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181" name="Google Shape;1181;g3f60670b355_0_4518"/>
          <p:cNvSpPr txBox="1"/>
          <p:nvPr>
            <p:ph type="title"/>
          </p:nvPr>
        </p:nvSpPr>
        <p:spPr>
          <a:xfrm>
            <a:off x="460950" y="2195850"/>
            <a:ext cx="8222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182" name="Google Shape;1182;g3f60670b355_0_451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183" name="Google Shape;1183;g3f60670b355_0_451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184" name="Google Shape;1184;g3f60670b355_0_4518"/>
          <p:cNvSpPr txBox="1"/>
          <p:nvPr>
            <p:ph idx="1" type="subTitle"/>
          </p:nvPr>
        </p:nvSpPr>
        <p:spPr>
          <a:xfrm>
            <a:off x="460950" y="3078150"/>
            <a:ext cx="8231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solidFill>
                  <a:schemeClr val="lt1"/>
                </a:solidFill>
              </a:defRPr>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TITLE_AND_BODY_1">
    <p:bg>
      <p:bgPr>
        <a:solidFill>
          <a:schemeClr val="dk2"/>
        </a:solidFill>
      </p:bgPr>
    </p:bg>
    <p:spTree>
      <p:nvGrpSpPr>
        <p:cNvPr id="1185" name="Shape 1185"/>
        <p:cNvGrpSpPr/>
        <p:nvPr/>
      </p:nvGrpSpPr>
      <p:grpSpPr>
        <a:xfrm>
          <a:off x="0" y="0"/>
          <a:ext cx="0" cy="0"/>
          <a:chOff x="0" y="0"/>
          <a:chExt cx="0" cy="0"/>
        </a:xfrm>
      </p:grpSpPr>
      <p:sp>
        <p:nvSpPr>
          <p:cNvPr descr="null" id="1186" name="Google Shape;1186;g3f60670b355_0_4524"/>
          <p:cNvSpPr/>
          <p:nvPr/>
        </p:nvSpPr>
        <p:spPr>
          <a:xfrm>
            <a:off x="-35625" y="-36525"/>
            <a:ext cx="92370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187" name="Google Shape;1187;g3f60670b355_0_4524"/>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188" name="Google Shape;1188;g3f60670b355_0_4524"/>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Font typeface="Lato"/>
              <a:buChar char="●"/>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1189" name="Google Shape;1189;g3f60670b355_0_452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190" name="Google Shape;1190;g3f60670b355_0_4524"/>
          <p:cNvGrpSpPr/>
          <p:nvPr/>
        </p:nvGrpSpPr>
        <p:grpSpPr>
          <a:xfrm>
            <a:off x="152400" y="4779450"/>
            <a:ext cx="3571875" cy="273600"/>
            <a:chOff x="152400" y="4779450"/>
            <a:chExt cx="3571875" cy="273600"/>
          </a:xfrm>
        </p:grpSpPr>
        <p:pic>
          <p:nvPicPr>
            <p:cNvPr descr="Social media icons for: Twitter, Facebook, LinkedIn, Instagram, Pinterest, and YouTube" id="1191" name="Google Shape;1191;g3f60670b355_0_452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192" name="Google Shape;1192;g3f60670b355_0_452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193" name="Google Shape;1193;g3f60670b355_0_452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TITLE_AND_BODY_1_1">
    <p:bg>
      <p:bgPr>
        <a:solidFill>
          <a:schemeClr val="dk2"/>
        </a:solidFill>
      </p:bgPr>
    </p:bg>
    <p:spTree>
      <p:nvGrpSpPr>
        <p:cNvPr id="1194" name="Shape 1194"/>
        <p:cNvGrpSpPr/>
        <p:nvPr/>
      </p:nvGrpSpPr>
      <p:grpSpPr>
        <a:xfrm>
          <a:off x="0" y="0"/>
          <a:ext cx="0" cy="0"/>
          <a:chOff x="0" y="0"/>
          <a:chExt cx="0" cy="0"/>
        </a:xfrm>
      </p:grpSpPr>
      <p:sp>
        <p:nvSpPr>
          <p:cNvPr descr="null" id="1195" name="Google Shape;1195;g3f60670b355_0_4533"/>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6" name="Google Shape;1196;g3f60670b355_0_4533"/>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197" name="Google Shape;1197;g3f60670b355_0_4533"/>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1198" name="Google Shape;1198;g3f60670b355_0_453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199" name="Google Shape;1199;g3f60670b355_0_4533"/>
          <p:cNvGrpSpPr/>
          <p:nvPr/>
        </p:nvGrpSpPr>
        <p:grpSpPr>
          <a:xfrm>
            <a:off x="152400" y="4779450"/>
            <a:ext cx="3571875" cy="273600"/>
            <a:chOff x="152400" y="4779450"/>
            <a:chExt cx="3571875" cy="273600"/>
          </a:xfrm>
        </p:grpSpPr>
        <p:pic>
          <p:nvPicPr>
            <p:cNvPr descr="Social media icons for: Twitter, Facebook, LinkedIn, Instagram, Pinterest, and YouTube" id="1200" name="Google Shape;1200;g3f60670b355_0_453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201" name="Google Shape;1201;g3f60670b355_0_453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202" name="Google Shape;1202;g3f60670b355_0_45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1203" name="Shape 1203"/>
        <p:cNvGrpSpPr/>
        <p:nvPr/>
      </p:nvGrpSpPr>
      <p:grpSpPr>
        <a:xfrm>
          <a:off x="0" y="0"/>
          <a:ext cx="0" cy="0"/>
          <a:chOff x="0" y="0"/>
          <a:chExt cx="0" cy="0"/>
        </a:xfrm>
      </p:grpSpPr>
      <p:sp>
        <p:nvSpPr>
          <p:cNvPr descr="null" id="1204" name="Google Shape;1204;g3f60670b355_0_4542"/>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5" name="Google Shape;1205;g3f60670b355_0_454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206" name="Google Shape;1206;g3f60670b355_0_4542"/>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07" name="Google Shape;1207;g3f60670b355_0_4542"/>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08" name="Google Shape;1208;g3f60670b355_0_454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209" name="Google Shape;1209;g3f60670b355_0_4542"/>
          <p:cNvGrpSpPr/>
          <p:nvPr/>
        </p:nvGrpSpPr>
        <p:grpSpPr>
          <a:xfrm>
            <a:off x="152400" y="4779450"/>
            <a:ext cx="3571875" cy="273600"/>
            <a:chOff x="152400" y="4779450"/>
            <a:chExt cx="3571875" cy="273600"/>
          </a:xfrm>
        </p:grpSpPr>
        <p:pic>
          <p:nvPicPr>
            <p:cNvPr descr="Social media icons for: Twitter, Facebook, LinkedIn, Instagram, Pinterest, and YouTube" id="1210" name="Google Shape;1210;g3f60670b355_0_454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211" name="Google Shape;1211;g3f60670b355_0_454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212" name="Google Shape;1212;g3f60670b355_0_454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1213" name="Shape 1213"/>
        <p:cNvGrpSpPr/>
        <p:nvPr/>
      </p:nvGrpSpPr>
      <p:grpSpPr>
        <a:xfrm>
          <a:off x="0" y="0"/>
          <a:ext cx="0" cy="0"/>
          <a:chOff x="0" y="0"/>
          <a:chExt cx="0" cy="0"/>
        </a:xfrm>
      </p:grpSpPr>
      <p:sp>
        <p:nvSpPr>
          <p:cNvPr id="1214" name="Google Shape;1214;g3f60670b355_0_4552"/>
          <p:cNvSpPr txBox="1"/>
          <p:nvPr>
            <p:ph idx="1"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1215" name="Google Shape;1215;g3f60670b355_0_4552"/>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g3f60670b355_0_455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1217" name="Google Shape;1217;g3f60670b355_0_4552"/>
          <p:cNvSpPr txBox="1"/>
          <p:nvPr>
            <p:ph idx="2"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18" name="Google Shape;1218;g3f60670b355_0_4552"/>
          <p:cNvSpPr txBox="1"/>
          <p:nvPr>
            <p:ph idx="3"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19" name="Google Shape;1219;g3f60670b355_0_455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220" name="Google Shape;1220;g3f60670b355_0_4552"/>
          <p:cNvGrpSpPr/>
          <p:nvPr/>
        </p:nvGrpSpPr>
        <p:grpSpPr>
          <a:xfrm>
            <a:off x="152400" y="4779450"/>
            <a:ext cx="3571875" cy="273600"/>
            <a:chOff x="152400" y="4779450"/>
            <a:chExt cx="3571875" cy="273600"/>
          </a:xfrm>
        </p:grpSpPr>
        <p:pic>
          <p:nvPicPr>
            <p:cNvPr descr="Social media icons for: Twitter, Facebook, LinkedIn, Instagram, Pinterest, and YouTube" id="1221" name="Google Shape;1221;g3f60670b355_0_455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222" name="Google Shape;1222;g3f60670b355_0_455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223" name="Google Shape;1223;g3f60670b355_0_455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1224" name="Shape 1224"/>
        <p:cNvGrpSpPr/>
        <p:nvPr/>
      </p:nvGrpSpPr>
      <p:grpSpPr>
        <a:xfrm>
          <a:off x="0" y="0"/>
          <a:ext cx="0" cy="0"/>
          <a:chOff x="0" y="0"/>
          <a:chExt cx="0" cy="0"/>
        </a:xfrm>
      </p:grpSpPr>
      <p:sp>
        <p:nvSpPr>
          <p:cNvPr id="1225" name="Google Shape;1225;g3f60670b355_0_4563"/>
          <p:cNvSpPr txBox="1"/>
          <p:nvPr>
            <p:ph idx="1" type="body"/>
          </p:nvPr>
        </p:nvSpPr>
        <p:spPr>
          <a:xfrm>
            <a:off x="71461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1226" name="Google Shape;1226;g3f60670b355_0_4563"/>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g3f60670b355_0_456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228" name="Google Shape;1228;g3f60670b355_0_4563"/>
          <p:cNvSpPr txBox="1"/>
          <p:nvPr>
            <p:ph idx="2"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29" name="Google Shape;1229;g3f60670b355_0_4563"/>
          <p:cNvSpPr txBox="1"/>
          <p:nvPr>
            <p:ph idx="3" type="body"/>
          </p:nvPr>
        </p:nvSpPr>
        <p:spPr>
          <a:xfrm>
            <a:off x="2651722"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30" name="Google Shape;1230;g3f60670b355_0_456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231" name="Google Shape;1231;g3f60670b355_0_4563"/>
          <p:cNvGrpSpPr/>
          <p:nvPr/>
        </p:nvGrpSpPr>
        <p:grpSpPr>
          <a:xfrm>
            <a:off x="152400" y="4779450"/>
            <a:ext cx="3571875" cy="273600"/>
            <a:chOff x="152400" y="4779450"/>
            <a:chExt cx="3571875" cy="273600"/>
          </a:xfrm>
        </p:grpSpPr>
        <p:pic>
          <p:nvPicPr>
            <p:cNvPr descr="Social media icons for: Twitter, Facebook, LinkedIn, Instagram, Pinterest, and YouTube" id="1232" name="Google Shape;1232;g3f60670b355_0_456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233" name="Google Shape;1233;g3f60670b355_0_456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234" name="Google Shape;1234;g3f60670b355_0_4563"/>
          <p:cNvSpPr txBox="1"/>
          <p:nvPr>
            <p:ph idx="4" type="body"/>
          </p:nvPr>
        </p:nvSpPr>
        <p:spPr>
          <a:xfrm>
            <a:off x="48989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35" name="Google Shape;1235;g3f60670b355_0_456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side">
  <p:cSld name="TITLE_AND_TWO_COLUMNS_1_1">
    <p:bg>
      <p:bgPr>
        <a:solidFill>
          <a:srgbClr val="FFFFFF"/>
        </a:solidFill>
      </p:bgPr>
    </p:bg>
    <p:spTree>
      <p:nvGrpSpPr>
        <p:cNvPr id="1236" name="Shape 1236"/>
        <p:cNvGrpSpPr/>
        <p:nvPr/>
      </p:nvGrpSpPr>
      <p:grpSpPr>
        <a:xfrm>
          <a:off x="0" y="0"/>
          <a:ext cx="0" cy="0"/>
          <a:chOff x="0" y="0"/>
          <a:chExt cx="0" cy="0"/>
        </a:xfrm>
      </p:grpSpPr>
      <p:sp>
        <p:nvSpPr>
          <p:cNvPr descr="null" id="1237" name="Google Shape;1237;g3f60670b355_0_4575"/>
          <p:cNvSpPr/>
          <p:nvPr/>
        </p:nvSpPr>
        <p:spPr>
          <a:xfrm rot="5400000">
            <a:off x="-2303425" y="2040575"/>
            <a:ext cx="52956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8" name="Google Shape;1238;g3f60670b355_0_4575"/>
          <p:cNvSpPr txBox="1"/>
          <p:nvPr>
            <p:ph type="title"/>
          </p:nvPr>
        </p:nvSpPr>
        <p:spPr>
          <a:xfrm>
            <a:off x="1233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1239" name="Google Shape;1239;g3f60670b355_0_4575"/>
          <p:cNvSpPr txBox="1"/>
          <p:nvPr>
            <p:ph idx="1" type="body"/>
          </p:nvPr>
        </p:nvSpPr>
        <p:spPr>
          <a:xfrm>
            <a:off x="1233900" y="1004675"/>
            <a:ext cx="35718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40" name="Google Shape;1240;g3f60670b355_0_4575"/>
          <p:cNvSpPr txBox="1"/>
          <p:nvPr>
            <p:ph idx="2" type="body"/>
          </p:nvPr>
        </p:nvSpPr>
        <p:spPr>
          <a:xfrm>
            <a:off x="5146300" y="1004675"/>
            <a:ext cx="3700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241" name="Google Shape;1241;g3f60670b355_0_457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242" name="Google Shape;1242;g3f60670b355_0_4575"/>
          <p:cNvGrpSpPr/>
          <p:nvPr/>
        </p:nvGrpSpPr>
        <p:grpSpPr>
          <a:xfrm>
            <a:off x="152400" y="4779450"/>
            <a:ext cx="3571875" cy="273600"/>
            <a:chOff x="152400" y="4779450"/>
            <a:chExt cx="3571875" cy="273600"/>
          </a:xfrm>
        </p:grpSpPr>
        <p:pic>
          <p:nvPicPr>
            <p:cNvPr descr="Social media icons for: Twitter, Facebook, LinkedIn, Instagram, Pinterest, and YouTube" id="1243" name="Google Shape;1243;g3f60670b355_0_457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244" name="Google Shape;1244;g3f60670b355_0_457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245" name="Google Shape;1245;g3f60670b355_0_457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46" name="Shape 1246"/>
        <p:cNvGrpSpPr/>
        <p:nvPr/>
      </p:nvGrpSpPr>
      <p:grpSpPr>
        <a:xfrm>
          <a:off x="0" y="0"/>
          <a:ext cx="0" cy="0"/>
          <a:chOff x="0" y="0"/>
          <a:chExt cx="0" cy="0"/>
        </a:xfrm>
      </p:grpSpPr>
      <p:sp>
        <p:nvSpPr>
          <p:cNvPr descr="null" id="1247" name="Google Shape;1247;g3f60670b355_0_4593"/>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g3f60670b355_0_4593"/>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1pPr>
            <a:lvl2pPr lvl="1"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2pPr>
            <a:lvl3pPr lvl="2"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3pPr>
            <a:lvl4pPr lvl="3"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4pPr>
            <a:lvl5pPr lvl="4"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5pPr>
            <a:lvl6pPr lvl="5"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6pPr>
            <a:lvl7pPr lvl="6"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7pPr>
            <a:lvl8pPr lvl="7"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8pPr>
            <a:lvl9pPr lvl="8"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9pPr>
          </a:lstStyle>
          <a:p/>
        </p:txBody>
      </p:sp>
      <p:sp>
        <p:nvSpPr>
          <p:cNvPr id="1249" name="Google Shape;1249;g3f60670b355_0_4593"/>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1250" name="Google Shape;1250;g3f60670b355_0_459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251" name="Google Shape;1251;g3f60670b355_0_459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252" name="Shape 1252"/>
        <p:cNvGrpSpPr/>
        <p:nvPr/>
      </p:nvGrpSpPr>
      <p:grpSpPr>
        <a:xfrm>
          <a:off x="0" y="0"/>
          <a:ext cx="0" cy="0"/>
          <a:chOff x="0" y="0"/>
          <a:chExt cx="0" cy="0"/>
        </a:xfrm>
      </p:grpSpPr>
      <p:sp>
        <p:nvSpPr>
          <p:cNvPr id="1253" name="Google Shape;1253;g3f60670b355_0_4599"/>
          <p:cNvSpPr txBox="1"/>
          <p:nvPr>
            <p:ph type="title"/>
          </p:nvPr>
        </p:nvSpPr>
        <p:spPr>
          <a:xfrm>
            <a:off x="490250" y="488250"/>
            <a:ext cx="62271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6000"/>
              <a:buNone/>
              <a:defRPr sz="6000">
                <a:solidFill>
                  <a:schemeClr val="dk2"/>
                </a:solidFill>
              </a:defRPr>
            </a:lvl1pPr>
            <a:lvl2pPr lvl="1" algn="l">
              <a:lnSpc>
                <a:spcPct val="100000"/>
              </a:lnSpc>
              <a:spcBef>
                <a:spcPts val="0"/>
              </a:spcBef>
              <a:spcAft>
                <a:spcPts val="0"/>
              </a:spcAft>
              <a:buClr>
                <a:schemeClr val="dk2"/>
              </a:buClr>
              <a:buSzPts val="6000"/>
              <a:buNone/>
              <a:defRPr sz="6000">
                <a:solidFill>
                  <a:schemeClr val="dk2"/>
                </a:solidFill>
              </a:defRPr>
            </a:lvl2pPr>
            <a:lvl3pPr lvl="2" algn="l">
              <a:lnSpc>
                <a:spcPct val="100000"/>
              </a:lnSpc>
              <a:spcBef>
                <a:spcPts val="0"/>
              </a:spcBef>
              <a:spcAft>
                <a:spcPts val="0"/>
              </a:spcAft>
              <a:buClr>
                <a:schemeClr val="dk2"/>
              </a:buClr>
              <a:buSzPts val="6000"/>
              <a:buNone/>
              <a:defRPr sz="6000">
                <a:solidFill>
                  <a:schemeClr val="dk2"/>
                </a:solidFill>
              </a:defRPr>
            </a:lvl3pPr>
            <a:lvl4pPr lvl="3" algn="l">
              <a:lnSpc>
                <a:spcPct val="100000"/>
              </a:lnSpc>
              <a:spcBef>
                <a:spcPts val="0"/>
              </a:spcBef>
              <a:spcAft>
                <a:spcPts val="0"/>
              </a:spcAft>
              <a:buClr>
                <a:schemeClr val="dk2"/>
              </a:buClr>
              <a:buSzPts val="6000"/>
              <a:buNone/>
              <a:defRPr sz="6000">
                <a:solidFill>
                  <a:schemeClr val="dk2"/>
                </a:solidFill>
              </a:defRPr>
            </a:lvl4pPr>
            <a:lvl5pPr lvl="4" algn="l">
              <a:lnSpc>
                <a:spcPct val="100000"/>
              </a:lnSpc>
              <a:spcBef>
                <a:spcPts val="0"/>
              </a:spcBef>
              <a:spcAft>
                <a:spcPts val="0"/>
              </a:spcAft>
              <a:buClr>
                <a:schemeClr val="dk2"/>
              </a:buClr>
              <a:buSzPts val="6000"/>
              <a:buNone/>
              <a:defRPr sz="6000">
                <a:solidFill>
                  <a:schemeClr val="dk2"/>
                </a:solidFill>
              </a:defRPr>
            </a:lvl5pPr>
            <a:lvl6pPr lvl="5" algn="l">
              <a:lnSpc>
                <a:spcPct val="100000"/>
              </a:lnSpc>
              <a:spcBef>
                <a:spcPts val="0"/>
              </a:spcBef>
              <a:spcAft>
                <a:spcPts val="0"/>
              </a:spcAft>
              <a:buClr>
                <a:schemeClr val="dk2"/>
              </a:buClr>
              <a:buSzPts val="6000"/>
              <a:buNone/>
              <a:defRPr sz="6000">
                <a:solidFill>
                  <a:schemeClr val="dk2"/>
                </a:solidFill>
              </a:defRPr>
            </a:lvl6pPr>
            <a:lvl7pPr lvl="6" algn="l">
              <a:lnSpc>
                <a:spcPct val="100000"/>
              </a:lnSpc>
              <a:spcBef>
                <a:spcPts val="0"/>
              </a:spcBef>
              <a:spcAft>
                <a:spcPts val="0"/>
              </a:spcAft>
              <a:buClr>
                <a:schemeClr val="dk2"/>
              </a:buClr>
              <a:buSzPts val="6000"/>
              <a:buNone/>
              <a:defRPr sz="6000">
                <a:solidFill>
                  <a:schemeClr val="dk2"/>
                </a:solidFill>
              </a:defRPr>
            </a:lvl7pPr>
            <a:lvl8pPr lvl="7" algn="l">
              <a:lnSpc>
                <a:spcPct val="100000"/>
              </a:lnSpc>
              <a:spcBef>
                <a:spcPts val="0"/>
              </a:spcBef>
              <a:spcAft>
                <a:spcPts val="0"/>
              </a:spcAft>
              <a:buClr>
                <a:schemeClr val="dk2"/>
              </a:buClr>
              <a:buSzPts val="6000"/>
              <a:buNone/>
              <a:defRPr sz="6000">
                <a:solidFill>
                  <a:schemeClr val="dk2"/>
                </a:solidFill>
              </a:defRPr>
            </a:lvl8pPr>
            <a:lvl9pPr lvl="8" algn="l">
              <a:lnSpc>
                <a:spcPct val="100000"/>
              </a:lnSpc>
              <a:spcBef>
                <a:spcPts val="0"/>
              </a:spcBef>
              <a:spcAft>
                <a:spcPts val="0"/>
              </a:spcAft>
              <a:buClr>
                <a:schemeClr val="dk2"/>
              </a:buClr>
              <a:buSzPts val="6000"/>
              <a:buNone/>
              <a:defRPr sz="6000">
                <a:solidFill>
                  <a:schemeClr val="dk2"/>
                </a:solidFill>
              </a:defRPr>
            </a:lvl9pPr>
          </a:lstStyle>
          <a:p/>
        </p:txBody>
      </p:sp>
      <p:sp>
        <p:nvSpPr>
          <p:cNvPr id="1254" name="Google Shape;1254;g3f60670b355_0_459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255" name="Google Shape;1255;g3f60670b355_0_459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1256" name="Shape 1256"/>
        <p:cNvGrpSpPr/>
        <p:nvPr/>
      </p:nvGrpSpPr>
      <p:grpSpPr>
        <a:xfrm>
          <a:off x="0" y="0"/>
          <a:ext cx="0" cy="0"/>
          <a:chOff x="0" y="0"/>
          <a:chExt cx="0" cy="0"/>
        </a:xfrm>
      </p:grpSpPr>
      <p:sp>
        <p:nvSpPr>
          <p:cNvPr id="1257" name="Google Shape;1257;g3f60670b355_0_4603"/>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258" name="Google Shape;1258;g3f60670b355_0_460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259" name="Google Shape;1259;g3f60670b355_0_4603"/>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260" name="Google Shape;1260;g3f60670b355_0_4603"/>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261" name="Google Shape;1261;g3f60670b355_0_460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1262" name="Shape 1262"/>
        <p:cNvGrpSpPr/>
        <p:nvPr/>
      </p:nvGrpSpPr>
      <p:grpSpPr>
        <a:xfrm>
          <a:off x="0" y="0"/>
          <a:ext cx="0" cy="0"/>
          <a:chOff x="0" y="0"/>
          <a:chExt cx="0" cy="0"/>
        </a:xfrm>
      </p:grpSpPr>
      <p:sp>
        <p:nvSpPr>
          <p:cNvPr id="1263" name="Google Shape;1263;g3f60670b355_0_4609"/>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264" name="Google Shape;1264;g3f60670b355_0_460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265" name="Google Shape;1265;g3f60670b355_0_4609"/>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266" name="Google Shape;1266;g3f60670b355_0_4609"/>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267" name="Google Shape;1267;g3f60670b355_0_460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1268" name="Shape 1268"/>
        <p:cNvGrpSpPr/>
        <p:nvPr/>
      </p:nvGrpSpPr>
      <p:grpSpPr>
        <a:xfrm>
          <a:off x="0" y="0"/>
          <a:ext cx="0" cy="0"/>
          <a:chOff x="0" y="0"/>
          <a:chExt cx="0" cy="0"/>
        </a:xfrm>
      </p:grpSpPr>
      <p:sp>
        <p:nvSpPr>
          <p:cNvPr id="1269" name="Google Shape;1269;g3f60670b355_0_4615"/>
          <p:cNvSpPr txBox="1"/>
          <p:nvPr>
            <p:ph type="title"/>
          </p:nvPr>
        </p:nvSpPr>
        <p:spPr>
          <a:xfrm>
            <a:off x="490250" y="1770700"/>
            <a:ext cx="82431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270" name="Google Shape;1270;g3f60670b355_0_461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271" name="Google Shape;1271;g3f60670b355_0_4615"/>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272" name="Google Shape;1272;g3f60670b355_0_4615"/>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273" name="Google Shape;1273;g3f60670b355_0_461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274" name="Shape 1274"/>
        <p:cNvGrpSpPr/>
        <p:nvPr/>
      </p:nvGrpSpPr>
      <p:grpSpPr>
        <a:xfrm>
          <a:off x="0" y="0"/>
          <a:ext cx="0" cy="0"/>
          <a:chOff x="0" y="0"/>
          <a:chExt cx="0" cy="0"/>
        </a:xfrm>
      </p:grpSpPr>
      <p:sp>
        <p:nvSpPr>
          <p:cNvPr descr="null" id="1275" name="Google Shape;1275;g3f60670b355_0_4621"/>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g3f60670b355_0_4621"/>
          <p:cNvSpPr txBox="1"/>
          <p:nvPr>
            <p:ph type="title"/>
          </p:nvPr>
        </p:nvSpPr>
        <p:spPr>
          <a:xfrm>
            <a:off x="208950" y="276100"/>
            <a:ext cx="4045200" cy="1235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3600"/>
              <a:buFont typeface="Lato Black"/>
              <a:buNone/>
              <a:defRPr b="0" sz="3600">
                <a:solidFill>
                  <a:schemeClr val="dk2"/>
                </a:solidFill>
                <a:latin typeface="Lato Black"/>
                <a:ea typeface="Lato Black"/>
                <a:cs typeface="Lato Black"/>
                <a:sym typeface="Lato Black"/>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277" name="Google Shape;1277;g3f60670b355_0_4621"/>
          <p:cNvSpPr txBox="1"/>
          <p:nvPr>
            <p:ph idx="1" type="subTitle"/>
          </p:nvPr>
        </p:nvSpPr>
        <p:spPr>
          <a:xfrm>
            <a:off x="208950" y="1587400"/>
            <a:ext cx="3969000" cy="1235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a:solidFill>
                  <a:schemeClr val="dk2"/>
                </a:solidFill>
              </a:defRPr>
            </a:lvl1pPr>
            <a:lvl2pPr lvl="1" algn="l">
              <a:lnSpc>
                <a:spcPct val="100000"/>
              </a:lnSpc>
              <a:spcBef>
                <a:spcPts val="0"/>
              </a:spcBef>
              <a:spcAft>
                <a:spcPts val="0"/>
              </a:spcAft>
              <a:buClr>
                <a:schemeClr val="dk2"/>
              </a:buClr>
              <a:buSzPts val="2100"/>
              <a:buNone/>
              <a:defRPr sz="2100">
                <a:solidFill>
                  <a:schemeClr val="dk2"/>
                </a:solidFill>
              </a:defRPr>
            </a:lvl2pPr>
            <a:lvl3pPr lvl="2" algn="l">
              <a:lnSpc>
                <a:spcPct val="100000"/>
              </a:lnSpc>
              <a:spcBef>
                <a:spcPts val="0"/>
              </a:spcBef>
              <a:spcAft>
                <a:spcPts val="0"/>
              </a:spcAft>
              <a:buClr>
                <a:schemeClr val="dk2"/>
              </a:buClr>
              <a:buSzPts val="2100"/>
              <a:buNone/>
              <a:defRPr sz="2100">
                <a:solidFill>
                  <a:schemeClr val="dk2"/>
                </a:solidFill>
              </a:defRPr>
            </a:lvl3pPr>
            <a:lvl4pPr lvl="3" algn="l">
              <a:lnSpc>
                <a:spcPct val="100000"/>
              </a:lnSpc>
              <a:spcBef>
                <a:spcPts val="0"/>
              </a:spcBef>
              <a:spcAft>
                <a:spcPts val="0"/>
              </a:spcAft>
              <a:buClr>
                <a:schemeClr val="dk2"/>
              </a:buClr>
              <a:buSzPts val="2100"/>
              <a:buNone/>
              <a:defRPr sz="2100">
                <a:solidFill>
                  <a:schemeClr val="dk2"/>
                </a:solidFill>
              </a:defRPr>
            </a:lvl4pPr>
            <a:lvl5pPr lvl="4" algn="l">
              <a:lnSpc>
                <a:spcPct val="100000"/>
              </a:lnSpc>
              <a:spcBef>
                <a:spcPts val="0"/>
              </a:spcBef>
              <a:spcAft>
                <a:spcPts val="0"/>
              </a:spcAft>
              <a:buClr>
                <a:schemeClr val="dk2"/>
              </a:buClr>
              <a:buSzPts val="2100"/>
              <a:buNone/>
              <a:defRPr sz="2100">
                <a:solidFill>
                  <a:schemeClr val="dk2"/>
                </a:solidFill>
              </a:defRPr>
            </a:lvl5pPr>
            <a:lvl6pPr lvl="5" algn="l">
              <a:lnSpc>
                <a:spcPct val="100000"/>
              </a:lnSpc>
              <a:spcBef>
                <a:spcPts val="0"/>
              </a:spcBef>
              <a:spcAft>
                <a:spcPts val="0"/>
              </a:spcAft>
              <a:buClr>
                <a:schemeClr val="dk2"/>
              </a:buClr>
              <a:buSzPts val="2100"/>
              <a:buNone/>
              <a:defRPr sz="2100">
                <a:solidFill>
                  <a:schemeClr val="dk2"/>
                </a:solidFill>
              </a:defRPr>
            </a:lvl6pPr>
            <a:lvl7pPr lvl="6" algn="l">
              <a:lnSpc>
                <a:spcPct val="100000"/>
              </a:lnSpc>
              <a:spcBef>
                <a:spcPts val="0"/>
              </a:spcBef>
              <a:spcAft>
                <a:spcPts val="0"/>
              </a:spcAft>
              <a:buClr>
                <a:schemeClr val="dk2"/>
              </a:buClr>
              <a:buSzPts val="2100"/>
              <a:buNone/>
              <a:defRPr sz="2100">
                <a:solidFill>
                  <a:schemeClr val="dk2"/>
                </a:solidFill>
              </a:defRPr>
            </a:lvl7pPr>
            <a:lvl8pPr lvl="7" algn="l">
              <a:lnSpc>
                <a:spcPct val="100000"/>
              </a:lnSpc>
              <a:spcBef>
                <a:spcPts val="0"/>
              </a:spcBef>
              <a:spcAft>
                <a:spcPts val="0"/>
              </a:spcAft>
              <a:buClr>
                <a:schemeClr val="dk2"/>
              </a:buClr>
              <a:buSzPts val="2100"/>
              <a:buNone/>
              <a:defRPr sz="2100">
                <a:solidFill>
                  <a:schemeClr val="dk2"/>
                </a:solidFill>
              </a:defRPr>
            </a:lvl8pPr>
            <a:lvl9pPr lvl="8" algn="l">
              <a:lnSpc>
                <a:spcPct val="100000"/>
              </a:lnSpc>
              <a:spcBef>
                <a:spcPts val="0"/>
              </a:spcBef>
              <a:spcAft>
                <a:spcPts val="0"/>
              </a:spcAft>
              <a:buClr>
                <a:schemeClr val="dk2"/>
              </a:buClr>
              <a:buSzPts val="2100"/>
              <a:buNone/>
              <a:defRPr sz="2100">
                <a:solidFill>
                  <a:schemeClr val="dk2"/>
                </a:solidFill>
              </a:defRPr>
            </a:lvl9pPr>
          </a:lstStyle>
          <a:p/>
        </p:txBody>
      </p:sp>
      <p:sp>
        <p:nvSpPr>
          <p:cNvPr id="1278" name="Google Shape;1278;g3f60670b355_0_4621"/>
          <p:cNvSpPr txBox="1"/>
          <p:nvPr>
            <p:ph idx="2" type="body"/>
          </p:nvPr>
        </p:nvSpPr>
        <p:spPr>
          <a:xfrm>
            <a:off x="4634700" y="465550"/>
            <a:ext cx="3837000" cy="3695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42900" lvl="2" marL="1371600" algn="l">
              <a:lnSpc>
                <a:spcPct val="100000"/>
              </a:lnSpc>
              <a:spcBef>
                <a:spcPts val="1600"/>
              </a:spcBef>
              <a:spcAft>
                <a:spcPts val="0"/>
              </a:spcAft>
              <a:buClr>
                <a:schemeClr val="accent6"/>
              </a:buClr>
              <a:buSzPts val="1800"/>
              <a:buChar char="■"/>
              <a:defRPr>
                <a:solidFill>
                  <a:schemeClr val="accent6"/>
                </a:solidFill>
              </a:defRPr>
            </a:lvl3pPr>
            <a:lvl4pPr indent="-330200" lvl="3" marL="1828800" algn="l">
              <a:lnSpc>
                <a:spcPct val="100000"/>
              </a:lnSpc>
              <a:spcBef>
                <a:spcPts val="1600"/>
              </a:spcBef>
              <a:spcAft>
                <a:spcPts val="0"/>
              </a:spcAft>
              <a:buClr>
                <a:schemeClr val="accent6"/>
              </a:buClr>
              <a:buSzPts val="1600"/>
              <a:buChar char="●"/>
              <a:defRPr>
                <a:solidFill>
                  <a:schemeClr val="accent6"/>
                </a:solidFill>
              </a:defRPr>
            </a:lvl4pPr>
            <a:lvl5pPr indent="-317500" lvl="4" marL="2286000" algn="l">
              <a:lnSpc>
                <a:spcPct val="100000"/>
              </a:lnSpc>
              <a:spcBef>
                <a:spcPts val="1600"/>
              </a:spcBef>
              <a:spcAft>
                <a:spcPts val="0"/>
              </a:spcAft>
              <a:buClr>
                <a:schemeClr val="accent6"/>
              </a:buClr>
              <a:buSzPts val="1400"/>
              <a:buChar char="○"/>
              <a:defRPr>
                <a:solidFill>
                  <a:schemeClr val="accent6"/>
                </a:solidFill>
              </a:defRPr>
            </a:lvl5pPr>
            <a:lvl6pPr indent="-317500" lvl="5" marL="2743200" algn="l">
              <a:lnSpc>
                <a:spcPct val="100000"/>
              </a:lnSpc>
              <a:spcBef>
                <a:spcPts val="1600"/>
              </a:spcBef>
              <a:spcAft>
                <a:spcPts val="0"/>
              </a:spcAft>
              <a:buClr>
                <a:schemeClr val="accent6"/>
              </a:buClr>
              <a:buSzPts val="1400"/>
              <a:buChar char="■"/>
              <a:defRPr>
                <a:solidFill>
                  <a:schemeClr val="accent6"/>
                </a:solidFill>
              </a:defRPr>
            </a:lvl6pPr>
            <a:lvl7pPr indent="-317500" lvl="6" marL="3200400" algn="l">
              <a:lnSpc>
                <a:spcPct val="100000"/>
              </a:lnSpc>
              <a:spcBef>
                <a:spcPts val="1600"/>
              </a:spcBef>
              <a:spcAft>
                <a:spcPts val="0"/>
              </a:spcAft>
              <a:buClr>
                <a:schemeClr val="accent6"/>
              </a:buClr>
              <a:buSzPts val="1400"/>
              <a:buChar char="●"/>
              <a:defRPr>
                <a:solidFill>
                  <a:schemeClr val="accent6"/>
                </a:solidFill>
              </a:defRPr>
            </a:lvl7pPr>
            <a:lvl8pPr indent="-317500" lvl="7" marL="3657600" algn="l">
              <a:lnSpc>
                <a:spcPct val="100000"/>
              </a:lnSpc>
              <a:spcBef>
                <a:spcPts val="1600"/>
              </a:spcBef>
              <a:spcAft>
                <a:spcPts val="0"/>
              </a:spcAft>
              <a:buClr>
                <a:schemeClr val="accent6"/>
              </a:buClr>
              <a:buSzPts val="1400"/>
              <a:buChar char="○"/>
              <a:defRPr>
                <a:solidFill>
                  <a:schemeClr val="accent6"/>
                </a:solidFill>
              </a:defRPr>
            </a:lvl8pPr>
            <a:lvl9pPr indent="-317500" lvl="8" marL="4114800" algn="l">
              <a:lnSpc>
                <a:spcPct val="100000"/>
              </a:lnSpc>
              <a:spcBef>
                <a:spcPts val="1600"/>
              </a:spcBef>
              <a:spcAft>
                <a:spcPts val="1600"/>
              </a:spcAft>
              <a:buClr>
                <a:schemeClr val="accent6"/>
              </a:buClr>
              <a:buSzPts val="1400"/>
              <a:buChar char="■"/>
              <a:defRPr>
                <a:solidFill>
                  <a:schemeClr val="accent6"/>
                </a:solidFill>
              </a:defRPr>
            </a:lvl9pPr>
          </a:lstStyle>
          <a:p/>
        </p:txBody>
      </p:sp>
      <p:sp>
        <p:nvSpPr>
          <p:cNvPr id="1279" name="Google Shape;1279;g3f60670b355_0_462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280" name="Google Shape;1280;g3f60670b355_0_462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1281" name="Shape 1281"/>
        <p:cNvGrpSpPr/>
        <p:nvPr/>
      </p:nvGrpSpPr>
      <p:grpSpPr>
        <a:xfrm>
          <a:off x="0" y="0"/>
          <a:ext cx="0" cy="0"/>
          <a:chOff x="0" y="0"/>
          <a:chExt cx="0" cy="0"/>
        </a:xfrm>
      </p:grpSpPr>
      <p:sp>
        <p:nvSpPr>
          <p:cNvPr descr="null" id="1282" name="Google Shape;1282;g3f60670b355_0_4628"/>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g3f60670b355_0_4628"/>
          <p:cNvSpPr txBox="1"/>
          <p:nvPr>
            <p:ph idx="1" type="body"/>
          </p:nvPr>
        </p:nvSpPr>
        <p:spPr>
          <a:xfrm>
            <a:off x="57150" y="4723675"/>
            <a:ext cx="8382000" cy="240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dk2"/>
              </a:buClr>
              <a:buSzPts val="2400"/>
              <a:buNone/>
              <a:defRPr b="1">
                <a:solidFill>
                  <a:schemeClr val="dk2"/>
                </a:solidFill>
              </a:defRPr>
            </a:lvl1pPr>
          </a:lstStyle>
          <a:p/>
        </p:txBody>
      </p:sp>
      <p:sp>
        <p:nvSpPr>
          <p:cNvPr id="1284" name="Google Shape;1284;g3f60670b355_0_46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285" name="Google Shape;1285;g3f60670b355_0_4628"/>
          <p:cNvSpPr txBox="1"/>
          <p:nvPr/>
        </p:nvSpPr>
        <p:spPr>
          <a:xfrm>
            <a:off x="5238225" y="47795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1286" name="Shape 1286"/>
        <p:cNvGrpSpPr/>
        <p:nvPr/>
      </p:nvGrpSpPr>
      <p:grpSpPr>
        <a:xfrm>
          <a:off x="0" y="0"/>
          <a:ext cx="0" cy="0"/>
          <a:chOff x="0" y="0"/>
          <a:chExt cx="0" cy="0"/>
        </a:xfrm>
      </p:grpSpPr>
      <p:pic>
        <p:nvPicPr>
          <p:cNvPr id="1287" name="Google Shape;1287;g3f60670b355_0_4633"/>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1288" name="Google Shape;1288;g3f60670b355_0_4633"/>
          <p:cNvSpPr txBox="1"/>
          <p:nvPr>
            <p:ph hasCustomPrompt="1" type="title"/>
          </p:nvPr>
        </p:nvSpPr>
        <p:spPr>
          <a:xfrm>
            <a:off x="475500" y="125852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a:r>
              <a:t>xx%</a:t>
            </a:r>
          </a:p>
        </p:txBody>
      </p:sp>
      <p:sp>
        <p:nvSpPr>
          <p:cNvPr id="1289" name="Google Shape;1289;g3f60670b355_0_4633"/>
          <p:cNvSpPr txBox="1"/>
          <p:nvPr>
            <p:ph idx="1" type="body"/>
          </p:nvPr>
        </p:nvSpPr>
        <p:spPr>
          <a:xfrm>
            <a:off x="475500" y="330462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sp>
        <p:nvSpPr>
          <p:cNvPr id="1290" name="Google Shape;1290;g3f60670b355_0_463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291" name="Google Shape;1291;g3f60670b355_0_46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1292" name="Shape 1292"/>
        <p:cNvGrpSpPr/>
        <p:nvPr/>
      </p:nvGrpSpPr>
      <p:grpSpPr>
        <a:xfrm>
          <a:off x="0" y="0"/>
          <a:ext cx="0" cy="0"/>
          <a:chOff x="0" y="0"/>
          <a:chExt cx="0" cy="0"/>
        </a:xfrm>
      </p:grpSpPr>
      <p:sp>
        <p:nvSpPr>
          <p:cNvPr id="1293" name="Google Shape;1293;g3f60670b355_0_463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1294" name="Shape 1294"/>
        <p:cNvGrpSpPr/>
        <p:nvPr/>
      </p:nvGrpSpPr>
      <p:grpSpPr>
        <a:xfrm>
          <a:off x="0" y="0"/>
          <a:ext cx="0" cy="0"/>
          <a:chOff x="0" y="0"/>
          <a:chExt cx="0" cy="0"/>
        </a:xfrm>
      </p:grpSpPr>
      <p:sp>
        <p:nvSpPr>
          <p:cNvPr id="1295" name="Google Shape;1295;g3f60670b355_0_464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_ONLY_2">
  <p:cSld name="CAPTION_ONLY_2">
    <p:spTree>
      <p:nvGrpSpPr>
        <p:cNvPr id="1296" name="Shape 1296"/>
        <p:cNvGrpSpPr/>
        <p:nvPr/>
      </p:nvGrpSpPr>
      <p:grpSpPr>
        <a:xfrm>
          <a:off x="0" y="0"/>
          <a:ext cx="0" cy="0"/>
          <a:chOff x="0" y="0"/>
          <a:chExt cx="0" cy="0"/>
        </a:xfrm>
      </p:grpSpPr>
      <p:sp>
        <p:nvSpPr>
          <p:cNvPr descr="null" id="1297" name="Google Shape;1297;g3f60670b355_0_4643"/>
          <p:cNvSpPr txBox="1"/>
          <p:nvPr/>
        </p:nvSpPr>
        <p:spPr>
          <a:xfrm flipH="1" rot="10800000">
            <a:off x="0" y="-300"/>
            <a:ext cx="9144000" cy="4696200"/>
          </a:xfrm>
          <a:prstGeom prst="rect">
            <a:avLst/>
          </a:prstGeom>
          <a:solidFill>
            <a:schemeClr val="accent4"/>
          </a:solidFill>
          <a:ln>
            <a:noFill/>
          </a:ln>
        </p:spPr>
        <p:txBody>
          <a:bodyPr anchorCtr="0" anchor="ctr" bIns="107500" lIns="107500" spcFirstLastPara="1" rIns="107500" wrap="square" tIns="107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298" name="Google Shape;1298;g3f60670b355_0_4643"/>
          <p:cNvSpPr/>
          <p:nvPr/>
        </p:nvSpPr>
        <p:spPr>
          <a:xfrm flipH="1" rot="10800000">
            <a:off x="0" y="4622425"/>
            <a:ext cx="9144000" cy="744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07500" lIns="107500" spcFirstLastPara="1" rIns="107500" wrap="square" tIns="1075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g3f60670b355_0_4643"/>
          <p:cNvSpPr txBox="1"/>
          <p:nvPr>
            <p:ph idx="1" type="body"/>
          </p:nvPr>
        </p:nvSpPr>
        <p:spPr>
          <a:xfrm>
            <a:off x="57150" y="4696825"/>
            <a:ext cx="8382000" cy="4464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lt1"/>
              </a:buClr>
              <a:buSzPts val="1600"/>
              <a:buNone/>
              <a:defRPr sz="1600">
                <a:solidFill>
                  <a:schemeClr val="lt1"/>
                </a:solidFill>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300" name="Google Shape;1300;g3f60670b355_0_4643"/>
          <p:cNvSpPr txBox="1"/>
          <p:nvPr>
            <p:ph idx="12" type="sldNum"/>
          </p:nvPr>
        </p:nvSpPr>
        <p:spPr>
          <a:xfrm>
            <a:off x="8523541" y="4771823"/>
            <a:ext cx="548100" cy="3933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301" name="Google Shape;1301;g3f60670b355_0_4643"/>
          <p:cNvSpPr txBox="1"/>
          <p:nvPr/>
        </p:nvSpPr>
        <p:spPr>
          <a:xfrm>
            <a:off x="5238225" y="4855775"/>
            <a:ext cx="3699900" cy="240600"/>
          </a:xfrm>
          <a:prstGeom prst="rect">
            <a:avLst/>
          </a:prstGeom>
          <a:noFill/>
          <a:ln>
            <a:noFill/>
          </a:ln>
        </p:spPr>
        <p:txBody>
          <a:bodyPr anchorCtr="0" anchor="ctr" bIns="107500" lIns="107500" spcFirstLastPara="1" rIns="107500" wrap="square" tIns="107500">
            <a:noAutofit/>
          </a:bodyPr>
          <a:lstStyle/>
          <a:p>
            <a:pPr indent="0" lvl="0" marL="0" marR="0" rtl="0" algn="r">
              <a:lnSpc>
                <a:spcPct val="115000"/>
              </a:lnSpc>
              <a:spcBef>
                <a:spcPts val="0"/>
              </a:spcBef>
              <a:spcAft>
                <a:spcPts val="0"/>
              </a:spcAft>
              <a:buClr>
                <a:srgbClr val="000000"/>
              </a:buClr>
              <a:buSzPts val="1100"/>
              <a:buFont typeface="Arial"/>
              <a:buNone/>
            </a:pPr>
            <a:r>
              <a:rPr b="0" i="0" lang="en-US" sz="1100" u="none" cap="none" strike="noStrike">
                <a:solidFill>
                  <a:srgbClr val="F3F3F3"/>
                </a:solidFill>
                <a:latin typeface="Lato"/>
                <a:ea typeface="Lato"/>
                <a:cs typeface="Lato"/>
                <a:sym typeface="Lato"/>
              </a:rPr>
              <a:t>© 2019 </a:t>
            </a:r>
            <a:r>
              <a:rPr b="1" i="0" lang="en-US" sz="1100" u="none" cap="none" strike="noStrike">
                <a:solidFill>
                  <a:srgbClr val="F3F3F3"/>
                </a:solidFill>
                <a:latin typeface="Lato"/>
                <a:ea typeface="Lato"/>
                <a:cs typeface="Lato"/>
                <a:sym typeface="Lato"/>
              </a:rPr>
              <a:t>CAST | Until Learning Has No Limits</a:t>
            </a:r>
            <a:endParaRPr b="1" i="0" sz="1100" u="none" cap="none" strike="noStrike">
              <a:solidFill>
                <a:srgbClr val="F3F3F3"/>
              </a:solidFill>
              <a:latin typeface="Lato"/>
              <a:ea typeface="Lato"/>
              <a:cs typeface="Lato"/>
              <a:sym typeface="Lato"/>
            </a:endParaRPr>
          </a:p>
        </p:txBody>
      </p:sp>
      <p:pic>
        <p:nvPicPr>
          <p:cNvPr id="1302" name="Google Shape;1302;g3f60670b355_0_4643"/>
          <p:cNvPicPr preferRelativeResize="0"/>
          <p:nvPr/>
        </p:nvPicPr>
        <p:blipFill rotWithShape="1">
          <a:blip r:embed="rId2">
            <a:alphaModFix/>
          </a:blip>
          <a:srcRect b="0" l="0" r="0" t="0"/>
          <a:stretch/>
        </p:blipFill>
        <p:spPr>
          <a:xfrm flipH="1" rot="10800000">
            <a:off x="6057900" y="1101328"/>
            <a:ext cx="1301949" cy="803672"/>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3">
  <p:cSld name="SECTION_HEADER_1_1_1_3_1">
    <p:bg>
      <p:bgPr>
        <a:solidFill>
          <a:schemeClr val="accent4"/>
        </a:solidFill>
      </p:bgPr>
    </p:bg>
    <p:spTree>
      <p:nvGrpSpPr>
        <p:cNvPr id="1303" name="Shape 1303"/>
        <p:cNvGrpSpPr/>
        <p:nvPr/>
      </p:nvGrpSpPr>
      <p:grpSpPr>
        <a:xfrm>
          <a:off x="0" y="0"/>
          <a:ext cx="0" cy="0"/>
          <a:chOff x="0" y="0"/>
          <a:chExt cx="0" cy="0"/>
        </a:xfrm>
      </p:grpSpPr>
      <p:sp>
        <p:nvSpPr>
          <p:cNvPr id="1304" name="Google Shape;1304;g3f60670b355_0_4650"/>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000000"/>
              </a:buClr>
              <a:buSzPts val="4200"/>
              <a:buFont typeface="Lato"/>
              <a:buNone/>
              <a:defRPr b="1" sz="4200">
                <a:solidFill>
                  <a:srgbClr val="000000"/>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305" name="Google Shape;1305;g3f60670b355_0_465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306" name="Google Shape;1306;g3f60670b355_0_4650"/>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307" name="Google Shape;1307;g3f60670b355_0_4650"/>
          <p:cNvSpPr txBox="1"/>
          <p:nvPr/>
        </p:nvSpPr>
        <p:spPr>
          <a:xfrm>
            <a:off x="5238225" y="49319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308" name="Google Shape;1308;g3f60670b355_0_4650"/>
          <p:cNvSpPr txBox="1"/>
          <p:nvPr/>
        </p:nvSpPr>
        <p:spPr>
          <a:xfrm>
            <a:off x="500150" y="1109025"/>
            <a:ext cx="989400" cy="1098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0"/>
              <a:buFont typeface="Arial"/>
              <a:buNone/>
            </a:pPr>
            <a:r>
              <a:rPr b="0" i="0" lang="en-US" sz="20000" u="none" cap="none" strike="noStrike">
                <a:solidFill>
                  <a:srgbClr val="A60A63"/>
                </a:solidFill>
                <a:latin typeface="Impact"/>
                <a:ea typeface="Impact"/>
                <a:cs typeface="Impact"/>
                <a:sym typeface="Impact"/>
              </a:rPr>
              <a:t>“</a:t>
            </a:r>
            <a:endParaRPr b="0" i="0" sz="20000" u="none" cap="none" strike="noStrike">
              <a:solidFill>
                <a:srgbClr val="A60A63"/>
              </a:solidFill>
              <a:latin typeface="Impact"/>
              <a:ea typeface="Impact"/>
              <a:cs typeface="Impact"/>
              <a:sym typeface="Impact"/>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309" name="Shape 1309"/>
        <p:cNvGrpSpPr/>
        <p:nvPr/>
      </p:nvGrpSpPr>
      <p:grpSpPr>
        <a:xfrm>
          <a:off x="0" y="0"/>
          <a:ext cx="0" cy="0"/>
          <a:chOff x="0" y="0"/>
          <a:chExt cx="0" cy="0"/>
        </a:xfrm>
      </p:grpSpPr>
      <p:sp>
        <p:nvSpPr>
          <p:cNvPr id="1310" name="Google Shape;1310;g3f60670b355_0_465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11" name="Google Shape;1311;g3f60670b355_0_465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2" name="Google Shape;1312;g3f60670b355_0_46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313" name="Shape 1313"/>
        <p:cNvGrpSpPr/>
        <p:nvPr/>
      </p:nvGrpSpPr>
      <p:grpSpPr>
        <a:xfrm>
          <a:off x="0" y="0"/>
          <a:ext cx="0" cy="0"/>
          <a:chOff x="0" y="0"/>
          <a:chExt cx="0" cy="0"/>
        </a:xfrm>
      </p:grpSpPr>
      <p:sp>
        <p:nvSpPr>
          <p:cNvPr id="1314" name="Google Shape;1314;g3f60670b355_0_466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15" name="Google Shape;1315;g3f60670b355_0_466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6" name="Google Shape;1316;g3f60670b355_0_46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
  <p:cSld name="TITLE_4">
    <p:spTree>
      <p:nvGrpSpPr>
        <p:cNvPr id="1317" name="Shape 1317"/>
        <p:cNvGrpSpPr/>
        <p:nvPr/>
      </p:nvGrpSpPr>
      <p:grpSpPr>
        <a:xfrm>
          <a:off x="0" y="0"/>
          <a:ext cx="0" cy="0"/>
          <a:chOff x="0" y="0"/>
          <a:chExt cx="0" cy="0"/>
        </a:xfrm>
      </p:grpSpPr>
      <p:sp>
        <p:nvSpPr>
          <p:cNvPr id="1318" name="Google Shape;1318;g3f60670b355_0_466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19" name="Google Shape;1319;g3f60670b355_0_466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20" name="Google Shape;1320;g3f60670b355_0_46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5">
  <p:cSld name="TITLE_5">
    <p:spTree>
      <p:nvGrpSpPr>
        <p:cNvPr id="1321" name="Shape 1321"/>
        <p:cNvGrpSpPr/>
        <p:nvPr/>
      </p:nvGrpSpPr>
      <p:grpSpPr>
        <a:xfrm>
          <a:off x="0" y="0"/>
          <a:ext cx="0" cy="0"/>
          <a:chOff x="0" y="0"/>
          <a:chExt cx="0" cy="0"/>
        </a:xfrm>
      </p:grpSpPr>
      <p:sp>
        <p:nvSpPr>
          <p:cNvPr id="1322" name="Google Shape;1322;g3f60670b355_0_466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23" name="Google Shape;1323;g3f60670b355_0_466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24" name="Google Shape;1324;g3f60670b355_0_46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1">
  <p:cSld name="SECTION_HEADER_1_1_1_1_1">
    <p:bg>
      <p:bgPr>
        <a:solidFill>
          <a:srgbClr val="372861"/>
        </a:solidFill>
      </p:bgPr>
    </p:bg>
    <p:spTree>
      <p:nvGrpSpPr>
        <p:cNvPr id="1325" name="Shape 1325"/>
        <p:cNvGrpSpPr/>
        <p:nvPr/>
      </p:nvGrpSpPr>
      <p:grpSpPr>
        <a:xfrm>
          <a:off x="0" y="0"/>
          <a:ext cx="0" cy="0"/>
          <a:chOff x="0" y="0"/>
          <a:chExt cx="0" cy="0"/>
        </a:xfrm>
      </p:grpSpPr>
      <p:pic>
        <p:nvPicPr>
          <p:cNvPr descr="null" id="1326" name="Google Shape;1326;g3f60670b355_0_4672"/>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327" name="Google Shape;1327;g3f60670b355_0_467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328" name="Google Shape;1328;g3f60670b355_0_467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329" name="Google Shape;1329;g3f60670b355_0_467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 Box">
  <p:cSld name="CAPTION_ONLY_1">
    <p:spTree>
      <p:nvGrpSpPr>
        <p:cNvPr id="1330" name="Shape 1330"/>
        <p:cNvGrpSpPr/>
        <p:nvPr/>
      </p:nvGrpSpPr>
      <p:grpSpPr>
        <a:xfrm>
          <a:off x="0" y="0"/>
          <a:ext cx="0" cy="0"/>
          <a:chOff x="0" y="0"/>
          <a:chExt cx="0" cy="0"/>
        </a:xfrm>
      </p:grpSpPr>
      <p:sp>
        <p:nvSpPr>
          <p:cNvPr descr="null" id="1331" name="Google Shape;1331;g3f60670b355_0_4677"/>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332" name="Google Shape;1332;g3f60670b355_0_4677"/>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g3f60670b355_0_467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334" name="Google Shape;1334;g3f60670b355_0_467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pic>
        <p:nvPicPr>
          <p:cNvPr id="1335" name="Google Shape;1335;g3f60670b355_0_4677"/>
          <p:cNvPicPr preferRelativeResize="0"/>
          <p:nvPr/>
        </p:nvPicPr>
        <p:blipFill rotWithShape="1">
          <a:blip r:embed="rId2">
            <a:alphaModFix/>
          </a:blip>
          <a:srcRect b="0" l="0" r="0" t="0"/>
          <a:stretch/>
        </p:blipFill>
        <p:spPr>
          <a:xfrm flipH="1" rot="10800000">
            <a:off x="6057900" y="0"/>
            <a:ext cx="3086100" cy="1905000"/>
          </a:xfrm>
          <a:prstGeom prst="rect">
            <a:avLst/>
          </a:prstGeom>
          <a:noFill/>
          <a:ln>
            <a:noFill/>
          </a:ln>
        </p:spPr>
      </p:pic>
      <p:sp>
        <p:nvSpPr>
          <p:cNvPr id="1336" name="Google Shape;1336;g3f60670b355_0_4677"/>
          <p:cNvSpPr/>
          <p:nvPr/>
        </p:nvSpPr>
        <p:spPr>
          <a:xfrm>
            <a:off x="0" y="1270602"/>
            <a:ext cx="9144000" cy="2496000"/>
          </a:xfrm>
          <a:prstGeom prst="rect">
            <a:avLst/>
          </a:prstGeom>
          <a:solidFill>
            <a:srgbClr val="E7E6E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Content">
  <p:cSld name="One Column Content">
    <p:spTree>
      <p:nvGrpSpPr>
        <p:cNvPr id="1337" name="Shape 1337"/>
        <p:cNvGrpSpPr/>
        <p:nvPr/>
      </p:nvGrpSpPr>
      <p:grpSpPr>
        <a:xfrm>
          <a:off x="0" y="0"/>
          <a:ext cx="0" cy="0"/>
          <a:chOff x="0" y="0"/>
          <a:chExt cx="0" cy="0"/>
        </a:xfrm>
      </p:grpSpPr>
      <p:sp>
        <p:nvSpPr>
          <p:cNvPr id="1338" name="Google Shape;1338;g3f60670b355_0_4684"/>
          <p:cNvSpPr txBox="1"/>
          <p:nvPr>
            <p:ph type="title"/>
          </p:nvPr>
        </p:nvSpPr>
        <p:spPr>
          <a:xfrm>
            <a:off x="439546" y="242668"/>
            <a:ext cx="7886700" cy="9942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F4522C"/>
              </a:buClr>
              <a:buSzPts val="3000"/>
              <a:buFont typeface="Lato"/>
              <a:buNone/>
              <a:defRPr b="1" i="0" sz="3000" u="none" cap="none" strike="noStrike">
                <a:solidFill>
                  <a:srgbClr val="F4522C"/>
                </a:solidFill>
                <a:latin typeface="Lato"/>
                <a:ea typeface="Lato"/>
                <a:cs typeface="Lato"/>
                <a:sym typeface="Lato"/>
              </a:defRPr>
            </a:lvl1pPr>
            <a:lvl2pPr lvl="1" algn="l">
              <a:lnSpc>
                <a:spcPct val="100000"/>
              </a:lnSpc>
              <a:spcBef>
                <a:spcPts val="0"/>
              </a:spcBef>
              <a:spcAft>
                <a:spcPts val="0"/>
              </a:spcAft>
              <a:buSzPts val="3200"/>
              <a:buNone/>
              <a:defRPr sz="1400"/>
            </a:lvl2pPr>
            <a:lvl3pPr lvl="2" algn="l">
              <a:lnSpc>
                <a:spcPct val="100000"/>
              </a:lnSpc>
              <a:spcBef>
                <a:spcPts val="0"/>
              </a:spcBef>
              <a:spcAft>
                <a:spcPts val="0"/>
              </a:spcAft>
              <a:buSzPts val="3200"/>
              <a:buNone/>
              <a:defRPr sz="1400"/>
            </a:lvl3pPr>
            <a:lvl4pPr lvl="3" algn="l">
              <a:lnSpc>
                <a:spcPct val="100000"/>
              </a:lnSpc>
              <a:spcBef>
                <a:spcPts val="0"/>
              </a:spcBef>
              <a:spcAft>
                <a:spcPts val="0"/>
              </a:spcAft>
              <a:buSzPts val="3200"/>
              <a:buNone/>
              <a:defRPr sz="1400"/>
            </a:lvl4pPr>
            <a:lvl5pPr lvl="4" algn="l">
              <a:lnSpc>
                <a:spcPct val="100000"/>
              </a:lnSpc>
              <a:spcBef>
                <a:spcPts val="0"/>
              </a:spcBef>
              <a:spcAft>
                <a:spcPts val="0"/>
              </a:spcAft>
              <a:buSzPts val="3200"/>
              <a:buNone/>
              <a:defRPr sz="1400"/>
            </a:lvl5pPr>
            <a:lvl6pPr lvl="5" algn="l">
              <a:lnSpc>
                <a:spcPct val="100000"/>
              </a:lnSpc>
              <a:spcBef>
                <a:spcPts val="0"/>
              </a:spcBef>
              <a:spcAft>
                <a:spcPts val="0"/>
              </a:spcAft>
              <a:buSzPts val="3200"/>
              <a:buNone/>
              <a:defRPr sz="1400"/>
            </a:lvl6pPr>
            <a:lvl7pPr lvl="6" algn="l">
              <a:lnSpc>
                <a:spcPct val="100000"/>
              </a:lnSpc>
              <a:spcBef>
                <a:spcPts val="0"/>
              </a:spcBef>
              <a:spcAft>
                <a:spcPts val="0"/>
              </a:spcAft>
              <a:buSzPts val="3200"/>
              <a:buNone/>
              <a:defRPr sz="1400"/>
            </a:lvl7pPr>
            <a:lvl8pPr lvl="7" algn="l">
              <a:lnSpc>
                <a:spcPct val="100000"/>
              </a:lnSpc>
              <a:spcBef>
                <a:spcPts val="0"/>
              </a:spcBef>
              <a:spcAft>
                <a:spcPts val="0"/>
              </a:spcAft>
              <a:buSzPts val="3200"/>
              <a:buNone/>
              <a:defRPr sz="1400"/>
            </a:lvl8pPr>
            <a:lvl9pPr lvl="8" algn="l">
              <a:lnSpc>
                <a:spcPct val="100000"/>
              </a:lnSpc>
              <a:spcBef>
                <a:spcPts val="0"/>
              </a:spcBef>
              <a:spcAft>
                <a:spcPts val="0"/>
              </a:spcAft>
              <a:buSzPts val="3200"/>
              <a:buNone/>
              <a:defRPr sz="1400"/>
            </a:lvl9pPr>
          </a:lstStyle>
          <a:p/>
        </p:txBody>
      </p:sp>
      <p:sp>
        <p:nvSpPr>
          <p:cNvPr id="1339" name="Google Shape;1339;g3f60670b355_0_4684"/>
          <p:cNvSpPr txBox="1"/>
          <p:nvPr>
            <p:ph idx="1" type="body"/>
          </p:nvPr>
        </p:nvSpPr>
        <p:spPr>
          <a:xfrm>
            <a:off x="628649" y="1167273"/>
            <a:ext cx="7697700" cy="3263400"/>
          </a:xfrm>
          <a:prstGeom prst="rect">
            <a:avLst/>
          </a:prstGeom>
          <a:noFill/>
          <a:ln>
            <a:noFill/>
          </a:ln>
        </p:spPr>
        <p:txBody>
          <a:bodyPr anchorCtr="0" anchor="t" bIns="34275" lIns="68575" spcFirstLastPara="1" rIns="68575" wrap="square" tIns="34275">
            <a:noAutofit/>
          </a:bodyPr>
          <a:lstStyle>
            <a:lvl1pPr indent="-400050" lvl="0" marL="457200" marR="0" algn="l">
              <a:lnSpc>
                <a:spcPct val="100000"/>
              </a:lnSpc>
              <a:spcBef>
                <a:spcPts val="800"/>
              </a:spcBef>
              <a:spcAft>
                <a:spcPts val="0"/>
              </a:spcAft>
              <a:buClr>
                <a:srgbClr val="797979"/>
              </a:buClr>
              <a:buSzPts val="2700"/>
              <a:buFont typeface="Arial"/>
              <a:buChar char="•"/>
              <a:defRPr b="0" i="0" sz="2700" u="none" cap="none" strike="noStrike">
                <a:solidFill>
                  <a:srgbClr val="797979"/>
                </a:solidFill>
                <a:latin typeface="Lato"/>
                <a:ea typeface="Lato"/>
                <a:cs typeface="Lato"/>
                <a:sym typeface="Lato"/>
              </a:defRPr>
            </a:lvl1pPr>
            <a:lvl2pPr indent="-381000" lvl="1" marL="914400" marR="0" algn="l">
              <a:lnSpc>
                <a:spcPct val="100000"/>
              </a:lnSpc>
              <a:spcBef>
                <a:spcPts val="1600"/>
              </a:spcBef>
              <a:spcAft>
                <a:spcPts val="0"/>
              </a:spcAft>
              <a:buClr>
                <a:srgbClr val="797979"/>
              </a:buClr>
              <a:buSzPts val="2400"/>
              <a:buFont typeface="Arial"/>
              <a:buChar char="•"/>
              <a:defRPr b="0" i="0" sz="2400" u="none" cap="none" strike="noStrike">
                <a:solidFill>
                  <a:srgbClr val="797979"/>
                </a:solidFill>
                <a:latin typeface="Lato"/>
                <a:ea typeface="Lato"/>
                <a:cs typeface="Lato"/>
                <a:sym typeface="Lato"/>
              </a:defRPr>
            </a:lvl2pPr>
            <a:lvl3pPr indent="-361950" lvl="2" marL="1371600" marR="0" algn="l">
              <a:lnSpc>
                <a:spcPct val="100000"/>
              </a:lnSpc>
              <a:spcBef>
                <a:spcPts val="1600"/>
              </a:spcBef>
              <a:spcAft>
                <a:spcPts val="0"/>
              </a:spcAft>
              <a:buClr>
                <a:srgbClr val="797979"/>
              </a:buClr>
              <a:buSzPts val="2100"/>
              <a:buFont typeface="Arial"/>
              <a:buChar char="•"/>
              <a:defRPr b="0" i="0" sz="2100" u="none" cap="none" strike="noStrike">
                <a:solidFill>
                  <a:srgbClr val="797979"/>
                </a:solidFill>
                <a:latin typeface="Lato"/>
                <a:ea typeface="Lato"/>
                <a:cs typeface="Lato"/>
                <a:sym typeface="Lato"/>
              </a:defRPr>
            </a:lvl3pPr>
            <a:lvl4pPr indent="-342900" lvl="3" marL="18288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4pPr>
            <a:lvl5pPr indent="-342900" lvl="4" marL="2286000" marR="0" algn="l">
              <a:lnSpc>
                <a:spcPct val="100000"/>
              </a:lnSpc>
              <a:spcBef>
                <a:spcPts val="1600"/>
              </a:spcBef>
              <a:spcAft>
                <a:spcPts val="0"/>
              </a:spcAft>
              <a:buClr>
                <a:srgbClr val="797979"/>
              </a:buClr>
              <a:buSzPts val="1800"/>
              <a:buFont typeface="Arial"/>
              <a:buChar char="•"/>
              <a:defRPr b="0" i="0" sz="1800" u="none" cap="none" strike="noStrike">
                <a:solidFill>
                  <a:srgbClr val="797979"/>
                </a:solidFill>
                <a:latin typeface="Lato"/>
                <a:ea typeface="Lato"/>
                <a:cs typeface="Lato"/>
                <a:sym typeface="Lato"/>
              </a:defRPr>
            </a:lvl5pPr>
            <a:lvl6pPr indent="-228600" lvl="5" marL="2743200" marR="0" algn="l">
              <a:lnSpc>
                <a:spcPct val="90000"/>
              </a:lnSpc>
              <a:spcBef>
                <a:spcPts val="16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1600"/>
              </a:spcBef>
              <a:spcAft>
                <a:spcPts val="160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cxnSp>
        <p:nvCxnSpPr>
          <p:cNvPr descr="null" id="1340" name="Google Shape;1340;g3f60670b355_0_4684"/>
          <p:cNvCxnSpPr/>
          <p:nvPr/>
        </p:nvCxnSpPr>
        <p:spPr>
          <a:xfrm>
            <a:off x="285353" y="4778046"/>
            <a:ext cx="8563200" cy="0"/>
          </a:xfrm>
          <a:prstGeom prst="straightConnector1">
            <a:avLst/>
          </a:prstGeom>
          <a:noFill/>
          <a:ln cap="flat" cmpd="sng" w="76200">
            <a:solidFill>
              <a:srgbClr val="1A343C"/>
            </a:solidFill>
            <a:prstDash val="solid"/>
            <a:miter lim="8000"/>
            <a:headEnd len="sm" w="sm" type="none"/>
            <a:tailEnd len="sm" w="sm" type="none"/>
          </a:ln>
        </p:spPr>
      </p:cxnSp>
      <p:pic>
        <p:nvPicPr>
          <p:cNvPr descr="Facebook" id="1341" name="Google Shape;1341;g3f60670b355_0_4684"/>
          <p:cNvPicPr preferRelativeResize="0"/>
          <p:nvPr/>
        </p:nvPicPr>
        <p:blipFill rotWithShape="1">
          <a:blip r:embed="rId2">
            <a:alphaModFix/>
          </a:blip>
          <a:srcRect b="0" l="0" r="0" t="0"/>
          <a:stretch/>
        </p:blipFill>
        <p:spPr>
          <a:xfrm>
            <a:off x="285353" y="4872362"/>
            <a:ext cx="173475" cy="173800"/>
          </a:xfrm>
          <a:prstGeom prst="rect">
            <a:avLst/>
          </a:prstGeom>
          <a:noFill/>
          <a:ln>
            <a:noFill/>
          </a:ln>
        </p:spPr>
      </p:pic>
      <p:pic>
        <p:nvPicPr>
          <p:cNvPr descr="Twitter" id="1342" name="Google Shape;1342;g3f60670b355_0_4684"/>
          <p:cNvPicPr preferRelativeResize="0"/>
          <p:nvPr/>
        </p:nvPicPr>
        <p:blipFill rotWithShape="1">
          <a:blip r:embed="rId3">
            <a:alphaModFix/>
          </a:blip>
          <a:srcRect b="0" l="0" r="0" t="0"/>
          <a:stretch/>
        </p:blipFill>
        <p:spPr>
          <a:xfrm>
            <a:off x="501159" y="4872362"/>
            <a:ext cx="173475" cy="173800"/>
          </a:xfrm>
          <a:prstGeom prst="rect">
            <a:avLst/>
          </a:prstGeom>
          <a:noFill/>
          <a:ln>
            <a:noFill/>
          </a:ln>
        </p:spPr>
      </p:pic>
      <p:pic>
        <p:nvPicPr>
          <p:cNvPr descr="Youtube" id="1343" name="Google Shape;1343;g3f60670b355_0_4684"/>
          <p:cNvPicPr preferRelativeResize="0"/>
          <p:nvPr/>
        </p:nvPicPr>
        <p:blipFill rotWithShape="1">
          <a:blip r:embed="rId4">
            <a:alphaModFix/>
          </a:blip>
          <a:srcRect b="0" l="0" r="0" t="0"/>
          <a:stretch/>
        </p:blipFill>
        <p:spPr>
          <a:xfrm>
            <a:off x="719829" y="4872362"/>
            <a:ext cx="173475" cy="173800"/>
          </a:xfrm>
          <a:prstGeom prst="rect">
            <a:avLst/>
          </a:prstGeom>
          <a:noFill/>
          <a:ln>
            <a:noFill/>
          </a:ln>
        </p:spPr>
      </p:pic>
      <p:pic>
        <p:nvPicPr>
          <p:cNvPr descr="Instagram" id="1344" name="Google Shape;1344;g3f60670b355_0_4684"/>
          <p:cNvPicPr preferRelativeResize="0"/>
          <p:nvPr/>
        </p:nvPicPr>
        <p:blipFill rotWithShape="1">
          <a:blip r:embed="rId5">
            <a:alphaModFix/>
          </a:blip>
          <a:srcRect b="0" l="0" r="0" t="0"/>
          <a:stretch/>
        </p:blipFill>
        <p:spPr>
          <a:xfrm>
            <a:off x="934294" y="4869148"/>
            <a:ext cx="176230" cy="175901"/>
          </a:xfrm>
          <a:prstGeom prst="rect">
            <a:avLst/>
          </a:prstGeom>
          <a:noFill/>
          <a:ln>
            <a:noFill/>
          </a:ln>
        </p:spPr>
      </p:pic>
      <p:pic>
        <p:nvPicPr>
          <p:cNvPr descr="Pinterest" id="1345" name="Google Shape;1345;g3f60670b355_0_4684"/>
          <p:cNvPicPr preferRelativeResize="0"/>
          <p:nvPr/>
        </p:nvPicPr>
        <p:blipFill rotWithShape="1">
          <a:blip r:embed="rId6">
            <a:alphaModFix/>
          </a:blip>
          <a:srcRect b="0" l="0" r="0" t="0"/>
          <a:stretch/>
        </p:blipFill>
        <p:spPr>
          <a:xfrm>
            <a:off x="1151292" y="4869148"/>
            <a:ext cx="175574" cy="175901"/>
          </a:xfrm>
          <a:prstGeom prst="rect">
            <a:avLst/>
          </a:prstGeom>
          <a:noFill/>
          <a:ln>
            <a:noFill/>
          </a:ln>
        </p:spPr>
      </p:pic>
      <p:pic>
        <p:nvPicPr>
          <p:cNvPr descr="LinkedIn" id="1346" name="Google Shape;1346;g3f60670b355_0_4684"/>
          <p:cNvPicPr preferRelativeResize="0"/>
          <p:nvPr/>
        </p:nvPicPr>
        <p:blipFill rotWithShape="1">
          <a:blip r:embed="rId7">
            <a:alphaModFix/>
          </a:blip>
          <a:srcRect b="0" l="0" r="0" t="0"/>
          <a:stretch/>
        </p:blipFill>
        <p:spPr>
          <a:xfrm>
            <a:off x="1367831" y="4868550"/>
            <a:ext cx="176499" cy="176499"/>
          </a:xfrm>
          <a:prstGeom prst="rect">
            <a:avLst/>
          </a:prstGeom>
          <a:noFill/>
          <a:ln>
            <a:noFill/>
          </a:ln>
        </p:spPr>
      </p:pic>
      <p:sp>
        <p:nvSpPr>
          <p:cNvPr id="1347" name="Google Shape;1347;g3f60670b355_0_4684"/>
          <p:cNvSpPr txBox="1"/>
          <p:nvPr/>
        </p:nvSpPr>
        <p:spPr>
          <a:xfrm>
            <a:off x="1556164" y="4868550"/>
            <a:ext cx="1896900" cy="507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1" i="0" lang="en-US" sz="700" u="none" cap="none" strike="noStrike">
                <a:solidFill>
                  <a:srgbClr val="F4522C"/>
                </a:solidFill>
                <a:latin typeface="Lato"/>
                <a:ea typeface="Lato"/>
                <a:cs typeface="Lato"/>
                <a:sym typeface="Lato"/>
              </a:rPr>
              <a:t>@CAST_UDL  |  #UDL</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br>
              <a:rPr b="1" i="0" lang="en-US" sz="700" u="none" cap="none" strike="noStrike">
                <a:solidFill>
                  <a:srgbClr val="F4522C"/>
                </a:solidFill>
                <a:latin typeface="Lato"/>
                <a:ea typeface="Lato"/>
                <a:cs typeface="Lato"/>
                <a:sym typeface="Lato"/>
              </a:rPr>
            </a:br>
            <a:br>
              <a:rPr b="1" i="0" lang="en-US" sz="700" u="none" cap="none" strike="noStrike">
                <a:solidFill>
                  <a:srgbClr val="F4522C"/>
                </a:solidFill>
                <a:latin typeface="Lato"/>
                <a:ea typeface="Lato"/>
                <a:cs typeface="Lato"/>
                <a:sym typeface="Lato"/>
              </a:rPr>
            </a:br>
            <a:endParaRPr b="1" i="0" sz="700" u="none" cap="none" strike="noStrike">
              <a:solidFill>
                <a:srgbClr val="F4522C"/>
              </a:solidFill>
              <a:latin typeface="Lato"/>
              <a:ea typeface="Lato"/>
              <a:cs typeface="Lato"/>
              <a:sym typeface="Lato"/>
            </a:endParaRPr>
          </a:p>
        </p:txBody>
      </p:sp>
      <p:sp>
        <p:nvSpPr>
          <p:cNvPr id="1348" name="Google Shape;1348;g3f60670b355_0_4684"/>
          <p:cNvSpPr txBox="1"/>
          <p:nvPr>
            <p:ph idx="12" type="sldNum"/>
          </p:nvPr>
        </p:nvSpPr>
        <p:spPr>
          <a:xfrm>
            <a:off x="285354" y="4834787"/>
            <a:ext cx="8563200" cy="248700"/>
          </a:xfrm>
          <a:prstGeom prst="rect">
            <a:avLst/>
          </a:prstGeom>
          <a:no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A343C"/>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sp>
        <p:nvSpPr>
          <p:cNvPr id="1349" name="Google Shape;1349;g3f60670b355_0_4684"/>
          <p:cNvSpPr txBox="1"/>
          <p:nvPr/>
        </p:nvSpPr>
        <p:spPr>
          <a:xfrm>
            <a:off x="7046850" y="4868550"/>
            <a:ext cx="2097000" cy="409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1A343C"/>
                </a:solidFill>
                <a:latin typeface="Calibri"/>
                <a:ea typeface="Calibri"/>
                <a:cs typeface="Calibri"/>
                <a:sym typeface="Calibri"/>
              </a:rPr>
              <a:t>© 2018 </a:t>
            </a:r>
            <a:r>
              <a:rPr b="1" i="0" lang="en-US" sz="800" u="none" cap="none" strike="noStrike">
                <a:solidFill>
                  <a:srgbClr val="1A343C"/>
                </a:solidFill>
                <a:latin typeface="Calibri"/>
                <a:ea typeface="Calibri"/>
                <a:cs typeface="Calibri"/>
                <a:sym typeface="Calibri"/>
              </a:rPr>
              <a:t>CAST | Until Learning Has No Limits</a:t>
            </a:r>
            <a:endParaRPr b="0" i="0" sz="800" u="none" cap="none" strike="noStrike">
              <a:solidFill>
                <a:srgbClr val="1A343C"/>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800"/>
              <a:buFont typeface="Arial"/>
              <a:buNone/>
            </a:pPr>
            <a:br>
              <a:rPr b="0" i="0" lang="en-US" sz="800" u="none" cap="none" strike="noStrike">
                <a:solidFill>
                  <a:srgbClr val="25374D"/>
                </a:solidFill>
                <a:latin typeface="Calibri"/>
                <a:ea typeface="Calibri"/>
                <a:cs typeface="Calibri"/>
                <a:sym typeface="Calibri"/>
              </a:rPr>
            </a:br>
            <a:endParaRPr b="1" i="0" sz="700" u="none" cap="none" strike="noStrike">
              <a:solidFill>
                <a:srgbClr val="25374D"/>
              </a:solidFill>
              <a:latin typeface="Lato"/>
              <a:ea typeface="Lato"/>
              <a:cs typeface="Lato"/>
              <a:sym typeface="Lato"/>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6">
    <p:spTree>
      <p:nvGrpSpPr>
        <p:cNvPr id="1350" name="Shape 1350"/>
        <p:cNvGrpSpPr/>
        <p:nvPr/>
      </p:nvGrpSpPr>
      <p:grpSpPr>
        <a:xfrm>
          <a:off x="0" y="0"/>
          <a:ext cx="0" cy="0"/>
          <a:chOff x="0" y="0"/>
          <a:chExt cx="0" cy="0"/>
        </a:xfrm>
      </p:grpSpPr>
      <p:sp>
        <p:nvSpPr>
          <p:cNvPr id="1351" name="Google Shape;1351;g3f60670b355_0_4697"/>
          <p:cNvSpPr txBox="1"/>
          <p:nvPr>
            <p:ph type="ctrTitle"/>
          </p:nvPr>
        </p:nvSpPr>
        <p:spPr>
          <a:xfrm>
            <a:off x="685800" y="1597820"/>
            <a:ext cx="7772400" cy="11025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352" name="Google Shape;1352;g3f60670b355_0_4697"/>
          <p:cNvSpPr txBox="1"/>
          <p:nvPr>
            <p:ph idx="1" type="subTitle"/>
          </p:nvPr>
        </p:nvSpPr>
        <p:spPr>
          <a:xfrm>
            <a:off x="1371600" y="2914650"/>
            <a:ext cx="6400800" cy="13143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1600"/>
              </a:spcBef>
              <a:spcAft>
                <a:spcPts val="0"/>
              </a:spcAft>
              <a:buClr>
                <a:srgbClr val="888888"/>
              </a:buClr>
              <a:buSzPts val="2800"/>
              <a:buNone/>
              <a:defRPr>
                <a:solidFill>
                  <a:srgbClr val="888888"/>
                </a:solidFill>
              </a:defRPr>
            </a:lvl2pPr>
            <a:lvl3pPr lvl="2" algn="ctr">
              <a:lnSpc>
                <a:spcPct val="100000"/>
              </a:lnSpc>
              <a:spcBef>
                <a:spcPts val="1600"/>
              </a:spcBef>
              <a:spcAft>
                <a:spcPts val="0"/>
              </a:spcAft>
              <a:buClr>
                <a:srgbClr val="888888"/>
              </a:buClr>
              <a:buSzPts val="2400"/>
              <a:buNone/>
              <a:defRPr>
                <a:solidFill>
                  <a:srgbClr val="888888"/>
                </a:solidFill>
              </a:defRPr>
            </a:lvl3pPr>
            <a:lvl4pPr lvl="3" algn="ctr">
              <a:lnSpc>
                <a:spcPct val="100000"/>
              </a:lnSpc>
              <a:spcBef>
                <a:spcPts val="1600"/>
              </a:spcBef>
              <a:spcAft>
                <a:spcPts val="0"/>
              </a:spcAft>
              <a:buClr>
                <a:srgbClr val="888888"/>
              </a:buClr>
              <a:buSzPts val="2000"/>
              <a:buNone/>
              <a:defRPr>
                <a:solidFill>
                  <a:srgbClr val="888888"/>
                </a:solidFill>
              </a:defRPr>
            </a:lvl4pPr>
            <a:lvl5pPr lvl="4" algn="ctr">
              <a:lnSpc>
                <a:spcPct val="100000"/>
              </a:lnSpc>
              <a:spcBef>
                <a:spcPts val="1600"/>
              </a:spcBef>
              <a:spcAft>
                <a:spcPts val="0"/>
              </a:spcAft>
              <a:buClr>
                <a:srgbClr val="888888"/>
              </a:buClr>
              <a:buSzPts val="2000"/>
              <a:buNone/>
              <a:defRPr>
                <a:solidFill>
                  <a:srgbClr val="888888"/>
                </a:solidFill>
              </a:defRPr>
            </a:lvl5pPr>
            <a:lvl6pPr lvl="5" algn="ctr">
              <a:lnSpc>
                <a:spcPct val="100000"/>
              </a:lnSpc>
              <a:spcBef>
                <a:spcPts val="1600"/>
              </a:spcBef>
              <a:spcAft>
                <a:spcPts val="0"/>
              </a:spcAft>
              <a:buClr>
                <a:srgbClr val="888888"/>
              </a:buClr>
              <a:buSzPts val="2000"/>
              <a:buNone/>
              <a:defRPr>
                <a:solidFill>
                  <a:srgbClr val="888888"/>
                </a:solidFill>
              </a:defRPr>
            </a:lvl6pPr>
            <a:lvl7pPr lvl="6" algn="ctr">
              <a:lnSpc>
                <a:spcPct val="100000"/>
              </a:lnSpc>
              <a:spcBef>
                <a:spcPts val="1600"/>
              </a:spcBef>
              <a:spcAft>
                <a:spcPts val="0"/>
              </a:spcAft>
              <a:buClr>
                <a:srgbClr val="888888"/>
              </a:buClr>
              <a:buSzPts val="2000"/>
              <a:buNone/>
              <a:defRPr>
                <a:solidFill>
                  <a:srgbClr val="888888"/>
                </a:solidFill>
              </a:defRPr>
            </a:lvl7pPr>
            <a:lvl8pPr lvl="7" algn="ctr">
              <a:lnSpc>
                <a:spcPct val="100000"/>
              </a:lnSpc>
              <a:spcBef>
                <a:spcPts val="1600"/>
              </a:spcBef>
              <a:spcAft>
                <a:spcPts val="0"/>
              </a:spcAft>
              <a:buClr>
                <a:srgbClr val="888888"/>
              </a:buClr>
              <a:buSzPts val="2000"/>
              <a:buNone/>
              <a:defRPr>
                <a:solidFill>
                  <a:srgbClr val="888888"/>
                </a:solidFill>
              </a:defRPr>
            </a:lvl8pPr>
            <a:lvl9pPr lvl="8" algn="ctr">
              <a:lnSpc>
                <a:spcPct val="100000"/>
              </a:lnSpc>
              <a:spcBef>
                <a:spcPts val="1600"/>
              </a:spcBef>
              <a:spcAft>
                <a:spcPts val="1600"/>
              </a:spcAft>
              <a:buClr>
                <a:srgbClr val="888888"/>
              </a:buClr>
              <a:buSzPts val="2000"/>
              <a:buNone/>
              <a:defRPr>
                <a:solidFill>
                  <a:srgbClr val="888888"/>
                </a:solidFill>
              </a:defRPr>
            </a:lvl9pPr>
          </a:lstStyle>
          <a:p/>
        </p:txBody>
      </p:sp>
      <p:sp>
        <p:nvSpPr>
          <p:cNvPr id="1353" name="Google Shape;1353;g3f60670b355_0_469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54" name="Google Shape;1354;g3f60670b355_0_469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55" name="Google Shape;1355;g3f60670b355_0_469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56" name="Shape 1356"/>
        <p:cNvGrpSpPr/>
        <p:nvPr/>
      </p:nvGrpSpPr>
      <p:grpSpPr>
        <a:xfrm>
          <a:off x="0" y="0"/>
          <a:ext cx="0" cy="0"/>
          <a:chOff x="0" y="0"/>
          <a:chExt cx="0" cy="0"/>
        </a:xfrm>
      </p:grpSpPr>
      <p:sp>
        <p:nvSpPr>
          <p:cNvPr descr="null" id="1357" name="Google Shape;1357;g3f60670b355_0_4703"/>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358" name="Google Shape;1358;g3f60670b355_0_470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ull" id="1359" name="Google Shape;1359;g3f60670b355_0_4703"/>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1360" name="Google Shape;1360;g3f60670b355_0_4703"/>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361" name="Google Shape;1361;g3f60670b355_0_470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362" name="Google Shape;1362;g3f60670b355_0_4703"/>
          <p:cNvGrpSpPr/>
          <p:nvPr/>
        </p:nvGrpSpPr>
        <p:grpSpPr>
          <a:xfrm>
            <a:off x="152400" y="4779450"/>
            <a:ext cx="3571875" cy="273600"/>
            <a:chOff x="152400" y="4779450"/>
            <a:chExt cx="3571875" cy="273600"/>
          </a:xfrm>
        </p:grpSpPr>
        <p:pic>
          <p:nvPicPr>
            <p:cNvPr descr="Social media icons for: Twitter, Facebook, LinkedIn, Instagram, Pinterest, and YouTube" id="1363" name="Google Shape;1363;g3f60670b355_0_4703"/>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364" name="Google Shape;1364;g3f60670b355_0_470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365" name="Google Shape;1365;g3f60670b355_0_470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366" name="Google Shape;1366;g3f60670b355_0_4703"/>
          <p:cNvSpPr txBox="1"/>
          <p:nvPr>
            <p:ph idx="1" type="body"/>
          </p:nvPr>
        </p:nvSpPr>
        <p:spPr>
          <a:xfrm>
            <a:off x="471900" y="1385675"/>
            <a:ext cx="83295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Char char="●"/>
              <a:defRPr>
                <a:solidFill>
                  <a:srgbClr val="434343"/>
                </a:solidFill>
              </a:defRPr>
            </a:lvl1pPr>
            <a:lvl2pPr indent="-361950" lvl="1" marL="914400" algn="l">
              <a:lnSpc>
                <a:spcPct val="100000"/>
              </a:lnSpc>
              <a:spcBef>
                <a:spcPts val="1600"/>
              </a:spcBef>
              <a:spcAft>
                <a:spcPts val="0"/>
              </a:spcAft>
              <a:buClr>
                <a:srgbClr val="434343"/>
              </a:buClr>
              <a:buSzPts val="2100"/>
              <a:buChar char="○"/>
              <a:defRPr>
                <a:solidFill>
                  <a:srgbClr val="434343"/>
                </a:solidFill>
              </a:defRPr>
            </a:lvl2pPr>
            <a:lvl3pPr indent="-304800" lvl="2" marL="1371600" algn="l">
              <a:lnSpc>
                <a:spcPct val="100000"/>
              </a:lnSpc>
              <a:spcBef>
                <a:spcPts val="1600"/>
              </a:spcBef>
              <a:spcAft>
                <a:spcPts val="0"/>
              </a:spcAft>
              <a:buClr>
                <a:srgbClr val="434343"/>
              </a:buClr>
              <a:buSzPts val="1200"/>
              <a:buChar char="■"/>
              <a:defRPr sz="1200">
                <a:solidFill>
                  <a:srgbClr val="434343"/>
                </a:solidFill>
              </a:defRPr>
            </a:lvl3pPr>
            <a:lvl4pPr indent="-304800" lvl="3" marL="1828800" algn="l">
              <a:lnSpc>
                <a:spcPct val="100000"/>
              </a:lnSpc>
              <a:spcBef>
                <a:spcPts val="1600"/>
              </a:spcBef>
              <a:spcAft>
                <a:spcPts val="0"/>
              </a:spcAft>
              <a:buClr>
                <a:srgbClr val="434343"/>
              </a:buClr>
              <a:buSzPts val="1200"/>
              <a:buChar char="●"/>
              <a:defRPr sz="1200">
                <a:solidFill>
                  <a:srgbClr val="434343"/>
                </a:solidFill>
              </a:defRPr>
            </a:lvl4pPr>
            <a:lvl5pPr indent="-304800" lvl="4" marL="2286000" algn="l">
              <a:lnSpc>
                <a:spcPct val="100000"/>
              </a:lnSpc>
              <a:spcBef>
                <a:spcPts val="1600"/>
              </a:spcBef>
              <a:spcAft>
                <a:spcPts val="0"/>
              </a:spcAft>
              <a:buClr>
                <a:srgbClr val="434343"/>
              </a:buClr>
              <a:buSzPts val="1200"/>
              <a:buChar char="○"/>
              <a:defRPr sz="1200">
                <a:solidFill>
                  <a:srgbClr val="434343"/>
                </a:solidFill>
              </a:defRPr>
            </a:lvl5pPr>
            <a:lvl6pPr indent="-304800" lvl="5" marL="2743200" algn="l">
              <a:lnSpc>
                <a:spcPct val="100000"/>
              </a:lnSpc>
              <a:spcBef>
                <a:spcPts val="1600"/>
              </a:spcBef>
              <a:spcAft>
                <a:spcPts val="0"/>
              </a:spcAft>
              <a:buClr>
                <a:srgbClr val="434343"/>
              </a:buClr>
              <a:buSzPts val="1200"/>
              <a:buChar char="■"/>
              <a:defRPr sz="1200">
                <a:solidFill>
                  <a:srgbClr val="434343"/>
                </a:solidFill>
              </a:defRPr>
            </a:lvl6pPr>
            <a:lvl7pPr indent="-304800" lvl="6" marL="3200400" algn="l">
              <a:lnSpc>
                <a:spcPct val="100000"/>
              </a:lnSpc>
              <a:spcBef>
                <a:spcPts val="1600"/>
              </a:spcBef>
              <a:spcAft>
                <a:spcPts val="0"/>
              </a:spcAft>
              <a:buClr>
                <a:srgbClr val="434343"/>
              </a:buClr>
              <a:buSzPts val="1200"/>
              <a:buChar char="●"/>
              <a:defRPr sz="1200">
                <a:solidFill>
                  <a:srgbClr val="434343"/>
                </a:solidFill>
              </a:defRPr>
            </a:lvl7pPr>
            <a:lvl8pPr indent="-304800" lvl="7" marL="3657600" algn="l">
              <a:lnSpc>
                <a:spcPct val="100000"/>
              </a:lnSpc>
              <a:spcBef>
                <a:spcPts val="1600"/>
              </a:spcBef>
              <a:spcAft>
                <a:spcPts val="0"/>
              </a:spcAft>
              <a:buClr>
                <a:srgbClr val="434343"/>
              </a:buClr>
              <a:buSzPts val="1200"/>
              <a:buChar char="○"/>
              <a:defRPr sz="1200">
                <a:solidFill>
                  <a:srgbClr val="434343"/>
                </a:solidFill>
              </a:defRPr>
            </a:lvl8pPr>
            <a:lvl9pPr indent="-304800" lvl="8" marL="4114800" algn="l">
              <a:lnSpc>
                <a:spcPct val="100000"/>
              </a:lnSpc>
              <a:spcBef>
                <a:spcPts val="1600"/>
              </a:spcBef>
              <a:spcAft>
                <a:spcPts val="1600"/>
              </a:spcAft>
              <a:buClr>
                <a:srgbClr val="434343"/>
              </a:buClr>
              <a:buSzPts val="1200"/>
              <a:buChar char="■"/>
              <a:defRPr sz="1200">
                <a:solidFill>
                  <a:srgbClr val="434343"/>
                </a:solidFill>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2">
  <p:cSld name="SECTION_HEADER_1_1_1_1_2">
    <p:bg>
      <p:bgPr>
        <a:solidFill>
          <a:srgbClr val="372861"/>
        </a:solidFill>
      </p:bgPr>
    </p:bg>
    <p:spTree>
      <p:nvGrpSpPr>
        <p:cNvPr id="1367" name="Shape 1367"/>
        <p:cNvGrpSpPr/>
        <p:nvPr/>
      </p:nvGrpSpPr>
      <p:grpSpPr>
        <a:xfrm>
          <a:off x="0" y="0"/>
          <a:ext cx="0" cy="0"/>
          <a:chOff x="0" y="0"/>
          <a:chExt cx="0" cy="0"/>
        </a:xfrm>
      </p:grpSpPr>
      <p:pic>
        <p:nvPicPr>
          <p:cNvPr descr="null" id="1368" name="Google Shape;1368;g3f60670b355_0_4714"/>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369" name="Google Shape;1369;g3f60670b355_0_4714"/>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370" name="Google Shape;1370;g3f60670b355_0_471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371" name="Google Shape;1371;g3f60670b355_0_471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2019 </a:t>
            </a:r>
            <a:r>
              <a:rPr b="1" i="0" lang="en-US" sz="700" u="none" cap="none" strike="noStrike">
                <a:solidFill>
                  <a:srgbClr val="F3F3F3"/>
                </a:solidFill>
                <a:latin typeface="Lato"/>
                <a:ea typeface="Lato"/>
                <a:cs typeface="Lato"/>
                <a:sym typeface="Lato"/>
              </a:rPr>
              <a:t>CAST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2">
  <p:cSld name="TITLE_AND_TWO_COLUMNS_1_2_2">
    <p:spTree>
      <p:nvGrpSpPr>
        <p:cNvPr id="1372" name="Shape 1372"/>
        <p:cNvGrpSpPr/>
        <p:nvPr/>
      </p:nvGrpSpPr>
      <p:grpSpPr>
        <a:xfrm>
          <a:off x="0" y="0"/>
          <a:ext cx="0" cy="0"/>
          <a:chOff x="0" y="0"/>
          <a:chExt cx="0" cy="0"/>
        </a:xfrm>
      </p:grpSpPr>
      <p:sp>
        <p:nvSpPr>
          <p:cNvPr id="1373" name="Google Shape;1373;g3f60670b355_0_4719"/>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pic>
        <p:nvPicPr>
          <p:cNvPr descr="LinkedIn" id="1374" name="Google Shape;1374;g3f60670b355_0_4719"/>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1375" name="Google Shape;1375;g3f60670b355_0_4719"/>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376" name="Google Shape;1376;g3f60670b355_0_4719"/>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377" name="Google Shape;1377;g3f60670b355_0_471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378" name="Google Shape;1378;g3f60670b355_0_4719"/>
          <p:cNvSpPr txBox="1"/>
          <p:nvPr/>
        </p:nvSpPr>
        <p:spPr>
          <a:xfrm>
            <a:off x="1478974" y="4855775"/>
            <a:ext cx="13458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379" name="Google Shape;1379;g3f60670b355_0_4719"/>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1380" name="Google Shape;1380;g3f60670b355_0_4719"/>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pic>
        <p:nvPicPr>
          <p:cNvPr descr="Facebook" id="1381" name="Google Shape;1381;g3f60670b355_0_4719"/>
          <p:cNvPicPr preferRelativeResize="0"/>
          <p:nvPr/>
        </p:nvPicPr>
        <p:blipFill rotWithShape="1">
          <a:blip r:embed="rId5">
            <a:alphaModFix/>
          </a:blip>
          <a:srcRect b="0" l="0" r="0" t="0"/>
          <a:stretch/>
        </p:blipFill>
        <p:spPr>
          <a:xfrm>
            <a:off x="281825" y="4883400"/>
            <a:ext cx="164875" cy="165175"/>
          </a:xfrm>
          <a:prstGeom prst="rect">
            <a:avLst/>
          </a:prstGeom>
          <a:noFill/>
          <a:ln>
            <a:noFill/>
          </a:ln>
        </p:spPr>
      </p:pic>
      <p:pic>
        <p:nvPicPr>
          <p:cNvPr descr="Instagram" id="1382" name="Google Shape;1382;g3f60670b355_0_4719"/>
          <p:cNvPicPr preferRelativeResize="0"/>
          <p:nvPr/>
        </p:nvPicPr>
        <p:blipFill rotWithShape="1">
          <a:blip r:embed="rId6">
            <a:alphaModFix/>
          </a:blip>
          <a:srcRect b="0" l="0" r="0" t="0"/>
          <a:stretch/>
        </p:blipFill>
        <p:spPr>
          <a:xfrm>
            <a:off x="920450" y="4882375"/>
            <a:ext cx="164875" cy="164571"/>
          </a:xfrm>
          <a:prstGeom prst="rect">
            <a:avLst/>
          </a:prstGeom>
          <a:noFill/>
          <a:ln>
            <a:noFill/>
          </a:ln>
        </p:spPr>
      </p:pic>
      <p:pic>
        <p:nvPicPr>
          <p:cNvPr descr="Pinterest" id="1383" name="Google Shape;1383;g3f60670b355_0_4719"/>
          <p:cNvPicPr preferRelativeResize="0"/>
          <p:nvPr/>
        </p:nvPicPr>
        <p:blipFill rotWithShape="1">
          <a:blip r:embed="rId7">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2 1">
  <p:cSld name="TITLE_AND_TWO_COLUMNS_1_2_3">
    <p:spTree>
      <p:nvGrpSpPr>
        <p:cNvPr id="1384" name="Shape 1384"/>
        <p:cNvGrpSpPr/>
        <p:nvPr/>
      </p:nvGrpSpPr>
      <p:grpSpPr>
        <a:xfrm>
          <a:off x="0" y="0"/>
          <a:ext cx="0" cy="0"/>
          <a:chOff x="0" y="0"/>
          <a:chExt cx="0" cy="0"/>
        </a:xfrm>
      </p:grpSpPr>
      <p:sp>
        <p:nvSpPr>
          <p:cNvPr id="1385" name="Google Shape;1385;g3f60670b355_0_4731"/>
          <p:cNvSpPr txBox="1"/>
          <p:nvPr>
            <p:ph type="title"/>
          </p:nvPr>
        </p:nvSpPr>
        <p:spPr>
          <a:xfrm>
            <a:off x="311700" y="664660"/>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F4522D"/>
              </a:buClr>
              <a:buSzPts val="2700"/>
              <a:buFont typeface="Lato"/>
              <a:buNone/>
              <a:defRPr b="1" i="0" sz="2700" u="none" cap="none" strike="noStrike">
                <a:solidFill>
                  <a:srgbClr val="F4522D"/>
                </a:solidFill>
                <a:latin typeface="Lato"/>
                <a:ea typeface="Lato"/>
                <a:cs typeface="Lato"/>
                <a:sym typeface="Lato"/>
              </a:defRPr>
            </a:lvl1pPr>
            <a:lvl2pPr lvl="1"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2pPr>
            <a:lvl3pPr lvl="2"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3pPr>
            <a:lvl4pPr lvl="3"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4pPr>
            <a:lvl5pPr lvl="4"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5pPr>
            <a:lvl6pPr lvl="5"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6pPr>
            <a:lvl7pPr lvl="6"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7pPr>
            <a:lvl8pPr lvl="7"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8pPr>
            <a:lvl9pPr lvl="8" marR="0" algn="l">
              <a:lnSpc>
                <a:spcPct val="100000"/>
              </a:lnSpc>
              <a:spcBef>
                <a:spcPts val="0"/>
              </a:spcBef>
              <a:spcAft>
                <a:spcPts val="0"/>
              </a:spcAft>
              <a:buClr>
                <a:srgbClr val="F4522D"/>
              </a:buClr>
              <a:buSzPts val="2800"/>
              <a:buFont typeface="Arial"/>
              <a:buNone/>
              <a:defRPr b="0" i="0" sz="2800" u="none" cap="none" strike="noStrike">
                <a:solidFill>
                  <a:srgbClr val="F4522D"/>
                </a:solidFill>
                <a:latin typeface="Arial"/>
                <a:ea typeface="Arial"/>
                <a:cs typeface="Arial"/>
                <a:sym typeface="Arial"/>
              </a:defRPr>
            </a:lvl9pPr>
          </a:lstStyle>
          <a:p/>
        </p:txBody>
      </p:sp>
      <p:pic>
        <p:nvPicPr>
          <p:cNvPr descr="LinkedIn" id="1386" name="Google Shape;1386;g3f60670b355_0_4731"/>
          <p:cNvPicPr preferRelativeResize="0"/>
          <p:nvPr/>
        </p:nvPicPr>
        <p:blipFill rotWithShape="1">
          <a:blip r:embed="rId2">
            <a:alphaModFix/>
          </a:blip>
          <a:srcRect b="0" l="0" r="0" t="0"/>
          <a:stretch/>
        </p:blipFill>
        <p:spPr>
          <a:xfrm>
            <a:off x="1346275" y="4882249"/>
            <a:ext cx="164875" cy="164847"/>
          </a:xfrm>
          <a:prstGeom prst="rect">
            <a:avLst/>
          </a:prstGeom>
          <a:noFill/>
          <a:ln>
            <a:noFill/>
          </a:ln>
        </p:spPr>
      </p:pic>
      <p:sp>
        <p:nvSpPr>
          <p:cNvPr id="1387" name="Google Shape;1387;g3f60670b355_0_4731"/>
          <p:cNvSpPr txBox="1"/>
          <p:nvPr>
            <p:ph idx="12" type="sldNum"/>
          </p:nvPr>
        </p:nvSpPr>
        <p:spPr>
          <a:xfrm>
            <a:off x="4297650" y="4901567"/>
            <a:ext cx="548700" cy="131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1pPr>
            <a:lvl2pPr indent="0" lvl="1"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2pPr>
            <a:lvl3pPr indent="0" lvl="2"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3pPr>
            <a:lvl4pPr indent="0" lvl="3"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4pPr>
            <a:lvl5pPr indent="0" lvl="4"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5pPr>
            <a:lvl6pPr indent="0" lvl="5"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6pPr>
            <a:lvl7pPr indent="0" lvl="6"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7pPr>
            <a:lvl8pPr indent="0" lvl="7"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8pPr>
            <a:lvl9pPr indent="0" lvl="8" marL="0" marR="0" algn="ctr">
              <a:lnSpc>
                <a:spcPct val="100000"/>
              </a:lnSpc>
              <a:spcBef>
                <a:spcPts val="0"/>
              </a:spcBef>
              <a:spcAft>
                <a:spcPts val="0"/>
              </a:spcAft>
              <a:buClr>
                <a:srgbClr val="000000"/>
              </a:buClr>
              <a:buSzPts val="700"/>
              <a:buFont typeface="Arial"/>
              <a:buNone/>
              <a:defRPr b="1" i="0" sz="700" u="none" cap="none" strike="noStrike">
                <a:solidFill>
                  <a:srgbClr val="10343B"/>
                </a:solidFill>
                <a:latin typeface="Lato"/>
                <a:ea typeface="Lato"/>
                <a:cs typeface="Lato"/>
                <a:sym typeface="Lato"/>
              </a:defRPr>
            </a:lvl9pPr>
          </a:lstStyle>
          <a:p>
            <a:pPr indent="0" lvl="0" marL="0" rtl="0" algn="ctr">
              <a:spcBef>
                <a:spcPts val="0"/>
              </a:spcBef>
              <a:spcAft>
                <a:spcPts val="0"/>
              </a:spcAft>
              <a:buNone/>
            </a:pPr>
            <a:fld id="{00000000-1234-1234-1234-123412341234}" type="slidenum">
              <a:rPr lang="en-US"/>
              <a:t>‹#›</a:t>
            </a:fld>
            <a:endParaRPr/>
          </a:p>
        </p:txBody>
      </p:sp>
      <p:cxnSp>
        <p:nvCxnSpPr>
          <p:cNvPr descr="null" id="1388" name="Google Shape;1388;g3f60670b355_0_4731"/>
          <p:cNvCxnSpPr/>
          <p:nvPr/>
        </p:nvCxnSpPr>
        <p:spPr>
          <a:xfrm>
            <a:off x="281850" y="4737440"/>
            <a:ext cx="8580300" cy="0"/>
          </a:xfrm>
          <a:prstGeom prst="straightConnector1">
            <a:avLst/>
          </a:prstGeom>
          <a:noFill/>
          <a:ln cap="flat" cmpd="sng" w="76200">
            <a:solidFill>
              <a:srgbClr val="10343B"/>
            </a:solidFill>
            <a:prstDash val="solid"/>
            <a:round/>
            <a:headEnd len="sm" w="sm" type="none"/>
            <a:tailEnd len="sm" w="sm" type="none"/>
          </a:ln>
        </p:spPr>
      </p:cxnSp>
      <p:sp>
        <p:nvSpPr>
          <p:cNvPr id="1389" name="Google Shape;1389;g3f60670b355_0_473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2018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390" name="Google Shape;1390;g3f60670b355_0_4731"/>
          <p:cNvSpPr txBox="1"/>
          <p:nvPr/>
        </p:nvSpPr>
        <p:spPr>
          <a:xfrm>
            <a:off x="1478974" y="4855775"/>
            <a:ext cx="1345800" cy="240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l">
              <a:lnSpc>
                <a:spcPct val="115000"/>
              </a:lnSpc>
              <a:spcBef>
                <a:spcPts val="0"/>
              </a:spcBef>
              <a:spcAft>
                <a:spcPts val="0"/>
              </a:spcAft>
              <a:buClr>
                <a:srgbClr val="000000"/>
              </a:buClr>
              <a:buSzPts val="700"/>
              <a:buFont typeface="Arial"/>
              <a:buNone/>
            </a:pPr>
            <a:r>
              <a:rPr b="1" i="0" lang="en-US" sz="700" u="none" cap="none" strike="noStrike">
                <a:solidFill>
                  <a:srgbClr val="F4522D"/>
                </a:solidFill>
                <a:latin typeface="Lato"/>
                <a:ea typeface="Lato"/>
                <a:cs typeface="Lato"/>
                <a:sym typeface="Lato"/>
              </a:rPr>
              <a:t>@CAST_UDL  |  #UDLpower</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a:p>
            <a:pPr indent="0" lvl="0" marL="0" marR="0" rtl="0" algn="r">
              <a:lnSpc>
                <a:spcPct val="115000"/>
              </a:lnSpc>
              <a:spcBef>
                <a:spcPts val="0"/>
              </a:spcBef>
              <a:spcAft>
                <a:spcPts val="0"/>
              </a:spcAft>
              <a:buClr>
                <a:srgbClr val="000000"/>
              </a:buClr>
              <a:buSzPts val="700"/>
              <a:buFont typeface="Arial"/>
              <a:buNone/>
            </a:pPr>
            <a:r>
              <a:t/>
            </a:r>
            <a:endParaRPr b="1" i="0" sz="700" u="none" cap="none" strike="noStrike">
              <a:solidFill>
                <a:srgbClr val="F4522D"/>
              </a:solidFill>
              <a:latin typeface="Lato"/>
              <a:ea typeface="Lato"/>
              <a:cs typeface="Lato"/>
              <a:sym typeface="Lato"/>
            </a:endParaRPr>
          </a:p>
        </p:txBody>
      </p:sp>
      <p:pic>
        <p:nvPicPr>
          <p:cNvPr descr="Twitter" id="1391" name="Google Shape;1391;g3f60670b355_0_4731"/>
          <p:cNvPicPr preferRelativeResize="0"/>
          <p:nvPr/>
        </p:nvPicPr>
        <p:blipFill rotWithShape="1">
          <a:blip r:embed="rId3">
            <a:alphaModFix/>
          </a:blip>
          <a:srcRect b="0" l="0" r="0" t="0"/>
          <a:stretch/>
        </p:blipFill>
        <p:spPr>
          <a:xfrm>
            <a:off x="494625" y="4883375"/>
            <a:ext cx="164875" cy="165208"/>
          </a:xfrm>
          <a:prstGeom prst="rect">
            <a:avLst/>
          </a:prstGeom>
          <a:noFill/>
          <a:ln>
            <a:noFill/>
          </a:ln>
        </p:spPr>
      </p:pic>
      <p:pic>
        <p:nvPicPr>
          <p:cNvPr descr="Youtube" id="1392" name="Google Shape;1392;g3f60670b355_0_4731"/>
          <p:cNvPicPr preferRelativeResize="0"/>
          <p:nvPr/>
        </p:nvPicPr>
        <p:blipFill rotWithShape="1">
          <a:blip r:embed="rId4">
            <a:alphaModFix/>
          </a:blip>
          <a:srcRect b="0" l="0" r="0" t="0"/>
          <a:stretch/>
        </p:blipFill>
        <p:spPr>
          <a:xfrm>
            <a:off x="707400" y="4883400"/>
            <a:ext cx="164875" cy="165180"/>
          </a:xfrm>
          <a:prstGeom prst="rect">
            <a:avLst/>
          </a:prstGeom>
          <a:noFill/>
          <a:ln>
            <a:noFill/>
          </a:ln>
        </p:spPr>
      </p:pic>
      <p:pic>
        <p:nvPicPr>
          <p:cNvPr descr="Facebook" id="1393" name="Google Shape;1393;g3f60670b355_0_4731"/>
          <p:cNvPicPr preferRelativeResize="0"/>
          <p:nvPr/>
        </p:nvPicPr>
        <p:blipFill rotWithShape="1">
          <a:blip r:embed="rId5">
            <a:alphaModFix/>
          </a:blip>
          <a:srcRect b="0" l="0" r="0" t="0"/>
          <a:stretch/>
        </p:blipFill>
        <p:spPr>
          <a:xfrm>
            <a:off x="281825" y="4883400"/>
            <a:ext cx="164875" cy="165175"/>
          </a:xfrm>
          <a:prstGeom prst="rect">
            <a:avLst/>
          </a:prstGeom>
          <a:noFill/>
          <a:ln>
            <a:noFill/>
          </a:ln>
        </p:spPr>
      </p:pic>
      <p:pic>
        <p:nvPicPr>
          <p:cNvPr descr="Instagram" id="1394" name="Google Shape;1394;g3f60670b355_0_4731"/>
          <p:cNvPicPr preferRelativeResize="0"/>
          <p:nvPr/>
        </p:nvPicPr>
        <p:blipFill rotWithShape="1">
          <a:blip r:embed="rId6">
            <a:alphaModFix/>
          </a:blip>
          <a:srcRect b="0" l="0" r="0" t="0"/>
          <a:stretch/>
        </p:blipFill>
        <p:spPr>
          <a:xfrm>
            <a:off x="920450" y="4882375"/>
            <a:ext cx="164875" cy="164571"/>
          </a:xfrm>
          <a:prstGeom prst="rect">
            <a:avLst/>
          </a:prstGeom>
          <a:noFill/>
          <a:ln>
            <a:noFill/>
          </a:ln>
        </p:spPr>
      </p:pic>
      <p:pic>
        <p:nvPicPr>
          <p:cNvPr descr="Pinterest" id="1395" name="Google Shape;1395;g3f60670b355_0_4731"/>
          <p:cNvPicPr preferRelativeResize="0"/>
          <p:nvPr/>
        </p:nvPicPr>
        <p:blipFill rotWithShape="1">
          <a:blip r:embed="rId7">
            <a:alphaModFix/>
          </a:blip>
          <a:srcRect b="0" l="0" r="0" t="0"/>
          <a:stretch/>
        </p:blipFill>
        <p:spPr>
          <a:xfrm>
            <a:off x="1133350" y="4883400"/>
            <a:ext cx="164875" cy="165180"/>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SECTION_HEADER_1_1_1_3_2">
    <p:bg>
      <p:bgPr>
        <a:solidFill>
          <a:schemeClr val="accent4"/>
        </a:solidFill>
      </p:bgPr>
    </p:bg>
    <p:spTree>
      <p:nvGrpSpPr>
        <p:cNvPr id="1396" name="Shape 1396"/>
        <p:cNvGrpSpPr/>
        <p:nvPr/>
      </p:nvGrpSpPr>
      <p:grpSpPr>
        <a:xfrm>
          <a:off x="0" y="0"/>
          <a:ext cx="0" cy="0"/>
          <a:chOff x="0" y="0"/>
          <a:chExt cx="0" cy="0"/>
        </a:xfrm>
      </p:grpSpPr>
      <p:sp>
        <p:nvSpPr>
          <p:cNvPr id="1397" name="Google Shape;1397;g3f60670b355_0_474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398" name="Google Shape;1398;g3f60670b355_0_4743"/>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399" name="Google Shape;1399;g3f60670b355_0_4743"/>
          <p:cNvSpPr txBox="1"/>
          <p:nvPr/>
        </p:nvSpPr>
        <p:spPr>
          <a:xfrm>
            <a:off x="5238225" y="49319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
        <p:nvSpPr>
          <p:cNvPr id="1400" name="Google Shape;1400;g3f60670b355_0_4743"/>
          <p:cNvSpPr txBox="1"/>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1" i="0" lang="en-US" sz="9600" u="none" cap="none" strike="noStrike">
                <a:solidFill>
                  <a:srgbClr val="493482"/>
                </a:solidFill>
                <a:latin typeface="Lato"/>
                <a:ea typeface="Lato"/>
                <a:cs typeface="Lato"/>
                <a:sym typeface="Lato"/>
              </a:rPr>
              <a:t>Thank You!</a:t>
            </a:r>
            <a:endParaRPr b="1" i="0" sz="9600" u="none" cap="none" strike="noStrike">
              <a:solidFill>
                <a:srgbClr val="493482"/>
              </a:solidFill>
              <a:latin typeface="Lato"/>
              <a:ea typeface="Lato"/>
              <a:cs typeface="Lato"/>
              <a:sym typeface="Lato"/>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7">
    <p:spTree>
      <p:nvGrpSpPr>
        <p:cNvPr id="1401" name="Shape 1401"/>
        <p:cNvGrpSpPr/>
        <p:nvPr/>
      </p:nvGrpSpPr>
      <p:grpSpPr>
        <a:xfrm>
          <a:off x="0" y="0"/>
          <a:ext cx="0" cy="0"/>
          <a:chOff x="0" y="0"/>
          <a:chExt cx="0" cy="0"/>
        </a:xfrm>
      </p:grpSpPr>
      <p:sp>
        <p:nvSpPr>
          <p:cNvPr id="1402" name="Google Shape;1402;g3f60670b355_0_4748"/>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403" name="Google Shape;1403;g3f60670b355_0_474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1600"/>
              </a:spcBef>
              <a:spcAft>
                <a:spcPts val="0"/>
              </a:spcAft>
              <a:buClr>
                <a:schemeClr val="dk1"/>
              </a:buClr>
              <a:buSzPts val="1500"/>
              <a:buNone/>
              <a:defRPr sz="1500"/>
            </a:lvl2pPr>
            <a:lvl3pPr lvl="2" algn="ctr">
              <a:lnSpc>
                <a:spcPct val="90000"/>
              </a:lnSpc>
              <a:spcBef>
                <a:spcPts val="1600"/>
              </a:spcBef>
              <a:spcAft>
                <a:spcPts val="0"/>
              </a:spcAft>
              <a:buClr>
                <a:schemeClr val="dk1"/>
              </a:buClr>
              <a:buSzPts val="1400"/>
              <a:buNone/>
              <a:defRPr sz="1400"/>
            </a:lvl3pPr>
            <a:lvl4pPr lvl="3" algn="ctr">
              <a:lnSpc>
                <a:spcPct val="90000"/>
              </a:lnSpc>
              <a:spcBef>
                <a:spcPts val="1600"/>
              </a:spcBef>
              <a:spcAft>
                <a:spcPts val="0"/>
              </a:spcAft>
              <a:buClr>
                <a:schemeClr val="dk1"/>
              </a:buClr>
              <a:buSzPts val="1200"/>
              <a:buNone/>
              <a:defRPr sz="1200"/>
            </a:lvl4pPr>
            <a:lvl5pPr lvl="4" algn="ctr">
              <a:lnSpc>
                <a:spcPct val="90000"/>
              </a:lnSpc>
              <a:spcBef>
                <a:spcPts val="1600"/>
              </a:spcBef>
              <a:spcAft>
                <a:spcPts val="0"/>
              </a:spcAft>
              <a:buClr>
                <a:schemeClr val="dk1"/>
              </a:buClr>
              <a:buSzPts val="1200"/>
              <a:buNone/>
              <a:defRPr sz="1200"/>
            </a:lvl5pPr>
            <a:lvl6pPr lvl="5" algn="ctr">
              <a:lnSpc>
                <a:spcPct val="90000"/>
              </a:lnSpc>
              <a:spcBef>
                <a:spcPts val="1600"/>
              </a:spcBef>
              <a:spcAft>
                <a:spcPts val="0"/>
              </a:spcAft>
              <a:buClr>
                <a:schemeClr val="dk1"/>
              </a:buClr>
              <a:buSzPts val="1200"/>
              <a:buNone/>
              <a:defRPr sz="1200"/>
            </a:lvl6pPr>
            <a:lvl7pPr lvl="6" algn="ctr">
              <a:lnSpc>
                <a:spcPct val="90000"/>
              </a:lnSpc>
              <a:spcBef>
                <a:spcPts val="1600"/>
              </a:spcBef>
              <a:spcAft>
                <a:spcPts val="0"/>
              </a:spcAft>
              <a:buClr>
                <a:schemeClr val="dk1"/>
              </a:buClr>
              <a:buSzPts val="1200"/>
              <a:buNone/>
              <a:defRPr sz="1200"/>
            </a:lvl7pPr>
            <a:lvl8pPr lvl="7" algn="ctr">
              <a:lnSpc>
                <a:spcPct val="90000"/>
              </a:lnSpc>
              <a:spcBef>
                <a:spcPts val="1600"/>
              </a:spcBef>
              <a:spcAft>
                <a:spcPts val="0"/>
              </a:spcAft>
              <a:buClr>
                <a:schemeClr val="dk1"/>
              </a:buClr>
              <a:buSzPts val="1200"/>
              <a:buNone/>
              <a:defRPr sz="1200"/>
            </a:lvl8pPr>
            <a:lvl9pPr lvl="8" algn="ctr">
              <a:lnSpc>
                <a:spcPct val="90000"/>
              </a:lnSpc>
              <a:spcBef>
                <a:spcPts val="1600"/>
              </a:spcBef>
              <a:spcAft>
                <a:spcPts val="1600"/>
              </a:spcAft>
              <a:buClr>
                <a:schemeClr val="dk1"/>
              </a:buClr>
              <a:buSzPts val="1200"/>
              <a:buNone/>
              <a:defRPr sz="1200"/>
            </a:lvl9pPr>
          </a:lstStyle>
          <a:p/>
        </p:txBody>
      </p:sp>
      <p:sp>
        <p:nvSpPr>
          <p:cNvPr id="1404" name="Google Shape;1404;g3f60670b355_0_474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05" name="Google Shape;1405;g3f60670b355_0_474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06" name="Google Shape;1406;g3f60670b355_0_474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07" name="Shape 1407"/>
        <p:cNvGrpSpPr/>
        <p:nvPr/>
      </p:nvGrpSpPr>
      <p:grpSpPr>
        <a:xfrm>
          <a:off x="0" y="0"/>
          <a:ext cx="0" cy="0"/>
          <a:chOff x="0" y="0"/>
          <a:chExt cx="0" cy="0"/>
        </a:xfrm>
      </p:grpSpPr>
      <p:sp>
        <p:nvSpPr>
          <p:cNvPr id="1408" name="Google Shape;1408;g3f60670b355_0_475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409" name="Google Shape;1409;g3f60670b355_0_475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600"/>
              </a:spcBef>
              <a:spcAft>
                <a:spcPts val="0"/>
              </a:spcAft>
              <a:buClr>
                <a:schemeClr val="dk1"/>
              </a:buClr>
              <a:buSzPts val="1400"/>
              <a:buChar char="○"/>
              <a:defRPr/>
            </a:lvl2pPr>
            <a:lvl3pPr indent="-317500" lvl="2" marL="1371600" algn="l">
              <a:lnSpc>
                <a:spcPct val="90000"/>
              </a:lnSpc>
              <a:spcBef>
                <a:spcPts val="1600"/>
              </a:spcBef>
              <a:spcAft>
                <a:spcPts val="0"/>
              </a:spcAft>
              <a:buClr>
                <a:schemeClr val="dk1"/>
              </a:buClr>
              <a:buSzPts val="1400"/>
              <a:buChar char="■"/>
              <a:defRPr/>
            </a:lvl3pPr>
            <a:lvl4pPr indent="-317500" lvl="3" marL="1828800" algn="l">
              <a:lnSpc>
                <a:spcPct val="90000"/>
              </a:lnSpc>
              <a:spcBef>
                <a:spcPts val="1600"/>
              </a:spcBef>
              <a:spcAft>
                <a:spcPts val="0"/>
              </a:spcAft>
              <a:buClr>
                <a:schemeClr val="dk1"/>
              </a:buClr>
              <a:buSzPts val="1400"/>
              <a:buChar char="●"/>
              <a:defRPr/>
            </a:lvl4pPr>
            <a:lvl5pPr indent="-317500" lvl="4" marL="2286000" algn="l">
              <a:lnSpc>
                <a:spcPct val="90000"/>
              </a:lnSpc>
              <a:spcBef>
                <a:spcPts val="1600"/>
              </a:spcBef>
              <a:spcAft>
                <a:spcPts val="0"/>
              </a:spcAft>
              <a:buClr>
                <a:schemeClr val="dk1"/>
              </a:buClr>
              <a:buSzPts val="1400"/>
              <a:buChar char="○"/>
              <a:defRPr/>
            </a:lvl5pPr>
            <a:lvl6pPr indent="-317500" lvl="5" marL="2743200" algn="l">
              <a:lnSpc>
                <a:spcPct val="90000"/>
              </a:lnSpc>
              <a:spcBef>
                <a:spcPts val="1600"/>
              </a:spcBef>
              <a:spcAft>
                <a:spcPts val="0"/>
              </a:spcAft>
              <a:buClr>
                <a:schemeClr val="dk1"/>
              </a:buClr>
              <a:buSzPts val="1400"/>
              <a:buChar char="■"/>
              <a:defRPr/>
            </a:lvl6pPr>
            <a:lvl7pPr indent="-317500" lvl="6" marL="3200400" algn="l">
              <a:lnSpc>
                <a:spcPct val="90000"/>
              </a:lnSpc>
              <a:spcBef>
                <a:spcPts val="1600"/>
              </a:spcBef>
              <a:spcAft>
                <a:spcPts val="0"/>
              </a:spcAft>
              <a:buClr>
                <a:schemeClr val="dk1"/>
              </a:buClr>
              <a:buSzPts val="1400"/>
              <a:buChar char="●"/>
              <a:defRPr/>
            </a:lvl7pPr>
            <a:lvl8pPr indent="-317500" lvl="7" marL="3657600" algn="l">
              <a:lnSpc>
                <a:spcPct val="90000"/>
              </a:lnSpc>
              <a:spcBef>
                <a:spcPts val="1600"/>
              </a:spcBef>
              <a:spcAft>
                <a:spcPts val="0"/>
              </a:spcAft>
              <a:buClr>
                <a:schemeClr val="dk1"/>
              </a:buClr>
              <a:buSzPts val="1400"/>
              <a:buChar char="○"/>
              <a:defRPr/>
            </a:lvl8pPr>
            <a:lvl9pPr indent="-317500" lvl="8" marL="4114800" algn="l">
              <a:lnSpc>
                <a:spcPct val="90000"/>
              </a:lnSpc>
              <a:spcBef>
                <a:spcPts val="1600"/>
              </a:spcBef>
              <a:spcAft>
                <a:spcPts val="1600"/>
              </a:spcAft>
              <a:buClr>
                <a:schemeClr val="dk1"/>
              </a:buClr>
              <a:buSzPts val="1400"/>
              <a:buChar char="■"/>
              <a:defRPr/>
            </a:lvl9pPr>
          </a:lstStyle>
          <a:p/>
        </p:txBody>
      </p:sp>
      <p:sp>
        <p:nvSpPr>
          <p:cNvPr id="1410" name="Google Shape;1410;g3f60670b355_0_475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11" name="Google Shape;1411;g3f60670b355_0_475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12" name="Google Shape;1412;g3f60670b355_0_475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ONLY_1_1">
    <p:spTree>
      <p:nvGrpSpPr>
        <p:cNvPr id="1413" name="Shape 1413"/>
        <p:cNvGrpSpPr/>
        <p:nvPr/>
      </p:nvGrpSpPr>
      <p:grpSpPr>
        <a:xfrm>
          <a:off x="0" y="0"/>
          <a:ext cx="0" cy="0"/>
          <a:chOff x="0" y="0"/>
          <a:chExt cx="0" cy="0"/>
        </a:xfrm>
      </p:grpSpPr>
      <p:sp>
        <p:nvSpPr>
          <p:cNvPr descr="null" id="1414" name="Google Shape;1414;g3f60670b355_0_4760"/>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5" name="Google Shape;1415;g3f60670b355_0_4760"/>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416" name="Google Shape;1416;g3f60670b355_0_476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417" name="Google Shape;1417;g3f60670b355_0_4760"/>
          <p:cNvGrpSpPr/>
          <p:nvPr/>
        </p:nvGrpSpPr>
        <p:grpSpPr>
          <a:xfrm>
            <a:off x="152400" y="4779450"/>
            <a:ext cx="3571875" cy="273600"/>
            <a:chOff x="152400" y="4779450"/>
            <a:chExt cx="3571875" cy="273600"/>
          </a:xfrm>
        </p:grpSpPr>
        <p:pic>
          <p:nvPicPr>
            <p:cNvPr descr="Social media icons for: Twitter, Facebook, LinkedIn, Instagram, Pinterest, and YouTube" id="1418" name="Google Shape;1418;g3f60670b355_0_476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419" name="Google Shape;1419;g3f60670b355_0_476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420" name="Google Shape;1420;g3f60670b355_0_476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2">
  <p:cSld name="TITLE_ONLY_1_2">
    <p:spTree>
      <p:nvGrpSpPr>
        <p:cNvPr id="1421" name="Shape 1421"/>
        <p:cNvGrpSpPr/>
        <p:nvPr/>
      </p:nvGrpSpPr>
      <p:grpSpPr>
        <a:xfrm>
          <a:off x="0" y="0"/>
          <a:ext cx="0" cy="0"/>
          <a:chOff x="0" y="0"/>
          <a:chExt cx="0" cy="0"/>
        </a:xfrm>
      </p:grpSpPr>
      <p:sp>
        <p:nvSpPr>
          <p:cNvPr descr="null" id="1422" name="Google Shape;1422;g3f60670b355_0_4768"/>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g3f60670b355_0_4768"/>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424" name="Google Shape;1424;g3f60670b355_0_476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425" name="Google Shape;1425;g3f60670b355_0_4768"/>
          <p:cNvGrpSpPr/>
          <p:nvPr/>
        </p:nvGrpSpPr>
        <p:grpSpPr>
          <a:xfrm>
            <a:off x="152400" y="4779450"/>
            <a:ext cx="3571875" cy="273600"/>
            <a:chOff x="152400" y="4779450"/>
            <a:chExt cx="3571875" cy="273600"/>
          </a:xfrm>
        </p:grpSpPr>
        <p:pic>
          <p:nvPicPr>
            <p:cNvPr descr="Social media icons for: Twitter, Facebook, LinkedIn, Instagram, Pinterest, and YouTube" id="1426" name="Google Shape;1426;g3f60670b355_0_476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427" name="Google Shape;1427;g3f60670b355_0_476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428" name="Google Shape;1428;g3f60670b355_0_476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1429" name="Shape 1429"/>
        <p:cNvGrpSpPr/>
        <p:nvPr/>
      </p:nvGrpSpPr>
      <p:grpSpPr>
        <a:xfrm>
          <a:off x="0" y="0"/>
          <a:ext cx="0" cy="0"/>
          <a:chOff x="0" y="0"/>
          <a:chExt cx="0" cy="0"/>
        </a:xfrm>
      </p:grpSpPr>
      <p:sp>
        <p:nvSpPr>
          <p:cNvPr id="1430" name="Google Shape;1430;g3f60670b355_0_4776"/>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431" name="Google Shape;1431;g3f60670b355_0_477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432" name="Google Shape;1432;g3f60670b355_0_477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433" name="Google Shape;1433;g3f60670b355_0_477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434" name="Google Shape;1434;g3f60670b355_0_4776"/>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39" name="Shape 1439"/>
        <p:cNvGrpSpPr/>
        <p:nvPr/>
      </p:nvGrpSpPr>
      <p:grpSpPr>
        <a:xfrm>
          <a:off x="0" y="0"/>
          <a:ext cx="0" cy="0"/>
          <a:chOff x="0" y="0"/>
          <a:chExt cx="0" cy="0"/>
        </a:xfrm>
      </p:grpSpPr>
      <p:sp>
        <p:nvSpPr>
          <p:cNvPr descr="null" id="1440" name="Google Shape;1440;g3f60670b355_0_4906"/>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1" name="Google Shape;1441;g3f60670b355_0_4906"/>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442" name="Google Shape;1442;g3f60670b355_0_490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443" name="Google Shape;1443;g3f60670b355_0_4906"/>
          <p:cNvGrpSpPr/>
          <p:nvPr/>
        </p:nvGrpSpPr>
        <p:grpSpPr>
          <a:xfrm>
            <a:off x="152400" y="4779450"/>
            <a:ext cx="3571875" cy="273600"/>
            <a:chOff x="152400" y="4779450"/>
            <a:chExt cx="3571875" cy="273600"/>
          </a:xfrm>
        </p:grpSpPr>
        <p:pic>
          <p:nvPicPr>
            <p:cNvPr descr="Social media icons for: Twitter, Facebook, LinkedIn, Instagram, Pinterest, and YouTube" id="1444" name="Google Shape;1444;g3f60670b355_0_490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445" name="Google Shape;1445;g3f60670b355_0_490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446" name="Google Shape;1446;g3f60670b355_0_490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47" name="Shape 1447"/>
        <p:cNvGrpSpPr/>
        <p:nvPr/>
      </p:nvGrpSpPr>
      <p:grpSpPr>
        <a:xfrm>
          <a:off x="0" y="0"/>
          <a:ext cx="0" cy="0"/>
          <a:chOff x="0" y="0"/>
          <a:chExt cx="0" cy="0"/>
        </a:xfrm>
      </p:grpSpPr>
      <p:sp>
        <p:nvSpPr>
          <p:cNvPr descr="null" id="1448" name="Google Shape;1448;g3f60670b355_0_4951"/>
          <p:cNvSpPr txBox="1"/>
          <p:nvPr/>
        </p:nvSpPr>
        <p:spPr>
          <a:xfrm flipH="1" rot="10800000">
            <a:off x="3276600" y="0"/>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9" name="Google Shape;1449;g3f60670b355_0_4951"/>
          <p:cNvSpPr txBox="1"/>
          <p:nvPr>
            <p:ph type="title"/>
          </p:nvPr>
        </p:nvSpPr>
        <p:spPr>
          <a:xfrm>
            <a:off x="226078" y="24015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1pPr>
            <a:lvl2pPr lvl="1"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2pPr>
            <a:lvl3pPr lvl="2"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3pPr>
            <a:lvl4pPr lvl="3"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4pPr>
            <a:lvl5pPr lvl="4"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5pPr>
            <a:lvl6pPr lvl="5"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6pPr>
            <a:lvl7pPr lvl="6"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7pPr>
            <a:lvl8pPr lvl="7"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8pPr>
            <a:lvl9pPr lvl="8" algn="l">
              <a:lnSpc>
                <a:spcPct val="100000"/>
              </a:lnSpc>
              <a:spcBef>
                <a:spcPts val="0"/>
              </a:spcBef>
              <a:spcAft>
                <a:spcPts val="0"/>
              </a:spcAft>
              <a:buClr>
                <a:schemeClr val="dk2"/>
              </a:buClr>
              <a:buSzPts val="2400"/>
              <a:buFont typeface="Lato Black"/>
              <a:buNone/>
              <a:defRPr b="0" sz="2400">
                <a:solidFill>
                  <a:schemeClr val="dk2"/>
                </a:solidFill>
                <a:latin typeface="Lato Black"/>
                <a:ea typeface="Lato Black"/>
                <a:cs typeface="Lato Black"/>
                <a:sym typeface="Lato Black"/>
              </a:defRPr>
            </a:lvl9pPr>
          </a:lstStyle>
          <a:p/>
        </p:txBody>
      </p:sp>
      <p:sp>
        <p:nvSpPr>
          <p:cNvPr id="1450" name="Google Shape;1450;g3f60670b355_0_4951"/>
          <p:cNvSpPr txBox="1"/>
          <p:nvPr>
            <p:ph idx="1" type="body"/>
          </p:nvPr>
        </p:nvSpPr>
        <p:spPr>
          <a:xfrm>
            <a:off x="226075" y="119575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1451" name="Google Shape;1451;g3f60670b355_0_4951"/>
          <p:cNvSpPr txBox="1"/>
          <p:nvPr>
            <p:ph idx="12" type="sldNum"/>
          </p:nvPr>
        </p:nvSpPr>
        <p:spPr>
          <a:xfrm>
            <a:off x="8523541" y="480657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452" name="Google Shape;1452;g3f60670b355_0_4951"/>
          <p:cNvSpPr txBox="1"/>
          <p:nvPr/>
        </p:nvSpPr>
        <p:spPr>
          <a:xfrm>
            <a:off x="5238225" y="489052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urple">
  <p:cSld name="TITLE_1">
    <p:bg>
      <p:bgPr>
        <a:solidFill>
          <a:schemeClr val="accent4"/>
        </a:solidFill>
      </p:bgPr>
    </p:bg>
    <p:spTree>
      <p:nvGrpSpPr>
        <p:cNvPr id="1453" name="Shape 1453"/>
        <p:cNvGrpSpPr/>
        <p:nvPr/>
      </p:nvGrpSpPr>
      <p:grpSpPr>
        <a:xfrm>
          <a:off x="0" y="0"/>
          <a:ext cx="0" cy="0"/>
          <a:chOff x="0" y="0"/>
          <a:chExt cx="0" cy="0"/>
        </a:xfrm>
      </p:grpSpPr>
      <p:pic>
        <p:nvPicPr>
          <p:cNvPr descr="null" id="1454" name="Google Shape;1454;g3f60670b355_0_4786"/>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455" name="Google Shape;1455;g3f60670b355_0_4786"/>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456" name="Google Shape;1456;g3f60670b355_0_4786"/>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400"/>
              <a:buFont typeface="Lato"/>
              <a:buNone/>
              <a:defRPr>
                <a:solidFill>
                  <a:schemeClr val="lt1"/>
                </a:solidFill>
                <a:latin typeface="Lato"/>
                <a:ea typeface="Lato"/>
                <a:cs typeface="Lato"/>
                <a:sym typeface="Lato"/>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457" name="Google Shape;1457;g3f60670b355_0_478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F3F3F3"/>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_1_1">
    <p:bg>
      <p:bgPr>
        <a:solidFill>
          <a:schemeClr val="dk2"/>
        </a:solidFill>
      </p:bgPr>
    </p:bg>
    <p:spTree>
      <p:nvGrpSpPr>
        <p:cNvPr id="1458" name="Shape 1458"/>
        <p:cNvGrpSpPr/>
        <p:nvPr/>
      </p:nvGrpSpPr>
      <p:grpSpPr>
        <a:xfrm>
          <a:off x="0" y="0"/>
          <a:ext cx="0" cy="0"/>
          <a:chOff x="0" y="0"/>
          <a:chExt cx="0" cy="0"/>
        </a:xfrm>
      </p:grpSpPr>
      <p:pic>
        <p:nvPicPr>
          <p:cNvPr descr="null" id="1459" name="Google Shape;1459;g3f60670b355_0_4791"/>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460" name="Google Shape;1460;g3f60670b355_0_4791"/>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461" name="Google Shape;1461;g3f60670b355_0_4791"/>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1462" name="Google Shape;1462;g3f60670b355_0_479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Branding for CAST content">
  <p:cSld name="TITLE_1_1_1">
    <p:bg>
      <p:bgPr>
        <a:solidFill>
          <a:schemeClr val="dk2"/>
        </a:solidFill>
      </p:bgPr>
    </p:bg>
    <p:spTree>
      <p:nvGrpSpPr>
        <p:cNvPr id="1463" name="Shape 1463"/>
        <p:cNvGrpSpPr/>
        <p:nvPr/>
      </p:nvGrpSpPr>
      <p:grpSpPr>
        <a:xfrm>
          <a:off x="0" y="0"/>
          <a:ext cx="0" cy="0"/>
          <a:chOff x="0" y="0"/>
          <a:chExt cx="0" cy="0"/>
        </a:xfrm>
      </p:grpSpPr>
      <p:pic>
        <p:nvPicPr>
          <p:cNvPr descr="null" id="1464" name="Google Shape;1464;g3f60670b355_0_4796"/>
          <p:cNvPicPr preferRelativeResize="0"/>
          <p:nvPr/>
        </p:nvPicPr>
        <p:blipFill rotWithShape="1">
          <a:blip r:embed="rId2">
            <a:alphaModFix/>
          </a:blip>
          <a:srcRect b="0" l="0" r="0" t="0"/>
          <a:stretch/>
        </p:blipFill>
        <p:spPr>
          <a:xfrm>
            <a:off x="4632600" y="-445450"/>
            <a:ext cx="4370175" cy="4198625"/>
          </a:xfrm>
          <a:prstGeom prst="rect">
            <a:avLst/>
          </a:prstGeom>
          <a:noFill/>
          <a:ln>
            <a:noFill/>
          </a:ln>
        </p:spPr>
      </p:pic>
      <p:sp>
        <p:nvSpPr>
          <p:cNvPr id="1465" name="Google Shape;1465;g3f60670b355_0_4796"/>
          <p:cNvSpPr txBox="1"/>
          <p:nvPr>
            <p:ph type="ctrTitle"/>
          </p:nvPr>
        </p:nvSpPr>
        <p:spPr>
          <a:xfrm>
            <a:off x="390525" y="1248850"/>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466" name="Google Shape;1466;g3f60670b355_0_4796"/>
          <p:cNvSpPr txBox="1"/>
          <p:nvPr>
            <p:ph idx="1" type="subTitle"/>
          </p:nvPr>
        </p:nvSpPr>
        <p:spPr>
          <a:xfrm>
            <a:off x="390525" y="2218705"/>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pic>
        <p:nvPicPr>
          <p:cNvPr descr="null" id="1467" name="Google Shape;1467;g3f60670b355_0_4796"/>
          <p:cNvPicPr preferRelativeResize="0"/>
          <p:nvPr/>
        </p:nvPicPr>
        <p:blipFill rotWithShape="1">
          <a:blip r:embed="rId3">
            <a:alphaModFix/>
          </a:blip>
          <a:srcRect b="2008" l="2910" r="2901" t="52159"/>
          <a:stretch/>
        </p:blipFill>
        <p:spPr>
          <a:xfrm>
            <a:off x="-16137" y="3128425"/>
            <a:ext cx="9176273" cy="2037000"/>
          </a:xfrm>
          <a:prstGeom prst="rect">
            <a:avLst/>
          </a:prstGeom>
          <a:noFill/>
          <a:ln>
            <a:noFill/>
          </a:ln>
        </p:spPr>
      </p:pic>
      <p:sp>
        <p:nvSpPr>
          <p:cNvPr id="1468" name="Google Shape;1468;g3f60670b355_0_479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id="1469" name="Google Shape;1469;g3f60670b355_0_4796"/>
          <p:cNvPicPr preferRelativeResize="0"/>
          <p:nvPr/>
        </p:nvPicPr>
        <p:blipFill rotWithShape="1">
          <a:blip r:embed="rId4">
            <a:alphaModFix/>
          </a:blip>
          <a:srcRect b="0" l="0" r="0" t="0"/>
          <a:stretch/>
        </p:blipFill>
        <p:spPr>
          <a:xfrm>
            <a:off x="8209200" y="4772625"/>
            <a:ext cx="793575" cy="245375"/>
          </a:xfrm>
          <a:prstGeom prst="rect">
            <a:avLst/>
          </a:prstGeom>
          <a:noFill/>
          <a:ln>
            <a:noFill/>
          </a:ln>
        </p:spPr>
      </p:pic>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1470" name="Shape 1470"/>
        <p:cNvGrpSpPr/>
        <p:nvPr/>
      </p:nvGrpSpPr>
      <p:grpSpPr>
        <a:xfrm>
          <a:off x="0" y="0"/>
          <a:ext cx="0" cy="0"/>
          <a:chOff x="0" y="0"/>
          <a:chExt cx="0" cy="0"/>
        </a:xfrm>
      </p:grpSpPr>
      <p:sp>
        <p:nvSpPr>
          <p:cNvPr id="1471" name="Google Shape;1471;g3f60670b355_0_480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472" name="Google Shape;1472;g3f60670b355_0_480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473" name="Google Shape;1473;g3f60670b355_0_4803"/>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474" name="Google Shape;1474;g3f60670b355_0_480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baseline="3000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1475" name="Shape 1475"/>
        <p:cNvGrpSpPr/>
        <p:nvPr/>
      </p:nvGrpSpPr>
      <p:grpSpPr>
        <a:xfrm>
          <a:off x="0" y="0"/>
          <a:ext cx="0" cy="0"/>
          <a:chOff x="0" y="0"/>
          <a:chExt cx="0" cy="0"/>
        </a:xfrm>
      </p:grpSpPr>
      <p:sp>
        <p:nvSpPr>
          <p:cNvPr id="1476" name="Google Shape;1476;g3f60670b355_0_4808"/>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477" name="Google Shape;1477;g3f60670b355_0_480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478" name="Google Shape;1478;g3f60670b355_0_4808"/>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479" name="Google Shape;1479;g3f60670b355_0_480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p:cSld name="SECTION_HEADER_1_2">
    <p:bg>
      <p:bgPr>
        <a:solidFill>
          <a:schemeClr val="dk2"/>
        </a:solidFill>
      </p:bgPr>
    </p:bg>
    <p:spTree>
      <p:nvGrpSpPr>
        <p:cNvPr id="1480" name="Shape 1480"/>
        <p:cNvGrpSpPr/>
        <p:nvPr/>
      </p:nvGrpSpPr>
      <p:grpSpPr>
        <a:xfrm>
          <a:off x="0" y="0"/>
          <a:ext cx="0" cy="0"/>
          <a:chOff x="0" y="0"/>
          <a:chExt cx="0" cy="0"/>
        </a:xfrm>
      </p:grpSpPr>
      <p:sp>
        <p:nvSpPr>
          <p:cNvPr id="1481" name="Google Shape;1481;g3f60670b355_0_481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482" name="Google Shape;1482;g3f60670b355_0_481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483" name="Google Shape;1483;g3f60670b355_0_4813"/>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484" name="Google Shape;1484;g3f60670b355_0_481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L">
  <p:cSld name="SECTION_HEADER_1_1">
    <p:bg>
      <p:bgPr>
        <a:solidFill>
          <a:schemeClr val="dk2"/>
        </a:solidFill>
      </p:bgPr>
    </p:bg>
    <p:spTree>
      <p:nvGrpSpPr>
        <p:cNvPr id="1485" name="Shape 1485"/>
        <p:cNvGrpSpPr/>
        <p:nvPr/>
      </p:nvGrpSpPr>
      <p:grpSpPr>
        <a:xfrm>
          <a:off x="0" y="0"/>
          <a:ext cx="0" cy="0"/>
          <a:chOff x="0" y="0"/>
          <a:chExt cx="0" cy="0"/>
        </a:xfrm>
      </p:grpSpPr>
      <p:pic>
        <p:nvPicPr>
          <p:cNvPr descr="null" id="1486" name="Google Shape;1486;g3f60670b355_0_4818"/>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1487" name="Google Shape;1487;g3f60670b355_0_4818"/>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488" name="Google Shape;1488;g3f60670b355_0_481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489" name="Google Shape;1489;g3f60670b355_0_481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1490" name="Shape 1490"/>
        <p:cNvGrpSpPr/>
        <p:nvPr/>
      </p:nvGrpSpPr>
      <p:grpSpPr>
        <a:xfrm>
          <a:off x="0" y="0"/>
          <a:ext cx="0" cy="0"/>
          <a:chOff x="0" y="0"/>
          <a:chExt cx="0" cy="0"/>
        </a:xfrm>
      </p:grpSpPr>
      <p:pic>
        <p:nvPicPr>
          <p:cNvPr descr="null" id="1491" name="Google Shape;1491;g3f60670b355_0_4823"/>
          <p:cNvPicPr preferRelativeResize="0"/>
          <p:nvPr/>
        </p:nvPicPr>
        <p:blipFill rotWithShape="1">
          <a:blip r:embed="rId2">
            <a:alphaModFix/>
          </a:blip>
          <a:srcRect b="0" l="0" r="0" t="0"/>
          <a:stretch/>
        </p:blipFill>
        <p:spPr>
          <a:xfrm>
            <a:off x="-1116225" y="-445450"/>
            <a:ext cx="6593225" cy="6334400"/>
          </a:xfrm>
          <a:prstGeom prst="rect">
            <a:avLst/>
          </a:prstGeom>
          <a:noFill/>
          <a:ln>
            <a:noFill/>
          </a:ln>
        </p:spPr>
      </p:pic>
      <p:sp>
        <p:nvSpPr>
          <p:cNvPr id="1492" name="Google Shape;1492;g3f60670b355_0_4823"/>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493" name="Google Shape;1493;g3f60670b355_0_482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494" name="Google Shape;1494;g3f60670b355_0_482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1495" name="Shape 1495"/>
        <p:cNvGrpSpPr/>
        <p:nvPr/>
      </p:nvGrpSpPr>
      <p:grpSpPr>
        <a:xfrm>
          <a:off x="0" y="0"/>
          <a:ext cx="0" cy="0"/>
          <a:chOff x="0" y="0"/>
          <a:chExt cx="0" cy="0"/>
        </a:xfrm>
      </p:grpSpPr>
      <p:pic>
        <p:nvPicPr>
          <p:cNvPr descr="null" id="1496" name="Google Shape;1496;g3f60670b355_0_4828"/>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497" name="Google Shape;1497;g3f60670b355_0_4828"/>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498" name="Google Shape;1498;g3f60670b355_0_482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499" name="Google Shape;1499;g3f60670b355_0_482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lt - bottom bar with mark">
  <p:cSld name="SECTION_HEADER_1_1_1_2">
    <p:bg>
      <p:bgPr>
        <a:solidFill>
          <a:srgbClr val="FFFFFF"/>
        </a:solidFill>
      </p:bgPr>
    </p:bg>
    <p:spTree>
      <p:nvGrpSpPr>
        <p:cNvPr id="1500" name="Shape 1500"/>
        <p:cNvGrpSpPr/>
        <p:nvPr/>
      </p:nvGrpSpPr>
      <p:grpSpPr>
        <a:xfrm>
          <a:off x="0" y="0"/>
          <a:ext cx="0" cy="0"/>
          <a:chOff x="0" y="0"/>
          <a:chExt cx="0" cy="0"/>
        </a:xfrm>
      </p:grpSpPr>
      <p:sp>
        <p:nvSpPr>
          <p:cNvPr id="1501" name="Google Shape;1501;g3f60670b355_0_483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descr="null" id="1502" name="Google Shape;1502;g3f60670b355_0_4833"/>
          <p:cNvSpPr/>
          <p:nvPr/>
        </p:nvSpPr>
        <p:spPr>
          <a:xfrm>
            <a:off x="0" y="2799500"/>
            <a:ext cx="9152700" cy="2343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03" name="Google Shape;1503;g3f60670b355_0_4833"/>
          <p:cNvPicPr preferRelativeResize="0"/>
          <p:nvPr/>
        </p:nvPicPr>
        <p:blipFill rotWithShape="1">
          <a:blip r:embed="rId2">
            <a:alphaModFix/>
          </a:blip>
          <a:srcRect b="0" l="0" r="0" t="0"/>
          <a:stretch/>
        </p:blipFill>
        <p:spPr>
          <a:xfrm>
            <a:off x="5930425" y="2389125"/>
            <a:ext cx="3141824" cy="3138950"/>
          </a:xfrm>
          <a:prstGeom prst="rect">
            <a:avLst/>
          </a:prstGeom>
          <a:noFill/>
          <a:ln>
            <a:noFill/>
          </a:ln>
        </p:spPr>
      </p:pic>
      <p:sp>
        <p:nvSpPr>
          <p:cNvPr id="1504" name="Google Shape;1504;g3f60670b355_0_4833"/>
          <p:cNvSpPr txBox="1"/>
          <p:nvPr>
            <p:ph type="title"/>
          </p:nvPr>
        </p:nvSpPr>
        <p:spPr>
          <a:xfrm>
            <a:off x="460950" y="178670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505" name="Google Shape;1505;g3f60670b355_0_483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R">
  <p:cSld name="SECTION_HEADER_1_1_1_1">
    <p:bg>
      <p:bgPr>
        <a:solidFill>
          <a:schemeClr val="accent4"/>
        </a:solidFill>
      </p:bgPr>
    </p:bg>
    <p:spTree>
      <p:nvGrpSpPr>
        <p:cNvPr id="1506" name="Shape 1506"/>
        <p:cNvGrpSpPr/>
        <p:nvPr/>
      </p:nvGrpSpPr>
      <p:grpSpPr>
        <a:xfrm>
          <a:off x="0" y="0"/>
          <a:ext cx="0" cy="0"/>
          <a:chOff x="0" y="0"/>
          <a:chExt cx="0" cy="0"/>
        </a:xfrm>
      </p:grpSpPr>
      <p:pic>
        <p:nvPicPr>
          <p:cNvPr descr="null" id="1507" name="Google Shape;1507;g3f60670b355_0_4839"/>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508" name="Google Shape;1508;g3f60670b355_0_4839"/>
          <p:cNvSpPr txBox="1"/>
          <p:nvPr>
            <p:ph type="title"/>
          </p:nvPr>
        </p:nvSpPr>
        <p:spPr>
          <a:xfrm>
            <a:off x="460950" y="2195850"/>
            <a:ext cx="8222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4200"/>
              <a:buFont typeface="Lato"/>
              <a:buNone/>
              <a:defRPr b="1" sz="4200">
                <a:solidFill>
                  <a:srgbClr val="FFFFFF"/>
                </a:solidFill>
                <a:latin typeface="Lato"/>
                <a:ea typeface="Lato"/>
                <a:cs typeface="Lato"/>
                <a:sym typeface="Lato"/>
              </a:defRPr>
            </a:lvl1pPr>
            <a:lvl2pPr lvl="1" algn="l">
              <a:lnSpc>
                <a:spcPct val="100000"/>
              </a:lnSpc>
              <a:spcBef>
                <a:spcPts val="0"/>
              </a:spcBef>
              <a:spcAft>
                <a:spcPts val="0"/>
              </a:spcAft>
              <a:buClr>
                <a:srgbClr val="000000"/>
              </a:buClr>
              <a:buSzPts val="4200"/>
              <a:buNone/>
              <a:defRPr sz="4200">
                <a:solidFill>
                  <a:srgbClr val="000000"/>
                </a:solidFill>
              </a:defRPr>
            </a:lvl2pPr>
            <a:lvl3pPr lvl="2" algn="l">
              <a:lnSpc>
                <a:spcPct val="100000"/>
              </a:lnSpc>
              <a:spcBef>
                <a:spcPts val="0"/>
              </a:spcBef>
              <a:spcAft>
                <a:spcPts val="0"/>
              </a:spcAft>
              <a:buClr>
                <a:srgbClr val="000000"/>
              </a:buClr>
              <a:buSzPts val="4200"/>
              <a:buNone/>
              <a:defRPr sz="4200">
                <a:solidFill>
                  <a:srgbClr val="000000"/>
                </a:solidFill>
              </a:defRPr>
            </a:lvl3pPr>
            <a:lvl4pPr lvl="3" algn="l">
              <a:lnSpc>
                <a:spcPct val="100000"/>
              </a:lnSpc>
              <a:spcBef>
                <a:spcPts val="0"/>
              </a:spcBef>
              <a:spcAft>
                <a:spcPts val="0"/>
              </a:spcAft>
              <a:buClr>
                <a:srgbClr val="000000"/>
              </a:buClr>
              <a:buSzPts val="4200"/>
              <a:buNone/>
              <a:defRPr sz="4200">
                <a:solidFill>
                  <a:srgbClr val="000000"/>
                </a:solidFill>
              </a:defRPr>
            </a:lvl4pPr>
            <a:lvl5pPr lvl="4" algn="l">
              <a:lnSpc>
                <a:spcPct val="100000"/>
              </a:lnSpc>
              <a:spcBef>
                <a:spcPts val="0"/>
              </a:spcBef>
              <a:spcAft>
                <a:spcPts val="0"/>
              </a:spcAft>
              <a:buClr>
                <a:srgbClr val="000000"/>
              </a:buClr>
              <a:buSzPts val="4200"/>
              <a:buNone/>
              <a:defRPr sz="4200">
                <a:solidFill>
                  <a:srgbClr val="000000"/>
                </a:solidFill>
              </a:defRPr>
            </a:lvl5pPr>
            <a:lvl6pPr lvl="5" algn="l">
              <a:lnSpc>
                <a:spcPct val="100000"/>
              </a:lnSpc>
              <a:spcBef>
                <a:spcPts val="0"/>
              </a:spcBef>
              <a:spcAft>
                <a:spcPts val="0"/>
              </a:spcAft>
              <a:buClr>
                <a:srgbClr val="000000"/>
              </a:buClr>
              <a:buSzPts val="4200"/>
              <a:buNone/>
              <a:defRPr sz="4200">
                <a:solidFill>
                  <a:srgbClr val="000000"/>
                </a:solidFill>
              </a:defRPr>
            </a:lvl6pPr>
            <a:lvl7pPr lvl="6" algn="l">
              <a:lnSpc>
                <a:spcPct val="100000"/>
              </a:lnSpc>
              <a:spcBef>
                <a:spcPts val="0"/>
              </a:spcBef>
              <a:spcAft>
                <a:spcPts val="0"/>
              </a:spcAft>
              <a:buClr>
                <a:srgbClr val="000000"/>
              </a:buClr>
              <a:buSzPts val="4200"/>
              <a:buNone/>
              <a:defRPr sz="4200">
                <a:solidFill>
                  <a:srgbClr val="000000"/>
                </a:solidFill>
              </a:defRPr>
            </a:lvl7pPr>
            <a:lvl8pPr lvl="7" algn="l">
              <a:lnSpc>
                <a:spcPct val="100000"/>
              </a:lnSpc>
              <a:spcBef>
                <a:spcPts val="0"/>
              </a:spcBef>
              <a:spcAft>
                <a:spcPts val="0"/>
              </a:spcAft>
              <a:buClr>
                <a:srgbClr val="000000"/>
              </a:buClr>
              <a:buSzPts val="4200"/>
              <a:buNone/>
              <a:defRPr sz="4200">
                <a:solidFill>
                  <a:srgbClr val="000000"/>
                </a:solidFill>
              </a:defRPr>
            </a:lvl8pPr>
            <a:lvl9pPr lvl="8" algn="l">
              <a:lnSpc>
                <a:spcPct val="100000"/>
              </a:lnSpc>
              <a:spcBef>
                <a:spcPts val="0"/>
              </a:spcBef>
              <a:spcAft>
                <a:spcPts val="0"/>
              </a:spcAft>
              <a:buClr>
                <a:srgbClr val="000000"/>
              </a:buClr>
              <a:buSzPts val="4200"/>
              <a:buNone/>
              <a:defRPr sz="4200">
                <a:solidFill>
                  <a:srgbClr val="000000"/>
                </a:solidFill>
              </a:defRPr>
            </a:lvl9pPr>
          </a:lstStyle>
          <a:p/>
        </p:txBody>
      </p:sp>
      <p:sp>
        <p:nvSpPr>
          <p:cNvPr id="1509" name="Google Shape;1509;g3f60670b355_0_483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510" name="Google Shape;1510;g3f60670b355_0_483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511" name="Google Shape;1511;g3f60670b355_0_4839"/>
          <p:cNvSpPr txBox="1"/>
          <p:nvPr>
            <p:ph idx="1" type="subTitle"/>
          </p:nvPr>
        </p:nvSpPr>
        <p:spPr>
          <a:xfrm>
            <a:off x="460950" y="3078150"/>
            <a:ext cx="8231100" cy="88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solidFill>
                  <a:schemeClr val="lt1"/>
                </a:solidFill>
              </a:defRPr>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TITLE_AND_BODY_1">
    <p:bg>
      <p:bgPr>
        <a:solidFill>
          <a:schemeClr val="dk2"/>
        </a:solidFill>
      </p:bgPr>
    </p:bg>
    <p:spTree>
      <p:nvGrpSpPr>
        <p:cNvPr id="1512" name="Shape 1512"/>
        <p:cNvGrpSpPr/>
        <p:nvPr/>
      </p:nvGrpSpPr>
      <p:grpSpPr>
        <a:xfrm>
          <a:off x="0" y="0"/>
          <a:ext cx="0" cy="0"/>
          <a:chOff x="0" y="0"/>
          <a:chExt cx="0" cy="0"/>
        </a:xfrm>
      </p:grpSpPr>
      <p:sp>
        <p:nvSpPr>
          <p:cNvPr descr="null" id="1513" name="Google Shape;1513;g3f60670b355_0_4845"/>
          <p:cNvSpPr/>
          <p:nvPr/>
        </p:nvSpPr>
        <p:spPr>
          <a:xfrm>
            <a:off x="-35625" y="-36525"/>
            <a:ext cx="92370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14" name="Google Shape;1514;g3f60670b355_0_484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515" name="Google Shape;1515;g3f60670b355_0_4845"/>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Font typeface="Lato"/>
              <a:buChar char="●"/>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1516" name="Google Shape;1516;g3f60670b355_0_484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17" name="Google Shape;1517;g3f60670b355_0_4845"/>
          <p:cNvGrpSpPr/>
          <p:nvPr/>
        </p:nvGrpSpPr>
        <p:grpSpPr>
          <a:xfrm>
            <a:off x="152400" y="4779450"/>
            <a:ext cx="3571875" cy="273600"/>
            <a:chOff x="152400" y="4779450"/>
            <a:chExt cx="3571875" cy="273600"/>
          </a:xfrm>
        </p:grpSpPr>
        <p:pic>
          <p:nvPicPr>
            <p:cNvPr descr="Social media icons for: Twitter, Facebook, LinkedIn, Instagram, Pinterest, and YouTube" id="1518" name="Google Shape;1518;g3f60670b355_0_4845"/>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19" name="Google Shape;1519;g3f60670b355_0_4845"/>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20" name="Google Shape;1520;g3f60670b355_0_484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TITLE_AND_BODY_1_1">
    <p:bg>
      <p:bgPr>
        <a:solidFill>
          <a:schemeClr val="dk2"/>
        </a:solidFill>
      </p:bgPr>
    </p:bg>
    <p:spTree>
      <p:nvGrpSpPr>
        <p:cNvPr id="1521" name="Shape 1521"/>
        <p:cNvGrpSpPr/>
        <p:nvPr/>
      </p:nvGrpSpPr>
      <p:grpSpPr>
        <a:xfrm>
          <a:off x="0" y="0"/>
          <a:ext cx="0" cy="0"/>
          <a:chOff x="0" y="0"/>
          <a:chExt cx="0" cy="0"/>
        </a:xfrm>
      </p:grpSpPr>
      <p:sp>
        <p:nvSpPr>
          <p:cNvPr descr="null" id="1522" name="Google Shape;1522;g3f60670b355_0_4854"/>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3" name="Google Shape;1523;g3f60670b355_0_4854"/>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524" name="Google Shape;1524;g3f60670b355_0_4854"/>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1525" name="Google Shape;1525;g3f60670b355_0_485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26" name="Google Shape;1526;g3f60670b355_0_4854"/>
          <p:cNvGrpSpPr/>
          <p:nvPr/>
        </p:nvGrpSpPr>
        <p:grpSpPr>
          <a:xfrm>
            <a:off x="152400" y="4779450"/>
            <a:ext cx="3571875" cy="273600"/>
            <a:chOff x="152400" y="4779450"/>
            <a:chExt cx="3571875" cy="273600"/>
          </a:xfrm>
        </p:grpSpPr>
        <p:pic>
          <p:nvPicPr>
            <p:cNvPr descr="Social media icons for: Twitter, Facebook, LinkedIn, Instagram, Pinterest, and YouTube" id="1527" name="Google Shape;1527;g3f60670b355_0_485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28" name="Google Shape;1528;g3f60670b355_0_485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29" name="Google Shape;1529;g3f60670b355_0_485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1530" name="Shape 1530"/>
        <p:cNvGrpSpPr/>
        <p:nvPr/>
      </p:nvGrpSpPr>
      <p:grpSpPr>
        <a:xfrm>
          <a:off x="0" y="0"/>
          <a:ext cx="0" cy="0"/>
          <a:chOff x="0" y="0"/>
          <a:chExt cx="0" cy="0"/>
        </a:xfrm>
      </p:grpSpPr>
      <p:sp>
        <p:nvSpPr>
          <p:cNvPr descr="null" id="1531" name="Google Shape;1531;g3f60670b355_0_4863"/>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2" name="Google Shape;1532;g3f60670b355_0_486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533" name="Google Shape;1533;g3f60670b355_0_4863"/>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34" name="Google Shape;1534;g3f60670b355_0_4863"/>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35" name="Google Shape;1535;g3f60670b355_0_486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36" name="Google Shape;1536;g3f60670b355_0_4863"/>
          <p:cNvGrpSpPr/>
          <p:nvPr/>
        </p:nvGrpSpPr>
        <p:grpSpPr>
          <a:xfrm>
            <a:off x="152400" y="4779450"/>
            <a:ext cx="3571875" cy="273600"/>
            <a:chOff x="152400" y="4779450"/>
            <a:chExt cx="3571875" cy="273600"/>
          </a:xfrm>
        </p:grpSpPr>
        <p:pic>
          <p:nvPicPr>
            <p:cNvPr descr="Social media icons for: Twitter, Facebook, LinkedIn, Instagram, Pinterest, and YouTube" id="1537" name="Google Shape;1537;g3f60670b355_0_486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38" name="Google Shape;1538;g3f60670b355_0_486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39" name="Google Shape;1539;g3f60670b355_0_486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1540" name="Shape 1540"/>
        <p:cNvGrpSpPr/>
        <p:nvPr/>
      </p:nvGrpSpPr>
      <p:grpSpPr>
        <a:xfrm>
          <a:off x="0" y="0"/>
          <a:ext cx="0" cy="0"/>
          <a:chOff x="0" y="0"/>
          <a:chExt cx="0" cy="0"/>
        </a:xfrm>
      </p:grpSpPr>
      <p:sp>
        <p:nvSpPr>
          <p:cNvPr id="1541" name="Google Shape;1541;g3f60670b355_0_4873"/>
          <p:cNvSpPr txBox="1"/>
          <p:nvPr>
            <p:ph idx="1"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1542" name="Google Shape;1542;g3f60670b355_0_4873"/>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3" name="Google Shape;1543;g3f60670b355_0_487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1544" name="Google Shape;1544;g3f60670b355_0_4873"/>
          <p:cNvSpPr txBox="1"/>
          <p:nvPr>
            <p:ph idx="2"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45" name="Google Shape;1545;g3f60670b355_0_4873"/>
          <p:cNvSpPr txBox="1"/>
          <p:nvPr>
            <p:ph idx="3"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46" name="Google Shape;1546;g3f60670b355_0_487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47" name="Google Shape;1547;g3f60670b355_0_4873"/>
          <p:cNvGrpSpPr/>
          <p:nvPr/>
        </p:nvGrpSpPr>
        <p:grpSpPr>
          <a:xfrm>
            <a:off x="152400" y="4779450"/>
            <a:ext cx="3571875" cy="273600"/>
            <a:chOff x="152400" y="4779450"/>
            <a:chExt cx="3571875" cy="273600"/>
          </a:xfrm>
        </p:grpSpPr>
        <p:pic>
          <p:nvPicPr>
            <p:cNvPr descr="Social media icons for: Twitter, Facebook, LinkedIn, Instagram, Pinterest, and YouTube" id="1548" name="Google Shape;1548;g3f60670b355_0_487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49" name="Google Shape;1549;g3f60670b355_0_487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50" name="Google Shape;1550;g3f60670b355_0_487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1551" name="Shape 1551"/>
        <p:cNvGrpSpPr/>
        <p:nvPr/>
      </p:nvGrpSpPr>
      <p:grpSpPr>
        <a:xfrm>
          <a:off x="0" y="0"/>
          <a:ext cx="0" cy="0"/>
          <a:chOff x="0" y="0"/>
          <a:chExt cx="0" cy="0"/>
        </a:xfrm>
      </p:grpSpPr>
      <p:sp>
        <p:nvSpPr>
          <p:cNvPr id="1552" name="Google Shape;1552;g3f60670b355_0_4884"/>
          <p:cNvSpPr txBox="1"/>
          <p:nvPr>
            <p:ph idx="1" type="body"/>
          </p:nvPr>
        </p:nvSpPr>
        <p:spPr>
          <a:xfrm>
            <a:off x="71461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descr="null" id="1553" name="Google Shape;1553;g3f60670b355_0_4884"/>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4" name="Google Shape;1554;g3f60670b355_0_4884"/>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555" name="Google Shape;1555;g3f60670b355_0_4884"/>
          <p:cNvSpPr txBox="1"/>
          <p:nvPr>
            <p:ph idx="2"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56" name="Google Shape;1556;g3f60670b355_0_4884"/>
          <p:cNvSpPr txBox="1"/>
          <p:nvPr>
            <p:ph idx="3" type="body"/>
          </p:nvPr>
        </p:nvSpPr>
        <p:spPr>
          <a:xfrm>
            <a:off x="2651722"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57" name="Google Shape;1557;g3f60670b355_0_488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58" name="Google Shape;1558;g3f60670b355_0_4884"/>
          <p:cNvGrpSpPr/>
          <p:nvPr/>
        </p:nvGrpSpPr>
        <p:grpSpPr>
          <a:xfrm>
            <a:off x="152400" y="4779450"/>
            <a:ext cx="3571875" cy="273600"/>
            <a:chOff x="152400" y="4779450"/>
            <a:chExt cx="3571875" cy="273600"/>
          </a:xfrm>
        </p:grpSpPr>
        <p:pic>
          <p:nvPicPr>
            <p:cNvPr descr="Social media icons for: Twitter, Facebook, LinkedIn, Instagram, Pinterest, and YouTube" id="1559" name="Google Shape;1559;g3f60670b355_0_488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60" name="Google Shape;1560;g3f60670b355_0_488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61" name="Google Shape;1561;g3f60670b355_0_4884"/>
          <p:cNvSpPr txBox="1"/>
          <p:nvPr>
            <p:ph idx="4" type="body"/>
          </p:nvPr>
        </p:nvSpPr>
        <p:spPr>
          <a:xfrm>
            <a:off x="4898931" y="1233275"/>
            <a:ext cx="19623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62" name="Google Shape;1562;g3f60670b355_0_488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side">
  <p:cSld name="TITLE_AND_TWO_COLUMNS_1_1">
    <p:bg>
      <p:bgPr>
        <a:solidFill>
          <a:srgbClr val="FFFFFF"/>
        </a:solidFill>
      </p:bgPr>
    </p:bg>
    <p:spTree>
      <p:nvGrpSpPr>
        <p:cNvPr id="1563" name="Shape 1563"/>
        <p:cNvGrpSpPr/>
        <p:nvPr/>
      </p:nvGrpSpPr>
      <p:grpSpPr>
        <a:xfrm>
          <a:off x="0" y="0"/>
          <a:ext cx="0" cy="0"/>
          <a:chOff x="0" y="0"/>
          <a:chExt cx="0" cy="0"/>
        </a:xfrm>
      </p:grpSpPr>
      <p:sp>
        <p:nvSpPr>
          <p:cNvPr descr="null" id="1564" name="Google Shape;1564;g3f60670b355_0_4896"/>
          <p:cNvSpPr/>
          <p:nvPr/>
        </p:nvSpPr>
        <p:spPr>
          <a:xfrm rot="5400000">
            <a:off x="-2303425" y="2040575"/>
            <a:ext cx="52956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5" name="Google Shape;1565;g3f60670b355_0_4896"/>
          <p:cNvSpPr txBox="1"/>
          <p:nvPr>
            <p:ph type="title"/>
          </p:nvPr>
        </p:nvSpPr>
        <p:spPr>
          <a:xfrm>
            <a:off x="1233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1566" name="Google Shape;1566;g3f60670b355_0_4896"/>
          <p:cNvSpPr txBox="1"/>
          <p:nvPr>
            <p:ph idx="1" type="body"/>
          </p:nvPr>
        </p:nvSpPr>
        <p:spPr>
          <a:xfrm>
            <a:off x="1233900" y="1004675"/>
            <a:ext cx="35718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67" name="Google Shape;1567;g3f60670b355_0_4896"/>
          <p:cNvSpPr txBox="1"/>
          <p:nvPr>
            <p:ph idx="2" type="body"/>
          </p:nvPr>
        </p:nvSpPr>
        <p:spPr>
          <a:xfrm>
            <a:off x="5146300" y="1004675"/>
            <a:ext cx="37002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568" name="Google Shape;1568;g3f60670b355_0_489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69" name="Google Shape;1569;g3f60670b355_0_4896"/>
          <p:cNvGrpSpPr/>
          <p:nvPr/>
        </p:nvGrpSpPr>
        <p:grpSpPr>
          <a:xfrm>
            <a:off x="152400" y="4779450"/>
            <a:ext cx="3571875" cy="273600"/>
            <a:chOff x="152400" y="4779450"/>
            <a:chExt cx="3571875" cy="273600"/>
          </a:xfrm>
        </p:grpSpPr>
        <p:pic>
          <p:nvPicPr>
            <p:cNvPr descr="Social media icons for: Twitter, Facebook, LinkedIn, Instagram, Pinterest, and YouTube" id="1570" name="Google Shape;1570;g3f60670b355_0_4896"/>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71" name="Google Shape;1571;g3f60670b355_0_4896"/>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72" name="Google Shape;1572;g3f60670b355_0_489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lus logo placeholders 6">
  <p:cSld name="TITLE_ONLY_1">
    <p:spTree>
      <p:nvGrpSpPr>
        <p:cNvPr id="1573" name="Shape 1573"/>
        <p:cNvGrpSpPr/>
        <p:nvPr/>
      </p:nvGrpSpPr>
      <p:grpSpPr>
        <a:xfrm>
          <a:off x="0" y="0"/>
          <a:ext cx="0" cy="0"/>
          <a:chOff x="0" y="0"/>
          <a:chExt cx="0" cy="0"/>
        </a:xfrm>
      </p:grpSpPr>
      <p:sp>
        <p:nvSpPr>
          <p:cNvPr descr="null" id="1574" name="Google Shape;1574;g3f60670b355_0_4914"/>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5" name="Google Shape;1575;g3f60670b355_0_4914"/>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576" name="Google Shape;1576;g3f60670b355_0_491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77" name="Google Shape;1577;g3f60670b355_0_4914"/>
          <p:cNvGrpSpPr/>
          <p:nvPr/>
        </p:nvGrpSpPr>
        <p:grpSpPr>
          <a:xfrm>
            <a:off x="152400" y="4779450"/>
            <a:ext cx="3571875" cy="273600"/>
            <a:chOff x="152400" y="4779450"/>
            <a:chExt cx="3571875" cy="273600"/>
          </a:xfrm>
        </p:grpSpPr>
        <p:pic>
          <p:nvPicPr>
            <p:cNvPr descr="Social media icons for: Twitter, Facebook, LinkedIn, Instagram, Pinterest, and YouTube" id="1578" name="Google Shape;1578;g3f60670b355_0_491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79" name="Google Shape;1579;g3f60670b355_0_491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80" name="Google Shape;1580;g3f60670b355_0_491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descr="null" id="1581" name="Google Shape;1581;g3f60670b355_0_4914"/>
          <p:cNvSpPr/>
          <p:nvPr/>
        </p:nvSpPr>
        <p:spPr>
          <a:xfrm>
            <a:off x="344800" y="1220925"/>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82" name="Google Shape;1582;g3f60670b355_0_4914"/>
          <p:cNvSpPr/>
          <p:nvPr/>
        </p:nvSpPr>
        <p:spPr>
          <a:xfrm>
            <a:off x="344800" y="2985362"/>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83" name="Google Shape;1583;g3f60670b355_0_4914"/>
          <p:cNvSpPr/>
          <p:nvPr/>
        </p:nvSpPr>
        <p:spPr>
          <a:xfrm>
            <a:off x="3265138" y="1220925"/>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84" name="Google Shape;1584;g3f60670b355_0_4914"/>
          <p:cNvSpPr/>
          <p:nvPr/>
        </p:nvSpPr>
        <p:spPr>
          <a:xfrm>
            <a:off x="3265138" y="2985362"/>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85" name="Google Shape;1585;g3f60670b355_0_4914"/>
          <p:cNvSpPr/>
          <p:nvPr/>
        </p:nvSpPr>
        <p:spPr>
          <a:xfrm>
            <a:off x="6185476" y="2985362"/>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86" name="Google Shape;1586;g3f60670b355_0_4914"/>
          <p:cNvSpPr/>
          <p:nvPr/>
        </p:nvSpPr>
        <p:spPr>
          <a:xfrm>
            <a:off x="6185476" y="1220925"/>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lus logo placeholders 4">
  <p:cSld name="TITLE_ONLY_1_1">
    <p:spTree>
      <p:nvGrpSpPr>
        <p:cNvPr id="1587" name="Shape 1587"/>
        <p:cNvGrpSpPr/>
        <p:nvPr/>
      </p:nvGrpSpPr>
      <p:grpSpPr>
        <a:xfrm>
          <a:off x="0" y="0"/>
          <a:ext cx="0" cy="0"/>
          <a:chOff x="0" y="0"/>
          <a:chExt cx="0" cy="0"/>
        </a:xfrm>
      </p:grpSpPr>
      <p:sp>
        <p:nvSpPr>
          <p:cNvPr descr="null" id="1588" name="Google Shape;1588;g3f60670b355_0_4928"/>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9" name="Google Shape;1589;g3f60670b355_0_4928"/>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590" name="Google Shape;1590;g3f60670b355_0_492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591" name="Google Shape;1591;g3f60670b355_0_4928"/>
          <p:cNvGrpSpPr/>
          <p:nvPr/>
        </p:nvGrpSpPr>
        <p:grpSpPr>
          <a:xfrm>
            <a:off x="152400" y="4779450"/>
            <a:ext cx="3571875" cy="273600"/>
            <a:chOff x="152400" y="4779450"/>
            <a:chExt cx="3571875" cy="273600"/>
          </a:xfrm>
        </p:grpSpPr>
        <p:pic>
          <p:nvPicPr>
            <p:cNvPr descr="Social media icons for: Twitter, Facebook, LinkedIn, Instagram, Pinterest, and YouTube" id="1592" name="Google Shape;1592;g3f60670b355_0_4928"/>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593" name="Google Shape;1593;g3f60670b355_0_492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594" name="Google Shape;1594;g3f60670b355_0_492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descr="null" id="1595" name="Google Shape;1595;g3f60670b355_0_4928"/>
          <p:cNvSpPr/>
          <p:nvPr/>
        </p:nvSpPr>
        <p:spPr>
          <a:xfrm>
            <a:off x="1742175" y="1220925"/>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96" name="Google Shape;1596;g3f60670b355_0_4928"/>
          <p:cNvSpPr/>
          <p:nvPr/>
        </p:nvSpPr>
        <p:spPr>
          <a:xfrm>
            <a:off x="1742175" y="2985362"/>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97" name="Google Shape;1597;g3f60670b355_0_4928"/>
          <p:cNvSpPr/>
          <p:nvPr/>
        </p:nvSpPr>
        <p:spPr>
          <a:xfrm>
            <a:off x="4662513" y="1220925"/>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598" name="Google Shape;1598;g3f60670b355_0_4928"/>
          <p:cNvSpPr/>
          <p:nvPr/>
        </p:nvSpPr>
        <p:spPr>
          <a:xfrm>
            <a:off x="4662513" y="2985362"/>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lus logo placeholders 3">
  <p:cSld name="TITLE_ONLY_1_1_1">
    <p:spTree>
      <p:nvGrpSpPr>
        <p:cNvPr id="1599" name="Shape 1599"/>
        <p:cNvGrpSpPr/>
        <p:nvPr/>
      </p:nvGrpSpPr>
      <p:grpSpPr>
        <a:xfrm>
          <a:off x="0" y="0"/>
          <a:ext cx="0" cy="0"/>
          <a:chOff x="0" y="0"/>
          <a:chExt cx="0" cy="0"/>
        </a:xfrm>
      </p:grpSpPr>
      <p:sp>
        <p:nvSpPr>
          <p:cNvPr descr="null" id="1600" name="Google Shape;1600;g3f60670b355_0_4940"/>
          <p:cNvSpPr/>
          <p:nvPr/>
        </p:nvSpPr>
        <p:spPr>
          <a:xfrm flipH="1" rot="10800000">
            <a:off x="0" y="775800"/>
            <a:ext cx="9144000" cy="4367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1" name="Google Shape;1601;g3f60670b355_0_4940"/>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602" name="Google Shape;1602;g3f60670b355_0_494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603" name="Google Shape;1603;g3f60670b355_0_4940"/>
          <p:cNvGrpSpPr/>
          <p:nvPr/>
        </p:nvGrpSpPr>
        <p:grpSpPr>
          <a:xfrm>
            <a:off x="152400" y="4779450"/>
            <a:ext cx="3571875" cy="273600"/>
            <a:chOff x="152400" y="4779450"/>
            <a:chExt cx="3571875" cy="273600"/>
          </a:xfrm>
        </p:grpSpPr>
        <p:pic>
          <p:nvPicPr>
            <p:cNvPr descr="Social media icons for: Twitter, Facebook, LinkedIn, Instagram, Pinterest, and YouTube" id="1604" name="Google Shape;1604;g3f60670b355_0_494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605" name="Google Shape;1605;g3f60670b355_0_494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606" name="Google Shape;1606;g3f60670b355_0_494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descr="null" id="1607" name="Google Shape;1607;g3f60670b355_0_4940"/>
          <p:cNvSpPr/>
          <p:nvPr/>
        </p:nvSpPr>
        <p:spPr>
          <a:xfrm>
            <a:off x="344800" y="1781850"/>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608" name="Google Shape;1608;g3f60670b355_0_4940"/>
          <p:cNvSpPr/>
          <p:nvPr/>
        </p:nvSpPr>
        <p:spPr>
          <a:xfrm>
            <a:off x="3265138" y="1781850"/>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609" name="Google Shape;1609;g3f60670b355_0_4940"/>
          <p:cNvSpPr/>
          <p:nvPr/>
        </p:nvSpPr>
        <p:spPr>
          <a:xfrm>
            <a:off x="6185476" y="1781850"/>
            <a:ext cx="2739300" cy="1579800"/>
          </a:xfrm>
          <a:prstGeom prst="rect">
            <a:avLst/>
          </a:prstGeom>
          <a:solidFill>
            <a:srgbClr val="FFFFFF"/>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610" name="Shape 1610"/>
        <p:cNvGrpSpPr/>
        <p:nvPr/>
      </p:nvGrpSpPr>
      <p:grpSpPr>
        <a:xfrm>
          <a:off x="0" y="0"/>
          <a:ext cx="0" cy="0"/>
          <a:chOff x="0" y="0"/>
          <a:chExt cx="0" cy="0"/>
        </a:xfrm>
      </p:grpSpPr>
      <p:sp>
        <p:nvSpPr>
          <p:cNvPr id="1611" name="Google Shape;1611;g3f60670b355_0_4957"/>
          <p:cNvSpPr txBox="1"/>
          <p:nvPr>
            <p:ph type="title"/>
          </p:nvPr>
        </p:nvSpPr>
        <p:spPr>
          <a:xfrm>
            <a:off x="490250" y="488250"/>
            <a:ext cx="62271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2"/>
              </a:buClr>
              <a:buSzPts val="6000"/>
              <a:buNone/>
              <a:defRPr sz="6000">
                <a:solidFill>
                  <a:schemeClr val="dk2"/>
                </a:solidFill>
              </a:defRPr>
            </a:lvl1pPr>
            <a:lvl2pPr lvl="1" algn="l">
              <a:lnSpc>
                <a:spcPct val="100000"/>
              </a:lnSpc>
              <a:spcBef>
                <a:spcPts val="0"/>
              </a:spcBef>
              <a:spcAft>
                <a:spcPts val="0"/>
              </a:spcAft>
              <a:buClr>
                <a:schemeClr val="dk2"/>
              </a:buClr>
              <a:buSzPts val="6000"/>
              <a:buNone/>
              <a:defRPr sz="6000">
                <a:solidFill>
                  <a:schemeClr val="dk2"/>
                </a:solidFill>
              </a:defRPr>
            </a:lvl2pPr>
            <a:lvl3pPr lvl="2" algn="l">
              <a:lnSpc>
                <a:spcPct val="100000"/>
              </a:lnSpc>
              <a:spcBef>
                <a:spcPts val="0"/>
              </a:spcBef>
              <a:spcAft>
                <a:spcPts val="0"/>
              </a:spcAft>
              <a:buClr>
                <a:schemeClr val="dk2"/>
              </a:buClr>
              <a:buSzPts val="6000"/>
              <a:buNone/>
              <a:defRPr sz="6000">
                <a:solidFill>
                  <a:schemeClr val="dk2"/>
                </a:solidFill>
              </a:defRPr>
            </a:lvl3pPr>
            <a:lvl4pPr lvl="3" algn="l">
              <a:lnSpc>
                <a:spcPct val="100000"/>
              </a:lnSpc>
              <a:spcBef>
                <a:spcPts val="0"/>
              </a:spcBef>
              <a:spcAft>
                <a:spcPts val="0"/>
              </a:spcAft>
              <a:buClr>
                <a:schemeClr val="dk2"/>
              </a:buClr>
              <a:buSzPts val="6000"/>
              <a:buNone/>
              <a:defRPr sz="6000">
                <a:solidFill>
                  <a:schemeClr val="dk2"/>
                </a:solidFill>
              </a:defRPr>
            </a:lvl4pPr>
            <a:lvl5pPr lvl="4" algn="l">
              <a:lnSpc>
                <a:spcPct val="100000"/>
              </a:lnSpc>
              <a:spcBef>
                <a:spcPts val="0"/>
              </a:spcBef>
              <a:spcAft>
                <a:spcPts val="0"/>
              </a:spcAft>
              <a:buClr>
                <a:schemeClr val="dk2"/>
              </a:buClr>
              <a:buSzPts val="6000"/>
              <a:buNone/>
              <a:defRPr sz="6000">
                <a:solidFill>
                  <a:schemeClr val="dk2"/>
                </a:solidFill>
              </a:defRPr>
            </a:lvl5pPr>
            <a:lvl6pPr lvl="5" algn="l">
              <a:lnSpc>
                <a:spcPct val="100000"/>
              </a:lnSpc>
              <a:spcBef>
                <a:spcPts val="0"/>
              </a:spcBef>
              <a:spcAft>
                <a:spcPts val="0"/>
              </a:spcAft>
              <a:buClr>
                <a:schemeClr val="dk2"/>
              </a:buClr>
              <a:buSzPts val="6000"/>
              <a:buNone/>
              <a:defRPr sz="6000">
                <a:solidFill>
                  <a:schemeClr val="dk2"/>
                </a:solidFill>
              </a:defRPr>
            </a:lvl6pPr>
            <a:lvl7pPr lvl="6" algn="l">
              <a:lnSpc>
                <a:spcPct val="100000"/>
              </a:lnSpc>
              <a:spcBef>
                <a:spcPts val="0"/>
              </a:spcBef>
              <a:spcAft>
                <a:spcPts val="0"/>
              </a:spcAft>
              <a:buClr>
                <a:schemeClr val="dk2"/>
              </a:buClr>
              <a:buSzPts val="6000"/>
              <a:buNone/>
              <a:defRPr sz="6000">
                <a:solidFill>
                  <a:schemeClr val="dk2"/>
                </a:solidFill>
              </a:defRPr>
            </a:lvl7pPr>
            <a:lvl8pPr lvl="7" algn="l">
              <a:lnSpc>
                <a:spcPct val="100000"/>
              </a:lnSpc>
              <a:spcBef>
                <a:spcPts val="0"/>
              </a:spcBef>
              <a:spcAft>
                <a:spcPts val="0"/>
              </a:spcAft>
              <a:buClr>
                <a:schemeClr val="dk2"/>
              </a:buClr>
              <a:buSzPts val="6000"/>
              <a:buNone/>
              <a:defRPr sz="6000">
                <a:solidFill>
                  <a:schemeClr val="dk2"/>
                </a:solidFill>
              </a:defRPr>
            </a:lvl8pPr>
            <a:lvl9pPr lvl="8" algn="l">
              <a:lnSpc>
                <a:spcPct val="100000"/>
              </a:lnSpc>
              <a:spcBef>
                <a:spcPts val="0"/>
              </a:spcBef>
              <a:spcAft>
                <a:spcPts val="0"/>
              </a:spcAft>
              <a:buClr>
                <a:schemeClr val="dk2"/>
              </a:buClr>
              <a:buSzPts val="6000"/>
              <a:buNone/>
              <a:defRPr sz="6000">
                <a:solidFill>
                  <a:schemeClr val="dk2"/>
                </a:solidFill>
              </a:defRPr>
            </a:lvl9pPr>
          </a:lstStyle>
          <a:p/>
        </p:txBody>
      </p:sp>
      <p:sp>
        <p:nvSpPr>
          <p:cNvPr id="1612" name="Google Shape;1612;g3f60670b355_0_495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613" name="Google Shape;1613;g3f60670b355_0_495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1614" name="Shape 1614"/>
        <p:cNvGrpSpPr/>
        <p:nvPr/>
      </p:nvGrpSpPr>
      <p:grpSpPr>
        <a:xfrm>
          <a:off x="0" y="0"/>
          <a:ext cx="0" cy="0"/>
          <a:chOff x="0" y="0"/>
          <a:chExt cx="0" cy="0"/>
        </a:xfrm>
      </p:grpSpPr>
      <p:sp>
        <p:nvSpPr>
          <p:cNvPr id="1615" name="Google Shape;1615;g3f60670b355_0_4961"/>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616" name="Google Shape;1616;g3f60670b355_0_496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617" name="Google Shape;1617;g3f60670b355_0_4961"/>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618" name="Google Shape;1618;g3f60670b355_0_4961"/>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619" name="Google Shape;1619;g3f60670b355_0_496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1620" name="Shape 1620"/>
        <p:cNvGrpSpPr/>
        <p:nvPr/>
      </p:nvGrpSpPr>
      <p:grpSpPr>
        <a:xfrm>
          <a:off x="0" y="0"/>
          <a:ext cx="0" cy="0"/>
          <a:chOff x="0" y="0"/>
          <a:chExt cx="0" cy="0"/>
        </a:xfrm>
      </p:grpSpPr>
      <p:sp>
        <p:nvSpPr>
          <p:cNvPr id="1621" name="Google Shape;1621;g3f60670b355_0_4967"/>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622" name="Google Shape;1622;g3f60670b355_0_496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623" name="Google Shape;1623;g3f60670b355_0_496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624" name="Google Shape;1624;g3f60670b355_0_4967"/>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625" name="Google Shape;1625;g3f60670b355_0_496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1626" name="Shape 1626"/>
        <p:cNvGrpSpPr/>
        <p:nvPr/>
      </p:nvGrpSpPr>
      <p:grpSpPr>
        <a:xfrm>
          <a:off x="0" y="0"/>
          <a:ext cx="0" cy="0"/>
          <a:chOff x="0" y="0"/>
          <a:chExt cx="0" cy="0"/>
        </a:xfrm>
      </p:grpSpPr>
      <p:sp>
        <p:nvSpPr>
          <p:cNvPr id="1627" name="Google Shape;1627;g3f60670b355_0_4973"/>
          <p:cNvSpPr txBox="1"/>
          <p:nvPr>
            <p:ph type="title"/>
          </p:nvPr>
        </p:nvSpPr>
        <p:spPr>
          <a:xfrm>
            <a:off x="490250" y="1770700"/>
            <a:ext cx="82431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628" name="Google Shape;1628;g3f60670b355_0_497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629" name="Google Shape;1629;g3f60670b355_0_4973"/>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630" name="Google Shape;1630;g3f60670b355_0_4973"/>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631" name="Google Shape;1631;g3f60670b355_0_497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632" name="Shape 1632"/>
        <p:cNvGrpSpPr/>
        <p:nvPr/>
      </p:nvGrpSpPr>
      <p:grpSpPr>
        <a:xfrm>
          <a:off x="0" y="0"/>
          <a:ext cx="0" cy="0"/>
          <a:chOff x="0" y="0"/>
          <a:chExt cx="0" cy="0"/>
        </a:xfrm>
      </p:grpSpPr>
      <p:sp>
        <p:nvSpPr>
          <p:cNvPr descr="null" id="1633" name="Google Shape;1633;g3f60670b355_0_4979"/>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4" name="Google Shape;1634;g3f60670b355_0_4979"/>
          <p:cNvSpPr txBox="1"/>
          <p:nvPr>
            <p:ph type="title"/>
          </p:nvPr>
        </p:nvSpPr>
        <p:spPr>
          <a:xfrm>
            <a:off x="208950" y="276100"/>
            <a:ext cx="4045200" cy="1235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3600"/>
              <a:buFont typeface="Lato Black"/>
              <a:buNone/>
              <a:defRPr b="0" sz="3600">
                <a:solidFill>
                  <a:schemeClr val="dk2"/>
                </a:solidFill>
                <a:latin typeface="Lato Black"/>
                <a:ea typeface="Lato Black"/>
                <a:cs typeface="Lato Black"/>
                <a:sym typeface="Lato Black"/>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635" name="Google Shape;1635;g3f60670b355_0_4979"/>
          <p:cNvSpPr txBox="1"/>
          <p:nvPr>
            <p:ph idx="1" type="subTitle"/>
          </p:nvPr>
        </p:nvSpPr>
        <p:spPr>
          <a:xfrm>
            <a:off x="208950" y="1587400"/>
            <a:ext cx="3969000" cy="1235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a:solidFill>
                  <a:schemeClr val="dk2"/>
                </a:solidFill>
              </a:defRPr>
            </a:lvl1pPr>
            <a:lvl2pPr lvl="1" algn="l">
              <a:lnSpc>
                <a:spcPct val="100000"/>
              </a:lnSpc>
              <a:spcBef>
                <a:spcPts val="0"/>
              </a:spcBef>
              <a:spcAft>
                <a:spcPts val="0"/>
              </a:spcAft>
              <a:buClr>
                <a:schemeClr val="dk2"/>
              </a:buClr>
              <a:buSzPts val="2100"/>
              <a:buNone/>
              <a:defRPr sz="2100">
                <a:solidFill>
                  <a:schemeClr val="dk2"/>
                </a:solidFill>
              </a:defRPr>
            </a:lvl2pPr>
            <a:lvl3pPr lvl="2" algn="l">
              <a:lnSpc>
                <a:spcPct val="100000"/>
              </a:lnSpc>
              <a:spcBef>
                <a:spcPts val="0"/>
              </a:spcBef>
              <a:spcAft>
                <a:spcPts val="0"/>
              </a:spcAft>
              <a:buClr>
                <a:schemeClr val="dk2"/>
              </a:buClr>
              <a:buSzPts val="2100"/>
              <a:buNone/>
              <a:defRPr sz="2100">
                <a:solidFill>
                  <a:schemeClr val="dk2"/>
                </a:solidFill>
              </a:defRPr>
            </a:lvl3pPr>
            <a:lvl4pPr lvl="3" algn="l">
              <a:lnSpc>
                <a:spcPct val="100000"/>
              </a:lnSpc>
              <a:spcBef>
                <a:spcPts val="0"/>
              </a:spcBef>
              <a:spcAft>
                <a:spcPts val="0"/>
              </a:spcAft>
              <a:buClr>
                <a:schemeClr val="dk2"/>
              </a:buClr>
              <a:buSzPts val="2100"/>
              <a:buNone/>
              <a:defRPr sz="2100">
                <a:solidFill>
                  <a:schemeClr val="dk2"/>
                </a:solidFill>
              </a:defRPr>
            </a:lvl4pPr>
            <a:lvl5pPr lvl="4" algn="l">
              <a:lnSpc>
                <a:spcPct val="100000"/>
              </a:lnSpc>
              <a:spcBef>
                <a:spcPts val="0"/>
              </a:spcBef>
              <a:spcAft>
                <a:spcPts val="0"/>
              </a:spcAft>
              <a:buClr>
                <a:schemeClr val="dk2"/>
              </a:buClr>
              <a:buSzPts val="2100"/>
              <a:buNone/>
              <a:defRPr sz="2100">
                <a:solidFill>
                  <a:schemeClr val="dk2"/>
                </a:solidFill>
              </a:defRPr>
            </a:lvl5pPr>
            <a:lvl6pPr lvl="5" algn="l">
              <a:lnSpc>
                <a:spcPct val="100000"/>
              </a:lnSpc>
              <a:spcBef>
                <a:spcPts val="0"/>
              </a:spcBef>
              <a:spcAft>
                <a:spcPts val="0"/>
              </a:spcAft>
              <a:buClr>
                <a:schemeClr val="dk2"/>
              </a:buClr>
              <a:buSzPts val="2100"/>
              <a:buNone/>
              <a:defRPr sz="2100">
                <a:solidFill>
                  <a:schemeClr val="dk2"/>
                </a:solidFill>
              </a:defRPr>
            </a:lvl6pPr>
            <a:lvl7pPr lvl="6" algn="l">
              <a:lnSpc>
                <a:spcPct val="100000"/>
              </a:lnSpc>
              <a:spcBef>
                <a:spcPts val="0"/>
              </a:spcBef>
              <a:spcAft>
                <a:spcPts val="0"/>
              </a:spcAft>
              <a:buClr>
                <a:schemeClr val="dk2"/>
              </a:buClr>
              <a:buSzPts val="2100"/>
              <a:buNone/>
              <a:defRPr sz="2100">
                <a:solidFill>
                  <a:schemeClr val="dk2"/>
                </a:solidFill>
              </a:defRPr>
            </a:lvl7pPr>
            <a:lvl8pPr lvl="7" algn="l">
              <a:lnSpc>
                <a:spcPct val="100000"/>
              </a:lnSpc>
              <a:spcBef>
                <a:spcPts val="0"/>
              </a:spcBef>
              <a:spcAft>
                <a:spcPts val="0"/>
              </a:spcAft>
              <a:buClr>
                <a:schemeClr val="dk2"/>
              </a:buClr>
              <a:buSzPts val="2100"/>
              <a:buNone/>
              <a:defRPr sz="2100">
                <a:solidFill>
                  <a:schemeClr val="dk2"/>
                </a:solidFill>
              </a:defRPr>
            </a:lvl8pPr>
            <a:lvl9pPr lvl="8" algn="l">
              <a:lnSpc>
                <a:spcPct val="100000"/>
              </a:lnSpc>
              <a:spcBef>
                <a:spcPts val="0"/>
              </a:spcBef>
              <a:spcAft>
                <a:spcPts val="0"/>
              </a:spcAft>
              <a:buClr>
                <a:schemeClr val="dk2"/>
              </a:buClr>
              <a:buSzPts val="2100"/>
              <a:buNone/>
              <a:defRPr sz="2100">
                <a:solidFill>
                  <a:schemeClr val="dk2"/>
                </a:solidFill>
              </a:defRPr>
            </a:lvl9pPr>
          </a:lstStyle>
          <a:p/>
        </p:txBody>
      </p:sp>
      <p:sp>
        <p:nvSpPr>
          <p:cNvPr id="1636" name="Google Shape;1636;g3f60670b355_0_4979"/>
          <p:cNvSpPr txBox="1"/>
          <p:nvPr>
            <p:ph idx="2" type="body"/>
          </p:nvPr>
        </p:nvSpPr>
        <p:spPr>
          <a:xfrm>
            <a:off x="4634700" y="465550"/>
            <a:ext cx="3837000" cy="3695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42900" lvl="2" marL="1371600" algn="l">
              <a:lnSpc>
                <a:spcPct val="100000"/>
              </a:lnSpc>
              <a:spcBef>
                <a:spcPts val="1600"/>
              </a:spcBef>
              <a:spcAft>
                <a:spcPts val="0"/>
              </a:spcAft>
              <a:buClr>
                <a:schemeClr val="accent6"/>
              </a:buClr>
              <a:buSzPts val="1800"/>
              <a:buChar char="■"/>
              <a:defRPr>
                <a:solidFill>
                  <a:schemeClr val="accent6"/>
                </a:solidFill>
              </a:defRPr>
            </a:lvl3pPr>
            <a:lvl4pPr indent="-330200" lvl="3" marL="1828800" algn="l">
              <a:lnSpc>
                <a:spcPct val="100000"/>
              </a:lnSpc>
              <a:spcBef>
                <a:spcPts val="1600"/>
              </a:spcBef>
              <a:spcAft>
                <a:spcPts val="0"/>
              </a:spcAft>
              <a:buClr>
                <a:schemeClr val="accent6"/>
              </a:buClr>
              <a:buSzPts val="1600"/>
              <a:buChar char="●"/>
              <a:defRPr>
                <a:solidFill>
                  <a:schemeClr val="accent6"/>
                </a:solidFill>
              </a:defRPr>
            </a:lvl4pPr>
            <a:lvl5pPr indent="-317500" lvl="4" marL="2286000" algn="l">
              <a:lnSpc>
                <a:spcPct val="100000"/>
              </a:lnSpc>
              <a:spcBef>
                <a:spcPts val="1600"/>
              </a:spcBef>
              <a:spcAft>
                <a:spcPts val="0"/>
              </a:spcAft>
              <a:buClr>
                <a:schemeClr val="accent6"/>
              </a:buClr>
              <a:buSzPts val="1400"/>
              <a:buChar char="○"/>
              <a:defRPr>
                <a:solidFill>
                  <a:schemeClr val="accent6"/>
                </a:solidFill>
              </a:defRPr>
            </a:lvl5pPr>
            <a:lvl6pPr indent="-317500" lvl="5" marL="2743200" algn="l">
              <a:lnSpc>
                <a:spcPct val="100000"/>
              </a:lnSpc>
              <a:spcBef>
                <a:spcPts val="1600"/>
              </a:spcBef>
              <a:spcAft>
                <a:spcPts val="0"/>
              </a:spcAft>
              <a:buClr>
                <a:schemeClr val="accent6"/>
              </a:buClr>
              <a:buSzPts val="1400"/>
              <a:buChar char="■"/>
              <a:defRPr>
                <a:solidFill>
                  <a:schemeClr val="accent6"/>
                </a:solidFill>
              </a:defRPr>
            </a:lvl6pPr>
            <a:lvl7pPr indent="-317500" lvl="6" marL="3200400" algn="l">
              <a:lnSpc>
                <a:spcPct val="100000"/>
              </a:lnSpc>
              <a:spcBef>
                <a:spcPts val="1600"/>
              </a:spcBef>
              <a:spcAft>
                <a:spcPts val="0"/>
              </a:spcAft>
              <a:buClr>
                <a:schemeClr val="accent6"/>
              </a:buClr>
              <a:buSzPts val="1400"/>
              <a:buChar char="●"/>
              <a:defRPr>
                <a:solidFill>
                  <a:schemeClr val="accent6"/>
                </a:solidFill>
              </a:defRPr>
            </a:lvl7pPr>
            <a:lvl8pPr indent="-317500" lvl="7" marL="3657600" algn="l">
              <a:lnSpc>
                <a:spcPct val="100000"/>
              </a:lnSpc>
              <a:spcBef>
                <a:spcPts val="1600"/>
              </a:spcBef>
              <a:spcAft>
                <a:spcPts val="0"/>
              </a:spcAft>
              <a:buClr>
                <a:schemeClr val="accent6"/>
              </a:buClr>
              <a:buSzPts val="1400"/>
              <a:buChar char="○"/>
              <a:defRPr>
                <a:solidFill>
                  <a:schemeClr val="accent6"/>
                </a:solidFill>
              </a:defRPr>
            </a:lvl8pPr>
            <a:lvl9pPr indent="-317500" lvl="8" marL="4114800" algn="l">
              <a:lnSpc>
                <a:spcPct val="100000"/>
              </a:lnSpc>
              <a:spcBef>
                <a:spcPts val="1600"/>
              </a:spcBef>
              <a:spcAft>
                <a:spcPts val="1600"/>
              </a:spcAft>
              <a:buClr>
                <a:schemeClr val="accent6"/>
              </a:buClr>
              <a:buSzPts val="1400"/>
              <a:buChar char="■"/>
              <a:defRPr>
                <a:solidFill>
                  <a:schemeClr val="accent6"/>
                </a:solidFill>
              </a:defRPr>
            </a:lvl9pPr>
          </a:lstStyle>
          <a:p/>
        </p:txBody>
      </p:sp>
      <p:sp>
        <p:nvSpPr>
          <p:cNvPr id="1637" name="Google Shape;1637;g3f60670b355_0_497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638" name="Google Shape;1638;g3f60670b355_0_497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1639" name="Shape 1639"/>
        <p:cNvGrpSpPr/>
        <p:nvPr/>
      </p:nvGrpSpPr>
      <p:grpSpPr>
        <a:xfrm>
          <a:off x="0" y="0"/>
          <a:ext cx="0" cy="0"/>
          <a:chOff x="0" y="0"/>
          <a:chExt cx="0" cy="0"/>
        </a:xfrm>
      </p:grpSpPr>
      <p:sp>
        <p:nvSpPr>
          <p:cNvPr descr="null" id="1640" name="Google Shape;1640;g3f60670b355_0_4986"/>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1" name="Google Shape;1641;g3f60670b355_0_498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642" name="Google Shape;1642;g3f60670b355_0_4986"/>
          <p:cNvSpPr txBox="1"/>
          <p:nvPr/>
        </p:nvSpPr>
        <p:spPr>
          <a:xfrm>
            <a:off x="5238225" y="47795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643" name="Google Shape;1643;g3f60670b355_0_4986"/>
          <p:cNvSpPr txBox="1"/>
          <p:nvPr>
            <p:ph type="title"/>
          </p:nvPr>
        </p:nvSpPr>
        <p:spPr>
          <a:xfrm>
            <a:off x="76200" y="4503400"/>
            <a:ext cx="6927600" cy="684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1644" name="Shape 1644"/>
        <p:cNvGrpSpPr/>
        <p:nvPr/>
      </p:nvGrpSpPr>
      <p:grpSpPr>
        <a:xfrm>
          <a:off x="0" y="0"/>
          <a:ext cx="0" cy="0"/>
          <a:chOff x="0" y="0"/>
          <a:chExt cx="0" cy="0"/>
        </a:xfrm>
      </p:grpSpPr>
      <p:pic>
        <p:nvPicPr>
          <p:cNvPr id="1645" name="Google Shape;1645;g3f60670b355_0_4991"/>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1646" name="Google Shape;1646;g3f60670b355_0_4991"/>
          <p:cNvSpPr txBox="1"/>
          <p:nvPr>
            <p:ph hasCustomPrompt="1" type="title"/>
          </p:nvPr>
        </p:nvSpPr>
        <p:spPr>
          <a:xfrm>
            <a:off x="475500" y="125852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a:r>
              <a:t>xx%</a:t>
            </a:r>
          </a:p>
        </p:txBody>
      </p:sp>
      <p:sp>
        <p:nvSpPr>
          <p:cNvPr id="1647" name="Google Shape;1647;g3f60670b355_0_4991"/>
          <p:cNvSpPr txBox="1"/>
          <p:nvPr>
            <p:ph idx="1" type="body"/>
          </p:nvPr>
        </p:nvSpPr>
        <p:spPr>
          <a:xfrm>
            <a:off x="475500" y="330462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sp>
        <p:nvSpPr>
          <p:cNvPr id="1648" name="Google Shape;1648;g3f60670b355_0_499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649" name="Google Shape;1649;g3f60670b355_0_499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1650" name="Shape 1650"/>
        <p:cNvGrpSpPr/>
        <p:nvPr/>
      </p:nvGrpSpPr>
      <p:grpSpPr>
        <a:xfrm>
          <a:off x="0" y="0"/>
          <a:ext cx="0" cy="0"/>
          <a:chOff x="0" y="0"/>
          <a:chExt cx="0" cy="0"/>
        </a:xfrm>
      </p:grpSpPr>
      <p:sp>
        <p:nvSpPr>
          <p:cNvPr id="1651" name="Google Shape;1651;g3f60670b355_0_499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1652" name="Shape 1652"/>
        <p:cNvGrpSpPr/>
        <p:nvPr/>
      </p:nvGrpSpPr>
      <p:grpSpPr>
        <a:xfrm>
          <a:off x="0" y="0"/>
          <a:ext cx="0" cy="0"/>
          <a:chOff x="0" y="0"/>
          <a:chExt cx="0" cy="0"/>
        </a:xfrm>
      </p:grpSpPr>
      <p:sp>
        <p:nvSpPr>
          <p:cNvPr id="1653" name="Google Shape;1653;g3f60670b355_0_499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TITLE_AND_BODY_1_2">
    <p:bg>
      <p:bgPr>
        <a:solidFill>
          <a:schemeClr val="dk2"/>
        </a:solidFill>
      </p:bgPr>
    </p:bg>
    <p:spTree>
      <p:nvGrpSpPr>
        <p:cNvPr id="1654" name="Shape 1654"/>
        <p:cNvGrpSpPr/>
        <p:nvPr/>
      </p:nvGrpSpPr>
      <p:grpSpPr>
        <a:xfrm>
          <a:off x="0" y="0"/>
          <a:ext cx="0" cy="0"/>
          <a:chOff x="0" y="0"/>
          <a:chExt cx="0" cy="0"/>
        </a:xfrm>
      </p:grpSpPr>
      <p:pic>
        <p:nvPicPr>
          <p:cNvPr descr="null" id="1655" name="Google Shape;1655;g3f60670b355_0_5001"/>
          <p:cNvPicPr preferRelativeResize="0"/>
          <p:nvPr/>
        </p:nvPicPr>
        <p:blipFill rotWithShape="1">
          <a:blip r:embed="rId2">
            <a:alphaModFix amt="50000"/>
          </a:blip>
          <a:srcRect b="0" l="0" r="0" t="0"/>
          <a:stretch/>
        </p:blipFill>
        <p:spPr>
          <a:xfrm>
            <a:off x="5541" y="0"/>
            <a:ext cx="9132918" cy="5143500"/>
          </a:xfrm>
          <a:prstGeom prst="rect">
            <a:avLst/>
          </a:prstGeom>
          <a:noFill/>
          <a:ln>
            <a:noFill/>
          </a:ln>
        </p:spPr>
      </p:pic>
      <p:sp>
        <p:nvSpPr>
          <p:cNvPr descr="null" id="1656" name="Google Shape;1656;g3f60670b355_0_5001"/>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1657" name="Google Shape;1657;g3f60670b355_0_500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658" name="Google Shape;1658;g3f60670b355_0_5001"/>
          <p:cNvGrpSpPr/>
          <p:nvPr/>
        </p:nvGrpSpPr>
        <p:grpSpPr>
          <a:xfrm>
            <a:off x="152400" y="4779450"/>
            <a:ext cx="3571875" cy="273600"/>
            <a:chOff x="152400" y="4779450"/>
            <a:chExt cx="3571875" cy="273600"/>
          </a:xfrm>
        </p:grpSpPr>
        <p:pic>
          <p:nvPicPr>
            <p:cNvPr descr="Social media icons for: Twitter, Facebook, LinkedIn, Instagram, Pinterest, and YouTube" id="1659" name="Google Shape;1659;g3f60670b355_0_5001"/>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660" name="Google Shape;1660;g3f60670b355_0_500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661" name="Google Shape;1661;g3f60670b355_0_500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p:cSld name="TITLE_AND_BODY_1_2_1">
    <p:bg>
      <p:bgPr>
        <a:solidFill>
          <a:schemeClr val="dk2"/>
        </a:solidFill>
      </p:bgPr>
    </p:bg>
    <p:spTree>
      <p:nvGrpSpPr>
        <p:cNvPr id="1662" name="Shape 1662"/>
        <p:cNvGrpSpPr/>
        <p:nvPr/>
      </p:nvGrpSpPr>
      <p:grpSpPr>
        <a:xfrm>
          <a:off x="0" y="0"/>
          <a:ext cx="0" cy="0"/>
          <a:chOff x="0" y="0"/>
          <a:chExt cx="0" cy="0"/>
        </a:xfrm>
      </p:grpSpPr>
      <p:pic>
        <p:nvPicPr>
          <p:cNvPr descr="null" id="1663" name="Google Shape;1663;g3f60670b355_0_5009"/>
          <p:cNvPicPr preferRelativeResize="0"/>
          <p:nvPr/>
        </p:nvPicPr>
        <p:blipFill rotWithShape="1">
          <a:blip r:embed="rId2">
            <a:alphaModFix amt="50000"/>
          </a:blip>
          <a:srcRect b="0" l="0" r="0" t="0"/>
          <a:stretch/>
        </p:blipFill>
        <p:spPr>
          <a:xfrm>
            <a:off x="5541" y="0"/>
            <a:ext cx="9132918" cy="5143500"/>
          </a:xfrm>
          <a:prstGeom prst="rect">
            <a:avLst/>
          </a:prstGeom>
          <a:noFill/>
          <a:ln>
            <a:noFill/>
          </a:ln>
        </p:spPr>
      </p:pic>
      <p:sp>
        <p:nvSpPr>
          <p:cNvPr descr="null" id="1664" name="Google Shape;1664;g3f60670b355_0_5009"/>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1665" name="Google Shape;1665;g3f60670b355_0_500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666" name="Google Shape;1666;g3f60670b355_0_5009"/>
          <p:cNvGrpSpPr/>
          <p:nvPr/>
        </p:nvGrpSpPr>
        <p:grpSpPr>
          <a:xfrm>
            <a:off x="152400" y="4779450"/>
            <a:ext cx="3571875" cy="273600"/>
            <a:chOff x="152400" y="4779450"/>
            <a:chExt cx="3571875" cy="273600"/>
          </a:xfrm>
        </p:grpSpPr>
        <p:pic>
          <p:nvPicPr>
            <p:cNvPr descr="Social media icons for: Twitter, Facebook, LinkedIn, Instagram, Pinterest, and YouTube" id="1667" name="Google Shape;1667;g3f60670b355_0_5009"/>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668" name="Google Shape;1668;g3f60670b355_0_500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669" name="Google Shape;1669;g3f60670b355_0_500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670" name="Google Shape;1670;g3f60670b355_0_5009"/>
          <p:cNvSpPr txBox="1"/>
          <p:nvPr>
            <p:ph idx="1" type="body"/>
          </p:nvPr>
        </p:nvSpPr>
        <p:spPr>
          <a:xfrm>
            <a:off x="471900" y="14618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671" name="Google Shape;1671;g3f60670b355_0_5009"/>
          <p:cNvSpPr txBox="1"/>
          <p:nvPr>
            <p:ph idx="2" type="body"/>
          </p:nvPr>
        </p:nvSpPr>
        <p:spPr>
          <a:xfrm>
            <a:off x="4694250" y="14618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1">
  <p:cSld name="TITLE_AND_BODY_1_2_1_1">
    <p:bg>
      <p:bgPr>
        <a:solidFill>
          <a:schemeClr val="dk2"/>
        </a:solidFill>
      </p:bgPr>
    </p:bg>
    <p:spTree>
      <p:nvGrpSpPr>
        <p:cNvPr id="1672" name="Shape 1672"/>
        <p:cNvGrpSpPr/>
        <p:nvPr/>
      </p:nvGrpSpPr>
      <p:grpSpPr>
        <a:xfrm>
          <a:off x="0" y="0"/>
          <a:ext cx="0" cy="0"/>
          <a:chOff x="0" y="0"/>
          <a:chExt cx="0" cy="0"/>
        </a:xfrm>
      </p:grpSpPr>
      <p:pic>
        <p:nvPicPr>
          <p:cNvPr descr="null" id="1673" name="Google Shape;1673;g3f60670b355_0_5019"/>
          <p:cNvPicPr preferRelativeResize="0"/>
          <p:nvPr/>
        </p:nvPicPr>
        <p:blipFill rotWithShape="1">
          <a:blip r:embed="rId2">
            <a:alphaModFix amt="50000"/>
          </a:blip>
          <a:srcRect b="0" l="0" r="0" t="0"/>
          <a:stretch/>
        </p:blipFill>
        <p:spPr>
          <a:xfrm>
            <a:off x="5541" y="0"/>
            <a:ext cx="9132918" cy="5143500"/>
          </a:xfrm>
          <a:prstGeom prst="rect">
            <a:avLst/>
          </a:prstGeom>
          <a:noFill/>
          <a:ln>
            <a:noFill/>
          </a:ln>
        </p:spPr>
      </p:pic>
      <p:sp>
        <p:nvSpPr>
          <p:cNvPr id="1674" name="Google Shape;1674;g3f60670b355_0_501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675" name="Google Shape;1675;g3f60670b355_0_5019"/>
          <p:cNvGrpSpPr/>
          <p:nvPr/>
        </p:nvGrpSpPr>
        <p:grpSpPr>
          <a:xfrm>
            <a:off x="152400" y="4779450"/>
            <a:ext cx="3571875" cy="273600"/>
            <a:chOff x="152400" y="4779450"/>
            <a:chExt cx="3571875" cy="273600"/>
          </a:xfrm>
        </p:grpSpPr>
        <p:pic>
          <p:nvPicPr>
            <p:cNvPr descr="Social media icons for: Twitter, Facebook, LinkedIn, Instagram, Pinterest, and YouTube" id="1676" name="Google Shape;1676;g3f60670b355_0_5019"/>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677" name="Google Shape;1677;g3f60670b355_0_501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372861"/>
                </a:solidFill>
                <a:latin typeface="Lato"/>
                <a:ea typeface="Lato"/>
                <a:cs typeface="Lato"/>
                <a:sym typeface="Lato"/>
              </a:endParaRPr>
            </a:p>
          </p:txBody>
        </p:sp>
      </p:grpSp>
      <p:sp>
        <p:nvSpPr>
          <p:cNvPr id="1678" name="Google Shape;1678;g3f60670b355_0_501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679" name="Google Shape;1679;g3f60670b355_0_5019"/>
          <p:cNvSpPr txBox="1"/>
          <p:nvPr>
            <p:ph type="title"/>
          </p:nvPr>
        </p:nvSpPr>
        <p:spPr>
          <a:xfrm>
            <a:off x="475500" y="106767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p:txBody>
      </p:sp>
      <p:sp>
        <p:nvSpPr>
          <p:cNvPr id="1680" name="Google Shape;1680;g3f60670b355_0_5019"/>
          <p:cNvSpPr txBox="1"/>
          <p:nvPr>
            <p:ph idx="1" type="body"/>
          </p:nvPr>
        </p:nvSpPr>
        <p:spPr>
          <a:xfrm>
            <a:off x="475500" y="311377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1681" name="Shape 1681"/>
        <p:cNvGrpSpPr/>
        <p:nvPr/>
      </p:nvGrpSpPr>
      <p:grpSpPr>
        <a:xfrm>
          <a:off x="0" y="0"/>
          <a:ext cx="0" cy="0"/>
          <a:chOff x="0" y="0"/>
          <a:chExt cx="0" cy="0"/>
        </a:xfrm>
      </p:grpSpPr>
      <p:sp>
        <p:nvSpPr>
          <p:cNvPr id="1682" name="Google Shape;1682;g3f60670b355_0_5028"/>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683" name="Google Shape;1683;g3f60670b355_0_502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684" name="Google Shape;1684;g3f60670b355_0_5028"/>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685" name="Google Shape;1685;g3f60670b355_0_502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686" name="Google Shape;1686;g3f60670b355_0_5028"/>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87" name="Shape 1687"/>
        <p:cNvGrpSpPr/>
        <p:nvPr/>
      </p:nvGrpSpPr>
      <p:grpSpPr>
        <a:xfrm>
          <a:off x="0" y="0"/>
          <a:ext cx="0" cy="0"/>
          <a:chOff x="0" y="0"/>
          <a:chExt cx="0" cy="0"/>
        </a:xfrm>
      </p:grpSpPr>
      <p:sp>
        <p:nvSpPr>
          <p:cNvPr id="1688" name="Google Shape;1688;g3f60670b355_0_5034"/>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689" name="Google Shape;1689;g3f60670b355_0_5034"/>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1600"/>
              </a:spcBef>
              <a:spcAft>
                <a:spcPts val="0"/>
              </a:spcAft>
              <a:buClr>
                <a:schemeClr val="dk1"/>
              </a:buClr>
              <a:buSzPts val="1800"/>
              <a:buChar char="○"/>
              <a:defRPr/>
            </a:lvl2pPr>
            <a:lvl3pPr indent="-342900" lvl="2" marL="1371600" algn="l">
              <a:lnSpc>
                <a:spcPct val="100000"/>
              </a:lnSpc>
              <a:spcBef>
                <a:spcPts val="1600"/>
              </a:spcBef>
              <a:spcAft>
                <a:spcPts val="0"/>
              </a:spcAft>
              <a:buClr>
                <a:schemeClr val="dk1"/>
              </a:buClr>
              <a:buSzPts val="1800"/>
              <a:buChar char="■"/>
              <a:defRPr/>
            </a:lvl3pPr>
            <a:lvl4pPr indent="-342900" lvl="3" marL="1828800" algn="l">
              <a:lnSpc>
                <a:spcPct val="100000"/>
              </a:lnSpc>
              <a:spcBef>
                <a:spcPts val="1600"/>
              </a:spcBef>
              <a:spcAft>
                <a:spcPts val="0"/>
              </a:spcAft>
              <a:buClr>
                <a:schemeClr val="dk1"/>
              </a:buClr>
              <a:buSzPts val="1800"/>
              <a:buChar char="●"/>
              <a:defRPr/>
            </a:lvl4pPr>
            <a:lvl5pPr indent="-342900" lvl="4" marL="2286000" algn="l">
              <a:lnSpc>
                <a:spcPct val="100000"/>
              </a:lnSpc>
              <a:spcBef>
                <a:spcPts val="1600"/>
              </a:spcBef>
              <a:spcAft>
                <a:spcPts val="0"/>
              </a:spcAft>
              <a:buClr>
                <a:schemeClr val="dk1"/>
              </a:buClr>
              <a:buSzPts val="1800"/>
              <a:buChar char="○"/>
              <a:defRPr/>
            </a:lvl5pPr>
            <a:lvl6pPr indent="-342900" lvl="5" marL="2743200" algn="l">
              <a:lnSpc>
                <a:spcPct val="100000"/>
              </a:lnSpc>
              <a:spcBef>
                <a:spcPts val="1600"/>
              </a:spcBef>
              <a:spcAft>
                <a:spcPts val="0"/>
              </a:spcAft>
              <a:buClr>
                <a:schemeClr val="dk1"/>
              </a:buClr>
              <a:buSzPts val="1800"/>
              <a:buChar char="■"/>
              <a:defRPr/>
            </a:lvl6pPr>
            <a:lvl7pPr indent="-342900" lvl="6" marL="3200400" algn="l">
              <a:lnSpc>
                <a:spcPct val="100000"/>
              </a:lnSpc>
              <a:spcBef>
                <a:spcPts val="1600"/>
              </a:spcBef>
              <a:spcAft>
                <a:spcPts val="0"/>
              </a:spcAft>
              <a:buClr>
                <a:schemeClr val="dk1"/>
              </a:buClr>
              <a:buSzPts val="1800"/>
              <a:buChar char="●"/>
              <a:defRPr/>
            </a:lvl7pPr>
            <a:lvl8pPr indent="-342900" lvl="7" marL="3657600" algn="l">
              <a:lnSpc>
                <a:spcPct val="100000"/>
              </a:lnSpc>
              <a:spcBef>
                <a:spcPts val="1600"/>
              </a:spcBef>
              <a:spcAft>
                <a:spcPts val="0"/>
              </a:spcAft>
              <a:buClr>
                <a:schemeClr val="dk1"/>
              </a:buClr>
              <a:buSzPts val="1800"/>
              <a:buChar char="○"/>
              <a:defRPr/>
            </a:lvl8pPr>
            <a:lvl9pPr indent="-342900" lvl="8" marL="4114800" algn="l">
              <a:lnSpc>
                <a:spcPct val="100000"/>
              </a:lnSpc>
              <a:spcBef>
                <a:spcPts val="1600"/>
              </a:spcBef>
              <a:spcAft>
                <a:spcPts val="1600"/>
              </a:spcAft>
              <a:buClr>
                <a:schemeClr val="dk1"/>
              </a:buClr>
              <a:buSzPts val="1800"/>
              <a:buChar char="■"/>
              <a:defRPr/>
            </a:lvl9pPr>
          </a:lstStyle>
          <a:p/>
        </p:txBody>
      </p:sp>
      <p:sp>
        <p:nvSpPr>
          <p:cNvPr id="1690" name="Google Shape;1690;g3f60670b355_0_503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1" name="Google Shape;1691;g3f60670b355_0_503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92" name="Google Shape;1692;g3f60670b355_0_503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2">
  <p:cSld name="TITLE_AND_BODY_1_3">
    <p:bg>
      <p:bgPr>
        <a:solidFill>
          <a:schemeClr val="dk2"/>
        </a:solidFill>
      </p:bgPr>
    </p:bg>
    <p:spTree>
      <p:nvGrpSpPr>
        <p:cNvPr id="1693" name="Shape 1693"/>
        <p:cNvGrpSpPr/>
        <p:nvPr/>
      </p:nvGrpSpPr>
      <p:grpSpPr>
        <a:xfrm>
          <a:off x="0" y="0"/>
          <a:ext cx="0" cy="0"/>
          <a:chOff x="0" y="0"/>
          <a:chExt cx="0" cy="0"/>
        </a:xfrm>
      </p:grpSpPr>
      <p:sp>
        <p:nvSpPr>
          <p:cNvPr descr="null" id="1694" name="Google Shape;1694;g3f60670b355_0_5040"/>
          <p:cNvSpPr/>
          <p:nvPr/>
        </p:nvSpPr>
        <p:spPr>
          <a:xfrm>
            <a:off x="-35625" y="-36525"/>
            <a:ext cx="9237000" cy="1034400"/>
          </a:xfrm>
          <a:prstGeom prst="rect">
            <a:avLst/>
          </a:prstGeom>
          <a:solidFill>
            <a:srgbClr val="3728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695" name="Google Shape;1695;g3f60670b355_0_504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696" name="Google Shape;1696;g3f60670b355_0_5040"/>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Font typeface="Lato"/>
              <a:buChar char="●"/>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1697" name="Google Shape;1697;g3f60670b355_0_504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698" name="Google Shape;1698;g3f60670b355_0_5040"/>
          <p:cNvGrpSpPr/>
          <p:nvPr/>
        </p:nvGrpSpPr>
        <p:grpSpPr>
          <a:xfrm>
            <a:off x="152400" y="4779450"/>
            <a:ext cx="3571875" cy="273600"/>
            <a:chOff x="152400" y="4779450"/>
            <a:chExt cx="3571875" cy="273600"/>
          </a:xfrm>
        </p:grpSpPr>
        <p:pic>
          <p:nvPicPr>
            <p:cNvPr descr="Social media icons for: Twitter, Facebook, LinkedIn, Instagram, Pinterest, and YouTube" id="1699" name="Google Shape;1699;g3f60670b355_0_504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00" name="Google Shape;1700;g3f60670b355_0_504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701" name="Google Shape;1701;g3f60670b355_0_504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2021 </a:t>
            </a:r>
            <a:r>
              <a:rPr b="1" i="0" lang="en-US" sz="700" u="none" cap="none" strike="noStrike">
                <a:solidFill>
                  <a:schemeClr val="accent6"/>
                </a:solidFill>
                <a:latin typeface="Lato"/>
                <a:ea typeface="Lato"/>
                <a:cs typeface="Lato"/>
                <a:sym typeface="Lato"/>
              </a:rPr>
              <a:t>CAST | Until learning has no limits</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2">
  <p:cSld name="TITLE_ONLY_1_2">
    <p:spTree>
      <p:nvGrpSpPr>
        <p:cNvPr id="1702" name="Shape 1702"/>
        <p:cNvGrpSpPr/>
        <p:nvPr/>
      </p:nvGrpSpPr>
      <p:grpSpPr>
        <a:xfrm>
          <a:off x="0" y="0"/>
          <a:ext cx="0" cy="0"/>
          <a:chOff x="0" y="0"/>
          <a:chExt cx="0" cy="0"/>
        </a:xfrm>
      </p:grpSpPr>
      <p:sp>
        <p:nvSpPr>
          <p:cNvPr descr="null" id="1703" name="Google Shape;1703;g3f60670b355_0_5049"/>
          <p:cNvSpPr/>
          <p:nvPr/>
        </p:nvSpPr>
        <p:spPr>
          <a:xfrm flipH="1" rot="10800000">
            <a:off x="0" y="1454700"/>
            <a:ext cx="9144000" cy="3688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g3f60670b355_0_5049"/>
          <p:cNvSpPr txBox="1"/>
          <p:nvPr>
            <p:ph type="title"/>
          </p:nvPr>
        </p:nvSpPr>
        <p:spPr>
          <a:xfrm>
            <a:off x="98250" y="179150"/>
            <a:ext cx="8826600" cy="60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None/>
              <a:defRPr sz="2400">
                <a:solidFill>
                  <a:schemeClr val="dk2"/>
                </a:solidFil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705" name="Google Shape;1705;g3f60670b355_0_504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706" name="Google Shape;1706;g3f60670b355_0_5049"/>
          <p:cNvGrpSpPr/>
          <p:nvPr/>
        </p:nvGrpSpPr>
        <p:grpSpPr>
          <a:xfrm>
            <a:off x="152400" y="4779450"/>
            <a:ext cx="3571875" cy="273600"/>
            <a:chOff x="152400" y="4779450"/>
            <a:chExt cx="3571875" cy="273600"/>
          </a:xfrm>
        </p:grpSpPr>
        <p:pic>
          <p:nvPicPr>
            <p:cNvPr descr="Social media icons for: Twitter, Facebook, LinkedIn, Instagram, Pinterest, and YouTube" id="1707" name="Google Shape;1707;g3f60670b355_0_504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08" name="Google Shape;1708;g3f60670b355_0_504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709" name="Google Shape;1709;g3f60670b355_0_504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solidFill>
          <a:schemeClr val="accent4"/>
        </a:solidFill>
      </p:bgPr>
    </p:bg>
    <p:spTree>
      <p:nvGrpSpPr>
        <p:cNvPr id="1710" name="Shape 1710"/>
        <p:cNvGrpSpPr/>
        <p:nvPr/>
      </p:nvGrpSpPr>
      <p:grpSpPr>
        <a:xfrm>
          <a:off x="0" y="0"/>
          <a:ext cx="0" cy="0"/>
          <a:chOff x="0" y="0"/>
          <a:chExt cx="0" cy="0"/>
        </a:xfrm>
      </p:grpSpPr>
      <p:sp>
        <p:nvSpPr>
          <p:cNvPr descr="null" id="1711" name="Google Shape;1711;g3f60670b355_0_5057"/>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2" name="Google Shape;1712;g3f60670b355_0_5057"/>
          <p:cNvSpPr txBox="1"/>
          <p:nvPr>
            <p:ph idx="1" type="body"/>
          </p:nvPr>
        </p:nvSpPr>
        <p:spPr>
          <a:xfrm>
            <a:off x="57150" y="4723675"/>
            <a:ext cx="8382000" cy="2406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dk2"/>
              </a:buClr>
              <a:buSzPts val="1200"/>
              <a:buNone/>
              <a:defRPr b="1" sz="1200">
                <a:solidFill>
                  <a:schemeClr val="dk2"/>
                </a:solidFill>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713" name="Google Shape;1713;g3f60670b355_0_505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714" name="Google Shape;1714;g3f60670b355_0_505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2020 C</a:t>
            </a:r>
            <a:r>
              <a:rPr b="1" i="0" lang="en-US" sz="700" u="none" cap="none" strike="noStrike">
                <a:solidFill>
                  <a:srgbClr val="F3F3F3"/>
                </a:solidFill>
                <a:latin typeface="Lato"/>
                <a:ea typeface="Lato"/>
                <a:cs typeface="Lato"/>
                <a:sym typeface="Lato"/>
              </a:rPr>
              <a:t>AST | Until learning has no limits</a:t>
            </a:r>
            <a:endParaRPr b="1"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p:bg>
      <p:bgPr>
        <a:solidFill>
          <a:schemeClr val="dk2"/>
        </a:solidFill>
      </p:bgPr>
    </p:bg>
    <p:spTree>
      <p:nvGrpSpPr>
        <p:cNvPr id="1719" name="Shape 1719"/>
        <p:cNvGrpSpPr/>
        <p:nvPr/>
      </p:nvGrpSpPr>
      <p:grpSpPr>
        <a:xfrm>
          <a:off x="0" y="0"/>
          <a:ext cx="0" cy="0"/>
          <a:chOff x="0" y="0"/>
          <a:chExt cx="0" cy="0"/>
        </a:xfrm>
      </p:grpSpPr>
      <p:sp>
        <p:nvSpPr>
          <p:cNvPr id="1720" name="Google Shape;1720;g3fb89b00c2e_0_231"/>
          <p:cNvSpPr/>
          <p:nvPr/>
        </p:nvSpPr>
        <p:spPr>
          <a:xfrm rot="5400000">
            <a:off x="-2133926" y="2134050"/>
            <a:ext cx="5143500" cy="875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1" name="Google Shape;1721;g3fb89b00c2e_0_231"/>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722" name="Google Shape;1722;g3fb89b00c2e_0_231"/>
          <p:cNvSpPr txBox="1"/>
          <p:nvPr>
            <p:ph idx="1" type="body"/>
          </p:nvPr>
        </p:nvSpPr>
        <p:spPr>
          <a:xfrm>
            <a:off x="1233900" y="1004674"/>
            <a:ext cx="3338100" cy="33045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434343"/>
              </a:buClr>
              <a:buSzPts val="2400"/>
              <a:buFont typeface="Lato"/>
              <a:buNone/>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grpSp>
        <p:nvGrpSpPr>
          <p:cNvPr descr="Twitter, Facebook, LinkedIn, Instagram, Pinterest, and YouTube icons. @CAST_UDL" id="1723" name="Google Shape;1723;g3fb89b00c2e_0_231"/>
          <p:cNvGrpSpPr/>
          <p:nvPr/>
        </p:nvGrpSpPr>
        <p:grpSpPr>
          <a:xfrm>
            <a:off x="152400" y="4779450"/>
            <a:ext cx="3571875" cy="273600"/>
            <a:chOff x="152400" y="4779450"/>
            <a:chExt cx="3571875" cy="273600"/>
          </a:xfrm>
        </p:grpSpPr>
        <p:pic>
          <p:nvPicPr>
            <p:cNvPr descr="Social media icons for: Twitter, Facebook, LinkedIn, Instagram, Pinterest, and YouTube" id="1724" name="Google Shape;1724;g3fb89b00c2e_0_231"/>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25" name="Google Shape;1725;g3fb89b00c2e_0_23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726" name="Google Shape;1726;g3fb89b00c2e_0_23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27" name="Google Shape;1727;g3fb89b00c2e_0_23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728" name="Google Shape;1728;g3fb89b00c2e_0_231"/>
          <p:cNvSpPr/>
          <p:nvPr>
            <p:ph idx="2" type="pic"/>
          </p:nvPr>
        </p:nvSpPr>
        <p:spPr>
          <a:xfrm>
            <a:off x="4994538" y="1233488"/>
            <a:ext cx="3700200" cy="2929500"/>
          </a:xfrm>
          <a:prstGeom prst="rect">
            <a:avLst/>
          </a:prstGeom>
          <a:noFill/>
          <a:ln>
            <a:noFill/>
          </a:ln>
        </p:spPr>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p:bg>
      <p:bgPr>
        <a:solidFill>
          <a:schemeClr val="dk2"/>
        </a:solidFill>
      </p:bgPr>
    </p:bg>
    <p:spTree>
      <p:nvGrpSpPr>
        <p:cNvPr id="1729" name="Shape 1729"/>
        <p:cNvGrpSpPr/>
        <p:nvPr/>
      </p:nvGrpSpPr>
      <p:grpSpPr>
        <a:xfrm>
          <a:off x="0" y="0"/>
          <a:ext cx="0" cy="0"/>
          <a:chOff x="0" y="0"/>
          <a:chExt cx="0" cy="0"/>
        </a:xfrm>
      </p:grpSpPr>
      <p:sp>
        <p:nvSpPr>
          <p:cNvPr id="1730" name="Google Shape;1730;g3fb89b00c2e_0_241"/>
          <p:cNvSpPr/>
          <p:nvPr/>
        </p:nvSpPr>
        <p:spPr>
          <a:xfrm>
            <a:off x="-1" y="-1"/>
            <a:ext cx="91440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g3fb89b00c2e_0_241"/>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732" name="Google Shape;1732;g3fb89b00c2e_0_241"/>
          <p:cNvSpPr txBox="1"/>
          <p:nvPr>
            <p:ph idx="1" type="body"/>
          </p:nvPr>
        </p:nvSpPr>
        <p:spPr>
          <a:xfrm>
            <a:off x="471900" y="1233274"/>
            <a:ext cx="82221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1733" name="Google Shape;1733;g3fb89b00c2e_0_241"/>
          <p:cNvGrpSpPr/>
          <p:nvPr/>
        </p:nvGrpSpPr>
        <p:grpSpPr>
          <a:xfrm>
            <a:off x="152400" y="4779450"/>
            <a:ext cx="3571875" cy="273600"/>
            <a:chOff x="152400" y="4779450"/>
            <a:chExt cx="3571875" cy="273600"/>
          </a:xfrm>
        </p:grpSpPr>
        <p:pic>
          <p:nvPicPr>
            <p:cNvPr descr="Social media icons for: Twitter, Facebook, LinkedIn, Instagram, Pinterest, and YouTube" id="1734" name="Google Shape;1734;g3fb89b00c2e_0_241"/>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35" name="Google Shape;1735;g3fb89b00c2e_0_241"/>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736" name="Google Shape;1736;g3fb89b00c2e_0_24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37" name="Google Shape;1737;g3fb89b00c2e_0_24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2">
    <p:bg>
      <p:bgPr>
        <a:solidFill>
          <a:schemeClr val="dk2"/>
        </a:solidFill>
      </p:bgPr>
    </p:bg>
    <p:spTree>
      <p:nvGrpSpPr>
        <p:cNvPr id="1738" name="Shape 1738"/>
        <p:cNvGrpSpPr/>
        <p:nvPr/>
      </p:nvGrpSpPr>
      <p:grpSpPr>
        <a:xfrm>
          <a:off x="0" y="0"/>
          <a:ext cx="0" cy="0"/>
          <a:chOff x="0" y="0"/>
          <a:chExt cx="0" cy="0"/>
        </a:xfrm>
      </p:grpSpPr>
      <p:sp>
        <p:nvSpPr>
          <p:cNvPr id="1739" name="Google Shape;1739;g3fb89b00c2e_0_250"/>
          <p:cNvSpPr/>
          <p:nvPr/>
        </p:nvSpPr>
        <p:spPr>
          <a:xfrm>
            <a:off x="-1" y="-1"/>
            <a:ext cx="91440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g3fb89b00c2e_0_25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741" name="Google Shape;1741;g3fb89b00c2e_0_250"/>
          <p:cNvSpPr txBox="1"/>
          <p:nvPr>
            <p:ph idx="1" type="body"/>
          </p:nvPr>
        </p:nvSpPr>
        <p:spPr>
          <a:xfrm>
            <a:off x="471900" y="1233274"/>
            <a:ext cx="32523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grpSp>
        <p:nvGrpSpPr>
          <p:cNvPr descr="Twitter, Facebook, LinkedIn, Instagram, Pinterest, and YouTube icons. @CAST_UDL" id="1742" name="Google Shape;1742;g3fb89b00c2e_0_250"/>
          <p:cNvGrpSpPr/>
          <p:nvPr/>
        </p:nvGrpSpPr>
        <p:grpSpPr>
          <a:xfrm>
            <a:off x="152400" y="4779450"/>
            <a:ext cx="3571875" cy="273600"/>
            <a:chOff x="152400" y="4779450"/>
            <a:chExt cx="3571875" cy="273600"/>
          </a:xfrm>
        </p:grpSpPr>
        <p:pic>
          <p:nvPicPr>
            <p:cNvPr descr="Social media icons for: Twitter, Facebook, LinkedIn, Instagram, Pinterest, and YouTube" id="1743" name="Google Shape;1743;g3fb89b00c2e_0_250"/>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44" name="Google Shape;1744;g3fb89b00c2e_0_25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745" name="Google Shape;1745;g3fb89b00c2e_0_25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46" name="Google Shape;1746;g3fb89b00c2e_0_25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747" name="Google Shape;1747;g3fb89b00c2e_0_250"/>
          <p:cNvSpPr/>
          <p:nvPr>
            <p:ph idx="2" type="pic"/>
          </p:nvPr>
        </p:nvSpPr>
        <p:spPr>
          <a:xfrm>
            <a:off x="4192588" y="1233488"/>
            <a:ext cx="4502100" cy="3224100"/>
          </a:xfrm>
          <a:prstGeom prst="rect">
            <a:avLst/>
          </a:prstGeom>
          <a:noFill/>
          <a:ln>
            <a:noFill/>
          </a:ln>
        </p:spPr>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Branding for CAST content">
  <p:cSld name="TITLE_1_1_1">
    <p:bg>
      <p:bgPr>
        <a:solidFill>
          <a:schemeClr val="dk2"/>
        </a:solidFill>
      </p:bgPr>
    </p:bg>
    <p:spTree>
      <p:nvGrpSpPr>
        <p:cNvPr id="1748" name="Shape 1748"/>
        <p:cNvGrpSpPr/>
        <p:nvPr/>
      </p:nvGrpSpPr>
      <p:grpSpPr>
        <a:xfrm>
          <a:off x="0" y="0"/>
          <a:ext cx="0" cy="0"/>
          <a:chOff x="0" y="0"/>
          <a:chExt cx="0" cy="0"/>
        </a:xfrm>
      </p:grpSpPr>
      <p:pic>
        <p:nvPicPr>
          <p:cNvPr id="1749" name="Google Shape;1749;g3fb89b00c2e_0_260"/>
          <p:cNvPicPr preferRelativeResize="0"/>
          <p:nvPr/>
        </p:nvPicPr>
        <p:blipFill rotWithShape="1">
          <a:blip r:embed="rId2">
            <a:alphaModFix/>
          </a:blip>
          <a:srcRect b="0" l="0" r="0" t="10611"/>
          <a:stretch/>
        </p:blipFill>
        <p:spPr>
          <a:xfrm>
            <a:off x="4632600" y="0"/>
            <a:ext cx="4370175" cy="3753175"/>
          </a:xfrm>
          <a:prstGeom prst="rect">
            <a:avLst/>
          </a:prstGeom>
          <a:noFill/>
          <a:ln>
            <a:noFill/>
          </a:ln>
        </p:spPr>
      </p:pic>
      <p:pic>
        <p:nvPicPr>
          <p:cNvPr id="1750" name="Google Shape;1750;g3fb89b00c2e_0_260"/>
          <p:cNvPicPr preferRelativeResize="0"/>
          <p:nvPr/>
        </p:nvPicPr>
        <p:blipFill rotWithShape="1">
          <a:blip r:embed="rId3">
            <a:alphaModFix/>
          </a:blip>
          <a:srcRect b="1999" l="2910" r="2901" t="52164"/>
          <a:stretch/>
        </p:blipFill>
        <p:spPr>
          <a:xfrm>
            <a:off x="-16137" y="3128425"/>
            <a:ext cx="9176273" cy="2037000"/>
          </a:xfrm>
          <a:prstGeom prst="rect">
            <a:avLst/>
          </a:prstGeom>
          <a:noFill/>
          <a:ln>
            <a:noFill/>
          </a:ln>
        </p:spPr>
      </p:pic>
      <p:sp>
        <p:nvSpPr>
          <p:cNvPr id="1751" name="Google Shape;1751;g3fb89b00c2e_0_260"/>
          <p:cNvSpPr txBox="1"/>
          <p:nvPr>
            <p:ph type="ctrTitle"/>
          </p:nvPr>
        </p:nvSpPr>
        <p:spPr>
          <a:xfrm>
            <a:off x="390525" y="1248850"/>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752" name="Google Shape;1752;g3fb89b00c2e_0_260"/>
          <p:cNvSpPr txBox="1"/>
          <p:nvPr>
            <p:ph idx="1" type="subTitle"/>
          </p:nvPr>
        </p:nvSpPr>
        <p:spPr>
          <a:xfrm>
            <a:off x="390525" y="2218705"/>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pic>
        <p:nvPicPr>
          <p:cNvPr descr="CAST logo" id="1753" name="Google Shape;1753;g3fb89b00c2e_0_260"/>
          <p:cNvPicPr preferRelativeResize="0"/>
          <p:nvPr/>
        </p:nvPicPr>
        <p:blipFill rotWithShape="1">
          <a:blip r:embed="rId4">
            <a:alphaModFix/>
          </a:blip>
          <a:srcRect b="0" l="0" r="0" t="0"/>
          <a:stretch/>
        </p:blipFill>
        <p:spPr>
          <a:xfrm>
            <a:off x="8209200" y="4772625"/>
            <a:ext cx="793575" cy="245375"/>
          </a:xfrm>
          <a:prstGeom prst="rect">
            <a:avLst/>
          </a:prstGeom>
          <a:noFill/>
          <a:ln>
            <a:noFill/>
          </a:ln>
        </p:spPr>
      </p:pic>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gray on light bg 1">
  <p:cSld name="SECTION_HEADER_1_2_1">
    <p:bg>
      <p:bgPr>
        <a:solidFill>
          <a:schemeClr val="dk2"/>
        </a:solidFill>
      </p:bgPr>
    </p:bg>
    <p:spTree>
      <p:nvGrpSpPr>
        <p:cNvPr id="1754" name="Shape 1754"/>
        <p:cNvGrpSpPr/>
        <p:nvPr/>
      </p:nvGrpSpPr>
      <p:grpSpPr>
        <a:xfrm>
          <a:off x="0" y="0"/>
          <a:ext cx="0" cy="0"/>
          <a:chOff x="0" y="0"/>
          <a:chExt cx="0" cy="0"/>
        </a:xfrm>
      </p:grpSpPr>
      <p:sp>
        <p:nvSpPr>
          <p:cNvPr id="1755" name="Google Shape;1755;g3fb89b00c2e_0_266"/>
          <p:cNvSpPr txBox="1"/>
          <p:nvPr>
            <p:ph type="title"/>
          </p:nvPr>
        </p:nvSpPr>
        <p:spPr>
          <a:xfrm>
            <a:off x="425025" y="508225"/>
            <a:ext cx="8222100" cy="1012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4"/>
              </a:buClr>
              <a:buSzPts val="4200"/>
              <a:buFont typeface="Lato"/>
              <a:buNone/>
              <a:defRPr b="1" sz="4200">
                <a:solidFill>
                  <a:schemeClr val="accent4"/>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756" name="Google Shape;1756;g3fb89b00c2e_0_26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757" name="Google Shape;1757;g3fb89b00c2e_0_266"/>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758" name="Google Shape;1758;g3fb89b00c2e_0_26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2020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59" name="Google Shape;1759;g3fb89b00c2e_0_266"/>
          <p:cNvSpPr txBox="1"/>
          <p:nvPr>
            <p:ph idx="1" type="body"/>
          </p:nvPr>
        </p:nvSpPr>
        <p:spPr>
          <a:xfrm>
            <a:off x="425025" y="1304625"/>
            <a:ext cx="8222100" cy="26841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dk1"/>
              </a:buClr>
              <a:buSzPts val="2400"/>
              <a:buChar char="●"/>
              <a:defRPr>
                <a:solidFill>
                  <a:schemeClr val="dk1"/>
                </a:solidFill>
              </a:defRPr>
            </a:lvl1pPr>
            <a:lvl2pPr indent="-361950" lvl="1" marL="914400" algn="l">
              <a:lnSpc>
                <a:spcPct val="100000"/>
              </a:lnSpc>
              <a:spcBef>
                <a:spcPts val="1600"/>
              </a:spcBef>
              <a:spcAft>
                <a:spcPts val="0"/>
              </a:spcAft>
              <a:buClr>
                <a:schemeClr val="dk1"/>
              </a:buClr>
              <a:buSzPts val="2100"/>
              <a:buChar char="○"/>
              <a:defRPr>
                <a:solidFill>
                  <a:schemeClr val="dk1"/>
                </a:solidFill>
              </a:defRPr>
            </a:lvl2pPr>
            <a:lvl3pPr indent="-342900" lvl="2" marL="1371600" algn="l">
              <a:lnSpc>
                <a:spcPct val="100000"/>
              </a:lnSpc>
              <a:spcBef>
                <a:spcPts val="1600"/>
              </a:spcBef>
              <a:spcAft>
                <a:spcPts val="0"/>
              </a:spcAft>
              <a:buClr>
                <a:schemeClr val="dk1"/>
              </a:buClr>
              <a:buSzPts val="1800"/>
              <a:buChar char="■"/>
              <a:defRPr>
                <a:solidFill>
                  <a:schemeClr val="dk1"/>
                </a:solidFill>
              </a:defRPr>
            </a:lvl3pPr>
            <a:lvl4pPr indent="-330200" lvl="3" marL="1828800" algn="l">
              <a:lnSpc>
                <a:spcPct val="100000"/>
              </a:lnSpc>
              <a:spcBef>
                <a:spcPts val="1600"/>
              </a:spcBef>
              <a:spcAft>
                <a:spcPts val="0"/>
              </a:spcAft>
              <a:buClr>
                <a:schemeClr val="dk1"/>
              </a:buClr>
              <a:buSzPts val="1600"/>
              <a:buChar char="●"/>
              <a:defRPr>
                <a:solidFill>
                  <a:schemeClr val="dk1"/>
                </a:solidFill>
              </a:defRPr>
            </a:lvl4pPr>
            <a:lvl5pPr indent="-317500" lvl="4" marL="2286000" algn="l">
              <a:lnSpc>
                <a:spcPct val="100000"/>
              </a:lnSpc>
              <a:spcBef>
                <a:spcPts val="1600"/>
              </a:spcBef>
              <a:spcAft>
                <a:spcPts val="0"/>
              </a:spcAft>
              <a:buClr>
                <a:schemeClr val="dk1"/>
              </a:buClr>
              <a:buSzPts val="1400"/>
              <a:buChar char="○"/>
              <a:defRPr>
                <a:solidFill>
                  <a:schemeClr val="dk1"/>
                </a:solidFill>
              </a:defRPr>
            </a:lvl5pPr>
            <a:lvl6pPr indent="-317500" lvl="5" marL="2743200" algn="l">
              <a:lnSpc>
                <a:spcPct val="100000"/>
              </a:lnSpc>
              <a:spcBef>
                <a:spcPts val="1600"/>
              </a:spcBef>
              <a:spcAft>
                <a:spcPts val="0"/>
              </a:spcAft>
              <a:buClr>
                <a:schemeClr val="dk1"/>
              </a:buClr>
              <a:buSzPts val="1400"/>
              <a:buChar char="■"/>
              <a:defRPr>
                <a:solidFill>
                  <a:schemeClr val="dk1"/>
                </a:solidFill>
              </a:defRPr>
            </a:lvl6pPr>
            <a:lvl7pPr indent="-317500" lvl="6" marL="3200400" algn="l">
              <a:lnSpc>
                <a:spcPct val="100000"/>
              </a:lnSpc>
              <a:spcBef>
                <a:spcPts val="1600"/>
              </a:spcBef>
              <a:spcAft>
                <a:spcPts val="0"/>
              </a:spcAft>
              <a:buClr>
                <a:schemeClr val="dk1"/>
              </a:buClr>
              <a:buSzPts val="1400"/>
              <a:buChar char="●"/>
              <a:defRPr>
                <a:solidFill>
                  <a:schemeClr val="dk1"/>
                </a:solidFill>
              </a:defRPr>
            </a:lvl7pPr>
            <a:lvl8pPr indent="-317500" lvl="7" marL="3657600" algn="l">
              <a:lnSpc>
                <a:spcPct val="100000"/>
              </a:lnSpc>
              <a:spcBef>
                <a:spcPts val="1600"/>
              </a:spcBef>
              <a:spcAft>
                <a:spcPts val="0"/>
              </a:spcAft>
              <a:buClr>
                <a:schemeClr val="dk1"/>
              </a:buClr>
              <a:buSzPts val="1400"/>
              <a:buChar char="○"/>
              <a:defRPr>
                <a:solidFill>
                  <a:schemeClr val="dk1"/>
                </a:solidFill>
              </a:defRPr>
            </a:lvl8pPr>
            <a:lvl9pPr indent="-317500" lvl="8" marL="4114800" algn="l">
              <a:lnSpc>
                <a:spcPct val="100000"/>
              </a:lnSpc>
              <a:spcBef>
                <a:spcPts val="1600"/>
              </a:spcBef>
              <a:spcAft>
                <a:spcPts val="1600"/>
              </a:spcAft>
              <a:buClr>
                <a:schemeClr val="dk1"/>
              </a:buClr>
              <a:buSzPts val="1400"/>
              <a:buChar char="■"/>
              <a:defRPr>
                <a:solidFill>
                  <a:schemeClr val="dk1"/>
                </a:solidFill>
              </a:defRPr>
            </a:lvl9pPr>
          </a:lstStyle>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1_Section title and description">
    <p:bg>
      <p:bgPr>
        <a:solidFill>
          <a:schemeClr val="dk2"/>
        </a:solidFill>
      </p:bgPr>
    </p:bg>
    <p:spTree>
      <p:nvGrpSpPr>
        <p:cNvPr id="1760" name="Shape 1760"/>
        <p:cNvGrpSpPr/>
        <p:nvPr/>
      </p:nvGrpSpPr>
      <p:grpSpPr>
        <a:xfrm>
          <a:off x="0" y="0"/>
          <a:ext cx="0" cy="0"/>
          <a:chOff x="0" y="0"/>
          <a:chExt cx="0" cy="0"/>
        </a:xfrm>
      </p:grpSpPr>
      <p:sp>
        <p:nvSpPr>
          <p:cNvPr id="1761" name="Google Shape;1761;g3fb89b00c2e_0_272"/>
          <p:cNvSpPr/>
          <p:nvPr/>
        </p:nvSpPr>
        <p:spPr>
          <a:xfrm flipH="1">
            <a:off x="0" y="0"/>
            <a:ext cx="43107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2" name="Google Shape;1762;g3fb89b00c2e_0_272"/>
          <p:cNvSpPr txBox="1"/>
          <p:nvPr>
            <p:ph type="title"/>
          </p:nvPr>
        </p:nvSpPr>
        <p:spPr>
          <a:xfrm>
            <a:off x="208950" y="276100"/>
            <a:ext cx="3969000" cy="919800"/>
          </a:xfrm>
          <a:prstGeom prst="rect">
            <a:avLst/>
          </a:prstGeom>
          <a:noFill/>
          <a:ln>
            <a:noFill/>
          </a:ln>
        </p:spPr>
        <p:txBody>
          <a:bodyPr anchorCtr="0" anchor="t" bIns="91425" lIns="91425" spcFirstLastPara="1" rIns="91425" wrap="square" tIns="91425">
            <a:noAutofit/>
          </a:bodyPr>
          <a:lstStyle>
            <a:lvl1pPr lvl="0" algn="l">
              <a:lnSpc>
                <a:spcPct val="114000"/>
              </a:lnSpc>
              <a:spcBef>
                <a:spcPts val="0"/>
              </a:spcBef>
              <a:spcAft>
                <a:spcPts val="0"/>
              </a:spcAft>
              <a:buClr>
                <a:schemeClr val="dk2"/>
              </a:buClr>
              <a:buSzPts val="3600"/>
              <a:buFont typeface="Lato Black"/>
              <a:buNone/>
              <a:defRPr b="1" i="0" sz="36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763" name="Google Shape;1763;g3fb89b00c2e_0_272"/>
          <p:cNvSpPr txBox="1"/>
          <p:nvPr>
            <p:ph idx="1" type="body"/>
          </p:nvPr>
        </p:nvSpPr>
        <p:spPr>
          <a:xfrm>
            <a:off x="4310700" y="0"/>
            <a:ext cx="4833300" cy="51435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361950" lvl="1" marL="914400" algn="l">
              <a:lnSpc>
                <a:spcPct val="100000"/>
              </a:lnSpc>
              <a:spcBef>
                <a:spcPts val="1600"/>
              </a:spcBef>
              <a:spcAft>
                <a:spcPts val="0"/>
              </a:spcAft>
              <a:buSzPts val="2100"/>
              <a:buChar char="○"/>
              <a:defRPr/>
            </a:lvl2pPr>
            <a:lvl3pPr indent="-342900" lvl="2" marL="1371600" algn="l">
              <a:lnSpc>
                <a:spcPct val="100000"/>
              </a:lnSpc>
              <a:spcBef>
                <a:spcPts val="1600"/>
              </a:spcBef>
              <a:spcAft>
                <a:spcPts val="0"/>
              </a:spcAft>
              <a:buSzPts val="1800"/>
              <a:buChar char="■"/>
              <a:defRPr/>
            </a:lvl3pPr>
            <a:lvl4pPr indent="-330200" lvl="3" marL="1828800" algn="l">
              <a:lnSpc>
                <a:spcPct val="100000"/>
              </a:lnSpc>
              <a:spcBef>
                <a:spcPts val="1600"/>
              </a:spcBef>
              <a:spcAft>
                <a:spcPts val="0"/>
              </a:spcAft>
              <a:buSzPts val="16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764" name="Google Shape;1764;g3fb89b00c2e_0_27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2024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65" name="Google Shape;1765;g3fb89b00c2e_0_27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766" name="Google Shape;1766;g3fb89b00c2e_0_272"/>
          <p:cNvSpPr txBox="1"/>
          <p:nvPr>
            <p:ph idx="2" type="body"/>
          </p:nvPr>
        </p:nvSpPr>
        <p:spPr>
          <a:xfrm>
            <a:off x="226074" y="1195750"/>
            <a:ext cx="3969000" cy="3163500"/>
          </a:xfrm>
          <a:prstGeom prst="rect">
            <a:avLst/>
          </a:prstGeom>
          <a:noFill/>
          <a:ln>
            <a:noFill/>
          </a:ln>
        </p:spPr>
        <p:txBody>
          <a:bodyPr anchorCtr="0" anchor="t" bIns="91425" lIns="91425" spcFirstLastPara="1" rIns="91425" wrap="square" tIns="91425">
            <a:noAutofit/>
          </a:bodyPr>
          <a:lstStyle>
            <a:lvl1pPr indent="-228600" lvl="0" marL="457200" algn="l">
              <a:lnSpc>
                <a:spcPct val="114000"/>
              </a:lnSpc>
              <a:spcBef>
                <a:spcPts val="0"/>
              </a:spcBef>
              <a:spcAft>
                <a:spcPts val="0"/>
              </a:spcAft>
              <a:buClr>
                <a:schemeClr val="dk2"/>
              </a:buClr>
              <a:buSzPts val="1800"/>
              <a:buNone/>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top">
  <p:cSld name="TITLE_AND_TWO_COLUMNS_1_2">
    <p:bg>
      <p:bgPr>
        <a:solidFill>
          <a:schemeClr val="dk2"/>
        </a:solidFill>
      </p:bgPr>
    </p:bg>
    <p:spTree>
      <p:nvGrpSpPr>
        <p:cNvPr id="1767" name="Shape 1767"/>
        <p:cNvGrpSpPr/>
        <p:nvPr/>
      </p:nvGrpSpPr>
      <p:grpSpPr>
        <a:xfrm>
          <a:off x="0" y="0"/>
          <a:ext cx="0" cy="0"/>
          <a:chOff x="0" y="0"/>
          <a:chExt cx="0" cy="0"/>
        </a:xfrm>
      </p:grpSpPr>
      <p:sp>
        <p:nvSpPr>
          <p:cNvPr id="1768" name="Google Shape;1768;g3fb89b00c2e_0_279"/>
          <p:cNvSpPr/>
          <p:nvPr/>
        </p:nvSpPr>
        <p:spPr>
          <a:xfrm>
            <a:off x="0" y="-1"/>
            <a:ext cx="91527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9" name="Google Shape;1769;g3fb89b00c2e_0_279"/>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2pPr>
            <a:lvl3pPr lvl="2"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3pPr>
            <a:lvl4pPr lvl="3"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4pPr>
            <a:lvl5pPr lvl="4"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5pPr>
            <a:lvl6pPr lvl="5"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6pPr>
            <a:lvl7pPr lvl="6"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7pPr>
            <a:lvl8pPr lvl="7"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8pPr>
            <a:lvl9pPr lvl="8"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9pPr>
          </a:lstStyle>
          <a:p/>
        </p:txBody>
      </p:sp>
      <p:sp>
        <p:nvSpPr>
          <p:cNvPr id="1770" name="Google Shape;1770;g3fb89b00c2e_0_279"/>
          <p:cNvSpPr txBox="1"/>
          <p:nvPr>
            <p:ph idx="1" type="body"/>
          </p:nvPr>
        </p:nvSpPr>
        <p:spPr>
          <a:xfrm>
            <a:off x="471900" y="1233275"/>
            <a:ext cx="24810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771" name="Google Shape;1771;g3fb89b00c2e_0_279"/>
          <p:cNvSpPr txBox="1"/>
          <p:nvPr>
            <p:ph idx="2" type="body"/>
          </p:nvPr>
        </p:nvSpPr>
        <p:spPr>
          <a:xfrm>
            <a:off x="3325760"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772" name="Google Shape;1772;g3fb89b00c2e_0_279"/>
          <p:cNvSpPr txBox="1"/>
          <p:nvPr>
            <p:ph idx="3" type="body"/>
          </p:nvPr>
        </p:nvSpPr>
        <p:spPr>
          <a:xfrm>
            <a:off x="6267846" y="1233275"/>
            <a:ext cx="25692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1773" name="Google Shape;1773;g3fb89b00c2e_0_279"/>
          <p:cNvGrpSpPr/>
          <p:nvPr/>
        </p:nvGrpSpPr>
        <p:grpSpPr>
          <a:xfrm>
            <a:off x="152400" y="4779450"/>
            <a:ext cx="3571875" cy="273600"/>
            <a:chOff x="152400" y="4779450"/>
            <a:chExt cx="3571875" cy="273600"/>
          </a:xfrm>
        </p:grpSpPr>
        <p:pic>
          <p:nvPicPr>
            <p:cNvPr descr="Social media icons for: Twitter, Facebook, LinkedIn, Instagram, Pinterest, and YouTube" id="1774" name="Google Shape;1774;g3fb89b00c2e_0_279"/>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775" name="Google Shape;1775;g3fb89b00c2e_0_27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776" name="Google Shape;1776;g3fb89b00c2e_0_27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777" name="Google Shape;1777;g3fb89b00c2e_0_27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1778" name="Shape 1778"/>
        <p:cNvGrpSpPr/>
        <p:nvPr/>
      </p:nvGrpSpPr>
      <p:grpSpPr>
        <a:xfrm>
          <a:off x="0" y="0"/>
          <a:ext cx="0" cy="0"/>
          <a:chOff x="0" y="0"/>
          <a:chExt cx="0" cy="0"/>
        </a:xfrm>
      </p:grpSpPr>
      <p:sp>
        <p:nvSpPr>
          <p:cNvPr id="1779" name="Google Shape;1779;g3fb89b00c2e_0_290"/>
          <p:cNvSpPr txBox="1"/>
          <p:nvPr/>
        </p:nvSpPr>
        <p:spPr>
          <a:xfrm flipH="1" rot="10800000">
            <a:off x="0" y="-30500"/>
            <a:ext cx="9144000" cy="4533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0" name="Google Shape;1780;g3fb89b00c2e_0_290"/>
          <p:cNvSpPr txBox="1"/>
          <p:nvPr>
            <p:ph type="title"/>
          </p:nvPr>
        </p:nvSpPr>
        <p:spPr>
          <a:xfrm>
            <a:off x="76200" y="4503400"/>
            <a:ext cx="7329000" cy="6843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781" name="Google Shape;1781;g3fb89b00c2e_0_290"/>
          <p:cNvSpPr txBox="1"/>
          <p:nvPr>
            <p:ph idx="1" type="body"/>
          </p:nvPr>
        </p:nvSpPr>
        <p:spPr>
          <a:xfrm>
            <a:off x="1371600" y="407650"/>
            <a:ext cx="6400800" cy="36576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SzPts val="2400"/>
              <a:buChar char="●"/>
              <a:defRPr/>
            </a:lvl1pPr>
          </a:lstStyle>
          <a:p/>
        </p:txBody>
      </p:sp>
      <p:sp>
        <p:nvSpPr>
          <p:cNvPr id="1782" name="Google Shape;1782;g3fb89b00c2e_0_290"/>
          <p:cNvSpPr txBox="1"/>
          <p:nvPr/>
        </p:nvSpPr>
        <p:spPr>
          <a:xfrm>
            <a:off x="5238225" y="47795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783" name="Google Shape;1783;g3fb89b00c2e_0_29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MAIN_POINT_1_1">
    <p:spTree>
      <p:nvGrpSpPr>
        <p:cNvPr id="1784" name="Shape 1784"/>
        <p:cNvGrpSpPr/>
        <p:nvPr/>
      </p:nvGrpSpPr>
      <p:grpSpPr>
        <a:xfrm>
          <a:off x="0" y="0"/>
          <a:ext cx="0" cy="0"/>
          <a:chOff x="0" y="0"/>
          <a:chExt cx="0" cy="0"/>
        </a:xfrm>
      </p:grpSpPr>
      <p:pic>
        <p:nvPicPr>
          <p:cNvPr descr="Open quotation mark" id="1785" name="Google Shape;1785;g3fb89b00c2e_0_296"/>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786" name="Google Shape;1786;g3fb89b00c2e_0_296"/>
          <p:cNvSpPr txBox="1"/>
          <p:nvPr>
            <p:ph type="title"/>
          </p:nvPr>
        </p:nvSpPr>
        <p:spPr>
          <a:xfrm>
            <a:off x="490250" y="-962095"/>
            <a:ext cx="8243100" cy="77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3600"/>
              <a:buNone/>
              <a:defRPr b="0" sz="36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787" name="Google Shape;1787;g3fb89b00c2e_0_296"/>
          <p:cNvSpPr txBox="1"/>
          <p:nvPr>
            <p:ph idx="1" type="body"/>
          </p:nvPr>
        </p:nvSpPr>
        <p:spPr>
          <a:xfrm>
            <a:off x="490538" y="1770063"/>
            <a:ext cx="7581900" cy="1465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lvl1pPr>
            <a:lvl2pPr indent="-228600" lvl="1" marL="914400" algn="l">
              <a:lnSpc>
                <a:spcPct val="100000"/>
              </a:lnSpc>
              <a:spcBef>
                <a:spcPts val="1600"/>
              </a:spcBef>
              <a:spcAft>
                <a:spcPts val="0"/>
              </a:spcAft>
              <a:buSzPts val="2100"/>
              <a:buNone/>
              <a:defRPr/>
            </a:lvl2pPr>
            <a:lvl3pPr indent="-228600" lvl="2" marL="1371600" algn="l">
              <a:lnSpc>
                <a:spcPct val="100000"/>
              </a:lnSpc>
              <a:spcBef>
                <a:spcPts val="1600"/>
              </a:spcBef>
              <a:spcAft>
                <a:spcPts val="0"/>
              </a:spcAft>
              <a:buSzPts val="1800"/>
              <a:buNone/>
              <a:defRPr/>
            </a:lvl3pPr>
            <a:lvl4pPr indent="-228600" lvl="3" marL="1828800" algn="l">
              <a:lnSpc>
                <a:spcPct val="100000"/>
              </a:lnSpc>
              <a:spcBef>
                <a:spcPts val="1600"/>
              </a:spcBef>
              <a:spcAft>
                <a:spcPts val="0"/>
              </a:spcAft>
              <a:buSzPts val="1600"/>
              <a:buNone/>
              <a:defRPr/>
            </a:lvl4pPr>
            <a:lvl5pPr indent="-228600" lvl="4" marL="2286000" algn="l">
              <a:lnSpc>
                <a:spcPct val="100000"/>
              </a:lnSpc>
              <a:spcBef>
                <a:spcPts val="1600"/>
              </a:spcBef>
              <a:spcAft>
                <a:spcPts val="0"/>
              </a:spcAft>
              <a:buSzPts val="1400"/>
              <a:buNone/>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788" name="Google Shape;1788;g3fb89b00c2e_0_296"/>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789" name="Google Shape;1789;g3fb89b00c2e_0_296"/>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
        <p:nvSpPr>
          <p:cNvPr id="1790" name="Google Shape;1790;g3fb89b00c2e_0_29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top">
  <p:cSld name="TITLE_AND_TWO_COLUMNS_1_2_1">
    <p:bg>
      <p:bgPr>
        <a:solidFill>
          <a:schemeClr val="dk2"/>
        </a:solidFill>
      </p:bgPr>
    </p:bg>
    <p:spTree>
      <p:nvGrpSpPr>
        <p:cNvPr id="1791" name="Shape 1791"/>
        <p:cNvGrpSpPr/>
        <p:nvPr/>
      </p:nvGrpSpPr>
      <p:grpSpPr>
        <a:xfrm>
          <a:off x="0" y="0"/>
          <a:ext cx="0" cy="0"/>
          <a:chOff x="0" y="0"/>
          <a:chExt cx="0" cy="0"/>
        </a:xfrm>
      </p:grpSpPr>
      <p:sp>
        <p:nvSpPr>
          <p:cNvPr id="1792" name="Google Shape;1792;g3fb89b00c2e_0_303"/>
          <p:cNvSpPr/>
          <p:nvPr/>
        </p:nvSpPr>
        <p:spPr>
          <a:xfrm>
            <a:off x="0" y="-1"/>
            <a:ext cx="9152700" cy="997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3" name="Google Shape;1793;g3fb89b00c2e_0_30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794" name="Google Shape;1794;g3fb89b00c2e_0_303"/>
          <p:cNvSpPr txBox="1"/>
          <p:nvPr>
            <p:ph idx="1" type="body"/>
          </p:nvPr>
        </p:nvSpPr>
        <p:spPr>
          <a:xfrm>
            <a:off x="471900" y="1233275"/>
            <a:ext cx="1895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795" name="Google Shape;1795;g3fb89b00c2e_0_303"/>
          <p:cNvSpPr txBox="1"/>
          <p:nvPr>
            <p:ph idx="2" type="body"/>
          </p:nvPr>
        </p:nvSpPr>
        <p:spPr>
          <a:xfrm>
            <a:off x="2513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796" name="Google Shape;1796;g3fb89b00c2e_0_303"/>
          <p:cNvSpPr txBox="1"/>
          <p:nvPr>
            <p:ph idx="3" type="body"/>
          </p:nvPr>
        </p:nvSpPr>
        <p:spPr>
          <a:xfrm>
            <a:off x="4622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797" name="Google Shape;1797;g3fb89b00c2e_0_303"/>
          <p:cNvSpPr txBox="1"/>
          <p:nvPr>
            <p:ph idx="4" type="body"/>
          </p:nvPr>
        </p:nvSpPr>
        <p:spPr>
          <a:xfrm>
            <a:off x="6731700" y="1233275"/>
            <a:ext cx="19623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1798" name="Google Shape;1798;g3fb89b00c2e_0_303"/>
          <p:cNvGrpSpPr/>
          <p:nvPr/>
        </p:nvGrpSpPr>
        <p:grpSpPr>
          <a:xfrm>
            <a:off x="152400" y="4779450"/>
            <a:ext cx="3571875" cy="273600"/>
            <a:chOff x="152400" y="4779450"/>
            <a:chExt cx="3571875" cy="273600"/>
          </a:xfrm>
        </p:grpSpPr>
        <p:pic>
          <p:nvPicPr>
            <p:cNvPr descr="Social media icons for: Twitter, Facebook, LinkedIn, Instagram, Pinterest, and YouTube" id="1799" name="Google Shape;1799;g3fb89b00c2e_0_303"/>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800" name="Google Shape;1800;g3fb89b00c2e_0_303"/>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801" name="Google Shape;1801;g3fb89b00c2e_0_30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1802" name="Google Shape;1802;g3fb89b00c2e_0_30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_1_1">
    <p:bg>
      <p:bgPr>
        <a:solidFill>
          <a:schemeClr val="dk2"/>
        </a:solidFill>
      </p:bgPr>
    </p:bg>
    <p:spTree>
      <p:nvGrpSpPr>
        <p:cNvPr id="1803" name="Shape 1803"/>
        <p:cNvGrpSpPr/>
        <p:nvPr/>
      </p:nvGrpSpPr>
      <p:grpSpPr>
        <a:xfrm>
          <a:off x="0" y="0"/>
          <a:ext cx="0" cy="0"/>
          <a:chOff x="0" y="0"/>
          <a:chExt cx="0" cy="0"/>
        </a:xfrm>
      </p:grpSpPr>
      <p:pic>
        <p:nvPicPr>
          <p:cNvPr id="1804" name="Google Shape;1804;g3fb89b00c2e_0_315"/>
          <p:cNvPicPr preferRelativeResize="0"/>
          <p:nvPr/>
        </p:nvPicPr>
        <p:blipFill rotWithShape="1">
          <a:blip r:embed="rId2">
            <a:alphaModFix/>
          </a:blip>
          <a:srcRect b="11766" l="0" r="6059" t="7032"/>
          <a:stretch/>
        </p:blipFill>
        <p:spPr>
          <a:xfrm>
            <a:off x="2950451" y="0"/>
            <a:ext cx="6193550" cy="5143500"/>
          </a:xfrm>
          <a:prstGeom prst="rect">
            <a:avLst/>
          </a:prstGeom>
          <a:noFill/>
          <a:ln>
            <a:noFill/>
          </a:ln>
        </p:spPr>
      </p:pic>
      <p:sp>
        <p:nvSpPr>
          <p:cNvPr id="1805" name="Google Shape;1805;g3fb89b00c2e_0_315"/>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4800"/>
              <a:buNone/>
              <a:defRPr sz="4800">
                <a:solidFill>
                  <a:schemeClr val="dk1"/>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p:txBody>
      </p:sp>
      <p:sp>
        <p:nvSpPr>
          <p:cNvPr id="1806" name="Google Shape;1806;g3fb89b00c2e_0_315"/>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2400"/>
              <a:buFont typeface="Lato"/>
              <a:buNone/>
              <a:defRPr>
                <a:solidFill>
                  <a:schemeClr val="accent6"/>
                </a:solidFill>
                <a:latin typeface="Lato"/>
                <a:ea typeface="Lato"/>
                <a:cs typeface="Lato"/>
                <a:sym typeface="Lato"/>
              </a:defRPr>
            </a:lvl1pPr>
            <a:lvl2pPr lvl="1" algn="l">
              <a:lnSpc>
                <a:spcPct val="100000"/>
              </a:lnSpc>
              <a:spcBef>
                <a:spcPts val="0"/>
              </a:spcBef>
              <a:spcAft>
                <a:spcPts val="0"/>
              </a:spcAft>
              <a:buClr>
                <a:schemeClr val="dk1"/>
              </a:buClr>
              <a:buSzPts val="1800"/>
              <a:buNone/>
              <a:defRPr sz="1800">
                <a:solidFill>
                  <a:schemeClr val="dk1"/>
                </a:solidFill>
              </a:defRPr>
            </a:lvl2pPr>
            <a:lvl3pPr lvl="2" algn="l">
              <a:lnSpc>
                <a:spcPct val="100000"/>
              </a:lnSpc>
              <a:spcBef>
                <a:spcPts val="0"/>
              </a:spcBef>
              <a:spcAft>
                <a:spcPts val="0"/>
              </a:spcAft>
              <a:buClr>
                <a:schemeClr val="dk1"/>
              </a:buClr>
              <a:buSzPts val="1800"/>
              <a:buNone/>
              <a:defRPr sz="1800">
                <a:solidFill>
                  <a:schemeClr val="dk1"/>
                </a:solidFill>
              </a:defRPr>
            </a:lvl3pPr>
            <a:lvl4pPr lvl="3" algn="l">
              <a:lnSpc>
                <a:spcPct val="100000"/>
              </a:lnSpc>
              <a:spcBef>
                <a:spcPts val="0"/>
              </a:spcBef>
              <a:spcAft>
                <a:spcPts val="0"/>
              </a:spcAft>
              <a:buClr>
                <a:schemeClr val="dk1"/>
              </a:buClr>
              <a:buSzPts val="1800"/>
              <a:buNone/>
              <a:defRPr sz="1800">
                <a:solidFill>
                  <a:schemeClr val="dk1"/>
                </a:solidFill>
              </a:defRPr>
            </a:lvl4pPr>
            <a:lvl5pPr lvl="4" algn="l">
              <a:lnSpc>
                <a:spcPct val="100000"/>
              </a:lnSpc>
              <a:spcBef>
                <a:spcPts val="0"/>
              </a:spcBef>
              <a:spcAft>
                <a:spcPts val="0"/>
              </a:spcAft>
              <a:buClr>
                <a:schemeClr val="dk1"/>
              </a:buClr>
              <a:buSzPts val="1800"/>
              <a:buNone/>
              <a:defRPr sz="1800">
                <a:solidFill>
                  <a:schemeClr val="dk1"/>
                </a:solidFill>
              </a:defRPr>
            </a:lvl5pPr>
            <a:lvl6pPr lvl="5" algn="l">
              <a:lnSpc>
                <a:spcPct val="100000"/>
              </a:lnSpc>
              <a:spcBef>
                <a:spcPts val="0"/>
              </a:spcBef>
              <a:spcAft>
                <a:spcPts val="0"/>
              </a:spcAft>
              <a:buClr>
                <a:schemeClr val="dk1"/>
              </a:buClr>
              <a:buSzPts val="1800"/>
              <a:buNone/>
              <a:defRPr sz="1800">
                <a:solidFill>
                  <a:schemeClr val="dk1"/>
                </a:solidFill>
              </a:defRPr>
            </a:lvl6pPr>
            <a:lvl7pPr lvl="6" algn="l">
              <a:lnSpc>
                <a:spcPct val="100000"/>
              </a:lnSpc>
              <a:spcBef>
                <a:spcPts val="0"/>
              </a:spcBef>
              <a:spcAft>
                <a:spcPts val="0"/>
              </a:spcAft>
              <a:buClr>
                <a:schemeClr val="dk1"/>
              </a:buClr>
              <a:buSzPts val="1800"/>
              <a:buNone/>
              <a:defRPr sz="1800">
                <a:solidFill>
                  <a:schemeClr val="dk1"/>
                </a:solidFill>
              </a:defRPr>
            </a:lvl7pPr>
            <a:lvl8pPr lvl="7" algn="l">
              <a:lnSpc>
                <a:spcPct val="100000"/>
              </a:lnSpc>
              <a:spcBef>
                <a:spcPts val="0"/>
              </a:spcBef>
              <a:spcAft>
                <a:spcPts val="0"/>
              </a:spcAft>
              <a:buClr>
                <a:schemeClr val="dk1"/>
              </a:buClr>
              <a:buSzPts val="1800"/>
              <a:buNone/>
              <a:defRPr sz="1800">
                <a:solidFill>
                  <a:schemeClr val="dk1"/>
                </a:solidFill>
              </a:defRPr>
            </a:lvl8pPr>
            <a:lvl9pPr lvl="8" algn="l">
              <a:lnSpc>
                <a:spcPct val="100000"/>
              </a:lnSpc>
              <a:spcBef>
                <a:spcPts val="0"/>
              </a:spcBef>
              <a:spcAft>
                <a:spcPts val="0"/>
              </a:spcAft>
              <a:buClr>
                <a:schemeClr val="dk1"/>
              </a:buClr>
              <a:buSzPts val="1800"/>
              <a:buNone/>
              <a:defRPr sz="1800">
                <a:solidFill>
                  <a:schemeClr val="dk1"/>
                </a:solidFill>
              </a:defRPr>
            </a:lvl9pPr>
          </a:lstStyle>
          <a:p/>
        </p:txBody>
      </p:sp>
      <p:sp>
        <p:nvSpPr>
          <p:cNvPr id="1807" name="Google Shape;1807;g3fb89b00c2e_0_315"/>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purple mark L">
  <p:cSld name="SECTION_HEADER_1_1_2">
    <p:bg>
      <p:bgPr>
        <a:solidFill>
          <a:schemeClr val="accent4"/>
        </a:solidFill>
      </p:bgPr>
    </p:bg>
    <p:spTree>
      <p:nvGrpSpPr>
        <p:cNvPr id="1808" name="Shape 1808"/>
        <p:cNvGrpSpPr/>
        <p:nvPr/>
      </p:nvGrpSpPr>
      <p:grpSpPr>
        <a:xfrm>
          <a:off x="0" y="0"/>
          <a:ext cx="0" cy="0"/>
          <a:chOff x="0" y="0"/>
          <a:chExt cx="0" cy="0"/>
        </a:xfrm>
      </p:grpSpPr>
      <p:pic>
        <p:nvPicPr>
          <p:cNvPr id="1809" name="Google Shape;1809;g3fb89b00c2e_0_320"/>
          <p:cNvPicPr preferRelativeResize="0"/>
          <p:nvPr/>
        </p:nvPicPr>
        <p:blipFill rotWithShape="1">
          <a:blip r:embed="rId2">
            <a:alphaModFix/>
          </a:blip>
          <a:srcRect b="11766" l="16930" r="0" t="7032"/>
          <a:stretch/>
        </p:blipFill>
        <p:spPr>
          <a:xfrm>
            <a:off x="0" y="0"/>
            <a:ext cx="5477000" cy="5143500"/>
          </a:xfrm>
          <a:prstGeom prst="rect">
            <a:avLst/>
          </a:prstGeom>
          <a:noFill/>
          <a:ln>
            <a:noFill/>
          </a:ln>
        </p:spPr>
      </p:pic>
      <p:sp>
        <p:nvSpPr>
          <p:cNvPr id="1810" name="Google Shape;1810;g3fb89b00c2e_0_320"/>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200"/>
              <a:buFont typeface="Lato"/>
              <a:buNone/>
              <a:defRPr b="1" sz="4200">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811" name="Google Shape;1811;g3fb89b00c2e_0_32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2023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1" i="0" sz="700" u="none" cap="none" strike="noStrike">
              <a:solidFill>
                <a:srgbClr val="F3F3F3"/>
              </a:solidFill>
              <a:latin typeface="Lato"/>
              <a:ea typeface="Lato"/>
              <a:cs typeface="Lato"/>
              <a:sym typeface="Lato"/>
            </a:endParaRPr>
          </a:p>
        </p:txBody>
      </p:sp>
      <p:sp>
        <p:nvSpPr>
          <p:cNvPr id="1812" name="Google Shape;1812;g3fb89b00c2e_0_32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ay mark R">
  <p:cSld name="SECTION_HEADER_1_1_1">
    <p:bg>
      <p:bgPr>
        <a:solidFill>
          <a:schemeClr val="dk2"/>
        </a:solidFill>
      </p:bgPr>
    </p:bg>
    <p:spTree>
      <p:nvGrpSpPr>
        <p:cNvPr id="1813" name="Shape 1813"/>
        <p:cNvGrpSpPr/>
        <p:nvPr/>
      </p:nvGrpSpPr>
      <p:grpSpPr>
        <a:xfrm>
          <a:off x="0" y="0"/>
          <a:ext cx="0" cy="0"/>
          <a:chOff x="0" y="0"/>
          <a:chExt cx="0" cy="0"/>
        </a:xfrm>
      </p:grpSpPr>
      <p:pic>
        <p:nvPicPr>
          <p:cNvPr id="1814" name="Google Shape;1814;g3fb89b00c2e_0_325"/>
          <p:cNvPicPr preferRelativeResize="0"/>
          <p:nvPr/>
        </p:nvPicPr>
        <p:blipFill rotWithShape="1">
          <a:blip r:embed="rId2">
            <a:alphaModFix/>
          </a:blip>
          <a:srcRect b="0" l="0" r="0" t="0"/>
          <a:stretch/>
        </p:blipFill>
        <p:spPr>
          <a:xfrm>
            <a:off x="2950450" y="-445450"/>
            <a:ext cx="6593225" cy="6334400"/>
          </a:xfrm>
          <a:prstGeom prst="rect">
            <a:avLst/>
          </a:prstGeom>
          <a:noFill/>
          <a:ln>
            <a:noFill/>
          </a:ln>
        </p:spPr>
      </p:pic>
      <p:sp>
        <p:nvSpPr>
          <p:cNvPr id="1815" name="Google Shape;1815;g3fb89b00c2e_0_325"/>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4200"/>
              <a:buFont typeface="Lato"/>
              <a:buNone/>
              <a:defRPr b="1" sz="4200">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4200"/>
              <a:buNone/>
              <a:defRPr sz="4200">
                <a:solidFill>
                  <a:schemeClr val="dk1"/>
                </a:solidFill>
              </a:defRPr>
            </a:lvl2pPr>
            <a:lvl3pPr lvl="2" algn="l">
              <a:lnSpc>
                <a:spcPct val="100000"/>
              </a:lnSpc>
              <a:spcBef>
                <a:spcPts val="0"/>
              </a:spcBef>
              <a:spcAft>
                <a:spcPts val="0"/>
              </a:spcAft>
              <a:buClr>
                <a:schemeClr val="dk1"/>
              </a:buClr>
              <a:buSzPts val="4200"/>
              <a:buNone/>
              <a:defRPr sz="4200">
                <a:solidFill>
                  <a:schemeClr val="dk1"/>
                </a:solidFill>
              </a:defRPr>
            </a:lvl3pPr>
            <a:lvl4pPr lvl="3" algn="l">
              <a:lnSpc>
                <a:spcPct val="100000"/>
              </a:lnSpc>
              <a:spcBef>
                <a:spcPts val="0"/>
              </a:spcBef>
              <a:spcAft>
                <a:spcPts val="0"/>
              </a:spcAft>
              <a:buClr>
                <a:schemeClr val="dk1"/>
              </a:buClr>
              <a:buSzPts val="4200"/>
              <a:buNone/>
              <a:defRPr sz="4200">
                <a:solidFill>
                  <a:schemeClr val="dk1"/>
                </a:solidFill>
              </a:defRPr>
            </a:lvl4pPr>
            <a:lvl5pPr lvl="4" algn="l">
              <a:lnSpc>
                <a:spcPct val="100000"/>
              </a:lnSpc>
              <a:spcBef>
                <a:spcPts val="0"/>
              </a:spcBef>
              <a:spcAft>
                <a:spcPts val="0"/>
              </a:spcAft>
              <a:buClr>
                <a:schemeClr val="dk1"/>
              </a:buClr>
              <a:buSzPts val="4200"/>
              <a:buNone/>
              <a:defRPr sz="4200">
                <a:solidFill>
                  <a:schemeClr val="dk1"/>
                </a:solidFill>
              </a:defRPr>
            </a:lvl5pPr>
            <a:lvl6pPr lvl="5" algn="l">
              <a:lnSpc>
                <a:spcPct val="100000"/>
              </a:lnSpc>
              <a:spcBef>
                <a:spcPts val="0"/>
              </a:spcBef>
              <a:spcAft>
                <a:spcPts val="0"/>
              </a:spcAft>
              <a:buClr>
                <a:schemeClr val="dk1"/>
              </a:buClr>
              <a:buSzPts val="4200"/>
              <a:buNone/>
              <a:defRPr sz="4200">
                <a:solidFill>
                  <a:schemeClr val="dk1"/>
                </a:solidFill>
              </a:defRPr>
            </a:lvl6pPr>
            <a:lvl7pPr lvl="6" algn="l">
              <a:lnSpc>
                <a:spcPct val="100000"/>
              </a:lnSpc>
              <a:spcBef>
                <a:spcPts val="0"/>
              </a:spcBef>
              <a:spcAft>
                <a:spcPts val="0"/>
              </a:spcAft>
              <a:buClr>
                <a:schemeClr val="dk1"/>
              </a:buClr>
              <a:buSzPts val="4200"/>
              <a:buNone/>
              <a:defRPr sz="4200">
                <a:solidFill>
                  <a:schemeClr val="dk1"/>
                </a:solidFill>
              </a:defRPr>
            </a:lvl7pPr>
            <a:lvl8pPr lvl="7" algn="l">
              <a:lnSpc>
                <a:spcPct val="100000"/>
              </a:lnSpc>
              <a:spcBef>
                <a:spcPts val="0"/>
              </a:spcBef>
              <a:spcAft>
                <a:spcPts val="0"/>
              </a:spcAft>
              <a:buClr>
                <a:schemeClr val="dk1"/>
              </a:buClr>
              <a:buSzPts val="4200"/>
              <a:buNone/>
              <a:defRPr sz="4200">
                <a:solidFill>
                  <a:schemeClr val="dk1"/>
                </a:solidFill>
              </a:defRPr>
            </a:lvl8pPr>
            <a:lvl9pPr lvl="8" algn="l">
              <a:lnSpc>
                <a:spcPct val="100000"/>
              </a:lnSpc>
              <a:spcBef>
                <a:spcPts val="0"/>
              </a:spcBef>
              <a:spcAft>
                <a:spcPts val="0"/>
              </a:spcAft>
              <a:buClr>
                <a:schemeClr val="dk1"/>
              </a:buClr>
              <a:buSzPts val="4200"/>
              <a:buNone/>
              <a:defRPr sz="4200">
                <a:solidFill>
                  <a:schemeClr val="dk1"/>
                </a:solidFill>
              </a:defRPr>
            </a:lvl9pPr>
          </a:lstStyle>
          <a:p/>
        </p:txBody>
      </p:sp>
      <p:sp>
        <p:nvSpPr>
          <p:cNvPr id="1816" name="Google Shape;1816;g3fb89b00c2e_0_325"/>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817" name="Google Shape;1817;g3fb89b00c2e_0_325"/>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p:bg>
      <p:bgPr>
        <a:solidFill>
          <a:schemeClr val="dk2"/>
        </a:solidFill>
      </p:bgPr>
    </p:bg>
    <p:spTree>
      <p:nvGrpSpPr>
        <p:cNvPr id="1818" name="Shape 1818"/>
        <p:cNvGrpSpPr/>
        <p:nvPr/>
      </p:nvGrpSpPr>
      <p:grpSpPr>
        <a:xfrm>
          <a:off x="0" y="0"/>
          <a:ext cx="0" cy="0"/>
          <a:chOff x="0" y="0"/>
          <a:chExt cx="0" cy="0"/>
        </a:xfrm>
      </p:grpSpPr>
      <p:pic>
        <p:nvPicPr>
          <p:cNvPr descr="Open quotation mark" id="1819" name="Google Shape;1819;g3fb89b00c2e_0_330"/>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820" name="Google Shape;1820;g3fb89b00c2e_0_330"/>
          <p:cNvSpPr txBox="1"/>
          <p:nvPr>
            <p:ph type="title"/>
          </p:nvPr>
        </p:nvSpPr>
        <p:spPr>
          <a:xfrm>
            <a:off x="490250" y="-629648"/>
            <a:ext cx="8033400" cy="546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821" name="Google Shape;1821;g3fb89b00c2e_0_330"/>
          <p:cNvSpPr txBox="1"/>
          <p:nvPr>
            <p:ph idx="1" type="body"/>
          </p:nvPr>
        </p:nvSpPr>
        <p:spPr>
          <a:xfrm>
            <a:off x="490538" y="1770063"/>
            <a:ext cx="7581900" cy="1465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400"/>
              <a:buNone/>
              <a:defRPr>
                <a:solidFill>
                  <a:schemeClr val="dk1"/>
                </a:solidFill>
              </a:defRPr>
            </a:lvl1pPr>
            <a:lvl2pPr indent="-228600" lvl="1" marL="914400" algn="l">
              <a:lnSpc>
                <a:spcPct val="100000"/>
              </a:lnSpc>
              <a:spcBef>
                <a:spcPts val="1600"/>
              </a:spcBef>
              <a:spcAft>
                <a:spcPts val="0"/>
              </a:spcAft>
              <a:buSzPts val="2100"/>
              <a:buNone/>
              <a:defRPr>
                <a:solidFill>
                  <a:schemeClr val="dk1"/>
                </a:solidFill>
              </a:defRPr>
            </a:lvl2pPr>
            <a:lvl3pPr indent="-228600" lvl="2" marL="1371600" algn="l">
              <a:lnSpc>
                <a:spcPct val="100000"/>
              </a:lnSpc>
              <a:spcBef>
                <a:spcPts val="1600"/>
              </a:spcBef>
              <a:spcAft>
                <a:spcPts val="0"/>
              </a:spcAft>
              <a:buSzPts val="1800"/>
              <a:buNone/>
              <a:defRPr>
                <a:solidFill>
                  <a:schemeClr val="dk1"/>
                </a:solidFill>
              </a:defRPr>
            </a:lvl3pPr>
            <a:lvl4pPr indent="-228600" lvl="3" marL="1828800" algn="l">
              <a:lnSpc>
                <a:spcPct val="100000"/>
              </a:lnSpc>
              <a:spcBef>
                <a:spcPts val="1600"/>
              </a:spcBef>
              <a:spcAft>
                <a:spcPts val="0"/>
              </a:spcAft>
              <a:buSzPts val="1600"/>
              <a:buNone/>
              <a:defRPr>
                <a:solidFill>
                  <a:schemeClr val="dk1"/>
                </a:solidFill>
              </a:defRPr>
            </a:lvl4pPr>
            <a:lvl5pPr indent="-228600" lvl="4" marL="2286000" algn="l">
              <a:lnSpc>
                <a:spcPct val="100000"/>
              </a:lnSpc>
              <a:spcBef>
                <a:spcPts val="1600"/>
              </a:spcBef>
              <a:spcAft>
                <a:spcPts val="0"/>
              </a:spcAft>
              <a:buSzPts val="1400"/>
              <a:buNone/>
              <a:defRPr>
                <a:solidFill>
                  <a:schemeClr val="dk1"/>
                </a:solidFill>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1822" name="Google Shape;1822;g3fb89b00c2e_0_330"/>
          <p:cNvSpPr txBox="1"/>
          <p:nvPr>
            <p:ph idx="2"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823" name="Google Shape;1823;g3fb89b00c2e_0_33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
        <p:nvSpPr>
          <p:cNvPr id="1824" name="Google Shape;1824;g3fb89b00c2e_0_33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1">
  <p:cSld name="TITLE_AND_BODY_1_2_1_1">
    <p:bg>
      <p:bgPr>
        <a:solidFill>
          <a:schemeClr val="dk2"/>
        </a:solidFill>
      </p:bgPr>
    </p:bg>
    <p:spTree>
      <p:nvGrpSpPr>
        <p:cNvPr id="1825" name="Shape 1825"/>
        <p:cNvGrpSpPr/>
        <p:nvPr/>
      </p:nvGrpSpPr>
      <p:grpSpPr>
        <a:xfrm>
          <a:off x="0" y="0"/>
          <a:ext cx="0" cy="0"/>
          <a:chOff x="0" y="0"/>
          <a:chExt cx="0" cy="0"/>
        </a:xfrm>
      </p:grpSpPr>
      <p:pic>
        <p:nvPicPr>
          <p:cNvPr id="1826" name="Google Shape;1826;g3fb89b00c2e_0_337"/>
          <p:cNvPicPr preferRelativeResize="0"/>
          <p:nvPr/>
        </p:nvPicPr>
        <p:blipFill rotWithShape="1">
          <a:blip r:embed="rId2">
            <a:alphaModFix amt="50000"/>
          </a:blip>
          <a:srcRect b="0" l="0" r="0" t="0"/>
          <a:stretch/>
        </p:blipFill>
        <p:spPr>
          <a:xfrm>
            <a:off x="5541" y="0"/>
            <a:ext cx="9138461" cy="5143500"/>
          </a:xfrm>
          <a:prstGeom prst="rect">
            <a:avLst/>
          </a:prstGeom>
          <a:noFill/>
          <a:ln>
            <a:noFill/>
          </a:ln>
        </p:spPr>
      </p:pic>
      <p:sp>
        <p:nvSpPr>
          <p:cNvPr id="1827" name="Google Shape;1827;g3fb89b00c2e_0_337"/>
          <p:cNvSpPr txBox="1"/>
          <p:nvPr>
            <p:ph type="title"/>
          </p:nvPr>
        </p:nvSpPr>
        <p:spPr>
          <a:xfrm>
            <a:off x="475500" y="1067675"/>
            <a:ext cx="8222100" cy="1963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2000"/>
              <a:buNone/>
              <a:defRPr sz="12000">
                <a:solidFill>
                  <a:schemeClr val="dk1"/>
                </a:solidFill>
              </a:defRPr>
            </a:lvl1pPr>
            <a:lvl2pPr lvl="1" algn="ctr">
              <a:lnSpc>
                <a:spcPct val="100000"/>
              </a:lnSpc>
              <a:spcBef>
                <a:spcPts val="0"/>
              </a:spcBef>
              <a:spcAft>
                <a:spcPts val="0"/>
              </a:spcAft>
              <a:buClr>
                <a:schemeClr val="accent6"/>
              </a:buClr>
              <a:buSzPts val="12000"/>
              <a:buNone/>
              <a:defRPr sz="12000">
                <a:solidFill>
                  <a:schemeClr val="accent6"/>
                </a:solidFill>
              </a:defRPr>
            </a:lvl2pPr>
            <a:lvl3pPr lvl="2" algn="ctr">
              <a:lnSpc>
                <a:spcPct val="100000"/>
              </a:lnSpc>
              <a:spcBef>
                <a:spcPts val="0"/>
              </a:spcBef>
              <a:spcAft>
                <a:spcPts val="0"/>
              </a:spcAft>
              <a:buClr>
                <a:schemeClr val="accent6"/>
              </a:buClr>
              <a:buSzPts val="12000"/>
              <a:buNone/>
              <a:defRPr sz="12000">
                <a:solidFill>
                  <a:schemeClr val="accent6"/>
                </a:solidFill>
              </a:defRPr>
            </a:lvl3pPr>
            <a:lvl4pPr lvl="3" algn="ctr">
              <a:lnSpc>
                <a:spcPct val="100000"/>
              </a:lnSpc>
              <a:spcBef>
                <a:spcPts val="0"/>
              </a:spcBef>
              <a:spcAft>
                <a:spcPts val="0"/>
              </a:spcAft>
              <a:buClr>
                <a:schemeClr val="accent6"/>
              </a:buClr>
              <a:buSzPts val="12000"/>
              <a:buNone/>
              <a:defRPr sz="12000">
                <a:solidFill>
                  <a:schemeClr val="accent6"/>
                </a:solidFill>
              </a:defRPr>
            </a:lvl4pPr>
            <a:lvl5pPr lvl="4" algn="ctr">
              <a:lnSpc>
                <a:spcPct val="100000"/>
              </a:lnSpc>
              <a:spcBef>
                <a:spcPts val="0"/>
              </a:spcBef>
              <a:spcAft>
                <a:spcPts val="0"/>
              </a:spcAft>
              <a:buClr>
                <a:schemeClr val="accent6"/>
              </a:buClr>
              <a:buSzPts val="12000"/>
              <a:buNone/>
              <a:defRPr sz="12000">
                <a:solidFill>
                  <a:schemeClr val="accent6"/>
                </a:solidFill>
              </a:defRPr>
            </a:lvl5pPr>
            <a:lvl6pPr lvl="5" algn="ctr">
              <a:lnSpc>
                <a:spcPct val="100000"/>
              </a:lnSpc>
              <a:spcBef>
                <a:spcPts val="0"/>
              </a:spcBef>
              <a:spcAft>
                <a:spcPts val="0"/>
              </a:spcAft>
              <a:buClr>
                <a:schemeClr val="accent6"/>
              </a:buClr>
              <a:buSzPts val="12000"/>
              <a:buNone/>
              <a:defRPr sz="12000">
                <a:solidFill>
                  <a:schemeClr val="accent6"/>
                </a:solidFill>
              </a:defRPr>
            </a:lvl6pPr>
            <a:lvl7pPr lvl="6" algn="ctr">
              <a:lnSpc>
                <a:spcPct val="100000"/>
              </a:lnSpc>
              <a:spcBef>
                <a:spcPts val="0"/>
              </a:spcBef>
              <a:spcAft>
                <a:spcPts val="0"/>
              </a:spcAft>
              <a:buClr>
                <a:schemeClr val="accent6"/>
              </a:buClr>
              <a:buSzPts val="12000"/>
              <a:buNone/>
              <a:defRPr sz="12000">
                <a:solidFill>
                  <a:schemeClr val="accent6"/>
                </a:solidFill>
              </a:defRPr>
            </a:lvl7pPr>
            <a:lvl8pPr lvl="7" algn="ctr">
              <a:lnSpc>
                <a:spcPct val="100000"/>
              </a:lnSpc>
              <a:spcBef>
                <a:spcPts val="0"/>
              </a:spcBef>
              <a:spcAft>
                <a:spcPts val="0"/>
              </a:spcAft>
              <a:buClr>
                <a:schemeClr val="accent6"/>
              </a:buClr>
              <a:buSzPts val="12000"/>
              <a:buNone/>
              <a:defRPr sz="12000">
                <a:solidFill>
                  <a:schemeClr val="accent6"/>
                </a:solidFill>
              </a:defRPr>
            </a:lvl8pPr>
            <a:lvl9pPr lvl="8" algn="ctr">
              <a:lnSpc>
                <a:spcPct val="100000"/>
              </a:lnSpc>
              <a:spcBef>
                <a:spcPts val="0"/>
              </a:spcBef>
              <a:spcAft>
                <a:spcPts val="0"/>
              </a:spcAft>
              <a:buClr>
                <a:schemeClr val="accent6"/>
              </a:buClr>
              <a:buSzPts val="12000"/>
              <a:buNone/>
              <a:defRPr sz="12000">
                <a:solidFill>
                  <a:schemeClr val="accent6"/>
                </a:solidFill>
              </a:defRPr>
            </a:lvl9pPr>
          </a:lstStyle>
          <a:p/>
        </p:txBody>
      </p:sp>
      <p:sp>
        <p:nvSpPr>
          <p:cNvPr id="1828" name="Google Shape;1828;g3fb89b00c2e_0_337"/>
          <p:cNvSpPr txBox="1"/>
          <p:nvPr>
            <p:ph idx="1" type="body"/>
          </p:nvPr>
        </p:nvSpPr>
        <p:spPr>
          <a:xfrm>
            <a:off x="475500" y="3113775"/>
            <a:ext cx="8222100" cy="1300800"/>
          </a:xfrm>
          <a:prstGeom prst="rect">
            <a:avLst/>
          </a:prstGeom>
          <a:noFill/>
          <a:ln>
            <a:noFill/>
          </a:ln>
        </p:spPr>
        <p:txBody>
          <a:bodyPr anchorCtr="0" anchor="t" bIns="91425" lIns="91425" spcFirstLastPara="1" rIns="91425" wrap="square" tIns="91425">
            <a:noAutofit/>
          </a:bodyPr>
          <a:lstStyle>
            <a:lvl1pPr indent="-381000" lvl="0" marL="457200" algn="ctr">
              <a:lnSpc>
                <a:spcPct val="100000"/>
              </a:lnSpc>
              <a:spcBef>
                <a:spcPts val="0"/>
              </a:spcBef>
              <a:spcAft>
                <a:spcPts val="0"/>
              </a:spcAft>
              <a:buClr>
                <a:schemeClr val="accent6"/>
              </a:buClr>
              <a:buSzPts val="2400"/>
              <a:buChar char="●"/>
              <a:defRPr>
                <a:solidFill>
                  <a:schemeClr val="accent6"/>
                </a:solidFill>
              </a:defRPr>
            </a:lvl1pPr>
            <a:lvl2pPr indent="-361950" lvl="1" marL="914400" algn="ctr">
              <a:lnSpc>
                <a:spcPct val="100000"/>
              </a:lnSpc>
              <a:spcBef>
                <a:spcPts val="1600"/>
              </a:spcBef>
              <a:spcAft>
                <a:spcPts val="0"/>
              </a:spcAft>
              <a:buClr>
                <a:schemeClr val="accent6"/>
              </a:buClr>
              <a:buSzPts val="2100"/>
              <a:buChar char="○"/>
              <a:defRPr>
                <a:solidFill>
                  <a:schemeClr val="accent6"/>
                </a:solidFill>
              </a:defRPr>
            </a:lvl2pPr>
            <a:lvl3pPr indent="-342900" lvl="2" marL="1371600" algn="ctr">
              <a:lnSpc>
                <a:spcPct val="100000"/>
              </a:lnSpc>
              <a:spcBef>
                <a:spcPts val="1600"/>
              </a:spcBef>
              <a:spcAft>
                <a:spcPts val="0"/>
              </a:spcAft>
              <a:buClr>
                <a:schemeClr val="accent6"/>
              </a:buClr>
              <a:buSzPts val="1800"/>
              <a:buChar char="■"/>
              <a:defRPr>
                <a:solidFill>
                  <a:schemeClr val="accent6"/>
                </a:solidFill>
              </a:defRPr>
            </a:lvl3pPr>
            <a:lvl4pPr indent="-330200" lvl="3" marL="1828800" algn="ctr">
              <a:lnSpc>
                <a:spcPct val="100000"/>
              </a:lnSpc>
              <a:spcBef>
                <a:spcPts val="1600"/>
              </a:spcBef>
              <a:spcAft>
                <a:spcPts val="0"/>
              </a:spcAft>
              <a:buClr>
                <a:schemeClr val="accent6"/>
              </a:buClr>
              <a:buSzPts val="1600"/>
              <a:buChar char="●"/>
              <a:defRPr>
                <a:solidFill>
                  <a:schemeClr val="accent6"/>
                </a:solidFill>
              </a:defRPr>
            </a:lvl4pPr>
            <a:lvl5pPr indent="-317500" lvl="4" marL="2286000" algn="ctr">
              <a:lnSpc>
                <a:spcPct val="100000"/>
              </a:lnSpc>
              <a:spcBef>
                <a:spcPts val="1600"/>
              </a:spcBef>
              <a:spcAft>
                <a:spcPts val="0"/>
              </a:spcAft>
              <a:buClr>
                <a:schemeClr val="accent6"/>
              </a:buClr>
              <a:buSzPts val="1400"/>
              <a:buChar char="○"/>
              <a:defRPr>
                <a:solidFill>
                  <a:schemeClr val="accent6"/>
                </a:solidFill>
              </a:defRPr>
            </a:lvl5pPr>
            <a:lvl6pPr indent="-317500" lvl="5" marL="2743200" algn="ctr">
              <a:lnSpc>
                <a:spcPct val="100000"/>
              </a:lnSpc>
              <a:spcBef>
                <a:spcPts val="1600"/>
              </a:spcBef>
              <a:spcAft>
                <a:spcPts val="0"/>
              </a:spcAft>
              <a:buClr>
                <a:schemeClr val="accent6"/>
              </a:buClr>
              <a:buSzPts val="1400"/>
              <a:buChar char="■"/>
              <a:defRPr>
                <a:solidFill>
                  <a:schemeClr val="accent6"/>
                </a:solidFill>
              </a:defRPr>
            </a:lvl6pPr>
            <a:lvl7pPr indent="-317500" lvl="6" marL="3200400" algn="ctr">
              <a:lnSpc>
                <a:spcPct val="100000"/>
              </a:lnSpc>
              <a:spcBef>
                <a:spcPts val="1600"/>
              </a:spcBef>
              <a:spcAft>
                <a:spcPts val="0"/>
              </a:spcAft>
              <a:buClr>
                <a:schemeClr val="accent6"/>
              </a:buClr>
              <a:buSzPts val="1400"/>
              <a:buChar char="●"/>
              <a:defRPr>
                <a:solidFill>
                  <a:schemeClr val="accent6"/>
                </a:solidFill>
              </a:defRPr>
            </a:lvl7pPr>
            <a:lvl8pPr indent="-317500" lvl="7" marL="3657600" algn="ctr">
              <a:lnSpc>
                <a:spcPct val="100000"/>
              </a:lnSpc>
              <a:spcBef>
                <a:spcPts val="1600"/>
              </a:spcBef>
              <a:spcAft>
                <a:spcPts val="0"/>
              </a:spcAft>
              <a:buClr>
                <a:schemeClr val="accent6"/>
              </a:buClr>
              <a:buSzPts val="1400"/>
              <a:buChar char="○"/>
              <a:defRPr>
                <a:solidFill>
                  <a:schemeClr val="accent6"/>
                </a:solidFill>
              </a:defRPr>
            </a:lvl8pPr>
            <a:lvl9pPr indent="-317500" lvl="8" marL="4114800" algn="ctr">
              <a:lnSpc>
                <a:spcPct val="100000"/>
              </a:lnSpc>
              <a:spcBef>
                <a:spcPts val="1600"/>
              </a:spcBef>
              <a:spcAft>
                <a:spcPts val="1600"/>
              </a:spcAft>
              <a:buClr>
                <a:schemeClr val="accent6"/>
              </a:buClr>
              <a:buSzPts val="1400"/>
              <a:buChar char="■"/>
              <a:defRPr>
                <a:solidFill>
                  <a:schemeClr val="accent6"/>
                </a:solidFill>
              </a:defRPr>
            </a:lvl9pPr>
          </a:lstStyle>
          <a:p/>
        </p:txBody>
      </p:sp>
      <p:grpSp>
        <p:nvGrpSpPr>
          <p:cNvPr descr="Twitter, Facebook, LinkedIn, Instagram, Pinterest, and YouTube icons. @CAST_UDL" id="1829" name="Google Shape;1829;g3fb89b00c2e_0_337"/>
          <p:cNvGrpSpPr/>
          <p:nvPr/>
        </p:nvGrpSpPr>
        <p:grpSpPr>
          <a:xfrm>
            <a:off x="152400" y="4779450"/>
            <a:ext cx="3571875" cy="273600"/>
            <a:chOff x="152400" y="4779450"/>
            <a:chExt cx="3571875" cy="273600"/>
          </a:xfrm>
        </p:grpSpPr>
        <p:pic>
          <p:nvPicPr>
            <p:cNvPr descr="Social media icons for: Twitter, Facebook, LinkedIn, Instagram, Pinterest, and YouTube" id="1830" name="Google Shape;1830;g3fb89b00c2e_0_337"/>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831" name="Google Shape;1831;g3fb89b00c2e_0_33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372861"/>
                </a:solidFill>
                <a:latin typeface="Lato"/>
                <a:ea typeface="Lato"/>
                <a:cs typeface="Lato"/>
                <a:sym typeface="Lato"/>
              </a:endParaRPr>
            </a:p>
          </p:txBody>
        </p:sp>
      </p:grpSp>
      <p:sp>
        <p:nvSpPr>
          <p:cNvPr id="1832" name="Google Shape;1832;g3fb89b00c2e_0_33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833" name="Google Shape;1833;g3fb89b00c2e_0_33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light" type="blank">
  <p:cSld name="BLANK">
    <p:bg>
      <p:bgPr>
        <a:solidFill>
          <a:schemeClr val="accent4"/>
        </a:solidFill>
      </p:bgPr>
    </p:bg>
    <p:spTree>
      <p:nvGrpSpPr>
        <p:cNvPr id="1834" name="Shape 1834"/>
        <p:cNvGrpSpPr/>
        <p:nvPr/>
      </p:nvGrpSpPr>
      <p:grpSpPr>
        <a:xfrm>
          <a:off x="0" y="0"/>
          <a:ext cx="0" cy="0"/>
          <a:chOff x="0" y="0"/>
          <a:chExt cx="0" cy="0"/>
        </a:xfrm>
      </p:grpSpPr>
      <p:sp>
        <p:nvSpPr>
          <p:cNvPr id="1835" name="Google Shape;1835;g3fb89b00c2e_0_346"/>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2"/>
        </a:solidFill>
      </p:bgPr>
    </p:bg>
    <p:spTree>
      <p:nvGrpSpPr>
        <p:cNvPr id="1836" name="Shape 1836"/>
        <p:cNvGrpSpPr/>
        <p:nvPr/>
      </p:nvGrpSpPr>
      <p:grpSpPr>
        <a:xfrm>
          <a:off x="0" y="0"/>
          <a:ext cx="0" cy="0"/>
          <a:chOff x="0" y="0"/>
          <a:chExt cx="0" cy="0"/>
        </a:xfrm>
      </p:grpSpPr>
      <p:sp>
        <p:nvSpPr>
          <p:cNvPr id="1837" name="Google Shape;1837;g3fb89b00c2e_0_34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Title and body - top 1">
    <p:bg>
      <p:bgPr>
        <a:solidFill>
          <a:schemeClr val="dk2"/>
        </a:solidFill>
      </p:bgPr>
    </p:bg>
    <p:spTree>
      <p:nvGrpSpPr>
        <p:cNvPr id="1838" name="Shape 1838"/>
        <p:cNvGrpSpPr/>
        <p:nvPr/>
      </p:nvGrpSpPr>
      <p:grpSpPr>
        <a:xfrm>
          <a:off x="0" y="0"/>
          <a:ext cx="0" cy="0"/>
          <a:chOff x="0" y="0"/>
          <a:chExt cx="0" cy="0"/>
        </a:xfrm>
      </p:grpSpPr>
      <p:pic>
        <p:nvPicPr>
          <p:cNvPr id="1839" name="Google Shape;1839;g3fb89b00c2e_0_350"/>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1840" name="Google Shape;1840;g3fb89b00c2e_0_350"/>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1841" name="Google Shape;1841;g3fb89b00c2e_0_350"/>
          <p:cNvGrpSpPr/>
          <p:nvPr/>
        </p:nvGrpSpPr>
        <p:grpSpPr>
          <a:xfrm>
            <a:off x="152400" y="4779450"/>
            <a:ext cx="3571875" cy="273600"/>
            <a:chOff x="152400" y="4779450"/>
            <a:chExt cx="3571875" cy="273600"/>
          </a:xfrm>
        </p:grpSpPr>
        <p:pic>
          <p:nvPicPr>
            <p:cNvPr descr="Social media icons for: Twitter, Facebook, LinkedIn, Instagram, Pinterest, and YouTube" id="1842" name="Google Shape;1842;g3fb89b00c2e_0_350"/>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843" name="Google Shape;1843;g3fb89b00c2e_0_350"/>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844" name="Google Shape;1844;g3fb89b00c2e_0_350"/>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845" name="Google Shape;1845;g3fb89b00c2e_0_350"/>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p:cSld name="1_Title and body - top 1">
    <p:bg>
      <p:bgPr>
        <a:solidFill>
          <a:schemeClr val="dk2"/>
        </a:solidFill>
      </p:bgPr>
    </p:bg>
    <p:spTree>
      <p:nvGrpSpPr>
        <p:cNvPr id="1846" name="Shape 1846"/>
        <p:cNvGrpSpPr/>
        <p:nvPr/>
      </p:nvGrpSpPr>
      <p:grpSpPr>
        <a:xfrm>
          <a:off x="0" y="0"/>
          <a:ext cx="0" cy="0"/>
          <a:chOff x="0" y="0"/>
          <a:chExt cx="0" cy="0"/>
        </a:xfrm>
      </p:grpSpPr>
      <p:pic>
        <p:nvPicPr>
          <p:cNvPr id="1847" name="Google Shape;1847;g3fb89b00c2e_0_358"/>
          <p:cNvPicPr preferRelativeResize="0"/>
          <p:nvPr/>
        </p:nvPicPr>
        <p:blipFill rotWithShape="1">
          <a:blip r:embed="rId2">
            <a:alphaModFix amt="50000"/>
          </a:blip>
          <a:srcRect b="0" l="0" r="0" t="0"/>
          <a:stretch/>
        </p:blipFill>
        <p:spPr>
          <a:xfrm>
            <a:off x="0" y="0"/>
            <a:ext cx="9144000" cy="5165423"/>
          </a:xfrm>
          <a:prstGeom prst="rect">
            <a:avLst/>
          </a:prstGeom>
          <a:noFill/>
          <a:ln>
            <a:noFill/>
          </a:ln>
        </p:spPr>
      </p:pic>
      <p:sp>
        <p:nvSpPr>
          <p:cNvPr id="1848" name="Google Shape;1848;g3fb89b00c2e_0_358"/>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grpSp>
        <p:nvGrpSpPr>
          <p:cNvPr descr="Twitter, Facebook, LinkedIn, Instagram, Pinterest, and YouTube icons. @CAST_UDL" id="1849" name="Google Shape;1849;g3fb89b00c2e_0_358"/>
          <p:cNvGrpSpPr/>
          <p:nvPr/>
        </p:nvGrpSpPr>
        <p:grpSpPr>
          <a:xfrm>
            <a:off x="152400" y="4779450"/>
            <a:ext cx="3571875" cy="273600"/>
            <a:chOff x="152400" y="4779450"/>
            <a:chExt cx="3571875" cy="273600"/>
          </a:xfrm>
        </p:grpSpPr>
        <p:pic>
          <p:nvPicPr>
            <p:cNvPr descr="Social media icons for: Twitter, Facebook, LinkedIn, Instagram, Pinterest, and YouTube" id="1850" name="Google Shape;1850;g3fb89b00c2e_0_358"/>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851" name="Google Shape;1851;g3fb89b00c2e_0_358"/>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852" name="Google Shape;1852;g3fb89b00c2e_0_358"/>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853" name="Google Shape;1853;g3fb89b00c2e_0_358"/>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1854" name="Google Shape;1854;g3fb89b00c2e_0_358"/>
          <p:cNvSpPr txBox="1"/>
          <p:nvPr>
            <p:ph idx="1" type="body"/>
          </p:nvPr>
        </p:nvSpPr>
        <p:spPr>
          <a:xfrm>
            <a:off x="389850" y="1461875"/>
            <a:ext cx="82221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1 1">
  <p:cSld name="1_Title and body - top 1 1">
    <p:bg>
      <p:bgPr>
        <a:solidFill>
          <a:schemeClr val="dk2"/>
        </a:solidFill>
      </p:bgPr>
    </p:bg>
    <p:spTree>
      <p:nvGrpSpPr>
        <p:cNvPr id="1855" name="Shape 1855"/>
        <p:cNvGrpSpPr/>
        <p:nvPr/>
      </p:nvGrpSpPr>
      <p:grpSpPr>
        <a:xfrm>
          <a:off x="0" y="0"/>
          <a:ext cx="0" cy="0"/>
          <a:chOff x="0" y="0"/>
          <a:chExt cx="0" cy="0"/>
        </a:xfrm>
      </p:grpSpPr>
      <p:pic>
        <p:nvPicPr>
          <p:cNvPr id="1856" name="Google Shape;1856;g3fb89b00c2e_0_367"/>
          <p:cNvPicPr preferRelativeResize="0"/>
          <p:nvPr/>
        </p:nvPicPr>
        <p:blipFill rotWithShape="1">
          <a:blip r:embed="rId2">
            <a:alphaModFix amt="50000"/>
          </a:blip>
          <a:srcRect b="0" l="0" r="0" t="0"/>
          <a:stretch/>
        </p:blipFill>
        <p:spPr>
          <a:xfrm>
            <a:off x="0" y="0"/>
            <a:ext cx="9144000" cy="5143500"/>
          </a:xfrm>
          <a:prstGeom prst="rect">
            <a:avLst/>
          </a:prstGeom>
          <a:noFill/>
          <a:ln>
            <a:noFill/>
          </a:ln>
        </p:spPr>
      </p:pic>
      <p:sp>
        <p:nvSpPr>
          <p:cNvPr id="1857" name="Google Shape;1857;g3fb89b00c2e_0_367"/>
          <p:cNvSpPr txBox="1"/>
          <p:nvPr>
            <p:ph type="title"/>
          </p:nvPr>
        </p:nvSpPr>
        <p:spPr>
          <a:xfrm>
            <a:off x="389850" y="43977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accent6"/>
              </a:buClr>
              <a:buSzPts val="3200"/>
              <a:buNone/>
              <a:defRPr>
                <a:solidFill>
                  <a:schemeClr val="accent6"/>
                </a:solidFill>
              </a:defRPr>
            </a:lvl2pPr>
            <a:lvl3pPr lvl="2" algn="l">
              <a:lnSpc>
                <a:spcPct val="100000"/>
              </a:lnSpc>
              <a:spcBef>
                <a:spcPts val="0"/>
              </a:spcBef>
              <a:spcAft>
                <a:spcPts val="0"/>
              </a:spcAft>
              <a:buClr>
                <a:schemeClr val="accent6"/>
              </a:buClr>
              <a:buSzPts val="3200"/>
              <a:buNone/>
              <a:defRPr>
                <a:solidFill>
                  <a:schemeClr val="accent6"/>
                </a:solidFill>
              </a:defRPr>
            </a:lvl3pPr>
            <a:lvl4pPr lvl="3" algn="l">
              <a:lnSpc>
                <a:spcPct val="100000"/>
              </a:lnSpc>
              <a:spcBef>
                <a:spcPts val="0"/>
              </a:spcBef>
              <a:spcAft>
                <a:spcPts val="0"/>
              </a:spcAft>
              <a:buClr>
                <a:schemeClr val="accent6"/>
              </a:buClr>
              <a:buSzPts val="3200"/>
              <a:buNone/>
              <a:defRPr>
                <a:solidFill>
                  <a:schemeClr val="accent6"/>
                </a:solidFill>
              </a:defRPr>
            </a:lvl4pPr>
            <a:lvl5pPr lvl="4" algn="l">
              <a:lnSpc>
                <a:spcPct val="100000"/>
              </a:lnSpc>
              <a:spcBef>
                <a:spcPts val="0"/>
              </a:spcBef>
              <a:spcAft>
                <a:spcPts val="0"/>
              </a:spcAft>
              <a:buClr>
                <a:schemeClr val="accent6"/>
              </a:buClr>
              <a:buSzPts val="3200"/>
              <a:buNone/>
              <a:defRPr>
                <a:solidFill>
                  <a:schemeClr val="accent6"/>
                </a:solidFill>
              </a:defRPr>
            </a:lvl5pPr>
            <a:lvl6pPr lvl="5" algn="l">
              <a:lnSpc>
                <a:spcPct val="100000"/>
              </a:lnSpc>
              <a:spcBef>
                <a:spcPts val="0"/>
              </a:spcBef>
              <a:spcAft>
                <a:spcPts val="0"/>
              </a:spcAft>
              <a:buClr>
                <a:schemeClr val="accent6"/>
              </a:buClr>
              <a:buSzPts val="3200"/>
              <a:buNone/>
              <a:defRPr>
                <a:solidFill>
                  <a:schemeClr val="accent6"/>
                </a:solidFill>
              </a:defRPr>
            </a:lvl6pPr>
            <a:lvl7pPr lvl="6" algn="l">
              <a:lnSpc>
                <a:spcPct val="100000"/>
              </a:lnSpc>
              <a:spcBef>
                <a:spcPts val="0"/>
              </a:spcBef>
              <a:spcAft>
                <a:spcPts val="0"/>
              </a:spcAft>
              <a:buClr>
                <a:schemeClr val="accent6"/>
              </a:buClr>
              <a:buSzPts val="3200"/>
              <a:buNone/>
              <a:defRPr>
                <a:solidFill>
                  <a:schemeClr val="accent6"/>
                </a:solidFill>
              </a:defRPr>
            </a:lvl7pPr>
            <a:lvl8pPr lvl="7" algn="l">
              <a:lnSpc>
                <a:spcPct val="100000"/>
              </a:lnSpc>
              <a:spcBef>
                <a:spcPts val="0"/>
              </a:spcBef>
              <a:spcAft>
                <a:spcPts val="0"/>
              </a:spcAft>
              <a:buClr>
                <a:schemeClr val="accent6"/>
              </a:buClr>
              <a:buSzPts val="3200"/>
              <a:buNone/>
              <a:defRPr>
                <a:solidFill>
                  <a:schemeClr val="accent6"/>
                </a:solidFill>
              </a:defRPr>
            </a:lvl8pPr>
            <a:lvl9pPr lvl="8" algn="l">
              <a:lnSpc>
                <a:spcPct val="100000"/>
              </a:lnSpc>
              <a:spcBef>
                <a:spcPts val="0"/>
              </a:spcBef>
              <a:spcAft>
                <a:spcPts val="0"/>
              </a:spcAft>
              <a:buClr>
                <a:schemeClr val="accent6"/>
              </a:buClr>
              <a:buSzPts val="3200"/>
              <a:buNone/>
              <a:defRPr>
                <a:solidFill>
                  <a:schemeClr val="accent6"/>
                </a:solidFill>
              </a:defRPr>
            </a:lvl9pPr>
          </a:lstStyle>
          <a:p/>
        </p:txBody>
      </p:sp>
      <p:sp>
        <p:nvSpPr>
          <p:cNvPr id="1858" name="Google Shape;1858;g3fb89b00c2e_0_367"/>
          <p:cNvSpPr txBox="1"/>
          <p:nvPr>
            <p:ph idx="1" type="body"/>
          </p:nvPr>
        </p:nvSpPr>
        <p:spPr>
          <a:xfrm>
            <a:off x="3898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859" name="Google Shape;1859;g3fb89b00c2e_0_367"/>
          <p:cNvSpPr txBox="1"/>
          <p:nvPr>
            <p:ph idx="2" type="body"/>
          </p:nvPr>
        </p:nvSpPr>
        <p:spPr>
          <a:xfrm>
            <a:off x="4612050" y="1461875"/>
            <a:ext cx="3999900" cy="27102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None/>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grpSp>
        <p:nvGrpSpPr>
          <p:cNvPr descr="Twitter, Facebook, LinkedIn, Instagram, Pinterest, and YouTube icons. @CAST_UDL" id="1860" name="Google Shape;1860;g3fb89b00c2e_0_367"/>
          <p:cNvGrpSpPr/>
          <p:nvPr/>
        </p:nvGrpSpPr>
        <p:grpSpPr>
          <a:xfrm>
            <a:off x="152400" y="4779450"/>
            <a:ext cx="3571875" cy="273600"/>
            <a:chOff x="152400" y="4779450"/>
            <a:chExt cx="3571875" cy="273600"/>
          </a:xfrm>
        </p:grpSpPr>
        <p:pic>
          <p:nvPicPr>
            <p:cNvPr descr="Social media icons for: Twitter, Facebook, LinkedIn, Instagram, Pinterest, and YouTube" id="1861" name="Google Shape;1861;g3fb89b00c2e_0_367"/>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862" name="Google Shape;1862;g3fb89b00c2e_0_367"/>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a:t>
              </a:r>
              <a:endParaRPr b="1" i="0" sz="1200" u="none" cap="none" strike="noStrike">
                <a:solidFill>
                  <a:srgbClr val="372861"/>
                </a:solidFill>
                <a:latin typeface="Lato"/>
                <a:ea typeface="Lato"/>
                <a:cs typeface="Lato"/>
                <a:sym typeface="Lato"/>
              </a:endParaRPr>
            </a:p>
          </p:txBody>
        </p:sp>
      </p:grpSp>
      <p:sp>
        <p:nvSpPr>
          <p:cNvPr id="1863" name="Google Shape;1863;g3fb89b00c2e_0_36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2023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
        <p:nvSpPr>
          <p:cNvPr id="1864" name="Google Shape;1864;g3fb89b00c2e_0_36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top">
  <p:cSld name="1_Title and body - top 3">
    <p:bg>
      <p:bgPr>
        <a:solidFill>
          <a:schemeClr val="accent4"/>
        </a:solidFill>
      </p:bgPr>
    </p:bg>
    <p:spTree>
      <p:nvGrpSpPr>
        <p:cNvPr id="1865" name="Shape 1865"/>
        <p:cNvGrpSpPr/>
        <p:nvPr/>
      </p:nvGrpSpPr>
      <p:grpSpPr>
        <a:xfrm>
          <a:off x="0" y="0"/>
          <a:ext cx="0" cy="0"/>
          <a:chOff x="0" y="0"/>
          <a:chExt cx="0" cy="0"/>
        </a:xfrm>
      </p:grpSpPr>
      <p:sp>
        <p:nvSpPr>
          <p:cNvPr id="1866" name="Google Shape;1866;g3fb89b00c2e_0_377"/>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2"/>
              </a:buClr>
              <a:buSzPts val="3200"/>
              <a:buFont typeface="Lato"/>
              <a:buNone/>
              <a:defRPr b="1">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3200"/>
              <a:buNone/>
              <a:defRPr>
                <a:solidFill>
                  <a:schemeClr val="dk2"/>
                </a:solidFill>
              </a:defRPr>
            </a:lvl2pPr>
            <a:lvl3pPr lvl="2" algn="l">
              <a:lnSpc>
                <a:spcPct val="100000"/>
              </a:lnSpc>
              <a:spcBef>
                <a:spcPts val="0"/>
              </a:spcBef>
              <a:spcAft>
                <a:spcPts val="0"/>
              </a:spcAft>
              <a:buClr>
                <a:schemeClr val="dk2"/>
              </a:buClr>
              <a:buSzPts val="3200"/>
              <a:buNone/>
              <a:defRPr>
                <a:solidFill>
                  <a:schemeClr val="dk2"/>
                </a:solidFill>
              </a:defRPr>
            </a:lvl3pPr>
            <a:lvl4pPr lvl="3" algn="l">
              <a:lnSpc>
                <a:spcPct val="100000"/>
              </a:lnSpc>
              <a:spcBef>
                <a:spcPts val="0"/>
              </a:spcBef>
              <a:spcAft>
                <a:spcPts val="0"/>
              </a:spcAft>
              <a:buClr>
                <a:schemeClr val="dk2"/>
              </a:buClr>
              <a:buSzPts val="3200"/>
              <a:buNone/>
              <a:defRPr>
                <a:solidFill>
                  <a:schemeClr val="dk2"/>
                </a:solidFill>
              </a:defRPr>
            </a:lvl4pPr>
            <a:lvl5pPr lvl="4" algn="l">
              <a:lnSpc>
                <a:spcPct val="100000"/>
              </a:lnSpc>
              <a:spcBef>
                <a:spcPts val="0"/>
              </a:spcBef>
              <a:spcAft>
                <a:spcPts val="0"/>
              </a:spcAft>
              <a:buClr>
                <a:schemeClr val="dk2"/>
              </a:buClr>
              <a:buSzPts val="3200"/>
              <a:buNone/>
              <a:defRPr>
                <a:solidFill>
                  <a:schemeClr val="dk2"/>
                </a:solidFill>
              </a:defRPr>
            </a:lvl5pPr>
            <a:lvl6pPr lvl="5" algn="l">
              <a:lnSpc>
                <a:spcPct val="100000"/>
              </a:lnSpc>
              <a:spcBef>
                <a:spcPts val="0"/>
              </a:spcBef>
              <a:spcAft>
                <a:spcPts val="0"/>
              </a:spcAft>
              <a:buClr>
                <a:schemeClr val="dk2"/>
              </a:buClr>
              <a:buSzPts val="3200"/>
              <a:buNone/>
              <a:defRPr>
                <a:solidFill>
                  <a:schemeClr val="dk2"/>
                </a:solidFill>
              </a:defRPr>
            </a:lvl6pPr>
            <a:lvl7pPr lvl="6" algn="l">
              <a:lnSpc>
                <a:spcPct val="100000"/>
              </a:lnSpc>
              <a:spcBef>
                <a:spcPts val="0"/>
              </a:spcBef>
              <a:spcAft>
                <a:spcPts val="0"/>
              </a:spcAft>
              <a:buClr>
                <a:schemeClr val="dk2"/>
              </a:buClr>
              <a:buSzPts val="3200"/>
              <a:buNone/>
              <a:defRPr>
                <a:solidFill>
                  <a:schemeClr val="dk2"/>
                </a:solidFill>
              </a:defRPr>
            </a:lvl7pPr>
            <a:lvl8pPr lvl="7" algn="l">
              <a:lnSpc>
                <a:spcPct val="100000"/>
              </a:lnSpc>
              <a:spcBef>
                <a:spcPts val="0"/>
              </a:spcBef>
              <a:spcAft>
                <a:spcPts val="0"/>
              </a:spcAft>
              <a:buClr>
                <a:schemeClr val="dk2"/>
              </a:buClr>
              <a:buSzPts val="3200"/>
              <a:buNone/>
              <a:defRPr>
                <a:solidFill>
                  <a:schemeClr val="dk2"/>
                </a:solidFill>
              </a:defRPr>
            </a:lvl8pPr>
            <a:lvl9pPr lvl="8" algn="l">
              <a:lnSpc>
                <a:spcPct val="100000"/>
              </a:lnSpc>
              <a:spcBef>
                <a:spcPts val="0"/>
              </a:spcBef>
              <a:spcAft>
                <a:spcPts val="0"/>
              </a:spcAft>
              <a:buClr>
                <a:schemeClr val="dk2"/>
              </a:buClr>
              <a:buSzPts val="3200"/>
              <a:buNone/>
              <a:defRPr>
                <a:solidFill>
                  <a:schemeClr val="dk2"/>
                </a:solidFill>
              </a:defRPr>
            </a:lvl9pPr>
          </a:lstStyle>
          <a:p/>
        </p:txBody>
      </p:sp>
      <p:sp>
        <p:nvSpPr>
          <p:cNvPr id="1867" name="Google Shape;1867;g3fb89b00c2e_0_377"/>
          <p:cNvSpPr txBox="1"/>
          <p:nvPr>
            <p:ph idx="1" type="body"/>
          </p:nvPr>
        </p:nvSpPr>
        <p:spPr>
          <a:xfrm>
            <a:off x="471900" y="1233274"/>
            <a:ext cx="8222100" cy="322440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accent6"/>
              </a:buClr>
              <a:buSzPts val="2400"/>
              <a:buFont typeface="Lato"/>
              <a:buNone/>
              <a:defRPr>
                <a:solidFill>
                  <a:schemeClr val="dk2"/>
                </a:solidFill>
                <a:latin typeface="Lato"/>
                <a:ea typeface="Lato"/>
                <a:cs typeface="Lato"/>
                <a:sym typeface="Lato"/>
              </a:defRPr>
            </a:lvl1pPr>
            <a:lvl2pPr indent="-361950" lvl="1" marL="914400" algn="l">
              <a:lnSpc>
                <a:spcPct val="100000"/>
              </a:lnSpc>
              <a:spcBef>
                <a:spcPts val="1600"/>
              </a:spcBef>
              <a:spcAft>
                <a:spcPts val="0"/>
              </a:spcAft>
              <a:buClr>
                <a:schemeClr val="accent6"/>
              </a:buClr>
              <a:buSzPts val="2100"/>
              <a:buFont typeface="Lato"/>
              <a:buChar char="○"/>
              <a:defRPr sz="2100">
                <a:solidFill>
                  <a:schemeClr val="accent6"/>
                </a:solidFill>
                <a:latin typeface="Lato"/>
                <a:ea typeface="Lato"/>
                <a:cs typeface="Lato"/>
                <a:sym typeface="Lato"/>
              </a:defRPr>
            </a:lvl2pPr>
            <a:lvl3pPr indent="-342900" lvl="2" marL="1371600" algn="l">
              <a:lnSpc>
                <a:spcPct val="100000"/>
              </a:lnSpc>
              <a:spcBef>
                <a:spcPts val="1600"/>
              </a:spcBef>
              <a:spcAft>
                <a:spcPts val="0"/>
              </a:spcAft>
              <a:buClr>
                <a:schemeClr val="accent6"/>
              </a:buClr>
              <a:buSzPts val="1800"/>
              <a:buFont typeface="Lato"/>
              <a:buChar char="■"/>
              <a:defRPr sz="1800">
                <a:solidFill>
                  <a:schemeClr val="accent6"/>
                </a:solidFill>
                <a:latin typeface="Lato"/>
                <a:ea typeface="Lato"/>
                <a:cs typeface="Lato"/>
                <a:sym typeface="Lato"/>
              </a:defRPr>
            </a:lvl3pPr>
            <a:lvl4pPr indent="-330200" lvl="3" marL="1828800" algn="l">
              <a:lnSpc>
                <a:spcPct val="100000"/>
              </a:lnSpc>
              <a:spcBef>
                <a:spcPts val="1600"/>
              </a:spcBef>
              <a:spcAft>
                <a:spcPts val="0"/>
              </a:spcAft>
              <a:buClr>
                <a:schemeClr val="accent6"/>
              </a:buClr>
              <a:buSzPts val="1600"/>
              <a:buFont typeface="Lato"/>
              <a:buChar char="●"/>
              <a:defRPr>
                <a:solidFill>
                  <a:schemeClr val="accent6"/>
                </a:solidFill>
                <a:latin typeface="Lato"/>
                <a:ea typeface="Lato"/>
                <a:cs typeface="Lato"/>
                <a:sym typeface="Lato"/>
              </a:defRPr>
            </a:lvl4pPr>
            <a:lvl5pPr indent="-317500" lvl="4" marL="22860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5pPr>
            <a:lvl6pPr indent="-317500" lvl="5" marL="27432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6pPr>
            <a:lvl7pPr indent="-317500" lvl="6" marL="32004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7pPr>
            <a:lvl8pPr indent="-317500" lvl="7" marL="3657600" algn="l">
              <a:lnSpc>
                <a:spcPct val="100000"/>
              </a:lnSpc>
              <a:spcBef>
                <a:spcPts val="1600"/>
              </a:spcBef>
              <a:spcAft>
                <a:spcPts val="0"/>
              </a:spcAft>
              <a:buClr>
                <a:schemeClr val="accent6"/>
              </a:buClr>
              <a:buSzPts val="1400"/>
              <a:buFont typeface="Lato"/>
              <a:buChar char="○"/>
              <a:defRPr>
                <a:solidFill>
                  <a:schemeClr val="accent6"/>
                </a:solidFill>
                <a:latin typeface="Lato"/>
                <a:ea typeface="Lato"/>
                <a:cs typeface="Lato"/>
                <a:sym typeface="Lato"/>
              </a:defRPr>
            </a:lvl8pPr>
            <a:lvl9pPr indent="-317500" lvl="8" marL="4114800" algn="l">
              <a:lnSpc>
                <a:spcPct val="100000"/>
              </a:lnSpc>
              <a:spcBef>
                <a:spcPts val="1600"/>
              </a:spcBef>
              <a:spcAft>
                <a:spcPts val="1600"/>
              </a:spcAft>
              <a:buClr>
                <a:schemeClr val="accent6"/>
              </a:buClr>
              <a:buSzPts val="1400"/>
              <a:buFont typeface="Lato"/>
              <a:buChar char="■"/>
              <a:defRPr>
                <a:solidFill>
                  <a:schemeClr val="accent6"/>
                </a:solidFill>
                <a:latin typeface="Lato"/>
                <a:ea typeface="Lato"/>
                <a:cs typeface="Lato"/>
                <a:sym typeface="Lato"/>
              </a:defRPr>
            </a:lvl9pPr>
          </a:lstStyle>
          <a:p/>
        </p:txBody>
      </p:sp>
      <p:sp>
        <p:nvSpPr>
          <p:cNvPr id="1868" name="Google Shape;1868;g3fb89b00c2e_0_37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dk2"/>
                </a:solidFill>
                <a:latin typeface="Lato"/>
                <a:ea typeface="Lato"/>
                <a:cs typeface="Lato"/>
                <a:sym typeface="Lato"/>
              </a:rPr>
              <a:t>© 2023 </a:t>
            </a:r>
            <a:r>
              <a:rPr b="1" i="0" lang="en-US" sz="700" u="none" cap="none" strike="noStrike">
                <a:solidFill>
                  <a:schemeClr val="dk2"/>
                </a:solidFill>
                <a:latin typeface="Lato"/>
                <a:ea typeface="Lato"/>
                <a:cs typeface="Lato"/>
                <a:sym typeface="Lato"/>
              </a:rPr>
              <a:t>CAST | Until learning has no limits</a:t>
            </a:r>
            <a:r>
              <a:rPr b="0" baseline="30000" i="0" lang="en-US" sz="700" u="none" cap="none" strike="noStrike">
                <a:solidFill>
                  <a:schemeClr val="dk2"/>
                </a:solidFill>
                <a:latin typeface="Lato"/>
                <a:ea typeface="Lato"/>
                <a:cs typeface="Lato"/>
                <a:sym typeface="Lato"/>
              </a:rPr>
              <a:t>®</a:t>
            </a:r>
            <a:endParaRPr b="1" i="0" sz="700" u="none" cap="none" strike="noStrike">
              <a:solidFill>
                <a:schemeClr val="dk2"/>
              </a:solidFill>
              <a:latin typeface="Lato"/>
              <a:ea typeface="Lato"/>
              <a:cs typeface="Lato"/>
              <a:sym typeface="Lato"/>
            </a:endParaRPr>
          </a:p>
        </p:txBody>
      </p:sp>
      <p:sp>
        <p:nvSpPr>
          <p:cNvPr id="1869" name="Google Shape;1869;g3fb89b00c2e_0_37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side">
  <p:cSld name="1_Title and body - side 2">
    <p:bg>
      <p:bgPr>
        <a:solidFill>
          <a:schemeClr val="dk2"/>
        </a:solidFill>
      </p:bgPr>
    </p:bg>
    <p:spTree>
      <p:nvGrpSpPr>
        <p:cNvPr id="1870" name="Shape 1870"/>
        <p:cNvGrpSpPr/>
        <p:nvPr/>
      </p:nvGrpSpPr>
      <p:grpSpPr>
        <a:xfrm>
          <a:off x="0" y="0"/>
          <a:ext cx="0" cy="0"/>
          <a:chOff x="0" y="0"/>
          <a:chExt cx="0" cy="0"/>
        </a:xfrm>
      </p:grpSpPr>
      <p:sp>
        <p:nvSpPr>
          <p:cNvPr descr="null" id="1871" name="Google Shape;1871;g3fb89b00c2e_0_382"/>
          <p:cNvSpPr/>
          <p:nvPr/>
        </p:nvSpPr>
        <p:spPr>
          <a:xfrm rot="5400000">
            <a:off x="-2303725" y="2040600"/>
            <a:ext cx="5296200" cy="1062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2" name="Google Shape;1872;g3fb89b00c2e_0_382"/>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dk1"/>
              </a:buClr>
              <a:buSzPts val="3200"/>
              <a:buFont typeface="Lato"/>
              <a:buNone/>
              <a:defRPr b="1">
                <a:solidFill>
                  <a:schemeClr val="dk1"/>
                </a:solidFill>
                <a:latin typeface="Lato"/>
                <a:ea typeface="Lato"/>
                <a:cs typeface="Lato"/>
                <a:sym typeface="Lato"/>
              </a:defRPr>
            </a:lvl1pPr>
            <a:lvl2pPr lvl="1" algn="l">
              <a:lnSpc>
                <a:spcPct val="100000"/>
              </a:lnSpc>
              <a:spcBef>
                <a:spcPts val="0"/>
              </a:spcBef>
              <a:spcAft>
                <a:spcPts val="0"/>
              </a:spcAft>
              <a:buClr>
                <a:schemeClr val="dk1"/>
              </a:buClr>
              <a:buSzPts val="3200"/>
              <a:buNone/>
              <a:defRPr>
                <a:solidFill>
                  <a:schemeClr val="dk1"/>
                </a:solidFill>
              </a:defRPr>
            </a:lvl2pPr>
            <a:lvl3pPr lvl="2" algn="l">
              <a:lnSpc>
                <a:spcPct val="100000"/>
              </a:lnSpc>
              <a:spcBef>
                <a:spcPts val="0"/>
              </a:spcBef>
              <a:spcAft>
                <a:spcPts val="0"/>
              </a:spcAft>
              <a:buClr>
                <a:schemeClr val="dk1"/>
              </a:buClr>
              <a:buSzPts val="3200"/>
              <a:buNone/>
              <a:defRPr>
                <a:solidFill>
                  <a:schemeClr val="dk1"/>
                </a:solidFill>
              </a:defRPr>
            </a:lvl3pPr>
            <a:lvl4pPr lvl="3" algn="l">
              <a:lnSpc>
                <a:spcPct val="100000"/>
              </a:lnSpc>
              <a:spcBef>
                <a:spcPts val="0"/>
              </a:spcBef>
              <a:spcAft>
                <a:spcPts val="0"/>
              </a:spcAft>
              <a:buClr>
                <a:schemeClr val="dk1"/>
              </a:buClr>
              <a:buSzPts val="3200"/>
              <a:buNone/>
              <a:defRPr>
                <a:solidFill>
                  <a:schemeClr val="dk1"/>
                </a:solidFill>
              </a:defRPr>
            </a:lvl4pPr>
            <a:lvl5pPr lvl="4" algn="l">
              <a:lnSpc>
                <a:spcPct val="100000"/>
              </a:lnSpc>
              <a:spcBef>
                <a:spcPts val="0"/>
              </a:spcBef>
              <a:spcAft>
                <a:spcPts val="0"/>
              </a:spcAft>
              <a:buClr>
                <a:schemeClr val="dk1"/>
              </a:buClr>
              <a:buSzPts val="3200"/>
              <a:buNone/>
              <a:defRPr>
                <a:solidFill>
                  <a:schemeClr val="dk1"/>
                </a:solidFill>
              </a:defRPr>
            </a:lvl5pPr>
            <a:lvl6pPr lvl="5" algn="l">
              <a:lnSpc>
                <a:spcPct val="100000"/>
              </a:lnSpc>
              <a:spcBef>
                <a:spcPts val="0"/>
              </a:spcBef>
              <a:spcAft>
                <a:spcPts val="0"/>
              </a:spcAft>
              <a:buClr>
                <a:schemeClr val="dk1"/>
              </a:buClr>
              <a:buSzPts val="3200"/>
              <a:buNone/>
              <a:defRPr>
                <a:solidFill>
                  <a:schemeClr val="dk1"/>
                </a:solidFill>
              </a:defRPr>
            </a:lvl6pPr>
            <a:lvl7pPr lvl="6" algn="l">
              <a:lnSpc>
                <a:spcPct val="100000"/>
              </a:lnSpc>
              <a:spcBef>
                <a:spcPts val="0"/>
              </a:spcBef>
              <a:spcAft>
                <a:spcPts val="0"/>
              </a:spcAft>
              <a:buClr>
                <a:schemeClr val="dk1"/>
              </a:buClr>
              <a:buSzPts val="3200"/>
              <a:buNone/>
              <a:defRPr>
                <a:solidFill>
                  <a:schemeClr val="dk1"/>
                </a:solidFill>
              </a:defRPr>
            </a:lvl7pPr>
            <a:lvl8pPr lvl="7" algn="l">
              <a:lnSpc>
                <a:spcPct val="100000"/>
              </a:lnSpc>
              <a:spcBef>
                <a:spcPts val="0"/>
              </a:spcBef>
              <a:spcAft>
                <a:spcPts val="0"/>
              </a:spcAft>
              <a:buClr>
                <a:schemeClr val="dk1"/>
              </a:buClr>
              <a:buSzPts val="3200"/>
              <a:buNone/>
              <a:defRPr>
                <a:solidFill>
                  <a:schemeClr val="dk1"/>
                </a:solidFill>
              </a:defRPr>
            </a:lvl8pPr>
            <a:lvl9pPr lvl="8" algn="l">
              <a:lnSpc>
                <a:spcPct val="100000"/>
              </a:lnSpc>
              <a:spcBef>
                <a:spcPts val="0"/>
              </a:spcBef>
              <a:spcAft>
                <a:spcPts val="0"/>
              </a:spcAft>
              <a:buClr>
                <a:schemeClr val="dk1"/>
              </a:buClr>
              <a:buSzPts val="3200"/>
              <a:buNone/>
              <a:defRPr>
                <a:solidFill>
                  <a:schemeClr val="dk1"/>
                </a:solidFill>
              </a:defRPr>
            </a:lvl9pPr>
          </a:lstStyle>
          <a:p/>
        </p:txBody>
      </p:sp>
      <p:sp>
        <p:nvSpPr>
          <p:cNvPr id="1873" name="Google Shape;1873;g3fb89b00c2e_0_382"/>
          <p:cNvSpPr txBox="1"/>
          <p:nvPr>
            <p:ph idx="1" type="body"/>
          </p:nvPr>
        </p:nvSpPr>
        <p:spPr>
          <a:xfrm>
            <a:off x="1233900" y="1004675"/>
            <a:ext cx="72897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rgbClr val="434343"/>
              </a:buClr>
              <a:buSzPts val="2400"/>
              <a:buFont typeface="Lato"/>
              <a:buChar char="●"/>
              <a:defRPr>
                <a:solidFill>
                  <a:srgbClr val="434343"/>
                </a:solidFill>
                <a:latin typeface="Lato"/>
                <a:ea typeface="Lato"/>
                <a:cs typeface="Lato"/>
                <a:sym typeface="Lato"/>
              </a:defRPr>
            </a:lvl1pPr>
            <a:lvl2pPr indent="-361950" lvl="1" marL="914400" algn="l">
              <a:lnSpc>
                <a:spcPct val="100000"/>
              </a:lnSpc>
              <a:spcBef>
                <a:spcPts val="1600"/>
              </a:spcBef>
              <a:spcAft>
                <a:spcPts val="0"/>
              </a:spcAft>
              <a:buClr>
                <a:srgbClr val="434343"/>
              </a:buClr>
              <a:buSzPts val="2100"/>
              <a:buFont typeface="Lato"/>
              <a:buChar char="○"/>
              <a:defRPr sz="2100">
                <a:solidFill>
                  <a:srgbClr val="434343"/>
                </a:solidFill>
                <a:latin typeface="Lato"/>
                <a:ea typeface="Lato"/>
                <a:cs typeface="Lato"/>
                <a:sym typeface="Lato"/>
              </a:defRPr>
            </a:lvl2pPr>
            <a:lvl3pPr indent="-342900" lvl="2" marL="1371600" algn="l">
              <a:lnSpc>
                <a:spcPct val="100000"/>
              </a:lnSpc>
              <a:spcBef>
                <a:spcPts val="1600"/>
              </a:spcBef>
              <a:spcAft>
                <a:spcPts val="0"/>
              </a:spcAft>
              <a:buClr>
                <a:srgbClr val="434343"/>
              </a:buClr>
              <a:buSzPts val="1800"/>
              <a:buFont typeface="Lato"/>
              <a:buChar char="■"/>
              <a:defRPr sz="1800">
                <a:solidFill>
                  <a:srgbClr val="434343"/>
                </a:solidFill>
                <a:latin typeface="Lato"/>
                <a:ea typeface="Lato"/>
                <a:cs typeface="Lato"/>
                <a:sym typeface="Lato"/>
              </a:defRPr>
            </a:lvl3pPr>
            <a:lvl4pPr indent="-330200" lvl="3" marL="1828800" algn="l">
              <a:lnSpc>
                <a:spcPct val="100000"/>
              </a:lnSpc>
              <a:spcBef>
                <a:spcPts val="1600"/>
              </a:spcBef>
              <a:spcAft>
                <a:spcPts val="0"/>
              </a:spcAft>
              <a:buClr>
                <a:srgbClr val="434343"/>
              </a:buClr>
              <a:buSzPts val="1600"/>
              <a:buFont typeface="Lato"/>
              <a:buChar char="●"/>
              <a:defRPr>
                <a:solidFill>
                  <a:srgbClr val="434343"/>
                </a:solidFill>
                <a:latin typeface="Lato"/>
                <a:ea typeface="Lato"/>
                <a:cs typeface="Lato"/>
                <a:sym typeface="Lato"/>
              </a:defRPr>
            </a:lvl4pPr>
            <a:lvl5pPr indent="-317500" lvl="4" marL="22860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5pPr>
            <a:lvl6pPr indent="-317500" lvl="5" marL="27432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6pPr>
            <a:lvl7pPr indent="-317500" lvl="6" marL="32004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7pPr>
            <a:lvl8pPr indent="-317500" lvl="7" marL="3657600" algn="l">
              <a:lnSpc>
                <a:spcPct val="100000"/>
              </a:lnSpc>
              <a:spcBef>
                <a:spcPts val="1600"/>
              </a:spcBef>
              <a:spcAft>
                <a:spcPts val="0"/>
              </a:spcAft>
              <a:buClr>
                <a:srgbClr val="434343"/>
              </a:buClr>
              <a:buSzPts val="1400"/>
              <a:buFont typeface="Lato"/>
              <a:buChar char="○"/>
              <a:defRPr>
                <a:solidFill>
                  <a:srgbClr val="434343"/>
                </a:solidFill>
                <a:latin typeface="Lato"/>
                <a:ea typeface="Lato"/>
                <a:cs typeface="Lato"/>
                <a:sym typeface="Lato"/>
              </a:defRPr>
            </a:lvl8pPr>
            <a:lvl9pPr indent="-317500" lvl="8" marL="4114800" algn="l">
              <a:lnSpc>
                <a:spcPct val="100000"/>
              </a:lnSpc>
              <a:spcBef>
                <a:spcPts val="1600"/>
              </a:spcBef>
              <a:spcAft>
                <a:spcPts val="1600"/>
              </a:spcAft>
              <a:buClr>
                <a:srgbClr val="434343"/>
              </a:buClr>
              <a:buSzPts val="1400"/>
              <a:buFont typeface="Lato"/>
              <a:buChar char="■"/>
              <a:defRPr>
                <a:solidFill>
                  <a:srgbClr val="434343"/>
                </a:solidFill>
                <a:latin typeface="Lato"/>
                <a:ea typeface="Lato"/>
                <a:cs typeface="Lato"/>
                <a:sym typeface="Lato"/>
              </a:defRPr>
            </a:lvl9pPr>
          </a:lstStyle>
          <a:p/>
        </p:txBody>
      </p:sp>
      <p:sp>
        <p:nvSpPr>
          <p:cNvPr id="1874" name="Google Shape;1874;g3fb89b00c2e_0_382"/>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875" name="Google Shape;1875;g3fb89b00c2e_0_382"/>
          <p:cNvGrpSpPr/>
          <p:nvPr/>
        </p:nvGrpSpPr>
        <p:grpSpPr>
          <a:xfrm>
            <a:off x="152400" y="4779450"/>
            <a:ext cx="3571875" cy="273600"/>
            <a:chOff x="152400" y="4779450"/>
            <a:chExt cx="3571875" cy="273600"/>
          </a:xfrm>
        </p:grpSpPr>
        <p:pic>
          <p:nvPicPr>
            <p:cNvPr descr="Social media icons for: Twitter, Facebook, LinkedIn, Instagram, Pinterest, and YouTube" id="1876" name="Google Shape;1876;g3fb89b00c2e_0_382"/>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877" name="Google Shape;1877;g3fb89b00c2e_0_382"/>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878" name="Google Shape;1878;g3fb89b00c2e_0_382"/>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79" name="Shape 1879"/>
        <p:cNvGrpSpPr/>
        <p:nvPr/>
      </p:nvGrpSpPr>
      <p:grpSpPr>
        <a:xfrm>
          <a:off x="0" y="0"/>
          <a:ext cx="0" cy="0"/>
          <a:chOff x="0" y="0"/>
          <a:chExt cx="0" cy="0"/>
        </a:xfrm>
      </p:grpSpPr>
      <p:sp>
        <p:nvSpPr>
          <p:cNvPr descr="null" id="1880" name="Google Shape;1880;g3fb89b00c2e_0_391"/>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1" name="Google Shape;1881;g3fb89b00c2e_0_391"/>
          <p:cNvSpPr txBox="1"/>
          <p:nvPr>
            <p:ph type="title"/>
          </p:nvPr>
        </p:nvSpPr>
        <p:spPr>
          <a:xfrm>
            <a:off x="226078" y="205400"/>
            <a:ext cx="2808000" cy="953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1pPr>
            <a:lvl2pPr lvl="1"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2pPr>
            <a:lvl3pPr lvl="2"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3pPr>
            <a:lvl4pPr lvl="3"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4pPr>
            <a:lvl5pPr lvl="4"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5pPr>
            <a:lvl6pPr lvl="5"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6pPr>
            <a:lvl7pPr lvl="6"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7pPr>
            <a:lvl8pPr lvl="7"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8pPr>
            <a:lvl9pPr lvl="8" algn="l">
              <a:lnSpc>
                <a:spcPct val="100000"/>
              </a:lnSpc>
              <a:spcBef>
                <a:spcPts val="0"/>
              </a:spcBef>
              <a:spcAft>
                <a:spcPts val="0"/>
              </a:spcAft>
              <a:buClr>
                <a:schemeClr val="dk2"/>
              </a:buClr>
              <a:buSzPts val="2400"/>
              <a:buFont typeface="Arial"/>
              <a:buNone/>
              <a:defRPr b="0" sz="2400">
                <a:solidFill>
                  <a:schemeClr val="dk2"/>
                </a:solidFill>
                <a:latin typeface="Arial"/>
                <a:ea typeface="Arial"/>
                <a:cs typeface="Arial"/>
                <a:sym typeface="Arial"/>
              </a:defRPr>
            </a:lvl9pPr>
          </a:lstStyle>
          <a:p/>
        </p:txBody>
      </p:sp>
      <p:sp>
        <p:nvSpPr>
          <p:cNvPr id="1882" name="Google Shape;1882;g3fb89b00c2e_0_391"/>
          <p:cNvSpPr txBox="1"/>
          <p:nvPr>
            <p:ph idx="1" type="body"/>
          </p:nvPr>
        </p:nvSpPr>
        <p:spPr>
          <a:xfrm>
            <a:off x="226075" y="1161000"/>
            <a:ext cx="2808000" cy="31635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dk2"/>
              </a:buClr>
              <a:buSzPts val="1800"/>
              <a:buChar char="●"/>
              <a:defRPr sz="1800">
                <a:solidFill>
                  <a:schemeClr val="dk2"/>
                </a:solidFill>
              </a:defRPr>
            </a:lvl1pPr>
            <a:lvl2pPr indent="-342900" lvl="1" marL="914400" algn="l">
              <a:lnSpc>
                <a:spcPct val="100000"/>
              </a:lnSpc>
              <a:spcBef>
                <a:spcPts val="1600"/>
              </a:spcBef>
              <a:spcAft>
                <a:spcPts val="0"/>
              </a:spcAft>
              <a:buClr>
                <a:schemeClr val="dk2"/>
              </a:buClr>
              <a:buSzPts val="1800"/>
              <a:buChar char="○"/>
              <a:defRPr sz="1800">
                <a:solidFill>
                  <a:schemeClr val="dk2"/>
                </a:solidFill>
              </a:defRPr>
            </a:lvl2pPr>
            <a:lvl3pPr indent="-342900" lvl="2" marL="1371600" algn="l">
              <a:lnSpc>
                <a:spcPct val="100000"/>
              </a:lnSpc>
              <a:spcBef>
                <a:spcPts val="1600"/>
              </a:spcBef>
              <a:spcAft>
                <a:spcPts val="0"/>
              </a:spcAft>
              <a:buClr>
                <a:schemeClr val="dk2"/>
              </a:buClr>
              <a:buSzPts val="1800"/>
              <a:buChar char="■"/>
              <a:defRPr>
                <a:solidFill>
                  <a:schemeClr val="dk2"/>
                </a:solidFill>
              </a:defRPr>
            </a:lvl3pPr>
            <a:lvl4pPr indent="-342900" lvl="3" marL="1828800" algn="l">
              <a:lnSpc>
                <a:spcPct val="100000"/>
              </a:lnSpc>
              <a:spcBef>
                <a:spcPts val="1600"/>
              </a:spcBef>
              <a:spcAft>
                <a:spcPts val="0"/>
              </a:spcAft>
              <a:buClr>
                <a:schemeClr val="dk2"/>
              </a:buClr>
              <a:buSzPts val="1800"/>
              <a:buChar char="●"/>
              <a:defRPr sz="1800">
                <a:solidFill>
                  <a:schemeClr val="dk2"/>
                </a:solidFill>
              </a:defRPr>
            </a:lvl4pPr>
            <a:lvl5pPr indent="-342900" lvl="4" marL="2286000" algn="l">
              <a:lnSpc>
                <a:spcPct val="100000"/>
              </a:lnSpc>
              <a:spcBef>
                <a:spcPts val="1600"/>
              </a:spcBef>
              <a:spcAft>
                <a:spcPts val="0"/>
              </a:spcAft>
              <a:buClr>
                <a:schemeClr val="dk2"/>
              </a:buClr>
              <a:buSzPts val="1800"/>
              <a:buChar char="○"/>
              <a:defRPr sz="1800">
                <a:solidFill>
                  <a:schemeClr val="dk2"/>
                </a:solidFill>
              </a:defRPr>
            </a:lvl5pPr>
            <a:lvl6pPr indent="-342900" lvl="5" marL="2743200" algn="l">
              <a:lnSpc>
                <a:spcPct val="100000"/>
              </a:lnSpc>
              <a:spcBef>
                <a:spcPts val="1600"/>
              </a:spcBef>
              <a:spcAft>
                <a:spcPts val="0"/>
              </a:spcAft>
              <a:buClr>
                <a:schemeClr val="dk2"/>
              </a:buClr>
              <a:buSzPts val="1800"/>
              <a:buChar char="■"/>
              <a:defRPr sz="1800">
                <a:solidFill>
                  <a:schemeClr val="dk2"/>
                </a:solidFill>
              </a:defRPr>
            </a:lvl6pPr>
            <a:lvl7pPr indent="-342900" lvl="6" marL="3200400" algn="l">
              <a:lnSpc>
                <a:spcPct val="100000"/>
              </a:lnSpc>
              <a:spcBef>
                <a:spcPts val="1600"/>
              </a:spcBef>
              <a:spcAft>
                <a:spcPts val="0"/>
              </a:spcAft>
              <a:buClr>
                <a:schemeClr val="dk2"/>
              </a:buClr>
              <a:buSzPts val="1800"/>
              <a:buChar char="●"/>
              <a:defRPr sz="1800">
                <a:solidFill>
                  <a:schemeClr val="dk2"/>
                </a:solidFill>
              </a:defRPr>
            </a:lvl7pPr>
            <a:lvl8pPr indent="-342900" lvl="7" marL="3657600" algn="l">
              <a:lnSpc>
                <a:spcPct val="100000"/>
              </a:lnSpc>
              <a:spcBef>
                <a:spcPts val="1600"/>
              </a:spcBef>
              <a:spcAft>
                <a:spcPts val="0"/>
              </a:spcAft>
              <a:buClr>
                <a:schemeClr val="dk2"/>
              </a:buClr>
              <a:buSzPts val="1800"/>
              <a:buChar char="○"/>
              <a:defRPr sz="1800">
                <a:solidFill>
                  <a:schemeClr val="dk2"/>
                </a:solidFill>
              </a:defRPr>
            </a:lvl8pPr>
            <a:lvl9pPr indent="-342900" lvl="8" marL="4114800" algn="l">
              <a:lnSpc>
                <a:spcPct val="100000"/>
              </a:lnSpc>
              <a:spcBef>
                <a:spcPts val="1600"/>
              </a:spcBef>
              <a:spcAft>
                <a:spcPts val="1600"/>
              </a:spcAft>
              <a:buClr>
                <a:schemeClr val="dk2"/>
              </a:buClr>
              <a:buSzPts val="1800"/>
              <a:buChar char="■"/>
              <a:defRPr sz="1800">
                <a:solidFill>
                  <a:schemeClr val="dk2"/>
                </a:solidFill>
              </a:defRPr>
            </a:lvl9pPr>
          </a:lstStyle>
          <a:p/>
        </p:txBody>
      </p:sp>
      <p:sp>
        <p:nvSpPr>
          <p:cNvPr id="1883" name="Google Shape;1883;g3fb89b00c2e_0_391"/>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884" name="Google Shape;1884;g3fb89b00c2e_0_391"/>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Arial"/>
                <a:ea typeface="Arial"/>
                <a:cs typeface="Arial"/>
                <a:sym typeface="Arial"/>
              </a:rPr>
              <a:t>© 2020 </a:t>
            </a:r>
            <a:r>
              <a:rPr b="1" i="0" lang="en-US" sz="700" u="none" cap="none" strike="noStrike">
                <a:solidFill>
                  <a:schemeClr val="accent6"/>
                </a:solidFill>
                <a:latin typeface="Arial"/>
                <a:ea typeface="Arial"/>
                <a:cs typeface="Arial"/>
                <a:sym typeface="Arial"/>
              </a:rPr>
              <a:t>CAST | Until learning has no limits</a:t>
            </a:r>
            <a:r>
              <a:rPr b="0" baseline="30000" i="0" lang="en-US" sz="700" u="none" cap="none" strike="noStrike">
                <a:solidFill>
                  <a:schemeClr val="accent6"/>
                </a:solidFill>
                <a:latin typeface="Arial"/>
                <a:ea typeface="Arial"/>
                <a:cs typeface="Arial"/>
                <a:sym typeface="Arial"/>
              </a:rPr>
              <a:t>®</a:t>
            </a:r>
            <a:endParaRPr b="1" i="0" sz="7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2">
  <p:cSld name="MAIN_POINT_1_2 2">
    <p:bg>
      <p:bgPr>
        <a:solidFill>
          <a:schemeClr val="dk2"/>
        </a:solidFill>
      </p:bgPr>
    </p:bg>
    <p:spTree>
      <p:nvGrpSpPr>
        <p:cNvPr id="1885" name="Shape 1885"/>
        <p:cNvGrpSpPr/>
        <p:nvPr/>
      </p:nvGrpSpPr>
      <p:grpSpPr>
        <a:xfrm>
          <a:off x="0" y="0"/>
          <a:ext cx="0" cy="0"/>
          <a:chOff x="0" y="0"/>
          <a:chExt cx="0" cy="0"/>
        </a:xfrm>
      </p:grpSpPr>
      <p:sp>
        <p:nvSpPr>
          <p:cNvPr id="1886" name="Google Shape;1886;g3fb89b00c2e_0_397"/>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400"/>
              <a:buNone/>
              <a:defRPr b="0" sz="2400">
                <a:solidFill>
                  <a:schemeClr val="dk1"/>
                </a:solidFill>
              </a:defRPr>
            </a:lvl1pPr>
            <a:lvl2pPr lvl="1" algn="l">
              <a:lnSpc>
                <a:spcPct val="100000"/>
              </a:lnSpc>
              <a:spcBef>
                <a:spcPts val="0"/>
              </a:spcBef>
              <a:spcAft>
                <a:spcPts val="0"/>
              </a:spcAft>
              <a:buClr>
                <a:schemeClr val="dk1"/>
              </a:buClr>
              <a:buSzPts val="6000"/>
              <a:buNone/>
              <a:defRPr sz="6000">
                <a:solidFill>
                  <a:schemeClr val="dk1"/>
                </a:solidFill>
              </a:defRPr>
            </a:lvl2pPr>
            <a:lvl3pPr lvl="2" algn="l">
              <a:lnSpc>
                <a:spcPct val="100000"/>
              </a:lnSpc>
              <a:spcBef>
                <a:spcPts val="0"/>
              </a:spcBef>
              <a:spcAft>
                <a:spcPts val="0"/>
              </a:spcAft>
              <a:buClr>
                <a:schemeClr val="dk1"/>
              </a:buClr>
              <a:buSzPts val="6000"/>
              <a:buNone/>
              <a:defRPr sz="6000">
                <a:solidFill>
                  <a:schemeClr val="dk1"/>
                </a:solidFill>
              </a:defRPr>
            </a:lvl3pPr>
            <a:lvl4pPr lvl="3" algn="l">
              <a:lnSpc>
                <a:spcPct val="100000"/>
              </a:lnSpc>
              <a:spcBef>
                <a:spcPts val="0"/>
              </a:spcBef>
              <a:spcAft>
                <a:spcPts val="0"/>
              </a:spcAft>
              <a:buClr>
                <a:schemeClr val="dk1"/>
              </a:buClr>
              <a:buSzPts val="6000"/>
              <a:buNone/>
              <a:defRPr sz="6000">
                <a:solidFill>
                  <a:schemeClr val="dk1"/>
                </a:solidFill>
              </a:defRPr>
            </a:lvl4pPr>
            <a:lvl5pPr lvl="4" algn="l">
              <a:lnSpc>
                <a:spcPct val="100000"/>
              </a:lnSpc>
              <a:spcBef>
                <a:spcPts val="0"/>
              </a:spcBef>
              <a:spcAft>
                <a:spcPts val="0"/>
              </a:spcAft>
              <a:buClr>
                <a:schemeClr val="dk1"/>
              </a:buClr>
              <a:buSzPts val="6000"/>
              <a:buNone/>
              <a:defRPr sz="6000">
                <a:solidFill>
                  <a:schemeClr val="dk1"/>
                </a:solidFill>
              </a:defRPr>
            </a:lvl5pPr>
            <a:lvl6pPr lvl="5" algn="l">
              <a:lnSpc>
                <a:spcPct val="100000"/>
              </a:lnSpc>
              <a:spcBef>
                <a:spcPts val="0"/>
              </a:spcBef>
              <a:spcAft>
                <a:spcPts val="0"/>
              </a:spcAft>
              <a:buClr>
                <a:schemeClr val="dk1"/>
              </a:buClr>
              <a:buSzPts val="6000"/>
              <a:buNone/>
              <a:defRPr sz="6000">
                <a:solidFill>
                  <a:schemeClr val="dk1"/>
                </a:solidFill>
              </a:defRPr>
            </a:lvl6pPr>
            <a:lvl7pPr lvl="6" algn="l">
              <a:lnSpc>
                <a:spcPct val="100000"/>
              </a:lnSpc>
              <a:spcBef>
                <a:spcPts val="0"/>
              </a:spcBef>
              <a:spcAft>
                <a:spcPts val="0"/>
              </a:spcAft>
              <a:buClr>
                <a:schemeClr val="dk1"/>
              </a:buClr>
              <a:buSzPts val="6000"/>
              <a:buNone/>
              <a:defRPr sz="6000">
                <a:solidFill>
                  <a:schemeClr val="dk1"/>
                </a:solidFill>
              </a:defRPr>
            </a:lvl7pPr>
            <a:lvl8pPr lvl="7" algn="l">
              <a:lnSpc>
                <a:spcPct val="100000"/>
              </a:lnSpc>
              <a:spcBef>
                <a:spcPts val="0"/>
              </a:spcBef>
              <a:spcAft>
                <a:spcPts val="0"/>
              </a:spcAft>
              <a:buClr>
                <a:schemeClr val="dk1"/>
              </a:buClr>
              <a:buSzPts val="6000"/>
              <a:buNone/>
              <a:defRPr sz="6000">
                <a:solidFill>
                  <a:schemeClr val="dk1"/>
                </a:solidFill>
              </a:defRPr>
            </a:lvl8pPr>
            <a:lvl9pPr lvl="8" algn="l">
              <a:lnSpc>
                <a:spcPct val="100000"/>
              </a:lnSpc>
              <a:spcBef>
                <a:spcPts val="0"/>
              </a:spcBef>
              <a:spcAft>
                <a:spcPts val="0"/>
              </a:spcAft>
              <a:buClr>
                <a:schemeClr val="dk1"/>
              </a:buClr>
              <a:buSzPts val="6000"/>
              <a:buNone/>
              <a:defRPr sz="6000">
                <a:solidFill>
                  <a:schemeClr val="dk1"/>
                </a:solidFill>
              </a:defRPr>
            </a:lvl9pPr>
          </a:lstStyle>
          <a:p/>
        </p:txBody>
      </p:sp>
      <p:sp>
        <p:nvSpPr>
          <p:cNvPr id="1887" name="Google Shape;1887;g3fb89b00c2e_0_397"/>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6"/>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888" name="Google Shape;1888;g3fb89b00c2e_0_397"/>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889" name="Google Shape;1889;g3fb89b00c2e_0_397"/>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solidFill>
                  <a:schemeClr val="accent6"/>
                </a:solidFill>
              </a:defRPr>
            </a:lvl1pPr>
            <a:lvl2pPr lvl="1" algn="l">
              <a:lnSpc>
                <a:spcPct val="100000"/>
              </a:lnSpc>
              <a:spcBef>
                <a:spcPts val="1600"/>
              </a:spcBef>
              <a:spcAft>
                <a:spcPts val="0"/>
              </a:spcAft>
              <a:buSzPts val="2100"/>
              <a:buNone/>
              <a:defRPr>
                <a:solidFill>
                  <a:schemeClr val="dk1"/>
                </a:solidFill>
              </a:defRPr>
            </a:lvl2pPr>
            <a:lvl3pPr lvl="2" algn="l">
              <a:lnSpc>
                <a:spcPct val="100000"/>
              </a:lnSpc>
              <a:spcBef>
                <a:spcPts val="1600"/>
              </a:spcBef>
              <a:spcAft>
                <a:spcPts val="0"/>
              </a:spcAft>
              <a:buSzPts val="1800"/>
              <a:buNone/>
              <a:defRPr>
                <a:solidFill>
                  <a:schemeClr val="dk1"/>
                </a:solidFill>
              </a:defRPr>
            </a:lvl3pPr>
            <a:lvl4pPr lvl="3" algn="l">
              <a:lnSpc>
                <a:spcPct val="100000"/>
              </a:lnSpc>
              <a:spcBef>
                <a:spcPts val="1600"/>
              </a:spcBef>
              <a:spcAft>
                <a:spcPts val="0"/>
              </a:spcAft>
              <a:buSzPts val="1600"/>
              <a:buNone/>
              <a:defRPr>
                <a:solidFill>
                  <a:schemeClr val="dk1"/>
                </a:solidFill>
              </a:defRPr>
            </a:lvl4pPr>
            <a:lvl5pPr lvl="4" algn="l">
              <a:lnSpc>
                <a:spcPct val="100000"/>
              </a:lnSpc>
              <a:spcBef>
                <a:spcPts val="1600"/>
              </a:spcBef>
              <a:spcAft>
                <a:spcPts val="0"/>
              </a:spcAft>
              <a:buSzPts val="1400"/>
              <a:buNone/>
              <a:defRPr>
                <a:solidFill>
                  <a:schemeClr val="dk1"/>
                </a:solidFill>
              </a:defRPr>
            </a:lvl5pPr>
            <a:lvl6pPr lvl="5" algn="l">
              <a:lnSpc>
                <a:spcPct val="100000"/>
              </a:lnSpc>
              <a:spcBef>
                <a:spcPts val="1600"/>
              </a:spcBef>
              <a:spcAft>
                <a:spcPts val="0"/>
              </a:spcAft>
              <a:buSzPts val="1400"/>
              <a:buNone/>
              <a:defRPr>
                <a:solidFill>
                  <a:schemeClr val="dk1"/>
                </a:solidFill>
              </a:defRPr>
            </a:lvl6pPr>
            <a:lvl7pPr lvl="6" algn="l">
              <a:lnSpc>
                <a:spcPct val="100000"/>
              </a:lnSpc>
              <a:spcBef>
                <a:spcPts val="1600"/>
              </a:spcBef>
              <a:spcAft>
                <a:spcPts val="0"/>
              </a:spcAft>
              <a:buSzPts val="1400"/>
              <a:buNone/>
              <a:defRPr>
                <a:solidFill>
                  <a:schemeClr val="dk1"/>
                </a:solidFill>
              </a:defRPr>
            </a:lvl7pPr>
            <a:lvl8pPr lvl="7" algn="l">
              <a:lnSpc>
                <a:spcPct val="100000"/>
              </a:lnSpc>
              <a:spcBef>
                <a:spcPts val="1600"/>
              </a:spcBef>
              <a:spcAft>
                <a:spcPts val="0"/>
              </a:spcAft>
              <a:buSzPts val="1400"/>
              <a:buNone/>
              <a:defRPr>
                <a:solidFill>
                  <a:schemeClr val="dk1"/>
                </a:solidFill>
              </a:defRPr>
            </a:lvl8pPr>
            <a:lvl9pPr lvl="8" algn="l">
              <a:lnSpc>
                <a:spcPct val="100000"/>
              </a:lnSpc>
              <a:spcBef>
                <a:spcPts val="1600"/>
              </a:spcBef>
              <a:spcAft>
                <a:spcPts val="1600"/>
              </a:spcAft>
              <a:buSzPts val="1400"/>
              <a:buNone/>
              <a:defRPr>
                <a:solidFill>
                  <a:schemeClr val="dk1"/>
                </a:solidFill>
              </a:defRPr>
            </a:lvl9pPr>
          </a:lstStyle>
          <a:p/>
        </p:txBody>
      </p:sp>
      <p:sp>
        <p:nvSpPr>
          <p:cNvPr id="1890" name="Google Shape;1890;g3fb89b00c2e_0_397"/>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0"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_1">
    <p:spTree>
      <p:nvGrpSpPr>
        <p:cNvPr id="1891" name="Shape 1891"/>
        <p:cNvGrpSpPr/>
        <p:nvPr/>
      </p:nvGrpSpPr>
      <p:grpSpPr>
        <a:xfrm>
          <a:off x="0" y="0"/>
          <a:ext cx="0" cy="0"/>
          <a:chOff x="0" y="0"/>
          <a:chExt cx="0" cy="0"/>
        </a:xfrm>
      </p:grpSpPr>
      <p:sp>
        <p:nvSpPr>
          <p:cNvPr id="1892" name="Google Shape;1892;g3fb89b00c2e_0_403"/>
          <p:cNvSpPr txBox="1"/>
          <p:nvPr>
            <p:ph type="title"/>
          </p:nvPr>
        </p:nvSpPr>
        <p:spPr>
          <a:xfrm>
            <a:off x="490250" y="1770700"/>
            <a:ext cx="8033400" cy="1464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FFFFFF"/>
              </a:buClr>
              <a:buSzPts val="2400"/>
              <a:buNone/>
              <a:defRPr b="0" sz="2400">
                <a:solidFill>
                  <a:srgbClr val="FFFFFF"/>
                </a:solidFill>
              </a:defRPr>
            </a:lvl1pPr>
            <a:lvl2pPr lvl="1" algn="l">
              <a:lnSpc>
                <a:spcPct val="100000"/>
              </a:lnSpc>
              <a:spcBef>
                <a:spcPts val="0"/>
              </a:spcBef>
              <a:spcAft>
                <a:spcPts val="0"/>
              </a:spcAft>
              <a:buClr>
                <a:srgbClr val="FFFFFF"/>
              </a:buClr>
              <a:buSzPts val="6000"/>
              <a:buNone/>
              <a:defRPr sz="6000">
                <a:solidFill>
                  <a:srgbClr val="FFFFFF"/>
                </a:solidFill>
              </a:defRPr>
            </a:lvl2pPr>
            <a:lvl3pPr lvl="2" algn="l">
              <a:lnSpc>
                <a:spcPct val="100000"/>
              </a:lnSpc>
              <a:spcBef>
                <a:spcPts val="0"/>
              </a:spcBef>
              <a:spcAft>
                <a:spcPts val="0"/>
              </a:spcAft>
              <a:buClr>
                <a:srgbClr val="FFFFFF"/>
              </a:buClr>
              <a:buSzPts val="6000"/>
              <a:buNone/>
              <a:defRPr sz="6000">
                <a:solidFill>
                  <a:srgbClr val="FFFFFF"/>
                </a:solidFill>
              </a:defRPr>
            </a:lvl3pPr>
            <a:lvl4pPr lvl="3" algn="l">
              <a:lnSpc>
                <a:spcPct val="100000"/>
              </a:lnSpc>
              <a:spcBef>
                <a:spcPts val="0"/>
              </a:spcBef>
              <a:spcAft>
                <a:spcPts val="0"/>
              </a:spcAft>
              <a:buClr>
                <a:srgbClr val="FFFFFF"/>
              </a:buClr>
              <a:buSzPts val="6000"/>
              <a:buNone/>
              <a:defRPr sz="6000">
                <a:solidFill>
                  <a:srgbClr val="FFFFFF"/>
                </a:solidFill>
              </a:defRPr>
            </a:lvl4pPr>
            <a:lvl5pPr lvl="4" algn="l">
              <a:lnSpc>
                <a:spcPct val="100000"/>
              </a:lnSpc>
              <a:spcBef>
                <a:spcPts val="0"/>
              </a:spcBef>
              <a:spcAft>
                <a:spcPts val="0"/>
              </a:spcAft>
              <a:buClr>
                <a:srgbClr val="FFFFFF"/>
              </a:buClr>
              <a:buSzPts val="6000"/>
              <a:buNone/>
              <a:defRPr sz="6000">
                <a:solidFill>
                  <a:srgbClr val="FFFFFF"/>
                </a:solidFill>
              </a:defRPr>
            </a:lvl5pPr>
            <a:lvl6pPr lvl="5" algn="l">
              <a:lnSpc>
                <a:spcPct val="100000"/>
              </a:lnSpc>
              <a:spcBef>
                <a:spcPts val="0"/>
              </a:spcBef>
              <a:spcAft>
                <a:spcPts val="0"/>
              </a:spcAft>
              <a:buClr>
                <a:srgbClr val="FFFFFF"/>
              </a:buClr>
              <a:buSzPts val="6000"/>
              <a:buNone/>
              <a:defRPr sz="6000">
                <a:solidFill>
                  <a:srgbClr val="FFFFFF"/>
                </a:solidFill>
              </a:defRPr>
            </a:lvl6pPr>
            <a:lvl7pPr lvl="6" algn="l">
              <a:lnSpc>
                <a:spcPct val="100000"/>
              </a:lnSpc>
              <a:spcBef>
                <a:spcPts val="0"/>
              </a:spcBef>
              <a:spcAft>
                <a:spcPts val="0"/>
              </a:spcAft>
              <a:buClr>
                <a:srgbClr val="FFFFFF"/>
              </a:buClr>
              <a:buSzPts val="6000"/>
              <a:buNone/>
              <a:defRPr sz="6000">
                <a:solidFill>
                  <a:srgbClr val="FFFFFF"/>
                </a:solidFill>
              </a:defRPr>
            </a:lvl7pPr>
            <a:lvl8pPr lvl="7" algn="l">
              <a:lnSpc>
                <a:spcPct val="100000"/>
              </a:lnSpc>
              <a:spcBef>
                <a:spcPts val="0"/>
              </a:spcBef>
              <a:spcAft>
                <a:spcPts val="0"/>
              </a:spcAft>
              <a:buClr>
                <a:srgbClr val="FFFFFF"/>
              </a:buClr>
              <a:buSzPts val="6000"/>
              <a:buNone/>
              <a:defRPr sz="6000">
                <a:solidFill>
                  <a:srgbClr val="FFFFFF"/>
                </a:solidFill>
              </a:defRPr>
            </a:lvl8pPr>
            <a:lvl9pPr lvl="8" algn="l">
              <a:lnSpc>
                <a:spcPct val="100000"/>
              </a:lnSpc>
              <a:spcBef>
                <a:spcPts val="0"/>
              </a:spcBef>
              <a:spcAft>
                <a:spcPts val="0"/>
              </a:spcAft>
              <a:buClr>
                <a:srgbClr val="FFFFFF"/>
              </a:buClr>
              <a:buSzPts val="6000"/>
              <a:buNone/>
              <a:defRPr sz="6000">
                <a:solidFill>
                  <a:srgbClr val="FFFFFF"/>
                </a:solidFill>
              </a:defRPr>
            </a:lvl9pPr>
          </a:lstStyle>
          <a:p/>
        </p:txBody>
      </p:sp>
      <p:sp>
        <p:nvSpPr>
          <p:cNvPr id="1893" name="Google Shape;1893;g3fb89b00c2e_0_403"/>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Open quotation mark" id="1894" name="Google Shape;1894;g3fb89b00c2e_0_403"/>
          <p:cNvPicPr preferRelativeResize="0"/>
          <p:nvPr/>
        </p:nvPicPr>
        <p:blipFill rotWithShape="1">
          <a:blip r:embed="rId2">
            <a:alphaModFix/>
          </a:blip>
          <a:srcRect b="0" l="0" r="0" t="0"/>
          <a:stretch/>
        </p:blipFill>
        <p:spPr>
          <a:xfrm>
            <a:off x="531800" y="903700"/>
            <a:ext cx="839800" cy="684500"/>
          </a:xfrm>
          <a:prstGeom prst="rect">
            <a:avLst/>
          </a:prstGeom>
          <a:noFill/>
          <a:ln>
            <a:noFill/>
          </a:ln>
        </p:spPr>
      </p:pic>
      <p:sp>
        <p:nvSpPr>
          <p:cNvPr id="1895" name="Google Shape;1895;g3fb89b00c2e_0_403"/>
          <p:cNvSpPr txBox="1"/>
          <p:nvPr>
            <p:ph idx="1" type="subTitle"/>
          </p:nvPr>
        </p:nvSpPr>
        <p:spPr>
          <a:xfrm>
            <a:off x="531800" y="3574875"/>
            <a:ext cx="6189600" cy="1019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1800"/>
            </a:lvl1pPr>
            <a:lvl2pPr lvl="1" algn="l">
              <a:lnSpc>
                <a:spcPct val="100000"/>
              </a:lnSpc>
              <a:spcBef>
                <a:spcPts val="1600"/>
              </a:spcBef>
              <a:spcAft>
                <a:spcPts val="0"/>
              </a:spcAft>
              <a:buSzPts val="2100"/>
              <a:buNone/>
              <a:defRPr/>
            </a:lvl2pPr>
            <a:lvl3pPr lvl="2" algn="l">
              <a:lnSpc>
                <a:spcPct val="100000"/>
              </a:lnSpc>
              <a:spcBef>
                <a:spcPts val="1600"/>
              </a:spcBef>
              <a:spcAft>
                <a:spcPts val="0"/>
              </a:spcAft>
              <a:buSzPts val="1800"/>
              <a:buNone/>
              <a:defRPr/>
            </a:lvl3pPr>
            <a:lvl4pPr lvl="3" algn="l">
              <a:lnSpc>
                <a:spcPct val="100000"/>
              </a:lnSpc>
              <a:spcBef>
                <a:spcPts val="1600"/>
              </a:spcBef>
              <a:spcAft>
                <a:spcPts val="0"/>
              </a:spcAft>
              <a:buSzPts val="16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896" name="Google Shape;1896;g3fb89b00c2e_0_403"/>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97" name="Shape 1897"/>
        <p:cNvGrpSpPr/>
        <p:nvPr/>
      </p:nvGrpSpPr>
      <p:grpSpPr>
        <a:xfrm>
          <a:off x="0" y="0"/>
          <a:ext cx="0" cy="0"/>
          <a:chOff x="0" y="0"/>
          <a:chExt cx="0" cy="0"/>
        </a:xfrm>
      </p:grpSpPr>
      <p:sp>
        <p:nvSpPr>
          <p:cNvPr descr="null" id="1898" name="Google Shape;1898;g3fb89b00c2e_0_409"/>
          <p:cNvSpPr/>
          <p:nvPr/>
        </p:nvSpPr>
        <p:spPr>
          <a:xfrm flipH="1" rot="10800000">
            <a:off x="0" y="656400"/>
            <a:ext cx="9144000" cy="44871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null" id="1899" name="Google Shape;1899;g3fb89b00c2e_0_409"/>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ull" id="1900" name="Google Shape;1900;g3fb89b00c2e_0_409"/>
          <p:cNvPicPr preferRelativeResize="0"/>
          <p:nvPr/>
        </p:nvPicPr>
        <p:blipFill rotWithShape="1">
          <a:blip r:embed="rId2">
            <a:alphaModFix/>
          </a:blip>
          <a:srcRect b="0" l="0" r="0" t="0"/>
          <a:stretch/>
        </p:blipFill>
        <p:spPr>
          <a:xfrm>
            <a:off x="6057900" y="3238525"/>
            <a:ext cx="3086100" cy="1905000"/>
          </a:xfrm>
          <a:prstGeom prst="rect">
            <a:avLst/>
          </a:prstGeom>
          <a:noFill/>
          <a:ln>
            <a:noFill/>
          </a:ln>
        </p:spPr>
      </p:pic>
      <p:sp>
        <p:nvSpPr>
          <p:cNvPr id="1901" name="Google Shape;1901;g3fb89b00c2e_0_409"/>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902" name="Google Shape;1902;g3fb89b00c2e_0_40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903" name="Google Shape;1903;g3fb89b00c2e_0_409"/>
          <p:cNvGrpSpPr/>
          <p:nvPr/>
        </p:nvGrpSpPr>
        <p:grpSpPr>
          <a:xfrm>
            <a:off x="152400" y="4779450"/>
            <a:ext cx="3571875" cy="273600"/>
            <a:chOff x="152400" y="4779450"/>
            <a:chExt cx="3571875" cy="273600"/>
          </a:xfrm>
        </p:grpSpPr>
        <p:pic>
          <p:nvPicPr>
            <p:cNvPr descr="Social media icons for: Twitter, Facebook, LinkedIn, Instagram, Pinterest, and YouTube" id="1904" name="Google Shape;1904;g3fb89b00c2e_0_409"/>
            <p:cNvPicPr preferRelativeResize="0"/>
            <p:nvPr/>
          </p:nvPicPr>
          <p:blipFill rotWithShape="1">
            <a:blip r:embed="rId3">
              <a:alphaModFix/>
            </a:blip>
            <a:srcRect b="0" l="0" r="0" t="0"/>
            <a:stretch/>
          </p:blipFill>
          <p:spPr>
            <a:xfrm>
              <a:off x="152400" y="4882300"/>
              <a:ext cx="1229306" cy="170750"/>
            </a:xfrm>
            <a:prstGeom prst="rect">
              <a:avLst/>
            </a:prstGeom>
            <a:noFill/>
            <a:ln>
              <a:noFill/>
            </a:ln>
          </p:spPr>
        </p:pic>
        <p:sp>
          <p:nvSpPr>
            <p:cNvPr id="1905" name="Google Shape;1905;g3fb89b00c2e_0_409"/>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906" name="Google Shape;1906;g3fb89b00c2e_0_40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10343B"/>
                </a:solidFill>
                <a:latin typeface="Lato"/>
                <a:ea typeface="Lato"/>
                <a:cs typeface="Lato"/>
                <a:sym typeface="Lato"/>
              </a:rPr>
              <a:t>© 2019 </a:t>
            </a:r>
            <a:r>
              <a:rPr b="1" i="0" lang="en-US" sz="700" u="none" cap="none" strike="noStrike">
                <a:solidFill>
                  <a:srgbClr val="10343B"/>
                </a:solidFill>
                <a:latin typeface="Lato"/>
                <a:ea typeface="Lato"/>
                <a:cs typeface="Lato"/>
                <a:sym typeface="Lato"/>
              </a:rPr>
              <a:t>CAST | Until learning has no limits</a:t>
            </a:r>
            <a:endParaRPr b="1" i="0" sz="700" u="none" cap="none" strike="noStrike">
              <a:solidFill>
                <a:srgbClr val="10343B"/>
              </a:solidFill>
              <a:latin typeface="Lato"/>
              <a:ea typeface="Lato"/>
              <a:cs typeface="Lato"/>
              <a:sym typeface="Lato"/>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urple" type="secHead">
  <p:cSld name="SECTION_HEADER">
    <p:bg>
      <p:bgPr>
        <a:solidFill>
          <a:schemeClr val="accent4"/>
        </a:solidFill>
      </p:bgPr>
    </p:bg>
    <p:spTree>
      <p:nvGrpSpPr>
        <p:cNvPr id="1907" name="Shape 1907"/>
        <p:cNvGrpSpPr/>
        <p:nvPr/>
      </p:nvGrpSpPr>
      <p:grpSpPr>
        <a:xfrm>
          <a:off x="0" y="0"/>
          <a:ext cx="0" cy="0"/>
          <a:chOff x="0" y="0"/>
          <a:chExt cx="0" cy="0"/>
        </a:xfrm>
      </p:grpSpPr>
      <p:sp>
        <p:nvSpPr>
          <p:cNvPr id="1908" name="Google Shape;1908;g3fb89b00c2e_0_419"/>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909" name="Google Shape;1909;g3fb89b00c2e_0_419"/>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910" name="Google Shape;1910;g3fb89b00c2e_0_419"/>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911" name="Google Shape;1911;g3fb89b00c2e_0_419"/>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baseline="30000" i="0" sz="700" u="none" cap="none" strike="noStrike">
              <a:solidFill>
                <a:srgbClr val="F3F3F3"/>
              </a:solidFill>
              <a:latin typeface="Lato"/>
              <a:ea typeface="Lato"/>
              <a:cs typeface="Lato"/>
              <a:sym typeface="Lato"/>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op">
  <p:cSld name="TITLE_AND_TWO_COLUMNS_1">
    <p:bg>
      <p:bgPr>
        <a:solidFill>
          <a:schemeClr val="dk2"/>
        </a:solidFill>
      </p:bgPr>
    </p:bg>
    <p:spTree>
      <p:nvGrpSpPr>
        <p:cNvPr id="1912" name="Shape 1912"/>
        <p:cNvGrpSpPr/>
        <p:nvPr/>
      </p:nvGrpSpPr>
      <p:grpSpPr>
        <a:xfrm>
          <a:off x="0" y="0"/>
          <a:ext cx="0" cy="0"/>
          <a:chOff x="0" y="0"/>
          <a:chExt cx="0" cy="0"/>
        </a:xfrm>
      </p:grpSpPr>
      <p:sp>
        <p:nvSpPr>
          <p:cNvPr descr="null" id="1913" name="Google Shape;1913;g3fb89b00c2e_0_424"/>
          <p:cNvSpPr/>
          <p:nvPr/>
        </p:nvSpPr>
        <p:spPr>
          <a:xfrm>
            <a:off x="-74950" y="-36525"/>
            <a:ext cx="9227700" cy="1034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4" name="Google Shape;1914;g3fb89b00c2e_0_424"/>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Font typeface="Lato"/>
              <a:buNone/>
              <a:defRPr b="1">
                <a:latin typeface="Lato"/>
                <a:ea typeface="Lato"/>
                <a:cs typeface="Lato"/>
                <a:sym typeface="Lato"/>
              </a:defRPr>
            </a:lvl1pPr>
            <a:lvl2pPr lvl="1" algn="l">
              <a:lnSpc>
                <a:spcPct val="100000"/>
              </a:lnSpc>
              <a:spcBef>
                <a:spcPts val="0"/>
              </a:spcBef>
              <a:spcAft>
                <a:spcPts val="0"/>
              </a:spcAft>
              <a:buSzPts val="3200"/>
              <a:buFont typeface="Lato"/>
              <a:buNone/>
              <a:defRPr b="1">
                <a:latin typeface="Lato"/>
                <a:ea typeface="Lato"/>
                <a:cs typeface="Lato"/>
                <a:sym typeface="Lato"/>
              </a:defRPr>
            </a:lvl2pPr>
            <a:lvl3pPr lvl="2" algn="l">
              <a:lnSpc>
                <a:spcPct val="100000"/>
              </a:lnSpc>
              <a:spcBef>
                <a:spcPts val="0"/>
              </a:spcBef>
              <a:spcAft>
                <a:spcPts val="0"/>
              </a:spcAft>
              <a:buSzPts val="3200"/>
              <a:buFont typeface="Lato"/>
              <a:buNone/>
              <a:defRPr b="1">
                <a:latin typeface="Lato"/>
                <a:ea typeface="Lato"/>
                <a:cs typeface="Lato"/>
                <a:sym typeface="Lato"/>
              </a:defRPr>
            </a:lvl3pPr>
            <a:lvl4pPr lvl="3" algn="l">
              <a:lnSpc>
                <a:spcPct val="100000"/>
              </a:lnSpc>
              <a:spcBef>
                <a:spcPts val="0"/>
              </a:spcBef>
              <a:spcAft>
                <a:spcPts val="0"/>
              </a:spcAft>
              <a:buSzPts val="3200"/>
              <a:buFont typeface="Lato"/>
              <a:buNone/>
              <a:defRPr b="1">
                <a:latin typeface="Lato"/>
                <a:ea typeface="Lato"/>
                <a:cs typeface="Lato"/>
                <a:sym typeface="Lato"/>
              </a:defRPr>
            </a:lvl4pPr>
            <a:lvl5pPr lvl="4" algn="l">
              <a:lnSpc>
                <a:spcPct val="100000"/>
              </a:lnSpc>
              <a:spcBef>
                <a:spcPts val="0"/>
              </a:spcBef>
              <a:spcAft>
                <a:spcPts val="0"/>
              </a:spcAft>
              <a:buSzPts val="3200"/>
              <a:buFont typeface="Lato"/>
              <a:buNone/>
              <a:defRPr b="1">
                <a:latin typeface="Lato"/>
                <a:ea typeface="Lato"/>
                <a:cs typeface="Lato"/>
                <a:sym typeface="Lato"/>
              </a:defRPr>
            </a:lvl5pPr>
            <a:lvl6pPr lvl="5" algn="l">
              <a:lnSpc>
                <a:spcPct val="100000"/>
              </a:lnSpc>
              <a:spcBef>
                <a:spcPts val="0"/>
              </a:spcBef>
              <a:spcAft>
                <a:spcPts val="0"/>
              </a:spcAft>
              <a:buSzPts val="3200"/>
              <a:buFont typeface="Lato"/>
              <a:buNone/>
              <a:defRPr b="1">
                <a:latin typeface="Lato"/>
                <a:ea typeface="Lato"/>
                <a:cs typeface="Lato"/>
                <a:sym typeface="Lato"/>
              </a:defRPr>
            </a:lvl6pPr>
            <a:lvl7pPr lvl="6" algn="l">
              <a:lnSpc>
                <a:spcPct val="100000"/>
              </a:lnSpc>
              <a:spcBef>
                <a:spcPts val="0"/>
              </a:spcBef>
              <a:spcAft>
                <a:spcPts val="0"/>
              </a:spcAft>
              <a:buSzPts val="3200"/>
              <a:buFont typeface="Lato"/>
              <a:buNone/>
              <a:defRPr b="1">
                <a:latin typeface="Lato"/>
                <a:ea typeface="Lato"/>
                <a:cs typeface="Lato"/>
                <a:sym typeface="Lato"/>
              </a:defRPr>
            </a:lvl7pPr>
            <a:lvl8pPr lvl="7" algn="l">
              <a:lnSpc>
                <a:spcPct val="100000"/>
              </a:lnSpc>
              <a:spcBef>
                <a:spcPts val="0"/>
              </a:spcBef>
              <a:spcAft>
                <a:spcPts val="0"/>
              </a:spcAft>
              <a:buSzPts val="3200"/>
              <a:buFont typeface="Lato"/>
              <a:buNone/>
              <a:defRPr b="1">
                <a:latin typeface="Lato"/>
                <a:ea typeface="Lato"/>
                <a:cs typeface="Lato"/>
                <a:sym typeface="Lato"/>
              </a:defRPr>
            </a:lvl8pPr>
            <a:lvl9pPr lvl="8" algn="l">
              <a:lnSpc>
                <a:spcPct val="100000"/>
              </a:lnSpc>
              <a:spcBef>
                <a:spcPts val="0"/>
              </a:spcBef>
              <a:spcAft>
                <a:spcPts val="0"/>
              </a:spcAft>
              <a:buSzPts val="3200"/>
              <a:buFont typeface="Lato"/>
              <a:buNone/>
              <a:defRPr b="1">
                <a:latin typeface="Lato"/>
                <a:ea typeface="Lato"/>
                <a:cs typeface="Lato"/>
                <a:sym typeface="Lato"/>
              </a:defRPr>
            </a:lvl9pPr>
          </a:lstStyle>
          <a:p/>
        </p:txBody>
      </p:sp>
      <p:sp>
        <p:nvSpPr>
          <p:cNvPr id="1915" name="Google Shape;1915;g3fb89b00c2e_0_424"/>
          <p:cNvSpPr txBox="1"/>
          <p:nvPr>
            <p:ph idx="1" type="body"/>
          </p:nvPr>
        </p:nvSpPr>
        <p:spPr>
          <a:xfrm>
            <a:off x="47190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916" name="Google Shape;1916;g3fb89b00c2e_0_424"/>
          <p:cNvSpPr txBox="1"/>
          <p:nvPr>
            <p:ph idx="2" type="body"/>
          </p:nvPr>
        </p:nvSpPr>
        <p:spPr>
          <a:xfrm>
            <a:off x="4694250" y="1233275"/>
            <a:ext cx="3999900" cy="2710200"/>
          </a:xfrm>
          <a:prstGeom prst="rect">
            <a:avLst/>
          </a:prstGeom>
          <a:noFill/>
          <a:ln>
            <a:noFill/>
          </a:ln>
        </p:spPr>
        <p:txBody>
          <a:bodyPr anchorCtr="0" anchor="t" bIns="91425" lIns="91425" spcFirstLastPara="1" rIns="91425" wrap="square" tIns="91425">
            <a:noAutofit/>
          </a:bodyPr>
          <a:lstStyle>
            <a:lvl1pPr indent="-381000" lvl="0" marL="457200" algn="l">
              <a:lnSpc>
                <a:spcPct val="100000"/>
              </a:lnSpc>
              <a:spcBef>
                <a:spcPts val="0"/>
              </a:spcBef>
              <a:spcAft>
                <a:spcPts val="0"/>
              </a:spcAft>
              <a:buClr>
                <a:schemeClr val="accent6"/>
              </a:buClr>
              <a:buSzPts val="2400"/>
              <a:buChar char="●"/>
              <a:defRPr>
                <a:solidFill>
                  <a:schemeClr val="accent6"/>
                </a:solidFill>
              </a:defRPr>
            </a:lvl1pPr>
            <a:lvl2pPr indent="-361950" lvl="1" marL="914400" algn="l">
              <a:lnSpc>
                <a:spcPct val="100000"/>
              </a:lnSpc>
              <a:spcBef>
                <a:spcPts val="1600"/>
              </a:spcBef>
              <a:spcAft>
                <a:spcPts val="0"/>
              </a:spcAft>
              <a:buClr>
                <a:schemeClr val="accent6"/>
              </a:buClr>
              <a:buSzPts val="2100"/>
              <a:buChar char="○"/>
              <a:defRPr>
                <a:solidFill>
                  <a:schemeClr val="accent6"/>
                </a:solidFill>
              </a:defRPr>
            </a:lvl2pPr>
            <a:lvl3pPr indent="-304800" lvl="2" marL="1371600" algn="l">
              <a:lnSpc>
                <a:spcPct val="100000"/>
              </a:lnSpc>
              <a:spcBef>
                <a:spcPts val="1600"/>
              </a:spcBef>
              <a:spcAft>
                <a:spcPts val="0"/>
              </a:spcAft>
              <a:buClr>
                <a:schemeClr val="accent6"/>
              </a:buClr>
              <a:buSzPts val="1200"/>
              <a:buChar char="■"/>
              <a:defRPr sz="1200">
                <a:solidFill>
                  <a:schemeClr val="accent6"/>
                </a:solidFill>
              </a:defRPr>
            </a:lvl3pPr>
            <a:lvl4pPr indent="-304800" lvl="3" marL="1828800" algn="l">
              <a:lnSpc>
                <a:spcPct val="100000"/>
              </a:lnSpc>
              <a:spcBef>
                <a:spcPts val="1600"/>
              </a:spcBef>
              <a:spcAft>
                <a:spcPts val="0"/>
              </a:spcAft>
              <a:buClr>
                <a:schemeClr val="accent6"/>
              </a:buClr>
              <a:buSzPts val="1200"/>
              <a:buChar char="●"/>
              <a:defRPr sz="1200">
                <a:solidFill>
                  <a:schemeClr val="accent6"/>
                </a:solidFill>
              </a:defRPr>
            </a:lvl4pPr>
            <a:lvl5pPr indent="-304800" lvl="4" marL="2286000" algn="l">
              <a:lnSpc>
                <a:spcPct val="100000"/>
              </a:lnSpc>
              <a:spcBef>
                <a:spcPts val="1600"/>
              </a:spcBef>
              <a:spcAft>
                <a:spcPts val="0"/>
              </a:spcAft>
              <a:buClr>
                <a:schemeClr val="accent6"/>
              </a:buClr>
              <a:buSzPts val="1200"/>
              <a:buChar char="○"/>
              <a:defRPr sz="1200">
                <a:solidFill>
                  <a:schemeClr val="accent6"/>
                </a:solidFill>
              </a:defRPr>
            </a:lvl5pPr>
            <a:lvl6pPr indent="-304800" lvl="5" marL="2743200" algn="l">
              <a:lnSpc>
                <a:spcPct val="100000"/>
              </a:lnSpc>
              <a:spcBef>
                <a:spcPts val="1600"/>
              </a:spcBef>
              <a:spcAft>
                <a:spcPts val="0"/>
              </a:spcAft>
              <a:buClr>
                <a:schemeClr val="accent6"/>
              </a:buClr>
              <a:buSzPts val="1200"/>
              <a:buChar char="■"/>
              <a:defRPr sz="1200">
                <a:solidFill>
                  <a:schemeClr val="accent6"/>
                </a:solidFill>
              </a:defRPr>
            </a:lvl6pPr>
            <a:lvl7pPr indent="-304800" lvl="6" marL="3200400" algn="l">
              <a:lnSpc>
                <a:spcPct val="100000"/>
              </a:lnSpc>
              <a:spcBef>
                <a:spcPts val="1600"/>
              </a:spcBef>
              <a:spcAft>
                <a:spcPts val="0"/>
              </a:spcAft>
              <a:buClr>
                <a:schemeClr val="accent6"/>
              </a:buClr>
              <a:buSzPts val="1200"/>
              <a:buChar char="●"/>
              <a:defRPr sz="1200">
                <a:solidFill>
                  <a:schemeClr val="accent6"/>
                </a:solidFill>
              </a:defRPr>
            </a:lvl7pPr>
            <a:lvl8pPr indent="-304800" lvl="7" marL="3657600" algn="l">
              <a:lnSpc>
                <a:spcPct val="100000"/>
              </a:lnSpc>
              <a:spcBef>
                <a:spcPts val="1600"/>
              </a:spcBef>
              <a:spcAft>
                <a:spcPts val="0"/>
              </a:spcAft>
              <a:buClr>
                <a:schemeClr val="accent6"/>
              </a:buClr>
              <a:buSzPts val="1200"/>
              <a:buChar char="○"/>
              <a:defRPr sz="1200">
                <a:solidFill>
                  <a:schemeClr val="accent6"/>
                </a:solidFill>
              </a:defRPr>
            </a:lvl8pPr>
            <a:lvl9pPr indent="-304800" lvl="8" marL="4114800" algn="l">
              <a:lnSpc>
                <a:spcPct val="100000"/>
              </a:lnSpc>
              <a:spcBef>
                <a:spcPts val="1600"/>
              </a:spcBef>
              <a:spcAft>
                <a:spcPts val="1600"/>
              </a:spcAft>
              <a:buClr>
                <a:schemeClr val="accent6"/>
              </a:buClr>
              <a:buSzPts val="1200"/>
              <a:buChar char="■"/>
              <a:defRPr sz="1200">
                <a:solidFill>
                  <a:schemeClr val="accent6"/>
                </a:solidFill>
              </a:defRPr>
            </a:lvl9pPr>
          </a:lstStyle>
          <a:p/>
        </p:txBody>
      </p:sp>
      <p:sp>
        <p:nvSpPr>
          <p:cNvPr id="1917" name="Google Shape;1917;g3fb89b00c2e_0_42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grpSp>
        <p:nvGrpSpPr>
          <p:cNvPr id="1918" name="Google Shape;1918;g3fb89b00c2e_0_424"/>
          <p:cNvGrpSpPr/>
          <p:nvPr/>
        </p:nvGrpSpPr>
        <p:grpSpPr>
          <a:xfrm>
            <a:off x="152400" y="4779450"/>
            <a:ext cx="3571875" cy="273600"/>
            <a:chOff x="152400" y="4779450"/>
            <a:chExt cx="3571875" cy="273600"/>
          </a:xfrm>
        </p:grpSpPr>
        <p:pic>
          <p:nvPicPr>
            <p:cNvPr descr="Social media icons for: Twitter, Facebook, LinkedIn, Instagram, Pinterest, and YouTube" id="1919" name="Google Shape;1919;g3fb89b00c2e_0_424"/>
            <p:cNvPicPr preferRelativeResize="0"/>
            <p:nvPr/>
          </p:nvPicPr>
          <p:blipFill rotWithShape="1">
            <a:blip r:embed="rId2">
              <a:alphaModFix/>
            </a:blip>
            <a:srcRect b="0" l="0" r="0" t="0"/>
            <a:stretch/>
          </p:blipFill>
          <p:spPr>
            <a:xfrm>
              <a:off x="152400" y="4882300"/>
              <a:ext cx="1229306" cy="170750"/>
            </a:xfrm>
            <a:prstGeom prst="rect">
              <a:avLst/>
            </a:prstGeom>
            <a:noFill/>
            <a:ln>
              <a:noFill/>
            </a:ln>
          </p:spPr>
        </p:pic>
        <p:sp>
          <p:nvSpPr>
            <p:cNvPr id="1920" name="Google Shape;1920;g3fb89b00c2e_0_424"/>
            <p:cNvSpPr txBox="1"/>
            <p:nvPr/>
          </p:nvSpPr>
          <p:spPr>
            <a:xfrm>
              <a:off x="1400175" y="4779450"/>
              <a:ext cx="2324100" cy="2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372861"/>
                  </a:solidFill>
                  <a:latin typeface="Lato"/>
                  <a:ea typeface="Lato"/>
                  <a:cs typeface="Lato"/>
                  <a:sym typeface="Lato"/>
                </a:rPr>
                <a:t>@CAST_UDL | #CASTPL</a:t>
              </a:r>
              <a:endParaRPr b="1" i="0" sz="1200" u="none" cap="none" strike="noStrike">
                <a:solidFill>
                  <a:srgbClr val="372861"/>
                </a:solidFill>
                <a:latin typeface="Lato"/>
                <a:ea typeface="Lato"/>
                <a:cs typeface="Lato"/>
                <a:sym typeface="Lato"/>
              </a:endParaRPr>
            </a:p>
          </p:txBody>
        </p:sp>
      </p:grpSp>
      <p:sp>
        <p:nvSpPr>
          <p:cNvPr id="1921" name="Google Shape;1921;g3fb89b00c2e_0_42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chemeClr val="accent6"/>
                </a:solidFill>
                <a:latin typeface="Lato"/>
                <a:ea typeface="Lato"/>
                <a:cs typeface="Lato"/>
                <a:sym typeface="Lato"/>
              </a:rPr>
              <a:t>© 2022 </a:t>
            </a:r>
            <a:r>
              <a:rPr b="1" i="0" lang="en-US" sz="700" u="none" cap="none" strike="noStrike">
                <a:solidFill>
                  <a:schemeClr val="accent6"/>
                </a:solidFill>
                <a:latin typeface="Lato"/>
                <a:ea typeface="Lato"/>
                <a:cs typeface="Lato"/>
                <a:sym typeface="Lato"/>
              </a:rPr>
              <a:t>CAST | Until learning has no limits</a:t>
            </a:r>
            <a:r>
              <a:rPr b="0" baseline="30000" i="0" lang="en-US" sz="700" u="none" cap="none" strike="noStrike">
                <a:solidFill>
                  <a:schemeClr val="accent6"/>
                </a:solidFill>
                <a:latin typeface="Lato"/>
                <a:ea typeface="Lato"/>
                <a:cs typeface="Lato"/>
                <a:sym typeface="Lato"/>
              </a:rPr>
              <a:t>®</a:t>
            </a:r>
            <a:endParaRPr b="1" i="0" sz="700" u="none" cap="none" strike="noStrike">
              <a:solidFill>
                <a:schemeClr val="accent6"/>
              </a:solidFill>
              <a:latin typeface="Lato"/>
              <a:ea typeface="Lato"/>
              <a:cs typeface="Lato"/>
              <a:sym typeface="Lato"/>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corner pink">
  <p:cSld name="SECTION_HEADER_1">
    <p:bg>
      <p:bgPr>
        <a:solidFill>
          <a:schemeClr val="accent4"/>
        </a:solidFill>
      </p:bgPr>
    </p:bg>
    <p:spTree>
      <p:nvGrpSpPr>
        <p:cNvPr id="1922" name="Shape 1922"/>
        <p:cNvGrpSpPr/>
        <p:nvPr/>
      </p:nvGrpSpPr>
      <p:grpSpPr>
        <a:xfrm>
          <a:off x="0" y="0"/>
          <a:ext cx="0" cy="0"/>
          <a:chOff x="0" y="0"/>
          <a:chExt cx="0" cy="0"/>
        </a:xfrm>
      </p:grpSpPr>
      <p:sp>
        <p:nvSpPr>
          <p:cNvPr id="1923" name="Google Shape;1923;g3fb89b00c2e_0_434"/>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dk2"/>
              </a:buClr>
              <a:buSzPts val="4200"/>
              <a:buFont typeface="Lato"/>
              <a:buNone/>
              <a:defRPr b="1" sz="4200">
                <a:solidFill>
                  <a:schemeClr val="dk2"/>
                </a:solidFill>
                <a:latin typeface="Lato"/>
                <a:ea typeface="Lato"/>
                <a:cs typeface="Lato"/>
                <a:sym typeface="Lato"/>
              </a:defRPr>
            </a:lvl1pPr>
            <a:lvl2pPr lvl="1" algn="l">
              <a:lnSpc>
                <a:spcPct val="100000"/>
              </a:lnSpc>
              <a:spcBef>
                <a:spcPts val="0"/>
              </a:spcBef>
              <a:spcAft>
                <a:spcPts val="0"/>
              </a:spcAft>
              <a:buClr>
                <a:schemeClr val="dk2"/>
              </a:buClr>
              <a:buSzPts val="4200"/>
              <a:buNone/>
              <a:defRPr sz="4200">
                <a:solidFill>
                  <a:schemeClr val="dk2"/>
                </a:solidFill>
              </a:defRPr>
            </a:lvl2pPr>
            <a:lvl3pPr lvl="2" algn="l">
              <a:lnSpc>
                <a:spcPct val="100000"/>
              </a:lnSpc>
              <a:spcBef>
                <a:spcPts val="0"/>
              </a:spcBef>
              <a:spcAft>
                <a:spcPts val="0"/>
              </a:spcAft>
              <a:buClr>
                <a:schemeClr val="dk2"/>
              </a:buClr>
              <a:buSzPts val="4200"/>
              <a:buNone/>
              <a:defRPr sz="4200">
                <a:solidFill>
                  <a:schemeClr val="dk2"/>
                </a:solidFill>
              </a:defRPr>
            </a:lvl3pPr>
            <a:lvl4pPr lvl="3" algn="l">
              <a:lnSpc>
                <a:spcPct val="100000"/>
              </a:lnSpc>
              <a:spcBef>
                <a:spcPts val="0"/>
              </a:spcBef>
              <a:spcAft>
                <a:spcPts val="0"/>
              </a:spcAft>
              <a:buClr>
                <a:schemeClr val="dk2"/>
              </a:buClr>
              <a:buSzPts val="4200"/>
              <a:buNone/>
              <a:defRPr sz="4200">
                <a:solidFill>
                  <a:schemeClr val="dk2"/>
                </a:solidFill>
              </a:defRPr>
            </a:lvl4pPr>
            <a:lvl5pPr lvl="4" algn="l">
              <a:lnSpc>
                <a:spcPct val="100000"/>
              </a:lnSpc>
              <a:spcBef>
                <a:spcPts val="0"/>
              </a:spcBef>
              <a:spcAft>
                <a:spcPts val="0"/>
              </a:spcAft>
              <a:buClr>
                <a:schemeClr val="dk2"/>
              </a:buClr>
              <a:buSzPts val="4200"/>
              <a:buNone/>
              <a:defRPr sz="4200">
                <a:solidFill>
                  <a:schemeClr val="dk2"/>
                </a:solidFill>
              </a:defRPr>
            </a:lvl5pPr>
            <a:lvl6pPr lvl="5" algn="l">
              <a:lnSpc>
                <a:spcPct val="100000"/>
              </a:lnSpc>
              <a:spcBef>
                <a:spcPts val="0"/>
              </a:spcBef>
              <a:spcAft>
                <a:spcPts val="0"/>
              </a:spcAft>
              <a:buClr>
                <a:schemeClr val="dk2"/>
              </a:buClr>
              <a:buSzPts val="4200"/>
              <a:buNone/>
              <a:defRPr sz="4200">
                <a:solidFill>
                  <a:schemeClr val="dk2"/>
                </a:solidFill>
              </a:defRPr>
            </a:lvl6pPr>
            <a:lvl7pPr lvl="6" algn="l">
              <a:lnSpc>
                <a:spcPct val="100000"/>
              </a:lnSpc>
              <a:spcBef>
                <a:spcPts val="0"/>
              </a:spcBef>
              <a:spcAft>
                <a:spcPts val="0"/>
              </a:spcAft>
              <a:buClr>
                <a:schemeClr val="dk2"/>
              </a:buClr>
              <a:buSzPts val="4200"/>
              <a:buNone/>
              <a:defRPr sz="4200">
                <a:solidFill>
                  <a:schemeClr val="dk2"/>
                </a:solidFill>
              </a:defRPr>
            </a:lvl7pPr>
            <a:lvl8pPr lvl="7" algn="l">
              <a:lnSpc>
                <a:spcPct val="100000"/>
              </a:lnSpc>
              <a:spcBef>
                <a:spcPts val="0"/>
              </a:spcBef>
              <a:spcAft>
                <a:spcPts val="0"/>
              </a:spcAft>
              <a:buClr>
                <a:schemeClr val="dk2"/>
              </a:buClr>
              <a:buSzPts val="4200"/>
              <a:buNone/>
              <a:defRPr sz="4200">
                <a:solidFill>
                  <a:schemeClr val="dk2"/>
                </a:solidFill>
              </a:defRPr>
            </a:lvl8pPr>
            <a:lvl9pPr lvl="8" algn="l">
              <a:lnSpc>
                <a:spcPct val="100000"/>
              </a:lnSpc>
              <a:spcBef>
                <a:spcPts val="0"/>
              </a:spcBef>
              <a:spcAft>
                <a:spcPts val="0"/>
              </a:spcAft>
              <a:buClr>
                <a:schemeClr val="dk2"/>
              </a:buClr>
              <a:buSzPts val="4200"/>
              <a:buNone/>
              <a:defRPr sz="4200">
                <a:solidFill>
                  <a:schemeClr val="dk2"/>
                </a:solidFill>
              </a:defRPr>
            </a:lvl9pPr>
          </a:lstStyle>
          <a:p/>
        </p:txBody>
      </p:sp>
      <p:sp>
        <p:nvSpPr>
          <p:cNvPr id="1924" name="Google Shape;1924;g3fb89b00c2e_0_434"/>
          <p:cNvSpPr txBox="1"/>
          <p:nvPr>
            <p:ph idx="12" type="sldNum"/>
          </p:nvPr>
        </p:nvSpPr>
        <p:spPr>
          <a:xfrm>
            <a:off x="8523541" y="47718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pic>
        <p:nvPicPr>
          <p:cNvPr descr="null" id="1925" name="Google Shape;1925;g3fb89b00c2e_0_434"/>
          <p:cNvPicPr preferRelativeResize="0"/>
          <p:nvPr/>
        </p:nvPicPr>
        <p:blipFill rotWithShape="1">
          <a:blip r:embed="rId2">
            <a:alphaModFix/>
          </a:blip>
          <a:srcRect b="0" l="0" r="0" t="0"/>
          <a:stretch/>
        </p:blipFill>
        <p:spPr>
          <a:xfrm>
            <a:off x="0" y="2459325"/>
            <a:ext cx="4348375" cy="2684175"/>
          </a:xfrm>
          <a:prstGeom prst="rect">
            <a:avLst/>
          </a:prstGeom>
          <a:noFill/>
          <a:ln>
            <a:noFill/>
          </a:ln>
        </p:spPr>
      </p:pic>
      <p:sp>
        <p:nvSpPr>
          <p:cNvPr id="1926" name="Google Shape;1926;g3fb89b00c2e_0_434"/>
          <p:cNvSpPr txBox="1"/>
          <p:nvPr/>
        </p:nvSpPr>
        <p:spPr>
          <a:xfrm>
            <a:off x="5238225" y="4855775"/>
            <a:ext cx="3700200" cy="2406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700"/>
              <a:buFont typeface="Arial"/>
              <a:buNone/>
            </a:pPr>
            <a:r>
              <a:rPr b="0" i="0" lang="en-US" sz="700" u="none" cap="none" strike="noStrike">
                <a:solidFill>
                  <a:srgbClr val="F3F3F3"/>
                </a:solidFill>
                <a:latin typeface="Lato"/>
                <a:ea typeface="Lato"/>
                <a:cs typeface="Lato"/>
                <a:sym typeface="Lato"/>
              </a:rPr>
              <a:t>© 2022 </a:t>
            </a:r>
            <a:r>
              <a:rPr b="1" i="0" lang="en-US" sz="700" u="none" cap="none" strike="noStrike">
                <a:solidFill>
                  <a:srgbClr val="F3F3F3"/>
                </a:solidFill>
                <a:latin typeface="Lato"/>
                <a:ea typeface="Lato"/>
                <a:cs typeface="Lato"/>
                <a:sym typeface="Lato"/>
              </a:rPr>
              <a:t>CAST | Until learning has no limits</a:t>
            </a:r>
            <a:r>
              <a:rPr b="0" baseline="30000" i="0" lang="en-US" sz="700" u="none" cap="none" strike="noStrike">
                <a:solidFill>
                  <a:srgbClr val="F3F3F3"/>
                </a:solidFill>
                <a:latin typeface="Lato"/>
                <a:ea typeface="Lato"/>
                <a:cs typeface="Lato"/>
                <a:sym typeface="Lato"/>
              </a:rPr>
              <a:t>®</a:t>
            </a:r>
            <a:endParaRPr b="0" i="0" sz="700" u="none" cap="none" strike="noStrike">
              <a:solidFill>
                <a:srgbClr val="F3F3F3"/>
              </a:solidFill>
              <a:latin typeface="Lato"/>
              <a:ea typeface="Lato"/>
              <a:cs typeface="Lato"/>
              <a:sym typeface="Lato"/>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9.xml"/><Relationship Id="rId22" Type="http://schemas.openxmlformats.org/officeDocument/2006/relationships/slideLayout" Target="../slideLayouts/slideLayout51.xml"/><Relationship Id="rId21" Type="http://schemas.openxmlformats.org/officeDocument/2006/relationships/slideLayout" Target="../slideLayouts/slideLayout50.xml"/><Relationship Id="rId24" Type="http://schemas.openxmlformats.org/officeDocument/2006/relationships/slideLayout" Target="../slideLayouts/slideLayout53.xml"/><Relationship Id="rId23" Type="http://schemas.openxmlformats.org/officeDocument/2006/relationships/slideLayout" Target="../slideLayouts/slideLayout52.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26" Type="http://schemas.openxmlformats.org/officeDocument/2006/relationships/slideLayout" Target="../slideLayouts/slideLayout55.xml"/><Relationship Id="rId25" Type="http://schemas.openxmlformats.org/officeDocument/2006/relationships/slideLayout" Target="../slideLayouts/slideLayout54.xml"/><Relationship Id="rId28" Type="http://schemas.openxmlformats.org/officeDocument/2006/relationships/slideLayout" Target="../slideLayouts/slideLayout57.xml"/><Relationship Id="rId27" Type="http://schemas.openxmlformats.org/officeDocument/2006/relationships/slideLayout" Target="../slideLayouts/slideLayout56.xml"/><Relationship Id="rId5" Type="http://schemas.openxmlformats.org/officeDocument/2006/relationships/slideLayout" Target="../slideLayouts/slideLayout34.xml"/><Relationship Id="rId6" Type="http://schemas.openxmlformats.org/officeDocument/2006/relationships/slideLayout" Target="../slideLayouts/slideLayout35.xml"/><Relationship Id="rId29" Type="http://schemas.openxmlformats.org/officeDocument/2006/relationships/slideLayout" Target="../slideLayouts/slideLayout58.xml"/><Relationship Id="rId7" Type="http://schemas.openxmlformats.org/officeDocument/2006/relationships/slideLayout" Target="../slideLayouts/slideLayout36.xml"/><Relationship Id="rId8" Type="http://schemas.openxmlformats.org/officeDocument/2006/relationships/slideLayout" Target="../slideLayouts/slideLayout37.xml"/><Relationship Id="rId30" Type="http://schemas.openxmlformats.org/officeDocument/2006/relationships/theme" Target="../theme/theme5.xml"/><Relationship Id="rId11" Type="http://schemas.openxmlformats.org/officeDocument/2006/relationships/slideLayout" Target="../slideLayouts/slideLayout40.xml"/><Relationship Id="rId10" Type="http://schemas.openxmlformats.org/officeDocument/2006/relationships/slideLayout" Target="../slideLayouts/slideLayout39.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7" Type="http://schemas.openxmlformats.org/officeDocument/2006/relationships/slideLayout" Target="../slideLayouts/slideLayout46.xml"/><Relationship Id="rId16" Type="http://schemas.openxmlformats.org/officeDocument/2006/relationships/slideLayout" Target="../slideLayouts/slideLayout45.xml"/><Relationship Id="rId19" Type="http://schemas.openxmlformats.org/officeDocument/2006/relationships/slideLayout" Target="../slideLayouts/slideLayout48.xml"/><Relationship Id="rId18"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9" Type="http://schemas.openxmlformats.org/officeDocument/2006/relationships/slideLayout" Target="../slideLayouts/slideLayout67.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3" Type="http://schemas.openxmlformats.org/officeDocument/2006/relationships/slideLayout" Target="../slideLayouts/slideLayout71.xml"/><Relationship Id="rId12" Type="http://schemas.openxmlformats.org/officeDocument/2006/relationships/slideLayout" Target="../slideLayouts/slideLayout70.xml"/><Relationship Id="rId15" Type="http://schemas.openxmlformats.org/officeDocument/2006/relationships/slideLayout" Target="../slideLayouts/slideLayout73.xml"/><Relationship Id="rId14" Type="http://schemas.openxmlformats.org/officeDocument/2006/relationships/slideLayout" Target="../slideLayouts/slideLayout72.xml"/><Relationship Id="rId16" Type="http://schemas.openxmlformats.org/officeDocument/2006/relationships/theme" Target="../theme/theme7.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93.xml"/><Relationship Id="rId22" Type="http://schemas.openxmlformats.org/officeDocument/2006/relationships/slideLayout" Target="../slideLayouts/slideLayout95.xml"/><Relationship Id="rId21" Type="http://schemas.openxmlformats.org/officeDocument/2006/relationships/slideLayout" Target="../slideLayouts/slideLayout94.xml"/><Relationship Id="rId24" Type="http://schemas.openxmlformats.org/officeDocument/2006/relationships/slideLayout" Target="../slideLayouts/slideLayout97.xml"/><Relationship Id="rId23" Type="http://schemas.openxmlformats.org/officeDocument/2006/relationships/slideLayout" Target="../slideLayouts/slideLayout96.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26" Type="http://schemas.openxmlformats.org/officeDocument/2006/relationships/slideLayout" Target="../slideLayouts/slideLayout99.xml"/><Relationship Id="rId25" Type="http://schemas.openxmlformats.org/officeDocument/2006/relationships/slideLayout" Target="../slideLayouts/slideLayout98.xml"/><Relationship Id="rId28" Type="http://schemas.openxmlformats.org/officeDocument/2006/relationships/slideLayout" Target="../slideLayouts/slideLayout101.xml"/><Relationship Id="rId27" Type="http://schemas.openxmlformats.org/officeDocument/2006/relationships/slideLayout" Target="../slideLayouts/slideLayout100.xml"/><Relationship Id="rId5" Type="http://schemas.openxmlformats.org/officeDocument/2006/relationships/slideLayout" Target="../slideLayouts/slideLayout78.xml"/><Relationship Id="rId6" Type="http://schemas.openxmlformats.org/officeDocument/2006/relationships/slideLayout" Target="../slideLayouts/slideLayout79.xml"/><Relationship Id="rId29" Type="http://schemas.openxmlformats.org/officeDocument/2006/relationships/slideLayout" Target="../slideLayouts/slideLayout102.xml"/><Relationship Id="rId7" Type="http://schemas.openxmlformats.org/officeDocument/2006/relationships/slideLayout" Target="../slideLayouts/slideLayout80.xml"/><Relationship Id="rId8" Type="http://schemas.openxmlformats.org/officeDocument/2006/relationships/slideLayout" Target="../slideLayouts/slideLayout81.xml"/><Relationship Id="rId31" Type="http://schemas.openxmlformats.org/officeDocument/2006/relationships/theme" Target="../theme/theme9.xml"/><Relationship Id="rId30" Type="http://schemas.openxmlformats.org/officeDocument/2006/relationships/slideLayout" Target="../slideLayouts/slideLayout103.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19" Type="http://schemas.openxmlformats.org/officeDocument/2006/relationships/slideLayout" Target="../slideLayouts/slideLayout92.xml"/><Relationship Id="rId18"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143.xml"/><Relationship Id="rId42" Type="http://schemas.openxmlformats.org/officeDocument/2006/relationships/slideLayout" Target="../slideLayouts/slideLayout145.xml"/><Relationship Id="rId41" Type="http://schemas.openxmlformats.org/officeDocument/2006/relationships/slideLayout" Target="../slideLayouts/slideLayout144.xml"/><Relationship Id="rId44" Type="http://schemas.openxmlformats.org/officeDocument/2006/relationships/slideLayout" Target="../slideLayouts/slideLayout147.xml"/><Relationship Id="rId43" Type="http://schemas.openxmlformats.org/officeDocument/2006/relationships/slideLayout" Target="../slideLayouts/slideLayout146.xml"/><Relationship Id="rId46" Type="http://schemas.openxmlformats.org/officeDocument/2006/relationships/slideLayout" Target="../slideLayouts/slideLayout149.xml"/><Relationship Id="rId45" Type="http://schemas.openxmlformats.org/officeDocument/2006/relationships/slideLayout" Target="../slideLayouts/slideLayout148.xml"/><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48" Type="http://schemas.openxmlformats.org/officeDocument/2006/relationships/slideLayout" Target="../slideLayouts/slideLayout151.xml"/><Relationship Id="rId47" Type="http://schemas.openxmlformats.org/officeDocument/2006/relationships/slideLayout" Target="../slideLayouts/slideLayout150.xml"/><Relationship Id="rId49" Type="http://schemas.openxmlformats.org/officeDocument/2006/relationships/slideLayout" Target="../slideLayouts/slideLayout152.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31" Type="http://schemas.openxmlformats.org/officeDocument/2006/relationships/slideLayout" Target="../slideLayouts/slideLayout134.xml"/><Relationship Id="rId30" Type="http://schemas.openxmlformats.org/officeDocument/2006/relationships/slideLayout" Target="../slideLayouts/slideLayout133.xml"/><Relationship Id="rId33" Type="http://schemas.openxmlformats.org/officeDocument/2006/relationships/slideLayout" Target="../slideLayouts/slideLayout136.xml"/><Relationship Id="rId32" Type="http://schemas.openxmlformats.org/officeDocument/2006/relationships/slideLayout" Target="../slideLayouts/slideLayout135.xml"/><Relationship Id="rId35" Type="http://schemas.openxmlformats.org/officeDocument/2006/relationships/slideLayout" Target="../slideLayouts/slideLayout138.xml"/><Relationship Id="rId34" Type="http://schemas.openxmlformats.org/officeDocument/2006/relationships/slideLayout" Target="../slideLayouts/slideLayout137.xml"/><Relationship Id="rId37" Type="http://schemas.openxmlformats.org/officeDocument/2006/relationships/slideLayout" Target="../slideLayouts/slideLayout140.xml"/><Relationship Id="rId36" Type="http://schemas.openxmlformats.org/officeDocument/2006/relationships/slideLayout" Target="../slideLayouts/slideLayout139.xml"/><Relationship Id="rId39" Type="http://schemas.openxmlformats.org/officeDocument/2006/relationships/slideLayout" Target="../slideLayouts/slideLayout142.xml"/><Relationship Id="rId38" Type="http://schemas.openxmlformats.org/officeDocument/2006/relationships/slideLayout" Target="../slideLayouts/slideLayout141.xml"/><Relationship Id="rId20" Type="http://schemas.openxmlformats.org/officeDocument/2006/relationships/slideLayout" Target="../slideLayouts/slideLayout123.xml"/><Relationship Id="rId22" Type="http://schemas.openxmlformats.org/officeDocument/2006/relationships/slideLayout" Target="../slideLayouts/slideLayout125.xml"/><Relationship Id="rId21" Type="http://schemas.openxmlformats.org/officeDocument/2006/relationships/slideLayout" Target="../slideLayouts/slideLayout124.xml"/><Relationship Id="rId24" Type="http://schemas.openxmlformats.org/officeDocument/2006/relationships/slideLayout" Target="../slideLayouts/slideLayout127.xml"/><Relationship Id="rId23" Type="http://schemas.openxmlformats.org/officeDocument/2006/relationships/slideLayout" Target="../slideLayouts/slideLayout126.xml"/><Relationship Id="rId26" Type="http://schemas.openxmlformats.org/officeDocument/2006/relationships/slideLayout" Target="../slideLayouts/slideLayout129.xml"/><Relationship Id="rId25" Type="http://schemas.openxmlformats.org/officeDocument/2006/relationships/slideLayout" Target="../slideLayouts/slideLayout128.xml"/><Relationship Id="rId28" Type="http://schemas.openxmlformats.org/officeDocument/2006/relationships/slideLayout" Target="../slideLayouts/slideLayout131.xml"/><Relationship Id="rId27" Type="http://schemas.openxmlformats.org/officeDocument/2006/relationships/slideLayout" Target="../slideLayouts/slideLayout130.xml"/><Relationship Id="rId29" Type="http://schemas.openxmlformats.org/officeDocument/2006/relationships/slideLayout" Target="../slideLayouts/slideLayout132.xml"/><Relationship Id="rId51" Type="http://schemas.openxmlformats.org/officeDocument/2006/relationships/slideLayout" Target="../slideLayouts/slideLayout154.xml"/><Relationship Id="rId50" Type="http://schemas.openxmlformats.org/officeDocument/2006/relationships/slideLayout" Target="../slideLayouts/slideLayout153.xml"/><Relationship Id="rId53" Type="http://schemas.openxmlformats.org/officeDocument/2006/relationships/slideLayout" Target="../slideLayouts/slideLayout156.xml"/><Relationship Id="rId52" Type="http://schemas.openxmlformats.org/officeDocument/2006/relationships/slideLayout" Target="../slideLayouts/slideLayout155.xml"/><Relationship Id="rId11" Type="http://schemas.openxmlformats.org/officeDocument/2006/relationships/slideLayout" Target="../slideLayouts/slideLayout114.xml"/><Relationship Id="rId10" Type="http://schemas.openxmlformats.org/officeDocument/2006/relationships/slideLayout" Target="../slideLayouts/slideLayout113.xml"/><Relationship Id="rId54" Type="http://schemas.openxmlformats.org/officeDocument/2006/relationships/theme" Target="../theme/theme3.xml"/><Relationship Id="rId13" Type="http://schemas.openxmlformats.org/officeDocument/2006/relationships/slideLayout" Target="../slideLayouts/slideLayout116.xml"/><Relationship Id="rId12" Type="http://schemas.openxmlformats.org/officeDocument/2006/relationships/slideLayout" Target="../slideLayouts/slideLayout115.xml"/><Relationship Id="rId15" Type="http://schemas.openxmlformats.org/officeDocument/2006/relationships/slideLayout" Target="../slideLayouts/slideLayout118.xml"/><Relationship Id="rId14" Type="http://schemas.openxmlformats.org/officeDocument/2006/relationships/slideLayout" Target="../slideLayouts/slideLayout117.xml"/><Relationship Id="rId17" Type="http://schemas.openxmlformats.org/officeDocument/2006/relationships/slideLayout" Target="../slideLayouts/slideLayout120.xml"/><Relationship Id="rId16" Type="http://schemas.openxmlformats.org/officeDocument/2006/relationships/slideLayout" Target="../slideLayouts/slideLayout119.xml"/><Relationship Id="rId19" Type="http://schemas.openxmlformats.org/officeDocument/2006/relationships/slideLayout" Target="../slideLayouts/slideLayout122.xml"/><Relationship Id="rId18" Type="http://schemas.openxmlformats.org/officeDocument/2006/relationships/slideLayout" Target="../slideLayouts/slideLayout121.xml"/></Relationships>
</file>

<file path=ppt/slideMasters/_rels/slideMaster6.xml.rels><?xml version="1.0" encoding="UTF-8" standalone="yes"?><Relationships xmlns="http://schemas.openxmlformats.org/package/2006/relationships"><Relationship Id="rId40" Type="http://schemas.openxmlformats.org/officeDocument/2006/relationships/slideLayout" Target="../slideLayouts/slideLayout196.xml"/><Relationship Id="rId42" Type="http://schemas.openxmlformats.org/officeDocument/2006/relationships/slideLayout" Target="../slideLayouts/slideLayout198.xml"/><Relationship Id="rId41" Type="http://schemas.openxmlformats.org/officeDocument/2006/relationships/slideLayout" Target="../slideLayouts/slideLayout197.xml"/><Relationship Id="rId44" Type="http://schemas.openxmlformats.org/officeDocument/2006/relationships/slideLayout" Target="../slideLayouts/slideLayout200.xml"/><Relationship Id="rId43" Type="http://schemas.openxmlformats.org/officeDocument/2006/relationships/slideLayout" Target="../slideLayouts/slideLayout199.xml"/><Relationship Id="rId46" Type="http://schemas.openxmlformats.org/officeDocument/2006/relationships/slideLayout" Target="../slideLayouts/slideLayout202.xml"/><Relationship Id="rId45" Type="http://schemas.openxmlformats.org/officeDocument/2006/relationships/slideLayout" Target="../slideLayouts/slideLayout201.xml"/><Relationship Id="rId1" Type="http://schemas.openxmlformats.org/officeDocument/2006/relationships/slideLayout" Target="../slideLayouts/slideLayout157.xml"/><Relationship Id="rId2" Type="http://schemas.openxmlformats.org/officeDocument/2006/relationships/slideLayout" Target="../slideLayouts/slideLayout158.xml"/><Relationship Id="rId3" Type="http://schemas.openxmlformats.org/officeDocument/2006/relationships/slideLayout" Target="../slideLayouts/slideLayout159.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48" Type="http://schemas.openxmlformats.org/officeDocument/2006/relationships/theme" Target="../theme/theme4.xml"/><Relationship Id="rId47" Type="http://schemas.openxmlformats.org/officeDocument/2006/relationships/slideLayout" Target="../slideLayouts/slideLayout203.xml"/><Relationship Id="rId5" Type="http://schemas.openxmlformats.org/officeDocument/2006/relationships/slideLayout" Target="../slideLayouts/slideLayout161.xml"/><Relationship Id="rId6" Type="http://schemas.openxmlformats.org/officeDocument/2006/relationships/slideLayout" Target="../slideLayouts/slideLayout162.xml"/><Relationship Id="rId7" Type="http://schemas.openxmlformats.org/officeDocument/2006/relationships/slideLayout" Target="../slideLayouts/slideLayout163.xml"/><Relationship Id="rId8" Type="http://schemas.openxmlformats.org/officeDocument/2006/relationships/slideLayout" Target="../slideLayouts/slideLayout164.xml"/><Relationship Id="rId31" Type="http://schemas.openxmlformats.org/officeDocument/2006/relationships/slideLayout" Target="../slideLayouts/slideLayout187.xml"/><Relationship Id="rId30" Type="http://schemas.openxmlformats.org/officeDocument/2006/relationships/slideLayout" Target="../slideLayouts/slideLayout186.xml"/><Relationship Id="rId33" Type="http://schemas.openxmlformats.org/officeDocument/2006/relationships/slideLayout" Target="../slideLayouts/slideLayout189.xml"/><Relationship Id="rId32" Type="http://schemas.openxmlformats.org/officeDocument/2006/relationships/slideLayout" Target="../slideLayouts/slideLayout188.xml"/><Relationship Id="rId35" Type="http://schemas.openxmlformats.org/officeDocument/2006/relationships/slideLayout" Target="../slideLayouts/slideLayout191.xml"/><Relationship Id="rId34" Type="http://schemas.openxmlformats.org/officeDocument/2006/relationships/slideLayout" Target="../slideLayouts/slideLayout190.xml"/><Relationship Id="rId37" Type="http://schemas.openxmlformats.org/officeDocument/2006/relationships/slideLayout" Target="../slideLayouts/slideLayout193.xml"/><Relationship Id="rId36" Type="http://schemas.openxmlformats.org/officeDocument/2006/relationships/slideLayout" Target="../slideLayouts/slideLayout192.xml"/><Relationship Id="rId39" Type="http://schemas.openxmlformats.org/officeDocument/2006/relationships/slideLayout" Target="../slideLayouts/slideLayout195.xml"/><Relationship Id="rId38" Type="http://schemas.openxmlformats.org/officeDocument/2006/relationships/slideLayout" Target="../slideLayouts/slideLayout194.xml"/><Relationship Id="rId20" Type="http://schemas.openxmlformats.org/officeDocument/2006/relationships/slideLayout" Target="../slideLayouts/slideLayout176.xml"/><Relationship Id="rId22" Type="http://schemas.openxmlformats.org/officeDocument/2006/relationships/slideLayout" Target="../slideLayouts/slideLayout178.xml"/><Relationship Id="rId21" Type="http://schemas.openxmlformats.org/officeDocument/2006/relationships/slideLayout" Target="../slideLayouts/slideLayout177.xml"/><Relationship Id="rId24" Type="http://schemas.openxmlformats.org/officeDocument/2006/relationships/slideLayout" Target="../slideLayouts/slideLayout180.xml"/><Relationship Id="rId23" Type="http://schemas.openxmlformats.org/officeDocument/2006/relationships/slideLayout" Target="../slideLayouts/slideLayout179.xml"/><Relationship Id="rId26" Type="http://schemas.openxmlformats.org/officeDocument/2006/relationships/slideLayout" Target="../slideLayouts/slideLayout182.xml"/><Relationship Id="rId25" Type="http://schemas.openxmlformats.org/officeDocument/2006/relationships/slideLayout" Target="../slideLayouts/slideLayout181.xml"/><Relationship Id="rId28" Type="http://schemas.openxmlformats.org/officeDocument/2006/relationships/slideLayout" Target="../slideLayouts/slideLayout184.xml"/><Relationship Id="rId27" Type="http://schemas.openxmlformats.org/officeDocument/2006/relationships/slideLayout" Target="../slideLayouts/slideLayout183.xml"/><Relationship Id="rId29" Type="http://schemas.openxmlformats.org/officeDocument/2006/relationships/slideLayout" Target="../slideLayouts/slideLayout185.xml"/><Relationship Id="rId11" Type="http://schemas.openxmlformats.org/officeDocument/2006/relationships/slideLayout" Target="../slideLayouts/slideLayout167.xml"/><Relationship Id="rId10" Type="http://schemas.openxmlformats.org/officeDocument/2006/relationships/slideLayout" Target="../slideLayouts/slideLayout166.xml"/><Relationship Id="rId13" Type="http://schemas.openxmlformats.org/officeDocument/2006/relationships/slideLayout" Target="../slideLayouts/slideLayout169.xml"/><Relationship Id="rId12" Type="http://schemas.openxmlformats.org/officeDocument/2006/relationships/slideLayout" Target="../slideLayouts/slideLayout168.xml"/><Relationship Id="rId15" Type="http://schemas.openxmlformats.org/officeDocument/2006/relationships/slideLayout" Target="../slideLayouts/slideLayout171.xml"/><Relationship Id="rId14" Type="http://schemas.openxmlformats.org/officeDocument/2006/relationships/slideLayout" Target="../slideLayouts/slideLayout170.xml"/><Relationship Id="rId17" Type="http://schemas.openxmlformats.org/officeDocument/2006/relationships/slideLayout" Target="../slideLayouts/slideLayout173.xml"/><Relationship Id="rId16" Type="http://schemas.openxmlformats.org/officeDocument/2006/relationships/slideLayout" Target="../slideLayouts/slideLayout172.xml"/><Relationship Id="rId19" Type="http://schemas.openxmlformats.org/officeDocument/2006/relationships/slideLayout" Target="../slideLayouts/slideLayout175.xml"/><Relationship Id="rId18" Type="http://schemas.openxmlformats.org/officeDocument/2006/relationships/slideLayout" Target="../slideLayouts/slideLayout174.xml"/></Relationships>
</file>

<file path=ppt/slideMasters/_rels/slideMaster7.xml.rels><?xml version="1.0" encoding="UTF-8" standalone="yes"?><Relationships xmlns="http://schemas.openxmlformats.org/package/2006/relationships"><Relationship Id="rId40" Type="http://schemas.openxmlformats.org/officeDocument/2006/relationships/theme" Target="../theme/theme8.xml"/><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31" Type="http://schemas.openxmlformats.org/officeDocument/2006/relationships/slideLayout" Target="../slideLayouts/slideLayout234.xml"/><Relationship Id="rId30" Type="http://schemas.openxmlformats.org/officeDocument/2006/relationships/slideLayout" Target="../slideLayouts/slideLayout233.xml"/><Relationship Id="rId33" Type="http://schemas.openxmlformats.org/officeDocument/2006/relationships/slideLayout" Target="../slideLayouts/slideLayout236.xml"/><Relationship Id="rId32" Type="http://schemas.openxmlformats.org/officeDocument/2006/relationships/slideLayout" Target="../slideLayouts/slideLayout235.xml"/><Relationship Id="rId35" Type="http://schemas.openxmlformats.org/officeDocument/2006/relationships/slideLayout" Target="../slideLayouts/slideLayout238.xml"/><Relationship Id="rId34" Type="http://schemas.openxmlformats.org/officeDocument/2006/relationships/slideLayout" Target="../slideLayouts/slideLayout237.xml"/><Relationship Id="rId37" Type="http://schemas.openxmlformats.org/officeDocument/2006/relationships/slideLayout" Target="../slideLayouts/slideLayout240.xml"/><Relationship Id="rId36" Type="http://schemas.openxmlformats.org/officeDocument/2006/relationships/slideLayout" Target="../slideLayouts/slideLayout239.xml"/><Relationship Id="rId39" Type="http://schemas.openxmlformats.org/officeDocument/2006/relationships/slideLayout" Target="../slideLayouts/slideLayout242.xml"/><Relationship Id="rId38" Type="http://schemas.openxmlformats.org/officeDocument/2006/relationships/slideLayout" Target="../slideLayouts/slideLayout241.xml"/><Relationship Id="rId20" Type="http://schemas.openxmlformats.org/officeDocument/2006/relationships/slideLayout" Target="../slideLayouts/slideLayout223.xml"/><Relationship Id="rId22" Type="http://schemas.openxmlformats.org/officeDocument/2006/relationships/slideLayout" Target="../slideLayouts/slideLayout225.xml"/><Relationship Id="rId21" Type="http://schemas.openxmlformats.org/officeDocument/2006/relationships/slideLayout" Target="../slideLayouts/slideLayout224.xml"/><Relationship Id="rId24" Type="http://schemas.openxmlformats.org/officeDocument/2006/relationships/slideLayout" Target="../slideLayouts/slideLayout227.xml"/><Relationship Id="rId23" Type="http://schemas.openxmlformats.org/officeDocument/2006/relationships/slideLayout" Target="../slideLayouts/slideLayout226.xml"/><Relationship Id="rId26" Type="http://schemas.openxmlformats.org/officeDocument/2006/relationships/slideLayout" Target="../slideLayouts/slideLayout229.xml"/><Relationship Id="rId25" Type="http://schemas.openxmlformats.org/officeDocument/2006/relationships/slideLayout" Target="../slideLayouts/slideLayout228.xml"/><Relationship Id="rId28" Type="http://schemas.openxmlformats.org/officeDocument/2006/relationships/slideLayout" Target="../slideLayouts/slideLayout231.xml"/><Relationship Id="rId27" Type="http://schemas.openxmlformats.org/officeDocument/2006/relationships/slideLayout" Target="../slideLayouts/slideLayout230.xml"/><Relationship Id="rId29" Type="http://schemas.openxmlformats.org/officeDocument/2006/relationships/slideLayout" Target="../slideLayouts/slideLayout232.xml"/><Relationship Id="rId11" Type="http://schemas.openxmlformats.org/officeDocument/2006/relationships/slideLayout" Target="../slideLayouts/slideLayout214.xml"/><Relationship Id="rId10" Type="http://schemas.openxmlformats.org/officeDocument/2006/relationships/slideLayout" Target="../slideLayouts/slideLayout213.xml"/><Relationship Id="rId13" Type="http://schemas.openxmlformats.org/officeDocument/2006/relationships/slideLayout" Target="../slideLayouts/slideLayout216.xml"/><Relationship Id="rId12" Type="http://schemas.openxmlformats.org/officeDocument/2006/relationships/slideLayout" Target="../slideLayouts/slideLayout215.xml"/><Relationship Id="rId15" Type="http://schemas.openxmlformats.org/officeDocument/2006/relationships/slideLayout" Target="../slideLayouts/slideLayout218.xml"/><Relationship Id="rId14" Type="http://schemas.openxmlformats.org/officeDocument/2006/relationships/slideLayout" Target="../slideLayouts/slideLayout217.xml"/><Relationship Id="rId17" Type="http://schemas.openxmlformats.org/officeDocument/2006/relationships/slideLayout" Target="../slideLayouts/slideLayout220.xml"/><Relationship Id="rId16" Type="http://schemas.openxmlformats.org/officeDocument/2006/relationships/slideLayout" Target="../slideLayouts/slideLayout219.xml"/><Relationship Id="rId19" Type="http://schemas.openxmlformats.org/officeDocument/2006/relationships/slideLayout" Target="../slideLayouts/slideLayout222.xml"/><Relationship Id="rId18" Type="http://schemas.openxmlformats.org/officeDocument/2006/relationships/slideLayout" Target="../slideLayouts/slideLayout22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30" Type="http://schemas.openxmlformats.org/officeDocument/2006/relationships/theme" Target="../theme/theme6.xml"/><Relationship Id="rId20" Type="http://schemas.openxmlformats.org/officeDocument/2006/relationships/slideLayout" Target="../slideLayouts/slideLayout262.xml"/><Relationship Id="rId22" Type="http://schemas.openxmlformats.org/officeDocument/2006/relationships/slideLayout" Target="../slideLayouts/slideLayout264.xml"/><Relationship Id="rId21" Type="http://schemas.openxmlformats.org/officeDocument/2006/relationships/slideLayout" Target="../slideLayouts/slideLayout263.xml"/><Relationship Id="rId24" Type="http://schemas.openxmlformats.org/officeDocument/2006/relationships/slideLayout" Target="../slideLayouts/slideLayout266.xml"/><Relationship Id="rId23" Type="http://schemas.openxmlformats.org/officeDocument/2006/relationships/slideLayout" Target="../slideLayouts/slideLayout265.xml"/><Relationship Id="rId26" Type="http://schemas.openxmlformats.org/officeDocument/2006/relationships/slideLayout" Target="../slideLayouts/slideLayout268.xml"/><Relationship Id="rId25" Type="http://schemas.openxmlformats.org/officeDocument/2006/relationships/slideLayout" Target="../slideLayouts/slideLayout267.xml"/><Relationship Id="rId28" Type="http://schemas.openxmlformats.org/officeDocument/2006/relationships/slideLayout" Target="../slideLayouts/slideLayout270.xml"/><Relationship Id="rId27" Type="http://schemas.openxmlformats.org/officeDocument/2006/relationships/slideLayout" Target="../slideLayouts/slideLayout269.xml"/><Relationship Id="rId29" Type="http://schemas.openxmlformats.org/officeDocument/2006/relationships/slideLayout" Target="../slideLayouts/slideLayout271.xml"/><Relationship Id="rId11" Type="http://schemas.openxmlformats.org/officeDocument/2006/relationships/slideLayout" Target="../slideLayouts/slideLayout253.xml"/><Relationship Id="rId10" Type="http://schemas.openxmlformats.org/officeDocument/2006/relationships/slideLayout" Target="../slideLayouts/slideLayout252.xml"/><Relationship Id="rId13" Type="http://schemas.openxmlformats.org/officeDocument/2006/relationships/slideLayout" Target="../slideLayouts/slideLayout255.xml"/><Relationship Id="rId12" Type="http://schemas.openxmlformats.org/officeDocument/2006/relationships/slideLayout" Target="../slideLayouts/slideLayout254.xml"/><Relationship Id="rId15" Type="http://schemas.openxmlformats.org/officeDocument/2006/relationships/slideLayout" Target="../slideLayouts/slideLayout257.xml"/><Relationship Id="rId14" Type="http://schemas.openxmlformats.org/officeDocument/2006/relationships/slideLayout" Target="../slideLayouts/slideLayout256.xml"/><Relationship Id="rId17" Type="http://schemas.openxmlformats.org/officeDocument/2006/relationships/slideLayout" Target="../slideLayouts/slideLayout259.xml"/><Relationship Id="rId16" Type="http://schemas.openxmlformats.org/officeDocument/2006/relationships/slideLayout" Target="../slideLayouts/slideLayout258.xml"/><Relationship Id="rId19" Type="http://schemas.openxmlformats.org/officeDocument/2006/relationships/slideLayout" Target="../slideLayouts/slideLayout261.xml"/><Relationship Id="rId18" Type="http://schemas.openxmlformats.org/officeDocument/2006/relationships/slideLayout" Target="../slideLayouts/slideLayout26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5" name="Shape 5"/>
        <p:cNvGrpSpPr/>
        <p:nvPr/>
      </p:nvGrpSpPr>
      <p:grpSpPr>
        <a:xfrm>
          <a:off x="0" y="0"/>
          <a:ext cx="0" cy="0"/>
          <a:chOff x="0" y="0"/>
          <a:chExt cx="0" cy="0"/>
        </a:xfrm>
      </p:grpSpPr>
      <p:sp>
        <p:nvSpPr>
          <p:cNvPr descr="Title placeholder" id="6" name="Google Shape;6;p20"/>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7" name="Google Shape;7;p20"/>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8" name="Google Shape;8;p2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217" name="Shape 217"/>
        <p:cNvGrpSpPr/>
        <p:nvPr/>
      </p:nvGrpSpPr>
      <p:grpSpPr>
        <a:xfrm>
          <a:off x="0" y="0"/>
          <a:ext cx="0" cy="0"/>
          <a:chOff x="0" y="0"/>
          <a:chExt cx="0" cy="0"/>
        </a:xfrm>
      </p:grpSpPr>
      <p:sp>
        <p:nvSpPr>
          <p:cNvPr descr="Title placeholder" id="218" name="Google Shape;218;g3f60670b355_0_6966"/>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219" name="Google Shape;219;g3f60670b355_0_6966"/>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220" name="Google Shape;220;g3f60670b355_0_696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372861"/>
        </a:solidFill>
      </p:bgPr>
    </p:bg>
    <p:spTree>
      <p:nvGrpSpPr>
        <p:cNvPr id="429" name="Shape 429"/>
        <p:cNvGrpSpPr/>
        <p:nvPr/>
      </p:nvGrpSpPr>
      <p:grpSpPr>
        <a:xfrm>
          <a:off x="0" y="0"/>
          <a:ext cx="0" cy="0"/>
          <a:chOff x="0" y="0"/>
          <a:chExt cx="0" cy="0"/>
        </a:xfrm>
      </p:grpSpPr>
      <p:sp>
        <p:nvSpPr>
          <p:cNvPr id="430" name="Google Shape;430;g3f60670b355_0_6188"/>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2pPr>
            <a:lvl3pPr lvl="2"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3pPr>
            <a:lvl4pPr lvl="3"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4pPr>
            <a:lvl5pPr lvl="4"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5pPr>
            <a:lvl6pPr lvl="5"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6pPr>
            <a:lvl7pPr lvl="6"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7pPr>
            <a:lvl8pPr lvl="7"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8pPr>
            <a:lvl9pPr lvl="8" marR="0" rtl="0" algn="l">
              <a:lnSpc>
                <a:spcPct val="100000"/>
              </a:lnSpc>
              <a:spcBef>
                <a:spcPts val="0"/>
              </a:spcBef>
              <a:spcAft>
                <a:spcPts val="0"/>
              </a:spcAft>
              <a:buClr>
                <a:schemeClr val="lt1"/>
              </a:buClr>
              <a:buSzPts val="3200"/>
              <a:buFont typeface="Lato"/>
              <a:buNone/>
              <a:defRPr b="1" i="0" sz="3200" u="none" cap="none" strike="noStrike">
                <a:solidFill>
                  <a:schemeClr val="lt1"/>
                </a:solidFill>
                <a:latin typeface="Lato"/>
                <a:ea typeface="Lato"/>
                <a:cs typeface="Lato"/>
                <a:sym typeface="Lato"/>
              </a:defRPr>
            </a:lvl9pPr>
          </a:lstStyle>
          <a:p/>
        </p:txBody>
      </p:sp>
      <p:sp>
        <p:nvSpPr>
          <p:cNvPr id="431" name="Google Shape;431;g3f60670b355_0_6188"/>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chemeClr val="lt1"/>
              </a:buClr>
              <a:buSzPts val="2400"/>
              <a:buFont typeface="Lato"/>
              <a:buChar char="●"/>
              <a:defRPr b="0" i="0" sz="2400" u="none" cap="none" strike="noStrike">
                <a:solidFill>
                  <a:schemeClr val="lt1"/>
                </a:solidFill>
                <a:latin typeface="Lato"/>
                <a:ea typeface="Lato"/>
                <a:cs typeface="Lato"/>
                <a:sym typeface="Lato"/>
              </a:defRPr>
            </a:lvl1pPr>
            <a:lvl2pPr indent="-361950" lvl="1" marL="914400" marR="0" rtl="0" algn="l">
              <a:lnSpc>
                <a:spcPct val="100000"/>
              </a:lnSpc>
              <a:spcBef>
                <a:spcPts val="1600"/>
              </a:spcBef>
              <a:spcAft>
                <a:spcPts val="0"/>
              </a:spcAft>
              <a:buClr>
                <a:schemeClr val="lt1"/>
              </a:buClr>
              <a:buSzPts val="2100"/>
              <a:buFont typeface="Lato"/>
              <a:buChar char="○"/>
              <a:defRPr b="0" i="0" sz="2100" u="none" cap="none" strike="noStrike">
                <a:solidFill>
                  <a:schemeClr val="lt1"/>
                </a:solidFill>
                <a:latin typeface="Lato"/>
                <a:ea typeface="Lato"/>
                <a:cs typeface="Lato"/>
                <a:sym typeface="Lato"/>
              </a:defRPr>
            </a:lvl2pPr>
            <a:lvl3pPr indent="-342900" lvl="2" marL="1371600" marR="0" rtl="0" algn="l">
              <a:lnSpc>
                <a:spcPct val="100000"/>
              </a:lnSpc>
              <a:spcBef>
                <a:spcPts val="1600"/>
              </a:spcBef>
              <a:spcAft>
                <a:spcPts val="0"/>
              </a:spcAft>
              <a:buClr>
                <a:schemeClr val="lt1"/>
              </a:buClr>
              <a:buSzPts val="1800"/>
              <a:buFont typeface="Lato"/>
              <a:buChar char="■"/>
              <a:defRPr b="0" i="0" sz="1800" u="none" cap="none" strike="noStrike">
                <a:solidFill>
                  <a:schemeClr val="lt1"/>
                </a:solidFill>
                <a:latin typeface="Lato"/>
                <a:ea typeface="Lato"/>
                <a:cs typeface="Lato"/>
                <a:sym typeface="Lato"/>
              </a:defRPr>
            </a:lvl3pPr>
            <a:lvl4pPr indent="-330200" lvl="3" marL="1828800" marR="0" rtl="0" algn="l">
              <a:lnSpc>
                <a:spcPct val="100000"/>
              </a:lnSpc>
              <a:spcBef>
                <a:spcPts val="1600"/>
              </a:spcBef>
              <a:spcAft>
                <a:spcPts val="0"/>
              </a:spcAft>
              <a:buClr>
                <a:schemeClr val="lt1"/>
              </a:buClr>
              <a:buSzPts val="1600"/>
              <a:buFont typeface="Lato"/>
              <a:buChar char="●"/>
              <a:defRPr b="0" i="0" sz="1600" u="none" cap="none" strike="noStrike">
                <a:solidFill>
                  <a:schemeClr val="lt1"/>
                </a:solidFill>
                <a:latin typeface="Lato"/>
                <a:ea typeface="Lato"/>
                <a:cs typeface="Lato"/>
                <a:sym typeface="Lato"/>
              </a:defRPr>
            </a:lvl4pPr>
            <a:lvl5pPr indent="-317500" lvl="4" marL="2286000" marR="0" rtl="0" algn="l">
              <a:lnSpc>
                <a:spcPct val="100000"/>
              </a:lnSpc>
              <a:spcBef>
                <a:spcPts val="1600"/>
              </a:spcBef>
              <a:spcAft>
                <a:spcPts val="0"/>
              </a:spcAft>
              <a:buClr>
                <a:schemeClr val="lt1"/>
              </a:buClr>
              <a:buSzPts val="1400"/>
              <a:buFont typeface="Lato"/>
              <a:buChar char="○"/>
              <a:defRPr b="0" i="0" sz="1400" u="none" cap="none" strike="noStrike">
                <a:solidFill>
                  <a:schemeClr val="lt1"/>
                </a:solidFill>
                <a:latin typeface="Lato"/>
                <a:ea typeface="Lato"/>
                <a:cs typeface="Lato"/>
                <a:sym typeface="Lato"/>
              </a:defRPr>
            </a:lvl5pPr>
            <a:lvl6pPr indent="-317500" lvl="5" marL="2743200" marR="0" rtl="0" algn="l">
              <a:lnSpc>
                <a:spcPct val="100000"/>
              </a:lnSpc>
              <a:spcBef>
                <a:spcPts val="1600"/>
              </a:spcBef>
              <a:spcAft>
                <a:spcPts val="0"/>
              </a:spcAft>
              <a:buClr>
                <a:schemeClr val="lt1"/>
              </a:buClr>
              <a:buSzPts val="1400"/>
              <a:buFont typeface="Lato"/>
              <a:buChar char="■"/>
              <a:defRPr b="0" i="0" sz="1400" u="none" cap="none" strike="noStrike">
                <a:solidFill>
                  <a:schemeClr val="lt1"/>
                </a:solidFill>
                <a:latin typeface="Lato"/>
                <a:ea typeface="Lato"/>
                <a:cs typeface="Lato"/>
                <a:sym typeface="Lato"/>
              </a:defRPr>
            </a:lvl6pPr>
            <a:lvl7pPr indent="-317500" lvl="6" marL="3200400" marR="0" rtl="0" algn="l">
              <a:lnSpc>
                <a:spcPct val="100000"/>
              </a:lnSpc>
              <a:spcBef>
                <a:spcPts val="1600"/>
              </a:spcBef>
              <a:spcAft>
                <a:spcPts val="0"/>
              </a:spcAft>
              <a:buClr>
                <a:schemeClr val="lt1"/>
              </a:buClr>
              <a:buSzPts val="1400"/>
              <a:buFont typeface="Lato"/>
              <a:buChar char="●"/>
              <a:defRPr b="0" i="0" sz="1400" u="none" cap="none" strike="noStrike">
                <a:solidFill>
                  <a:schemeClr val="lt1"/>
                </a:solidFill>
                <a:latin typeface="Lato"/>
                <a:ea typeface="Lato"/>
                <a:cs typeface="Lato"/>
                <a:sym typeface="Lato"/>
              </a:defRPr>
            </a:lvl7pPr>
            <a:lvl8pPr indent="-317500" lvl="7" marL="3657600" marR="0" rtl="0" algn="l">
              <a:lnSpc>
                <a:spcPct val="100000"/>
              </a:lnSpc>
              <a:spcBef>
                <a:spcPts val="1600"/>
              </a:spcBef>
              <a:spcAft>
                <a:spcPts val="0"/>
              </a:spcAft>
              <a:buClr>
                <a:schemeClr val="lt1"/>
              </a:buClr>
              <a:buSzPts val="1400"/>
              <a:buFont typeface="Lato"/>
              <a:buChar char="○"/>
              <a:defRPr b="0" i="0" sz="1400" u="none" cap="none" strike="noStrike">
                <a:solidFill>
                  <a:schemeClr val="lt1"/>
                </a:solidFill>
                <a:latin typeface="Lato"/>
                <a:ea typeface="Lato"/>
                <a:cs typeface="Lato"/>
                <a:sym typeface="Lato"/>
              </a:defRPr>
            </a:lvl8pPr>
            <a:lvl9pPr indent="-317500" lvl="8" marL="4114800" marR="0" rtl="0" algn="l">
              <a:lnSpc>
                <a:spcPct val="100000"/>
              </a:lnSpc>
              <a:spcBef>
                <a:spcPts val="1600"/>
              </a:spcBef>
              <a:spcAft>
                <a:spcPts val="1600"/>
              </a:spcAft>
              <a:buClr>
                <a:schemeClr val="lt1"/>
              </a:buClr>
              <a:buSzPts val="1400"/>
              <a:buFont typeface="Lato"/>
              <a:buChar char="■"/>
              <a:defRPr b="0" i="0" sz="1400" u="none" cap="none" strike="noStrike">
                <a:solidFill>
                  <a:schemeClr val="lt1"/>
                </a:solidFill>
                <a:latin typeface="Lato"/>
                <a:ea typeface="Lato"/>
                <a:cs typeface="Lato"/>
                <a:sym typeface="Lato"/>
              </a:defRPr>
            </a:lvl9pPr>
          </a:lstStyle>
          <a:p/>
        </p:txBody>
      </p:sp>
      <p:sp>
        <p:nvSpPr>
          <p:cNvPr id="432" name="Google Shape;432;g3f60670b355_0_618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545" name="Shape 545"/>
        <p:cNvGrpSpPr/>
        <p:nvPr/>
      </p:nvGrpSpPr>
      <p:grpSpPr>
        <a:xfrm>
          <a:off x="0" y="0"/>
          <a:ext cx="0" cy="0"/>
          <a:chOff x="0" y="0"/>
          <a:chExt cx="0" cy="0"/>
        </a:xfrm>
      </p:grpSpPr>
      <p:sp>
        <p:nvSpPr>
          <p:cNvPr id="546" name="Google Shape;546;g3f60670b355_0_3892"/>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547" name="Google Shape;547;g3f60670b355_0_3892"/>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548" name="Google Shape;548;g3f60670b355_0_389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735" name="Shape 735"/>
        <p:cNvGrpSpPr/>
        <p:nvPr/>
      </p:nvGrpSpPr>
      <p:grpSpPr>
        <a:xfrm>
          <a:off x="0" y="0"/>
          <a:ext cx="0" cy="0"/>
          <a:chOff x="0" y="0"/>
          <a:chExt cx="0" cy="0"/>
        </a:xfrm>
      </p:grpSpPr>
      <p:sp>
        <p:nvSpPr>
          <p:cNvPr id="736" name="Google Shape;736;g3f60670b355_0_4082"/>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737" name="Google Shape;737;g3f60670b355_0_4082"/>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738" name="Google Shape;738;g3f60670b355_0_408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 id="2147483774" r:id="rId19"/>
    <p:sldLayoutId id="2147483775" r:id="rId20"/>
    <p:sldLayoutId id="2147483776" r:id="rId21"/>
    <p:sldLayoutId id="2147483777" r:id="rId22"/>
    <p:sldLayoutId id="2147483778" r:id="rId23"/>
    <p:sldLayoutId id="2147483779" r:id="rId24"/>
    <p:sldLayoutId id="2147483780" r:id="rId25"/>
    <p:sldLayoutId id="2147483781" r:id="rId26"/>
    <p:sldLayoutId id="2147483782" r:id="rId27"/>
    <p:sldLayoutId id="2147483783" r:id="rId28"/>
    <p:sldLayoutId id="2147483784" r:id="rId29"/>
    <p:sldLayoutId id="2147483785" r:id="rId30"/>
    <p:sldLayoutId id="2147483786" r:id="rId31"/>
    <p:sldLayoutId id="2147483787" r:id="rId32"/>
    <p:sldLayoutId id="2147483788" r:id="rId33"/>
    <p:sldLayoutId id="2147483789" r:id="rId34"/>
    <p:sldLayoutId id="2147483790" r:id="rId35"/>
    <p:sldLayoutId id="2147483791" r:id="rId36"/>
    <p:sldLayoutId id="2147483792" r:id="rId37"/>
    <p:sldLayoutId id="2147483793" r:id="rId38"/>
    <p:sldLayoutId id="2147483794" r:id="rId39"/>
    <p:sldLayoutId id="2147483795" r:id="rId40"/>
    <p:sldLayoutId id="2147483796" r:id="rId41"/>
    <p:sldLayoutId id="2147483797" r:id="rId42"/>
    <p:sldLayoutId id="2147483798" r:id="rId43"/>
    <p:sldLayoutId id="2147483799" r:id="rId44"/>
    <p:sldLayoutId id="2147483800" r:id="rId45"/>
    <p:sldLayoutId id="2147483801" r:id="rId46"/>
    <p:sldLayoutId id="2147483802" r:id="rId47"/>
    <p:sldLayoutId id="2147483803" r:id="rId48"/>
    <p:sldLayoutId id="2147483804" r:id="rId49"/>
    <p:sldLayoutId id="2147483805" r:id="rId50"/>
    <p:sldLayoutId id="2147483806" r:id="rId51"/>
    <p:sldLayoutId id="2147483807" r:id="rId52"/>
    <p:sldLayoutId id="2147483808"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1121" name="Shape 1121"/>
        <p:cNvGrpSpPr/>
        <p:nvPr/>
      </p:nvGrpSpPr>
      <p:grpSpPr>
        <a:xfrm>
          <a:off x="0" y="0"/>
          <a:ext cx="0" cy="0"/>
          <a:chOff x="0" y="0"/>
          <a:chExt cx="0" cy="0"/>
        </a:xfrm>
      </p:grpSpPr>
      <p:sp>
        <p:nvSpPr>
          <p:cNvPr id="1122" name="Google Shape;1122;g3f60670b355_0_4468"/>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1123" name="Google Shape;1123;g3f60670b355_0_4468"/>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1124" name="Google Shape;1124;g3f60670b355_0_446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39" r:id="rId30"/>
    <p:sldLayoutId id="2147483840" r:id="rId31"/>
    <p:sldLayoutId id="2147483841" r:id="rId32"/>
    <p:sldLayoutId id="2147483842" r:id="rId33"/>
    <p:sldLayoutId id="2147483843" r:id="rId34"/>
    <p:sldLayoutId id="2147483844" r:id="rId35"/>
    <p:sldLayoutId id="2147483845" r:id="rId36"/>
    <p:sldLayoutId id="2147483846" r:id="rId37"/>
    <p:sldLayoutId id="2147483847" r:id="rId38"/>
    <p:sldLayoutId id="2147483848" r:id="rId39"/>
    <p:sldLayoutId id="2147483849" r:id="rId40"/>
    <p:sldLayoutId id="2147483850" r:id="rId41"/>
    <p:sldLayoutId id="2147483851" r:id="rId42"/>
    <p:sldLayoutId id="2147483852" r:id="rId43"/>
    <p:sldLayoutId id="2147483853" r:id="rId44"/>
    <p:sldLayoutId id="2147483854" r:id="rId45"/>
    <p:sldLayoutId id="2147483855" r:id="rId46"/>
    <p:sldLayoutId id="2147483856" r:id="rId4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1435" name="Shape 1435"/>
        <p:cNvGrpSpPr/>
        <p:nvPr/>
      </p:nvGrpSpPr>
      <p:grpSpPr>
        <a:xfrm>
          <a:off x="0" y="0"/>
          <a:ext cx="0" cy="0"/>
          <a:chOff x="0" y="0"/>
          <a:chExt cx="0" cy="0"/>
        </a:xfrm>
      </p:grpSpPr>
      <p:sp>
        <p:nvSpPr>
          <p:cNvPr id="1436" name="Google Shape;1436;g3f60670b355_0_4782"/>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rtl="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1437" name="Google Shape;1437;g3f60670b355_0_4782"/>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rtl="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rtl="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rtl="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rtl="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rtl="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1438" name="Google Shape;1438;g3f60670b355_0_478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 id="2147483880" r:id="rId23"/>
    <p:sldLayoutId id="2147483881" r:id="rId24"/>
    <p:sldLayoutId id="2147483882" r:id="rId25"/>
    <p:sldLayoutId id="2147483883" r:id="rId26"/>
    <p:sldLayoutId id="2147483884" r:id="rId27"/>
    <p:sldLayoutId id="2147483885" r:id="rId28"/>
    <p:sldLayoutId id="2147483886" r:id="rId29"/>
    <p:sldLayoutId id="2147483887" r:id="rId30"/>
    <p:sldLayoutId id="2147483888" r:id="rId31"/>
    <p:sldLayoutId id="2147483889" r:id="rId32"/>
    <p:sldLayoutId id="2147483890" r:id="rId33"/>
    <p:sldLayoutId id="2147483891" r:id="rId34"/>
    <p:sldLayoutId id="2147483892" r:id="rId35"/>
    <p:sldLayoutId id="2147483893" r:id="rId36"/>
    <p:sldLayoutId id="2147483894" r:id="rId37"/>
    <p:sldLayoutId id="2147483895" r:id="rId38"/>
    <p:sldLayoutId id="214748389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accent4"/>
        </a:solidFill>
      </p:bgPr>
    </p:bg>
    <p:spTree>
      <p:nvGrpSpPr>
        <p:cNvPr id="1715" name="Shape 1715"/>
        <p:cNvGrpSpPr/>
        <p:nvPr/>
      </p:nvGrpSpPr>
      <p:grpSpPr>
        <a:xfrm>
          <a:off x="0" y="0"/>
          <a:ext cx="0" cy="0"/>
          <a:chOff x="0" y="0"/>
          <a:chExt cx="0" cy="0"/>
        </a:xfrm>
      </p:grpSpPr>
      <p:sp>
        <p:nvSpPr>
          <p:cNvPr descr="Title placeholder" id="1716" name="Google Shape;1716;g3fb89b00c2e_0_227"/>
          <p:cNvSpPr txBox="1"/>
          <p:nvPr>
            <p:ph type="title"/>
          </p:nvPr>
        </p:nvSpPr>
        <p:spPr>
          <a:xfrm>
            <a:off x="471900" y="281525"/>
            <a:ext cx="8222100" cy="767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1pPr>
            <a:lvl2pPr lvl="1"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2pPr>
            <a:lvl3pPr lvl="2"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3pPr>
            <a:lvl4pPr lvl="3"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4pPr>
            <a:lvl5pPr lvl="4"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5pPr>
            <a:lvl6pPr lvl="5"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6pPr>
            <a:lvl7pPr lvl="6"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7pPr>
            <a:lvl8pPr lvl="7"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8pPr>
            <a:lvl9pPr lvl="8" marR="0" algn="l">
              <a:lnSpc>
                <a:spcPct val="100000"/>
              </a:lnSpc>
              <a:spcBef>
                <a:spcPts val="0"/>
              </a:spcBef>
              <a:spcAft>
                <a:spcPts val="0"/>
              </a:spcAft>
              <a:buClr>
                <a:srgbClr val="FFFFFF"/>
              </a:buClr>
              <a:buSzPts val="3200"/>
              <a:buFont typeface="Lato"/>
              <a:buNone/>
              <a:defRPr b="1" i="0" sz="3200" u="none" cap="none" strike="noStrike">
                <a:solidFill>
                  <a:srgbClr val="FFFFFF"/>
                </a:solidFill>
                <a:latin typeface="Lato"/>
                <a:ea typeface="Lato"/>
                <a:cs typeface="Lato"/>
                <a:sym typeface="Lato"/>
              </a:defRPr>
            </a:lvl9pPr>
          </a:lstStyle>
          <a:p/>
        </p:txBody>
      </p:sp>
      <p:sp>
        <p:nvSpPr>
          <p:cNvPr id="1717" name="Google Shape;1717;g3fb89b00c2e_0_227"/>
          <p:cNvSpPr txBox="1"/>
          <p:nvPr>
            <p:ph idx="1" type="body"/>
          </p:nvPr>
        </p:nvSpPr>
        <p:spPr>
          <a:xfrm>
            <a:off x="471900" y="1233275"/>
            <a:ext cx="8222100" cy="271020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0"/>
              </a:spcBef>
              <a:spcAft>
                <a:spcPts val="0"/>
              </a:spcAft>
              <a:buClr>
                <a:srgbClr val="FFFFFF"/>
              </a:buClr>
              <a:buSzPts val="2400"/>
              <a:buFont typeface="Lato"/>
              <a:buChar char="●"/>
              <a:defRPr b="0" i="0" sz="2400" u="none" cap="none" strike="noStrike">
                <a:solidFill>
                  <a:srgbClr val="FFFFFF"/>
                </a:solidFill>
                <a:latin typeface="Lato"/>
                <a:ea typeface="Lato"/>
                <a:cs typeface="Lato"/>
                <a:sym typeface="Lato"/>
              </a:defRPr>
            </a:lvl1pPr>
            <a:lvl2pPr indent="-361950" lvl="1" marL="914400" marR="0" algn="l">
              <a:lnSpc>
                <a:spcPct val="100000"/>
              </a:lnSpc>
              <a:spcBef>
                <a:spcPts val="1600"/>
              </a:spcBef>
              <a:spcAft>
                <a:spcPts val="0"/>
              </a:spcAft>
              <a:buClr>
                <a:srgbClr val="FFFFFF"/>
              </a:buClr>
              <a:buSzPts val="2100"/>
              <a:buFont typeface="Lato"/>
              <a:buChar char="○"/>
              <a:defRPr b="0" i="0" sz="2100" u="none" cap="none" strike="noStrike">
                <a:solidFill>
                  <a:srgbClr val="FFFFFF"/>
                </a:solidFill>
                <a:latin typeface="Lato"/>
                <a:ea typeface="Lato"/>
                <a:cs typeface="Lato"/>
                <a:sym typeface="Lato"/>
              </a:defRPr>
            </a:lvl2pPr>
            <a:lvl3pPr indent="-342900" lvl="2" marL="1371600" marR="0" algn="l">
              <a:lnSpc>
                <a:spcPct val="100000"/>
              </a:lnSpc>
              <a:spcBef>
                <a:spcPts val="1600"/>
              </a:spcBef>
              <a:spcAft>
                <a:spcPts val="0"/>
              </a:spcAft>
              <a:buClr>
                <a:srgbClr val="FFFFFF"/>
              </a:buClr>
              <a:buSzPts val="1800"/>
              <a:buFont typeface="Lato"/>
              <a:buChar char="■"/>
              <a:defRPr b="0" i="0" sz="1800" u="none" cap="none" strike="noStrike">
                <a:solidFill>
                  <a:srgbClr val="FFFFFF"/>
                </a:solidFill>
                <a:latin typeface="Lato"/>
                <a:ea typeface="Lato"/>
                <a:cs typeface="Lato"/>
                <a:sym typeface="Lato"/>
              </a:defRPr>
            </a:lvl3pPr>
            <a:lvl4pPr indent="-330200" lvl="3" marL="1828800" marR="0" algn="l">
              <a:lnSpc>
                <a:spcPct val="100000"/>
              </a:lnSpc>
              <a:spcBef>
                <a:spcPts val="1600"/>
              </a:spcBef>
              <a:spcAft>
                <a:spcPts val="0"/>
              </a:spcAft>
              <a:buClr>
                <a:srgbClr val="FFFFFF"/>
              </a:buClr>
              <a:buSzPts val="1600"/>
              <a:buFont typeface="Lato"/>
              <a:buChar char="●"/>
              <a:defRPr b="0" i="0" sz="1600" u="none" cap="none" strike="noStrike">
                <a:solidFill>
                  <a:srgbClr val="FFFFFF"/>
                </a:solidFill>
                <a:latin typeface="Lato"/>
                <a:ea typeface="Lato"/>
                <a:cs typeface="Lato"/>
                <a:sym typeface="Lato"/>
              </a:defRPr>
            </a:lvl4pPr>
            <a:lvl5pPr indent="-317500" lvl="4" marL="2286000" marR="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5pPr>
            <a:lvl6pPr indent="-317500" lvl="5" marL="2743200" marR="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6pPr>
            <a:lvl7pPr indent="-317500" lvl="6" marL="3200400" marR="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7pPr>
            <a:lvl8pPr indent="-317500" lvl="7" marL="3657600" marR="0" algn="l">
              <a:lnSpc>
                <a:spcPct val="100000"/>
              </a:lnSpc>
              <a:spcBef>
                <a:spcPts val="1600"/>
              </a:spcBef>
              <a:spcAft>
                <a:spcPts val="0"/>
              </a:spcAft>
              <a:buClr>
                <a:srgbClr val="FFFFFF"/>
              </a:buClr>
              <a:buSzPts val="1400"/>
              <a:buFont typeface="Lato"/>
              <a:buChar char="○"/>
              <a:defRPr b="0" i="0" sz="1400" u="none" cap="none" strike="noStrike">
                <a:solidFill>
                  <a:srgbClr val="FFFFFF"/>
                </a:solidFill>
                <a:latin typeface="Lato"/>
                <a:ea typeface="Lato"/>
                <a:cs typeface="Lato"/>
                <a:sym typeface="Lato"/>
              </a:defRPr>
            </a:lvl8pPr>
            <a:lvl9pPr indent="-317500" lvl="8" marL="4114800" marR="0" algn="l">
              <a:lnSpc>
                <a:spcPct val="100000"/>
              </a:lnSpc>
              <a:spcBef>
                <a:spcPts val="1600"/>
              </a:spcBef>
              <a:spcAft>
                <a:spcPts val="1600"/>
              </a:spcAft>
              <a:buClr>
                <a:srgbClr val="FFFFFF"/>
              </a:buClr>
              <a:buSzPts val="1400"/>
              <a:buFont typeface="Lato"/>
              <a:buChar char="■"/>
              <a:defRPr b="0" i="0" sz="1400" u="none" cap="none" strike="noStrike">
                <a:solidFill>
                  <a:srgbClr val="FFFFFF"/>
                </a:solidFill>
                <a:latin typeface="Lato"/>
                <a:ea typeface="Lato"/>
                <a:cs typeface="Lato"/>
                <a:sym typeface="Lato"/>
              </a:defRPr>
            </a:lvl9pPr>
          </a:lstStyle>
          <a:p/>
        </p:txBody>
      </p:sp>
      <p:sp>
        <p:nvSpPr>
          <p:cNvPr id="1718" name="Google Shape;1718;g3fb89b00c2e_0_22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4"/>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 id="2147483915" r:id="rId18"/>
    <p:sldLayoutId id="2147483916" r:id="rId19"/>
    <p:sldLayoutId id="2147483917" r:id="rId20"/>
    <p:sldLayoutId id="2147483918" r:id="rId21"/>
    <p:sldLayoutId id="2147483919" r:id="rId22"/>
    <p:sldLayoutId id="2147483920" r:id="rId23"/>
    <p:sldLayoutId id="2147483921" r:id="rId24"/>
    <p:sldLayoutId id="2147483922" r:id="rId25"/>
    <p:sldLayoutId id="2147483923" r:id="rId26"/>
    <p:sldLayoutId id="2147483924" r:id="rId27"/>
    <p:sldLayoutId id="2147483925" r:id="rId28"/>
    <p:sldLayoutId id="214748392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6.png"/><Relationship Id="rId4" Type="http://schemas.openxmlformats.org/officeDocument/2006/relationships/image" Target="../media/image5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 Id="rId3" Type="http://schemas.openxmlformats.org/officeDocument/2006/relationships/image" Target="../media/image40.jpg"/><Relationship Id="rId4" Type="http://schemas.openxmlformats.org/officeDocument/2006/relationships/image" Target="../media/image39.jpg"/><Relationship Id="rId5" Type="http://schemas.openxmlformats.org/officeDocument/2006/relationships/image" Target="../media/image3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hyperlink" Target="http://www.youtube.com/watch?v=yiZkk4xdANg" TargetMode="External"/><Relationship Id="rId4" Type="http://schemas.openxmlformats.org/officeDocument/2006/relationships/image" Target="../media/image3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acteonline.org/wp-content/uploads/2024/05/CTE_Leaders-White-Paper.pdf" TargetMode="External"/><Relationship Id="rId4" Type="http://schemas.openxmlformats.org/officeDocument/2006/relationships/hyperlink" Target="https://www.acteonline.org/publications/staffing-outside-the-box/" TargetMode="External"/><Relationship Id="rId9" Type="http://schemas.openxmlformats.org/officeDocument/2006/relationships/hyperlink" Target="https://www.ingentaconnect.com/contentone/acter/cter/2026/00000051/00000001/art00006#" TargetMode="External"/><Relationship Id="rId5" Type="http://schemas.openxmlformats.org/officeDocument/2006/relationships/hyperlink" Target="https://www.acteonline.org/cte-educator-pipeline-toolkit/" TargetMode="External"/><Relationship Id="rId6" Type="http://schemas.openxmlformats.org/officeDocument/2006/relationships/hyperlink" Target="https://www.ingentaconnect.com/contentone/acter/cter/2026/00000051/00000001/art00006#" TargetMode="External"/><Relationship Id="rId7" Type="http://schemas.openxmlformats.org/officeDocument/2006/relationships/hyperlink" Target="https://www.ingentaconnect.com/contentone/acter/cter/2026/00000051/00000001/art00006#" TargetMode="External"/><Relationship Id="rId8" Type="http://schemas.openxmlformats.org/officeDocument/2006/relationships/hyperlink" Target="https://www.ingentaconnect.com/contentone/acter/cter/2026/00000051/00000001/art00006#"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xml"/><Relationship Id="rId3" Type="http://schemas.openxmlformats.org/officeDocument/2006/relationships/image" Target="../media/image4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7.xml"/><Relationship Id="rId3" Type="http://schemas.openxmlformats.org/officeDocument/2006/relationships/hyperlink" Target="https://www.cast.org/" TargetMode="External"/><Relationship Id="rId4" Type="http://schemas.openxmlformats.org/officeDocument/2006/relationships/hyperlink" Target="https://www.michigan.gov/leo/bureaus-agencies/wd" TargetMode="External"/><Relationship Id="rId5" Type="http://schemas.openxmlformats.org/officeDocument/2006/relationships/image" Target="../media/image4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9.xml"/><Relationship Id="rId3" Type="http://schemas.openxmlformats.org/officeDocument/2006/relationships/image" Target="../media/image44.png"/><Relationship Id="rId4" Type="http://schemas.openxmlformats.org/officeDocument/2006/relationships/image" Target="../media/image43.jpg"/><Relationship Id="rId5" Type="http://schemas.openxmlformats.org/officeDocument/2006/relationships/image" Target="../media/image4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notesSlide" Target="../notesSlides/notesSlide10.xml"/><Relationship Id="rId3" Type="http://schemas.openxmlformats.org/officeDocument/2006/relationships/hyperlink" Target="https://www.microsoft.com/design/inclusive/" TargetMode="Externa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4.xml"/><Relationship Id="rId2" Type="http://schemas.openxmlformats.org/officeDocument/2006/relationships/notesSlide" Target="../notesSlides/notesSlide11.xml"/><Relationship Id="rId3" Type="http://schemas.openxmlformats.org/officeDocument/2006/relationships/image" Target="../media/image49.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5.xml"/><Relationship Id="rId2" Type="http://schemas.openxmlformats.org/officeDocument/2006/relationships/notesSlide" Target="../notesSlides/notesSlide12.xml"/><Relationship Id="rId3" Type="http://schemas.openxmlformats.org/officeDocument/2006/relationships/hyperlink" Target="https://drive.google.com/file/d/1df0F-skLGIk5v05yB7Kho1B6479V5RUf/view?usp=sharing" TargetMode="External"/><Relationship Id="rId4" Type="http://schemas.openxmlformats.org/officeDocument/2006/relationships/hyperlink" Target="https://drive.google.com/file/d/1tn4ZfE9EEtPHSLj06r79UV6veQxp9Xzp/view?usp=sharing" TargetMode="External"/><Relationship Id="rId5" Type="http://schemas.openxmlformats.org/officeDocument/2006/relationships/hyperlink" Target="https://drive.google.com/file/d/1lJxwHr_MBHNJ6bJmSfUJW_tPqYTmU6OH/view?usp=sharing" TargetMode="External"/><Relationship Id="rId6" Type="http://schemas.openxmlformats.org/officeDocument/2006/relationships/hyperlink" Target="https://www.techlearning.com/how-to/5-ways-cte-incorporates-universal-design-for-learning-ud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www.ingentaconnect.com/contentone/acter/cter/2026/00000051/00000001/art00006#"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8.jpg"/><Relationship Id="rId4" Type="http://schemas.openxmlformats.org/officeDocument/2006/relationships/image" Target="../media/image5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hyperlink" Target="http://www.youtube.com/watch?v=_ur9lWLIIDc" TargetMode="External"/><Relationship Id="rId4" Type="http://schemas.openxmlformats.org/officeDocument/2006/relationships/image" Target="../media/image5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2.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hyperlink" Target="https://drive.google.com/file/d/14KU8GZIMHpBUsJLPebKZKiazAdauVaXp/view?usp=sharing" TargetMode="External"/><Relationship Id="rId5" Type="http://schemas.openxmlformats.org/officeDocument/2006/relationships/hyperlink" Target="https://drive.google.com/file/d/1y0sxa5PvPKOYzXRakXK_wjl6c5nMflD_/view?usp=shar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5.png"/><Relationship Id="rId4" Type="http://schemas.openxmlformats.org/officeDocument/2006/relationships/hyperlink" Target="https://www.cast.org/resources/whitepapers/understanding-professional-development-postsecondary-ct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0" name="Shape 1930"/>
        <p:cNvGrpSpPr/>
        <p:nvPr/>
      </p:nvGrpSpPr>
      <p:grpSpPr>
        <a:xfrm>
          <a:off x="0" y="0"/>
          <a:ext cx="0" cy="0"/>
          <a:chOff x="0" y="0"/>
          <a:chExt cx="0" cy="0"/>
        </a:xfrm>
      </p:grpSpPr>
      <p:sp>
        <p:nvSpPr>
          <p:cNvPr id="1931" name="Google Shape;1931;p1"/>
          <p:cNvSpPr txBox="1"/>
          <p:nvPr>
            <p:ph type="ctrTitle"/>
          </p:nvPr>
        </p:nvSpPr>
        <p:spPr>
          <a:xfrm>
            <a:off x="370650" y="225925"/>
            <a:ext cx="5763000" cy="2168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1"/>
              </a:buClr>
              <a:buSzPts val="4800"/>
              <a:buNone/>
            </a:pPr>
            <a:r>
              <a:rPr lang="en-US" sz="3200"/>
              <a:t>Understanding &amp; Meeting the Professional Development Needs of Post-Secondary CTE Educators</a:t>
            </a:r>
            <a:endParaRPr/>
          </a:p>
        </p:txBody>
      </p:sp>
      <p:pic>
        <p:nvPicPr>
          <p:cNvPr id="1932" name="Google Shape;1932;p1"/>
          <p:cNvPicPr preferRelativeResize="0"/>
          <p:nvPr/>
        </p:nvPicPr>
        <p:blipFill rotWithShape="1">
          <a:blip r:embed="rId3">
            <a:alphaModFix/>
          </a:blip>
          <a:srcRect b="0" l="0" r="0" t="0"/>
          <a:stretch/>
        </p:blipFill>
        <p:spPr>
          <a:xfrm>
            <a:off x="5808762" y="380798"/>
            <a:ext cx="3335250" cy="1601850"/>
          </a:xfrm>
          <a:prstGeom prst="rect">
            <a:avLst/>
          </a:prstGeom>
          <a:noFill/>
          <a:ln>
            <a:noFill/>
          </a:ln>
        </p:spPr>
      </p:pic>
      <p:sp>
        <p:nvSpPr>
          <p:cNvPr id="1933" name="Google Shape;1933;p1"/>
          <p:cNvSpPr txBox="1"/>
          <p:nvPr/>
        </p:nvSpPr>
        <p:spPr>
          <a:xfrm>
            <a:off x="370650" y="2394325"/>
            <a:ext cx="4356000" cy="1029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00"/>
              <a:buFont typeface="Arial"/>
              <a:buNone/>
            </a:pPr>
            <a:r>
              <a:rPr b="0" i="0" lang="en-US" sz="2600" u="none" cap="none" strike="noStrike">
                <a:solidFill>
                  <a:schemeClr val="dk1"/>
                </a:solidFill>
                <a:latin typeface="Lato"/>
                <a:ea typeface="Lato"/>
                <a:cs typeface="Lato"/>
                <a:sym typeface="Lato"/>
                <a:extLst>
                  <a:ext uri="http://customooxmlschemas.google.com/">
                    <go:slidesCustomData xmlns:go="http://customooxmlschemas.google.com/" textRoundtripDataId="0"/>
                  </a:ext>
                </a:extLst>
              </a:rPr>
              <a:t>Home Base: </a:t>
            </a:r>
            <a:endParaRPr b="0" i="0" sz="2600" u="none" cap="none" strike="noStrike">
              <a:solidFill>
                <a:schemeClr val="accent1"/>
              </a:solidFill>
              <a:latin typeface="Lato"/>
              <a:ea typeface="Lato"/>
              <a:cs typeface="Lato"/>
              <a:sym typeface="Lato"/>
              <a:extLst>
                <a:ext uri="http://customooxmlschemas.google.com/">
                  <go:slidesCustomData xmlns:go="http://customooxmlschemas.google.com/" textRoundtripDataId="1"/>
                </a:ext>
              </a:extLst>
            </a:endParaRPr>
          </a:p>
          <a:p>
            <a:pPr indent="0" lvl="0" marL="0" marR="0" rtl="0" algn="l">
              <a:lnSpc>
                <a:spcPct val="115000"/>
              </a:lnSpc>
              <a:spcBef>
                <a:spcPts val="0"/>
              </a:spcBef>
              <a:spcAft>
                <a:spcPts val="0"/>
              </a:spcAft>
              <a:buClr>
                <a:srgbClr val="000000"/>
              </a:buClr>
              <a:buSzPts val="2500"/>
              <a:buFont typeface="Arial"/>
              <a:buNone/>
            </a:pPr>
            <a:r>
              <a:t/>
            </a:r>
            <a:endParaRPr b="0" i="0" sz="2500" u="none" cap="none" strike="noStrike">
              <a:solidFill>
                <a:schemeClr val="accent1"/>
              </a:solidFill>
              <a:latin typeface="Lato"/>
              <a:ea typeface="Lato"/>
              <a:cs typeface="Lato"/>
              <a:sym typeface="Lato"/>
            </a:endParaRPr>
          </a:p>
        </p:txBody>
      </p:sp>
      <p:pic>
        <p:nvPicPr>
          <p:cNvPr id="1934" name="Google Shape;1934;p1" title="Qq9gjNBYYI3zsA6_Home Base_ Postsecondary ACTE - Google Docs.jpeg"/>
          <p:cNvPicPr preferRelativeResize="0"/>
          <p:nvPr/>
        </p:nvPicPr>
        <p:blipFill>
          <a:blip r:embed="rId4">
            <a:alphaModFix/>
          </a:blip>
          <a:stretch>
            <a:fillRect/>
          </a:stretch>
        </p:blipFill>
        <p:spPr>
          <a:xfrm>
            <a:off x="6351450" y="2318198"/>
            <a:ext cx="2705550" cy="2705550"/>
          </a:xfrm>
          <a:prstGeom prst="rect">
            <a:avLst/>
          </a:prstGeom>
          <a:noFill/>
          <a:ln>
            <a:noFill/>
          </a:ln>
        </p:spPr>
      </p:pic>
      <p:sp>
        <p:nvSpPr>
          <p:cNvPr id="1935" name="Google Shape;1935;p1"/>
          <p:cNvSpPr txBox="1"/>
          <p:nvPr/>
        </p:nvSpPr>
        <p:spPr>
          <a:xfrm>
            <a:off x="2223875" y="2511650"/>
            <a:ext cx="3585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latin typeface="Lato"/>
                <a:ea typeface="Lato"/>
                <a:cs typeface="Lato"/>
                <a:sym typeface="Lato"/>
              </a:rPr>
              <a:t>https://bit.ly/4cKk058</a:t>
            </a:r>
            <a:endParaRPr sz="2400">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9" name="Shape 1939"/>
        <p:cNvGrpSpPr/>
        <p:nvPr/>
      </p:nvGrpSpPr>
      <p:grpSpPr>
        <a:xfrm>
          <a:off x="0" y="0"/>
          <a:ext cx="0" cy="0"/>
          <a:chOff x="0" y="0"/>
          <a:chExt cx="0" cy="0"/>
        </a:xfrm>
      </p:grpSpPr>
      <p:sp>
        <p:nvSpPr>
          <p:cNvPr id="1940" name="Google Shape;1940;g3f60670b355_0_35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2"/>
              </a:buClr>
              <a:buSzPts val="3200"/>
              <a:buFont typeface="Lato"/>
              <a:buNone/>
            </a:pPr>
            <a:r>
              <a:rPr lang="en-US">
                <a:extLst>
                  <a:ext uri="http://customooxmlschemas.google.com/">
                    <go:slidesCustomData xmlns:go="http://customooxmlschemas.google.com/" textRoundtripDataId="2"/>
                  </a:ext>
                </a:extLst>
              </a:rPr>
              <a:t>Introductions </a:t>
            </a:r>
            <a:endParaRPr/>
          </a:p>
        </p:txBody>
      </p:sp>
      <p:pic>
        <p:nvPicPr>
          <p:cNvPr id="1941" name="Google Shape;1941;g3f60670b355_0_353" title="Virginia-Zimmerman.jpg"/>
          <p:cNvPicPr preferRelativeResize="0"/>
          <p:nvPr/>
        </p:nvPicPr>
        <p:blipFill rotWithShape="1">
          <a:blip r:embed="rId3">
            <a:alphaModFix/>
          </a:blip>
          <a:srcRect b="0" l="0" r="0" t="0"/>
          <a:stretch/>
        </p:blipFill>
        <p:spPr>
          <a:xfrm>
            <a:off x="3342325" y="1124375"/>
            <a:ext cx="2343150" cy="2343150"/>
          </a:xfrm>
          <a:prstGeom prst="rect">
            <a:avLst/>
          </a:prstGeom>
          <a:noFill/>
          <a:ln>
            <a:noFill/>
          </a:ln>
        </p:spPr>
      </p:pic>
      <p:sp>
        <p:nvSpPr>
          <p:cNvPr id="1942" name="Google Shape;1942;g3f60670b355_0_353"/>
          <p:cNvSpPr txBox="1"/>
          <p:nvPr/>
        </p:nvSpPr>
        <p:spPr>
          <a:xfrm>
            <a:off x="5903850" y="3674275"/>
            <a:ext cx="2343300" cy="76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Lato"/>
                <a:ea typeface="Lato"/>
                <a:cs typeface="Lato"/>
                <a:sym typeface="Lato"/>
              </a:rPr>
              <a:t>Nolan Lienhart</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Lato"/>
                <a:ea typeface="Lato"/>
                <a:cs typeface="Lato"/>
                <a:sym typeface="Lato"/>
              </a:rPr>
              <a:t>Michigan </a:t>
            </a:r>
            <a:r>
              <a:rPr b="0" i="0" lang="en-US" sz="1400" u="none" cap="none" strike="noStrike">
                <a:solidFill>
                  <a:schemeClr val="dk1"/>
                </a:solidFill>
                <a:latin typeface="Lato"/>
                <a:ea typeface="Lato"/>
                <a:cs typeface="Lato"/>
                <a:sym typeface="Lato"/>
                <a:extLst>
                  <a:ext uri="http://customooxmlschemas.google.com/">
                    <go:slidesCustomData xmlns:go="http://customooxmlschemas.google.com/" textRoundtripDataId="3"/>
                  </a:ext>
                </a:extLst>
              </a:rPr>
              <a:t>Department</a:t>
            </a:r>
            <a:r>
              <a:rPr b="0" i="0" lang="en-US" sz="1400" u="none" cap="none" strike="noStrike">
                <a:solidFill>
                  <a:schemeClr val="dk1"/>
                </a:solidFill>
                <a:latin typeface="Lato"/>
                <a:ea typeface="Lato"/>
                <a:cs typeface="Lato"/>
                <a:sym typeface="Lato"/>
              </a:rPr>
              <a:t> of Labor and Economic Opportunity</a:t>
            </a:r>
            <a:endParaRPr b="0" i="0" sz="1400" u="none" cap="none" strike="noStrike">
              <a:solidFill>
                <a:schemeClr val="dk1"/>
              </a:solidFill>
              <a:latin typeface="Lato"/>
              <a:ea typeface="Lato"/>
              <a:cs typeface="Lato"/>
              <a:sym typeface="Lato"/>
            </a:endParaRPr>
          </a:p>
        </p:txBody>
      </p:sp>
      <p:sp>
        <p:nvSpPr>
          <p:cNvPr id="1943" name="Google Shape;1943;g3f60670b355_0_353"/>
          <p:cNvSpPr txBox="1"/>
          <p:nvPr/>
        </p:nvSpPr>
        <p:spPr>
          <a:xfrm>
            <a:off x="3342325" y="3673450"/>
            <a:ext cx="2343000" cy="86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Lato"/>
                <a:ea typeface="Lato"/>
                <a:cs typeface="Lato"/>
                <a:sym typeface="Lato"/>
              </a:rPr>
              <a:t>Virginia Zimmerman</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Lato"/>
                <a:ea typeface="Lato"/>
                <a:cs typeface="Lato"/>
                <a:sym typeface="Lato"/>
              </a:rPr>
              <a:t>Michigan Department of Labor and Economic </a:t>
            </a:r>
            <a:r>
              <a:rPr b="0" i="0" lang="en-US" sz="1400" u="none" cap="none" strike="noStrike">
                <a:solidFill>
                  <a:schemeClr val="dk1"/>
                </a:solidFill>
                <a:latin typeface="Lato"/>
                <a:ea typeface="Lato"/>
                <a:cs typeface="Lato"/>
                <a:sym typeface="Lato"/>
                <a:extLst>
                  <a:ext uri="http://customooxmlschemas.google.com/">
                    <go:slidesCustomData xmlns:go="http://customooxmlschemas.google.com/" textRoundtripDataId="4"/>
                  </a:ext>
                </a:extLst>
              </a:rPr>
              <a:t>Opportunity</a:t>
            </a:r>
            <a:endParaRPr b="0" i="0" sz="1400" u="none" cap="none" strike="noStrike">
              <a:solidFill>
                <a:schemeClr val="dk1"/>
              </a:solidFill>
              <a:latin typeface="Lato"/>
              <a:ea typeface="Lato"/>
              <a:cs typeface="Lato"/>
              <a:sym typeface="Lato"/>
            </a:endParaRPr>
          </a:p>
        </p:txBody>
      </p:sp>
      <p:pic>
        <p:nvPicPr>
          <p:cNvPr descr="A person smiling for the camera" id="1944" name="Google Shape;1944;g3f60670b355_0_353"/>
          <p:cNvPicPr preferRelativeResize="0"/>
          <p:nvPr/>
        </p:nvPicPr>
        <p:blipFill rotWithShape="1">
          <a:blip r:embed="rId4">
            <a:alphaModFix/>
          </a:blip>
          <a:srcRect b="0" l="0" r="0" t="0"/>
          <a:stretch/>
        </p:blipFill>
        <p:spPr>
          <a:xfrm>
            <a:off x="817336" y="1124375"/>
            <a:ext cx="2343150" cy="2343150"/>
          </a:xfrm>
          <a:prstGeom prst="rect">
            <a:avLst/>
          </a:prstGeom>
          <a:noFill/>
          <a:ln>
            <a:noFill/>
          </a:ln>
        </p:spPr>
      </p:pic>
      <p:sp>
        <p:nvSpPr>
          <p:cNvPr id="1945" name="Google Shape;1945;g3f60670b355_0_353"/>
          <p:cNvSpPr txBox="1"/>
          <p:nvPr/>
        </p:nvSpPr>
        <p:spPr>
          <a:xfrm>
            <a:off x="854010" y="3673450"/>
            <a:ext cx="22698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Lato"/>
                <a:ea typeface="Lato"/>
                <a:cs typeface="Lato"/>
                <a:sym typeface="Lato"/>
              </a:rPr>
              <a:t>Amanda Bastoni</a:t>
            </a:r>
            <a:endParaRPr b="1"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Lato"/>
                <a:ea typeface="Lato"/>
                <a:cs typeface="Lato"/>
                <a:sym typeface="Lato"/>
              </a:rPr>
              <a:t>CAST Director Career Technical &amp; Adult Education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46" name="Google Shape;1946;g3f60670b355_0_353" title="NolanLienhart_4-10-23_98 (1).jpg"/>
          <p:cNvPicPr preferRelativeResize="0"/>
          <p:nvPr/>
        </p:nvPicPr>
        <p:blipFill rotWithShape="1">
          <a:blip r:embed="rId5">
            <a:alphaModFix/>
          </a:blip>
          <a:srcRect b="17893" l="0" r="19788" t="16589"/>
          <a:stretch/>
        </p:blipFill>
        <p:spPr>
          <a:xfrm>
            <a:off x="5867325" y="1124375"/>
            <a:ext cx="1960148" cy="2398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g3f60670b355_0_1009"/>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3100"/>
              <a:t>Which quote resonates most with you? </a:t>
            </a:r>
            <a:endParaRPr sz="3100"/>
          </a:p>
        </p:txBody>
      </p:sp>
      <p:sp>
        <p:nvSpPr>
          <p:cNvPr id="1952" name="Google Shape;1952;g3f60670b355_0_1009"/>
          <p:cNvSpPr txBox="1"/>
          <p:nvPr>
            <p:ph idx="1" type="body"/>
          </p:nvPr>
        </p:nvSpPr>
        <p:spPr>
          <a:xfrm>
            <a:off x="471900" y="1032275"/>
            <a:ext cx="8480400" cy="3425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b="1" lang="en-US" sz="1700">
                <a:solidFill>
                  <a:schemeClr val="dk1"/>
                </a:solidFill>
              </a:rPr>
              <a:t>Introduce yourself to someone sitting next to you and share… </a:t>
            </a:r>
            <a:endParaRPr b="1" sz="1700">
              <a:solidFill>
                <a:schemeClr val="dk1"/>
              </a:solidFill>
            </a:endParaRPr>
          </a:p>
          <a:p>
            <a:pPr indent="0" lvl="0" marL="0" rtl="0" algn="l">
              <a:lnSpc>
                <a:spcPct val="100000"/>
              </a:lnSpc>
              <a:spcBef>
                <a:spcPts val="0"/>
              </a:spcBef>
              <a:spcAft>
                <a:spcPts val="0"/>
              </a:spcAft>
              <a:buSzPts val="2400"/>
              <a:buNone/>
            </a:pPr>
            <a:r>
              <a:t/>
            </a:r>
            <a:endParaRPr sz="1500">
              <a:solidFill>
                <a:schemeClr val="dk1"/>
              </a:solidFill>
            </a:endParaRPr>
          </a:p>
          <a:p>
            <a:pPr indent="-336550" lvl="0" marL="457200" rtl="0" algn="l">
              <a:lnSpc>
                <a:spcPct val="100000"/>
              </a:lnSpc>
              <a:spcBef>
                <a:spcPts val="0"/>
              </a:spcBef>
              <a:spcAft>
                <a:spcPts val="0"/>
              </a:spcAft>
              <a:buClr>
                <a:schemeClr val="dk1"/>
              </a:buClr>
              <a:buSzPts val="1700"/>
              <a:buChar char="●"/>
            </a:pPr>
            <a:r>
              <a:rPr b="1" lang="en-US" sz="1700">
                <a:solidFill>
                  <a:schemeClr val="dk1"/>
                </a:solidFill>
              </a:rPr>
              <a:t>I’m concerned </a:t>
            </a:r>
            <a:r>
              <a:rPr lang="en-US" sz="1700">
                <a:solidFill>
                  <a:schemeClr val="dk1"/>
                </a:solidFill>
              </a:rPr>
              <a:t>because I see a lot of CTE administrators with little CTE experience or CTE pedagogy hiring and evaluating CTE educators. </a:t>
            </a:r>
            <a:endParaRPr sz="1700">
              <a:solidFill>
                <a:schemeClr val="dk1"/>
              </a:solidFill>
            </a:endParaRPr>
          </a:p>
          <a:p>
            <a:pPr indent="0" lvl="0" marL="1371600" rtl="0" algn="l">
              <a:lnSpc>
                <a:spcPct val="100000"/>
              </a:lnSpc>
              <a:spcBef>
                <a:spcPts val="0"/>
              </a:spcBef>
              <a:spcAft>
                <a:spcPts val="0"/>
              </a:spcAft>
              <a:buNone/>
            </a:pPr>
            <a:r>
              <a:t/>
            </a:r>
            <a:endParaRPr sz="1700">
              <a:solidFill>
                <a:schemeClr val="dk1"/>
              </a:solidFill>
            </a:endParaRPr>
          </a:p>
          <a:p>
            <a:pPr indent="-336550" lvl="0" marL="457200" rtl="0" algn="l">
              <a:lnSpc>
                <a:spcPct val="100000"/>
              </a:lnSpc>
              <a:spcBef>
                <a:spcPts val="0"/>
              </a:spcBef>
              <a:spcAft>
                <a:spcPts val="0"/>
              </a:spcAft>
              <a:buClr>
                <a:schemeClr val="dk1"/>
              </a:buClr>
              <a:buSzPts val="1700"/>
              <a:buChar char="●"/>
            </a:pPr>
            <a:r>
              <a:rPr lang="en-US" sz="1700">
                <a:solidFill>
                  <a:schemeClr val="dk1"/>
                </a:solidFill>
              </a:rPr>
              <a:t>I really enjoy teaching, and I feel comfortable with my subject, but </a:t>
            </a:r>
            <a:r>
              <a:rPr b="1" lang="en-US" sz="1700">
                <a:solidFill>
                  <a:schemeClr val="dk1"/>
                </a:solidFill>
              </a:rPr>
              <a:t>I wasn’t prepared </a:t>
            </a:r>
            <a:r>
              <a:rPr lang="en-US" sz="1700">
                <a:solidFill>
                  <a:schemeClr val="dk1"/>
                </a:solidFill>
              </a:rPr>
              <a:t>for the variety  of needs my students would have.</a:t>
            </a:r>
            <a:endParaRPr sz="1700">
              <a:solidFill>
                <a:schemeClr val="dk1"/>
              </a:solidFill>
            </a:endParaRPr>
          </a:p>
          <a:p>
            <a:pPr indent="0" lvl="0" marL="1371600" rtl="0" algn="l">
              <a:lnSpc>
                <a:spcPct val="100000"/>
              </a:lnSpc>
              <a:spcBef>
                <a:spcPts val="0"/>
              </a:spcBef>
              <a:spcAft>
                <a:spcPts val="0"/>
              </a:spcAft>
              <a:buNone/>
            </a:pPr>
            <a:r>
              <a:t/>
            </a:r>
            <a:endParaRPr sz="1700">
              <a:solidFill>
                <a:schemeClr val="dk1"/>
              </a:solidFill>
            </a:endParaRPr>
          </a:p>
          <a:p>
            <a:pPr indent="-336550" lvl="0" marL="457200" rtl="0" algn="l">
              <a:lnSpc>
                <a:spcPct val="100000"/>
              </a:lnSpc>
              <a:spcBef>
                <a:spcPts val="0"/>
              </a:spcBef>
              <a:spcAft>
                <a:spcPts val="0"/>
              </a:spcAft>
              <a:buClr>
                <a:schemeClr val="dk1"/>
              </a:buClr>
              <a:buSzPts val="1700"/>
              <a:buChar char="●"/>
            </a:pPr>
            <a:r>
              <a:rPr lang="en-US" sz="1700">
                <a:solidFill>
                  <a:schemeClr val="dk1"/>
                </a:solidFill>
              </a:rPr>
              <a:t>There is not a specific training or certification for CTE administrators in my region and having a general principal certification is really </a:t>
            </a:r>
            <a:r>
              <a:rPr b="1" lang="en-US" sz="1700">
                <a:solidFill>
                  <a:schemeClr val="dk1"/>
                </a:solidFill>
              </a:rPr>
              <a:t>not enough</a:t>
            </a:r>
            <a:r>
              <a:rPr lang="en-US" sz="1700">
                <a:solidFill>
                  <a:schemeClr val="dk1"/>
                </a:solidFill>
              </a:rPr>
              <a:t> to be an effective CTE administrator. </a:t>
            </a:r>
            <a:endParaRPr sz="1700">
              <a:solidFill>
                <a:schemeClr val="dk2"/>
              </a:solidFill>
            </a:endParaRPr>
          </a:p>
          <a:p>
            <a:pPr indent="0" lvl="0" marL="1371600" rtl="0" algn="l">
              <a:lnSpc>
                <a:spcPct val="100000"/>
              </a:lnSpc>
              <a:spcBef>
                <a:spcPts val="0"/>
              </a:spcBef>
              <a:spcAft>
                <a:spcPts val="0"/>
              </a:spcAft>
              <a:buNone/>
            </a:pPr>
            <a:r>
              <a:t/>
            </a:r>
            <a:endParaRPr sz="1700">
              <a:solidFill>
                <a:schemeClr val="dk1"/>
              </a:solidFill>
            </a:endParaRPr>
          </a:p>
          <a:p>
            <a:pPr indent="-336550" lvl="0" marL="457200" rtl="0" algn="l">
              <a:lnSpc>
                <a:spcPct val="100000"/>
              </a:lnSpc>
              <a:spcBef>
                <a:spcPts val="0"/>
              </a:spcBef>
              <a:spcAft>
                <a:spcPts val="0"/>
              </a:spcAft>
              <a:buClr>
                <a:schemeClr val="dk1"/>
              </a:buClr>
              <a:buSzPts val="1700"/>
              <a:buChar char="●"/>
            </a:pPr>
            <a:r>
              <a:rPr lang="en-US" sz="1700">
                <a:solidFill>
                  <a:schemeClr val="dk1"/>
                </a:solidFill>
              </a:rPr>
              <a:t>CTE teachers often feel like they are </a:t>
            </a:r>
            <a:r>
              <a:rPr b="1" lang="en-US" sz="1700">
                <a:solidFill>
                  <a:schemeClr val="dk1"/>
                </a:solidFill>
              </a:rPr>
              <a:t>working in silos</a:t>
            </a:r>
            <a:r>
              <a:rPr lang="en-US" sz="1700">
                <a:solidFill>
                  <a:schemeClr val="dk1"/>
                </a:solidFill>
              </a:rPr>
              <a:t>. They might be, for instance, the only automotive, cosmetology, or culinary teacher in the entire district.</a:t>
            </a:r>
            <a:endParaRPr sz="2200"/>
          </a:p>
        </p:txBody>
      </p:sp>
      <p:pic>
        <p:nvPicPr>
          <p:cNvPr descr="Set a timer for 3 minutes. This 3 minute timer with alarm silently counts down to 00:00 and then alerts you with a gentle alarm sound.&#10;&#10;What Is the 3 Minute Timer?&#10;If you're looking for a timer to help you stay on track with your work, a 3 minute countdown is a great option. You can use it to break up your work time into manageable chunks, and it can also help you avoid getting bogged down with one task for too long.&#10;&#10;How to Set a 3 Minute Timer&#10;There are a few different ways to set a 3 minute timer. One option is to use an online timer or a mobile app. Another option is to set a timer on your phone’s built-in clock. Whichever method you choose, be sure to set the timer in a place where you can see it easily so that you don't lose track of time.&#10;&#10;Why Should You Use This 3 Minute Alarm?&#10;This timer is perfect for work or study sessions. It's also great for any activity where you want to be sure to take a break every 3 minutes, such as cooking, laundry, or working out.&#10;&#10;Online Timer - https://timer.onlinealarmkur.com/en/" id="1953" name="Google Shape;1953;g3f60670b355_0_1009" title="3 Minute Timer">
            <a:hlinkClick r:id="rId3"/>
          </p:cNvPr>
          <p:cNvPicPr preferRelativeResize="0"/>
          <p:nvPr/>
        </p:nvPicPr>
        <p:blipFill>
          <a:blip r:embed="rId4">
            <a:alphaModFix/>
          </a:blip>
          <a:stretch>
            <a:fillRect/>
          </a:stretch>
        </p:blipFill>
        <p:spPr>
          <a:xfrm>
            <a:off x="7587500" y="649900"/>
            <a:ext cx="1364800" cy="76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3"/>
                                        </p:tgtEl>
                                        <p:attrNameLst>
                                          <p:attrName>style.visibility</p:attrName>
                                        </p:attrNameLst>
                                      </p:cBhvr>
                                      <p:to>
                                        <p:strVal val="visible"/>
                                      </p:to>
                                    </p:set>
                                    <p:animEffect filter="fade" transition="in">
                                      <p:cBhvr>
                                        <p:cTn dur="1000"/>
                                        <p:tgtEl>
                                          <p:spTgt spid="19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7" name="Shape 1957"/>
        <p:cNvGrpSpPr/>
        <p:nvPr/>
      </p:nvGrpSpPr>
      <p:grpSpPr>
        <a:xfrm>
          <a:off x="0" y="0"/>
          <a:ext cx="0" cy="0"/>
          <a:chOff x="0" y="0"/>
          <a:chExt cx="0" cy="0"/>
        </a:xfrm>
      </p:grpSpPr>
      <p:sp>
        <p:nvSpPr>
          <p:cNvPr id="1958" name="Google Shape;1958;g3f63e92dd48_0_497"/>
          <p:cNvSpPr txBox="1"/>
          <p:nvPr>
            <p:ph type="title"/>
          </p:nvPr>
        </p:nvSpPr>
        <p:spPr>
          <a:xfrm>
            <a:off x="1233900" y="205325"/>
            <a:ext cx="75153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Background Research</a:t>
            </a:r>
            <a:endParaRPr/>
          </a:p>
        </p:txBody>
      </p:sp>
      <p:sp>
        <p:nvSpPr>
          <p:cNvPr id="1959" name="Google Shape;1959;g3f63e92dd48_0_497"/>
          <p:cNvSpPr txBox="1"/>
          <p:nvPr>
            <p:ph idx="1" type="body"/>
          </p:nvPr>
        </p:nvSpPr>
        <p:spPr>
          <a:xfrm>
            <a:off x="6112375" y="973025"/>
            <a:ext cx="2862000" cy="3304500"/>
          </a:xfrm>
          <a:prstGeom prst="rect">
            <a:avLst/>
          </a:prstGeom>
          <a:noFill/>
          <a:ln>
            <a:noFill/>
          </a:ln>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rgbClr val="282828"/>
              </a:buClr>
              <a:buSzPts val="1500"/>
              <a:buFont typeface="Lato"/>
              <a:buChar char="●"/>
            </a:pPr>
            <a:r>
              <a:rPr lang="en-US" sz="1500" u="sng">
                <a:solidFill>
                  <a:srgbClr val="0E6AB0"/>
                </a:solidFill>
                <a:hlinkClick r:id="rId3">
                  <a:extLst>
                    <a:ext uri="{A12FA001-AC4F-418D-AE19-62706E023703}">
                      <ahyp:hlinkClr val="tx"/>
                    </a:ext>
                  </a:extLst>
                </a:hlinkClick>
              </a:rPr>
              <a:t>Career and Technical Education Leadership Series: Landscape of CTE Leaders</a:t>
            </a:r>
            <a:r>
              <a:rPr b="1" lang="en-US" sz="1500">
                <a:solidFill>
                  <a:srgbClr val="282828"/>
                </a:solidFill>
              </a:rPr>
              <a:t> </a:t>
            </a:r>
            <a:endParaRPr sz="1500">
              <a:solidFill>
                <a:srgbClr val="282828"/>
              </a:solidFill>
            </a:endParaRPr>
          </a:p>
          <a:p>
            <a:pPr indent="-323850" lvl="0" marL="457200" rtl="0" algn="l">
              <a:lnSpc>
                <a:spcPct val="115000"/>
              </a:lnSpc>
              <a:spcBef>
                <a:spcPts val="0"/>
              </a:spcBef>
              <a:spcAft>
                <a:spcPts val="0"/>
              </a:spcAft>
              <a:buClr>
                <a:srgbClr val="282828"/>
              </a:buClr>
              <a:buSzPts val="1500"/>
              <a:buFont typeface="Arial"/>
              <a:buChar char="●"/>
            </a:pPr>
            <a:r>
              <a:rPr lang="en-US" sz="1500" u="sng">
                <a:solidFill>
                  <a:srgbClr val="0E6AB0"/>
                </a:solidFill>
                <a:hlinkClick r:id="rId4">
                  <a:extLst>
                    <a:ext uri="{A12FA001-AC4F-418D-AE19-62706E023703}">
                      <ahyp:hlinkClr val="tx"/>
                    </a:ext>
                  </a:extLst>
                </a:hlinkClick>
              </a:rPr>
              <a:t>Staffing Outside the Box: Strategies for Addressing CTE Teacher Shortages</a:t>
            </a:r>
            <a:r>
              <a:rPr b="1" lang="en-US" sz="1500">
                <a:solidFill>
                  <a:srgbClr val="282828"/>
                </a:solidFill>
              </a:rPr>
              <a:t> </a:t>
            </a:r>
            <a:r>
              <a:rPr lang="en-US" sz="1500">
                <a:solidFill>
                  <a:srgbClr val="282828"/>
                </a:solidFill>
              </a:rPr>
              <a:t>(August 2024)</a:t>
            </a:r>
            <a:endParaRPr sz="1500">
              <a:solidFill>
                <a:srgbClr val="282828"/>
              </a:solidFill>
            </a:endParaRPr>
          </a:p>
          <a:p>
            <a:pPr indent="-323850" lvl="0" marL="457200" rtl="0" algn="l">
              <a:lnSpc>
                <a:spcPct val="115000"/>
              </a:lnSpc>
              <a:spcBef>
                <a:spcPts val="0"/>
              </a:spcBef>
              <a:spcAft>
                <a:spcPts val="0"/>
              </a:spcAft>
              <a:buClr>
                <a:srgbClr val="282828"/>
              </a:buClr>
              <a:buSzPts val="1500"/>
              <a:buFont typeface="Lato"/>
              <a:buChar char="●"/>
            </a:pPr>
            <a:r>
              <a:rPr lang="en-US" sz="1500" u="sng">
                <a:solidFill>
                  <a:srgbClr val="0E6AB0"/>
                </a:solidFill>
                <a:hlinkClick r:id="rId5">
                  <a:extLst>
                    <a:ext uri="{A12FA001-AC4F-418D-AE19-62706E023703}">
                      <ahyp:hlinkClr val="tx"/>
                    </a:ext>
                  </a:extLst>
                </a:hlinkClick>
              </a:rPr>
              <a:t>CTE Educator Pipeline Toolkit</a:t>
            </a:r>
            <a:endParaRPr sz="1500">
              <a:solidFill>
                <a:srgbClr val="282828"/>
              </a:solidFill>
            </a:endParaRPr>
          </a:p>
          <a:p>
            <a:pPr indent="-323850" lvl="0" marL="457200" rtl="0" algn="l">
              <a:lnSpc>
                <a:spcPct val="115000"/>
              </a:lnSpc>
              <a:spcBef>
                <a:spcPts val="0"/>
              </a:spcBef>
              <a:spcAft>
                <a:spcPts val="0"/>
              </a:spcAft>
              <a:buClr>
                <a:srgbClr val="282828"/>
              </a:buClr>
              <a:buSzPts val="1500"/>
              <a:buChar char="●"/>
            </a:pPr>
            <a:r>
              <a:rPr lang="en-US" sz="1500" u="sng">
                <a:solidFill>
                  <a:schemeClr val="hlink"/>
                </a:solidFill>
                <a:hlinkClick r:id="rId6"/>
              </a:rPr>
              <a:t>Bridging</a:t>
            </a:r>
            <a:r>
              <a:rPr lang="en-US" sz="1500" u="sng">
                <a:solidFill>
                  <a:schemeClr val="hlink"/>
                </a:solidFill>
                <a:hlinkClick r:id="rId7"/>
              </a:rPr>
              <a:t> the Gap: </a:t>
            </a:r>
            <a:r>
              <a:rPr lang="en-US" sz="1500" u="sng">
                <a:solidFill>
                  <a:schemeClr val="hlink"/>
                </a:solidFill>
                <a:hlinkClick r:id="rId8"/>
              </a:rPr>
              <a:t>Aligning</a:t>
            </a:r>
            <a:r>
              <a:rPr lang="en-US" sz="1500" u="sng">
                <a:solidFill>
                  <a:schemeClr val="hlink"/>
                </a:solidFill>
                <a:hlinkClick r:id="rId9"/>
              </a:rPr>
              <a:t> CTE PD with teacher needs</a:t>
            </a:r>
            <a:endParaRPr sz="1500">
              <a:solidFill>
                <a:srgbClr val="282828"/>
              </a:solidFill>
            </a:endParaRPr>
          </a:p>
          <a:p>
            <a:pPr indent="0" lvl="0" marL="0" rtl="0" algn="l">
              <a:lnSpc>
                <a:spcPct val="100000"/>
              </a:lnSpc>
              <a:spcBef>
                <a:spcPts val="1200"/>
              </a:spcBef>
              <a:spcAft>
                <a:spcPts val="0"/>
              </a:spcAft>
              <a:buSzPts val="2400"/>
              <a:buNone/>
            </a:pPr>
            <a:r>
              <a:t/>
            </a:r>
            <a:endParaRPr sz="1200"/>
          </a:p>
          <a:p>
            <a:pPr indent="0" lvl="0" marL="0" rtl="0" algn="l">
              <a:lnSpc>
                <a:spcPct val="100000"/>
              </a:lnSpc>
              <a:spcBef>
                <a:spcPts val="0"/>
              </a:spcBef>
              <a:spcAft>
                <a:spcPts val="0"/>
              </a:spcAft>
              <a:buSzPts val="2400"/>
              <a:buNone/>
            </a:pPr>
            <a:r>
              <a:t/>
            </a:r>
            <a:endParaRPr sz="1200"/>
          </a:p>
        </p:txBody>
      </p:sp>
      <p:sp>
        <p:nvSpPr>
          <p:cNvPr id="1960" name="Google Shape;1960;g3f63e92dd48_0_497"/>
          <p:cNvSpPr txBox="1"/>
          <p:nvPr/>
        </p:nvSpPr>
        <p:spPr>
          <a:xfrm>
            <a:off x="1358975" y="990525"/>
            <a:ext cx="4800000" cy="31509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chemeClr val="dk1"/>
              </a:buClr>
              <a:buSzPts val="2000"/>
              <a:buFont typeface="Lato"/>
              <a:buChar char="●"/>
            </a:pPr>
            <a:r>
              <a:rPr b="0" i="0" lang="en-US" sz="2000" u="none" cap="none" strike="noStrike">
                <a:solidFill>
                  <a:schemeClr val="dk1"/>
                </a:solidFill>
                <a:latin typeface="Lato"/>
                <a:ea typeface="Lato"/>
                <a:cs typeface="Lato"/>
                <a:sym typeface="Lato"/>
              </a:rPr>
              <a:t>There is a </a:t>
            </a:r>
            <a:r>
              <a:rPr b="1" i="0" lang="en-US" sz="2000" u="none" cap="none" strike="noStrike">
                <a:solidFill>
                  <a:schemeClr val="dk1"/>
                </a:solidFill>
                <a:latin typeface="Lato"/>
                <a:ea typeface="Lato"/>
                <a:cs typeface="Lato"/>
                <a:sym typeface="Lato"/>
              </a:rPr>
              <a:t>shortage </a:t>
            </a:r>
            <a:r>
              <a:rPr b="0" i="0" lang="en-US" sz="2000" u="none" cap="none" strike="noStrike">
                <a:solidFill>
                  <a:schemeClr val="dk1"/>
                </a:solidFill>
                <a:latin typeface="Lato"/>
                <a:ea typeface="Lato"/>
                <a:cs typeface="Lato"/>
                <a:sym typeface="Lato"/>
              </a:rPr>
              <a:t>of CTE educators and leaders</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0"/>
              </a:spcBef>
              <a:spcAft>
                <a:spcPts val="0"/>
              </a:spcAft>
              <a:buClr>
                <a:schemeClr val="dk1"/>
              </a:buClr>
              <a:buSzPts val="2000"/>
              <a:buFont typeface="Lato"/>
              <a:buChar char="●"/>
            </a:pPr>
            <a:r>
              <a:rPr b="1" i="0" lang="en-US" sz="2000" u="none" cap="none" strike="noStrike">
                <a:solidFill>
                  <a:schemeClr val="dk1"/>
                </a:solidFill>
                <a:latin typeface="Lato"/>
                <a:ea typeface="Lato"/>
                <a:cs typeface="Lato"/>
                <a:sym typeface="Lato"/>
              </a:rPr>
              <a:t>No national standards</a:t>
            </a:r>
            <a:r>
              <a:rPr b="0" i="0" lang="en-US" sz="2000" u="none" cap="none" strike="noStrike">
                <a:solidFill>
                  <a:schemeClr val="dk1"/>
                </a:solidFill>
                <a:latin typeface="Lato"/>
                <a:ea typeface="Lato"/>
                <a:cs typeface="Lato"/>
                <a:sym typeface="Lato"/>
              </a:rPr>
              <a:t> currently exist for CTE educators or administrators</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0"/>
              </a:spcBef>
              <a:spcAft>
                <a:spcPts val="0"/>
              </a:spcAft>
              <a:buClr>
                <a:schemeClr val="dk1"/>
              </a:buClr>
              <a:buSzPts val="2000"/>
              <a:buFont typeface="Lato"/>
              <a:buChar char="●"/>
            </a:pPr>
            <a:r>
              <a:rPr b="0" i="0" lang="en-US" sz="2000" u="none" cap="none" strike="noStrike">
                <a:solidFill>
                  <a:schemeClr val="dk1"/>
                </a:solidFill>
                <a:latin typeface="Lato"/>
                <a:ea typeface="Lato"/>
                <a:cs typeface="Lato"/>
                <a:sym typeface="Lato"/>
              </a:rPr>
              <a:t>Most CTE administrators wear </a:t>
            </a:r>
            <a:r>
              <a:rPr b="1" i="0" lang="en-US" sz="2000" u="none" cap="none" strike="noStrike">
                <a:solidFill>
                  <a:schemeClr val="dk1"/>
                </a:solidFill>
                <a:latin typeface="Lato"/>
                <a:ea typeface="Lato"/>
                <a:cs typeface="Lato"/>
                <a:sym typeface="Lato"/>
              </a:rPr>
              <a:t>multiple hats </a:t>
            </a:r>
            <a:endParaRPr b="1" i="0" sz="2000" u="none" cap="none" strike="noStrike">
              <a:solidFill>
                <a:schemeClr val="dk1"/>
              </a:solidFill>
              <a:latin typeface="Lato"/>
              <a:ea typeface="Lato"/>
              <a:cs typeface="Lato"/>
              <a:sym typeface="Lato"/>
            </a:endParaRPr>
          </a:p>
          <a:p>
            <a:pPr indent="-355600" lvl="0" marL="457200" marR="0" rtl="0" algn="l">
              <a:lnSpc>
                <a:spcPct val="100000"/>
              </a:lnSpc>
              <a:spcBef>
                <a:spcPts val="0"/>
              </a:spcBef>
              <a:spcAft>
                <a:spcPts val="0"/>
              </a:spcAft>
              <a:buClr>
                <a:schemeClr val="dk1"/>
              </a:buClr>
              <a:buSzPts val="2000"/>
              <a:buFont typeface="Lato"/>
              <a:buChar char="●"/>
            </a:pPr>
            <a:r>
              <a:rPr lang="en-US" sz="2000">
                <a:solidFill>
                  <a:schemeClr val="dk1"/>
                </a:solidFill>
                <a:latin typeface="Lato"/>
                <a:ea typeface="Lato"/>
                <a:cs typeface="Lato"/>
                <a:sym typeface="Lato"/>
              </a:rPr>
              <a:t>The</a:t>
            </a:r>
            <a:r>
              <a:rPr b="1" lang="en-US" sz="2000">
                <a:solidFill>
                  <a:schemeClr val="dk1"/>
                </a:solidFill>
                <a:latin typeface="Lato"/>
                <a:ea typeface="Lato"/>
                <a:cs typeface="Lato"/>
                <a:sym typeface="Lato"/>
              </a:rPr>
              <a:t> majority </a:t>
            </a:r>
            <a:r>
              <a:rPr lang="en-US" sz="2000">
                <a:solidFill>
                  <a:schemeClr val="dk1"/>
                </a:solidFill>
                <a:latin typeface="Lato"/>
                <a:ea typeface="Lato"/>
                <a:cs typeface="Lato"/>
                <a:sym typeface="Lato"/>
              </a:rPr>
              <a:t>of CTE educators are career changers</a:t>
            </a:r>
            <a:endParaRPr sz="2000">
              <a:solidFill>
                <a:schemeClr val="dk1"/>
              </a:solidFill>
              <a:latin typeface="Lato"/>
              <a:ea typeface="Lato"/>
              <a:cs typeface="Lato"/>
              <a:sym typeface="Lato"/>
            </a:endParaRPr>
          </a:p>
          <a:p>
            <a:pPr indent="-355600" lvl="0" marL="457200" marR="0" rtl="0" algn="l">
              <a:lnSpc>
                <a:spcPct val="100000"/>
              </a:lnSpc>
              <a:spcBef>
                <a:spcPts val="0"/>
              </a:spcBef>
              <a:spcAft>
                <a:spcPts val="0"/>
              </a:spcAft>
              <a:buClr>
                <a:schemeClr val="dk1"/>
              </a:buClr>
              <a:buSzPts val="2000"/>
              <a:buFont typeface="Lato"/>
              <a:buChar char="●"/>
            </a:pPr>
            <a:r>
              <a:rPr b="0" i="0" lang="en-US" sz="2000" u="none" cap="none" strike="noStrike">
                <a:solidFill>
                  <a:schemeClr val="dk1"/>
                </a:solidFill>
                <a:latin typeface="Lato"/>
                <a:ea typeface="Lato"/>
                <a:cs typeface="Lato"/>
                <a:sym typeface="Lato"/>
              </a:rPr>
              <a:t>More teachers from </a:t>
            </a:r>
            <a:r>
              <a:rPr b="1" i="0" lang="en-US" sz="2000" u="none" cap="none" strike="noStrike">
                <a:solidFill>
                  <a:schemeClr val="dk1"/>
                </a:solidFill>
                <a:latin typeface="Lato"/>
                <a:ea typeface="Lato"/>
                <a:cs typeface="Lato"/>
                <a:sym typeface="Lato"/>
              </a:rPr>
              <a:t>non-CTE programs</a:t>
            </a:r>
            <a:r>
              <a:rPr b="0" i="0" lang="en-US" sz="2000" u="none" cap="none" strike="noStrike">
                <a:solidFill>
                  <a:schemeClr val="dk1"/>
                </a:solidFill>
                <a:latin typeface="Lato"/>
                <a:ea typeface="Lato"/>
                <a:cs typeface="Lato"/>
                <a:sym typeface="Lato"/>
              </a:rPr>
              <a:t> transition to become CTE leaders</a:t>
            </a:r>
            <a:endParaRPr b="0" i="0" sz="2000" u="none" cap="none" strike="noStrike">
              <a:solidFill>
                <a:schemeClr val="dk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4" name="Shape 1964"/>
        <p:cNvGrpSpPr/>
        <p:nvPr/>
      </p:nvGrpSpPr>
      <p:grpSpPr>
        <a:xfrm>
          <a:off x="0" y="0"/>
          <a:ext cx="0" cy="0"/>
          <a:chOff x="0" y="0"/>
          <a:chExt cx="0" cy="0"/>
        </a:xfrm>
      </p:grpSpPr>
      <p:sp>
        <p:nvSpPr>
          <p:cNvPr id="1965" name="Google Shape;1965;g3f60670b355_0_575"/>
          <p:cNvSpPr txBox="1"/>
          <p:nvPr>
            <p:ph type="title"/>
          </p:nvPr>
        </p:nvSpPr>
        <p:spPr>
          <a:xfrm>
            <a:off x="248475" y="205325"/>
            <a:ext cx="86520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2"/>
              </a:buClr>
              <a:buSzPts val="3200"/>
              <a:buFont typeface="Lato"/>
              <a:buNone/>
            </a:pPr>
            <a:r>
              <a:rPr lang="en-US"/>
              <a:t>Goals Drive Learning and Clarify Expectations</a:t>
            </a:r>
            <a:endParaRPr/>
          </a:p>
        </p:txBody>
      </p:sp>
      <p:sp>
        <p:nvSpPr>
          <p:cNvPr id="1966" name="Google Shape;1966;g3f60670b355_0_575"/>
          <p:cNvSpPr txBox="1"/>
          <p:nvPr/>
        </p:nvSpPr>
        <p:spPr>
          <a:xfrm>
            <a:off x="248476" y="1122125"/>
            <a:ext cx="4407600" cy="3016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Lato"/>
                <a:ea typeface="Lato"/>
                <a:cs typeface="Lato"/>
                <a:sym typeface="Lato"/>
                <a:extLst>
                  <a:ext uri="http://customooxmlschemas.google.com/">
                    <go:slidesCustomData xmlns:go="http://customooxmlschemas.google.com/" textRoundtripDataId="5"/>
                  </a:ext>
                </a:extLst>
              </a:rPr>
              <a:t>You leave this session with a better understanding of the professional development</a:t>
            </a:r>
            <a:r>
              <a:rPr lang="en-US" sz="1800">
                <a:latin typeface="Lato"/>
                <a:ea typeface="Lato"/>
                <a:cs typeface="Lato"/>
                <a:sym typeface="Lato"/>
                <a:extLst>
                  <a:ext uri="http://customooxmlschemas.google.com/">
                    <go:slidesCustomData xmlns:go="http://customooxmlschemas.google.com/" textRoundtripDataId="6"/>
                  </a:ext>
                </a:extLst>
              </a:rPr>
              <a:t> needs of postsecondary CTE educators. </a:t>
            </a:r>
            <a:endParaRPr b="0" i="0" sz="1800" u="none" cap="none" strike="noStrike">
              <a:solidFill>
                <a:srgbClr val="000000"/>
              </a:solidFill>
              <a:latin typeface="Lato"/>
              <a:ea typeface="Lato"/>
              <a:cs typeface="Lato"/>
              <a:sym typeface="Lato"/>
              <a:extLst>
                <a:ext uri="http://customooxmlschemas.google.com/">
                  <go:slidesCustomData xmlns:go="http://customooxmlschemas.google.com/" textRoundtripDataId="7"/>
                </a:ext>
              </a:extLst>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xtLst>
                <a:ext uri="http://customooxmlschemas.google.com/">
                  <go:slidesCustomData xmlns:go="http://customooxmlschemas.google.com/" textRoundtripDataId="8"/>
                </a:ext>
              </a:extLst>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Lato"/>
                <a:ea typeface="Lato"/>
                <a:cs typeface="Lato"/>
                <a:sym typeface="Lato"/>
                <a:extLst>
                  <a:ext uri="http://customooxmlschemas.google.com/">
                    <go:slidesCustomData xmlns:go="http://customooxmlschemas.google.com/" textRoundtripDataId="9"/>
                  </a:ext>
                </a:extLst>
              </a:rPr>
              <a:t>Learn about an innovative approach MI is using to improve and increase access to PD for postsecondary educators and CTE administrators. </a:t>
            </a:r>
            <a:endParaRPr b="0" i="0" sz="1400" u="none" cap="none" strike="noStrike">
              <a:solidFill>
                <a:srgbClr val="000000"/>
              </a:solidFill>
              <a:latin typeface="Arial"/>
              <a:ea typeface="Arial"/>
              <a:cs typeface="Arial"/>
              <a:sym typeface="Arial"/>
            </a:endParaRPr>
          </a:p>
        </p:txBody>
      </p:sp>
      <p:pic>
        <p:nvPicPr>
          <p:cNvPr id="1967" name="Google Shape;1967;g3f60670b355_0_575" title="Screenshot 2025-11-13 at 12.29.44 PM.png"/>
          <p:cNvPicPr preferRelativeResize="0"/>
          <p:nvPr/>
        </p:nvPicPr>
        <p:blipFill rotWithShape="1">
          <a:blip r:embed="rId3">
            <a:alphaModFix/>
          </a:blip>
          <a:srcRect b="0" l="0" r="0" t="0"/>
          <a:stretch/>
        </p:blipFill>
        <p:spPr>
          <a:xfrm>
            <a:off x="5130600" y="1283959"/>
            <a:ext cx="3678699" cy="272339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1" name="Shape 1971"/>
        <p:cNvGrpSpPr/>
        <p:nvPr/>
      </p:nvGrpSpPr>
      <p:grpSpPr>
        <a:xfrm>
          <a:off x="0" y="0"/>
          <a:ext cx="0" cy="0"/>
          <a:chOff x="0" y="0"/>
          <a:chExt cx="0" cy="0"/>
        </a:xfrm>
      </p:grpSpPr>
      <p:sp>
        <p:nvSpPr>
          <p:cNvPr id="1972" name="Google Shape;1972;g3f60670b355_0_0"/>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200"/>
              <a:buNone/>
            </a:pPr>
            <a:r>
              <a:rPr lang="en-US"/>
              <a:t>Who We Are…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6" name="Shape 1976"/>
        <p:cNvGrpSpPr/>
        <p:nvPr/>
      </p:nvGrpSpPr>
      <p:grpSpPr>
        <a:xfrm>
          <a:off x="0" y="0"/>
          <a:ext cx="0" cy="0"/>
          <a:chOff x="0" y="0"/>
          <a:chExt cx="0" cy="0"/>
        </a:xfrm>
      </p:grpSpPr>
      <p:sp>
        <p:nvSpPr>
          <p:cNvPr id="1977" name="Google Shape;1977;g3f60670b355_0_3357"/>
          <p:cNvSpPr txBox="1"/>
          <p:nvPr>
            <p:ph idx="12" type="sldNum"/>
          </p:nvPr>
        </p:nvSpPr>
        <p:spPr>
          <a:xfrm>
            <a:off x="8523541" y="4771823"/>
            <a:ext cx="548700" cy="393600"/>
          </a:xfrm>
          <a:prstGeom prst="rect">
            <a:avLst/>
          </a:prstGeom>
          <a:noFill/>
          <a:ln>
            <a:noFill/>
          </a:ln>
        </p:spPr>
        <p:txBody>
          <a:bodyPr anchorCtr="0" anchor="ctr" bIns="34275" lIns="68550" spcFirstLastPara="1" rIns="68550" wrap="square" tIns="34275">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
        <p:nvSpPr>
          <p:cNvPr id="1978" name="Google Shape;1978;g3f60670b355_0_3357"/>
          <p:cNvSpPr txBox="1"/>
          <p:nvPr>
            <p:ph type="title"/>
          </p:nvPr>
        </p:nvSpPr>
        <p:spPr>
          <a:xfrm>
            <a:off x="1059075" y="22925"/>
            <a:ext cx="7635000" cy="9501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Font typeface="Lato"/>
              <a:buNone/>
            </a:pPr>
            <a:r>
              <a:rPr lang="en-US"/>
              <a:t>CAST &amp; LEO-WD  </a:t>
            </a:r>
            <a:endParaRPr/>
          </a:p>
        </p:txBody>
      </p:sp>
      <p:sp>
        <p:nvSpPr>
          <p:cNvPr id="1979" name="Google Shape;1979;g3f60670b355_0_3357"/>
          <p:cNvSpPr txBox="1"/>
          <p:nvPr/>
        </p:nvSpPr>
        <p:spPr>
          <a:xfrm>
            <a:off x="233650" y="1283950"/>
            <a:ext cx="4067400" cy="1919700"/>
          </a:xfrm>
          <a:prstGeom prst="rect">
            <a:avLst/>
          </a:prstGeom>
          <a:noFill/>
          <a:ln>
            <a:noFill/>
          </a:ln>
        </p:spPr>
        <p:txBody>
          <a:bodyPr anchorCtr="0" anchor="t" bIns="34275" lIns="68550" spcFirstLastPara="1" rIns="68550" wrap="square" tIns="34275">
            <a:noAutofit/>
          </a:bodyPr>
          <a:lstStyle/>
          <a:p>
            <a:pPr indent="0" lvl="0" marL="0" marR="0" rtl="0" algn="l">
              <a:lnSpc>
                <a:spcPct val="115000"/>
              </a:lnSpc>
              <a:spcBef>
                <a:spcPts val="1000"/>
              </a:spcBef>
              <a:spcAft>
                <a:spcPts val="0"/>
              </a:spcAft>
              <a:buClr>
                <a:srgbClr val="000000"/>
              </a:buClr>
              <a:buSzPts val="2800"/>
              <a:buFont typeface="Arial"/>
              <a:buNone/>
            </a:pPr>
            <a:r>
              <a:rPr b="0" i="0" lang="en-US" sz="2200" u="sng" cap="none" strike="noStrike">
                <a:solidFill>
                  <a:schemeClr val="hlink"/>
                </a:solidFill>
                <a:latin typeface="Lato"/>
                <a:ea typeface="Lato"/>
                <a:cs typeface="Lato"/>
                <a:sym typeface="Lato"/>
                <a:hlinkClick r:id="rId3"/>
              </a:rPr>
              <a:t>CAST </a:t>
            </a:r>
            <a:r>
              <a:rPr b="0" i="0" lang="en-US" sz="2200" u="none" cap="none" strike="noStrike">
                <a:solidFill>
                  <a:srgbClr val="000000"/>
                </a:solidFill>
                <a:latin typeface="Lato"/>
                <a:ea typeface="Lato"/>
                <a:cs typeface="Lato"/>
                <a:sym typeface="Lato"/>
              </a:rPr>
              <a:t>is a national nonprofit education and learning science organization.</a:t>
            </a:r>
            <a:endParaRPr b="0" i="0" sz="2200" u="none" cap="none" strike="noStrike">
              <a:solidFill>
                <a:srgbClr val="000000"/>
              </a:solidFill>
              <a:latin typeface="Lato"/>
              <a:ea typeface="Lato"/>
              <a:cs typeface="Lato"/>
              <a:sym typeface="Lato"/>
            </a:endParaRPr>
          </a:p>
          <a:p>
            <a:pPr indent="0" lvl="0" marL="0" marR="0" rtl="0" algn="l">
              <a:lnSpc>
                <a:spcPct val="115000"/>
              </a:lnSpc>
              <a:spcBef>
                <a:spcPts val="1000"/>
              </a:spcBef>
              <a:spcAft>
                <a:spcPts val="0"/>
              </a:spcAft>
              <a:buClr>
                <a:srgbClr val="000000"/>
              </a:buClr>
              <a:buSzPts val="2200"/>
              <a:buFont typeface="Arial"/>
              <a:buNone/>
            </a:pPr>
            <a:r>
              <a:rPr b="0" i="0" lang="en-US" sz="2200" u="none" cap="none" strike="noStrike">
                <a:solidFill>
                  <a:srgbClr val="212121"/>
                </a:solidFill>
                <a:latin typeface="Lato"/>
                <a:ea typeface="Lato"/>
                <a:cs typeface="Lato"/>
                <a:sym typeface="Lato"/>
              </a:rPr>
              <a:t>CAST leads, inspires and convenes a global community to design equitable, inclusive learning experiences </a:t>
            </a:r>
            <a:endParaRPr b="0" i="0" sz="2200" u="none" cap="none" strike="noStrike">
              <a:solidFill>
                <a:srgbClr val="212121"/>
              </a:solidFill>
              <a:latin typeface="Lato"/>
              <a:ea typeface="Lato"/>
              <a:cs typeface="Lato"/>
              <a:sym typeface="Lato"/>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rgbClr val="212121"/>
              </a:solidFill>
              <a:latin typeface="Lato"/>
              <a:ea typeface="Lato"/>
              <a:cs typeface="Lato"/>
              <a:sym typeface="Lato"/>
            </a:endParaRPr>
          </a:p>
        </p:txBody>
      </p:sp>
      <p:sp>
        <p:nvSpPr>
          <p:cNvPr id="1980" name="Google Shape;1980;g3f60670b355_0_3357"/>
          <p:cNvSpPr txBox="1"/>
          <p:nvPr>
            <p:ph idx="2" type="body"/>
          </p:nvPr>
        </p:nvSpPr>
        <p:spPr>
          <a:xfrm>
            <a:off x="4572000" y="1283950"/>
            <a:ext cx="4122300" cy="440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sz="2200" u="sng">
                <a:solidFill>
                  <a:schemeClr val="hlink"/>
                </a:solidFill>
                <a:hlinkClick r:id="rId4"/>
              </a:rPr>
              <a:t>The Michigan Department of Labor and Economic Opportunity </a:t>
            </a:r>
            <a:r>
              <a:rPr lang="en-US" sz="2200"/>
              <a:t>(LEO) connects education, workforce development, and economic development to prepare Michigan residents for high-demand careers while supporting employers and strengthening communities.</a:t>
            </a:r>
            <a:endParaRPr sz="2200"/>
          </a:p>
        </p:txBody>
      </p:sp>
      <p:pic>
        <p:nvPicPr>
          <p:cNvPr id="1981" name="Google Shape;1981;g3f60670b355_0_3357" title="Screenshot 2026-08-03 at 11.52.19 AM.png"/>
          <p:cNvPicPr preferRelativeResize="0"/>
          <p:nvPr/>
        </p:nvPicPr>
        <p:blipFill rotWithShape="1">
          <a:blip r:embed="rId5">
            <a:alphaModFix/>
          </a:blip>
          <a:srcRect b="0" l="0" r="0" t="0"/>
          <a:stretch/>
        </p:blipFill>
        <p:spPr>
          <a:xfrm>
            <a:off x="1753" y="22922"/>
            <a:ext cx="891304" cy="8938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5" name="Shape 1985"/>
        <p:cNvGrpSpPr/>
        <p:nvPr/>
      </p:nvGrpSpPr>
      <p:grpSpPr>
        <a:xfrm>
          <a:off x="0" y="0"/>
          <a:ext cx="0" cy="0"/>
          <a:chOff x="0" y="0"/>
          <a:chExt cx="0" cy="0"/>
        </a:xfrm>
      </p:grpSpPr>
      <p:sp>
        <p:nvSpPr>
          <p:cNvPr id="1986" name="Google Shape;1986;g3f60670b355_0_3369"/>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UDL is already in Federal Legislation </a:t>
            </a:r>
            <a:endParaRPr/>
          </a:p>
        </p:txBody>
      </p:sp>
      <p:sp>
        <p:nvSpPr>
          <p:cNvPr id="1987" name="Google Shape;1987;g3f60670b355_0_3369"/>
          <p:cNvSpPr txBox="1"/>
          <p:nvPr>
            <p:ph idx="2" type="body"/>
          </p:nvPr>
        </p:nvSpPr>
        <p:spPr>
          <a:xfrm>
            <a:off x="243300" y="1233275"/>
            <a:ext cx="1895100" cy="271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a:t>HEOA2008</a:t>
            </a:r>
            <a:endParaRPr/>
          </a:p>
          <a:p>
            <a:pPr indent="0" lvl="0" marL="0" rtl="0" algn="l">
              <a:lnSpc>
                <a:spcPct val="100000"/>
              </a:lnSpc>
              <a:spcBef>
                <a:spcPts val="1600"/>
              </a:spcBef>
              <a:spcAft>
                <a:spcPts val="0"/>
              </a:spcAft>
              <a:buSzPts val="2400"/>
              <a:buNone/>
            </a:pPr>
            <a:r>
              <a:rPr lang="en-US" sz="1200"/>
              <a:t>First federal legislation to define and endorse UDL </a:t>
            </a:r>
            <a:endParaRPr sz="1200"/>
          </a:p>
          <a:p>
            <a:pPr indent="0" lvl="0" marL="0" rtl="0" algn="l">
              <a:lnSpc>
                <a:spcPct val="100000"/>
              </a:lnSpc>
              <a:spcBef>
                <a:spcPts val="1600"/>
              </a:spcBef>
              <a:spcAft>
                <a:spcPts val="0"/>
              </a:spcAft>
              <a:buSzPts val="2400"/>
              <a:buNone/>
            </a:pPr>
            <a:r>
              <a:rPr b="1" lang="en-US" sz="1200">
                <a:solidFill>
                  <a:srgbClr val="000000"/>
                </a:solidFill>
              </a:rPr>
              <a:t>pre-service and in-service teacher preparation </a:t>
            </a:r>
            <a:endParaRPr b="1" sz="1200">
              <a:solidFill>
                <a:srgbClr val="000000"/>
              </a:solidFill>
            </a:endParaRPr>
          </a:p>
          <a:p>
            <a:pPr indent="0" lvl="0" marL="0" rtl="0" algn="l">
              <a:lnSpc>
                <a:spcPct val="100000"/>
              </a:lnSpc>
              <a:spcBef>
                <a:spcPts val="1600"/>
              </a:spcBef>
              <a:spcAft>
                <a:spcPts val="1600"/>
              </a:spcAft>
              <a:buSzPts val="2400"/>
              <a:buNone/>
            </a:pPr>
            <a:r>
              <a:rPr b="1" lang="en-US" sz="1200">
                <a:solidFill>
                  <a:srgbClr val="000000"/>
                </a:solidFill>
              </a:rPr>
              <a:t>postsecondary instruction</a:t>
            </a:r>
            <a:endParaRPr/>
          </a:p>
        </p:txBody>
      </p:sp>
      <p:sp>
        <p:nvSpPr>
          <p:cNvPr id="1988" name="Google Shape;1988;g3f60670b355_0_3369"/>
          <p:cNvSpPr txBox="1"/>
          <p:nvPr>
            <p:ph idx="3" type="body"/>
          </p:nvPr>
        </p:nvSpPr>
        <p:spPr>
          <a:xfrm>
            <a:off x="4571997" y="1314175"/>
            <a:ext cx="1962300" cy="271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a:t>NETP </a:t>
            </a:r>
            <a:r>
              <a:rPr lang="en-US">
                <a:extLst>
                  <a:ext uri="http://customooxmlschemas.google.com/">
                    <go:slidesCustomData xmlns:go="http://customooxmlschemas.google.com/" textRoundtripDataId="10"/>
                  </a:ext>
                </a:extLst>
              </a:rPr>
              <a:t>2016</a:t>
            </a:r>
            <a:endParaRPr sz="1200"/>
          </a:p>
          <a:p>
            <a:pPr indent="0" lvl="0" marL="0" rtl="0" algn="l">
              <a:lnSpc>
                <a:spcPct val="100000"/>
              </a:lnSpc>
              <a:spcBef>
                <a:spcPts val="1600"/>
              </a:spcBef>
              <a:spcAft>
                <a:spcPts val="0"/>
              </a:spcAft>
              <a:buSzPts val="2400"/>
              <a:buNone/>
            </a:pPr>
            <a:r>
              <a:rPr lang="en-US" sz="1200"/>
              <a:t>inform </a:t>
            </a:r>
            <a:r>
              <a:rPr b="1" lang="en-US" sz="1200">
                <a:solidFill>
                  <a:srgbClr val="000000"/>
                </a:solidFill>
                <a:latin typeface="Arial"/>
                <a:ea typeface="Arial"/>
                <a:cs typeface="Arial"/>
                <a:sym typeface="Arial"/>
              </a:rPr>
              <a:t>educational research to improve classroom teaching</a:t>
            </a:r>
            <a:endParaRPr b="1" sz="1200"/>
          </a:p>
          <a:p>
            <a:pPr indent="0" lvl="0" marL="0" rtl="0" algn="l">
              <a:lnSpc>
                <a:spcPct val="100000"/>
              </a:lnSpc>
              <a:spcBef>
                <a:spcPts val="1600"/>
              </a:spcBef>
              <a:spcAft>
                <a:spcPts val="1600"/>
              </a:spcAft>
              <a:buSzPts val="2400"/>
              <a:buNone/>
            </a:pPr>
            <a:r>
              <a:rPr b="1" lang="en-US" sz="1200"/>
              <a:t>Be used to design more </a:t>
            </a:r>
            <a:r>
              <a:rPr b="1" lang="en-US" sz="1200">
                <a:solidFill>
                  <a:srgbClr val="000000"/>
                </a:solidFill>
                <a:latin typeface="Arial"/>
                <a:ea typeface="Arial"/>
                <a:cs typeface="Arial"/>
                <a:sym typeface="Arial"/>
              </a:rPr>
              <a:t>equitable assessments</a:t>
            </a:r>
            <a:r>
              <a:rPr lang="en-US" sz="1200"/>
              <a:t> and </a:t>
            </a:r>
            <a:r>
              <a:rPr b="1" lang="en-US" sz="1200">
                <a:solidFill>
                  <a:srgbClr val="000000"/>
                </a:solidFill>
                <a:latin typeface="Arial"/>
                <a:ea typeface="Arial"/>
                <a:cs typeface="Arial"/>
                <a:sym typeface="Arial"/>
              </a:rPr>
              <a:t>make better learning tools and products </a:t>
            </a:r>
            <a:endParaRPr sz="1200"/>
          </a:p>
        </p:txBody>
      </p:sp>
      <p:sp>
        <p:nvSpPr>
          <p:cNvPr id="1989" name="Google Shape;1989;g3f60670b355_0_3369"/>
          <p:cNvSpPr txBox="1"/>
          <p:nvPr>
            <p:ph idx="4" type="body"/>
          </p:nvPr>
        </p:nvSpPr>
        <p:spPr>
          <a:xfrm>
            <a:off x="2374056" y="1314175"/>
            <a:ext cx="1962300" cy="271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a:t>ESSA 2015</a:t>
            </a:r>
            <a:endParaRPr/>
          </a:p>
          <a:p>
            <a:pPr indent="0" lvl="0" marL="0" rtl="0" algn="l">
              <a:lnSpc>
                <a:spcPct val="100000"/>
              </a:lnSpc>
              <a:spcBef>
                <a:spcPts val="1600"/>
              </a:spcBef>
              <a:spcAft>
                <a:spcPts val="0"/>
              </a:spcAft>
              <a:buSzPts val="2400"/>
              <a:buNone/>
            </a:pPr>
            <a:r>
              <a:rPr b="1" lang="en-US" sz="1200"/>
              <a:t>LEAs </a:t>
            </a:r>
            <a:r>
              <a:rPr lang="en-US" sz="1200"/>
              <a:t>required to use funds for UDL designed technology </a:t>
            </a:r>
            <a:endParaRPr sz="1200"/>
          </a:p>
          <a:p>
            <a:pPr indent="0" lvl="0" marL="0" rtl="0" algn="l">
              <a:lnSpc>
                <a:spcPct val="100000"/>
              </a:lnSpc>
              <a:spcBef>
                <a:spcPts val="1600"/>
              </a:spcBef>
              <a:spcAft>
                <a:spcPts val="0"/>
              </a:spcAft>
              <a:buSzPts val="2400"/>
              <a:buNone/>
            </a:pPr>
            <a:r>
              <a:rPr lang="en-US" sz="1200"/>
              <a:t>UDL as mechanism </a:t>
            </a:r>
            <a:r>
              <a:rPr lang="en-US" sz="1200">
                <a:solidFill>
                  <a:srgbClr val="000000"/>
                </a:solidFill>
                <a:latin typeface="Arial"/>
                <a:ea typeface="Arial"/>
                <a:cs typeface="Arial"/>
                <a:sym typeface="Arial"/>
              </a:rPr>
              <a:t>for </a:t>
            </a:r>
            <a:r>
              <a:rPr b="1" lang="en-US" sz="1200">
                <a:solidFill>
                  <a:srgbClr val="000000"/>
                </a:solidFill>
                <a:latin typeface="Arial"/>
                <a:ea typeface="Arial"/>
                <a:cs typeface="Arial"/>
                <a:sym typeface="Arial"/>
              </a:rPr>
              <a:t>equitable consideration of all students in State plans for assessment </a:t>
            </a:r>
            <a:endParaRPr sz="1200">
              <a:solidFill>
                <a:srgbClr val="000000"/>
              </a:solidFill>
              <a:latin typeface="Arial"/>
              <a:ea typeface="Arial"/>
              <a:cs typeface="Arial"/>
              <a:sym typeface="Arial"/>
            </a:endParaRPr>
          </a:p>
          <a:p>
            <a:pPr indent="0" lvl="0" marL="0" rtl="0" algn="l">
              <a:lnSpc>
                <a:spcPct val="100000"/>
              </a:lnSpc>
              <a:spcBef>
                <a:spcPts val="1600"/>
              </a:spcBef>
              <a:spcAft>
                <a:spcPts val="1600"/>
              </a:spcAft>
              <a:buSzPts val="2400"/>
              <a:buNone/>
            </a:pPr>
            <a:r>
              <a:rPr lang="en-US" sz="1200">
                <a:solidFill>
                  <a:srgbClr val="000000"/>
                </a:solidFill>
                <a:latin typeface="Arial"/>
                <a:ea typeface="Arial"/>
                <a:cs typeface="Arial"/>
                <a:sym typeface="Arial"/>
              </a:rPr>
              <a:t>UDL used for </a:t>
            </a:r>
            <a:r>
              <a:rPr b="1" lang="en-US" sz="1200">
                <a:solidFill>
                  <a:srgbClr val="000000"/>
                </a:solidFill>
                <a:latin typeface="Arial"/>
                <a:ea typeface="Arial"/>
                <a:cs typeface="Arial"/>
                <a:sym typeface="Arial"/>
              </a:rPr>
              <a:t>comprehensive literacy instruction</a:t>
            </a:r>
            <a:endParaRPr/>
          </a:p>
        </p:txBody>
      </p:sp>
      <p:sp>
        <p:nvSpPr>
          <p:cNvPr id="1990" name="Google Shape;1990;g3f60670b355_0_3369"/>
          <p:cNvSpPr txBox="1"/>
          <p:nvPr>
            <p:ph idx="1" type="body"/>
          </p:nvPr>
        </p:nvSpPr>
        <p:spPr>
          <a:xfrm>
            <a:off x="6664150" y="1233275"/>
            <a:ext cx="2251500" cy="2710200"/>
          </a:xfrm>
          <a:prstGeom prst="rect">
            <a:avLst/>
          </a:prstGeom>
          <a:solidFill>
            <a:schemeClr val="lt2"/>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a:t>Perkins V 2018</a:t>
            </a:r>
            <a:endParaRPr/>
          </a:p>
          <a:p>
            <a:pPr indent="0" lvl="0" marL="0" rtl="0" algn="l">
              <a:lnSpc>
                <a:spcPct val="100000"/>
              </a:lnSpc>
              <a:spcBef>
                <a:spcPts val="1600"/>
              </a:spcBef>
              <a:spcAft>
                <a:spcPts val="1600"/>
              </a:spcAft>
              <a:buSzPts val="2400"/>
              <a:buNone/>
            </a:pPr>
            <a:r>
              <a:rPr lang="en-US" sz="1200"/>
              <a:t>UDL as an </a:t>
            </a:r>
            <a:r>
              <a:rPr b="1" lang="en-US" sz="1200">
                <a:solidFill>
                  <a:srgbClr val="000000"/>
                </a:solidFill>
              </a:rPr>
              <a:t>allowable use of state and local funds for training for CTE instructors working with English Learners (ELs) and </a:t>
            </a:r>
            <a:r>
              <a:rPr b="1" lang="en-US" sz="1200">
                <a:solidFill>
                  <a:srgbClr val="000000"/>
                </a:solidFill>
                <a:extLst>
                  <a:ext uri="http://customooxmlschemas.google.com/">
                    <go:slidesCustomData xmlns:go="http://customooxmlschemas.google.com/" textRoundtripDataId="11"/>
                  </a:ext>
                </a:extLst>
              </a:rPr>
              <a:t>individuals</a:t>
            </a:r>
            <a:r>
              <a:rPr b="1" lang="en-US" sz="1200">
                <a:solidFill>
                  <a:srgbClr val="000000"/>
                </a:solidFill>
              </a:rPr>
              <a:t> with disabilities.</a:t>
            </a:r>
            <a:endParaRPr b="1" sz="12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4" name="Shape 1994"/>
        <p:cNvGrpSpPr/>
        <p:nvPr/>
      </p:nvGrpSpPr>
      <p:grpSpPr>
        <a:xfrm>
          <a:off x="0" y="0"/>
          <a:ext cx="0" cy="0"/>
          <a:chOff x="0" y="0"/>
          <a:chExt cx="0" cy="0"/>
        </a:xfrm>
      </p:grpSpPr>
      <p:sp>
        <p:nvSpPr>
          <p:cNvPr id="1995" name="Google Shape;1995;g3f60670b355_0_3377"/>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Special Populations </a:t>
            </a:r>
            <a:endParaRPr/>
          </a:p>
        </p:txBody>
      </p:sp>
      <p:pic>
        <p:nvPicPr>
          <p:cNvPr id="1996" name="Google Shape;1996;g3f60670b355_0_3377"/>
          <p:cNvPicPr preferRelativeResize="0"/>
          <p:nvPr/>
        </p:nvPicPr>
        <p:blipFill rotWithShape="1">
          <a:blip r:embed="rId3">
            <a:alphaModFix/>
          </a:blip>
          <a:srcRect b="0" l="0" r="0" t="0"/>
          <a:stretch/>
        </p:blipFill>
        <p:spPr>
          <a:xfrm>
            <a:off x="4817825" y="403300"/>
            <a:ext cx="2780200" cy="1962266"/>
          </a:xfrm>
          <a:prstGeom prst="rect">
            <a:avLst/>
          </a:prstGeom>
          <a:noFill/>
          <a:ln>
            <a:noFill/>
          </a:ln>
        </p:spPr>
      </p:pic>
      <p:pic>
        <p:nvPicPr>
          <p:cNvPr id="1997" name="Google Shape;1997;g3f60670b355_0_3377"/>
          <p:cNvPicPr preferRelativeResize="0"/>
          <p:nvPr/>
        </p:nvPicPr>
        <p:blipFill rotWithShape="1">
          <a:blip r:embed="rId4">
            <a:alphaModFix/>
          </a:blip>
          <a:srcRect b="0" l="0" r="0" t="0"/>
          <a:stretch/>
        </p:blipFill>
        <p:spPr>
          <a:xfrm>
            <a:off x="4309125" y="2800325"/>
            <a:ext cx="2780212" cy="1853475"/>
          </a:xfrm>
          <a:prstGeom prst="rect">
            <a:avLst/>
          </a:prstGeom>
          <a:noFill/>
          <a:ln>
            <a:noFill/>
          </a:ln>
        </p:spPr>
      </p:pic>
      <p:pic>
        <p:nvPicPr>
          <p:cNvPr id="1998" name="Google Shape;1998;g3f60670b355_0_3377"/>
          <p:cNvPicPr preferRelativeResize="0"/>
          <p:nvPr/>
        </p:nvPicPr>
        <p:blipFill rotWithShape="1">
          <a:blip r:embed="rId5">
            <a:alphaModFix/>
          </a:blip>
          <a:srcRect b="0" l="0" r="0" t="0"/>
          <a:stretch/>
        </p:blipFill>
        <p:spPr>
          <a:xfrm>
            <a:off x="6465778" y="1896313"/>
            <a:ext cx="2624948" cy="1776212"/>
          </a:xfrm>
          <a:prstGeom prst="rect">
            <a:avLst/>
          </a:prstGeom>
          <a:noFill/>
          <a:ln>
            <a:noFill/>
          </a:ln>
        </p:spPr>
      </p:pic>
      <p:sp>
        <p:nvSpPr>
          <p:cNvPr id="1999" name="Google Shape;1999;g3f60670b355_0_3377"/>
          <p:cNvSpPr txBox="1"/>
          <p:nvPr/>
        </p:nvSpPr>
        <p:spPr>
          <a:xfrm>
            <a:off x="321200" y="1105107"/>
            <a:ext cx="4152300" cy="38004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rgbClr val="000000"/>
              </a:buClr>
              <a:buSzPts val="1600"/>
              <a:buFont typeface="Lato"/>
              <a:buChar char="●"/>
            </a:pPr>
            <a:r>
              <a:rPr b="1" i="0" lang="en-US" sz="1600" u="none" cap="none" strike="noStrike">
                <a:solidFill>
                  <a:srgbClr val="000000"/>
                </a:solidFill>
                <a:latin typeface="Lato"/>
                <a:ea typeface="Lato"/>
                <a:cs typeface="Lato"/>
                <a:sym typeface="Lato"/>
              </a:rPr>
              <a:t>Individuals with disabilities</a:t>
            </a:r>
            <a:endParaRPr b="1"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Individuals from economically disadvantaged families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Individuals preparing for non-traditional fields</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Single parents, including single pregnant women</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Out-of-workforce individuals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English learners</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Homeless individuals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Youth who are in, or have aged out of the foster care system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US" sz="1600" u="none" cap="none" strike="noStrike">
                <a:solidFill>
                  <a:srgbClr val="000000"/>
                </a:solidFill>
                <a:latin typeface="Lato"/>
                <a:ea typeface="Lato"/>
                <a:cs typeface="Lato"/>
                <a:sym typeface="Lato"/>
              </a:rPr>
              <a:t>Youth with a parent who: is a member of the armed forces, is on active duty</a:t>
            </a:r>
            <a:endParaRPr b="0" i="0" sz="1600" u="none" cap="none" strike="noStrike">
              <a:solidFill>
                <a:srgbClr val="000000"/>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g3f60670b355_0_3385"/>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en-US"/>
              <a:t>You Can’t Always See the Variability</a:t>
            </a:r>
            <a:endParaRPr/>
          </a:p>
        </p:txBody>
      </p:sp>
      <p:sp>
        <p:nvSpPr>
          <p:cNvPr id="2005" name="Google Shape;2005;g3f60670b355_0_3385"/>
          <p:cNvSpPr txBox="1"/>
          <p:nvPr>
            <p:ph idx="4294967295" type="body"/>
          </p:nvPr>
        </p:nvSpPr>
        <p:spPr>
          <a:xfrm>
            <a:off x="226075" y="695250"/>
            <a:ext cx="5584800" cy="3575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t/>
            </a:r>
            <a:endParaRPr>
              <a:solidFill>
                <a:schemeClr val="dk1"/>
              </a:solidFill>
            </a:endParaRPr>
          </a:p>
          <a:p>
            <a:pPr indent="-368300" lvl="0" marL="457200" rtl="0" algn="l">
              <a:lnSpc>
                <a:spcPct val="100000"/>
              </a:lnSpc>
              <a:spcBef>
                <a:spcPts val="0"/>
              </a:spcBef>
              <a:spcAft>
                <a:spcPts val="0"/>
              </a:spcAft>
              <a:buClr>
                <a:schemeClr val="dk1"/>
              </a:buClr>
              <a:buSzPts val="2200"/>
              <a:buFont typeface="Lato"/>
              <a:buChar char="●"/>
            </a:pPr>
            <a:r>
              <a:rPr lang="en-US" sz="2200">
                <a:solidFill>
                  <a:schemeClr val="dk1"/>
                </a:solidFill>
              </a:rPr>
              <a:t>28% of people in the US have a disability </a:t>
            </a:r>
            <a:endParaRPr sz="2200">
              <a:solidFill>
                <a:schemeClr val="dk1"/>
              </a:solidFill>
            </a:endParaRPr>
          </a:p>
          <a:p>
            <a:pPr indent="-368300" lvl="0" marL="457200" rtl="0" algn="l">
              <a:lnSpc>
                <a:spcPct val="100000"/>
              </a:lnSpc>
              <a:spcBef>
                <a:spcPts val="0"/>
              </a:spcBef>
              <a:spcAft>
                <a:spcPts val="0"/>
              </a:spcAft>
              <a:buClr>
                <a:schemeClr val="dk1"/>
              </a:buClr>
              <a:buSzPts val="2200"/>
              <a:buFont typeface="Lato"/>
              <a:buChar char="●"/>
            </a:pPr>
            <a:r>
              <a:rPr lang="en-US" sz="2200">
                <a:solidFill>
                  <a:schemeClr val="dk1"/>
                </a:solidFill>
              </a:rPr>
              <a:t>80% of people globally have non-apparent disabilities</a:t>
            </a:r>
            <a:endParaRPr sz="2200">
              <a:solidFill>
                <a:schemeClr val="dk1"/>
              </a:solidFill>
            </a:endParaRPr>
          </a:p>
          <a:p>
            <a:pPr indent="-304800" lvl="1" marL="914400" rtl="0" algn="l">
              <a:lnSpc>
                <a:spcPct val="100000"/>
              </a:lnSpc>
              <a:spcBef>
                <a:spcPts val="0"/>
              </a:spcBef>
              <a:spcAft>
                <a:spcPts val="0"/>
              </a:spcAft>
              <a:buClr>
                <a:schemeClr val="dk1"/>
              </a:buClr>
              <a:buSzPts val="1200"/>
              <a:buFont typeface="Arial"/>
              <a:buChar char="○"/>
            </a:pPr>
            <a:r>
              <a:rPr lang="en-US" sz="1900">
                <a:solidFill>
                  <a:schemeClr val="dk1"/>
                </a:solidFill>
              </a:rPr>
              <a:t>Dyslexia </a:t>
            </a:r>
            <a:endParaRPr sz="1900">
              <a:solidFill>
                <a:schemeClr val="dk1"/>
              </a:solidFill>
            </a:endParaRPr>
          </a:p>
          <a:p>
            <a:pPr indent="-304800" lvl="1" marL="914400" rtl="0" algn="l">
              <a:lnSpc>
                <a:spcPct val="100000"/>
              </a:lnSpc>
              <a:spcBef>
                <a:spcPts val="0"/>
              </a:spcBef>
              <a:spcAft>
                <a:spcPts val="0"/>
              </a:spcAft>
              <a:buClr>
                <a:schemeClr val="dk1"/>
              </a:buClr>
              <a:buSzPts val="1200"/>
              <a:buFont typeface="Arial"/>
              <a:buChar char="○"/>
            </a:pPr>
            <a:r>
              <a:rPr lang="en-US" sz="1900">
                <a:solidFill>
                  <a:schemeClr val="dk1"/>
                </a:solidFill>
              </a:rPr>
              <a:t>Autism</a:t>
            </a:r>
            <a:endParaRPr sz="1900">
              <a:solidFill>
                <a:schemeClr val="dk1"/>
              </a:solidFill>
            </a:endParaRPr>
          </a:p>
          <a:p>
            <a:pPr indent="-304800" lvl="1" marL="914400" rtl="0" algn="l">
              <a:lnSpc>
                <a:spcPct val="100000"/>
              </a:lnSpc>
              <a:spcBef>
                <a:spcPts val="0"/>
              </a:spcBef>
              <a:spcAft>
                <a:spcPts val="0"/>
              </a:spcAft>
              <a:buClr>
                <a:schemeClr val="dk1"/>
              </a:buClr>
              <a:buSzPts val="1200"/>
              <a:buFont typeface="Arial"/>
              <a:buChar char="○"/>
            </a:pPr>
            <a:r>
              <a:rPr lang="en-US" sz="1900">
                <a:solidFill>
                  <a:schemeClr val="dk1"/>
                </a:solidFill>
              </a:rPr>
              <a:t>ADHD</a:t>
            </a:r>
            <a:endParaRPr sz="1900">
              <a:solidFill>
                <a:schemeClr val="dk1"/>
              </a:solidFill>
            </a:endParaRPr>
          </a:p>
          <a:p>
            <a:pPr indent="-304800" lvl="1" marL="914400" rtl="0" algn="l">
              <a:lnSpc>
                <a:spcPct val="100000"/>
              </a:lnSpc>
              <a:spcBef>
                <a:spcPts val="0"/>
              </a:spcBef>
              <a:spcAft>
                <a:spcPts val="0"/>
              </a:spcAft>
              <a:buClr>
                <a:schemeClr val="dk1"/>
              </a:buClr>
              <a:buSzPts val="1200"/>
              <a:buFont typeface="Arial"/>
              <a:buChar char="○"/>
            </a:pPr>
            <a:r>
              <a:rPr lang="en-US" sz="1900">
                <a:solidFill>
                  <a:schemeClr val="dk1"/>
                </a:solidFill>
              </a:rPr>
              <a:t>Medical </a:t>
            </a:r>
            <a:endParaRPr sz="1900">
              <a:solidFill>
                <a:schemeClr val="dk1"/>
              </a:solidFill>
            </a:endParaRPr>
          </a:p>
          <a:p>
            <a:pPr indent="0" lvl="0" marL="914400" rtl="0" algn="l">
              <a:lnSpc>
                <a:spcPct val="100000"/>
              </a:lnSpc>
              <a:spcBef>
                <a:spcPts val="0"/>
              </a:spcBef>
              <a:spcAft>
                <a:spcPts val="0"/>
              </a:spcAft>
              <a:buSzPts val="2400"/>
              <a:buNone/>
            </a:pPr>
            <a:r>
              <a:t/>
            </a:r>
            <a:endParaRPr sz="1900">
              <a:solidFill>
                <a:schemeClr val="dk1"/>
              </a:solidFill>
            </a:endParaRPr>
          </a:p>
          <a:p>
            <a:pPr indent="0" lvl="0" marL="0" rtl="0" algn="l">
              <a:lnSpc>
                <a:spcPct val="100000"/>
              </a:lnSpc>
              <a:spcBef>
                <a:spcPts val="1600"/>
              </a:spcBef>
              <a:spcAft>
                <a:spcPts val="0"/>
              </a:spcAft>
              <a:buClr>
                <a:srgbClr val="000000"/>
              </a:buClr>
              <a:buSzPts val="1800"/>
              <a:buFont typeface="Arial"/>
              <a:buNone/>
            </a:pPr>
            <a:r>
              <a:rPr b="1" lang="en-US" sz="1600" u="sng">
                <a:solidFill>
                  <a:schemeClr val="accent1"/>
                </a:solidFill>
                <a:hlinkClick r:id="rId3">
                  <a:extLst>
                    <a:ext uri="{A12FA001-AC4F-418D-AE19-62706E023703}">
                      <ahyp:hlinkClr val="tx"/>
                    </a:ext>
                  </a:extLst>
                </a:hlinkClick>
              </a:rPr>
              <a:t>Microsoft </a:t>
            </a:r>
            <a:r>
              <a:rPr lang="en-US" sz="1600">
                <a:solidFill>
                  <a:schemeClr val="dk1"/>
                </a:solidFill>
              </a:rPr>
              <a:t>illustrates this concept using three persons to describe different types of disabilities and difficulties experienced by everyone </a:t>
            </a:r>
            <a:endParaRPr sz="1600">
              <a:solidFill>
                <a:schemeClr val="dk1"/>
              </a:solidFill>
            </a:endParaRPr>
          </a:p>
          <a:p>
            <a:pPr indent="0" lvl="0" marL="0" rtl="0" algn="l">
              <a:lnSpc>
                <a:spcPct val="100000"/>
              </a:lnSpc>
              <a:spcBef>
                <a:spcPts val="1600"/>
              </a:spcBef>
              <a:spcAft>
                <a:spcPts val="0"/>
              </a:spcAft>
              <a:buClr>
                <a:srgbClr val="000000"/>
              </a:buClr>
              <a:buSzPts val="1800"/>
              <a:buFont typeface="Arial"/>
              <a:buNone/>
            </a:pPr>
            <a:r>
              <a:t/>
            </a:r>
            <a:endParaRPr sz="1600">
              <a:solidFill>
                <a:schemeClr val="dk1"/>
              </a:solidFill>
            </a:endParaRPr>
          </a:p>
          <a:p>
            <a:pPr indent="0" lvl="0" marL="0" rtl="0" algn="l">
              <a:lnSpc>
                <a:spcPct val="100000"/>
              </a:lnSpc>
              <a:spcBef>
                <a:spcPts val="0"/>
              </a:spcBef>
              <a:spcAft>
                <a:spcPts val="0"/>
              </a:spcAft>
              <a:buSzPts val="2400"/>
              <a:buNone/>
            </a:pPr>
            <a:r>
              <a:t/>
            </a:r>
            <a:endParaRPr>
              <a:solidFill>
                <a:schemeClr val="dk1"/>
              </a:solidFill>
            </a:endParaRPr>
          </a:p>
          <a:p>
            <a:pPr indent="0" lvl="0" marL="457200" rtl="0" algn="l">
              <a:lnSpc>
                <a:spcPct val="100000"/>
              </a:lnSpc>
              <a:spcBef>
                <a:spcPts val="0"/>
              </a:spcBef>
              <a:spcAft>
                <a:spcPts val="0"/>
              </a:spcAft>
              <a:buSzPts val="2400"/>
              <a:buNone/>
            </a:pPr>
            <a:r>
              <a:t/>
            </a:r>
            <a:endParaRPr>
              <a:solidFill>
                <a:schemeClr val="dk1"/>
              </a:solidFill>
            </a:endParaRPr>
          </a:p>
          <a:p>
            <a:pPr indent="0" lvl="0" marL="0" rtl="0" algn="l">
              <a:lnSpc>
                <a:spcPct val="100000"/>
              </a:lnSpc>
              <a:spcBef>
                <a:spcPts val="0"/>
              </a:spcBef>
              <a:spcAft>
                <a:spcPts val="0"/>
              </a:spcAft>
              <a:buSzPts val="2400"/>
              <a:buNone/>
            </a:pPr>
            <a:r>
              <a:t/>
            </a:r>
            <a:endParaRPr sz="2300">
              <a:solidFill>
                <a:schemeClr val="dk1"/>
              </a:solidFill>
            </a:endParaRPr>
          </a:p>
          <a:p>
            <a:pPr indent="0" lvl="0" marL="0" rtl="0" algn="l">
              <a:lnSpc>
                <a:spcPct val="100000"/>
              </a:lnSpc>
              <a:spcBef>
                <a:spcPts val="0"/>
              </a:spcBef>
              <a:spcAft>
                <a:spcPts val="0"/>
              </a:spcAft>
              <a:buSzPts val="2400"/>
              <a:buNone/>
            </a:pPr>
            <a:r>
              <a:t/>
            </a:r>
            <a:endParaRPr sz="2300">
              <a:solidFill>
                <a:schemeClr val="dk1"/>
              </a:solidFill>
            </a:endParaRPr>
          </a:p>
          <a:p>
            <a:pPr indent="0" lvl="0" marL="0" rtl="0" algn="l">
              <a:lnSpc>
                <a:spcPct val="100000"/>
              </a:lnSpc>
              <a:spcBef>
                <a:spcPts val="0"/>
              </a:spcBef>
              <a:spcAft>
                <a:spcPts val="0"/>
              </a:spcAft>
              <a:buSzPts val="2400"/>
              <a:buNone/>
            </a:pPr>
            <a:r>
              <a:t/>
            </a:r>
            <a:endParaRPr sz="2300">
              <a:solidFill>
                <a:schemeClr val="dk1"/>
              </a:solidFill>
            </a:endParaRPr>
          </a:p>
        </p:txBody>
      </p:sp>
      <p:pic>
        <p:nvPicPr>
          <p:cNvPr descr="Diagram from Microsoft Inclusive Design Toolkit showing examples of permanent, temporary and situational disabilities related to touch (one arm, arm injury, new parent), seeing (blind, caratcts, distracted driver), hearing (deaf, ear infection, bartender) and speaking (non-verbal, laryngitis, heavy accent)." id="2006" name="Google Shape;2006;g3f60670b355_0_3385"/>
          <p:cNvPicPr preferRelativeResize="0"/>
          <p:nvPr/>
        </p:nvPicPr>
        <p:blipFill rotWithShape="1">
          <a:blip r:embed="rId4">
            <a:alphaModFix/>
          </a:blip>
          <a:srcRect b="0" l="4898" r="0" t="0"/>
          <a:stretch/>
        </p:blipFill>
        <p:spPr>
          <a:xfrm>
            <a:off x="5993750" y="419625"/>
            <a:ext cx="3020950" cy="4562850"/>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g3f60670b355_0_3391"/>
          <p:cNvSpPr txBox="1"/>
          <p:nvPr>
            <p:ph type="title"/>
          </p:nvPr>
        </p:nvSpPr>
        <p:spPr>
          <a:xfrm>
            <a:off x="98250" y="92550"/>
            <a:ext cx="8826600" cy="602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en-US"/>
              <a:t>UDL Guidelines: </a:t>
            </a:r>
            <a:r>
              <a:rPr lang="en-US">
                <a:extLst>
                  <a:ext uri="http://customooxmlschemas.google.com/">
                    <go:slidesCustomData xmlns:go="http://customooxmlschemas.google.com/" textRoundtripDataId="12"/>
                  </a:ext>
                </a:extLst>
              </a:rPr>
              <a:t>Toolbox for </a:t>
            </a:r>
            <a:r>
              <a:rPr lang="en-US"/>
              <a:t>Educators, Instructors, Trainers </a:t>
            </a:r>
            <a:endParaRPr/>
          </a:p>
        </p:txBody>
      </p:sp>
      <p:pic>
        <p:nvPicPr>
          <p:cNvPr descr="Photograph of an organized tool box." id="2012" name="Google Shape;2012;g3f60670b355_0_3391"/>
          <p:cNvPicPr preferRelativeResize="0"/>
          <p:nvPr/>
        </p:nvPicPr>
        <p:blipFill rotWithShape="1">
          <a:blip r:embed="rId3">
            <a:alphaModFix/>
          </a:blip>
          <a:srcRect b="0" l="0" r="0" t="0"/>
          <a:stretch/>
        </p:blipFill>
        <p:spPr>
          <a:xfrm>
            <a:off x="152400" y="923850"/>
            <a:ext cx="4143451" cy="4143451"/>
          </a:xfrm>
          <a:prstGeom prst="rect">
            <a:avLst/>
          </a:prstGeom>
          <a:noFill/>
          <a:ln>
            <a:noFill/>
          </a:ln>
        </p:spPr>
      </p:pic>
      <p:pic>
        <p:nvPicPr>
          <p:cNvPr id="2013" name="Google Shape;2013;g3f60670b355_0_3391"/>
          <p:cNvPicPr preferRelativeResize="0"/>
          <p:nvPr/>
        </p:nvPicPr>
        <p:blipFill rotWithShape="1">
          <a:blip r:embed="rId4">
            <a:alphaModFix/>
          </a:blip>
          <a:srcRect b="0" l="0" r="0" t="0"/>
          <a:stretch/>
        </p:blipFill>
        <p:spPr>
          <a:xfrm>
            <a:off x="4491950" y="1162248"/>
            <a:ext cx="4432899" cy="3353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7" name="Shape 2017"/>
        <p:cNvGrpSpPr/>
        <p:nvPr/>
      </p:nvGrpSpPr>
      <p:grpSpPr>
        <a:xfrm>
          <a:off x="0" y="0"/>
          <a:ext cx="0" cy="0"/>
          <a:chOff x="0" y="0"/>
          <a:chExt cx="0" cy="0"/>
        </a:xfrm>
      </p:grpSpPr>
      <p:sp>
        <p:nvSpPr>
          <p:cNvPr id="2018" name="Google Shape;2018;g3f60670b355_0_3397"/>
          <p:cNvSpPr txBox="1"/>
          <p:nvPr>
            <p:ph type="title"/>
          </p:nvPr>
        </p:nvSpPr>
        <p:spPr>
          <a:xfrm>
            <a:off x="226078" y="240150"/>
            <a:ext cx="2808000" cy="953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en-US"/>
              <a:t>UDL Research</a:t>
            </a:r>
            <a:endParaRPr/>
          </a:p>
        </p:txBody>
      </p:sp>
      <p:sp>
        <p:nvSpPr>
          <p:cNvPr id="2019" name="Google Shape;2019;g3f60670b355_0_3397"/>
          <p:cNvSpPr txBox="1"/>
          <p:nvPr>
            <p:ph idx="1" type="body"/>
          </p:nvPr>
        </p:nvSpPr>
        <p:spPr>
          <a:xfrm>
            <a:off x="226075" y="1195750"/>
            <a:ext cx="2808000" cy="316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600"/>
              </a:spcAft>
              <a:buSzPts val="1800"/>
              <a:buNone/>
            </a:pPr>
            <a:r>
              <a:rPr lang="en-US"/>
              <a:t>Research, references, and articles that highlight the use and benefits of UDL in CTE, adult education, and career connected learning/workforce development. </a:t>
            </a:r>
            <a:endParaRPr/>
          </a:p>
        </p:txBody>
      </p:sp>
      <p:sp>
        <p:nvSpPr>
          <p:cNvPr id="2020" name="Google Shape;2020;g3f60670b355_0_3397"/>
          <p:cNvSpPr txBox="1"/>
          <p:nvPr/>
        </p:nvSpPr>
        <p:spPr>
          <a:xfrm>
            <a:off x="3622300" y="407125"/>
            <a:ext cx="4992300" cy="422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sng" cap="none" strike="noStrike">
                <a:solidFill>
                  <a:schemeClr val="hlink"/>
                </a:solidFill>
                <a:latin typeface="Lato"/>
                <a:ea typeface="Lato"/>
                <a:cs typeface="Lato"/>
                <a:sym typeface="Lato"/>
                <a:hlinkClick r:id="rId3"/>
              </a:rPr>
              <a:t>Using UDL for Inclusive Apprenticeships</a:t>
            </a:r>
            <a:endParaRPr b="0" i="0" sz="3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rPr b="0" i="0" lang="en-US" sz="3000" u="sng" cap="none" strike="noStrike">
                <a:solidFill>
                  <a:schemeClr val="hlink"/>
                </a:solidFill>
                <a:latin typeface="Lato"/>
                <a:ea typeface="Lato"/>
                <a:cs typeface="Lato"/>
                <a:sym typeface="Lato"/>
                <a:hlinkClick r:id="rId4"/>
              </a:rPr>
              <a:t>The Evidence for UDL</a:t>
            </a:r>
            <a:endParaRPr b="0" i="0" sz="30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rPr b="0" i="0" lang="en-US" sz="3000" u="sng" cap="none" strike="noStrike">
                <a:solidFill>
                  <a:schemeClr val="hlink"/>
                </a:solidFill>
                <a:latin typeface="Lato"/>
                <a:ea typeface="Lato"/>
                <a:cs typeface="Lato"/>
                <a:sym typeface="Lato"/>
                <a:hlinkClick r:id="rId5"/>
              </a:rPr>
              <a:t>UDL &amp; Internships </a:t>
            </a:r>
            <a:endParaRPr b="0" i="0" sz="3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000"/>
              <a:buFont typeface="Arial"/>
              <a:buNone/>
            </a:pPr>
            <a:r>
              <a:rPr b="0" i="0" lang="en-US" sz="3000" u="sng" cap="none" strike="noStrike">
                <a:solidFill>
                  <a:schemeClr val="hlink"/>
                </a:solidFill>
                <a:latin typeface="Lato"/>
                <a:ea typeface="Lato"/>
                <a:cs typeface="Lato"/>
                <a:sym typeface="Lato"/>
                <a:hlinkClick r:id="rId6"/>
              </a:rPr>
              <a:t>CTE &amp; UDL </a:t>
            </a:r>
            <a:endParaRPr b="0" i="0" sz="3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4" name="Shape 2024"/>
        <p:cNvGrpSpPr/>
        <p:nvPr/>
      </p:nvGrpSpPr>
      <p:grpSpPr>
        <a:xfrm>
          <a:off x="0" y="0"/>
          <a:ext cx="0" cy="0"/>
          <a:chOff x="0" y="0"/>
          <a:chExt cx="0" cy="0"/>
        </a:xfrm>
      </p:grpSpPr>
      <p:sp>
        <p:nvSpPr>
          <p:cNvPr id="2025" name="Google Shape;2025;g3f60670b355_0_6740"/>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200"/>
              <a:buNone/>
            </a:pPr>
            <a:r>
              <a:rPr lang="en-US"/>
              <a:t>The Project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sp>
        <p:nvSpPr>
          <p:cNvPr id="2030" name="Google Shape;2030;g3f60670b355_0_6131"/>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2"/>
              </a:buClr>
              <a:buSzPts val="3200"/>
              <a:buFont typeface="Lato"/>
              <a:buNone/>
            </a:pPr>
            <a:r>
              <a:rPr lang="en-US" sz="3000">
                <a:extLst>
                  <a:ext uri="http://customooxmlschemas.google.com/">
                    <go:slidesCustomData xmlns:go="http://customooxmlschemas.google.com/" textRoundtripDataId="13"/>
                  </a:ext>
                </a:extLst>
              </a:rPr>
              <a:t>Project Backg</a:t>
            </a:r>
            <a:r>
              <a:rPr lang="en-US" sz="3000">
                <a:extLst>
                  <a:ext uri="http://customooxmlschemas.google.com/">
                    <go:slidesCustomData xmlns:go="http://customooxmlschemas.google.com/" textRoundtripDataId="14"/>
                  </a:ext>
                </a:extLst>
              </a:rPr>
              <a:t>round &amp; Goals </a:t>
            </a:r>
            <a:endParaRPr sz="3000"/>
          </a:p>
        </p:txBody>
      </p:sp>
      <p:sp>
        <p:nvSpPr>
          <p:cNvPr id="2031" name="Google Shape;2031;g3f60670b355_0_6131"/>
          <p:cNvSpPr txBox="1"/>
          <p:nvPr>
            <p:ph idx="1" type="body"/>
          </p:nvPr>
        </p:nvSpPr>
        <p:spPr>
          <a:xfrm>
            <a:off x="266400" y="1233275"/>
            <a:ext cx="4841100" cy="3224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sz="2500">
                <a:solidFill>
                  <a:schemeClr val="dk1"/>
                </a:solidFill>
              </a:rPr>
              <a:t>Nolan &amp; Virginia </a:t>
            </a:r>
            <a:endParaRPr sz="2500">
              <a:solidFill>
                <a:schemeClr val="dk1"/>
              </a:solidFill>
            </a:endParaRPr>
          </a:p>
          <a:p>
            <a:pPr indent="-355600" lvl="0" marL="457200" rtl="0" algn="l">
              <a:lnSpc>
                <a:spcPct val="100000"/>
              </a:lnSpc>
              <a:spcBef>
                <a:spcPts val="0"/>
              </a:spcBef>
              <a:spcAft>
                <a:spcPts val="0"/>
              </a:spcAft>
              <a:buClr>
                <a:schemeClr val="dk1"/>
              </a:buClr>
              <a:buSzPts val="2000"/>
              <a:buChar char="●"/>
            </a:pPr>
            <a:r>
              <a:rPr lang="en-US" sz="2000">
                <a:solidFill>
                  <a:schemeClr val="dk1"/>
                </a:solidFill>
              </a:rPr>
              <a:t>P</a:t>
            </a:r>
            <a:r>
              <a:rPr lang="en-US" sz="2000">
                <a:solidFill>
                  <a:schemeClr val="dk1"/>
                </a:solidFill>
                <a:extLst>
                  <a:ext uri="http://customooxmlschemas.google.com/">
                    <go:slidesCustomData xmlns:go="http://customooxmlschemas.google.com/" textRoundtripDataId="15"/>
                  </a:ext>
                </a:extLst>
              </a:rPr>
              <a:t>roject objectives, goals, and hopes</a:t>
            </a:r>
            <a:endParaRPr sz="2000">
              <a:solidFill>
                <a:schemeClr val="dk1"/>
              </a:solidFill>
              <a:extLst>
                <a:ext uri="http://customooxmlschemas.google.com/">
                  <go:slidesCustomData xmlns:go="http://customooxmlschemas.google.com/" textRoundtripDataId="16"/>
                </a:ext>
              </a:extLst>
            </a:endParaRPr>
          </a:p>
          <a:p>
            <a:pPr indent="-355600" lvl="0" marL="457200" rtl="0" algn="l">
              <a:lnSpc>
                <a:spcPct val="100000"/>
              </a:lnSpc>
              <a:spcBef>
                <a:spcPts val="0"/>
              </a:spcBef>
              <a:spcAft>
                <a:spcPts val="0"/>
              </a:spcAft>
              <a:buClr>
                <a:schemeClr val="dk1"/>
              </a:buClr>
              <a:buSzPts val="2000"/>
              <a:buChar char="●"/>
            </a:pPr>
            <a:r>
              <a:rPr lang="en-US" sz="2000">
                <a:solidFill>
                  <a:schemeClr val="dk1"/>
                </a:solidFill>
                <a:extLst>
                  <a:ext uri="http://customooxmlschemas.google.com/">
                    <go:slidesCustomData xmlns:go="http://customooxmlschemas.google.com/" textRoundtripDataId="17"/>
                  </a:ext>
                </a:extLst>
              </a:rPr>
              <a:t>What did you hope to learn through this project? </a:t>
            </a:r>
            <a:endParaRPr sz="2000">
              <a:solidFill>
                <a:schemeClr val="dk1"/>
              </a:solidFill>
            </a:endParaRPr>
          </a:p>
          <a:p>
            <a:pPr indent="-355600" lvl="0" marL="457200" rtl="0" algn="l">
              <a:lnSpc>
                <a:spcPct val="100000"/>
              </a:lnSpc>
              <a:spcBef>
                <a:spcPts val="0"/>
              </a:spcBef>
              <a:spcAft>
                <a:spcPts val="0"/>
              </a:spcAft>
              <a:buClr>
                <a:schemeClr val="dk1"/>
              </a:buClr>
              <a:buSzPts val="2000"/>
              <a:buChar char="●"/>
            </a:pPr>
            <a:r>
              <a:rPr lang="en-US" sz="2000">
                <a:solidFill>
                  <a:schemeClr val="dk1"/>
                </a:solidFill>
              </a:rPr>
              <a:t>Why was it important for you to better understand the PD needs of post-secondary CTE educators? </a:t>
            </a:r>
            <a:endParaRPr sz="2000">
              <a:solidFill>
                <a:schemeClr val="dk1"/>
              </a:solidFill>
            </a:endParaRPr>
          </a:p>
        </p:txBody>
      </p:sp>
      <p:sp>
        <p:nvSpPr>
          <p:cNvPr id="2032" name="Google Shape;2032;g3f60670b355_0_6131"/>
          <p:cNvSpPr txBox="1"/>
          <p:nvPr>
            <p:ph idx="1" type="body"/>
          </p:nvPr>
        </p:nvSpPr>
        <p:spPr>
          <a:xfrm>
            <a:off x="5464350" y="1153175"/>
            <a:ext cx="3579300" cy="3304500"/>
          </a:xfrm>
          <a:prstGeom prst="rect">
            <a:avLst/>
          </a:prstGeom>
          <a:solidFill>
            <a:srgbClr val="D9EAD3"/>
          </a:solidFill>
        </p:spPr>
        <p:txBody>
          <a:bodyPr anchorCtr="0" anchor="t" bIns="91425" lIns="91425" spcFirstLastPara="1" rIns="91425" wrap="square" tIns="91425">
            <a:noAutofit/>
          </a:bodyPr>
          <a:lstStyle/>
          <a:p>
            <a:pPr indent="-400050" lvl="0" marL="457200" rtl="0" algn="l">
              <a:lnSpc>
                <a:spcPct val="100000"/>
              </a:lnSpc>
              <a:spcBef>
                <a:spcPts val="0"/>
              </a:spcBef>
              <a:spcAft>
                <a:spcPts val="0"/>
              </a:spcAft>
              <a:buSzPts val="2700"/>
              <a:buChar char="●"/>
            </a:pPr>
            <a:r>
              <a:rPr b="1" lang="en-US" sz="1400">
                <a:solidFill>
                  <a:srgbClr val="000000"/>
                </a:solidFill>
              </a:rPr>
              <a:t>14,000+ - </a:t>
            </a:r>
            <a:r>
              <a:rPr lang="en-US" sz="1400">
                <a:solidFill>
                  <a:srgbClr val="000000"/>
                </a:solidFill>
              </a:rPr>
              <a:t>Michigan students participated in CTE in the most recent academic year.</a:t>
            </a:r>
            <a:endParaRPr sz="1400">
              <a:solidFill>
                <a:srgbClr val="000000"/>
              </a:solidFill>
            </a:endParaRPr>
          </a:p>
          <a:p>
            <a:pPr indent="-400050" lvl="0" marL="457200" rtl="0" algn="l">
              <a:lnSpc>
                <a:spcPct val="100000"/>
              </a:lnSpc>
              <a:spcBef>
                <a:spcPts val="0"/>
              </a:spcBef>
              <a:spcAft>
                <a:spcPts val="0"/>
              </a:spcAft>
              <a:buSzPts val="2700"/>
              <a:buChar char="●"/>
            </a:pPr>
            <a:r>
              <a:rPr b="1" lang="en-US" sz="1400">
                <a:solidFill>
                  <a:srgbClr val="000000"/>
                </a:solidFill>
              </a:rPr>
              <a:t>55,431 - </a:t>
            </a:r>
            <a:r>
              <a:rPr lang="en-US" sz="1400">
                <a:solidFill>
                  <a:srgbClr val="000000"/>
                </a:solidFill>
              </a:rPr>
              <a:t>students completed CTE programs in 2024–25—a record, and </a:t>
            </a:r>
            <a:r>
              <a:rPr b="1" lang="en-US" sz="1400">
                <a:solidFill>
                  <a:srgbClr val="000000"/>
                </a:solidFill>
              </a:rPr>
              <a:t>more than double the 27,014 completers a decade earlier</a:t>
            </a:r>
            <a:r>
              <a:rPr lang="en-US" sz="1400">
                <a:solidFill>
                  <a:srgbClr val="000000"/>
                </a:solidFill>
              </a:rPr>
              <a:t>.</a:t>
            </a:r>
            <a:endParaRPr sz="1400">
              <a:solidFill>
                <a:srgbClr val="000000"/>
              </a:solidFill>
            </a:endParaRPr>
          </a:p>
          <a:p>
            <a:pPr indent="-400050" lvl="0" marL="457200" rtl="0" algn="l">
              <a:lnSpc>
                <a:spcPct val="100000"/>
              </a:lnSpc>
              <a:spcBef>
                <a:spcPts val="0"/>
              </a:spcBef>
              <a:spcAft>
                <a:spcPts val="0"/>
              </a:spcAft>
              <a:buSzPts val="2700"/>
              <a:buChar char="●"/>
            </a:pPr>
            <a:r>
              <a:rPr b="1" lang="en-US" sz="1400">
                <a:solidFill>
                  <a:srgbClr val="000000"/>
                </a:solidFill>
              </a:rPr>
              <a:t>520,000+ -</a:t>
            </a:r>
            <a:r>
              <a:rPr lang="en-US" sz="1400">
                <a:solidFill>
                  <a:srgbClr val="000000"/>
                </a:solidFill>
              </a:rPr>
              <a:t>professional trades jobs are projected to be part of Michigan's economy by 2030.</a:t>
            </a:r>
            <a:endParaRPr sz="1400">
              <a:solidFill>
                <a:srgbClr val="000000"/>
              </a:solidFill>
            </a:endParaRPr>
          </a:p>
          <a:p>
            <a:pPr indent="0" lvl="0" marL="45720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6" name="Shape 2036"/>
        <p:cNvGrpSpPr/>
        <p:nvPr/>
      </p:nvGrpSpPr>
      <p:grpSpPr>
        <a:xfrm>
          <a:off x="0" y="0"/>
          <a:ext cx="0" cy="0"/>
          <a:chOff x="0" y="0"/>
          <a:chExt cx="0" cy="0"/>
        </a:xfrm>
      </p:grpSpPr>
      <p:sp>
        <p:nvSpPr>
          <p:cNvPr id="2037" name="Google Shape;2037;g3f60670b355_0_6143"/>
          <p:cNvSpPr txBox="1"/>
          <p:nvPr>
            <p:ph type="title"/>
          </p:nvPr>
        </p:nvSpPr>
        <p:spPr>
          <a:xfrm>
            <a:off x="76200" y="4503400"/>
            <a:ext cx="7329000" cy="684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400"/>
              <a:buNone/>
            </a:pPr>
            <a:r>
              <a:rPr lang="en-US"/>
              <a:t>Started with a Gap Analysis: Comments</a:t>
            </a:r>
            <a:endParaRPr/>
          </a:p>
        </p:txBody>
      </p:sp>
      <p:sp>
        <p:nvSpPr>
          <p:cNvPr id="2038" name="Google Shape;2038;g3f60670b355_0_6143"/>
          <p:cNvSpPr txBox="1"/>
          <p:nvPr>
            <p:ph idx="1" type="body"/>
          </p:nvPr>
        </p:nvSpPr>
        <p:spPr>
          <a:xfrm>
            <a:off x="292200" y="400450"/>
            <a:ext cx="8729400" cy="3833100"/>
          </a:xfrm>
          <a:prstGeom prst="rect">
            <a:avLst/>
          </a:prstGeom>
          <a:noFill/>
          <a:ln>
            <a:noFill/>
          </a:ln>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Clr>
                <a:srgbClr val="212121"/>
              </a:buClr>
              <a:buSzPts val="2600"/>
              <a:buChar char="●"/>
            </a:pPr>
            <a:r>
              <a:rPr lang="en-US" sz="2600">
                <a:solidFill>
                  <a:srgbClr val="212121"/>
                </a:solidFill>
              </a:rPr>
              <a:t>"…nothing is within driving distance..." (referring to networking)</a:t>
            </a:r>
            <a:endParaRPr sz="2600">
              <a:solidFill>
                <a:srgbClr val="212121"/>
              </a:solidFill>
              <a:latin typeface="Lato"/>
              <a:ea typeface="Lato"/>
              <a:cs typeface="Lato"/>
              <a:sym typeface="Lato"/>
            </a:endParaRPr>
          </a:p>
          <a:p>
            <a:pPr indent="-393700" lvl="0" marL="457200" rtl="0" algn="l">
              <a:lnSpc>
                <a:spcPct val="100000"/>
              </a:lnSpc>
              <a:spcBef>
                <a:spcPts val="0"/>
              </a:spcBef>
              <a:spcAft>
                <a:spcPts val="0"/>
              </a:spcAft>
              <a:buClr>
                <a:srgbClr val="212121"/>
              </a:buClr>
              <a:buSzPts val="2600"/>
              <a:buChar char="●"/>
            </a:pPr>
            <a:r>
              <a:rPr lang="en-US" sz="2600">
                <a:solidFill>
                  <a:srgbClr val="212121"/>
                </a:solidFill>
              </a:rPr>
              <a:t>"...they don't know what they don't know..." (referring to instructor training)</a:t>
            </a:r>
            <a:endParaRPr sz="2600">
              <a:solidFill>
                <a:srgbClr val="212121"/>
              </a:solidFill>
              <a:latin typeface="Lato"/>
              <a:ea typeface="Lato"/>
              <a:cs typeface="Lato"/>
              <a:sym typeface="Lato"/>
            </a:endParaRPr>
          </a:p>
          <a:p>
            <a:pPr indent="-393700" lvl="0" marL="457200" rtl="0" algn="l">
              <a:lnSpc>
                <a:spcPct val="100000"/>
              </a:lnSpc>
              <a:spcBef>
                <a:spcPts val="0"/>
              </a:spcBef>
              <a:spcAft>
                <a:spcPts val="0"/>
              </a:spcAft>
              <a:buClr>
                <a:srgbClr val="212121"/>
              </a:buClr>
              <a:buSzPts val="2600"/>
              <a:buChar char="●"/>
            </a:pPr>
            <a:r>
              <a:rPr lang="en-US" sz="2600">
                <a:solidFill>
                  <a:srgbClr val="212121"/>
                </a:solidFill>
              </a:rPr>
              <a:t>"...classroom approach, how to develop a quality test...the inner workings of how to be a good teacher..."</a:t>
            </a:r>
            <a:endParaRPr sz="2600">
              <a:solidFill>
                <a:srgbClr val="212121"/>
              </a:solidFill>
            </a:endParaRPr>
          </a:p>
          <a:p>
            <a:pPr indent="-393700" lvl="0" marL="457200" rtl="0" algn="l">
              <a:lnSpc>
                <a:spcPct val="100000"/>
              </a:lnSpc>
              <a:spcBef>
                <a:spcPts val="0"/>
              </a:spcBef>
              <a:spcAft>
                <a:spcPts val="0"/>
              </a:spcAft>
              <a:buClr>
                <a:schemeClr val="dk1"/>
              </a:buClr>
              <a:buSzPts val="2600"/>
              <a:buChar char="●"/>
            </a:pPr>
            <a:r>
              <a:rPr lang="en-US" sz="2600">
                <a:solidFill>
                  <a:schemeClr val="dk1"/>
                </a:solidFill>
              </a:rPr>
              <a:t>“…not everyone agrees with terminology…”</a:t>
            </a:r>
            <a:endParaRPr sz="2600"/>
          </a:p>
          <a:p>
            <a:pPr indent="-393700" lvl="0" marL="457200" rtl="0" algn="l">
              <a:lnSpc>
                <a:spcPct val="100000"/>
              </a:lnSpc>
              <a:spcBef>
                <a:spcPts val="0"/>
              </a:spcBef>
              <a:spcAft>
                <a:spcPts val="0"/>
              </a:spcAft>
              <a:buClr>
                <a:schemeClr val="dk1"/>
              </a:buClr>
              <a:buSzPts val="2600"/>
              <a:buChar char="●"/>
            </a:pPr>
            <a:r>
              <a:rPr lang="en-US" sz="2600">
                <a:solidFill>
                  <a:schemeClr val="dk1"/>
                </a:solidFill>
              </a:rPr>
              <a:t>“…data people don’t understand what directors need…”</a:t>
            </a:r>
            <a:endParaRPr sz="2600"/>
          </a:p>
          <a:p>
            <a:pPr indent="-393700" lvl="0" marL="457200" rtl="0" algn="l">
              <a:lnSpc>
                <a:spcPct val="100000"/>
              </a:lnSpc>
              <a:spcBef>
                <a:spcPts val="0"/>
              </a:spcBef>
              <a:spcAft>
                <a:spcPts val="0"/>
              </a:spcAft>
              <a:buClr>
                <a:schemeClr val="dk1"/>
              </a:buClr>
              <a:buSzPts val="2600"/>
              <a:buChar char="●"/>
            </a:pPr>
            <a:r>
              <a:rPr lang="en-US" sz="2600">
                <a:solidFill>
                  <a:schemeClr val="dk1"/>
                </a:solidFill>
              </a:rPr>
              <a:t>“…new directors training”</a:t>
            </a:r>
            <a:endParaRPr sz="2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2" name="Shape 2042"/>
        <p:cNvGrpSpPr/>
        <p:nvPr/>
      </p:nvGrpSpPr>
      <p:grpSpPr>
        <a:xfrm>
          <a:off x="0" y="0"/>
          <a:ext cx="0" cy="0"/>
          <a:chOff x="0" y="0"/>
          <a:chExt cx="0" cy="0"/>
        </a:xfrm>
      </p:grpSpPr>
      <p:sp>
        <p:nvSpPr>
          <p:cNvPr id="2043" name="Google Shape;2043;g3f60670b355_0_6148"/>
          <p:cNvSpPr txBox="1"/>
          <p:nvPr>
            <p:ph idx="1" type="body"/>
          </p:nvPr>
        </p:nvSpPr>
        <p:spPr>
          <a:xfrm>
            <a:off x="1559545" y="1476898"/>
            <a:ext cx="7120500" cy="3522000"/>
          </a:xfrm>
          <a:prstGeom prst="rect">
            <a:avLst/>
          </a:prstGeom>
          <a:noFill/>
          <a:ln>
            <a:noFill/>
          </a:ln>
        </p:spPr>
        <p:txBody>
          <a:bodyPr anchorCtr="0" anchor="t" bIns="91425" lIns="91425" spcFirstLastPara="1" rIns="91425" wrap="square" tIns="91425">
            <a:noAutofit/>
          </a:bodyPr>
          <a:lstStyle/>
          <a:p>
            <a:pPr indent="0" lvl="0" marL="76200" rtl="0" algn="l">
              <a:lnSpc>
                <a:spcPct val="100000"/>
              </a:lnSpc>
              <a:spcBef>
                <a:spcPts val="0"/>
              </a:spcBef>
              <a:spcAft>
                <a:spcPts val="0"/>
              </a:spcAft>
              <a:buSzPts val="2400"/>
              <a:buNone/>
            </a:pPr>
            <a:r>
              <a:rPr lang="en-US" sz="2500"/>
              <a:t>Professional development for CTE faculty is sorely needed and often under-prioritized. As technology continues to advance the problem becomes more acute.</a:t>
            </a:r>
            <a:endParaRPr sz="2900"/>
          </a:p>
          <a:p>
            <a:pPr indent="0" lvl="0" marL="76200" rtl="0" algn="l">
              <a:lnSpc>
                <a:spcPct val="100000"/>
              </a:lnSpc>
              <a:spcBef>
                <a:spcPts val="0"/>
              </a:spcBef>
              <a:spcAft>
                <a:spcPts val="0"/>
              </a:spcAft>
              <a:buSzPts val="2400"/>
              <a:buNone/>
            </a:pPr>
            <a:r>
              <a:t/>
            </a:r>
            <a:endParaRPr/>
          </a:p>
        </p:txBody>
      </p:sp>
      <p:sp>
        <p:nvSpPr>
          <p:cNvPr id="2044" name="Google Shape;2044;g3f60670b355_0_6148"/>
          <p:cNvSpPr txBox="1"/>
          <p:nvPr/>
        </p:nvSpPr>
        <p:spPr>
          <a:xfrm>
            <a:off x="1702523" y="3346600"/>
            <a:ext cx="548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chemeClr val="dk2"/>
                </a:solidFill>
                <a:latin typeface="Arial"/>
                <a:ea typeface="Arial"/>
                <a:cs typeface="Arial"/>
                <a:sym typeface="Arial"/>
              </a:rPr>
              <a:t>Don Hutchinson, Macomb CC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8" name="Shape 2048"/>
        <p:cNvGrpSpPr/>
        <p:nvPr/>
      </p:nvGrpSpPr>
      <p:grpSpPr>
        <a:xfrm>
          <a:off x="0" y="0"/>
          <a:ext cx="0" cy="0"/>
          <a:chOff x="0" y="0"/>
          <a:chExt cx="0" cy="0"/>
        </a:xfrm>
      </p:grpSpPr>
      <p:sp>
        <p:nvSpPr>
          <p:cNvPr id="2049" name="Google Shape;2049;g3fb89b00c2e_0_220"/>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2"/>
              </a:buClr>
              <a:buSzPts val="3200"/>
              <a:buFont typeface="Lato"/>
              <a:buNone/>
            </a:pPr>
            <a:r>
              <a:rPr lang="en-US" sz="3000"/>
              <a:t>Findings From the Literature </a:t>
            </a:r>
            <a:endParaRPr sz="3800"/>
          </a:p>
        </p:txBody>
      </p:sp>
      <p:sp>
        <p:nvSpPr>
          <p:cNvPr id="2050" name="Google Shape;2050;g3fb89b00c2e_0_220"/>
          <p:cNvSpPr txBox="1"/>
          <p:nvPr>
            <p:ph idx="1" type="body"/>
          </p:nvPr>
        </p:nvSpPr>
        <p:spPr>
          <a:xfrm>
            <a:off x="177325" y="1233275"/>
            <a:ext cx="2968200" cy="2710200"/>
          </a:xfrm>
          <a:prstGeom prst="rect">
            <a:avLst/>
          </a:prstGeom>
          <a:noFill/>
          <a:ln>
            <a:noFill/>
          </a:ln>
        </p:spPr>
        <p:txBody>
          <a:bodyPr anchorCtr="0" anchor="t" bIns="91425" lIns="91425" spcFirstLastPara="1" rIns="91425" wrap="square" tIns="91425">
            <a:noAutofit/>
          </a:bodyPr>
          <a:lstStyle/>
          <a:p>
            <a:pPr indent="0" lvl="0" marL="76200" rtl="0" algn="l">
              <a:lnSpc>
                <a:spcPct val="100000"/>
              </a:lnSpc>
              <a:spcBef>
                <a:spcPts val="0"/>
              </a:spcBef>
              <a:spcAft>
                <a:spcPts val="0"/>
              </a:spcAft>
              <a:buClr>
                <a:schemeClr val="accent6"/>
              </a:buClr>
              <a:buSzPts val="2400"/>
              <a:buNone/>
            </a:pPr>
            <a:r>
              <a:rPr lang="en-US" sz="2000">
                <a:solidFill>
                  <a:srgbClr val="000000"/>
                </a:solidFill>
              </a:rPr>
              <a:t>Most CTE educators report little or no on- boarding and do not truly understand their responsibilities </a:t>
            </a:r>
            <a:endParaRPr sz="2000"/>
          </a:p>
          <a:p>
            <a:pPr indent="0" lvl="0" marL="76200" rtl="0" algn="l">
              <a:lnSpc>
                <a:spcPct val="100000"/>
              </a:lnSpc>
              <a:spcBef>
                <a:spcPts val="0"/>
              </a:spcBef>
              <a:spcAft>
                <a:spcPts val="0"/>
              </a:spcAft>
              <a:buClr>
                <a:schemeClr val="accent6"/>
              </a:buClr>
              <a:buSzPts val="2400"/>
              <a:buNone/>
            </a:pPr>
            <a:r>
              <a:rPr lang="en-US" sz="2000">
                <a:solidFill>
                  <a:srgbClr val="000000"/>
                </a:solidFill>
              </a:rPr>
              <a:t>(Thierer, 2021).</a:t>
            </a:r>
            <a:endParaRPr sz="2000"/>
          </a:p>
          <a:p>
            <a:pPr indent="0" lvl="0" marL="457200" rtl="0" algn="l">
              <a:lnSpc>
                <a:spcPct val="100000"/>
              </a:lnSpc>
              <a:spcBef>
                <a:spcPts val="0"/>
              </a:spcBef>
              <a:spcAft>
                <a:spcPts val="0"/>
              </a:spcAft>
              <a:buNone/>
            </a:pPr>
            <a:r>
              <a:t/>
            </a:r>
            <a:endParaRPr i="1" sz="1600"/>
          </a:p>
        </p:txBody>
      </p:sp>
      <p:sp>
        <p:nvSpPr>
          <p:cNvPr id="2051" name="Google Shape;2051;g3fb89b00c2e_0_220"/>
          <p:cNvSpPr txBox="1"/>
          <p:nvPr>
            <p:ph idx="2" type="body"/>
          </p:nvPr>
        </p:nvSpPr>
        <p:spPr>
          <a:xfrm>
            <a:off x="3166475" y="1233275"/>
            <a:ext cx="2835300" cy="2710200"/>
          </a:xfrm>
          <a:prstGeom prst="rect">
            <a:avLst/>
          </a:prstGeom>
          <a:noFill/>
          <a:ln>
            <a:noFill/>
          </a:ln>
        </p:spPr>
        <p:txBody>
          <a:bodyPr anchorCtr="0" anchor="t" bIns="91425" lIns="91425" spcFirstLastPara="1" rIns="91425" wrap="square" tIns="91425">
            <a:noAutofit/>
          </a:bodyPr>
          <a:lstStyle/>
          <a:p>
            <a:pPr indent="0" lvl="0" marL="76200" rtl="0" algn="l">
              <a:lnSpc>
                <a:spcPct val="100000"/>
              </a:lnSpc>
              <a:spcBef>
                <a:spcPts val="0"/>
              </a:spcBef>
              <a:spcAft>
                <a:spcPts val="0"/>
              </a:spcAft>
              <a:buClr>
                <a:schemeClr val="accent6"/>
              </a:buClr>
              <a:buSzPts val="2400"/>
              <a:buNone/>
            </a:pPr>
            <a:r>
              <a:rPr lang="en-US" sz="2000">
                <a:solidFill>
                  <a:srgbClr val="000000"/>
                </a:solidFill>
              </a:rPr>
              <a:t>“... my first year of teaching was so overwhelming [,] like drinking out of a fire hose” CTE faculty moving from industry to the classroom. </a:t>
            </a:r>
            <a:endParaRPr sz="2000">
              <a:solidFill>
                <a:srgbClr val="000000"/>
              </a:solidFill>
            </a:endParaRPr>
          </a:p>
          <a:p>
            <a:pPr indent="0" lvl="0" marL="76200" rtl="0" algn="l">
              <a:lnSpc>
                <a:spcPct val="100000"/>
              </a:lnSpc>
              <a:spcBef>
                <a:spcPts val="0"/>
              </a:spcBef>
              <a:spcAft>
                <a:spcPts val="0"/>
              </a:spcAft>
              <a:buClr>
                <a:schemeClr val="accent6"/>
              </a:buClr>
              <a:buSzPts val="2400"/>
              <a:buNone/>
            </a:pPr>
            <a:r>
              <a:t/>
            </a:r>
            <a:endParaRPr sz="1800">
              <a:solidFill>
                <a:srgbClr val="000000"/>
              </a:solidFill>
            </a:endParaRPr>
          </a:p>
          <a:p>
            <a:pPr indent="0" lvl="0" marL="457200" rtl="0" algn="l">
              <a:lnSpc>
                <a:spcPct val="100000"/>
              </a:lnSpc>
              <a:spcBef>
                <a:spcPts val="0"/>
              </a:spcBef>
              <a:spcAft>
                <a:spcPts val="0"/>
              </a:spcAft>
              <a:buNone/>
            </a:pPr>
            <a:r>
              <a:t/>
            </a:r>
            <a:endParaRPr i="1" sz="1600">
              <a:solidFill>
                <a:srgbClr val="000000"/>
              </a:solidFill>
            </a:endParaRPr>
          </a:p>
          <a:p>
            <a:pPr indent="0" lvl="0" marL="76200" rtl="0" algn="l">
              <a:lnSpc>
                <a:spcPct val="100000"/>
              </a:lnSpc>
              <a:spcBef>
                <a:spcPts val="0"/>
              </a:spcBef>
              <a:spcAft>
                <a:spcPts val="0"/>
              </a:spcAft>
              <a:buClr>
                <a:schemeClr val="accent6"/>
              </a:buClr>
              <a:buSzPts val="2400"/>
              <a:buNone/>
            </a:pPr>
            <a:r>
              <a:t/>
            </a:r>
            <a:endParaRPr sz="1800">
              <a:solidFill>
                <a:srgbClr val="000000"/>
              </a:solidFill>
            </a:endParaRPr>
          </a:p>
          <a:p>
            <a:pPr indent="0" lvl="0" marL="76200" rtl="0" algn="l">
              <a:lnSpc>
                <a:spcPct val="100000"/>
              </a:lnSpc>
              <a:spcBef>
                <a:spcPts val="0"/>
              </a:spcBef>
              <a:spcAft>
                <a:spcPts val="0"/>
              </a:spcAft>
              <a:buClr>
                <a:schemeClr val="accent6"/>
              </a:buClr>
              <a:buSzPts val="2400"/>
              <a:buNone/>
            </a:pPr>
            <a:r>
              <a:t/>
            </a:r>
            <a:endParaRPr b="1" sz="1800">
              <a:solidFill>
                <a:srgbClr val="000000"/>
              </a:solidFill>
            </a:endParaRPr>
          </a:p>
          <a:p>
            <a:pPr indent="0" lvl="0" marL="76200" rtl="0" algn="l">
              <a:lnSpc>
                <a:spcPct val="100000"/>
              </a:lnSpc>
              <a:spcBef>
                <a:spcPts val="0"/>
              </a:spcBef>
              <a:spcAft>
                <a:spcPts val="0"/>
              </a:spcAft>
              <a:buClr>
                <a:schemeClr val="accent6"/>
              </a:buClr>
              <a:buSzPts val="2400"/>
              <a:buNone/>
            </a:pPr>
            <a:r>
              <a:t/>
            </a:r>
            <a:endParaRPr b="1" sz="1800">
              <a:solidFill>
                <a:srgbClr val="000000"/>
              </a:solidFill>
            </a:endParaRPr>
          </a:p>
        </p:txBody>
      </p:sp>
      <p:sp>
        <p:nvSpPr>
          <p:cNvPr id="2052" name="Google Shape;2052;g3fb89b00c2e_0_220"/>
          <p:cNvSpPr txBox="1"/>
          <p:nvPr>
            <p:ph idx="3" type="body"/>
          </p:nvPr>
        </p:nvSpPr>
        <p:spPr>
          <a:xfrm>
            <a:off x="6001875" y="1233275"/>
            <a:ext cx="2835300" cy="2710200"/>
          </a:xfrm>
          <a:prstGeom prst="rect">
            <a:avLst/>
          </a:prstGeom>
          <a:noFill/>
          <a:ln>
            <a:noFill/>
          </a:ln>
        </p:spPr>
        <p:txBody>
          <a:bodyPr anchorCtr="0" anchor="t" bIns="91425" lIns="91425" spcFirstLastPara="1" rIns="91425" wrap="square" tIns="91425">
            <a:noAutofit/>
          </a:bodyPr>
          <a:lstStyle/>
          <a:p>
            <a:pPr indent="0" lvl="0" marL="76200" rtl="0" algn="l">
              <a:lnSpc>
                <a:spcPct val="100000"/>
              </a:lnSpc>
              <a:spcBef>
                <a:spcPts val="0"/>
              </a:spcBef>
              <a:spcAft>
                <a:spcPts val="0"/>
              </a:spcAft>
              <a:buClr>
                <a:schemeClr val="accent6"/>
              </a:buClr>
              <a:buSzPts val="2400"/>
              <a:buNone/>
            </a:pPr>
            <a:r>
              <a:rPr lang="en-US" sz="2000"/>
              <a:t>Training on disability is limited and disability training designed for CTE educators specifically is nearly non-existent (Carballo et al., 2021; Moriña &amp; Carballo, 2017).</a:t>
            </a:r>
            <a:endParaRPr sz="2000"/>
          </a:p>
          <a:p>
            <a:pPr indent="0" lvl="0" marL="76200" rtl="0" algn="l">
              <a:lnSpc>
                <a:spcPct val="100000"/>
              </a:lnSpc>
              <a:spcBef>
                <a:spcPts val="0"/>
              </a:spcBef>
              <a:spcAft>
                <a:spcPts val="0"/>
              </a:spcAft>
              <a:buClr>
                <a:schemeClr val="accent6"/>
              </a:buClr>
              <a:buSzPts val="2400"/>
              <a:buNone/>
            </a:pPr>
            <a: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2">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6" name="Shape 2056"/>
        <p:cNvGrpSpPr/>
        <p:nvPr/>
      </p:nvGrpSpPr>
      <p:grpSpPr>
        <a:xfrm>
          <a:off x="0" y="0"/>
          <a:ext cx="0" cy="0"/>
          <a:chOff x="0" y="0"/>
          <a:chExt cx="0" cy="0"/>
        </a:xfrm>
      </p:grpSpPr>
      <p:sp>
        <p:nvSpPr>
          <p:cNvPr id="2057" name="Google Shape;2057;g3fa08364f8e_0_0"/>
          <p:cNvSpPr txBox="1"/>
          <p:nvPr>
            <p:ph type="title"/>
          </p:nvPr>
        </p:nvSpPr>
        <p:spPr>
          <a:xfrm>
            <a:off x="471900" y="2053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CTE Educators Need PD Designed for CTE</a:t>
            </a:r>
            <a:endParaRPr/>
          </a:p>
        </p:txBody>
      </p:sp>
      <p:sp>
        <p:nvSpPr>
          <p:cNvPr id="2058" name="Google Shape;2058;g3fa08364f8e_0_0"/>
          <p:cNvSpPr txBox="1"/>
          <p:nvPr>
            <p:ph idx="2" type="body"/>
          </p:nvPr>
        </p:nvSpPr>
        <p:spPr>
          <a:xfrm>
            <a:off x="471900" y="1155625"/>
            <a:ext cx="8338500" cy="27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300"/>
              <a:t>A </a:t>
            </a:r>
            <a:r>
              <a:rPr lang="en-US" sz="2300"/>
              <a:t>2026 study: </a:t>
            </a:r>
            <a:r>
              <a:rPr lang="en-US" sz="2300" u="sng">
                <a:solidFill>
                  <a:schemeClr val="hlink"/>
                </a:solidFill>
                <a:hlinkClick r:id="rId3"/>
              </a:rPr>
              <a:t>Bridging the Gap: Aligning CTE PD with teacher needs</a:t>
            </a:r>
            <a:endParaRPr sz="2300"/>
          </a:p>
          <a:p>
            <a:pPr indent="-374650" lvl="0" marL="457200" rtl="0" algn="l">
              <a:spcBef>
                <a:spcPts val="0"/>
              </a:spcBef>
              <a:spcAft>
                <a:spcPts val="0"/>
              </a:spcAft>
              <a:buSzPts val="2300"/>
              <a:buChar char="●"/>
            </a:pPr>
            <a:r>
              <a:rPr lang="en-US" sz="2300"/>
              <a:t>Work-Based Learning</a:t>
            </a:r>
            <a:endParaRPr sz="2300"/>
          </a:p>
          <a:p>
            <a:pPr indent="-374650" lvl="0" marL="457200" rtl="0" algn="l">
              <a:spcBef>
                <a:spcPts val="0"/>
              </a:spcBef>
              <a:spcAft>
                <a:spcPts val="0"/>
              </a:spcAft>
              <a:buSzPts val="2300"/>
              <a:buChar char="●"/>
            </a:pPr>
            <a:r>
              <a:rPr lang="en-US" sz="2300"/>
              <a:t>Business &amp; Industry Engagement</a:t>
            </a:r>
            <a:endParaRPr sz="2300"/>
          </a:p>
          <a:p>
            <a:pPr indent="-374650" lvl="0" marL="457200" rtl="0" algn="l">
              <a:spcBef>
                <a:spcPts val="0"/>
              </a:spcBef>
              <a:spcAft>
                <a:spcPts val="0"/>
              </a:spcAft>
              <a:buSzPts val="2300"/>
              <a:buChar char="●"/>
            </a:pPr>
            <a:r>
              <a:rPr lang="en-US" sz="2300"/>
              <a:t>Advisory Boards</a:t>
            </a:r>
            <a:endParaRPr sz="2300"/>
          </a:p>
          <a:p>
            <a:pPr indent="-374650" lvl="0" marL="457200" rtl="0" algn="l">
              <a:spcBef>
                <a:spcPts val="0"/>
              </a:spcBef>
              <a:spcAft>
                <a:spcPts val="0"/>
              </a:spcAft>
              <a:buSzPts val="2300"/>
              <a:buChar char="●"/>
            </a:pPr>
            <a:r>
              <a:rPr lang="en-US" sz="2300"/>
              <a:t>Virtual Hands-On Learning</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rPr lang="en-US" sz="2300"/>
              <a:t>The areas where CTE teachers reported the greatest gaps between their need for professional development and its availability.</a:t>
            </a:r>
            <a:endParaRPr sz="23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2" name="Shape 2062"/>
        <p:cNvGrpSpPr/>
        <p:nvPr/>
      </p:nvGrpSpPr>
      <p:grpSpPr>
        <a:xfrm>
          <a:off x="0" y="0"/>
          <a:ext cx="0" cy="0"/>
          <a:chOff x="0" y="0"/>
          <a:chExt cx="0" cy="0"/>
        </a:xfrm>
      </p:grpSpPr>
      <p:sp>
        <p:nvSpPr>
          <p:cNvPr id="2063" name="Google Shape;2063;g3fa08364f8e_0_25"/>
          <p:cNvSpPr txBox="1"/>
          <p:nvPr>
            <p:ph type="title"/>
          </p:nvPr>
        </p:nvSpPr>
        <p:spPr>
          <a:xfrm>
            <a:off x="471900" y="2053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2600"/>
              <a:t>What Does This Mean for the Design of CTE Professional Learning?</a:t>
            </a:r>
            <a:endParaRPr sz="2600"/>
          </a:p>
        </p:txBody>
      </p:sp>
      <p:graphicFrame>
        <p:nvGraphicFramePr>
          <p:cNvPr id="2064" name="Google Shape;2064;g3fa08364f8e_0_25"/>
          <p:cNvGraphicFramePr/>
          <p:nvPr/>
        </p:nvGraphicFramePr>
        <p:xfrm>
          <a:off x="603775" y="1162275"/>
          <a:ext cx="3000000" cy="3000000"/>
        </p:xfrm>
        <a:graphic>
          <a:graphicData uri="http://schemas.openxmlformats.org/drawingml/2006/table">
            <a:tbl>
              <a:tblPr>
                <a:noFill/>
                <a:tableStyleId>{D8306746-D947-42C6-8946-0F24C0675ED2}</a:tableStyleId>
              </a:tblPr>
              <a:tblGrid>
                <a:gridCol w="2291650"/>
                <a:gridCol w="5798575"/>
              </a:tblGrid>
              <a:tr h="641075">
                <a:tc>
                  <a:txBody>
                    <a:bodyPr/>
                    <a:lstStyle/>
                    <a:p>
                      <a:pPr indent="0" lvl="0" marL="0" rtl="0" algn="l">
                        <a:lnSpc>
                          <a:spcPct val="115000"/>
                        </a:lnSpc>
                        <a:spcBef>
                          <a:spcPts val="0"/>
                        </a:spcBef>
                        <a:spcAft>
                          <a:spcPts val="0"/>
                        </a:spcAft>
                        <a:buNone/>
                      </a:pPr>
                      <a:r>
                        <a:rPr b="1" lang="en-US" sz="2200">
                          <a:latin typeface="Lato"/>
                          <a:ea typeface="Lato"/>
                          <a:cs typeface="Lato"/>
                          <a:sym typeface="Lato"/>
                        </a:rPr>
                        <a:t>Design principle</a:t>
                      </a:r>
                      <a:endParaRPr b="1" sz="2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sz="2200">
                          <a:latin typeface="Lato"/>
                          <a:ea typeface="Lato"/>
                          <a:cs typeface="Lato"/>
                          <a:sym typeface="Lato"/>
                        </a:rPr>
                        <a:t>What it means</a:t>
                      </a:r>
                      <a:endParaRPr b="1" sz="2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38450">
                <a:tc>
                  <a:txBody>
                    <a:bodyPr/>
                    <a:lstStyle/>
                    <a:p>
                      <a:pPr indent="0" lvl="0" marL="0" rtl="0" algn="l">
                        <a:spcBef>
                          <a:spcPts val="0"/>
                        </a:spcBef>
                        <a:spcAft>
                          <a:spcPts val="0"/>
                        </a:spcAft>
                        <a:buNone/>
                      </a:pPr>
                      <a:r>
                        <a:rPr b="1" lang="en-US">
                          <a:latin typeface="Lato"/>
                          <a:ea typeface="Lato"/>
                          <a:cs typeface="Lato"/>
                          <a:sym typeface="Lato"/>
                        </a:rPr>
                        <a:t>CTE-Specific</a:t>
                      </a:r>
                      <a:endParaRPr b="1">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700">
                          <a:latin typeface="Lato"/>
                          <a:ea typeface="Lato"/>
                          <a:cs typeface="Lato"/>
                          <a:sym typeface="Lato"/>
                        </a:rPr>
                        <a:t>Contextualized to CTE programs, content areas, and responsibilities</a:t>
                      </a:r>
                      <a:endParaRPr sz="17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38450">
                <a:tc>
                  <a:txBody>
                    <a:bodyPr/>
                    <a:lstStyle/>
                    <a:p>
                      <a:pPr indent="0" lvl="0" marL="0" rtl="0" algn="l">
                        <a:spcBef>
                          <a:spcPts val="0"/>
                        </a:spcBef>
                        <a:spcAft>
                          <a:spcPts val="0"/>
                        </a:spcAft>
                        <a:buNone/>
                      </a:pPr>
                      <a:r>
                        <a:rPr b="1" lang="en-US">
                          <a:latin typeface="Lato"/>
                          <a:ea typeface="Lato"/>
                          <a:cs typeface="Lato"/>
                          <a:sym typeface="Lato"/>
                        </a:rPr>
                        <a:t>Practical</a:t>
                      </a:r>
                      <a:endParaRPr b="1">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700">
                          <a:latin typeface="Lato"/>
                          <a:ea typeface="Lato"/>
                          <a:cs typeface="Lato"/>
                          <a:sym typeface="Lato"/>
                        </a:rPr>
                        <a:t>Immediately usable strategies, models, examples, and resources</a:t>
                      </a:r>
                      <a:endParaRPr sz="17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38450">
                <a:tc>
                  <a:txBody>
                    <a:bodyPr/>
                    <a:lstStyle/>
                    <a:p>
                      <a:pPr indent="0" lvl="0" marL="0" rtl="0" algn="l">
                        <a:spcBef>
                          <a:spcPts val="0"/>
                        </a:spcBef>
                        <a:spcAft>
                          <a:spcPts val="0"/>
                        </a:spcAft>
                        <a:buNone/>
                      </a:pPr>
                      <a:r>
                        <a:rPr b="1" lang="en-US">
                          <a:latin typeface="Lato"/>
                          <a:ea typeface="Lato"/>
                          <a:cs typeface="Lato"/>
                          <a:sym typeface="Lato"/>
                        </a:rPr>
                        <a:t>Flexible</a:t>
                      </a:r>
                      <a:endParaRPr b="1">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700">
                          <a:latin typeface="Lato"/>
                          <a:ea typeface="Lato"/>
                          <a:cs typeface="Lato"/>
                          <a:sym typeface="Lato"/>
                        </a:rPr>
                        <a:t>Multiple ways to access learning that reduce time, scheduling, and geographic barriers</a:t>
                      </a:r>
                      <a:endParaRPr sz="17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38450">
                <a:tc>
                  <a:txBody>
                    <a:bodyPr/>
                    <a:lstStyle/>
                    <a:p>
                      <a:pPr indent="0" lvl="0" marL="0" rtl="0" algn="l">
                        <a:spcBef>
                          <a:spcPts val="0"/>
                        </a:spcBef>
                        <a:spcAft>
                          <a:spcPts val="0"/>
                        </a:spcAft>
                        <a:buNone/>
                      </a:pPr>
                      <a:r>
                        <a:rPr b="1" lang="en-US">
                          <a:latin typeface="Lato"/>
                          <a:ea typeface="Lato"/>
                          <a:cs typeface="Lato"/>
                          <a:sym typeface="Lato"/>
                        </a:rPr>
                        <a:t>Connected</a:t>
                      </a:r>
                      <a:endParaRPr b="1">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700">
                          <a:latin typeface="Lato"/>
                          <a:ea typeface="Lato"/>
                          <a:cs typeface="Lato"/>
                          <a:sym typeface="Lato"/>
                        </a:rPr>
                        <a:t>Opportunities to learn from peers, industry, mentors, and other CTE practitioners</a:t>
                      </a:r>
                      <a:endParaRPr sz="17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8" name="Shape 2068"/>
        <p:cNvGrpSpPr/>
        <p:nvPr/>
      </p:nvGrpSpPr>
      <p:grpSpPr>
        <a:xfrm>
          <a:off x="0" y="0"/>
          <a:ext cx="0" cy="0"/>
          <a:chOff x="0" y="0"/>
          <a:chExt cx="0" cy="0"/>
        </a:xfrm>
      </p:grpSpPr>
      <p:sp>
        <p:nvSpPr>
          <p:cNvPr id="2069" name="Google Shape;2069;g3f951f31f17_0_3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But what about CTE administrators? </a:t>
            </a:r>
            <a:endParaRPr/>
          </a:p>
        </p:txBody>
      </p:sp>
      <p:sp>
        <p:nvSpPr>
          <p:cNvPr id="2070" name="Google Shape;2070;g3f951f31f17_0_35"/>
          <p:cNvSpPr txBox="1"/>
          <p:nvPr>
            <p:ph idx="1" type="body"/>
          </p:nvPr>
        </p:nvSpPr>
        <p:spPr>
          <a:xfrm>
            <a:off x="253450" y="1139225"/>
            <a:ext cx="4659000" cy="298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400"/>
              <a:buNone/>
            </a:pPr>
            <a:r>
              <a:rPr b="1" lang="en-US" sz="2200">
                <a:solidFill>
                  <a:srgbClr val="000000"/>
                </a:solidFill>
              </a:rPr>
              <a:t>Surveyed Institutions &amp; </a:t>
            </a:r>
            <a:r>
              <a:rPr b="1" lang="en-US" sz="2200">
                <a:solidFill>
                  <a:srgbClr val="000000"/>
                </a:solidFill>
              </a:rPr>
              <a:t>Individuals</a:t>
            </a:r>
            <a:r>
              <a:rPr b="1" lang="en-US" sz="2200">
                <a:solidFill>
                  <a:srgbClr val="000000"/>
                </a:solidFill>
              </a:rPr>
              <a:t> </a:t>
            </a:r>
            <a:endParaRPr b="1" sz="2200">
              <a:solidFill>
                <a:srgbClr val="000000"/>
              </a:solidFill>
            </a:endParaRPr>
          </a:p>
          <a:p>
            <a:pPr indent="-368300" lvl="0" marL="457200" rtl="0" algn="l">
              <a:lnSpc>
                <a:spcPct val="115000"/>
              </a:lnSpc>
              <a:spcBef>
                <a:spcPts val="0"/>
              </a:spcBef>
              <a:spcAft>
                <a:spcPts val="0"/>
              </a:spcAft>
              <a:buClr>
                <a:srgbClr val="000000"/>
              </a:buClr>
              <a:buSzPts val="2200"/>
              <a:buChar char="●"/>
            </a:pPr>
            <a:r>
              <a:rPr lang="en-US" sz="2200">
                <a:solidFill>
                  <a:srgbClr val="000000"/>
                </a:solidFill>
              </a:rPr>
              <a:t>Years overseeing the Perkins Grant: 62.5% have 3 years or less</a:t>
            </a:r>
            <a:endParaRPr sz="2200">
              <a:solidFill>
                <a:srgbClr val="000000"/>
              </a:solidFill>
            </a:endParaRPr>
          </a:p>
          <a:p>
            <a:pPr indent="-368300" lvl="0" marL="457200" rtl="0" algn="l">
              <a:lnSpc>
                <a:spcPct val="115000"/>
              </a:lnSpc>
              <a:spcBef>
                <a:spcPts val="0"/>
              </a:spcBef>
              <a:spcAft>
                <a:spcPts val="0"/>
              </a:spcAft>
              <a:buClr>
                <a:srgbClr val="000000"/>
              </a:buClr>
              <a:buSzPts val="2200"/>
              <a:buChar char="●"/>
            </a:pPr>
            <a:r>
              <a:rPr lang="en-US" sz="2200">
                <a:solidFill>
                  <a:srgbClr val="000000"/>
                </a:solidFill>
              </a:rPr>
              <a:t>Biggest barriers to PD: Time and scheduling </a:t>
            </a:r>
            <a:endParaRPr sz="2200">
              <a:solidFill>
                <a:srgbClr val="000000"/>
              </a:solidFill>
            </a:endParaRPr>
          </a:p>
          <a:p>
            <a:pPr indent="-368300" lvl="0" marL="457200" rtl="0" algn="l">
              <a:lnSpc>
                <a:spcPct val="115000"/>
              </a:lnSpc>
              <a:spcBef>
                <a:spcPts val="0"/>
              </a:spcBef>
              <a:spcAft>
                <a:spcPts val="0"/>
              </a:spcAft>
              <a:buClr>
                <a:srgbClr val="000000"/>
              </a:buClr>
              <a:buSzPts val="2200"/>
              <a:buChar char="●"/>
            </a:pPr>
            <a:r>
              <a:rPr lang="en-US" sz="2200">
                <a:solidFill>
                  <a:srgbClr val="000000"/>
                </a:solidFill>
              </a:rPr>
              <a:t>Strong representation across institutions </a:t>
            </a:r>
            <a:endParaRPr sz="2200">
              <a:solidFill>
                <a:srgbClr val="000000"/>
              </a:solidFill>
            </a:endParaRPr>
          </a:p>
          <a:p>
            <a:pPr indent="0" lvl="0" marL="0" rtl="0" algn="l">
              <a:lnSpc>
                <a:spcPct val="115000"/>
              </a:lnSpc>
              <a:spcBef>
                <a:spcPts val="0"/>
              </a:spcBef>
              <a:spcAft>
                <a:spcPts val="0"/>
              </a:spcAft>
              <a:buSzPts val="2400"/>
              <a:buNone/>
            </a:pPr>
            <a:r>
              <a:t/>
            </a:r>
            <a:endParaRPr sz="1700">
              <a:solidFill>
                <a:srgbClr val="000000"/>
              </a:solidFill>
            </a:endParaRPr>
          </a:p>
          <a:p>
            <a:pPr indent="0" lvl="0" marL="0" rtl="0" algn="l">
              <a:lnSpc>
                <a:spcPct val="115000"/>
              </a:lnSpc>
              <a:spcBef>
                <a:spcPts val="0"/>
              </a:spcBef>
              <a:spcAft>
                <a:spcPts val="0"/>
              </a:spcAft>
              <a:buSzPts val="2400"/>
              <a:buNone/>
            </a:pPr>
            <a:r>
              <a:t/>
            </a:r>
            <a:endParaRPr sz="1700">
              <a:solidFill>
                <a:srgbClr val="000000"/>
              </a:solidFill>
            </a:endParaRPr>
          </a:p>
          <a:p>
            <a:pPr indent="0" lvl="0" marL="0" rtl="0" algn="l">
              <a:lnSpc>
                <a:spcPct val="115000"/>
              </a:lnSpc>
              <a:spcBef>
                <a:spcPts val="0"/>
              </a:spcBef>
              <a:spcAft>
                <a:spcPts val="0"/>
              </a:spcAft>
              <a:buSzPts val="2400"/>
              <a:buNone/>
            </a:pPr>
            <a:r>
              <a:t/>
            </a:r>
            <a:endParaRPr sz="1700">
              <a:solidFill>
                <a:schemeClr val="accent1"/>
              </a:solidFill>
            </a:endParaRPr>
          </a:p>
        </p:txBody>
      </p:sp>
      <p:pic>
        <p:nvPicPr>
          <p:cNvPr id="2071" name="Google Shape;2071;g3f951f31f17_0_35"/>
          <p:cNvPicPr preferRelativeResize="0"/>
          <p:nvPr/>
        </p:nvPicPr>
        <p:blipFill rotWithShape="1">
          <a:blip r:embed="rId3">
            <a:alphaModFix/>
          </a:blip>
          <a:srcRect b="8409" l="0" r="12968" t="4361"/>
          <a:stretch/>
        </p:blipFill>
        <p:spPr>
          <a:xfrm>
            <a:off x="5358300" y="1282938"/>
            <a:ext cx="1617573" cy="2161551"/>
          </a:xfrm>
          <a:prstGeom prst="rect">
            <a:avLst/>
          </a:prstGeom>
          <a:noFill/>
          <a:ln>
            <a:noFill/>
          </a:ln>
        </p:spPr>
      </p:pic>
      <p:pic>
        <p:nvPicPr>
          <p:cNvPr id="2072" name="Google Shape;2072;g3f951f31f17_0_35"/>
          <p:cNvPicPr preferRelativeResize="0"/>
          <p:nvPr/>
        </p:nvPicPr>
        <p:blipFill rotWithShape="1">
          <a:blip r:embed="rId4">
            <a:alphaModFix/>
          </a:blip>
          <a:srcRect b="0" l="0" r="0" t="0"/>
          <a:stretch/>
        </p:blipFill>
        <p:spPr>
          <a:xfrm>
            <a:off x="7076425" y="1285313"/>
            <a:ext cx="1617573" cy="2156780"/>
          </a:xfrm>
          <a:prstGeom prst="rect">
            <a:avLst/>
          </a:prstGeom>
          <a:noFill/>
          <a:ln>
            <a:noFill/>
          </a:ln>
        </p:spPr>
      </p:pic>
      <p:sp>
        <p:nvSpPr>
          <p:cNvPr id="2073" name="Google Shape;2073;g3f951f31f17_0_35"/>
          <p:cNvSpPr txBox="1"/>
          <p:nvPr/>
        </p:nvSpPr>
        <p:spPr>
          <a:xfrm>
            <a:off x="5117600" y="3672475"/>
            <a:ext cx="37335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400">
                <a:latin typeface="Lato"/>
                <a:ea typeface="Lato"/>
                <a:cs typeface="Lato"/>
                <a:sym typeface="Lato"/>
              </a:rPr>
              <a:t>https://bit.ly/4cKk058</a:t>
            </a:r>
            <a:endParaRPr sz="2400">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g3d8619af25f_0_6662"/>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Professional Development Needs </a:t>
            </a:r>
            <a:endParaRPr/>
          </a:p>
        </p:txBody>
      </p:sp>
      <p:sp>
        <p:nvSpPr>
          <p:cNvPr id="2079" name="Google Shape;2079;g3d8619af25f_0_6662"/>
          <p:cNvSpPr txBox="1"/>
          <p:nvPr/>
        </p:nvSpPr>
        <p:spPr>
          <a:xfrm>
            <a:off x="214800" y="1208900"/>
            <a:ext cx="4413600" cy="3645900"/>
          </a:xfrm>
          <a:prstGeom prst="rect">
            <a:avLst/>
          </a:prstGeom>
          <a:solidFill>
            <a:schemeClr val="l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400" u="none" cap="none" strike="noStrike">
                <a:solidFill>
                  <a:schemeClr val="dk1"/>
                </a:solidFill>
                <a:latin typeface="Lato"/>
                <a:ea typeface="Lato"/>
                <a:cs typeface="Lato"/>
                <a:sym typeface="Lato"/>
              </a:rPr>
              <a:t>Needs: </a:t>
            </a:r>
            <a:endParaRPr b="1" i="0" sz="2400" u="none" cap="none" strike="noStrike">
              <a:solidFill>
                <a:schemeClr val="dk1"/>
              </a:solidFill>
              <a:latin typeface="Lato"/>
              <a:ea typeface="Lato"/>
              <a:cs typeface="Lato"/>
              <a:sym typeface="Lato"/>
            </a:endParaRPr>
          </a:p>
          <a:p>
            <a:pPr indent="-381000" lvl="0" marL="457200" marR="0" rtl="0" algn="l">
              <a:lnSpc>
                <a:spcPct val="100000"/>
              </a:lnSpc>
              <a:spcBef>
                <a:spcPts val="0"/>
              </a:spcBef>
              <a:spcAft>
                <a:spcPts val="0"/>
              </a:spcAft>
              <a:buClr>
                <a:schemeClr val="dk1"/>
              </a:buClr>
              <a:buSzPts val="2400"/>
              <a:buFont typeface="Lato"/>
              <a:buChar char="●"/>
            </a:pPr>
            <a:r>
              <a:rPr b="0" i="0" lang="en-US" sz="2400" u="none" cap="none" strike="noStrike">
                <a:solidFill>
                  <a:schemeClr val="dk1"/>
                </a:solidFill>
                <a:latin typeface="Lato"/>
                <a:ea typeface="Lato"/>
                <a:cs typeface="Lato"/>
                <a:sym typeface="Lato"/>
              </a:rPr>
              <a:t>The strongest demand is for </a:t>
            </a:r>
            <a:r>
              <a:rPr b="1" i="0" lang="en-US" sz="2400" u="none" cap="none" strike="noStrike">
                <a:solidFill>
                  <a:schemeClr val="dk1"/>
                </a:solidFill>
                <a:latin typeface="Lato"/>
                <a:ea typeface="Lato"/>
                <a:cs typeface="Lato"/>
                <a:sym typeface="Lato"/>
              </a:rPr>
              <a:t>practical, immediately usable resources</a:t>
            </a:r>
            <a:endParaRPr b="0" i="0" sz="2400" u="none" cap="none" strike="noStrike">
              <a:solidFill>
                <a:schemeClr val="dk1"/>
              </a:solidFill>
              <a:latin typeface="Lato"/>
              <a:ea typeface="Lato"/>
              <a:cs typeface="Lato"/>
              <a:sym typeface="Lato"/>
            </a:endParaRPr>
          </a:p>
          <a:p>
            <a:pPr indent="-381000" lvl="0" marL="457200" marR="0" rtl="0" algn="l">
              <a:lnSpc>
                <a:spcPct val="100000"/>
              </a:lnSpc>
              <a:spcBef>
                <a:spcPts val="0"/>
              </a:spcBef>
              <a:spcAft>
                <a:spcPts val="0"/>
              </a:spcAft>
              <a:buClr>
                <a:schemeClr val="dk1"/>
              </a:buClr>
              <a:buSzPts val="2400"/>
              <a:buFont typeface="Lato"/>
              <a:buChar char="●"/>
            </a:pPr>
            <a:r>
              <a:rPr b="0" i="0" lang="en-US" sz="2400" u="none" cap="none" strike="noStrike">
                <a:solidFill>
                  <a:schemeClr val="dk1"/>
                </a:solidFill>
                <a:latin typeface="Lato"/>
                <a:ea typeface="Lato"/>
                <a:cs typeface="Lato"/>
                <a:sym typeface="Lato"/>
              </a:rPr>
              <a:t>Leadership support is as critical as technical support</a:t>
            </a:r>
            <a:endParaRPr b="0" i="0" sz="2400" u="none" cap="none" strike="noStrike">
              <a:solidFill>
                <a:schemeClr val="dk1"/>
              </a:solidFill>
              <a:latin typeface="Lato"/>
              <a:ea typeface="Lato"/>
              <a:cs typeface="Lato"/>
              <a:sym typeface="Lato"/>
            </a:endParaRPr>
          </a:p>
          <a:p>
            <a:pPr indent="-381000" lvl="0" marL="457200" marR="0" rtl="0" algn="l">
              <a:lnSpc>
                <a:spcPct val="100000"/>
              </a:lnSpc>
              <a:spcBef>
                <a:spcPts val="0"/>
              </a:spcBef>
              <a:spcAft>
                <a:spcPts val="0"/>
              </a:spcAft>
              <a:buClr>
                <a:schemeClr val="dk1"/>
              </a:buClr>
              <a:buSzPts val="2400"/>
              <a:buFont typeface="Lato"/>
              <a:buChar char="●"/>
            </a:pPr>
            <a:r>
              <a:rPr b="0" i="0" lang="en-US" sz="2400" u="none" cap="none" strike="noStrike">
                <a:solidFill>
                  <a:schemeClr val="dk1"/>
                </a:solidFill>
                <a:latin typeface="Lato"/>
                <a:ea typeface="Lato"/>
                <a:cs typeface="Lato"/>
                <a:sym typeface="Lato"/>
              </a:rPr>
              <a:t>Eager to hear/learn what others are doing </a:t>
            </a:r>
            <a:endParaRPr b="0" i="0" sz="2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p:txBody>
      </p:sp>
      <p:sp>
        <p:nvSpPr>
          <p:cNvPr id="2080" name="Google Shape;2080;g3d8619af25f_0_6662"/>
          <p:cNvSpPr txBox="1"/>
          <p:nvPr/>
        </p:nvSpPr>
        <p:spPr>
          <a:xfrm>
            <a:off x="4740075" y="1208900"/>
            <a:ext cx="4116900" cy="3237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1F1F1F"/>
                </a:solidFill>
                <a:latin typeface="Lato"/>
                <a:ea typeface="Lato"/>
                <a:cs typeface="Lato"/>
                <a:sym typeface="Lato"/>
              </a:rPr>
              <a:t>From the survey: </a:t>
            </a:r>
            <a:endParaRPr b="1" i="0" sz="2400" u="none" cap="none" strike="noStrike">
              <a:solidFill>
                <a:srgbClr val="1F1F1F"/>
              </a:solidFill>
              <a:latin typeface="Lato"/>
              <a:ea typeface="Lato"/>
              <a:cs typeface="Lato"/>
              <a:sym typeface="Lato"/>
            </a:endParaRPr>
          </a:p>
          <a:p>
            <a:pPr indent="-381000" lvl="0" marL="457200" marR="0" rtl="0" algn="l">
              <a:lnSpc>
                <a:spcPct val="100000"/>
              </a:lnSpc>
              <a:spcBef>
                <a:spcPts val="0"/>
              </a:spcBef>
              <a:spcAft>
                <a:spcPts val="0"/>
              </a:spcAft>
              <a:buClr>
                <a:srgbClr val="1F1F1F"/>
              </a:buClr>
              <a:buSzPts val="2400"/>
              <a:buFont typeface="Lato"/>
              <a:buChar char="●"/>
            </a:pPr>
            <a:r>
              <a:rPr b="0" i="0" lang="en-US" sz="2400" u="none" cap="none" strike="noStrike">
                <a:solidFill>
                  <a:srgbClr val="1F1F1F"/>
                </a:solidFill>
                <a:latin typeface="Lato"/>
                <a:ea typeface="Lato"/>
                <a:cs typeface="Lato"/>
                <a:sym typeface="Lato"/>
              </a:rPr>
              <a:t>Regular ongoing meetings for CTE Administrators and LEO staff</a:t>
            </a:r>
            <a:endParaRPr b="0" i="0" sz="2400" u="none" cap="none" strike="noStrike">
              <a:solidFill>
                <a:srgbClr val="1F1F1F"/>
              </a:solidFill>
              <a:latin typeface="Lato"/>
              <a:ea typeface="Lato"/>
              <a:cs typeface="Lato"/>
              <a:sym typeface="Lato"/>
            </a:endParaRPr>
          </a:p>
          <a:p>
            <a:pPr indent="-381000" lvl="0" marL="457200" marR="0" rtl="0" algn="l">
              <a:lnSpc>
                <a:spcPct val="100000"/>
              </a:lnSpc>
              <a:spcBef>
                <a:spcPts val="0"/>
              </a:spcBef>
              <a:spcAft>
                <a:spcPts val="0"/>
              </a:spcAft>
              <a:buClr>
                <a:srgbClr val="1F1F1F"/>
              </a:buClr>
              <a:buSzPts val="2400"/>
              <a:buFont typeface="Lato"/>
              <a:buChar char="●"/>
            </a:pPr>
            <a:r>
              <a:rPr b="0" i="0" lang="en-US" sz="2400" u="none" cap="none" strike="noStrike">
                <a:solidFill>
                  <a:srgbClr val="1F1F1F"/>
                </a:solidFill>
                <a:latin typeface="Lato"/>
                <a:ea typeface="Lato"/>
                <a:cs typeface="Lato"/>
                <a:sym typeface="Lato"/>
              </a:rPr>
              <a:t>Coaching &amp; Mentoring</a:t>
            </a:r>
            <a:endParaRPr b="0" i="0" sz="2400" u="none" cap="none" strike="noStrike">
              <a:solidFill>
                <a:srgbClr val="1F1F1F"/>
              </a:solidFill>
              <a:latin typeface="Lato"/>
              <a:ea typeface="Lato"/>
              <a:cs typeface="Lato"/>
              <a:sym typeface="Lato"/>
            </a:endParaRPr>
          </a:p>
          <a:p>
            <a:pPr indent="-381000" lvl="0" marL="457200" marR="0" rtl="0" algn="l">
              <a:lnSpc>
                <a:spcPct val="100000"/>
              </a:lnSpc>
              <a:spcBef>
                <a:spcPts val="0"/>
              </a:spcBef>
              <a:spcAft>
                <a:spcPts val="0"/>
              </a:spcAft>
              <a:buClr>
                <a:srgbClr val="1F1F1F"/>
              </a:buClr>
              <a:buSzPts val="2400"/>
              <a:buFont typeface="Lato"/>
              <a:buChar char="●"/>
            </a:pPr>
            <a:r>
              <a:rPr b="0" i="0" lang="en-US" sz="2400" u="none" cap="none" strike="noStrike">
                <a:solidFill>
                  <a:srgbClr val="1F1F1F"/>
                </a:solidFill>
                <a:latin typeface="Lato"/>
                <a:ea typeface="Lato"/>
                <a:cs typeface="Lato"/>
                <a:sym typeface="Lato"/>
              </a:rPr>
              <a:t>A comprehensive administrative toolkit…</a:t>
            </a:r>
            <a:endParaRPr b="0" i="0" sz="2400" u="none" cap="none" strike="noStrike">
              <a:solidFill>
                <a:srgbClr val="1F1F1F"/>
              </a:solidFill>
              <a:latin typeface="Lato"/>
              <a:ea typeface="Lato"/>
              <a:cs typeface="Lato"/>
              <a:sym typeface="Lato"/>
            </a:endParaRPr>
          </a:p>
          <a:p>
            <a:pPr indent="-381000" lvl="0" marL="457200" marR="0" rtl="0" algn="l">
              <a:lnSpc>
                <a:spcPct val="100000"/>
              </a:lnSpc>
              <a:spcBef>
                <a:spcPts val="0"/>
              </a:spcBef>
              <a:spcAft>
                <a:spcPts val="0"/>
              </a:spcAft>
              <a:buClr>
                <a:srgbClr val="1F1F1F"/>
              </a:buClr>
              <a:buSzPts val="2400"/>
              <a:buFont typeface="Lato"/>
              <a:buChar char="●"/>
            </a:pPr>
            <a:r>
              <a:rPr b="0" i="0" lang="en-US" sz="2400" u="none" cap="none" strike="noStrike">
                <a:solidFill>
                  <a:srgbClr val="1F1F1F"/>
                </a:solidFill>
                <a:latin typeface="Lato"/>
                <a:ea typeface="Lato"/>
                <a:cs typeface="Lato"/>
                <a:sym typeface="Lato"/>
              </a:rPr>
              <a:t>Keep up the good work (Nolan, Virginia, and Neco)</a:t>
            </a:r>
            <a:endParaRPr b="0" i="0" sz="2400" u="none" cap="none" strike="noStrike">
              <a:solidFill>
                <a:srgbClr val="1F1F1F"/>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400"/>
              <a:buFont typeface="Arial"/>
              <a:buNone/>
            </a:pPr>
            <a:r>
              <a:t/>
            </a:r>
            <a:endParaRPr b="0" i="0" sz="2400" u="none" cap="none" strike="noStrike">
              <a:solidFill>
                <a:srgbClr val="1F1F1F"/>
              </a:solidFill>
              <a:highlight>
                <a:srgbClr val="F9F9F9"/>
              </a:highlight>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4" name="Shape 2084"/>
        <p:cNvGrpSpPr/>
        <p:nvPr/>
      </p:nvGrpSpPr>
      <p:grpSpPr>
        <a:xfrm>
          <a:off x="0" y="0"/>
          <a:ext cx="0" cy="0"/>
          <a:chOff x="0" y="0"/>
          <a:chExt cx="0" cy="0"/>
        </a:xfrm>
      </p:grpSpPr>
      <p:sp>
        <p:nvSpPr>
          <p:cNvPr id="2085" name="Google Shape;2085;g3f60670b355_0_673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Reflection </a:t>
            </a:r>
            <a:endParaRPr/>
          </a:p>
        </p:txBody>
      </p:sp>
      <p:sp>
        <p:nvSpPr>
          <p:cNvPr id="2086" name="Google Shape;2086;g3f60670b355_0_6735"/>
          <p:cNvSpPr txBox="1"/>
          <p:nvPr>
            <p:ph idx="1" type="body"/>
          </p:nvPr>
        </p:nvSpPr>
        <p:spPr>
          <a:xfrm>
            <a:off x="471900" y="1233274"/>
            <a:ext cx="8222100" cy="3224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t>Pair &amp; Share</a:t>
            </a:r>
            <a:endParaRPr/>
          </a:p>
          <a:p>
            <a:pPr indent="0" lvl="0" marL="0" rtl="0" algn="l">
              <a:lnSpc>
                <a:spcPct val="100000"/>
              </a:lnSpc>
              <a:spcBef>
                <a:spcPts val="0"/>
              </a:spcBef>
              <a:spcAft>
                <a:spcPts val="0"/>
              </a:spcAft>
              <a:buNone/>
            </a:pPr>
            <a:r>
              <a:t/>
            </a:r>
            <a:endParaRPr/>
          </a:p>
          <a:p>
            <a:pPr indent="-381000" lvl="0" marL="457200" rtl="0" algn="l">
              <a:lnSpc>
                <a:spcPct val="100000"/>
              </a:lnSpc>
              <a:spcBef>
                <a:spcPts val="0"/>
              </a:spcBef>
              <a:spcAft>
                <a:spcPts val="0"/>
              </a:spcAft>
              <a:buSzPts val="2400"/>
              <a:buChar char="●"/>
            </a:pPr>
            <a:r>
              <a:rPr lang="en-US"/>
              <a:t>This makes me wonder… </a:t>
            </a:r>
            <a:endParaRPr/>
          </a:p>
          <a:p>
            <a:pPr indent="-381000" lvl="0" marL="457200" rtl="0" algn="l">
              <a:lnSpc>
                <a:spcPct val="100000"/>
              </a:lnSpc>
              <a:spcBef>
                <a:spcPts val="0"/>
              </a:spcBef>
              <a:spcAft>
                <a:spcPts val="0"/>
              </a:spcAft>
              <a:buSzPts val="2400"/>
              <a:buChar char="●"/>
            </a:pPr>
            <a:r>
              <a:rPr lang="en-US"/>
              <a:t>This makes me think… </a:t>
            </a:r>
            <a:endParaRPr/>
          </a:p>
          <a:p>
            <a:pPr indent="-381000" lvl="0" marL="457200" rtl="0" algn="l">
              <a:lnSpc>
                <a:spcPct val="100000"/>
              </a:lnSpc>
              <a:spcBef>
                <a:spcPts val="0"/>
              </a:spcBef>
              <a:spcAft>
                <a:spcPts val="0"/>
              </a:spcAft>
              <a:buSzPts val="2400"/>
              <a:buChar char="●"/>
            </a:pPr>
            <a:r>
              <a:rPr lang="en-US"/>
              <a:t>This makes me feel… </a:t>
            </a:r>
            <a:endParaRPr/>
          </a:p>
        </p:txBody>
      </p:sp>
      <p:pic>
        <p:nvPicPr>
          <p:cNvPr descr="This 3 Minute Timer with Alarm Alert at the End counts down silently to 0:00 exactly.&#10;&#10;Playlist with all Timers! : https://www.youtube.com/playlist?list=PLhJ5MzpCOQ1WPDPYQFt6iJAdnqTFQ-ksu&#10;&#10;Do you want another timer? Tell me in comments.&#10;The only thing you have to do is only to credit me with the link of the video and my channel (https://www.youtube.com/channel/UCRJD1e280IvvEGPhoq-rV7g), very easy!&#10;&#10;Subscribe : https://www.youtube.com/channel/UCRJD1e280IvvEGPhoq-rV7g?sub_confirmation=1&#10;&#10;#timer&#10;&#10;00:00 3 Minute Timer&#10;00:00 3 Min Timer&#10;00:00 Three Minute Timer&#10;&#10;Original Creator : https://youtube.com/@AdamEschborn&#10;Timer playlist of Adam Eschborn : https://youtube.com/playlist?list=PLBMED-rCVbDiiqfY_XfNA79I7k7npEsP9" id="2087" name="Google Shape;2087;g3f60670b355_0_6735" title="3 Minute Timer">
            <a:hlinkClick r:id="rId3"/>
          </p:cNvPr>
          <p:cNvPicPr preferRelativeResize="0"/>
          <p:nvPr/>
        </p:nvPicPr>
        <p:blipFill>
          <a:blip r:embed="rId4">
            <a:alphaModFix/>
          </a:blip>
          <a:stretch>
            <a:fillRect/>
          </a:stretch>
        </p:blipFill>
        <p:spPr>
          <a:xfrm>
            <a:off x="5893100" y="35150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7"/>
                                        </p:tgtEl>
                                        <p:attrNameLst>
                                          <p:attrName>style.visibility</p:attrName>
                                        </p:attrNameLst>
                                      </p:cBhvr>
                                      <p:to>
                                        <p:strVal val="visible"/>
                                      </p:to>
                                    </p:set>
                                    <p:animEffect filter="fade" transition="in">
                                      <p:cBhvr>
                                        <p:cTn dur="1000"/>
                                        <p:tgtEl>
                                          <p:spTgt spid="20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1" name="Shape 2091"/>
        <p:cNvGrpSpPr/>
        <p:nvPr/>
      </p:nvGrpSpPr>
      <p:grpSpPr>
        <a:xfrm>
          <a:off x="0" y="0"/>
          <a:ext cx="0" cy="0"/>
          <a:chOff x="0" y="0"/>
          <a:chExt cx="0" cy="0"/>
        </a:xfrm>
      </p:grpSpPr>
      <p:sp>
        <p:nvSpPr>
          <p:cNvPr id="2092" name="Google Shape;2092;g3fa08364f8e_0_62"/>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4200"/>
              <a:buNone/>
            </a:pPr>
            <a:r>
              <a:rPr lang="en-US"/>
              <a:t>Our Solution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6" name="Shape 2096"/>
        <p:cNvGrpSpPr/>
        <p:nvPr/>
      </p:nvGrpSpPr>
      <p:grpSpPr>
        <a:xfrm>
          <a:off x="0" y="0"/>
          <a:ext cx="0" cy="0"/>
          <a:chOff x="0" y="0"/>
          <a:chExt cx="0" cy="0"/>
        </a:xfrm>
      </p:grpSpPr>
      <p:sp>
        <p:nvSpPr>
          <p:cNvPr id="2097" name="Google Shape;2097;g3f60670b355_0_6173"/>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6350" rtl="0" algn="l">
              <a:lnSpc>
                <a:spcPct val="100000"/>
              </a:lnSpc>
              <a:spcBef>
                <a:spcPts val="0"/>
              </a:spcBef>
              <a:spcAft>
                <a:spcPts val="1200"/>
              </a:spcAft>
              <a:buSzPts val="3200"/>
              <a:buNone/>
            </a:pPr>
            <a:r>
              <a:rPr lang="en-US"/>
              <a:t>MI CTELearn Portal </a:t>
            </a:r>
            <a:endParaRPr b="1" sz="3200"/>
          </a:p>
        </p:txBody>
      </p:sp>
      <p:sp>
        <p:nvSpPr>
          <p:cNvPr id="2098" name="Google Shape;2098;g3f60670b355_0_6173"/>
          <p:cNvSpPr txBox="1"/>
          <p:nvPr/>
        </p:nvSpPr>
        <p:spPr>
          <a:xfrm>
            <a:off x="2632075" y="1977375"/>
            <a:ext cx="5909100" cy="280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800" u="none" cap="none" strike="noStrike">
                <a:solidFill>
                  <a:srgbClr val="292B2C"/>
                </a:solidFill>
                <a:latin typeface="Lato"/>
                <a:ea typeface="Lato"/>
                <a:cs typeface="Lato"/>
                <a:sym typeface="Lato"/>
              </a:rPr>
              <a:t>This Michigan specific professional development offering of online asynchronous courses is designed to support both new and seasoned CTE programs. The information in each course was developed based on research from the field, interviews with CTE instructors and administrators from across Michigan, and the support of a state-wide selected advisory board.</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292B2C"/>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US" sz="1800" u="none" cap="none" strike="noStrike">
                <a:solidFill>
                  <a:srgbClr val="292B2C"/>
                </a:solidFill>
                <a:latin typeface="Lato"/>
                <a:ea typeface="Lato"/>
                <a:cs typeface="Lato"/>
                <a:sym typeface="Lato"/>
              </a:rPr>
              <a:t>Free courses! </a:t>
            </a:r>
            <a:endParaRPr b="1" i="0" sz="18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99" name="Google Shape;2099;g3f60670b355_0_6173" title="Screenshot 2026-04-08 at 2.00.09 PM.png"/>
          <p:cNvPicPr preferRelativeResize="0"/>
          <p:nvPr/>
        </p:nvPicPr>
        <p:blipFill rotWithShape="1">
          <a:blip r:embed="rId3">
            <a:alphaModFix/>
          </a:blip>
          <a:srcRect b="0" l="0" r="0" t="0"/>
          <a:stretch/>
        </p:blipFill>
        <p:spPr>
          <a:xfrm>
            <a:off x="116950" y="1679050"/>
            <a:ext cx="2175101" cy="3379451"/>
          </a:xfrm>
          <a:prstGeom prst="rect">
            <a:avLst/>
          </a:prstGeom>
          <a:noFill/>
          <a:ln>
            <a:noFill/>
          </a:ln>
        </p:spPr>
      </p:pic>
      <p:pic>
        <p:nvPicPr>
          <p:cNvPr id="2100" name="Google Shape;2100;g3f60670b355_0_6173" title="Screenshot 2025-10-22 at 1.37.04 PM.png"/>
          <p:cNvPicPr preferRelativeResize="0"/>
          <p:nvPr/>
        </p:nvPicPr>
        <p:blipFill rotWithShape="1">
          <a:blip r:embed="rId4">
            <a:alphaModFix/>
          </a:blip>
          <a:srcRect b="0" l="0" r="0" t="0"/>
          <a:stretch/>
        </p:blipFill>
        <p:spPr>
          <a:xfrm>
            <a:off x="10950" y="142388"/>
            <a:ext cx="9143998" cy="1536650"/>
          </a:xfrm>
          <a:prstGeom prst="rect">
            <a:avLst/>
          </a:prstGeom>
          <a:noFill/>
          <a:ln>
            <a:noFill/>
          </a:ln>
        </p:spPr>
      </p:pic>
      <p:sp>
        <p:nvSpPr>
          <p:cNvPr id="2101" name="Google Shape;2101;g3f60670b355_0_6173"/>
          <p:cNvSpPr/>
          <p:nvPr/>
        </p:nvSpPr>
        <p:spPr>
          <a:xfrm>
            <a:off x="7157825" y="555300"/>
            <a:ext cx="697800" cy="5913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5" name="Shape 2105"/>
        <p:cNvGrpSpPr/>
        <p:nvPr/>
      </p:nvGrpSpPr>
      <p:grpSpPr>
        <a:xfrm>
          <a:off x="0" y="0"/>
          <a:ext cx="0" cy="0"/>
          <a:chOff x="0" y="0"/>
          <a:chExt cx="0" cy="0"/>
        </a:xfrm>
      </p:grpSpPr>
      <p:sp>
        <p:nvSpPr>
          <p:cNvPr id="2106" name="Google Shape;2106;g3f60670b355_0_6181"/>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dk2"/>
              </a:buClr>
              <a:buSzPts val="3200"/>
              <a:buFont typeface="Lato"/>
              <a:buNone/>
            </a:pPr>
            <a:r>
              <a:rPr lang="en-US"/>
              <a:t>New CTELearn Courses </a:t>
            </a:r>
            <a:endParaRPr/>
          </a:p>
        </p:txBody>
      </p:sp>
      <p:sp>
        <p:nvSpPr>
          <p:cNvPr id="2107" name="Google Shape;2107;g3f60670b355_0_6181"/>
          <p:cNvSpPr txBox="1"/>
          <p:nvPr>
            <p:ph idx="1" type="body"/>
          </p:nvPr>
        </p:nvSpPr>
        <p:spPr>
          <a:xfrm>
            <a:off x="471900" y="1255475"/>
            <a:ext cx="4374000" cy="239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accent6"/>
              </a:buClr>
              <a:buSzPts val="2400"/>
              <a:buFont typeface="Lato"/>
              <a:buNone/>
            </a:pPr>
            <a:r>
              <a:rPr lang="en-US"/>
              <a:t>We determined that onboarding modules for new instructors would be incredibly useful. Paid: Writer &amp; Reviewer</a:t>
            </a:r>
            <a:endParaRPr/>
          </a:p>
          <a:p>
            <a:pPr indent="0" lvl="0" marL="0" rtl="0" algn="l">
              <a:lnSpc>
                <a:spcPct val="100000"/>
              </a:lnSpc>
              <a:spcBef>
                <a:spcPts val="0"/>
              </a:spcBef>
              <a:spcAft>
                <a:spcPts val="0"/>
              </a:spcAft>
              <a:buClr>
                <a:schemeClr val="accent6"/>
              </a:buClr>
              <a:buSzPts val="2400"/>
              <a:buFont typeface="Lato"/>
              <a:buNone/>
            </a:pPr>
            <a:r>
              <a:t/>
            </a:r>
            <a:endParaRPr/>
          </a:p>
          <a:p>
            <a:pPr indent="0" lvl="0" marL="0" rtl="0" algn="l">
              <a:lnSpc>
                <a:spcPct val="100000"/>
              </a:lnSpc>
              <a:spcBef>
                <a:spcPts val="0"/>
              </a:spcBef>
              <a:spcAft>
                <a:spcPts val="0"/>
              </a:spcAft>
              <a:buClr>
                <a:schemeClr val="accent6"/>
              </a:buClr>
              <a:buSzPts val="2400"/>
              <a:buFont typeface="Lato"/>
              <a:buNone/>
            </a:pPr>
            <a:r>
              <a:rPr lang="en-US"/>
              <a:t>https://mi.ctelearn.org/leo/</a:t>
            </a:r>
            <a:endParaRPr/>
          </a:p>
        </p:txBody>
      </p:sp>
      <p:pic>
        <p:nvPicPr>
          <p:cNvPr id="2108" name="Google Shape;2108;g3f60670b355_0_6181" title="Screenshot 2026-04-08 at 2.00.20 PM.png"/>
          <p:cNvPicPr preferRelativeResize="0"/>
          <p:nvPr/>
        </p:nvPicPr>
        <p:blipFill rotWithShape="1">
          <a:blip r:embed="rId3">
            <a:alphaModFix/>
          </a:blip>
          <a:srcRect b="0" l="0" r="0" t="0"/>
          <a:stretch/>
        </p:blipFill>
        <p:spPr>
          <a:xfrm>
            <a:off x="5991175" y="205325"/>
            <a:ext cx="2789275" cy="4854550"/>
          </a:xfrm>
          <a:prstGeom prst="rect">
            <a:avLst/>
          </a:prstGeom>
          <a:noFill/>
          <a:ln>
            <a:noFill/>
          </a:ln>
        </p:spPr>
      </p:pic>
      <p:sp>
        <p:nvSpPr>
          <p:cNvPr id="2109" name="Google Shape;2109;g3f60670b355_0_6181"/>
          <p:cNvSpPr txBox="1"/>
          <p:nvPr/>
        </p:nvSpPr>
        <p:spPr>
          <a:xfrm>
            <a:off x="471800" y="3791825"/>
            <a:ext cx="43740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accent1"/>
                </a:solidFill>
                <a:latin typeface="Lato"/>
                <a:ea typeface="Lato"/>
                <a:cs typeface="Lato"/>
                <a:sym typeface="Lato"/>
                <a:hlinkClick r:id="rId4">
                  <a:extLst>
                    <a:ext uri="{A12FA001-AC4F-418D-AE19-62706E023703}">
                      <ahyp:hlinkClr val="tx"/>
                    </a:ext>
                  </a:extLst>
                </a:hlinkClick>
              </a:rPr>
              <a:t>Postcard</a:t>
            </a:r>
            <a:r>
              <a:rPr b="0" i="0" lang="en-US" sz="1800" u="none" cap="none" strike="noStrike">
                <a:solidFill>
                  <a:schemeClr val="accent1"/>
                </a:solidFill>
                <a:latin typeface="Lato"/>
                <a:ea typeface="Lato"/>
                <a:cs typeface="Lato"/>
                <a:sym typeface="Lato"/>
              </a:rPr>
              <a:t> </a:t>
            </a:r>
            <a:r>
              <a:rPr b="0" i="0" lang="en-US" sz="1800" u="none" cap="none" strike="noStrike">
                <a:solidFill>
                  <a:srgbClr val="000000"/>
                </a:solidFill>
                <a:latin typeface="Lato"/>
                <a:ea typeface="Lato"/>
                <a:cs typeface="Lato"/>
                <a:sym typeface="Lato"/>
              </a:rPr>
              <a:t>with details for sharing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accent1"/>
                </a:solidFill>
                <a:latin typeface="Lato"/>
                <a:ea typeface="Lato"/>
                <a:cs typeface="Lato"/>
                <a:sym typeface="Lato"/>
                <a:hlinkClick r:id="rId5">
                  <a:extLst>
                    <a:ext uri="{A12FA001-AC4F-418D-AE19-62706E023703}">
                      <ahyp:hlinkClr val="tx"/>
                    </a:ext>
                  </a:extLst>
                </a:hlinkClick>
              </a:rPr>
              <a:t>One-page information</a:t>
            </a:r>
            <a:r>
              <a:rPr b="0" i="0" lang="en-US" sz="1800" u="none" cap="none" strike="noStrike">
                <a:solidFill>
                  <a:srgbClr val="000000"/>
                </a:solidFill>
                <a:latin typeface="Lato"/>
                <a:ea typeface="Lato"/>
                <a:cs typeface="Lato"/>
                <a:sym typeface="Lato"/>
              </a:rPr>
              <a:t> for sharing</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3" name="Shape 2113"/>
        <p:cNvGrpSpPr/>
        <p:nvPr/>
      </p:nvGrpSpPr>
      <p:grpSpPr>
        <a:xfrm>
          <a:off x="0" y="0"/>
          <a:ext cx="0" cy="0"/>
          <a:chOff x="0" y="0"/>
          <a:chExt cx="0" cy="0"/>
        </a:xfrm>
      </p:grpSpPr>
      <p:sp>
        <p:nvSpPr>
          <p:cNvPr id="2114" name="Google Shape;2114;g3f951f31f17_0_55"/>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For CTE Administrators</a:t>
            </a:r>
            <a:endParaRPr/>
          </a:p>
        </p:txBody>
      </p:sp>
      <p:sp>
        <p:nvSpPr>
          <p:cNvPr id="2115" name="Google Shape;2115;g3f951f31f17_0_55"/>
          <p:cNvSpPr txBox="1"/>
          <p:nvPr>
            <p:ph idx="1" type="body"/>
          </p:nvPr>
        </p:nvSpPr>
        <p:spPr>
          <a:xfrm>
            <a:off x="471900" y="1233275"/>
            <a:ext cx="6215100" cy="32244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rgbClr val="000000"/>
              </a:buClr>
              <a:buSzPts val="2400"/>
              <a:buAutoNum type="arabicPeriod"/>
            </a:pPr>
            <a:r>
              <a:rPr b="1" lang="en-US">
                <a:solidFill>
                  <a:srgbClr val="000000"/>
                </a:solidFill>
              </a:rPr>
              <a:t>Generate a New Dean Toolkit </a:t>
            </a:r>
            <a:endParaRPr sz="2400">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b="1" lang="en-US">
                <a:solidFill>
                  <a:srgbClr val="000000"/>
                </a:solidFill>
              </a:rPr>
              <a:t>Facilitated Conversation Series </a:t>
            </a:r>
            <a:endParaRPr b="1">
              <a:solidFill>
                <a:srgbClr val="000000"/>
              </a:solidFill>
            </a:endParaRPr>
          </a:p>
          <a:p>
            <a:pPr indent="-381000" lvl="1" marL="914400" rtl="0" algn="l">
              <a:lnSpc>
                <a:spcPct val="115000"/>
              </a:lnSpc>
              <a:spcBef>
                <a:spcPts val="0"/>
              </a:spcBef>
              <a:spcAft>
                <a:spcPts val="0"/>
              </a:spcAft>
              <a:buClr>
                <a:srgbClr val="000000"/>
              </a:buClr>
              <a:buSzPts val="2400"/>
              <a:buAutoNum type="alphaLcPeriod"/>
            </a:pPr>
            <a:r>
              <a:rPr lang="en-US" sz="2400">
                <a:solidFill>
                  <a:srgbClr val="000000"/>
                </a:solidFill>
              </a:rPr>
              <a:t>Anyone can attend (Not just new Deans and Administrators) </a:t>
            </a:r>
            <a:endParaRPr sz="2400">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b="1" lang="en-US">
                <a:solidFill>
                  <a:srgbClr val="000000"/>
                </a:solidFill>
              </a:rPr>
              <a:t>Open Office Hours: </a:t>
            </a:r>
            <a:r>
              <a:rPr lang="en-US">
                <a:solidFill>
                  <a:srgbClr val="000000"/>
                </a:solidFill>
              </a:rPr>
              <a:t>Technical Assistance</a:t>
            </a:r>
            <a:endParaRPr>
              <a:solidFill>
                <a:srgbClr val="000000"/>
              </a:solidFill>
            </a:endParaRPr>
          </a:p>
          <a:p>
            <a:pPr indent="-381000" lvl="0" marL="457200" rtl="0" algn="l">
              <a:lnSpc>
                <a:spcPct val="115000"/>
              </a:lnSpc>
              <a:spcBef>
                <a:spcPts val="0"/>
              </a:spcBef>
              <a:spcAft>
                <a:spcPts val="0"/>
              </a:spcAft>
              <a:buClr>
                <a:srgbClr val="000000"/>
              </a:buClr>
              <a:buSzPts val="2400"/>
              <a:buAutoNum type="arabicPeriod"/>
            </a:pPr>
            <a:r>
              <a:rPr lang="en-US">
                <a:solidFill>
                  <a:srgbClr val="000000"/>
                </a:solidFill>
              </a:rPr>
              <a:t>Support the development of </a:t>
            </a:r>
            <a:r>
              <a:rPr b="1" lang="en-US">
                <a:solidFill>
                  <a:srgbClr val="000000"/>
                </a:solidFill>
              </a:rPr>
              <a:t>coaching/mentoring</a:t>
            </a:r>
            <a:r>
              <a:rPr lang="en-US">
                <a:solidFill>
                  <a:srgbClr val="000000"/>
                </a:solidFill>
              </a:rPr>
              <a:t> through MODAC </a:t>
            </a:r>
            <a:endParaRPr sz="3600"/>
          </a:p>
        </p:txBody>
      </p:sp>
      <p:pic>
        <p:nvPicPr>
          <p:cNvPr id="2116" name="Google Shape;2116;g3f951f31f17_0_55" title="Screenshot 2026-07-23 at 8.26.52 AM.png"/>
          <p:cNvPicPr preferRelativeResize="0"/>
          <p:nvPr/>
        </p:nvPicPr>
        <p:blipFill rotWithShape="1">
          <a:blip r:embed="rId3">
            <a:alphaModFix/>
          </a:blip>
          <a:srcRect b="0" l="0" r="0" t="0"/>
          <a:stretch/>
        </p:blipFill>
        <p:spPr>
          <a:xfrm>
            <a:off x="6776375" y="306000"/>
            <a:ext cx="2152200" cy="316645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0" name="Shape 2120"/>
        <p:cNvGrpSpPr/>
        <p:nvPr/>
      </p:nvGrpSpPr>
      <p:grpSpPr>
        <a:xfrm>
          <a:off x="0" y="0"/>
          <a:ext cx="0" cy="0"/>
          <a:chOff x="0" y="0"/>
          <a:chExt cx="0" cy="0"/>
        </a:xfrm>
      </p:grpSpPr>
      <p:graphicFrame>
        <p:nvGraphicFramePr>
          <p:cNvPr id="2121" name="Google Shape;2121;g3fa08364f8e_0_58"/>
          <p:cNvGraphicFramePr/>
          <p:nvPr/>
        </p:nvGraphicFramePr>
        <p:xfrm>
          <a:off x="267388" y="303350"/>
          <a:ext cx="3000000" cy="3000000"/>
        </p:xfrm>
        <a:graphic>
          <a:graphicData uri="http://schemas.openxmlformats.org/drawingml/2006/table">
            <a:tbl>
              <a:tblPr>
                <a:noFill/>
                <a:tableStyleId>{D8306746-D947-42C6-8946-0F24C0675ED2}</a:tableStyleId>
              </a:tblPr>
              <a:tblGrid>
                <a:gridCol w="2267800"/>
                <a:gridCol w="6341400"/>
              </a:tblGrid>
              <a:tr h="577825">
                <a:tc>
                  <a:txBody>
                    <a:bodyPr/>
                    <a:lstStyle/>
                    <a:p>
                      <a:pPr indent="0" lvl="0" marL="0" rtl="0" algn="ctr">
                        <a:lnSpc>
                          <a:spcPct val="115000"/>
                        </a:lnSpc>
                        <a:spcBef>
                          <a:spcPts val="0"/>
                        </a:spcBef>
                        <a:spcAft>
                          <a:spcPts val="0"/>
                        </a:spcAft>
                        <a:buNone/>
                      </a:pPr>
                      <a:r>
                        <a:rPr b="1" lang="en-US" sz="1800">
                          <a:latin typeface="Lato"/>
                          <a:ea typeface="Lato"/>
                          <a:cs typeface="Lato"/>
                          <a:sym typeface="Lato"/>
                        </a:rPr>
                        <a:t>What CTE Educators &amp; Leaders Need</a:t>
                      </a:r>
                      <a:endParaRPr b="1" sz="18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US" sz="1800">
                          <a:latin typeface="Lato"/>
                          <a:ea typeface="Lato"/>
                          <a:cs typeface="Lato"/>
                          <a:sym typeface="Lato"/>
                        </a:rPr>
                        <a:t>Michigan’s Response</a:t>
                      </a:r>
                      <a:endParaRPr b="1" sz="18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96675">
                <a:tc>
                  <a:txBody>
                    <a:bodyPr/>
                    <a:lstStyle/>
                    <a:p>
                      <a:pPr indent="0" lvl="0" marL="0" rtl="0" algn="l">
                        <a:spcBef>
                          <a:spcPts val="0"/>
                        </a:spcBef>
                        <a:spcAft>
                          <a:spcPts val="0"/>
                        </a:spcAft>
                        <a:buNone/>
                      </a:pPr>
                      <a:r>
                        <a:rPr b="1" lang="en-US" sz="1200">
                          <a:latin typeface="Lato"/>
                          <a:ea typeface="Lato"/>
                          <a:cs typeface="Lato"/>
                          <a:sym typeface="Lato"/>
                        </a:rPr>
                        <a:t>Flexible, accessible professional learning</a:t>
                      </a:r>
                      <a:endParaRPr b="1"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latin typeface="Lato"/>
                          <a:ea typeface="Lato"/>
                          <a:cs typeface="Lato"/>
                          <a:sym typeface="Lato"/>
                        </a:rPr>
                        <a:t>FREE CTELearn Asynchronous Modules. Flexible online learning created by Michigan CTE educators for CTE educators. Module topics are generated by needs identified by the field and grounded in CTE contexts. Upcoming example: Advisory Board Development &amp; Management.</a:t>
                      </a:r>
                      <a:endParaRPr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22975">
                <a:tc>
                  <a:txBody>
                    <a:bodyPr/>
                    <a:lstStyle/>
                    <a:p>
                      <a:pPr indent="0" lvl="0" marL="0" rtl="0" algn="l">
                        <a:spcBef>
                          <a:spcPts val="0"/>
                        </a:spcBef>
                        <a:spcAft>
                          <a:spcPts val="0"/>
                        </a:spcAft>
                        <a:buNone/>
                      </a:pPr>
                      <a:r>
                        <a:rPr b="1" lang="en-US" sz="1200">
                          <a:latin typeface="Lato"/>
                          <a:ea typeface="Lato"/>
                          <a:cs typeface="Lato"/>
                          <a:sym typeface="Lato"/>
                        </a:rPr>
                        <a:t>Practical answers and technical support</a:t>
                      </a:r>
                      <a:endParaRPr b="1"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latin typeface="Lato"/>
                          <a:ea typeface="Lato"/>
                          <a:cs typeface="Lato"/>
                          <a:sym typeface="Lato"/>
                        </a:rPr>
                        <a:t>LEO Office Hours. Open access to timely answers, guidance, and technical assistance not a formal presentation.</a:t>
                      </a:r>
                      <a:endParaRPr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96675">
                <a:tc>
                  <a:txBody>
                    <a:bodyPr/>
                    <a:lstStyle/>
                    <a:p>
                      <a:pPr indent="0" lvl="0" marL="0" rtl="0" algn="l">
                        <a:spcBef>
                          <a:spcPts val="0"/>
                        </a:spcBef>
                        <a:spcAft>
                          <a:spcPts val="0"/>
                        </a:spcAft>
                        <a:buNone/>
                      </a:pPr>
                      <a:r>
                        <a:rPr b="1" lang="en-US" sz="1200">
                          <a:latin typeface="Lato"/>
                          <a:ea typeface="Lato"/>
                          <a:cs typeface="Lato"/>
                          <a:sym typeface="Lato"/>
                        </a:rPr>
                        <a:t>Opportunities to learn from other CTE leaders</a:t>
                      </a:r>
                      <a:endParaRPr b="1"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latin typeface="Lato"/>
                          <a:ea typeface="Lato"/>
                          <a:cs typeface="Lato"/>
                          <a:sym typeface="Lato"/>
                        </a:rPr>
                        <a:t>Facilitated Conversation Series. Structured opportunities to connect, share practices, and problem-solve with CTE administrators across Michigan. </a:t>
                      </a:r>
                      <a:endParaRPr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96675">
                <a:tc>
                  <a:txBody>
                    <a:bodyPr/>
                    <a:lstStyle/>
                    <a:p>
                      <a:pPr indent="0" lvl="0" marL="0" rtl="0" algn="l">
                        <a:spcBef>
                          <a:spcPts val="0"/>
                        </a:spcBef>
                        <a:spcAft>
                          <a:spcPts val="0"/>
                        </a:spcAft>
                        <a:buNone/>
                      </a:pPr>
                      <a:r>
                        <a:rPr b="1" lang="en-US" sz="1200">
                          <a:latin typeface="Lato"/>
                          <a:ea typeface="Lato"/>
                          <a:cs typeface="Lato"/>
                          <a:sym typeface="Lato"/>
                        </a:rPr>
                        <a:t>Support for people entering CTE leadership</a:t>
                      </a:r>
                      <a:endParaRPr b="1"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latin typeface="Lato"/>
                          <a:ea typeface="Lato"/>
                          <a:cs typeface="Lato"/>
                          <a:sym typeface="Lato"/>
                        </a:rPr>
                        <a:t>New Dean Resources:  Practical guidance, tools, and resources for new CTE deans and administrators.</a:t>
                      </a:r>
                      <a:endParaRPr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696675">
                <a:tc>
                  <a:txBody>
                    <a:bodyPr/>
                    <a:lstStyle/>
                    <a:p>
                      <a:pPr indent="0" lvl="0" marL="0" rtl="0" algn="l">
                        <a:spcBef>
                          <a:spcPts val="0"/>
                        </a:spcBef>
                        <a:spcAft>
                          <a:spcPts val="0"/>
                        </a:spcAft>
                        <a:buNone/>
                      </a:pPr>
                      <a:r>
                        <a:rPr b="1" lang="en-US" sz="1200">
                          <a:latin typeface="Lato"/>
                          <a:ea typeface="Lato"/>
                          <a:cs typeface="Lato"/>
                          <a:sym typeface="Lato"/>
                        </a:rPr>
                        <a:t>Ongoing relationships and peer learning</a:t>
                      </a:r>
                      <a:endParaRPr b="1"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US" sz="1200">
                          <a:latin typeface="Lato"/>
                          <a:ea typeface="Lato"/>
                          <a:cs typeface="Lato"/>
                          <a:sym typeface="Lato"/>
                        </a:rPr>
                        <a:t>Role-Specific Supports. Administrators: Coaching and mentoring through MODAC. Teachers: Collaborative module development with Michigan CTE educators, with an emphasis on supporting new teachers.</a:t>
                      </a:r>
                      <a:endParaRPr sz="1200">
                        <a:latin typeface="Lato"/>
                        <a:ea typeface="Lato"/>
                        <a:cs typeface="Lato"/>
                        <a:sym typeface="Lato"/>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5" name="Shape 2125"/>
        <p:cNvGrpSpPr/>
        <p:nvPr/>
      </p:nvGrpSpPr>
      <p:grpSpPr>
        <a:xfrm>
          <a:off x="0" y="0"/>
          <a:ext cx="0" cy="0"/>
          <a:chOff x="0" y="0"/>
          <a:chExt cx="0" cy="0"/>
        </a:xfrm>
      </p:grpSpPr>
      <p:sp>
        <p:nvSpPr>
          <p:cNvPr id="2126" name="Google Shape;2126;g3f60670b355_0_7186"/>
          <p:cNvSpPr txBox="1"/>
          <p:nvPr>
            <p:ph type="title"/>
          </p:nvPr>
        </p:nvSpPr>
        <p:spPr>
          <a:xfrm>
            <a:off x="471900" y="205325"/>
            <a:ext cx="8222100" cy="767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Next Steps</a:t>
            </a:r>
            <a:endParaRPr/>
          </a:p>
        </p:txBody>
      </p:sp>
      <p:sp>
        <p:nvSpPr>
          <p:cNvPr id="2127" name="Google Shape;2127;g3f60670b355_0_7186"/>
          <p:cNvSpPr txBox="1"/>
          <p:nvPr>
            <p:ph idx="1" type="body"/>
          </p:nvPr>
        </p:nvSpPr>
        <p:spPr>
          <a:xfrm>
            <a:off x="471900" y="1233275"/>
            <a:ext cx="5041500" cy="322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1400">
                <a:solidFill>
                  <a:srgbClr val="000000"/>
                </a:solidFill>
              </a:rPr>
              <a:t>As you think about the educators in your programs…</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Lato"/>
              <a:buChar char="●"/>
            </a:pPr>
            <a:r>
              <a:rPr lang="en-US" sz="1400">
                <a:solidFill>
                  <a:srgbClr val="000000"/>
                </a:solidFill>
              </a:rPr>
              <a:t>Where do your educators need greater instructional support or professional learning today?</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Lato"/>
              <a:buChar char="●"/>
            </a:pPr>
            <a:r>
              <a:rPr lang="en-US" sz="1400">
                <a:solidFill>
                  <a:srgbClr val="000000"/>
                </a:solidFill>
              </a:rPr>
              <a:t>What types of professional learning would be most useful—and most realistic—for your educators to access?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Lato"/>
              <a:buChar char="●"/>
            </a:pPr>
            <a:r>
              <a:rPr lang="en-US" sz="1400">
                <a:solidFill>
                  <a:srgbClr val="000000"/>
                </a:solidFill>
              </a:rPr>
              <a:t>How well equipped are educators to support special populations, and do they know how to connect with the people, resources, and services available to their students?</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Lato"/>
              <a:buChar char="●"/>
            </a:pPr>
            <a:r>
              <a:rPr lang="en-US" sz="1400">
                <a:solidFill>
                  <a:srgbClr val="000000"/>
                </a:solidFill>
              </a:rPr>
              <a:t>Based on what you heard today, what is one area of professional learning or support you would prioritize?</a:t>
            </a:r>
            <a:endParaRPr sz="1400">
              <a:solidFill>
                <a:srgbClr val="000000"/>
              </a:solidFill>
            </a:endParaRPr>
          </a:p>
          <a:p>
            <a:pPr indent="0" lvl="0" marL="457200" rtl="0" algn="l">
              <a:lnSpc>
                <a:spcPct val="100000"/>
              </a:lnSpc>
              <a:spcBef>
                <a:spcPts val="1200"/>
              </a:spcBef>
              <a:spcAft>
                <a:spcPts val="0"/>
              </a:spcAft>
              <a:buNone/>
            </a:pPr>
            <a:r>
              <a:t/>
            </a:r>
            <a:endParaRPr spc="15" sz="1800">
              <a:solidFill>
                <a:srgbClr val="444746"/>
              </a:solidFill>
              <a:highlight>
                <a:srgbClr val="FFFFFF"/>
              </a:highlight>
            </a:endParaRPr>
          </a:p>
          <a:p>
            <a:pPr indent="0" lvl="0" marL="0" rtl="0" algn="l">
              <a:lnSpc>
                <a:spcPct val="100000"/>
              </a:lnSpc>
              <a:spcBef>
                <a:spcPts val="0"/>
              </a:spcBef>
              <a:spcAft>
                <a:spcPts val="0"/>
              </a:spcAft>
              <a:buSzPts val="2400"/>
              <a:buNone/>
            </a:pPr>
            <a:r>
              <a:t/>
            </a:r>
            <a:endParaRPr/>
          </a:p>
          <a:p>
            <a:pPr indent="0" lvl="0" marL="0" rtl="0" algn="l">
              <a:lnSpc>
                <a:spcPct val="100000"/>
              </a:lnSpc>
              <a:spcBef>
                <a:spcPts val="0"/>
              </a:spcBef>
              <a:spcAft>
                <a:spcPts val="0"/>
              </a:spcAft>
              <a:buSzPts val="2400"/>
              <a:buNone/>
            </a:pPr>
            <a:r>
              <a:t/>
            </a:r>
            <a:endParaRPr/>
          </a:p>
        </p:txBody>
      </p:sp>
      <p:pic>
        <p:nvPicPr>
          <p:cNvPr id="2128" name="Google Shape;2128;g3f60670b355_0_7186" title="Screenshot 2025-10-21 at 10.35.07 PM.png"/>
          <p:cNvPicPr preferRelativeResize="0"/>
          <p:nvPr/>
        </p:nvPicPr>
        <p:blipFill rotWithShape="1">
          <a:blip r:embed="rId3">
            <a:alphaModFix/>
          </a:blip>
          <a:srcRect b="0" l="0" r="0" t="0"/>
          <a:stretch/>
        </p:blipFill>
        <p:spPr>
          <a:xfrm>
            <a:off x="5666610" y="205317"/>
            <a:ext cx="3186326" cy="2376058"/>
          </a:xfrm>
          <a:prstGeom prst="rect">
            <a:avLst/>
          </a:prstGeom>
          <a:noFill/>
          <a:ln>
            <a:noFill/>
          </a:ln>
        </p:spPr>
      </p:pic>
      <p:sp>
        <p:nvSpPr>
          <p:cNvPr id="2129" name="Google Shape;2129;g3f60670b355_0_7186"/>
          <p:cNvSpPr txBox="1"/>
          <p:nvPr/>
        </p:nvSpPr>
        <p:spPr>
          <a:xfrm>
            <a:off x="5759763" y="2571750"/>
            <a:ext cx="30000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000000"/>
                </a:solidFill>
                <a:latin typeface="Lato"/>
                <a:ea typeface="Lato"/>
                <a:cs typeface="Lato"/>
                <a:sym typeface="Lato"/>
                <a:hlinkClick r:id="rId4">
                  <a:extLst>
                    <a:ext uri="{A12FA001-AC4F-418D-AE19-62706E023703}">
                      <ahyp:hlinkClr val="tx"/>
                    </a:ext>
                  </a:extLst>
                </a:hlinkClick>
              </a:rPr>
              <a:t>Gaps in Understanding the Professional Development Needs of Postsecondary CTE Educators: Universal Design for Learning (UDL) as a Viable Solution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AST">
  <a:themeElements>
    <a:clrScheme name="Custom 2">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1D58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AST">
  <a:themeElements>
    <a:clrScheme name="Material">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AST">
  <a:themeElements>
    <a:clrScheme name="Material">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AST">
  <a:themeElements>
    <a:clrScheme name="Custom 2">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1D58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AST">
  <a:themeElements>
    <a:clrScheme name="Custom 2">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1D58B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CAST">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1D59B5"/>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CAST">
  <a:themeElements>
    <a:clrScheme name="Material">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CAST">
  <a:themeElements>
    <a:clrScheme name="Material">
      <a:dk1>
        <a:srgbClr val="212121"/>
      </a:dk1>
      <a:lt1>
        <a:srgbClr val="E1E1E1"/>
      </a:lt1>
      <a:dk2>
        <a:srgbClr val="FFFFFF"/>
      </a:dk2>
      <a:lt2>
        <a:srgbClr val="B5CC52"/>
      </a:lt2>
      <a:accent1>
        <a:srgbClr val="CC0083"/>
      </a:accent1>
      <a:accent2>
        <a:srgbClr val="E80189"/>
      </a:accent2>
      <a:accent3>
        <a:srgbClr val="FAD63D"/>
      </a:accent3>
      <a:accent4>
        <a:srgbClr val="301C5C"/>
      </a:accent4>
      <a:accent5>
        <a:srgbClr val="CFD8DC"/>
      </a:accent5>
      <a:accent6>
        <a:srgbClr val="424242"/>
      </a:accent6>
      <a:hlink>
        <a:srgbClr val="1D59B5"/>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Mindy Johnson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0x0101009B98A85468A3944398A32709CA260AD8</vt:lpwstr>
  </property>
  <property fmtid="{D5CDD505-2E9C-101B-9397-08002B2CF9AE}" pid="3" name="Order">
    <vt:r8>1017500.0</vt:r8>
  </property>
  <property fmtid="{D5CDD505-2E9C-101B-9397-08002B2CF9AE}" pid="4" name="SharedWithUsers">
    <vt:lpwstr>10;#Cassandra Sell</vt:lpwstr>
  </property>
  <property fmtid="{D5CDD505-2E9C-101B-9397-08002B2CF9AE}" pid="5" name="TriggerFlowInfo">
    <vt:lpwstr/>
  </property>
  <property fmtid="{D5CDD505-2E9C-101B-9397-08002B2CF9AE}" pid="6" name="ComplianceAssetId">
    <vt:lpwstr/>
  </property>
  <property fmtid="{D5CDD505-2E9C-101B-9397-08002B2CF9AE}" pid="7" name="_ExtendedDescription">
    <vt:lpwstr/>
  </property>
  <property fmtid="{D5CDD505-2E9C-101B-9397-08002B2CF9AE}" pid="8" name="MediaServiceImageTags">
    <vt:lpwstr/>
  </property>
</Properties>
</file>