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sldIdLst>
    <p:sldId id="256" r:id="rId2"/>
    <p:sldId id="257" r:id="rId3"/>
    <p:sldId id="258" r:id="rId4"/>
    <p:sldId id="259" r:id="rId5"/>
    <p:sldId id="266" r:id="rId6"/>
    <p:sldId id="262" r:id="rId7"/>
    <p:sldId id="269" r:id="rId8"/>
    <p:sldId id="264" r:id="rId9"/>
    <p:sldId id="261" r:id="rId10"/>
    <p:sldId id="263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FFEE99-5726-88F9-A379-9972131E40B4}" v="1079" dt="2026-04-30T16:23:54.401"/>
    <p1510:client id="{13E63F3A-D4C9-51CC-079F-BD29B3DE89A4}" v="916" dt="2026-04-30T02:55:14.071"/>
    <p1510:client id="{E819959F-243C-4776-9F24-873B54E8F8F2}" v="1" dt="2026-04-30T02:59:47.1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i Sexton" userId="S::sextonl@bedfordk12tn.net::19557444-2768-43f6-9c24-2e232465de11" providerId="AD" clId="Web-{13E63F3A-D4C9-51CC-079F-BD29B3DE89A4}"/>
    <pc:docChg chg="mod addSld modSld addMainMaster delMainMaster">
      <pc:chgData name="Lori Sexton" userId="S::sextonl@bedfordk12tn.net::19557444-2768-43f6-9c24-2e232465de11" providerId="AD" clId="Web-{13E63F3A-D4C9-51CC-079F-BD29B3DE89A4}" dt="2026-04-30T02:55:14.071" v="844" actId="20577"/>
      <pc:docMkLst>
        <pc:docMk/>
      </pc:docMkLst>
      <pc:sldChg chg="addSp delSp modSp mod setBg modClrScheme chgLayout">
        <pc:chgData name="Lori Sexton" userId="S::sextonl@bedfordk12tn.net::19557444-2768-43f6-9c24-2e232465de11" providerId="AD" clId="Web-{13E63F3A-D4C9-51CC-079F-BD29B3DE89A4}" dt="2026-04-30T01:08:50.358" v="28"/>
        <pc:sldMkLst>
          <pc:docMk/>
          <pc:sldMk cId="109857222" sldId="256"/>
        </pc:sldMkLst>
        <pc:spChg chg="mod ord">
          <ac:chgData name="Lori Sexton" userId="S::sextonl@bedfordk12tn.net::19557444-2768-43f6-9c24-2e232465de11" providerId="AD" clId="Web-{13E63F3A-D4C9-51CC-079F-BD29B3DE89A4}" dt="2026-04-30T01:08:50.358" v="28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Lori Sexton" userId="S::sextonl@bedfordk12tn.net::19557444-2768-43f6-9c24-2e232465de11" providerId="AD" clId="Web-{13E63F3A-D4C9-51CC-079F-BD29B3DE89A4}" dt="2026-04-30T01:08:50.358" v="28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Lori Sexton" userId="S::sextonl@bedfordk12tn.net::19557444-2768-43f6-9c24-2e232465de11" providerId="AD" clId="Web-{13E63F3A-D4C9-51CC-079F-BD29B3DE89A4}" dt="2026-04-30T01:08:50.358" v="28"/>
          <ac:spMkLst>
            <pc:docMk/>
            <pc:sldMk cId="109857222" sldId="256"/>
            <ac:spMk id="14" creationId="{8CDA3497-1EDA-4EB3-9C27-4D9835D30AAB}"/>
          </ac:spMkLst>
        </pc:spChg>
        <pc:spChg chg="add">
          <ac:chgData name="Lori Sexton" userId="S::sextonl@bedfordk12tn.net::19557444-2768-43f6-9c24-2e232465de11" providerId="AD" clId="Web-{13E63F3A-D4C9-51CC-079F-BD29B3DE89A4}" dt="2026-04-30T01:08:50.358" v="28"/>
          <ac:spMkLst>
            <pc:docMk/>
            <pc:sldMk cId="109857222" sldId="256"/>
            <ac:spMk id="16" creationId="{41F9764E-9AA0-49A3-9EA2-885EE9914014}"/>
          </ac:spMkLst>
        </pc:spChg>
        <pc:spChg chg="add">
          <ac:chgData name="Lori Sexton" userId="S::sextonl@bedfordk12tn.net::19557444-2768-43f6-9c24-2e232465de11" providerId="AD" clId="Web-{13E63F3A-D4C9-51CC-079F-BD29B3DE89A4}" dt="2026-04-30T01:08:50.358" v="28"/>
          <ac:spMkLst>
            <pc:docMk/>
            <pc:sldMk cId="109857222" sldId="256"/>
            <ac:spMk id="18" creationId="{FA3A4F4A-4DC4-43F2-AC2D-06211A812FC0}"/>
          </ac:spMkLst>
        </pc:spChg>
        <pc:spChg chg="add">
          <ac:chgData name="Lori Sexton" userId="S::sextonl@bedfordk12tn.net::19557444-2768-43f6-9c24-2e232465de11" providerId="AD" clId="Web-{13E63F3A-D4C9-51CC-079F-BD29B3DE89A4}" dt="2026-04-30T01:08:50.358" v="28"/>
          <ac:spMkLst>
            <pc:docMk/>
            <pc:sldMk cId="109857222" sldId="256"/>
            <ac:spMk id="20" creationId="{84CFB374-B343-457A-B567-B4D784B1FEAE}"/>
          </ac:spMkLst>
        </pc:spChg>
        <pc:spChg chg="add">
          <ac:chgData name="Lori Sexton" userId="S::sextonl@bedfordk12tn.net::19557444-2768-43f6-9c24-2e232465de11" providerId="AD" clId="Web-{13E63F3A-D4C9-51CC-079F-BD29B3DE89A4}" dt="2026-04-30T01:08:50.358" v="28"/>
          <ac:spMkLst>
            <pc:docMk/>
            <pc:sldMk cId="109857222" sldId="256"/>
            <ac:spMk id="22" creationId="{0597FEEE-1E11-4396-BB69-B43FA92F9580}"/>
          </ac:spMkLst>
        </pc:spChg>
        <pc:spChg chg="add">
          <ac:chgData name="Lori Sexton" userId="S::sextonl@bedfordk12tn.net::19557444-2768-43f6-9c24-2e232465de11" providerId="AD" clId="Web-{13E63F3A-D4C9-51CC-079F-BD29B3DE89A4}" dt="2026-04-30T01:08:50.358" v="28"/>
          <ac:spMkLst>
            <pc:docMk/>
            <pc:sldMk cId="109857222" sldId="256"/>
            <ac:spMk id="24" creationId="{A2DB2F81-3E68-4044-B7C2-03DEEC50D8F5}"/>
          </ac:spMkLst>
        </pc:spChg>
        <pc:spChg chg="add">
          <ac:chgData name="Lori Sexton" userId="S::sextonl@bedfordk12tn.net::19557444-2768-43f6-9c24-2e232465de11" providerId="AD" clId="Web-{13E63F3A-D4C9-51CC-079F-BD29B3DE89A4}" dt="2026-04-30T01:08:50.358" v="28"/>
          <ac:spMkLst>
            <pc:docMk/>
            <pc:sldMk cId="109857222" sldId="256"/>
            <ac:spMk id="26" creationId="{DC2F7294-2397-4C96-AB1E-E66CDEA3B5DF}"/>
          </ac:spMkLst>
        </pc:spChg>
        <pc:picChg chg="add del mod">
          <ac:chgData name="Lori Sexton" userId="S::sextonl@bedfordk12tn.net::19557444-2768-43f6-9c24-2e232465de11" providerId="AD" clId="Web-{13E63F3A-D4C9-51CC-079F-BD29B3DE89A4}" dt="2026-04-30T01:07:50.278" v="26"/>
          <ac:picMkLst>
            <pc:docMk/>
            <pc:sldMk cId="109857222" sldId="256"/>
            <ac:picMk id="4" creationId="{16B9E535-4CF1-A8F6-336B-8C93DB801FDA}"/>
          </ac:picMkLst>
        </pc:picChg>
        <pc:picChg chg="add mod ord">
          <ac:chgData name="Lori Sexton" userId="S::sextonl@bedfordk12tn.net::19557444-2768-43f6-9c24-2e232465de11" providerId="AD" clId="Web-{13E63F3A-D4C9-51CC-079F-BD29B3DE89A4}" dt="2026-04-30T01:08:50.358" v="28"/>
          <ac:picMkLst>
            <pc:docMk/>
            <pc:sldMk cId="109857222" sldId="256"/>
            <ac:picMk id="5" creationId="{9C868C47-315C-0DEA-3433-F9B85A6631FC}"/>
          </ac:picMkLst>
        </pc:picChg>
      </pc:sldChg>
      <pc:sldChg chg="addSp delSp modSp new mod setBg">
        <pc:chgData name="Lori Sexton" userId="S::sextonl@bedfordk12tn.net::19557444-2768-43f6-9c24-2e232465de11" providerId="AD" clId="Web-{13E63F3A-D4C9-51CC-079F-BD29B3DE89A4}" dt="2026-04-30T01:27:01.633" v="119" actId="20577"/>
        <pc:sldMkLst>
          <pc:docMk/>
          <pc:sldMk cId="3384317666" sldId="257"/>
        </pc:sldMkLst>
        <pc:spChg chg="mod">
          <ac:chgData name="Lori Sexton" userId="S::sextonl@bedfordk12tn.net::19557444-2768-43f6-9c24-2e232465de11" providerId="AD" clId="Web-{13E63F3A-D4C9-51CC-079F-BD29B3DE89A4}" dt="2026-04-30T01:27:01.633" v="119" actId="20577"/>
          <ac:spMkLst>
            <pc:docMk/>
            <pc:sldMk cId="3384317666" sldId="257"/>
            <ac:spMk id="2" creationId="{316FC91C-C553-4B0B-1E3F-EE28A5641505}"/>
          </ac:spMkLst>
        </pc:spChg>
        <pc:spChg chg="add del mod">
          <ac:chgData name="Lori Sexton" userId="S::sextonl@bedfordk12tn.net::19557444-2768-43f6-9c24-2e232465de11" providerId="AD" clId="Web-{13E63F3A-D4C9-51CC-079F-BD29B3DE89A4}" dt="2026-04-30T01:12:48.208" v="51"/>
          <ac:spMkLst>
            <pc:docMk/>
            <pc:sldMk cId="3384317666" sldId="257"/>
            <ac:spMk id="3" creationId="{92CE90B7-4A38-9881-9008-69A9102E1057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1:11:07.503" v="45"/>
          <ac:spMkLst>
            <pc:docMk/>
            <pc:sldMk cId="3384317666" sldId="257"/>
            <ac:spMk id="9" creationId="{CB5AA8A5-25CC-4295-892F-367FCDAF2BF6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1:11:07.503" v="45"/>
          <ac:spMkLst>
            <pc:docMk/>
            <pc:sldMk cId="3384317666" sldId="257"/>
            <ac:spMk id="22" creationId="{24C6BC13-FB1E-48CC-B421-3D06039728B4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1:11:19.503" v="47"/>
          <ac:spMkLst>
            <pc:docMk/>
            <pc:sldMk cId="3384317666" sldId="257"/>
            <ac:spMk id="24" creationId="{CB5AA8A5-25CC-4295-892F-367FCDAF2BF6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1:11:19.503" v="47"/>
          <ac:spMkLst>
            <pc:docMk/>
            <pc:sldMk cId="3384317666" sldId="257"/>
            <ac:spMk id="26" creationId="{24C6BC13-FB1E-48CC-B421-3D06039728B4}"/>
          </ac:spMkLst>
        </pc:spChg>
        <pc:grpChg chg="add del">
          <ac:chgData name="Lori Sexton" userId="S::sextonl@bedfordk12tn.net::19557444-2768-43f6-9c24-2e232465de11" providerId="AD" clId="Web-{13E63F3A-D4C9-51CC-079F-BD29B3DE89A4}" dt="2026-04-30T01:11:07.503" v="45"/>
          <ac:grpSpMkLst>
            <pc:docMk/>
            <pc:sldMk cId="3384317666" sldId="257"/>
            <ac:grpSpMk id="11" creationId="{09DD65AA-8280-4962-92F3-DF1CB53349DB}"/>
          </ac:grpSpMkLst>
        </pc:grpChg>
        <pc:grpChg chg="add del">
          <ac:chgData name="Lori Sexton" userId="S::sextonl@bedfordk12tn.net::19557444-2768-43f6-9c24-2e232465de11" providerId="AD" clId="Web-{13E63F3A-D4C9-51CC-079F-BD29B3DE89A4}" dt="2026-04-30T01:11:19.503" v="47"/>
          <ac:grpSpMkLst>
            <pc:docMk/>
            <pc:sldMk cId="3384317666" sldId="257"/>
            <ac:grpSpMk id="25" creationId="{09DD65AA-8280-4962-92F3-DF1CB53349DB}"/>
          </ac:grpSpMkLst>
        </pc:grpChg>
        <pc:graphicFrameChg chg="add del">
          <ac:chgData name="Lori Sexton" userId="S::sextonl@bedfordk12tn.net::19557444-2768-43f6-9c24-2e232465de11" providerId="AD" clId="Web-{13E63F3A-D4C9-51CC-079F-BD29B3DE89A4}" dt="2026-04-30T01:11:07.503" v="45"/>
          <ac:graphicFrameMkLst>
            <pc:docMk/>
            <pc:sldMk cId="3384317666" sldId="257"/>
            <ac:graphicFrameMk id="5" creationId="{DCCB8DF8-B4F8-D56B-AC89-8F66743D8F2F}"/>
          </ac:graphicFrameMkLst>
        </pc:graphicFrameChg>
        <pc:graphicFrameChg chg="add">
          <ac:chgData name="Lori Sexton" userId="S::sextonl@bedfordk12tn.net::19557444-2768-43f6-9c24-2e232465de11" providerId="AD" clId="Web-{13E63F3A-D4C9-51CC-079F-BD29B3DE89A4}" dt="2026-04-30T01:12:48.208" v="51"/>
          <ac:graphicFrameMkLst>
            <pc:docMk/>
            <pc:sldMk cId="3384317666" sldId="257"/>
            <ac:graphicFrameMk id="6" creationId="{DAD957F8-9B05-747A-F81B-7D40DF42F0C3}"/>
          </ac:graphicFrameMkLst>
        </pc:graphicFrameChg>
        <pc:graphicFrameChg chg="add del">
          <ac:chgData name="Lori Sexton" userId="S::sextonl@bedfordk12tn.net::19557444-2768-43f6-9c24-2e232465de11" providerId="AD" clId="Web-{13E63F3A-D4C9-51CC-079F-BD29B3DE89A4}" dt="2026-04-30T01:11:19.503" v="47"/>
          <ac:graphicFrameMkLst>
            <pc:docMk/>
            <pc:sldMk cId="3384317666" sldId="257"/>
            <ac:graphicFrameMk id="27" creationId="{7D197172-058D-61CE-B38D-1F18ECFC7F32}"/>
          </ac:graphicFrameMkLst>
        </pc:graphicFrameChg>
      </pc:sldChg>
      <pc:sldChg chg="addSp modSp new mod setBg">
        <pc:chgData name="Lori Sexton" userId="S::sextonl@bedfordk12tn.net::19557444-2768-43f6-9c24-2e232465de11" providerId="AD" clId="Web-{13E63F3A-D4C9-51CC-079F-BD29B3DE89A4}" dt="2026-04-30T01:35:27.471" v="225" actId="20577"/>
        <pc:sldMkLst>
          <pc:docMk/>
          <pc:sldMk cId="3824783502" sldId="258"/>
        </pc:sldMkLst>
        <pc:spChg chg="mod">
          <ac:chgData name="Lori Sexton" userId="S::sextonl@bedfordk12tn.net::19557444-2768-43f6-9c24-2e232465de11" providerId="AD" clId="Web-{13E63F3A-D4C9-51CC-079F-BD29B3DE89A4}" dt="2026-04-30T01:26:50.945" v="116" actId="20577"/>
          <ac:spMkLst>
            <pc:docMk/>
            <pc:sldMk cId="3824783502" sldId="258"/>
            <ac:spMk id="2" creationId="{BE8C6CF1-BB6B-75D8-8677-D590A842B3B3}"/>
          </ac:spMkLst>
        </pc:spChg>
        <pc:spChg chg="mod">
          <ac:chgData name="Lori Sexton" userId="S::sextonl@bedfordk12tn.net::19557444-2768-43f6-9c24-2e232465de11" providerId="AD" clId="Web-{13E63F3A-D4C9-51CC-079F-BD29B3DE89A4}" dt="2026-04-30T01:35:27.471" v="225" actId="20577"/>
          <ac:spMkLst>
            <pc:docMk/>
            <pc:sldMk cId="3824783502" sldId="258"/>
            <ac:spMk id="3" creationId="{3DD6EC26-7B1D-29C5-016C-68AE99D9E1D2}"/>
          </ac:spMkLst>
        </pc:spChg>
        <pc:spChg chg="add">
          <ac:chgData name="Lori Sexton" userId="S::sextonl@bedfordk12tn.net::19557444-2768-43f6-9c24-2e232465de11" providerId="AD" clId="Web-{13E63F3A-D4C9-51CC-079F-BD29B3DE89A4}" dt="2026-04-30T01:16:56.915" v="70"/>
          <ac:spMkLst>
            <pc:docMk/>
            <pc:sldMk cId="3824783502" sldId="258"/>
            <ac:spMk id="9" creationId="{3BCB5F6A-9EB0-40B0-9D13-3023E9A20508}"/>
          </ac:spMkLst>
        </pc:spChg>
        <pc:picChg chg="add mod">
          <ac:chgData name="Lori Sexton" userId="S::sextonl@bedfordk12tn.net::19557444-2768-43f6-9c24-2e232465de11" providerId="AD" clId="Web-{13E63F3A-D4C9-51CC-079F-BD29B3DE89A4}" dt="2026-04-30T01:16:56.915" v="70"/>
          <ac:picMkLst>
            <pc:docMk/>
            <pc:sldMk cId="3824783502" sldId="258"/>
            <ac:picMk id="4" creationId="{931689E8-795F-BCF0-3E82-FA257AB81ADE}"/>
          </ac:picMkLst>
        </pc:picChg>
      </pc:sldChg>
      <pc:sldChg chg="addSp delSp modSp new mod setBg setClrOvrMap">
        <pc:chgData name="Lori Sexton" userId="S::sextonl@bedfordk12tn.net::19557444-2768-43f6-9c24-2e232465de11" providerId="AD" clId="Web-{13E63F3A-D4C9-51CC-079F-BD29B3DE89A4}" dt="2026-04-30T01:35:32.783" v="226" actId="20577"/>
        <pc:sldMkLst>
          <pc:docMk/>
          <pc:sldMk cId="2128081834" sldId="259"/>
        </pc:sldMkLst>
        <pc:spChg chg="mod">
          <ac:chgData name="Lori Sexton" userId="S::sextonl@bedfordk12tn.net::19557444-2768-43f6-9c24-2e232465de11" providerId="AD" clId="Web-{13E63F3A-D4C9-51CC-079F-BD29B3DE89A4}" dt="2026-04-30T01:26:20.944" v="111" actId="14100"/>
          <ac:spMkLst>
            <pc:docMk/>
            <pc:sldMk cId="2128081834" sldId="259"/>
            <ac:spMk id="2" creationId="{7E7343BA-970B-D21E-0C1F-1A90EE2AFC5B}"/>
          </ac:spMkLst>
        </pc:spChg>
        <pc:spChg chg="mod">
          <ac:chgData name="Lori Sexton" userId="S::sextonl@bedfordk12tn.net::19557444-2768-43f6-9c24-2e232465de11" providerId="AD" clId="Web-{13E63F3A-D4C9-51CC-079F-BD29B3DE89A4}" dt="2026-04-30T01:35:32.783" v="226" actId="20577"/>
          <ac:spMkLst>
            <pc:docMk/>
            <pc:sldMk cId="2128081834" sldId="259"/>
            <ac:spMk id="3" creationId="{EE1616E8-3DE1-47EC-241E-D6C12A49752A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1:25:46.568" v="103"/>
          <ac:spMkLst>
            <pc:docMk/>
            <pc:sldMk cId="2128081834" sldId="259"/>
            <ac:spMk id="9" creationId="{D94A7024-D948-494D-8920-BBA2DA07D15B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1:25:30.646" v="96"/>
          <ac:spMkLst>
            <pc:docMk/>
            <pc:sldMk cId="2128081834" sldId="259"/>
            <ac:spMk id="18" creationId="{3F088236-D655-4F88-B238-E16762358025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1:25:30.646" v="96"/>
          <ac:spMkLst>
            <pc:docMk/>
            <pc:sldMk cId="2128081834" sldId="259"/>
            <ac:spMk id="20" creationId="{3DAC0C92-199E-475C-9390-119A9B027276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1:25:30.646" v="96"/>
          <ac:spMkLst>
            <pc:docMk/>
            <pc:sldMk cId="2128081834" sldId="259"/>
            <ac:spMk id="22" creationId="{C4CFB339-0ED8-4FE2-9EF1-6D1375B8499B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1:25:30.646" v="96"/>
          <ac:spMkLst>
            <pc:docMk/>
            <pc:sldMk cId="2128081834" sldId="259"/>
            <ac:spMk id="24" creationId="{31896C80-2069-4431-9C19-83B913734490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1:25:30.646" v="96"/>
          <ac:spMkLst>
            <pc:docMk/>
            <pc:sldMk cId="2128081834" sldId="259"/>
            <ac:spMk id="26" creationId="{BF120A21-0841-4823-B0C4-28AEBCEF9B78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1:25:30.646" v="96"/>
          <ac:spMkLst>
            <pc:docMk/>
            <pc:sldMk cId="2128081834" sldId="259"/>
            <ac:spMk id="28" creationId="{DBB05BAE-BBD3-4289-899F-A6851503C6B0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1:25:30.646" v="96"/>
          <ac:spMkLst>
            <pc:docMk/>
            <pc:sldMk cId="2128081834" sldId="259"/>
            <ac:spMk id="30" creationId="{9874D11C-36F5-4BBE-A490-019A54E953B0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1:25:36.881" v="98"/>
          <ac:spMkLst>
            <pc:docMk/>
            <pc:sldMk cId="2128081834" sldId="259"/>
            <ac:spMk id="32" creationId="{9F4444CE-BC8D-4D61-B303-4C05614E62AB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1:25:36.881" v="98"/>
          <ac:spMkLst>
            <pc:docMk/>
            <pc:sldMk cId="2128081834" sldId="259"/>
            <ac:spMk id="33" creationId="{62423CA5-E2E1-4789-B759-9906C1C94063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1:25:36.881" v="98"/>
          <ac:spMkLst>
            <pc:docMk/>
            <pc:sldMk cId="2128081834" sldId="259"/>
            <ac:spMk id="34" creationId="{73772B81-181F-48B7-8826-4D9686D15DF5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1:25:36.881" v="98"/>
          <ac:spMkLst>
            <pc:docMk/>
            <pc:sldMk cId="2128081834" sldId="259"/>
            <ac:spMk id="35" creationId="{B2205F6E-03C6-4E92-877C-E2482F6599AA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1:25:40.349" v="100"/>
          <ac:spMkLst>
            <pc:docMk/>
            <pc:sldMk cId="2128081834" sldId="259"/>
            <ac:spMk id="39" creationId="{3F088236-D655-4F88-B238-E16762358025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1:25:40.349" v="100"/>
          <ac:spMkLst>
            <pc:docMk/>
            <pc:sldMk cId="2128081834" sldId="259"/>
            <ac:spMk id="40" creationId="{3DAC0C92-199E-475C-9390-119A9B027276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1:25:40.349" v="100"/>
          <ac:spMkLst>
            <pc:docMk/>
            <pc:sldMk cId="2128081834" sldId="259"/>
            <ac:spMk id="41" creationId="{C4CFB339-0ED8-4FE2-9EF1-6D1375B8499B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1:25:40.349" v="100"/>
          <ac:spMkLst>
            <pc:docMk/>
            <pc:sldMk cId="2128081834" sldId="259"/>
            <ac:spMk id="42" creationId="{31896C80-2069-4431-9C19-83B913734490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1:25:40.349" v="100"/>
          <ac:spMkLst>
            <pc:docMk/>
            <pc:sldMk cId="2128081834" sldId="259"/>
            <ac:spMk id="43" creationId="{BF120A21-0841-4823-B0C4-28AEBCEF9B78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1:25:40.349" v="100"/>
          <ac:spMkLst>
            <pc:docMk/>
            <pc:sldMk cId="2128081834" sldId="259"/>
            <ac:spMk id="44" creationId="{DBB05BAE-BBD3-4289-899F-A6851503C6B0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1:25:40.349" v="100"/>
          <ac:spMkLst>
            <pc:docMk/>
            <pc:sldMk cId="2128081834" sldId="259"/>
            <ac:spMk id="45" creationId="{9874D11C-36F5-4BBE-A490-019A54E953B0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1:25:46.365" v="102"/>
          <ac:spMkLst>
            <pc:docMk/>
            <pc:sldMk cId="2128081834" sldId="259"/>
            <ac:spMk id="47" creationId="{3BCB5F6A-9EB0-40B0-9D13-3023E9A20508}"/>
          </ac:spMkLst>
        </pc:spChg>
        <pc:spChg chg="add">
          <ac:chgData name="Lori Sexton" userId="S::sextonl@bedfordk12tn.net::19557444-2768-43f6-9c24-2e232465de11" providerId="AD" clId="Web-{13E63F3A-D4C9-51CC-079F-BD29B3DE89A4}" dt="2026-04-30T01:25:46.568" v="103"/>
          <ac:spMkLst>
            <pc:docMk/>
            <pc:sldMk cId="2128081834" sldId="259"/>
            <ac:spMk id="49" creationId="{3BCB5F6A-9EB0-40B0-9D13-3023E9A20508}"/>
          </ac:spMkLst>
        </pc:spChg>
        <pc:picChg chg="add mod ord">
          <ac:chgData name="Lori Sexton" userId="S::sextonl@bedfordk12tn.net::19557444-2768-43f6-9c24-2e232465de11" providerId="AD" clId="Web-{13E63F3A-D4C9-51CC-079F-BD29B3DE89A4}" dt="2026-04-30T01:25:46.568" v="103"/>
          <ac:picMkLst>
            <pc:docMk/>
            <pc:sldMk cId="2128081834" sldId="259"/>
            <ac:picMk id="4" creationId="{D7EADBAA-C4CB-AD90-EF6F-1119226A3F71}"/>
          </ac:picMkLst>
        </pc:picChg>
      </pc:sldChg>
      <pc:sldChg chg="addSp delSp modSp new mod setBg">
        <pc:chgData name="Lori Sexton" userId="S::sextonl@bedfordk12tn.net::19557444-2768-43f6-9c24-2e232465de11" providerId="AD" clId="Web-{13E63F3A-D4C9-51CC-079F-BD29B3DE89A4}" dt="2026-04-30T02:20:29.469" v="526" actId="20577"/>
        <pc:sldMkLst>
          <pc:docMk/>
          <pc:sldMk cId="622282766" sldId="260"/>
        </pc:sldMkLst>
        <pc:spChg chg="mod">
          <ac:chgData name="Lori Sexton" userId="S::sextonl@bedfordk12tn.net::19557444-2768-43f6-9c24-2e232465de11" providerId="AD" clId="Web-{13E63F3A-D4C9-51CC-079F-BD29B3DE89A4}" dt="2026-04-30T01:28:09.494" v="133"/>
          <ac:spMkLst>
            <pc:docMk/>
            <pc:sldMk cId="622282766" sldId="260"/>
            <ac:spMk id="2" creationId="{BDEF42E0-4512-1C35-03E0-EC5070D327A7}"/>
          </ac:spMkLst>
        </pc:spChg>
        <pc:spChg chg="mod">
          <ac:chgData name="Lori Sexton" userId="S::sextonl@bedfordk12tn.net::19557444-2768-43f6-9c24-2e232465de11" providerId="AD" clId="Web-{13E63F3A-D4C9-51CC-079F-BD29B3DE89A4}" dt="2026-04-30T01:35:38.065" v="227" actId="20577"/>
          <ac:spMkLst>
            <pc:docMk/>
            <pc:sldMk cId="622282766" sldId="260"/>
            <ac:spMk id="3" creationId="{D9C3A81C-AF96-DE10-4072-4CB90ED494C9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1:29:18.558" v="143"/>
          <ac:spMkLst>
            <pc:docMk/>
            <pc:sldMk cId="622282766" sldId="260"/>
            <ac:spMk id="4" creationId="{4861DA67-3613-4B5E-92F2-48112DACA806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1:29:27.012" v="145"/>
          <ac:spMkLst>
            <pc:docMk/>
            <pc:sldMk cId="622282766" sldId="260"/>
            <ac:spMk id="5" creationId="{7FF216C2-62AA-3C17-16E1-F5D594F2F458}"/>
          </ac:spMkLst>
        </pc:spChg>
        <pc:spChg chg="add del mod">
          <ac:chgData name="Lori Sexton" userId="S::sextonl@bedfordk12tn.net::19557444-2768-43f6-9c24-2e232465de11" providerId="AD" clId="Web-{13E63F3A-D4C9-51CC-079F-BD29B3DE89A4}" dt="2026-04-30T01:36:58.729" v="238"/>
          <ac:spMkLst>
            <pc:docMk/>
            <pc:sldMk cId="622282766" sldId="260"/>
            <ac:spMk id="6" creationId="{1F4DE76F-68CE-2575-F17A-41C71E9411B8}"/>
          </ac:spMkLst>
        </pc:spChg>
        <pc:spChg chg="add mod">
          <ac:chgData name="Lori Sexton" userId="S::sextonl@bedfordk12tn.net::19557444-2768-43f6-9c24-2e232465de11" providerId="AD" clId="Web-{13E63F3A-D4C9-51CC-079F-BD29B3DE89A4}" dt="2026-04-30T02:20:29.469" v="526" actId="20577"/>
          <ac:spMkLst>
            <pc:docMk/>
            <pc:sldMk cId="622282766" sldId="260"/>
            <ac:spMk id="7" creationId="{398E9D8B-EDF3-EC40-95E8-5E602654B966}"/>
          </ac:spMkLst>
        </pc:spChg>
        <pc:spChg chg="add">
          <ac:chgData name="Lori Sexton" userId="S::sextonl@bedfordk12tn.net::19557444-2768-43f6-9c24-2e232465de11" providerId="AD" clId="Web-{13E63F3A-D4C9-51CC-079F-BD29B3DE89A4}" dt="2026-04-30T01:28:09.494" v="133"/>
          <ac:spMkLst>
            <pc:docMk/>
            <pc:sldMk cId="622282766" sldId="260"/>
            <ac:spMk id="8" creationId="{E80B86A7-A1EC-475B-9166-88902B033A38}"/>
          </ac:spMkLst>
        </pc:spChg>
        <pc:spChg chg="add">
          <ac:chgData name="Lori Sexton" userId="S::sextonl@bedfordk12tn.net::19557444-2768-43f6-9c24-2e232465de11" providerId="AD" clId="Web-{13E63F3A-D4C9-51CC-079F-BD29B3DE89A4}" dt="2026-04-30T01:28:09.494" v="133"/>
          <ac:spMkLst>
            <pc:docMk/>
            <pc:sldMk cId="622282766" sldId="260"/>
            <ac:spMk id="10" creationId="{C2C29CB1-9F74-4879-A6AF-AEA67B6F1F4D}"/>
          </ac:spMkLst>
        </pc:spChg>
        <pc:spChg chg="add">
          <ac:chgData name="Lori Sexton" userId="S::sextonl@bedfordk12tn.net::19557444-2768-43f6-9c24-2e232465de11" providerId="AD" clId="Web-{13E63F3A-D4C9-51CC-079F-BD29B3DE89A4}" dt="2026-04-30T01:28:09.494" v="133"/>
          <ac:spMkLst>
            <pc:docMk/>
            <pc:sldMk cId="622282766" sldId="260"/>
            <ac:spMk id="12" creationId="{7E2C7115-5336-410C-AD71-0F0952A2E5A7}"/>
          </ac:spMkLst>
        </pc:spChg>
      </pc:sldChg>
      <pc:sldChg chg="addSp modSp new mod setBg">
        <pc:chgData name="Lori Sexton" userId="S::sextonl@bedfordk12tn.net::19557444-2768-43f6-9c24-2e232465de11" providerId="AD" clId="Web-{13E63F3A-D4C9-51CC-079F-BD29B3DE89A4}" dt="2026-04-30T01:53:52.391" v="363"/>
        <pc:sldMkLst>
          <pc:docMk/>
          <pc:sldMk cId="3736175098" sldId="261"/>
        </pc:sldMkLst>
        <pc:spChg chg="mod">
          <ac:chgData name="Lori Sexton" userId="S::sextonl@bedfordk12tn.net::19557444-2768-43f6-9c24-2e232465de11" providerId="AD" clId="Web-{13E63F3A-D4C9-51CC-079F-BD29B3DE89A4}" dt="2026-04-30T01:53:52.391" v="363"/>
          <ac:spMkLst>
            <pc:docMk/>
            <pc:sldMk cId="3736175098" sldId="261"/>
            <ac:spMk id="2" creationId="{D580F96A-49E3-7C93-304A-8E528EBA0033}"/>
          </ac:spMkLst>
        </pc:spChg>
        <pc:spChg chg="mod ord">
          <ac:chgData name="Lori Sexton" userId="S::sextonl@bedfordk12tn.net::19557444-2768-43f6-9c24-2e232465de11" providerId="AD" clId="Web-{13E63F3A-D4C9-51CC-079F-BD29B3DE89A4}" dt="2026-04-30T01:53:52.391" v="363"/>
          <ac:spMkLst>
            <pc:docMk/>
            <pc:sldMk cId="3736175098" sldId="261"/>
            <ac:spMk id="3" creationId="{0E8B362C-23E4-CB47-D1AB-138356F4BA9E}"/>
          </ac:spMkLst>
        </pc:spChg>
        <pc:spChg chg="add">
          <ac:chgData name="Lori Sexton" userId="S::sextonl@bedfordk12tn.net::19557444-2768-43f6-9c24-2e232465de11" providerId="AD" clId="Web-{13E63F3A-D4C9-51CC-079F-BD29B3DE89A4}" dt="2026-04-30T01:53:52.391" v="363"/>
          <ac:spMkLst>
            <pc:docMk/>
            <pc:sldMk cId="3736175098" sldId="261"/>
            <ac:spMk id="11" creationId="{601DBFE7-59F3-41F8-BC4E-83FB08639B9C}"/>
          </ac:spMkLst>
        </pc:spChg>
        <pc:spChg chg="add">
          <ac:chgData name="Lori Sexton" userId="S::sextonl@bedfordk12tn.net::19557444-2768-43f6-9c24-2e232465de11" providerId="AD" clId="Web-{13E63F3A-D4C9-51CC-079F-BD29B3DE89A4}" dt="2026-04-30T01:53:52.391" v="363"/>
          <ac:spMkLst>
            <pc:docMk/>
            <pc:sldMk cId="3736175098" sldId="261"/>
            <ac:spMk id="17" creationId="{AB636136-2572-47F5-B45E-4AE6AD8673D3}"/>
          </ac:spMkLst>
        </pc:spChg>
        <pc:picChg chg="add mod">
          <ac:chgData name="Lori Sexton" userId="S::sextonl@bedfordk12tn.net::19557444-2768-43f6-9c24-2e232465de11" providerId="AD" clId="Web-{13E63F3A-D4C9-51CC-079F-BD29B3DE89A4}" dt="2026-04-30T01:53:52.391" v="363"/>
          <ac:picMkLst>
            <pc:docMk/>
            <pc:sldMk cId="3736175098" sldId="261"/>
            <ac:picMk id="4" creationId="{D8A11B9E-DF20-92DC-D42B-3FB835AA14CA}"/>
          </ac:picMkLst>
        </pc:picChg>
        <pc:picChg chg="add mod">
          <ac:chgData name="Lori Sexton" userId="S::sextonl@bedfordk12tn.net::19557444-2768-43f6-9c24-2e232465de11" providerId="AD" clId="Web-{13E63F3A-D4C9-51CC-079F-BD29B3DE89A4}" dt="2026-04-30T01:53:52.391" v="363"/>
          <ac:picMkLst>
            <pc:docMk/>
            <pc:sldMk cId="3736175098" sldId="261"/>
            <ac:picMk id="5" creationId="{265A0907-9B53-FC9E-6030-E42AB675C9B3}"/>
          </ac:picMkLst>
        </pc:picChg>
        <pc:picChg chg="add mod">
          <ac:chgData name="Lori Sexton" userId="S::sextonl@bedfordk12tn.net::19557444-2768-43f6-9c24-2e232465de11" providerId="AD" clId="Web-{13E63F3A-D4C9-51CC-079F-BD29B3DE89A4}" dt="2026-04-30T01:53:52.391" v="363"/>
          <ac:picMkLst>
            <pc:docMk/>
            <pc:sldMk cId="3736175098" sldId="261"/>
            <ac:picMk id="6" creationId="{6C518896-451D-7FF6-0A5B-5B28FD8B88E6}"/>
          </ac:picMkLst>
        </pc:picChg>
        <pc:cxnChg chg="add">
          <ac:chgData name="Lori Sexton" userId="S::sextonl@bedfordk12tn.net::19557444-2768-43f6-9c24-2e232465de11" providerId="AD" clId="Web-{13E63F3A-D4C9-51CC-079F-BD29B3DE89A4}" dt="2026-04-30T01:53:52.391" v="363"/>
          <ac:cxnSpMkLst>
            <pc:docMk/>
            <pc:sldMk cId="3736175098" sldId="261"/>
            <ac:cxnSpMk id="13" creationId="{95AC3254-FB46-4BDF-B7F2-2D039653A36C}"/>
          </ac:cxnSpMkLst>
        </pc:cxnChg>
        <pc:cxnChg chg="add">
          <ac:chgData name="Lori Sexton" userId="S::sextonl@bedfordk12tn.net::19557444-2768-43f6-9c24-2e232465de11" providerId="AD" clId="Web-{13E63F3A-D4C9-51CC-079F-BD29B3DE89A4}" dt="2026-04-30T01:53:52.391" v="363"/>
          <ac:cxnSpMkLst>
            <pc:docMk/>
            <pc:sldMk cId="3736175098" sldId="261"/>
            <ac:cxnSpMk id="15" creationId="{DD6280CF-E187-4C89-97A6-CE354B2775D7}"/>
          </ac:cxnSpMkLst>
        </pc:cxnChg>
      </pc:sldChg>
      <pc:sldChg chg="addSp delSp modSp new mod setBg">
        <pc:chgData name="Lori Sexton" userId="S::sextonl@bedfordk12tn.net::19557444-2768-43f6-9c24-2e232465de11" providerId="AD" clId="Web-{13E63F3A-D4C9-51CC-079F-BD29B3DE89A4}" dt="2026-04-30T02:44:58.261" v="548" actId="1076"/>
        <pc:sldMkLst>
          <pc:docMk/>
          <pc:sldMk cId="3856271968" sldId="262"/>
        </pc:sldMkLst>
        <pc:spChg chg="mod">
          <ac:chgData name="Lori Sexton" userId="S::sextonl@bedfordk12tn.net::19557444-2768-43f6-9c24-2e232465de11" providerId="AD" clId="Web-{13E63F3A-D4C9-51CC-079F-BD29B3DE89A4}" dt="2026-04-30T02:44:58.261" v="548" actId="1076"/>
          <ac:spMkLst>
            <pc:docMk/>
            <pc:sldMk cId="3856271968" sldId="262"/>
            <ac:spMk id="2" creationId="{16B50220-65A3-8763-6116-D827D7EB68B2}"/>
          </ac:spMkLst>
        </pc:spChg>
        <pc:spChg chg="del">
          <ac:chgData name="Lori Sexton" userId="S::sextonl@bedfordk12tn.net::19557444-2768-43f6-9c24-2e232465de11" providerId="AD" clId="Web-{13E63F3A-D4C9-51CC-079F-BD29B3DE89A4}" dt="2026-04-30T01:58:30.689" v="374"/>
          <ac:spMkLst>
            <pc:docMk/>
            <pc:sldMk cId="3856271968" sldId="262"/>
            <ac:spMk id="3" creationId="{BD8C4856-E234-7D25-BBD7-5D91DB4EBE6C}"/>
          </ac:spMkLst>
        </pc:spChg>
        <pc:spChg chg="add mod ord">
          <ac:chgData name="Lori Sexton" userId="S::sextonl@bedfordk12tn.net::19557444-2768-43f6-9c24-2e232465de11" providerId="AD" clId="Web-{13E63F3A-D4C9-51CC-079F-BD29B3DE89A4}" dt="2026-04-30T02:42:30.182" v="532" actId="20577"/>
          <ac:spMkLst>
            <pc:docMk/>
            <pc:sldMk cId="3856271968" sldId="262"/>
            <ac:spMk id="7" creationId="{FAF5A47B-CE4C-8F38-EA70-EA8C69C8B108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2:12:57.079" v="420"/>
          <ac:spMkLst>
            <pc:docMk/>
            <pc:sldMk cId="3856271968" sldId="262"/>
            <ac:spMk id="13" creationId="{9F4444CE-BC8D-4D61-B303-4C05614E62AB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2:12:57.079" v="420"/>
          <ac:spMkLst>
            <pc:docMk/>
            <pc:sldMk cId="3856271968" sldId="262"/>
            <ac:spMk id="15" creationId="{62423CA5-E2E1-4789-B759-9906C1C94063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2:12:57.079" v="420"/>
          <ac:spMkLst>
            <pc:docMk/>
            <pc:sldMk cId="3856271968" sldId="262"/>
            <ac:spMk id="17" creationId="{73772B81-181F-48B7-8826-4D9686D15DF5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2:12:57.079" v="420"/>
          <ac:spMkLst>
            <pc:docMk/>
            <pc:sldMk cId="3856271968" sldId="262"/>
            <ac:spMk id="19" creationId="{B2205F6E-03C6-4E92-877C-E2482F6599AA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2:12:57.064" v="419"/>
          <ac:spMkLst>
            <pc:docMk/>
            <pc:sldMk cId="3856271968" sldId="262"/>
            <ac:spMk id="24" creationId="{A65AC7D1-EAA9-48F5-B509-60A7F50BF703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2:12:57.064" v="419"/>
          <ac:spMkLst>
            <pc:docMk/>
            <pc:sldMk cId="3856271968" sldId="262"/>
            <ac:spMk id="26" creationId="{D6320AF9-619A-4175-865B-5663E1AEF4C5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2:12:57.064" v="419"/>
          <ac:spMkLst>
            <pc:docMk/>
            <pc:sldMk cId="3856271968" sldId="262"/>
            <ac:spMk id="32" creationId="{7E018740-5C2B-4A41-AC1A-7E68D1EC1954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2:12:57.064" v="419"/>
          <ac:spMkLst>
            <pc:docMk/>
            <pc:sldMk cId="3856271968" sldId="262"/>
            <ac:spMk id="34" creationId="{166F75A4-C475-4941-8EE2-B80A06A2C1BB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2:12:57.064" v="419"/>
          <ac:spMkLst>
            <pc:docMk/>
            <pc:sldMk cId="3856271968" sldId="262"/>
            <ac:spMk id="36" creationId="{A032553A-72E8-4B0D-8405-FF9771C9AF05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2:12:57.064" v="419"/>
          <ac:spMkLst>
            <pc:docMk/>
            <pc:sldMk cId="3856271968" sldId="262"/>
            <ac:spMk id="38" creationId="{765800AC-C3B9-498E-87BC-29FAE4C76B21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2:12:57.064" v="419"/>
          <ac:spMkLst>
            <pc:docMk/>
            <pc:sldMk cId="3856271968" sldId="262"/>
            <ac:spMk id="40" creationId="{1F9D6ACB-2FF4-49F9-978A-E0D5327FC635}"/>
          </ac:spMkLst>
        </pc:spChg>
        <pc:graphicFrameChg chg="add del mod ord modGraphic">
          <ac:chgData name="Lori Sexton" userId="S::sextonl@bedfordk12tn.net::19557444-2768-43f6-9c24-2e232465de11" providerId="AD" clId="Web-{13E63F3A-D4C9-51CC-079F-BD29B3DE89A4}" dt="2026-04-30T02:02:59.307" v="375"/>
          <ac:graphicFrameMkLst>
            <pc:docMk/>
            <pc:sldMk cId="3856271968" sldId="262"/>
            <ac:graphicFrameMk id="5" creationId="{A9DE6249-57D0-8059-8E93-D411FC231FF3}"/>
          </ac:graphicFrameMkLst>
        </pc:graphicFrameChg>
        <pc:picChg chg="add mod">
          <ac:chgData name="Lori Sexton" userId="S::sextonl@bedfordk12tn.net::19557444-2768-43f6-9c24-2e232465de11" providerId="AD" clId="Web-{13E63F3A-D4C9-51CC-079F-BD29B3DE89A4}" dt="2026-04-30T02:44:51.792" v="547" actId="1076"/>
          <ac:picMkLst>
            <pc:docMk/>
            <pc:sldMk cId="3856271968" sldId="262"/>
            <ac:picMk id="8" creationId="{1BC1488D-038E-0945-E2C3-A529BD50F9EB}"/>
          </ac:picMkLst>
        </pc:picChg>
      </pc:sldChg>
      <pc:sldChg chg="modSp new">
        <pc:chgData name="Lori Sexton" userId="S::sextonl@bedfordk12tn.net::19557444-2768-43f6-9c24-2e232465de11" providerId="AD" clId="Web-{13E63F3A-D4C9-51CC-079F-BD29B3DE89A4}" dt="2026-04-30T02:19:49.687" v="513" actId="20577"/>
        <pc:sldMkLst>
          <pc:docMk/>
          <pc:sldMk cId="2365856883" sldId="263"/>
        </pc:sldMkLst>
        <pc:spChg chg="mod">
          <ac:chgData name="Lori Sexton" userId="S::sextonl@bedfordk12tn.net::19557444-2768-43f6-9c24-2e232465de11" providerId="AD" clId="Web-{13E63F3A-D4C9-51CC-079F-BD29B3DE89A4}" dt="2026-04-30T02:17:58.389" v="447" actId="20577"/>
          <ac:spMkLst>
            <pc:docMk/>
            <pc:sldMk cId="2365856883" sldId="263"/>
            <ac:spMk id="2" creationId="{DE5E1E8B-97DD-DF2B-D2FF-2E7235E383E7}"/>
          </ac:spMkLst>
        </pc:spChg>
        <pc:spChg chg="mod">
          <ac:chgData name="Lori Sexton" userId="S::sextonl@bedfordk12tn.net::19557444-2768-43f6-9c24-2e232465de11" providerId="AD" clId="Web-{13E63F3A-D4C9-51CC-079F-BD29B3DE89A4}" dt="2026-04-30T02:19:49.687" v="513" actId="20577"/>
          <ac:spMkLst>
            <pc:docMk/>
            <pc:sldMk cId="2365856883" sldId="263"/>
            <ac:spMk id="3" creationId="{557FE118-1321-D5B5-4A95-F9A4B75768AF}"/>
          </ac:spMkLst>
        </pc:spChg>
      </pc:sldChg>
      <pc:sldChg chg="modSp new">
        <pc:chgData name="Lori Sexton" userId="S::sextonl@bedfordk12tn.net::19557444-2768-43f6-9c24-2e232465de11" providerId="AD" clId="Web-{13E63F3A-D4C9-51CC-079F-BD29B3DE89A4}" dt="2026-04-30T02:55:14.071" v="844" actId="20577"/>
        <pc:sldMkLst>
          <pc:docMk/>
          <pc:sldMk cId="303643201" sldId="264"/>
        </pc:sldMkLst>
        <pc:spChg chg="mod">
          <ac:chgData name="Lori Sexton" userId="S::sextonl@bedfordk12tn.net::19557444-2768-43f6-9c24-2e232465de11" providerId="AD" clId="Web-{13E63F3A-D4C9-51CC-079F-BD29B3DE89A4}" dt="2026-04-30T02:55:14.071" v="844" actId="20577"/>
          <ac:spMkLst>
            <pc:docMk/>
            <pc:sldMk cId="303643201" sldId="264"/>
            <ac:spMk id="2" creationId="{1BF747F6-642D-6EDB-0585-3254E99D4A62}"/>
          </ac:spMkLst>
        </pc:spChg>
        <pc:spChg chg="mod">
          <ac:chgData name="Lori Sexton" userId="S::sextonl@bedfordk12tn.net::19557444-2768-43f6-9c24-2e232465de11" providerId="AD" clId="Web-{13E63F3A-D4C9-51CC-079F-BD29B3DE89A4}" dt="2026-04-30T02:42:18.432" v="529" actId="20577"/>
          <ac:spMkLst>
            <pc:docMk/>
            <pc:sldMk cId="303643201" sldId="264"/>
            <ac:spMk id="3" creationId="{551ABA6E-BDEE-8725-1533-24AB57BB0A4D}"/>
          </ac:spMkLst>
        </pc:spChg>
      </pc:sldChg>
      <pc:sldChg chg="addSp delSp modSp new mod setBg">
        <pc:chgData name="Lori Sexton" userId="S::sextonl@bedfordk12tn.net::19557444-2768-43f6-9c24-2e232465de11" providerId="AD" clId="Web-{13E63F3A-D4C9-51CC-079F-BD29B3DE89A4}" dt="2026-04-30T02:54:54.724" v="835"/>
        <pc:sldMkLst>
          <pc:docMk/>
          <pc:sldMk cId="1497985785" sldId="265"/>
        </pc:sldMkLst>
        <pc:spChg chg="del">
          <ac:chgData name="Lori Sexton" userId="S::sextonl@bedfordk12tn.net::19557444-2768-43f6-9c24-2e232465de11" providerId="AD" clId="Web-{13E63F3A-D4C9-51CC-079F-BD29B3DE89A4}" dt="2026-04-30T02:45:58.405" v="550"/>
          <ac:spMkLst>
            <pc:docMk/>
            <pc:sldMk cId="1497985785" sldId="265"/>
            <ac:spMk id="2" creationId="{88521E6F-E6E6-5F63-1D11-5DA5783412BE}"/>
          </ac:spMkLst>
        </pc:spChg>
        <pc:spChg chg="del mod">
          <ac:chgData name="Lori Sexton" userId="S::sextonl@bedfordk12tn.net::19557444-2768-43f6-9c24-2e232465de11" providerId="AD" clId="Web-{13E63F3A-D4C9-51CC-079F-BD29B3DE89A4}" dt="2026-04-30T02:46:18.250" v="552"/>
          <ac:spMkLst>
            <pc:docMk/>
            <pc:sldMk cId="1497985785" sldId="265"/>
            <ac:spMk id="3" creationId="{BC8C94BF-112D-B75C-E679-9E15B7A6285C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2:53:55.542" v="800"/>
          <ac:spMkLst>
            <pc:docMk/>
            <pc:sldMk cId="1497985785" sldId="265"/>
            <ac:spMk id="21" creationId="{03E8462A-FEBA-4848-81CC-3F8DA3E477BE}"/>
          </ac:spMkLst>
        </pc:spChg>
        <pc:spChg chg="add del">
          <ac:chgData name="Lori Sexton" userId="S::sextonl@bedfordk12tn.net::19557444-2768-43f6-9c24-2e232465de11" providerId="AD" clId="Web-{13E63F3A-D4C9-51CC-079F-BD29B3DE89A4}" dt="2026-04-30T02:53:55.542" v="800"/>
          <ac:spMkLst>
            <pc:docMk/>
            <pc:sldMk cId="1497985785" sldId="265"/>
            <ac:spMk id="34" creationId="{7941F9B1-B01B-4A84-89D9-B169AEB4E456}"/>
          </ac:spMkLst>
        </pc:spChg>
        <pc:spChg chg="add">
          <ac:chgData name="Lori Sexton" userId="S::sextonl@bedfordk12tn.net::19557444-2768-43f6-9c24-2e232465de11" providerId="AD" clId="Web-{13E63F3A-D4C9-51CC-079F-BD29B3DE89A4}" dt="2026-04-30T02:53:55.542" v="800"/>
          <ac:spMkLst>
            <pc:docMk/>
            <pc:sldMk cId="1497985785" sldId="265"/>
            <ac:spMk id="51" creationId="{03E8462A-FEBA-4848-81CC-3F8DA3E477BE}"/>
          </ac:spMkLst>
        </pc:spChg>
        <pc:spChg chg="add">
          <ac:chgData name="Lori Sexton" userId="S::sextonl@bedfordk12tn.net::19557444-2768-43f6-9c24-2e232465de11" providerId="AD" clId="Web-{13E63F3A-D4C9-51CC-079F-BD29B3DE89A4}" dt="2026-04-30T02:53:55.542" v="800"/>
          <ac:spMkLst>
            <pc:docMk/>
            <pc:sldMk cId="1497985785" sldId="265"/>
            <ac:spMk id="64" creationId="{7941F9B1-B01B-4A84-89D9-B169AEB4E456}"/>
          </ac:spMkLst>
        </pc:spChg>
        <pc:grpChg chg="add del">
          <ac:chgData name="Lori Sexton" userId="S::sextonl@bedfordk12tn.net::19557444-2768-43f6-9c24-2e232465de11" providerId="AD" clId="Web-{13E63F3A-D4C9-51CC-079F-BD29B3DE89A4}" dt="2026-04-30T02:53:55.542" v="800"/>
          <ac:grpSpMkLst>
            <pc:docMk/>
            <pc:sldMk cId="1497985785" sldId="265"/>
            <ac:grpSpMk id="9" creationId="{A4D026A2-7476-44B0-9648-BB98882F7BA3}"/>
          </ac:grpSpMkLst>
        </pc:grpChg>
        <pc:grpChg chg="add del">
          <ac:chgData name="Lori Sexton" userId="S::sextonl@bedfordk12tn.net::19557444-2768-43f6-9c24-2e232465de11" providerId="AD" clId="Web-{13E63F3A-D4C9-51CC-079F-BD29B3DE89A4}" dt="2026-04-30T02:53:55.542" v="800"/>
          <ac:grpSpMkLst>
            <pc:docMk/>
            <pc:sldMk cId="1497985785" sldId="265"/>
            <ac:grpSpMk id="23" creationId="{2109F83F-40FE-4DB3-84CC-09FB3340D06D}"/>
          </ac:grpSpMkLst>
        </pc:grpChg>
        <pc:grpChg chg="add">
          <ac:chgData name="Lori Sexton" userId="S::sextonl@bedfordk12tn.net::19557444-2768-43f6-9c24-2e232465de11" providerId="AD" clId="Web-{13E63F3A-D4C9-51CC-079F-BD29B3DE89A4}" dt="2026-04-30T02:53:55.542" v="800"/>
          <ac:grpSpMkLst>
            <pc:docMk/>
            <pc:sldMk cId="1497985785" sldId="265"/>
            <ac:grpSpMk id="39" creationId="{A4D026A2-7476-44B0-9648-BB98882F7BA3}"/>
          </ac:grpSpMkLst>
        </pc:grpChg>
        <pc:grpChg chg="add">
          <ac:chgData name="Lori Sexton" userId="S::sextonl@bedfordk12tn.net::19557444-2768-43f6-9c24-2e232465de11" providerId="AD" clId="Web-{13E63F3A-D4C9-51CC-079F-BD29B3DE89A4}" dt="2026-04-30T02:53:55.542" v="800"/>
          <ac:grpSpMkLst>
            <pc:docMk/>
            <pc:sldMk cId="1497985785" sldId="265"/>
            <ac:grpSpMk id="53" creationId="{2109F83F-40FE-4DB3-84CC-09FB3340D06D}"/>
          </ac:grpSpMkLst>
        </pc:grpChg>
        <pc:graphicFrameChg chg="add mod ord modGraphic">
          <ac:chgData name="Lori Sexton" userId="S::sextonl@bedfordk12tn.net::19557444-2768-43f6-9c24-2e232465de11" providerId="AD" clId="Web-{13E63F3A-D4C9-51CC-079F-BD29B3DE89A4}" dt="2026-04-30T02:54:54.724" v="835"/>
          <ac:graphicFrameMkLst>
            <pc:docMk/>
            <pc:sldMk cId="1497985785" sldId="265"/>
            <ac:graphicFrameMk id="4" creationId="{9BAA59F1-A651-F755-11ED-79F2FF402215}"/>
          </ac:graphicFrameMkLst>
        </pc:graphicFrameChg>
        <pc:graphicFrameChg chg="add del mod modGraphic">
          <ac:chgData name="Lori Sexton" userId="S::sextonl@bedfordk12tn.net::19557444-2768-43f6-9c24-2e232465de11" providerId="AD" clId="Web-{13E63F3A-D4C9-51CC-079F-BD29B3DE89A4}" dt="2026-04-30T02:49:29.161" v="642"/>
          <ac:graphicFrameMkLst>
            <pc:docMk/>
            <pc:sldMk cId="1497985785" sldId="265"/>
            <ac:graphicFrameMk id="6" creationId="{8B2F0263-01AF-57C9-EB20-3239E197A8E0}"/>
          </ac:graphicFrameMkLst>
        </pc:graphicFrameChg>
        <pc:graphicFrameChg chg="add del mod">
          <ac:chgData name="Lori Sexton" userId="S::sextonl@bedfordk12tn.net::19557444-2768-43f6-9c24-2e232465de11" providerId="AD" clId="Web-{13E63F3A-D4C9-51CC-079F-BD29B3DE89A4}" dt="2026-04-30T02:49:28.192" v="641"/>
          <ac:graphicFrameMkLst>
            <pc:docMk/>
            <pc:sldMk cId="1497985785" sldId="265"/>
            <ac:graphicFrameMk id="8" creationId="{2E878559-9699-1E72-4157-7D12FB5A646E}"/>
          </ac:graphicFrameMkLst>
        </pc:graphicFrameChg>
        <pc:graphicFrameChg chg="add del mod">
          <ac:chgData name="Lori Sexton" userId="S::sextonl@bedfordk12tn.net::19557444-2768-43f6-9c24-2e232465de11" providerId="AD" clId="Web-{13E63F3A-D4C9-51CC-079F-BD29B3DE89A4}" dt="2026-04-30T02:49:45.724" v="646"/>
          <ac:graphicFrameMkLst>
            <pc:docMk/>
            <pc:sldMk cId="1497985785" sldId="265"/>
            <ac:graphicFrameMk id="10" creationId="{6911D0AD-BA51-29C7-FB97-26480927759A}"/>
          </ac:graphicFrameMkLst>
        </pc:graphicFrameChg>
      </pc:sldChg>
      <pc:sldMasterChg chg="del delSldLayout">
        <pc:chgData name="Lori Sexton" userId="S::sextonl@bedfordk12tn.net::19557444-2768-43f6-9c24-2e232465de11" providerId="AD" clId="Web-{13E63F3A-D4C9-51CC-079F-BD29B3DE89A4}" dt="2026-04-30T01:03:13.403" v="0"/>
        <pc:sldMasterMkLst>
          <pc:docMk/>
          <pc:sldMasterMk cId="2460954070" sldId="2147483660"/>
        </pc:sldMasterMkLst>
        <pc:sldLayoutChg chg="del">
          <pc:chgData name="Lori Sexton" userId="S::sextonl@bedfordk12tn.net::19557444-2768-43f6-9c24-2e232465de11" providerId="AD" clId="Web-{13E63F3A-D4C9-51CC-079F-BD29B3DE89A4}" dt="2026-04-30T01:03:13.403" v="0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Lori Sexton" userId="S::sextonl@bedfordk12tn.net::19557444-2768-43f6-9c24-2e232465de11" providerId="AD" clId="Web-{13E63F3A-D4C9-51CC-079F-BD29B3DE89A4}" dt="2026-04-30T01:03:13.403" v="0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Lori Sexton" userId="S::sextonl@bedfordk12tn.net::19557444-2768-43f6-9c24-2e232465de11" providerId="AD" clId="Web-{13E63F3A-D4C9-51CC-079F-BD29B3DE89A4}" dt="2026-04-30T01:03:13.403" v="0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Lori Sexton" userId="S::sextonl@bedfordk12tn.net::19557444-2768-43f6-9c24-2e232465de11" providerId="AD" clId="Web-{13E63F3A-D4C9-51CC-079F-BD29B3DE89A4}" dt="2026-04-30T01:03:13.403" v="0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Lori Sexton" userId="S::sextonl@bedfordk12tn.net::19557444-2768-43f6-9c24-2e232465de11" providerId="AD" clId="Web-{13E63F3A-D4C9-51CC-079F-BD29B3DE89A4}" dt="2026-04-30T01:03:13.403" v="0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Lori Sexton" userId="S::sextonl@bedfordk12tn.net::19557444-2768-43f6-9c24-2e232465de11" providerId="AD" clId="Web-{13E63F3A-D4C9-51CC-079F-BD29B3DE89A4}" dt="2026-04-30T01:03:13.403" v="0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Lori Sexton" userId="S::sextonl@bedfordk12tn.net::19557444-2768-43f6-9c24-2e232465de11" providerId="AD" clId="Web-{13E63F3A-D4C9-51CC-079F-BD29B3DE89A4}" dt="2026-04-30T01:03:13.403" v="0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Lori Sexton" userId="S::sextonl@bedfordk12tn.net::19557444-2768-43f6-9c24-2e232465de11" providerId="AD" clId="Web-{13E63F3A-D4C9-51CC-079F-BD29B3DE89A4}" dt="2026-04-30T01:03:13.403" v="0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Lori Sexton" userId="S::sextonl@bedfordk12tn.net::19557444-2768-43f6-9c24-2e232465de11" providerId="AD" clId="Web-{13E63F3A-D4C9-51CC-079F-BD29B3DE89A4}" dt="2026-04-30T01:03:13.403" v="0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Lori Sexton" userId="S::sextonl@bedfordk12tn.net::19557444-2768-43f6-9c24-2e232465de11" providerId="AD" clId="Web-{13E63F3A-D4C9-51CC-079F-BD29B3DE89A4}" dt="2026-04-30T01:03:13.403" v="0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Lori Sexton" userId="S::sextonl@bedfordk12tn.net::19557444-2768-43f6-9c24-2e232465de11" providerId="AD" clId="Web-{13E63F3A-D4C9-51CC-079F-BD29B3DE89A4}" dt="2026-04-30T01:03:13.403" v="0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addSldLayout delSldLayout modSldLayout">
        <pc:chgData name="Lori Sexton" userId="S::sextonl@bedfordk12tn.net::19557444-2768-43f6-9c24-2e232465de11" providerId="AD" clId="Web-{13E63F3A-D4C9-51CC-079F-BD29B3DE89A4}" dt="2026-04-30T01:03:16.700" v="1"/>
        <pc:sldMasterMkLst>
          <pc:docMk/>
          <pc:sldMasterMk cId="2507143062" sldId="2147483672"/>
        </pc:sldMasterMkLst>
        <pc:sldLayoutChg chg="add del mod replId">
          <pc:chgData name="Lori Sexton" userId="S::sextonl@bedfordk12tn.net::19557444-2768-43f6-9c24-2e232465de11" providerId="AD" clId="Web-{13E63F3A-D4C9-51CC-079F-BD29B3DE89A4}" dt="2026-04-30T01:03:16.700" v="1"/>
          <pc:sldLayoutMkLst>
            <pc:docMk/>
            <pc:sldMasterMk cId="2507143062" sldId="2147483672"/>
            <pc:sldLayoutMk cId="813847192" sldId="2147483673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16.700" v="1"/>
          <pc:sldLayoutMkLst>
            <pc:docMk/>
            <pc:sldMasterMk cId="2507143062" sldId="2147483672"/>
            <pc:sldLayoutMk cId="2490988729" sldId="2147483674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16.700" v="1"/>
          <pc:sldLayoutMkLst>
            <pc:docMk/>
            <pc:sldMasterMk cId="2507143062" sldId="2147483672"/>
            <pc:sldLayoutMk cId="3234014612" sldId="2147483675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16.700" v="1"/>
          <pc:sldLayoutMkLst>
            <pc:docMk/>
            <pc:sldMasterMk cId="2507143062" sldId="2147483672"/>
            <pc:sldLayoutMk cId="1064310427" sldId="2147483676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16.700" v="1"/>
          <pc:sldLayoutMkLst>
            <pc:docMk/>
            <pc:sldMasterMk cId="2507143062" sldId="2147483672"/>
            <pc:sldLayoutMk cId="3875314022" sldId="2147483677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16.700" v="1"/>
          <pc:sldLayoutMkLst>
            <pc:docMk/>
            <pc:sldMasterMk cId="2507143062" sldId="2147483672"/>
            <pc:sldLayoutMk cId="69027543" sldId="2147483678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16.700" v="1"/>
          <pc:sldLayoutMkLst>
            <pc:docMk/>
            <pc:sldMasterMk cId="2507143062" sldId="2147483672"/>
            <pc:sldLayoutMk cId="4003971078" sldId="2147483679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16.700" v="1"/>
          <pc:sldLayoutMkLst>
            <pc:docMk/>
            <pc:sldMasterMk cId="2507143062" sldId="2147483672"/>
            <pc:sldLayoutMk cId="1318448489" sldId="2147483680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16.700" v="1"/>
          <pc:sldLayoutMkLst>
            <pc:docMk/>
            <pc:sldMasterMk cId="2507143062" sldId="2147483672"/>
            <pc:sldLayoutMk cId="1609166996" sldId="2147483681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16.700" v="1"/>
          <pc:sldLayoutMkLst>
            <pc:docMk/>
            <pc:sldMasterMk cId="2507143062" sldId="2147483672"/>
            <pc:sldLayoutMk cId="2935242528" sldId="2147483682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16.700" v="1"/>
          <pc:sldLayoutMkLst>
            <pc:docMk/>
            <pc:sldMasterMk cId="2507143062" sldId="2147483672"/>
            <pc:sldLayoutMk cId="1421611262" sldId="2147483683"/>
          </pc:sldLayoutMkLst>
        </pc:sldLayoutChg>
      </pc:sldMasterChg>
      <pc:sldMasterChg chg="add del addSldLayout delSldLayout modSldLayout">
        <pc:chgData name="Lori Sexton" userId="S::sextonl@bedfordk12tn.net::19557444-2768-43f6-9c24-2e232465de11" providerId="AD" clId="Web-{13E63F3A-D4C9-51CC-079F-BD29B3DE89A4}" dt="2026-04-30T01:03:18.325" v="2"/>
        <pc:sldMasterMkLst>
          <pc:docMk/>
          <pc:sldMasterMk cId="3076494150" sldId="2147483684"/>
        </pc:sldMasterMkLst>
        <pc:sldLayoutChg chg="add del mod replId">
          <pc:chgData name="Lori Sexton" userId="S::sextonl@bedfordk12tn.net::19557444-2768-43f6-9c24-2e232465de11" providerId="AD" clId="Web-{13E63F3A-D4C9-51CC-079F-BD29B3DE89A4}" dt="2026-04-30T01:03:18.325" v="2"/>
          <pc:sldLayoutMkLst>
            <pc:docMk/>
            <pc:sldMasterMk cId="3076494150" sldId="2147483684"/>
            <pc:sldLayoutMk cId="994088849" sldId="2147483685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18.325" v="2"/>
          <pc:sldLayoutMkLst>
            <pc:docMk/>
            <pc:sldMasterMk cId="3076494150" sldId="2147483684"/>
            <pc:sldLayoutMk cId="2102212821" sldId="2147483686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18.325" v="2"/>
          <pc:sldLayoutMkLst>
            <pc:docMk/>
            <pc:sldMasterMk cId="3076494150" sldId="2147483684"/>
            <pc:sldLayoutMk cId="1007629090" sldId="2147483687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18.325" v="2"/>
          <pc:sldLayoutMkLst>
            <pc:docMk/>
            <pc:sldMasterMk cId="3076494150" sldId="2147483684"/>
            <pc:sldLayoutMk cId="4164904840" sldId="2147483688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18.325" v="2"/>
          <pc:sldLayoutMkLst>
            <pc:docMk/>
            <pc:sldMasterMk cId="3076494150" sldId="2147483684"/>
            <pc:sldLayoutMk cId="144388983" sldId="2147483689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18.325" v="2"/>
          <pc:sldLayoutMkLst>
            <pc:docMk/>
            <pc:sldMasterMk cId="3076494150" sldId="2147483684"/>
            <pc:sldLayoutMk cId="1040304060" sldId="2147483690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18.325" v="2"/>
          <pc:sldLayoutMkLst>
            <pc:docMk/>
            <pc:sldMasterMk cId="3076494150" sldId="2147483684"/>
            <pc:sldLayoutMk cId="3203236303" sldId="2147483691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18.325" v="2"/>
          <pc:sldLayoutMkLst>
            <pc:docMk/>
            <pc:sldMasterMk cId="3076494150" sldId="2147483684"/>
            <pc:sldLayoutMk cId="3361393684" sldId="2147483692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18.325" v="2"/>
          <pc:sldLayoutMkLst>
            <pc:docMk/>
            <pc:sldMasterMk cId="3076494150" sldId="2147483684"/>
            <pc:sldLayoutMk cId="1402205385" sldId="2147483693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18.325" v="2"/>
          <pc:sldLayoutMkLst>
            <pc:docMk/>
            <pc:sldMasterMk cId="3076494150" sldId="2147483684"/>
            <pc:sldLayoutMk cId="2654547863" sldId="2147483694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18.325" v="2"/>
          <pc:sldLayoutMkLst>
            <pc:docMk/>
            <pc:sldMasterMk cId="3076494150" sldId="2147483684"/>
            <pc:sldLayoutMk cId="552144086" sldId="2147483695"/>
          </pc:sldLayoutMkLst>
        </pc:sldLayoutChg>
      </pc:sldMasterChg>
      <pc:sldMasterChg chg="add del addSldLayout delSldLayout modSldLayout">
        <pc:chgData name="Lori Sexton" userId="S::sextonl@bedfordk12tn.net::19557444-2768-43f6-9c24-2e232465de11" providerId="AD" clId="Web-{13E63F3A-D4C9-51CC-079F-BD29B3DE89A4}" dt="2026-04-30T01:03:19.747" v="3"/>
        <pc:sldMasterMkLst>
          <pc:docMk/>
          <pc:sldMasterMk cId="2445516237" sldId="2147483696"/>
        </pc:sldMasterMkLst>
        <pc:sldLayoutChg chg="add del mod replId">
          <pc:chgData name="Lori Sexton" userId="S::sextonl@bedfordk12tn.net::19557444-2768-43f6-9c24-2e232465de11" providerId="AD" clId="Web-{13E63F3A-D4C9-51CC-079F-BD29B3DE89A4}" dt="2026-04-30T01:03:19.747" v="3"/>
          <pc:sldLayoutMkLst>
            <pc:docMk/>
            <pc:sldMasterMk cId="2445516237" sldId="2147483696"/>
            <pc:sldLayoutMk cId="2290355240" sldId="2147483697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19.747" v="3"/>
          <pc:sldLayoutMkLst>
            <pc:docMk/>
            <pc:sldMasterMk cId="2445516237" sldId="2147483696"/>
            <pc:sldLayoutMk cId="1457207699" sldId="2147483698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19.747" v="3"/>
          <pc:sldLayoutMkLst>
            <pc:docMk/>
            <pc:sldMasterMk cId="2445516237" sldId="2147483696"/>
            <pc:sldLayoutMk cId="1860963487" sldId="2147483699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19.747" v="3"/>
          <pc:sldLayoutMkLst>
            <pc:docMk/>
            <pc:sldMasterMk cId="2445516237" sldId="2147483696"/>
            <pc:sldLayoutMk cId="4024833482" sldId="2147483700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19.747" v="3"/>
          <pc:sldLayoutMkLst>
            <pc:docMk/>
            <pc:sldMasterMk cId="2445516237" sldId="2147483696"/>
            <pc:sldLayoutMk cId="1792952543" sldId="2147483701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19.747" v="3"/>
          <pc:sldLayoutMkLst>
            <pc:docMk/>
            <pc:sldMasterMk cId="2445516237" sldId="2147483696"/>
            <pc:sldLayoutMk cId="1133249373" sldId="2147483702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19.747" v="3"/>
          <pc:sldLayoutMkLst>
            <pc:docMk/>
            <pc:sldMasterMk cId="2445516237" sldId="2147483696"/>
            <pc:sldLayoutMk cId="718210069" sldId="2147483703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19.747" v="3"/>
          <pc:sldLayoutMkLst>
            <pc:docMk/>
            <pc:sldMasterMk cId="2445516237" sldId="2147483696"/>
            <pc:sldLayoutMk cId="144176251" sldId="2147483704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19.747" v="3"/>
          <pc:sldLayoutMkLst>
            <pc:docMk/>
            <pc:sldMasterMk cId="2445516237" sldId="2147483696"/>
            <pc:sldLayoutMk cId="1533380631" sldId="2147483705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19.747" v="3"/>
          <pc:sldLayoutMkLst>
            <pc:docMk/>
            <pc:sldMasterMk cId="2445516237" sldId="2147483696"/>
            <pc:sldLayoutMk cId="1298944661" sldId="2147483706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19.747" v="3"/>
          <pc:sldLayoutMkLst>
            <pc:docMk/>
            <pc:sldMasterMk cId="2445516237" sldId="2147483696"/>
            <pc:sldLayoutMk cId="1837654477" sldId="2147483707"/>
          </pc:sldLayoutMkLst>
        </pc:sldLayoutChg>
      </pc:sldMasterChg>
      <pc:sldMasterChg chg="add del addSldLayout delSldLayout modSldLayout">
        <pc:chgData name="Lori Sexton" userId="S::sextonl@bedfordk12tn.net::19557444-2768-43f6-9c24-2e232465de11" providerId="AD" clId="Web-{13E63F3A-D4C9-51CC-079F-BD29B3DE89A4}" dt="2026-04-30T01:03:24.013" v="4"/>
        <pc:sldMasterMkLst>
          <pc:docMk/>
          <pc:sldMasterMk cId="4128585712" sldId="2147483708"/>
        </pc:sldMasterMkLst>
        <pc:sldLayoutChg chg="add del mod replId">
          <pc:chgData name="Lori Sexton" userId="S::sextonl@bedfordk12tn.net::19557444-2768-43f6-9c24-2e232465de11" providerId="AD" clId="Web-{13E63F3A-D4C9-51CC-079F-BD29B3DE89A4}" dt="2026-04-30T01:03:24.013" v="4"/>
          <pc:sldLayoutMkLst>
            <pc:docMk/>
            <pc:sldMasterMk cId="4128585712" sldId="2147483708"/>
            <pc:sldLayoutMk cId="2262476474" sldId="2147483709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24.013" v="4"/>
          <pc:sldLayoutMkLst>
            <pc:docMk/>
            <pc:sldMasterMk cId="4128585712" sldId="2147483708"/>
            <pc:sldLayoutMk cId="416965428" sldId="2147483710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24.013" v="4"/>
          <pc:sldLayoutMkLst>
            <pc:docMk/>
            <pc:sldMasterMk cId="4128585712" sldId="2147483708"/>
            <pc:sldLayoutMk cId="4099836197" sldId="2147483711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24.013" v="4"/>
          <pc:sldLayoutMkLst>
            <pc:docMk/>
            <pc:sldMasterMk cId="4128585712" sldId="2147483708"/>
            <pc:sldLayoutMk cId="2352335337" sldId="2147483712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24.013" v="4"/>
          <pc:sldLayoutMkLst>
            <pc:docMk/>
            <pc:sldMasterMk cId="4128585712" sldId="2147483708"/>
            <pc:sldLayoutMk cId="325061682" sldId="2147483713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24.013" v="4"/>
          <pc:sldLayoutMkLst>
            <pc:docMk/>
            <pc:sldMasterMk cId="4128585712" sldId="2147483708"/>
            <pc:sldLayoutMk cId="214375842" sldId="2147483714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24.013" v="4"/>
          <pc:sldLayoutMkLst>
            <pc:docMk/>
            <pc:sldMasterMk cId="4128585712" sldId="2147483708"/>
            <pc:sldLayoutMk cId="832022601" sldId="2147483715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24.013" v="4"/>
          <pc:sldLayoutMkLst>
            <pc:docMk/>
            <pc:sldMasterMk cId="4128585712" sldId="2147483708"/>
            <pc:sldLayoutMk cId="313721405" sldId="2147483716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24.013" v="4"/>
          <pc:sldLayoutMkLst>
            <pc:docMk/>
            <pc:sldMasterMk cId="4128585712" sldId="2147483708"/>
            <pc:sldLayoutMk cId="4206891142" sldId="2147483717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24.013" v="4"/>
          <pc:sldLayoutMkLst>
            <pc:docMk/>
            <pc:sldMasterMk cId="4128585712" sldId="2147483708"/>
            <pc:sldLayoutMk cId="77929555" sldId="2147483718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24.013" v="4"/>
          <pc:sldLayoutMkLst>
            <pc:docMk/>
            <pc:sldMasterMk cId="4128585712" sldId="2147483708"/>
            <pc:sldLayoutMk cId="3247367440" sldId="2147483719"/>
          </pc:sldLayoutMkLst>
        </pc:sldLayoutChg>
      </pc:sldMasterChg>
      <pc:sldMasterChg chg="add del addSldLayout delSldLayout modSldLayout">
        <pc:chgData name="Lori Sexton" userId="S::sextonl@bedfordk12tn.net::19557444-2768-43f6-9c24-2e232465de11" providerId="AD" clId="Web-{13E63F3A-D4C9-51CC-079F-BD29B3DE89A4}" dt="2026-04-30T01:03:32.842" v="5"/>
        <pc:sldMasterMkLst>
          <pc:docMk/>
          <pc:sldMasterMk cId="740105284" sldId="2147483720"/>
        </pc:sldMasterMkLst>
        <pc:sldLayoutChg chg="add del mod replId">
          <pc:chgData name="Lori Sexton" userId="S::sextonl@bedfordk12tn.net::19557444-2768-43f6-9c24-2e232465de11" providerId="AD" clId="Web-{13E63F3A-D4C9-51CC-079F-BD29B3DE89A4}" dt="2026-04-30T01:03:32.842" v="5"/>
          <pc:sldLayoutMkLst>
            <pc:docMk/>
            <pc:sldMasterMk cId="740105284" sldId="2147483720"/>
            <pc:sldLayoutMk cId="3000784860" sldId="2147483721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32.842" v="5"/>
          <pc:sldLayoutMkLst>
            <pc:docMk/>
            <pc:sldMasterMk cId="740105284" sldId="2147483720"/>
            <pc:sldLayoutMk cId="2070847797" sldId="2147483722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32.842" v="5"/>
          <pc:sldLayoutMkLst>
            <pc:docMk/>
            <pc:sldMasterMk cId="740105284" sldId="2147483720"/>
            <pc:sldLayoutMk cId="120394758" sldId="2147483723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32.842" v="5"/>
          <pc:sldLayoutMkLst>
            <pc:docMk/>
            <pc:sldMasterMk cId="740105284" sldId="2147483720"/>
            <pc:sldLayoutMk cId="1645142119" sldId="2147483724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32.842" v="5"/>
          <pc:sldLayoutMkLst>
            <pc:docMk/>
            <pc:sldMasterMk cId="740105284" sldId="2147483720"/>
            <pc:sldLayoutMk cId="256006752" sldId="2147483725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32.842" v="5"/>
          <pc:sldLayoutMkLst>
            <pc:docMk/>
            <pc:sldMasterMk cId="740105284" sldId="2147483720"/>
            <pc:sldLayoutMk cId="4124720271" sldId="2147483726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32.842" v="5"/>
          <pc:sldLayoutMkLst>
            <pc:docMk/>
            <pc:sldMasterMk cId="740105284" sldId="2147483720"/>
            <pc:sldLayoutMk cId="1179184804" sldId="2147483727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32.842" v="5"/>
          <pc:sldLayoutMkLst>
            <pc:docMk/>
            <pc:sldMasterMk cId="740105284" sldId="2147483720"/>
            <pc:sldLayoutMk cId="2121024169" sldId="2147483728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32.842" v="5"/>
          <pc:sldLayoutMkLst>
            <pc:docMk/>
            <pc:sldMasterMk cId="740105284" sldId="2147483720"/>
            <pc:sldLayoutMk cId="1923241722" sldId="2147483729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32.842" v="5"/>
          <pc:sldLayoutMkLst>
            <pc:docMk/>
            <pc:sldMasterMk cId="740105284" sldId="2147483720"/>
            <pc:sldLayoutMk cId="620907390" sldId="2147483730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32.842" v="5"/>
          <pc:sldLayoutMkLst>
            <pc:docMk/>
            <pc:sldMasterMk cId="740105284" sldId="2147483720"/>
            <pc:sldLayoutMk cId="1339603365" sldId="2147483731"/>
          </pc:sldLayoutMkLst>
        </pc:sldLayoutChg>
      </pc:sldMasterChg>
      <pc:sldMasterChg chg="add del addSldLayout delSldLayout modSldLayout">
        <pc:chgData name="Lori Sexton" userId="S::sextonl@bedfordk12tn.net::19557444-2768-43f6-9c24-2e232465de11" providerId="AD" clId="Web-{13E63F3A-D4C9-51CC-079F-BD29B3DE89A4}" dt="2026-04-30T01:03:36.952" v="6"/>
        <pc:sldMasterMkLst>
          <pc:docMk/>
          <pc:sldMasterMk cId="2261755557" sldId="2147483732"/>
        </pc:sldMasterMkLst>
        <pc:sldLayoutChg chg="add del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261755557" sldId="2147483732"/>
            <pc:sldLayoutMk cId="3127554066" sldId="2147483733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261755557" sldId="2147483732"/>
            <pc:sldLayoutMk cId="3915609652" sldId="2147483734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261755557" sldId="2147483732"/>
            <pc:sldLayoutMk cId="1766875058" sldId="2147483735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261755557" sldId="2147483732"/>
            <pc:sldLayoutMk cId="1285619140" sldId="2147483736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261755557" sldId="2147483732"/>
            <pc:sldLayoutMk cId="1445475878" sldId="2147483737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261755557" sldId="2147483732"/>
            <pc:sldLayoutMk cId="394008792" sldId="2147483738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261755557" sldId="2147483732"/>
            <pc:sldLayoutMk cId="94988434" sldId="2147483739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261755557" sldId="2147483732"/>
            <pc:sldLayoutMk cId="1788995209" sldId="2147483740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261755557" sldId="2147483732"/>
            <pc:sldLayoutMk cId="3413843350" sldId="2147483741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261755557" sldId="2147483732"/>
            <pc:sldLayoutMk cId="3519575781" sldId="2147483742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261755557" sldId="2147483732"/>
            <pc:sldLayoutMk cId="3447085522" sldId="2147483743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261755557" sldId="2147483732"/>
            <pc:sldLayoutMk cId="1088268297" sldId="2147483744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261755557" sldId="2147483732"/>
            <pc:sldLayoutMk cId="3590544336" sldId="2147483745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261755557" sldId="2147483732"/>
            <pc:sldLayoutMk cId="4212964937" sldId="2147483746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261755557" sldId="2147483732"/>
            <pc:sldLayoutMk cId="3294560275" sldId="2147483747"/>
          </pc:sldLayoutMkLst>
        </pc:sldLayoutChg>
        <pc:sldLayoutChg chg="add del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261755557" sldId="2147483732"/>
            <pc:sldLayoutMk cId="2276469111" sldId="2147483748"/>
          </pc:sldLayoutMkLst>
        </pc:sldLayoutChg>
      </pc:sldMasterChg>
      <pc:sldMasterChg chg="add addSldLayout modSldLayout">
        <pc:chgData name="Lori Sexton" userId="S::sextonl@bedfordk12tn.net::19557444-2768-43f6-9c24-2e232465de11" providerId="AD" clId="Web-{13E63F3A-D4C9-51CC-079F-BD29B3DE89A4}" dt="2026-04-30T01:03:36.952" v="6"/>
        <pc:sldMasterMkLst>
          <pc:docMk/>
          <pc:sldMasterMk cId="2362448430" sldId="2147483749"/>
        </pc:sldMasterMkLst>
        <pc:sldLayoutChg chg="add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362448430" sldId="2147483749"/>
            <pc:sldLayoutMk cId="3764903804" sldId="2147483750"/>
          </pc:sldLayoutMkLst>
        </pc:sldLayoutChg>
        <pc:sldLayoutChg chg="add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362448430" sldId="2147483749"/>
            <pc:sldLayoutMk cId="1081044476" sldId="2147483751"/>
          </pc:sldLayoutMkLst>
        </pc:sldLayoutChg>
        <pc:sldLayoutChg chg="add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362448430" sldId="2147483749"/>
            <pc:sldLayoutMk cId="1132594495" sldId="2147483752"/>
          </pc:sldLayoutMkLst>
        </pc:sldLayoutChg>
        <pc:sldLayoutChg chg="add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362448430" sldId="2147483749"/>
            <pc:sldLayoutMk cId="3182194253" sldId="2147483753"/>
          </pc:sldLayoutMkLst>
        </pc:sldLayoutChg>
        <pc:sldLayoutChg chg="add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362448430" sldId="2147483749"/>
            <pc:sldLayoutMk cId="1831849237" sldId="2147483754"/>
          </pc:sldLayoutMkLst>
        </pc:sldLayoutChg>
        <pc:sldLayoutChg chg="add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362448430" sldId="2147483749"/>
            <pc:sldLayoutMk cId="1878618087" sldId="2147483755"/>
          </pc:sldLayoutMkLst>
        </pc:sldLayoutChg>
        <pc:sldLayoutChg chg="add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362448430" sldId="2147483749"/>
            <pc:sldLayoutMk cId="1258856560" sldId="2147483756"/>
          </pc:sldLayoutMkLst>
        </pc:sldLayoutChg>
        <pc:sldLayoutChg chg="add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362448430" sldId="2147483749"/>
            <pc:sldLayoutMk cId="3737265782" sldId="2147483757"/>
          </pc:sldLayoutMkLst>
        </pc:sldLayoutChg>
        <pc:sldLayoutChg chg="add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362448430" sldId="2147483749"/>
            <pc:sldLayoutMk cId="1807460137" sldId="2147483758"/>
          </pc:sldLayoutMkLst>
        </pc:sldLayoutChg>
        <pc:sldLayoutChg chg="add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362448430" sldId="2147483749"/>
            <pc:sldLayoutMk cId="2198155251" sldId="2147483759"/>
          </pc:sldLayoutMkLst>
        </pc:sldLayoutChg>
        <pc:sldLayoutChg chg="add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362448430" sldId="2147483749"/>
            <pc:sldLayoutMk cId="4282188764" sldId="2147483760"/>
          </pc:sldLayoutMkLst>
        </pc:sldLayoutChg>
        <pc:sldLayoutChg chg="add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362448430" sldId="2147483749"/>
            <pc:sldLayoutMk cId="1028668431" sldId="2147483761"/>
          </pc:sldLayoutMkLst>
        </pc:sldLayoutChg>
        <pc:sldLayoutChg chg="add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362448430" sldId="2147483749"/>
            <pc:sldLayoutMk cId="2912570929" sldId="2147483762"/>
          </pc:sldLayoutMkLst>
        </pc:sldLayoutChg>
        <pc:sldLayoutChg chg="add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362448430" sldId="2147483749"/>
            <pc:sldLayoutMk cId="3275362735" sldId="2147483763"/>
          </pc:sldLayoutMkLst>
        </pc:sldLayoutChg>
        <pc:sldLayoutChg chg="add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362448430" sldId="2147483749"/>
            <pc:sldLayoutMk cId="3509057851" sldId="2147483764"/>
          </pc:sldLayoutMkLst>
        </pc:sldLayoutChg>
        <pc:sldLayoutChg chg="add mod replId">
          <pc:chgData name="Lori Sexton" userId="S::sextonl@bedfordk12tn.net::19557444-2768-43f6-9c24-2e232465de11" providerId="AD" clId="Web-{13E63F3A-D4C9-51CC-079F-BD29B3DE89A4}" dt="2026-04-30T01:03:36.952" v="6"/>
          <pc:sldLayoutMkLst>
            <pc:docMk/>
            <pc:sldMasterMk cId="2362448430" sldId="2147483749"/>
            <pc:sldLayoutMk cId="2941925390" sldId="2147483765"/>
          </pc:sldLayoutMkLst>
        </pc:sldLayoutChg>
      </pc:sldMasterChg>
    </pc:docChg>
  </pc:docChgLst>
  <pc:docChgLst>
    <pc:chgData name="Lori Sexton" userId="S::sextonl@bedfordk12tn.net::19557444-2768-43f6-9c24-2e232465de11" providerId="AD" clId="Web-{0EFFEE99-5726-88F9-A379-9972131E40B4}"/>
    <pc:docChg chg="addSld delSld modSld sldOrd">
      <pc:chgData name="Lori Sexton" userId="S::sextonl@bedfordk12tn.net::19557444-2768-43f6-9c24-2e232465de11" providerId="AD" clId="Web-{0EFFEE99-5726-88F9-A379-9972131E40B4}" dt="2026-04-30T16:23:54.401" v="881" actId="20577"/>
      <pc:docMkLst>
        <pc:docMk/>
      </pc:docMkLst>
      <pc:sldChg chg="addSp delSp modSp">
        <pc:chgData name="Lori Sexton" userId="S::sextonl@bedfordk12tn.net::19557444-2768-43f6-9c24-2e232465de11" providerId="AD" clId="Web-{0EFFEE99-5726-88F9-A379-9972131E40B4}" dt="2026-04-30T12:45:45.883" v="9"/>
        <pc:sldMkLst>
          <pc:docMk/>
          <pc:sldMk cId="3384317666" sldId="257"/>
        </pc:sldMkLst>
        <pc:spChg chg="mod">
          <ac:chgData name="Lori Sexton" userId="S::sextonl@bedfordk12tn.net::19557444-2768-43f6-9c24-2e232465de11" providerId="AD" clId="Web-{0EFFEE99-5726-88F9-A379-9972131E40B4}" dt="2026-04-30T12:45:27.835" v="8"/>
          <ac:spMkLst>
            <pc:docMk/>
            <pc:sldMk cId="3384317666" sldId="257"/>
            <ac:spMk id="2" creationId="{316FC91C-C553-4B0B-1E3F-EE28A5641505}"/>
          </ac:spMkLst>
        </pc:spChg>
        <pc:spChg chg="add del">
          <ac:chgData name="Lori Sexton" userId="S::sextonl@bedfordk12tn.net::19557444-2768-43f6-9c24-2e232465de11" providerId="AD" clId="Web-{0EFFEE99-5726-88F9-A379-9972131E40B4}" dt="2026-04-30T12:45:24.429" v="5"/>
          <ac:spMkLst>
            <pc:docMk/>
            <pc:sldMk cId="3384317666" sldId="257"/>
            <ac:spMk id="8" creationId="{45B71F80-1F92-4074-84D9-16A062B215B3}"/>
          </ac:spMkLst>
        </pc:spChg>
        <pc:spChg chg="add">
          <ac:chgData name="Lori Sexton" userId="S::sextonl@bedfordk12tn.net::19557444-2768-43f6-9c24-2e232465de11" providerId="AD" clId="Web-{0EFFEE99-5726-88F9-A379-9972131E40B4}" dt="2026-04-30T12:45:27.835" v="8"/>
          <ac:spMkLst>
            <pc:docMk/>
            <pc:sldMk cId="3384317666" sldId="257"/>
            <ac:spMk id="10" creationId="{CB5AA8A5-25CC-4295-892F-367FCDAF2BF6}"/>
          </ac:spMkLst>
        </pc:spChg>
        <pc:spChg chg="add del">
          <ac:chgData name="Lori Sexton" userId="S::sextonl@bedfordk12tn.net::19557444-2768-43f6-9c24-2e232465de11" providerId="AD" clId="Web-{0EFFEE99-5726-88F9-A379-9972131E40B4}" dt="2026-04-30T12:45:24.429" v="5"/>
          <ac:spMkLst>
            <pc:docMk/>
            <pc:sldMk cId="3384317666" sldId="257"/>
            <ac:spMk id="13" creationId="{7209C9DA-6E0D-46D9-8275-C52222D8CCAC}"/>
          </ac:spMkLst>
        </pc:spChg>
        <pc:spChg chg="add del">
          <ac:chgData name="Lori Sexton" userId="S::sextonl@bedfordk12tn.net::19557444-2768-43f6-9c24-2e232465de11" providerId="AD" clId="Web-{0EFFEE99-5726-88F9-A379-9972131E40B4}" dt="2026-04-30T12:45:24.429" v="5"/>
          <ac:spMkLst>
            <pc:docMk/>
            <pc:sldMk cId="3384317666" sldId="257"/>
            <ac:spMk id="15" creationId="{3EB57A4D-E0D0-46DA-B339-F24CA46FA70B}"/>
          </ac:spMkLst>
        </pc:spChg>
        <pc:spChg chg="add">
          <ac:chgData name="Lori Sexton" userId="S::sextonl@bedfordk12tn.net::19557444-2768-43f6-9c24-2e232465de11" providerId="AD" clId="Web-{0EFFEE99-5726-88F9-A379-9972131E40B4}" dt="2026-04-30T12:45:27.835" v="8"/>
          <ac:spMkLst>
            <pc:docMk/>
            <pc:sldMk cId="3384317666" sldId="257"/>
            <ac:spMk id="29" creationId="{24C6BC13-FB1E-48CC-B421-3D06039728B4}"/>
          </ac:spMkLst>
        </pc:spChg>
        <pc:grpChg chg="add">
          <ac:chgData name="Lori Sexton" userId="S::sextonl@bedfordk12tn.net::19557444-2768-43f6-9c24-2e232465de11" providerId="AD" clId="Web-{0EFFEE99-5726-88F9-A379-9972131E40B4}" dt="2026-04-30T12:45:27.835" v="8"/>
          <ac:grpSpMkLst>
            <pc:docMk/>
            <pc:sldMk cId="3384317666" sldId="257"/>
            <ac:grpSpMk id="12" creationId="{09DD65AA-8280-4962-92F3-DF1CB53349DB}"/>
          </ac:grpSpMkLst>
        </pc:grpChg>
        <pc:graphicFrameChg chg="mod modGraphic">
          <ac:chgData name="Lori Sexton" userId="S::sextonl@bedfordk12tn.net::19557444-2768-43f6-9c24-2e232465de11" providerId="AD" clId="Web-{0EFFEE99-5726-88F9-A379-9972131E40B4}" dt="2026-04-30T12:45:45.883" v="9"/>
          <ac:graphicFrameMkLst>
            <pc:docMk/>
            <pc:sldMk cId="3384317666" sldId="257"/>
            <ac:graphicFrameMk id="6" creationId="{DAD957F8-9B05-747A-F81B-7D40DF42F0C3}"/>
          </ac:graphicFrameMkLst>
        </pc:graphicFrameChg>
      </pc:sldChg>
      <pc:sldChg chg="addSp delSp modSp del">
        <pc:chgData name="Lori Sexton" userId="S::sextonl@bedfordk12tn.net::19557444-2768-43f6-9c24-2e232465de11" providerId="AD" clId="Web-{0EFFEE99-5726-88F9-A379-9972131E40B4}" dt="2026-04-30T12:51:52.591" v="63"/>
        <pc:sldMkLst>
          <pc:docMk/>
          <pc:sldMk cId="622282766" sldId="260"/>
        </pc:sldMkLst>
        <pc:spChg chg="mod">
          <ac:chgData name="Lori Sexton" userId="S::sextonl@bedfordk12tn.net::19557444-2768-43f6-9c24-2e232465de11" providerId="AD" clId="Web-{0EFFEE99-5726-88F9-A379-9972131E40B4}" dt="2026-04-30T12:50:44.465" v="44" actId="1076"/>
          <ac:spMkLst>
            <pc:docMk/>
            <pc:sldMk cId="622282766" sldId="260"/>
            <ac:spMk id="3" creationId="{D9C3A81C-AF96-DE10-4072-4CB90ED494C9}"/>
          </ac:spMkLst>
        </pc:spChg>
        <pc:spChg chg="mod">
          <ac:chgData name="Lori Sexton" userId="S::sextonl@bedfordk12tn.net::19557444-2768-43f6-9c24-2e232465de11" providerId="AD" clId="Web-{0EFFEE99-5726-88F9-A379-9972131E40B4}" dt="2026-04-30T12:50:58.325" v="46" actId="1076"/>
          <ac:spMkLst>
            <pc:docMk/>
            <pc:sldMk cId="622282766" sldId="260"/>
            <ac:spMk id="7" creationId="{398E9D8B-EDF3-EC40-95E8-5E602654B966}"/>
          </ac:spMkLst>
        </pc:spChg>
        <pc:picChg chg="add del mod">
          <ac:chgData name="Lori Sexton" userId="S::sextonl@bedfordk12tn.net::19557444-2768-43f6-9c24-2e232465de11" providerId="AD" clId="Web-{0EFFEE99-5726-88F9-A379-9972131E40B4}" dt="2026-04-30T12:51:08.106" v="49"/>
          <ac:picMkLst>
            <pc:docMk/>
            <pc:sldMk cId="622282766" sldId="260"/>
            <ac:picMk id="4" creationId="{B110611B-BC54-E483-6499-ED82EBADB866}"/>
          </ac:picMkLst>
        </pc:picChg>
        <pc:picChg chg="add del mod">
          <ac:chgData name="Lori Sexton" userId="S::sextonl@bedfordk12tn.net::19557444-2768-43f6-9c24-2e232465de11" providerId="AD" clId="Web-{0EFFEE99-5726-88F9-A379-9972131E40B4}" dt="2026-04-30T12:51:25.075" v="58"/>
          <ac:picMkLst>
            <pc:docMk/>
            <pc:sldMk cId="622282766" sldId="260"/>
            <ac:picMk id="5" creationId="{6D6CC632-12DB-6709-AFD2-FF5F15B3F733}"/>
          </ac:picMkLst>
        </pc:picChg>
        <pc:picChg chg="add del mod">
          <ac:chgData name="Lori Sexton" userId="S::sextonl@bedfordk12tn.net::19557444-2768-43f6-9c24-2e232465de11" providerId="AD" clId="Web-{0EFFEE99-5726-88F9-A379-9972131E40B4}" dt="2026-04-30T12:51:16.387" v="54"/>
          <ac:picMkLst>
            <pc:docMk/>
            <pc:sldMk cId="622282766" sldId="260"/>
            <ac:picMk id="6" creationId="{6174C761-C9EA-72AA-9CF6-049A0A89D109}"/>
          </ac:picMkLst>
        </pc:picChg>
      </pc:sldChg>
      <pc:sldChg chg="modSp ord">
        <pc:chgData name="Lori Sexton" userId="S::sextonl@bedfordk12tn.net::19557444-2768-43f6-9c24-2e232465de11" providerId="AD" clId="Web-{0EFFEE99-5726-88F9-A379-9972131E40B4}" dt="2026-04-30T16:13:38.439" v="844" actId="20577"/>
        <pc:sldMkLst>
          <pc:docMk/>
          <pc:sldMk cId="3736175098" sldId="261"/>
        </pc:sldMkLst>
        <pc:spChg chg="mod">
          <ac:chgData name="Lori Sexton" userId="S::sextonl@bedfordk12tn.net::19557444-2768-43f6-9c24-2e232465de11" providerId="AD" clId="Web-{0EFFEE99-5726-88F9-A379-9972131E40B4}" dt="2026-04-30T16:13:38.439" v="844" actId="20577"/>
          <ac:spMkLst>
            <pc:docMk/>
            <pc:sldMk cId="3736175098" sldId="261"/>
            <ac:spMk id="2" creationId="{D580F96A-49E3-7C93-304A-8E528EBA0033}"/>
          </ac:spMkLst>
        </pc:spChg>
        <pc:spChg chg="mod">
          <ac:chgData name="Lori Sexton" userId="S::sextonl@bedfordk12tn.net::19557444-2768-43f6-9c24-2e232465de11" providerId="AD" clId="Web-{0EFFEE99-5726-88F9-A379-9972131E40B4}" dt="2026-04-30T16:12:29.804" v="810" actId="20577"/>
          <ac:spMkLst>
            <pc:docMk/>
            <pc:sldMk cId="3736175098" sldId="261"/>
            <ac:spMk id="3" creationId="{0E8B362C-23E4-CB47-D1AB-138356F4BA9E}"/>
          </ac:spMkLst>
        </pc:spChg>
      </pc:sldChg>
      <pc:sldChg chg="addSp delSp modSp mod setBg">
        <pc:chgData name="Lori Sexton" userId="S::sextonl@bedfordk12tn.net::19557444-2768-43f6-9c24-2e232465de11" providerId="AD" clId="Web-{0EFFEE99-5726-88F9-A379-9972131E40B4}" dt="2026-04-30T13:20:02.469" v="318" actId="20577"/>
        <pc:sldMkLst>
          <pc:docMk/>
          <pc:sldMk cId="2365856883" sldId="263"/>
        </pc:sldMkLst>
        <pc:spChg chg="mod">
          <ac:chgData name="Lori Sexton" userId="S::sextonl@bedfordk12tn.net::19557444-2768-43f6-9c24-2e232465de11" providerId="AD" clId="Web-{0EFFEE99-5726-88F9-A379-9972131E40B4}" dt="2026-04-30T13:12:25.570" v="259"/>
          <ac:spMkLst>
            <pc:docMk/>
            <pc:sldMk cId="2365856883" sldId="263"/>
            <ac:spMk id="2" creationId="{DE5E1E8B-97DD-DF2B-D2FF-2E7235E383E7}"/>
          </ac:spMkLst>
        </pc:spChg>
        <pc:spChg chg="mod ord">
          <ac:chgData name="Lori Sexton" userId="S::sextonl@bedfordk12tn.net::19557444-2768-43f6-9c24-2e232465de11" providerId="AD" clId="Web-{0EFFEE99-5726-88F9-A379-9972131E40B4}" dt="2026-04-30T13:20:02.469" v="318" actId="20577"/>
          <ac:spMkLst>
            <pc:docMk/>
            <pc:sldMk cId="2365856883" sldId="263"/>
            <ac:spMk id="3" creationId="{557FE118-1321-D5B5-4A95-F9A4B75768AF}"/>
          </ac:spMkLst>
        </pc:spChg>
        <pc:spChg chg="add del">
          <ac:chgData name="Lori Sexton" userId="S::sextonl@bedfordk12tn.net::19557444-2768-43f6-9c24-2e232465de11" providerId="AD" clId="Web-{0EFFEE99-5726-88F9-A379-9972131E40B4}" dt="2026-04-30T13:12:25.554" v="258"/>
          <ac:spMkLst>
            <pc:docMk/>
            <pc:sldMk cId="2365856883" sldId="263"/>
            <ac:spMk id="8" creationId="{57C8A51B-5F07-47EB-9EE5-47BBC6BE4440}"/>
          </ac:spMkLst>
        </pc:spChg>
        <pc:spChg chg="add">
          <ac:chgData name="Lori Sexton" userId="S::sextonl@bedfordk12tn.net::19557444-2768-43f6-9c24-2e232465de11" providerId="AD" clId="Web-{0EFFEE99-5726-88F9-A379-9972131E40B4}" dt="2026-04-30T13:12:25.570" v="259"/>
          <ac:spMkLst>
            <pc:docMk/>
            <pc:sldMk cId="2365856883" sldId="263"/>
            <ac:spMk id="10" creationId="{E6641776-030A-4061-B2C7-E63EA1B0074A}"/>
          </ac:spMkLst>
        </pc:spChg>
        <pc:spChg chg="add del">
          <ac:chgData name="Lori Sexton" userId="S::sextonl@bedfordk12tn.net::19557444-2768-43f6-9c24-2e232465de11" providerId="AD" clId="Web-{0EFFEE99-5726-88F9-A379-9972131E40B4}" dt="2026-04-30T13:12:05.367" v="254"/>
          <ac:spMkLst>
            <pc:docMk/>
            <pc:sldMk cId="2365856883" sldId="263"/>
            <ac:spMk id="11" creationId="{601DBFE7-59F3-41F8-BC4E-83FB08639B9C}"/>
          </ac:spMkLst>
        </pc:spChg>
        <pc:spChg chg="add del">
          <ac:chgData name="Lori Sexton" userId="S::sextonl@bedfordk12tn.net::19557444-2768-43f6-9c24-2e232465de11" providerId="AD" clId="Web-{0EFFEE99-5726-88F9-A379-9972131E40B4}" dt="2026-04-30T13:12:05.367" v="254"/>
          <ac:spMkLst>
            <pc:docMk/>
            <pc:sldMk cId="2365856883" sldId="263"/>
            <ac:spMk id="17" creationId="{AB636136-2572-47F5-B45E-4AE6AD8673D3}"/>
          </ac:spMkLst>
        </pc:spChg>
        <pc:picChg chg="add mod ord">
          <ac:chgData name="Lori Sexton" userId="S::sextonl@bedfordk12tn.net::19557444-2768-43f6-9c24-2e232465de11" providerId="AD" clId="Web-{0EFFEE99-5726-88F9-A379-9972131E40B4}" dt="2026-04-30T13:13:34.571" v="269" actId="1076"/>
          <ac:picMkLst>
            <pc:docMk/>
            <pc:sldMk cId="2365856883" sldId="263"/>
            <ac:picMk id="4" creationId="{CAF0165C-E09E-1119-FC7C-74B484B1ED18}"/>
          </ac:picMkLst>
        </pc:picChg>
        <pc:picChg chg="add mod ord">
          <ac:chgData name="Lori Sexton" userId="S::sextonl@bedfordk12tn.net::19557444-2768-43f6-9c24-2e232465de11" providerId="AD" clId="Web-{0EFFEE99-5726-88F9-A379-9972131E40B4}" dt="2026-04-30T13:13:39.586" v="271" actId="1076"/>
          <ac:picMkLst>
            <pc:docMk/>
            <pc:sldMk cId="2365856883" sldId="263"/>
            <ac:picMk id="5" creationId="{DF7AB4D8-655A-7F0C-42C9-46506DABF349}"/>
          </ac:picMkLst>
        </pc:picChg>
        <pc:picChg chg="add mod ord">
          <ac:chgData name="Lori Sexton" userId="S::sextonl@bedfordk12tn.net::19557444-2768-43f6-9c24-2e232465de11" providerId="AD" clId="Web-{0EFFEE99-5726-88F9-A379-9972131E40B4}" dt="2026-04-30T13:13:36.664" v="270" actId="1076"/>
          <ac:picMkLst>
            <pc:docMk/>
            <pc:sldMk cId="2365856883" sldId="263"/>
            <ac:picMk id="6" creationId="{A1F2461C-3085-FB2B-155C-5507D118176E}"/>
          </ac:picMkLst>
        </pc:picChg>
        <pc:cxnChg chg="add del">
          <ac:chgData name="Lori Sexton" userId="S::sextonl@bedfordk12tn.net::19557444-2768-43f6-9c24-2e232465de11" providerId="AD" clId="Web-{0EFFEE99-5726-88F9-A379-9972131E40B4}" dt="2026-04-30T13:12:05.367" v="254"/>
          <ac:cxnSpMkLst>
            <pc:docMk/>
            <pc:sldMk cId="2365856883" sldId="263"/>
            <ac:cxnSpMk id="13" creationId="{95AC3254-FB46-4BDF-B7F2-2D039653A36C}"/>
          </ac:cxnSpMkLst>
        </pc:cxnChg>
        <pc:cxnChg chg="add del">
          <ac:chgData name="Lori Sexton" userId="S::sextonl@bedfordk12tn.net::19557444-2768-43f6-9c24-2e232465de11" providerId="AD" clId="Web-{0EFFEE99-5726-88F9-A379-9972131E40B4}" dt="2026-04-30T13:12:05.367" v="254"/>
          <ac:cxnSpMkLst>
            <pc:docMk/>
            <pc:sldMk cId="2365856883" sldId="263"/>
            <ac:cxnSpMk id="15" creationId="{DD6280CF-E187-4C89-97A6-CE354B2775D7}"/>
          </ac:cxnSpMkLst>
        </pc:cxnChg>
      </pc:sldChg>
      <pc:sldChg chg="modSp del addAnim delAnim modAnim">
        <pc:chgData name="Lori Sexton" userId="S::sextonl@bedfordk12tn.net::19557444-2768-43f6-9c24-2e232465de11" providerId="AD" clId="Web-{0EFFEE99-5726-88F9-A379-9972131E40B4}" dt="2026-04-30T16:05:55.113" v="806"/>
        <pc:sldMkLst>
          <pc:docMk/>
          <pc:sldMk cId="1497985785" sldId="265"/>
        </pc:sldMkLst>
        <pc:graphicFrameChg chg="modGraphic">
          <ac:chgData name="Lori Sexton" userId="S::sextonl@bedfordk12tn.net::19557444-2768-43f6-9c24-2e232465de11" providerId="AD" clId="Web-{0EFFEE99-5726-88F9-A379-9972131E40B4}" dt="2026-04-30T15:45:46.142" v="489"/>
          <ac:graphicFrameMkLst>
            <pc:docMk/>
            <pc:sldMk cId="1497985785" sldId="265"/>
            <ac:graphicFrameMk id="4" creationId="{9BAA59F1-A651-F755-11ED-79F2FF402215}"/>
          </ac:graphicFrameMkLst>
        </pc:graphicFrameChg>
      </pc:sldChg>
      <pc:sldChg chg="addSp modSp new">
        <pc:chgData name="Lori Sexton" userId="S::sextonl@bedfordk12tn.net::19557444-2768-43f6-9c24-2e232465de11" providerId="AD" clId="Web-{0EFFEE99-5726-88F9-A379-9972131E40B4}" dt="2026-04-30T15:42:57.746" v="470" actId="1076"/>
        <pc:sldMkLst>
          <pc:docMk/>
          <pc:sldMk cId="2709894611" sldId="266"/>
        </pc:sldMkLst>
        <pc:spChg chg="mod">
          <ac:chgData name="Lori Sexton" userId="S::sextonl@bedfordk12tn.net::19557444-2768-43f6-9c24-2e232465de11" providerId="AD" clId="Web-{0EFFEE99-5726-88F9-A379-9972131E40B4}" dt="2026-04-30T12:50:24.059" v="36" actId="20577"/>
          <ac:spMkLst>
            <pc:docMk/>
            <pc:sldMk cId="2709894611" sldId="266"/>
            <ac:spMk id="2" creationId="{27D9702F-30DB-C971-123B-A26C870C9A7A}"/>
          </ac:spMkLst>
        </pc:spChg>
        <pc:spChg chg="mod">
          <ac:chgData name="Lori Sexton" userId="S::sextonl@bedfordk12tn.net::19557444-2768-43f6-9c24-2e232465de11" providerId="AD" clId="Web-{0EFFEE99-5726-88F9-A379-9972131E40B4}" dt="2026-04-30T12:52:50.654" v="74" actId="1076"/>
          <ac:spMkLst>
            <pc:docMk/>
            <pc:sldMk cId="2709894611" sldId="266"/>
            <ac:spMk id="3" creationId="{9050C874-0D11-AB5E-C0B7-494A785F338C}"/>
          </ac:spMkLst>
        </pc:spChg>
        <pc:spChg chg="mod">
          <ac:chgData name="Lori Sexton" userId="S::sextonl@bedfordk12tn.net::19557444-2768-43f6-9c24-2e232465de11" providerId="AD" clId="Web-{0EFFEE99-5726-88F9-A379-9972131E40B4}" dt="2026-04-30T15:42:44.886" v="467" actId="20577"/>
          <ac:spMkLst>
            <pc:docMk/>
            <pc:sldMk cId="2709894611" sldId="266"/>
            <ac:spMk id="4" creationId="{1CA4A0EE-BFBD-FEA6-DD56-28F8D65A1D2D}"/>
          </ac:spMkLst>
        </pc:spChg>
        <pc:spChg chg="mod">
          <ac:chgData name="Lori Sexton" userId="S::sextonl@bedfordk12tn.net::19557444-2768-43f6-9c24-2e232465de11" providerId="AD" clId="Web-{0EFFEE99-5726-88F9-A379-9972131E40B4}" dt="2026-04-30T12:52:53.732" v="75" actId="1076"/>
          <ac:spMkLst>
            <pc:docMk/>
            <pc:sldMk cId="2709894611" sldId="266"/>
            <ac:spMk id="5" creationId="{E5B43985-15C3-E4A4-1909-262F8D8BBAA6}"/>
          </ac:spMkLst>
        </pc:spChg>
        <pc:spChg chg="mod">
          <ac:chgData name="Lori Sexton" userId="S::sextonl@bedfordk12tn.net::19557444-2768-43f6-9c24-2e232465de11" providerId="AD" clId="Web-{0EFFEE99-5726-88F9-A379-9972131E40B4}" dt="2026-04-30T15:42:35.027" v="465" actId="20577"/>
          <ac:spMkLst>
            <pc:docMk/>
            <pc:sldMk cId="2709894611" sldId="266"/>
            <ac:spMk id="6" creationId="{E6CCFE06-6276-7B1F-FC63-0048DE6E5BE2}"/>
          </ac:spMkLst>
        </pc:spChg>
        <pc:picChg chg="add mod">
          <ac:chgData name="Lori Sexton" userId="S::sextonl@bedfordk12tn.net::19557444-2768-43f6-9c24-2e232465de11" providerId="AD" clId="Web-{0EFFEE99-5726-88F9-A379-9972131E40B4}" dt="2026-04-30T15:42:57.746" v="470" actId="1076"/>
          <ac:picMkLst>
            <pc:docMk/>
            <pc:sldMk cId="2709894611" sldId="266"/>
            <ac:picMk id="7" creationId="{045D4E89-665D-282C-7C30-D50058A23895}"/>
          </ac:picMkLst>
        </pc:picChg>
        <pc:picChg chg="add mod">
          <ac:chgData name="Lori Sexton" userId="S::sextonl@bedfordk12tn.net::19557444-2768-43f6-9c24-2e232465de11" providerId="AD" clId="Web-{0EFFEE99-5726-88F9-A379-9972131E40B4}" dt="2026-04-30T15:42:54.606" v="469" actId="1076"/>
          <ac:picMkLst>
            <pc:docMk/>
            <pc:sldMk cId="2709894611" sldId="266"/>
            <ac:picMk id="8" creationId="{D8E93FA7-2471-295A-69FD-10B3851EACC5}"/>
          </ac:picMkLst>
        </pc:picChg>
        <pc:picChg chg="add mod">
          <ac:chgData name="Lori Sexton" userId="S::sextonl@bedfordk12tn.net::19557444-2768-43f6-9c24-2e232465de11" providerId="AD" clId="Web-{0EFFEE99-5726-88F9-A379-9972131E40B4}" dt="2026-04-30T15:42:51.637" v="468" actId="1076"/>
          <ac:picMkLst>
            <pc:docMk/>
            <pc:sldMk cId="2709894611" sldId="266"/>
            <ac:picMk id="9" creationId="{9328DD81-9406-5704-5440-BDBB49352DC6}"/>
          </ac:picMkLst>
        </pc:picChg>
      </pc:sldChg>
      <pc:sldChg chg="addSp delSp modSp new">
        <pc:chgData name="Lori Sexton" userId="S::sextonl@bedfordk12tn.net::19557444-2768-43f6-9c24-2e232465de11" providerId="AD" clId="Web-{0EFFEE99-5726-88F9-A379-9972131E40B4}" dt="2026-04-30T16:23:54.401" v="881" actId="20577"/>
        <pc:sldMkLst>
          <pc:docMk/>
          <pc:sldMk cId="897922478" sldId="267"/>
        </pc:sldMkLst>
        <pc:spChg chg="del mod">
          <ac:chgData name="Lori Sexton" userId="S::sextonl@bedfordk12tn.net::19557444-2768-43f6-9c24-2e232465de11" providerId="AD" clId="Web-{0EFFEE99-5726-88F9-A379-9972131E40B4}" dt="2026-04-30T13:24:32.726" v="322"/>
          <ac:spMkLst>
            <pc:docMk/>
            <pc:sldMk cId="897922478" sldId="267"/>
            <ac:spMk id="2" creationId="{95023C7F-7937-5F49-6833-156CED1836BC}"/>
          </ac:spMkLst>
        </pc:spChg>
        <pc:spChg chg="del mod">
          <ac:chgData name="Lori Sexton" userId="S::sextonl@bedfordk12tn.net::19557444-2768-43f6-9c24-2e232465de11" providerId="AD" clId="Web-{0EFFEE99-5726-88F9-A379-9972131E40B4}" dt="2026-04-30T13:31:38.937" v="353"/>
          <ac:spMkLst>
            <pc:docMk/>
            <pc:sldMk cId="897922478" sldId="267"/>
            <ac:spMk id="3" creationId="{73423F82-53F6-368B-EFEE-263530B2BB34}"/>
          </ac:spMkLst>
        </pc:spChg>
        <pc:spChg chg="add mod">
          <ac:chgData name="Lori Sexton" userId="S::sextonl@bedfordk12tn.net::19557444-2768-43f6-9c24-2e232465de11" providerId="AD" clId="Web-{0EFFEE99-5726-88F9-A379-9972131E40B4}" dt="2026-04-30T16:23:54.401" v="881" actId="20577"/>
          <ac:spMkLst>
            <pc:docMk/>
            <pc:sldMk cId="897922478" sldId="267"/>
            <ac:spMk id="8" creationId="{DA9959A9-0439-1949-94B4-9741CDBB6145}"/>
          </ac:spMkLst>
        </pc:spChg>
        <pc:picChg chg="add mod">
          <ac:chgData name="Lori Sexton" userId="S::sextonl@bedfordk12tn.net::19557444-2768-43f6-9c24-2e232465de11" providerId="AD" clId="Web-{0EFFEE99-5726-88F9-A379-9972131E40B4}" dt="2026-04-30T13:28:19.150" v="349" actId="14100"/>
          <ac:picMkLst>
            <pc:docMk/>
            <pc:sldMk cId="897922478" sldId="267"/>
            <ac:picMk id="4" creationId="{89AB0598-2DA8-EC32-EDB9-5CEE70DD8D70}"/>
          </ac:picMkLst>
        </pc:picChg>
        <pc:picChg chg="add mod">
          <ac:chgData name="Lori Sexton" userId="S::sextonl@bedfordk12tn.net::19557444-2768-43f6-9c24-2e232465de11" providerId="AD" clId="Web-{0EFFEE99-5726-88F9-A379-9972131E40B4}" dt="2026-04-30T13:27:19.009" v="330" actId="1076"/>
          <ac:picMkLst>
            <pc:docMk/>
            <pc:sldMk cId="897922478" sldId="267"/>
            <ac:picMk id="5" creationId="{FF599B84-283D-413F-DE57-E0E3C9A3B23A}"/>
          </ac:picMkLst>
        </pc:picChg>
        <pc:picChg chg="add del mod ord modCrop">
          <ac:chgData name="Lori Sexton" userId="S::sextonl@bedfordk12tn.net::19557444-2768-43f6-9c24-2e232465de11" providerId="AD" clId="Web-{0EFFEE99-5726-88F9-A379-9972131E40B4}" dt="2026-04-30T13:34:48.217" v="365"/>
          <ac:picMkLst>
            <pc:docMk/>
            <pc:sldMk cId="897922478" sldId="267"/>
            <ac:picMk id="6" creationId="{E832800E-AD59-2A15-67CB-69198121314D}"/>
          </ac:picMkLst>
        </pc:picChg>
      </pc:sldChg>
      <pc:sldChg chg="addSp modSp new mod setBg setClrOvrMap">
        <pc:chgData name="Lori Sexton" userId="S::sextonl@bedfordk12tn.net::19557444-2768-43f6-9c24-2e232465de11" providerId="AD" clId="Web-{0EFFEE99-5726-88F9-A379-9972131E40B4}" dt="2026-04-30T15:39:10.094" v="460" actId="1076"/>
        <pc:sldMkLst>
          <pc:docMk/>
          <pc:sldMk cId="4046515012" sldId="268"/>
        </pc:sldMkLst>
        <pc:spChg chg="mod">
          <ac:chgData name="Lori Sexton" userId="S::sextonl@bedfordk12tn.net::19557444-2768-43f6-9c24-2e232465de11" providerId="AD" clId="Web-{0EFFEE99-5726-88F9-A379-9972131E40B4}" dt="2026-04-30T15:38:18.325" v="449"/>
          <ac:spMkLst>
            <pc:docMk/>
            <pc:sldMk cId="4046515012" sldId="268"/>
            <ac:spMk id="2" creationId="{5C143DE5-25F9-E580-759E-8C01B079D154}"/>
          </ac:spMkLst>
        </pc:spChg>
        <pc:spChg chg="add mod">
          <ac:chgData name="Lori Sexton" userId="S::sextonl@bedfordk12tn.net::19557444-2768-43f6-9c24-2e232465de11" providerId="AD" clId="Web-{0EFFEE99-5726-88F9-A379-9972131E40B4}" dt="2026-04-30T15:39:01.547" v="459" actId="1076"/>
          <ac:spMkLst>
            <pc:docMk/>
            <pc:sldMk cId="4046515012" sldId="268"/>
            <ac:spMk id="3" creationId="{A0C526D1-7E73-2318-4E9C-F602D863B04C}"/>
          </ac:spMkLst>
        </pc:spChg>
        <pc:spChg chg="add mod">
          <ac:chgData name="Lori Sexton" userId="S::sextonl@bedfordk12tn.net::19557444-2768-43f6-9c24-2e232465de11" providerId="AD" clId="Web-{0EFFEE99-5726-88F9-A379-9972131E40B4}" dt="2026-04-30T15:39:10.094" v="460" actId="1076"/>
          <ac:spMkLst>
            <pc:docMk/>
            <pc:sldMk cId="4046515012" sldId="268"/>
            <ac:spMk id="4" creationId="{EBF172AA-25BC-713B-F028-BBC3B9E8FECA}"/>
          </ac:spMkLst>
        </pc:spChg>
        <pc:spChg chg="add">
          <ac:chgData name="Lori Sexton" userId="S::sextonl@bedfordk12tn.net::19557444-2768-43f6-9c24-2e232465de11" providerId="AD" clId="Web-{0EFFEE99-5726-88F9-A379-9972131E40B4}" dt="2026-04-30T15:38:18.325" v="449"/>
          <ac:spMkLst>
            <pc:docMk/>
            <pc:sldMk cId="4046515012" sldId="268"/>
            <ac:spMk id="21" creationId="{A65AC7D1-EAA9-48F5-B509-60A7F50BF703}"/>
          </ac:spMkLst>
        </pc:spChg>
        <pc:spChg chg="add">
          <ac:chgData name="Lori Sexton" userId="S::sextonl@bedfordk12tn.net::19557444-2768-43f6-9c24-2e232465de11" providerId="AD" clId="Web-{0EFFEE99-5726-88F9-A379-9972131E40B4}" dt="2026-04-30T15:38:18.325" v="449"/>
          <ac:spMkLst>
            <pc:docMk/>
            <pc:sldMk cId="4046515012" sldId="268"/>
            <ac:spMk id="23" creationId="{D6320AF9-619A-4175-865B-5663E1AEF4C5}"/>
          </ac:spMkLst>
        </pc:spChg>
        <pc:spChg chg="add">
          <ac:chgData name="Lori Sexton" userId="S::sextonl@bedfordk12tn.net::19557444-2768-43f6-9c24-2e232465de11" providerId="AD" clId="Web-{0EFFEE99-5726-88F9-A379-9972131E40B4}" dt="2026-04-30T15:38:18.325" v="449"/>
          <ac:spMkLst>
            <pc:docMk/>
            <pc:sldMk cId="4046515012" sldId="268"/>
            <ac:spMk id="31" creationId="{166F75A4-C475-4941-8EE2-B80A06A2C1BB}"/>
          </ac:spMkLst>
        </pc:spChg>
        <pc:spChg chg="add">
          <ac:chgData name="Lori Sexton" userId="S::sextonl@bedfordk12tn.net::19557444-2768-43f6-9c24-2e232465de11" providerId="AD" clId="Web-{0EFFEE99-5726-88F9-A379-9972131E40B4}" dt="2026-04-30T15:38:18.325" v="449"/>
          <ac:spMkLst>
            <pc:docMk/>
            <pc:sldMk cId="4046515012" sldId="268"/>
            <ac:spMk id="33" creationId="{A032553A-72E8-4B0D-8405-FF9771C9AF05}"/>
          </ac:spMkLst>
        </pc:spChg>
        <pc:spChg chg="add">
          <ac:chgData name="Lori Sexton" userId="S::sextonl@bedfordk12tn.net::19557444-2768-43f6-9c24-2e232465de11" providerId="AD" clId="Web-{0EFFEE99-5726-88F9-A379-9972131E40B4}" dt="2026-04-30T15:38:18.325" v="449"/>
          <ac:spMkLst>
            <pc:docMk/>
            <pc:sldMk cId="4046515012" sldId="268"/>
            <ac:spMk id="35" creationId="{765800AC-C3B9-498E-87BC-29FAE4C76B21}"/>
          </ac:spMkLst>
        </pc:spChg>
        <pc:spChg chg="add">
          <ac:chgData name="Lori Sexton" userId="S::sextonl@bedfordk12tn.net::19557444-2768-43f6-9c24-2e232465de11" providerId="AD" clId="Web-{0EFFEE99-5726-88F9-A379-9972131E40B4}" dt="2026-04-30T15:38:18.325" v="449"/>
          <ac:spMkLst>
            <pc:docMk/>
            <pc:sldMk cId="4046515012" sldId="268"/>
            <ac:spMk id="37" creationId="{1F9D6ACB-2FF4-49F9-978A-E0D5327FC635}"/>
          </ac:spMkLst>
        </pc:spChg>
        <pc:spChg chg="add">
          <ac:chgData name="Lori Sexton" userId="S::sextonl@bedfordk12tn.net::19557444-2768-43f6-9c24-2e232465de11" providerId="AD" clId="Web-{0EFFEE99-5726-88F9-A379-9972131E40B4}" dt="2026-04-30T15:38:18.325" v="449"/>
          <ac:spMkLst>
            <pc:docMk/>
            <pc:sldMk cId="4046515012" sldId="268"/>
            <ac:spMk id="39" creationId="{142BFA2A-77A0-4F60-A32A-685681C84889}"/>
          </ac:spMkLst>
        </pc:spChg>
      </pc:sldChg>
      <pc:sldChg chg="addSp delSp modSp new addAnim delAnim modAnim">
        <pc:chgData name="Lori Sexton" userId="S::sextonl@bedfordk12tn.net::19557444-2768-43f6-9c24-2e232465de11" providerId="AD" clId="Web-{0EFFEE99-5726-88F9-A379-9972131E40B4}" dt="2026-04-30T16:06:42.632" v="808" actId="1076"/>
        <pc:sldMkLst>
          <pc:docMk/>
          <pc:sldMk cId="863564904" sldId="269"/>
        </pc:sldMkLst>
        <pc:spChg chg="add mod">
          <ac:chgData name="Lori Sexton" userId="S::sextonl@bedfordk12tn.net::19557444-2768-43f6-9c24-2e232465de11" providerId="AD" clId="Web-{0EFFEE99-5726-88F9-A379-9972131E40B4}" dt="2026-04-30T15:53:31.087" v="652" actId="14100"/>
          <ac:spMkLst>
            <pc:docMk/>
            <pc:sldMk cId="863564904" sldId="269"/>
            <ac:spMk id="2" creationId="{7C03B73B-06BC-B9EF-6C9C-54C648D5DBE4}"/>
          </ac:spMkLst>
        </pc:spChg>
        <pc:spChg chg="add del mod">
          <ac:chgData name="Lori Sexton" userId="S::sextonl@bedfordk12tn.net::19557444-2768-43f6-9c24-2e232465de11" providerId="AD" clId="Web-{0EFFEE99-5726-88F9-A379-9972131E40B4}" dt="2026-04-30T15:53:44.666" v="656"/>
          <ac:spMkLst>
            <pc:docMk/>
            <pc:sldMk cId="863564904" sldId="269"/>
            <ac:spMk id="3" creationId="{B95BA856-96DD-F02B-4AFD-2FDA2B4B32EA}"/>
          </ac:spMkLst>
        </pc:spChg>
        <pc:spChg chg="add mod">
          <ac:chgData name="Lori Sexton" userId="S::sextonl@bedfordk12tn.net::19557444-2768-43f6-9c24-2e232465de11" providerId="AD" clId="Web-{0EFFEE99-5726-88F9-A379-9972131E40B4}" dt="2026-04-30T15:55:41.531" v="690" actId="14100"/>
          <ac:spMkLst>
            <pc:docMk/>
            <pc:sldMk cId="863564904" sldId="269"/>
            <ac:spMk id="4" creationId="{241A5EF7-E54E-A395-A56A-4963FEC35772}"/>
          </ac:spMkLst>
        </pc:spChg>
        <pc:spChg chg="add mod">
          <ac:chgData name="Lori Sexton" userId="S::sextonl@bedfordk12tn.net::19557444-2768-43f6-9c24-2e232465de11" providerId="AD" clId="Web-{0EFFEE99-5726-88F9-A379-9972131E40B4}" dt="2026-04-30T15:57:18.740" v="704" actId="1076"/>
          <ac:spMkLst>
            <pc:docMk/>
            <pc:sldMk cId="863564904" sldId="269"/>
            <ac:spMk id="5" creationId="{80C29D47-A1D8-82E7-43DE-708D8C50B484}"/>
          </ac:spMkLst>
        </pc:spChg>
        <pc:spChg chg="add mod">
          <ac:chgData name="Lori Sexton" userId="S::sextonl@bedfordk12tn.net::19557444-2768-43f6-9c24-2e232465de11" providerId="AD" clId="Web-{0EFFEE99-5726-88F9-A379-9972131E40B4}" dt="2026-04-30T15:58:36.057" v="718" actId="1076"/>
          <ac:spMkLst>
            <pc:docMk/>
            <pc:sldMk cId="863564904" sldId="269"/>
            <ac:spMk id="6" creationId="{94C589B6-0BE9-809C-3BB7-10895D701DA5}"/>
          </ac:spMkLst>
        </pc:spChg>
        <pc:spChg chg="add del">
          <ac:chgData name="Lori Sexton" userId="S::sextonl@bedfordk12tn.net::19557444-2768-43f6-9c24-2e232465de11" providerId="AD" clId="Web-{0EFFEE99-5726-88F9-A379-9972131E40B4}" dt="2026-04-30T15:58:47.870" v="720"/>
          <ac:spMkLst>
            <pc:docMk/>
            <pc:sldMk cId="863564904" sldId="269"/>
            <ac:spMk id="7" creationId="{4A1605B5-5A9E-E8B0-5DDB-055098D5FC4D}"/>
          </ac:spMkLst>
        </pc:spChg>
        <pc:spChg chg="add mod">
          <ac:chgData name="Lori Sexton" userId="S::sextonl@bedfordk12tn.net::19557444-2768-43f6-9c24-2e232465de11" providerId="AD" clId="Web-{0EFFEE99-5726-88F9-A379-9972131E40B4}" dt="2026-04-30T15:59:21.324" v="729" actId="1076"/>
          <ac:spMkLst>
            <pc:docMk/>
            <pc:sldMk cId="863564904" sldId="269"/>
            <ac:spMk id="8" creationId="{14B53134-228F-FDF8-523A-0E26A5722AF1}"/>
          </ac:spMkLst>
        </pc:spChg>
        <pc:spChg chg="add mod">
          <ac:chgData name="Lori Sexton" userId="S::sextonl@bedfordk12tn.net::19557444-2768-43f6-9c24-2e232465de11" providerId="AD" clId="Web-{0EFFEE99-5726-88F9-A379-9972131E40B4}" dt="2026-04-30T16:00:22.451" v="739" actId="1076"/>
          <ac:spMkLst>
            <pc:docMk/>
            <pc:sldMk cId="863564904" sldId="269"/>
            <ac:spMk id="9" creationId="{2D539AC1-DD18-88B6-CEAD-3A36E7773021}"/>
          </ac:spMkLst>
        </pc:spChg>
        <pc:spChg chg="add mod">
          <ac:chgData name="Lori Sexton" userId="S::sextonl@bedfordk12tn.net::19557444-2768-43f6-9c24-2e232465de11" providerId="AD" clId="Web-{0EFFEE99-5726-88F9-A379-9972131E40B4}" dt="2026-04-30T16:01:04.453" v="748" actId="1076"/>
          <ac:spMkLst>
            <pc:docMk/>
            <pc:sldMk cId="863564904" sldId="269"/>
            <ac:spMk id="10" creationId="{0C03709A-BE3B-12D9-318F-26C7A0523657}"/>
          </ac:spMkLst>
        </pc:spChg>
        <pc:spChg chg="add mod">
          <ac:chgData name="Lori Sexton" userId="S::sextonl@bedfordk12tn.net::19557444-2768-43f6-9c24-2e232465de11" providerId="AD" clId="Web-{0EFFEE99-5726-88F9-A379-9972131E40B4}" dt="2026-04-30T16:01:59.751" v="760" actId="1076"/>
          <ac:spMkLst>
            <pc:docMk/>
            <pc:sldMk cId="863564904" sldId="269"/>
            <ac:spMk id="11" creationId="{325429F3-9EA4-04FC-C0E7-8A520F7A4DFA}"/>
          </ac:spMkLst>
        </pc:spChg>
        <pc:spChg chg="add mod">
          <ac:chgData name="Lori Sexton" userId="S::sextonl@bedfordk12tn.net::19557444-2768-43f6-9c24-2e232465de11" providerId="AD" clId="Web-{0EFFEE99-5726-88F9-A379-9972131E40B4}" dt="2026-04-30T16:02:41.565" v="770" actId="1076"/>
          <ac:spMkLst>
            <pc:docMk/>
            <pc:sldMk cId="863564904" sldId="269"/>
            <ac:spMk id="12" creationId="{5A2D683A-BB29-B4A0-F94E-0E17531C84F2}"/>
          </ac:spMkLst>
        </pc:spChg>
        <pc:spChg chg="add mod">
          <ac:chgData name="Lori Sexton" userId="S::sextonl@bedfordk12tn.net::19557444-2768-43f6-9c24-2e232465de11" providerId="AD" clId="Web-{0EFFEE99-5726-88F9-A379-9972131E40B4}" dt="2026-04-30T16:06:42.632" v="808" actId="1076"/>
          <ac:spMkLst>
            <pc:docMk/>
            <pc:sldMk cId="863564904" sldId="269"/>
            <ac:spMk id="13" creationId="{3DFD3EF1-1CD0-EAFB-9A6B-AAA22E1A5790}"/>
          </ac:spMkLst>
        </pc:spChg>
        <pc:spChg chg="add mod">
          <ac:chgData name="Lori Sexton" userId="S::sextonl@bedfordk12tn.net::19557444-2768-43f6-9c24-2e232465de11" providerId="AD" clId="Web-{0EFFEE99-5726-88F9-A379-9972131E40B4}" dt="2026-04-30T16:04:23.986" v="789" actId="1076"/>
          <ac:spMkLst>
            <pc:docMk/>
            <pc:sldMk cId="863564904" sldId="269"/>
            <ac:spMk id="14" creationId="{D4434DED-3E39-384D-75DE-CB8F394D34BD}"/>
          </ac:spMkLst>
        </pc:spChg>
        <pc:spChg chg="add del">
          <ac:chgData name="Lori Sexton" userId="S::sextonl@bedfordk12tn.net::19557444-2768-43f6-9c24-2e232465de11" providerId="AD" clId="Web-{0EFFEE99-5726-88F9-A379-9972131E40B4}" dt="2026-04-30T16:04:55.832" v="796"/>
          <ac:spMkLst>
            <pc:docMk/>
            <pc:sldMk cId="863564904" sldId="269"/>
            <ac:spMk id="15" creationId="{FB077795-F9DC-EA38-163E-8CD42108DE67}"/>
          </ac:spMkLst>
        </pc:spChg>
        <pc:spChg chg="add mod">
          <ac:chgData name="Lori Sexton" userId="S::sextonl@bedfordk12tn.net::19557444-2768-43f6-9c24-2e232465de11" providerId="AD" clId="Web-{0EFFEE99-5726-88F9-A379-9972131E40B4}" dt="2026-04-30T16:05:38.910" v="804" actId="1076"/>
          <ac:spMkLst>
            <pc:docMk/>
            <pc:sldMk cId="863564904" sldId="269"/>
            <ac:spMk id="16" creationId="{FEE3FBAA-800B-4A3A-E26E-1BF25303E325}"/>
          </ac:spMkLst>
        </pc:spChg>
      </pc:sldChg>
    </pc:docChg>
  </pc:docChgLst>
  <pc:docChgLst>
    <pc:chgData name="Lori Sexton" userId="19557444-2768-43f6-9c24-2e232465de11" providerId="ADAL" clId="{43B32C6B-C7FD-4069-83D3-17D7D366760F}"/>
    <pc:docChg chg="custSel modSld">
      <pc:chgData name="Lori Sexton" userId="19557444-2768-43f6-9c24-2e232465de11" providerId="ADAL" clId="{43B32C6B-C7FD-4069-83D3-17D7D366760F}" dt="2026-04-30T03:03:13.271" v="125" actId="14"/>
      <pc:docMkLst>
        <pc:docMk/>
      </pc:docMkLst>
      <pc:sldChg chg="modSp mod">
        <pc:chgData name="Lori Sexton" userId="19557444-2768-43f6-9c24-2e232465de11" providerId="ADAL" clId="{43B32C6B-C7FD-4069-83D3-17D7D366760F}" dt="2026-04-30T03:02:36.767" v="123" actId="14100"/>
        <pc:sldMkLst>
          <pc:docMk/>
          <pc:sldMk cId="622282766" sldId="260"/>
        </pc:sldMkLst>
        <pc:spChg chg="mod">
          <ac:chgData name="Lori Sexton" userId="19557444-2768-43f6-9c24-2e232465de11" providerId="ADAL" clId="{43B32C6B-C7FD-4069-83D3-17D7D366760F}" dt="2026-04-30T03:02:36.767" v="123" actId="14100"/>
          <ac:spMkLst>
            <pc:docMk/>
            <pc:sldMk cId="622282766" sldId="260"/>
            <ac:spMk id="7" creationId="{398E9D8B-EDF3-EC40-95E8-5E602654B966}"/>
          </ac:spMkLst>
        </pc:spChg>
      </pc:sldChg>
      <pc:sldChg chg="modSp mod">
        <pc:chgData name="Lori Sexton" userId="19557444-2768-43f6-9c24-2e232465de11" providerId="ADAL" clId="{43B32C6B-C7FD-4069-83D3-17D7D366760F}" dt="2026-04-30T02:59:47.326" v="2" actId="27636"/>
        <pc:sldMkLst>
          <pc:docMk/>
          <pc:sldMk cId="3736175098" sldId="261"/>
        </pc:sldMkLst>
        <pc:spChg chg="mod">
          <ac:chgData name="Lori Sexton" userId="19557444-2768-43f6-9c24-2e232465de11" providerId="ADAL" clId="{43B32C6B-C7FD-4069-83D3-17D7D366760F}" dt="2026-04-30T02:59:47.326" v="2" actId="27636"/>
          <ac:spMkLst>
            <pc:docMk/>
            <pc:sldMk cId="3736175098" sldId="261"/>
            <ac:spMk id="3" creationId="{0E8B362C-23E4-CB47-D1AB-138356F4BA9E}"/>
          </ac:spMkLst>
        </pc:spChg>
      </pc:sldChg>
      <pc:sldChg chg="modSp mod">
        <pc:chgData name="Lori Sexton" userId="19557444-2768-43f6-9c24-2e232465de11" providerId="ADAL" clId="{43B32C6B-C7FD-4069-83D3-17D7D366760F}" dt="2026-04-30T02:58:16.917" v="0" actId="1076"/>
        <pc:sldMkLst>
          <pc:docMk/>
          <pc:sldMk cId="3856271968" sldId="262"/>
        </pc:sldMkLst>
        <pc:spChg chg="mod">
          <ac:chgData name="Lori Sexton" userId="19557444-2768-43f6-9c24-2e232465de11" providerId="ADAL" clId="{43B32C6B-C7FD-4069-83D3-17D7D366760F}" dt="2026-04-30T02:58:16.917" v="0" actId="1076"/>
          <ac:spMkLst>
            <pc:docMk/>
            <pc:sldMk cId="3856271968" sldId="262"/>
            <ac:spMk id="2" creationId="{16B50220-65A3-8763-6116-D827D7EB68B2}"/>
          </ac:spMkLst>
        </pc:spChg>
      </pc:sldChg>
      <pc:sldChg chg="modSp mod">
        <pc:chgData name="Lori Sexton" userId="19557444-2768-43f6-9c24-2e232465de11" providerId="ADAL" clId="{43B32C6B-C7FD-4069-83D3-17D7D366760F}" dt="2026-04-30T03:03:13.271" v="125" actId="14"/>
        <pc:sldMkLst>
          <pc:docMk/>
          <pc:sldMk cId="2365856883" sldId="263"/>
        </pc:sldMkLst>
        <pc:spChg chg="mod">
          <ac:chgData name="Lori Sexton" userId="19557444-2768-43f6-9c24-2e232465de11" providerId="ADAL" clId="{43B32C6B-C7FD-4069-83D3-17D7D366760F}" dt="2026-04-30T03:03:13.271" v="125" actId="14"/>
          <ac:spMkLst>
            <pc:docMk/>
            <pc:sldMk cId="2365856883" sldId="263"/>
            <ac:spMk id="3" creationId="{557FE118-1321-D5B5-4A95-F9A4B75768AF}"/>
          </ac:spMkLst>
        </pc:spChg>
      </pc:sldChg>
      <pc:sldChg chg="addSp modSp mod setBg">
        <pc:chgData name="Lori Sexton" userId="19557444-2768-43f6-9c24-2e232465de11" providerId="ADAL" clId="{43B32C6B-C7FD-4069-83D3-17D7D366760F}" dt="2026-04-30T03:00:19.884" v="7" actId="27636"/>
        <pc:sldMkLst>
          <pc:docMk/>
          <pc:sldMk cId="303643201" sldId="264"/>
        </pc:sldMkLst>
        <pc:spChg chg="mod">
          <ac:chgData name="Lori Sexton" userId="19557444-2768-43f6-9c24-2e232465de11" providerId="ADAL" clId="{43B32C6B-C7FD-4069-83D3-17D7D366760F}" dt="2026-04-30T03:00:04.802" v="3" actId="26606"/>
          <ac:spMkLst>
            <pc:docMk/>
            <pc:sldMk cId="303643201" sldId="264"/>
            <ac:spMk id="2" creationId="{1BF747F6-642D-6EDB-0585-3254E99D4A62}"/>
          </ac:spMkLst>
        </pc:spChg>
        <pc:spChg chg="mod">
          <ac:chgData name="Lori Sexton" userId="19557444-2768-43f6-9c24-2e232465de11" providerId="ADAL" clId="{43B32C6B-C7FD-4069-83D3-17D7D366760F}" dt="2026-04-30T03:00:19.884" v="7" actId="27636"/>
          <ac:spMkLst>
            <pc:docMk/>
            <pc:sldMk cId="303643201" sldId="264"/>
            <ac:spMk id="3" creationId="{551ABA6E-BDEE-8725-1533-24AB57BB0A4D}"/>
          </ac:spMkLst>
        </pc:spChg>
        <pc:spChg chg="add">
          <ac:chgData name="Lori Sexton" userId="19557444-2768-43f6-9c24-2e232465de11" providerId="ADAL" clId="{43B32C6B-C7FD-4069-83D3-17D7D366760F}" dt="2026-04-30T03:00:04.802" v="3" actId="26606"/>
          <ac:spMkLst>
            <pc:docMk/>
            <pc:sldMk cId="303643201" sldId="264"/>
            <ac:spMk id="14" creationId="{3F088236-D655-4F88-B238-E16762358025}"/>
          </ac:spMkLst>
        </pc:spChg>
        <pc:spChg chg="add">
          <ac:chgData name="Lori Sexton" userId="19557444-2768-43f6-9c24-2e232465de11" providerId="ADAL" clId="{43B32C6B-C7FD-4069-83D3-17D7D366760F}" dt="2026-04-30T03:00:04.802" v="3" actId="26606"/>
          <ac:spMkLst>
            <pc:docMk/>
            <pc:sldMk cId="303643201" sldId="264"/>
            <ac:spMk id="16" creationId="{3DAC0C92-199E-475C-9390-119A9B027276}"/>
          </ac:spMkLst>
        </pc:spChg>
        <pc:spChg chg="add">
          <ac:chgData name="Lori Sexton" userId="19557444-2768-43f6-9c24-2e232465de11" providerId="ADAL" clId="{43B32C6B-C7FD-4069-83D3-17D7D366760F}" dt="2026-04-30T03:00:04.802" v="3" actId="26606"/>
          <ac:spMkLst>
            <pc:docMk/>
            <pc:sldMk cId="303643201" sldId="264"/>
            <ac:spMk id="18" creationId="{C4CFB339-0ED8-4FE2-9EF1-6D1375B8499B}"/>
          </ac:spMkLst>
        </pc:spChg>
        <pc:spChg chg="add">
          <ac:chgData name="Lori Sexton" userId="19557444-2768-43f6-9c24-2e232465de11" providerId="ADAL" clId="{43B32C6B-C7FD-4069-83D3-17D7D366760F}" dt="2026-04-30T03:00:04.802" v="3" actId="26606"/>
          <ac:spMkLst>
            <pc:docMk/>
            <pc:sldMk cId="303643201" sldId="264"/>
            <ac:spMk id="20" creationId="{31896C80-2069-4431-9C19-83B913734490}"/>
          </ac:spMkLst>
        </pc:spChg>
        <pc:spChg chg="add">
          <ac:chgData name="Lori Sexton" userId="19557444-2768-43f6-9c24-2e232465de11" providerId="ADAL" clId="{43B32C6B-C7FD-4069-83D3-17D7D366760F}" dt="2026-04-30T03:00:04.802" v="3" actId="26606"/>
          <ac:spMkLst>
            <pc:docMk/>
            <pc:sldMk cId="303643201" sldId="264"/>
            <ac:spMk id="22" creationId="{BF120A21-0841-4823-B0C4-28AEBCEF9B78}"/>
          </ac:spMkLst>
        </pc:spChg>
        <pc:spChg chg="add">
          <ac:chgData name="Lori Sexton" userId="19557444-2768-43f6-9c24-2e232465de11" providerId="ADAL" clId="{43B32C6B-C7FD-4069-83D3-17D7D366760F}" dt="2026-04-30T03:00:04.802" v="3" actId="26606"/>
          <ac:spMkLst>
            <pc:docMk/>
            <pc:sldMk cId="303643201" sldId="264"/>
            <ac:spMk id="24" creationId="{DBB05BAE-BBD3-4289-899F-A6851503C6B0}"/>
          </ac:spMkLst>
        </pc:spChg>
        <pc:spChg chg="add">
          <ac:chgData name="Lori Sexton" userId="19557444-2768-43f6-9c24-2e232465de11" providerId="ADAL" clId="{43B32C6B-C7FD-4069-83D3-17D7D366760F}" dt="2026-04-30T03:00:04.802" v="3" actId="26606"/>
          <ac:spMkLst>
            <pc:docMk/>
            <pc:sldMk cId="303643201" sldId="264"/>
            <ac:spMk id="26" creationId="{9874D11C-36F5-4BBE-A490-019A54E953B0}"/>
          </ac:spMkLst>
        </pc:spChg>
        <pc:picChg chg="add mod ord">
          <ac:chgData name="Lori Sexton" userId="19557444-2768-43f6-9c24-2e232465de11" providerId="ADAL" clId="{43B32C6B-C7FD-4069-83D3-17D7D366760F}" dt="2026-04-30T03:00:04.802" v="3" actId="26606"/>
          <ac:picMkLst>
            <pc:docMk/>
            <pc:sldMk cId="303643201" sldId="264"/>
            <ac:picMk id="5" creationId="{51A0B26E-7A47-4F35-C92E-161FE0071B45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F1135C-916B-4013-80A0-D90F0467F577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AE96431-5A38-4DF7-8ADF-F034BEA50E79}">
      <dgm:prSet/>
      <dgm:spPr/>
      <dgm:t>
        <a:bodyPr/>
        <a:lstStyle/>
        <a:p>
          <a:r>
            <a:rPr lang="en-US"/>
            <a:t>Understand the unique challenges and opportunities for WBL in rural Tennessee</a:t>
          </a:r>
        </a:p>
      </dgm:t>
    </dgm:pt>
    <dgm:pt modelId="{7827032B-3C19-4457-8BD7-1925C783E316}" type="parTrans" cxnId="{998BB1E7-208E-4796-8A06-4515783A251C}">
      <dgm:prSet/>
      <dgm:spPr/>
      <dgm:t>
        <a:bodyPr/>
        <a:lstStyle/>
        <a:p>
          <a:endParaRPr lang="en-US"/>
        </a:p>
      </dgm:t>
    </dgm:pt>
    <dgm:pt modelId="{4550C44C-E87E-4FF1-87EC-DEA809A66E55}" type="sibTrans" cxnId="{998BB1E7-208E-4796-8A06-4515783A251C}">
      <dgm:prSet/>
      <dgm:spPr/>
      <dgm:t>
        <a:bodyPr/>
        <a:lstStyle/>
        <a:p>
          <a:endParaRPr lang="en-US"/>
        </a:p>
      </dgm:t>
    </dgm:pt>
    <dgm:pt modelId="{C4640577-E1FF-43C3-9E1D-A4B9AAB14878}">
      <dgm:prSet/>
      <dgm:spPr/>
      <dgm:t>
        <a:bodyPr/>
        <a:lstStyle/>
        <a:p>
          <a:r>
            <a:rPr lang="en-US"/>
            <a:t>Identify key stakeholders and partners for building sustainable WBL programs</a:t>
          </a:r>
        </a:p>
      </dgm:t>
    </dgm:pt>
    <dgm:pt modelId="{988EEF79-0A04-48EB-9880-E9239A01AEBB}" type="parTrans" cxnId="{E79BBB3D-4C9E-4DC7-B47B-5B8676B401D6}">
      <dgm:prSet/>
      <dgm:spPr/>
      <dgm:t>
        <a:bodyPr/>
        <a:lstStyle/>
        <a:p>
          <a:endParaRPr lang="en-US"/>
        </a:p>
      </dgm:t>
    </dgm:pt>
    <dgm:pt modelId="{1A97354A-CC22-414F-8D92-C0759E0C2A98}" type="sibTrans" cxnId="{E79BBB3D-4C9E-4DC7-B47B-5B8676B401D6}">
      <dgm:prSet/>
      <dgm:spPr/>
      <dgm:t>
        <a:bodyPr/>
        <a:lstStyle/>
        <a:p>
          <a:endParaRPr lang="en-US"/>
        </a:p>
      </dgm:t>
    </dgm:pt>
    <dgm:pt modelId="{5449E6AE-8DD5-4DB6-A6FA-B7986CD2A5FF}">
      <dgm:prSet/>
      <dgm:spPr/>
      <dgm:t>
        <a:bodyPr/>
        <a:lstStyle/>
        <a:p>
          <a:r>
            <a:rPr lang="en-US"/>
            <a:t>Gain tools and resources to enhance rural WBL programs</a:t>
          </a:r>
        </a:p>
      </dgm:t>
    </dgm:pt>
    <dgm:pt modelId="{538B1A19-E2F8-4857-8E97-0C78C747FEE5}" type="parTrans" cxnId="{C6C32252-D51A-4B3D-B32C-294EA6844DA4}">
      <dgm:prSet/>
      <dgm:spPr/>
      <dgm:t>
        <a:bodyPr/>
        <a:lstStyle/>
        <a:p>
          <a:endParaRPr lang="en-US"/>
        </a:p>
      </dgm:t>
    </dgm:pt>
    <dgm:pt modelId="{B3952221-E6A9-445D-9D7A-6BBADD24CC10}" type="sibTrans" cxnId="{C6C32252-D51A-4B3D-B32C-294EA6844DA4}">
      <dgm:prSet/>
      <dgm:spPr/>
      <dgm:t>
        <a:bodyPr/>
        <a:lstStyle/>
        <a:p>
          <a:endParaRPr lang="en-US"/>
        </a:p>
      </dgm:t>
    </dgm:pt>
    <dgm:pt modelId="{AD4B49EB-4B41-4650-BA6B-1B56843254A5}">
      <dgm:prSet phldr="0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Explore successful models of WBL implementation in rural areas</a:t>
          </a:r>
          <a:endParaRPr lang="en-US">
            <a:latin typeface="Trebuchet MS" panose="020B0603020202020204"/>
          </a:endParaRPr>
        </a:p>
      </dgm:t>
    </dgm:pt>
    <dgm:pt modelId="{850BD3B3-E190-48EB-AD7C-3D4F31F31BE4}" type="parTrans" cxnId="{6E064936-8D1A-4B21-85A1-E63AD6597D38}">
      <dgm:prSet/>
      <dgm:spPr/>
    </dgm:pt>
    <dgm:pt modelId="{2F9A0111-77BD-481A-8F17-599591357A96}" type="sibTrans" cxnId="{6E064936-8D1A-4B21-85A1-E63AD6597D38}">
      <dgm:prSet/>
      <dgm:spPr/>
      <dgm:t>
        <a:bodyPr/>
        <a:lstStyle/>
        <a:p>
          <a:endParaRPr lang="en-US"/>
        </a:p>
      </dgm:t>
    </dgm:pt>
    <dgm:pt modelId="{F054AC33-E50C-4505-A112-60D781E92DDE}" type="pres">
      <dgm:prSet presAssocID="{5CF1135C-916B-4013-80A0-D90F0467F577}" presName="Name0" presStyleCnt="0">
        <dgm:presLayoutVars>
          <dgm:dir/>
          <dgm:resizeHandles val="exact"/>
        </dgm:presLayoutVars>
      </dgm:prSet>
      <dgm:spPr/>
    </dgm:pt>
    <dgm:pt modelId="{DD483CFC-8C45-4541-A991-472E81251EFE}" type="pres">
      <dgm:prSet presAssocID="{0AE96431-5A38-4DF7-8ADF-F034BEA50E79}" presName="node" presStyleLbl="node1" presStyleIdx="0" presStyleCnt="4">
        <dgm:presLayoutVars>
          <dgm:bulletEnabled val="1"/>
        </dgm:presLayoutVars>
      </dgm:prSet>
      <dgm:spPr/>
    </dgm:pt>
    <dgm:pt modelId="{29684C36-BDC2-4549-A598-764B7FB5BB93}" type="pres">
      <dgm:prSet presAssocID="{4550C44C-E87E-4FF1-87EC-DEA809A66E55}" presName="sibTrans" presStyleLbl="sibTrans1D1" presStyleIdx="0" presStyleCnt="3"/>
      <dgm:spPr/>
    </dgm:pt>
    <dgm:pt modelId="{B2C9E8EB-E77C-443E-8907-41B97EC1D2B2}" type="pres">
      <dgm:prSet presAssocID="{4550C44C-E87E-4FF1-87EC-DEA809A66E55}" presName="connectorText" presStyleLbl="sibTrans1D1" presStyleIdx="0" presStyleCnt="3"/>
      <dgm:spPr/>
    </dgm:pt>
    <dgm:pt modelId="{DDE50DC0-4EE2-41E0-A045-E88B0EEAACC5}" type="pres">
      <dgm:prSet presAssocID="{C4640577-E1FF-43C3-9E1D-A4B9AAB14878}" presName="node" presStyleLbl="node1" presStyleIdx="1" presStyleCnt="4">
        <dgm:presLayoutVars>
          <dgm:bulletEnabled val="1"/>
        </dgm:presLayoutVars>
      </dgm:prSet>
      <dgm:spPr/>
    </dgm:pt>
    <dgm:pt modelId="{FFA24BAF-8BEC-49A5-825D-B95F4F4DD75F}" type="pres">
      <dgm:prSet presAssocID="{1A97354A-CC22-414F-8D92-C0759E0C2A98}" presName="sibTrans" presStyleLbl="sibTrans1D1" presStyleIdx="1" presStyleCnt="3"/>
      <dgm:spPr/>
    </dgm:pt>
    <dgm:pt modelId="{B0C1D296-6CDE-445B-8C7F-C7633CDAC668}" type="pres">
      <dgm:prSet presAssocID="{1A97354A-CC22-414F-8D92-C0759E0C2A98}" presName="connectorText" presStyleLbl="sibTrans1D1" presStyleIdx="1" presStyleCnt="3"/>
      <dgm:spPr/>
    </dgm:pt>
    <dgm:pt modelId="{A7C886E9-B6AA-4A11-824B-7D08663E44A4}" type="pres">
      <dgm:prSet presAssocID="{AD4B49EB-4B41-4650-BA6B-1B56843254A5}" presName="node" presStyleLbl="node1" presStyleIdx="2" presStyleCnt="4">
        <dgm:presLayoutVars>
          <dgm:bulletEnabled val="1"/>
        </dgm:presLayoutVars>
      </dgm:prSet>
      <dgm:spPr/>
    </dgm:pt>
    <dgm:pt modelId="{E0FC784A-3963-43DD-9F98-0BEC6DD6EA02}" type="pres">
      <dgm:prSet presAssocID="{2F9A0111-77BD-481A-8F17-599591357A96}" presName="sibTrans" presStyleLbl="sibTrans1D1" presStyleIdx="2" presStyleCnt="3"/>
      <dgm:spPr/>
    </dgm:pt>
    <dgm:pt modelId="{BDBD526C-20D7-4E5F-8E24-FCC9B5C43AE4}" type="pres">
      <dgm:prSet presAssocID="{2F9A0111-77BD-481A-8F17-599591357A96}" presName="connectorText" presStyleLbl="sibTrans1D1" presStyleIdx="2" presStyleCnt="3"/>
      <dgm:spPr/>
    </dgm:pt>
    <dgm:pt modelId="{60226379-AFA9-4D12-915B-C5D799CF66BA}" type="pres">
      <dgm:prSet presAssocID="{5449E6AE-8DD5-4DB6-A6FA-B7986CD2A5FF}" presName="node" presStyleLbl="node1" presStyleIdx="3" presStyleCnt="4">
        <dgm:presLayoutVars>
          <dgm:bulletEnabled val="1"/>
        </dgm:presLayoutVars>
      </dgm:prSet>
      <dgm:spPr/>
    </dgm:pt>
  </dgm:ptLst>
  <dgm:cxnLst>
    <dgm:cxn modelId="{AA331D10-6432-457C-A53D-C14FA8E94F01}" type="presOf" srcId="{5449E6AE-8DD5-4DB6-A6FA-B7986CD2A5FF}" destId="{60226379-AFA9-4D12-915B-C5D799CF66BA}" srcOrd="0" destOrd="0" presId="urn:microsoft.com/office/officeart/2016/7/layout/RepeatingBendingProcessNew"/>
    <dgm:cxn modelId="{F2C26310-9E0C-489E-8C2C-52147580C80F}" type="presOf" srcId="{AD4B49EB-4B41-4650-BA6B-1B56843254A5}" destId="{A7C886E9-B6AA-4A11-824B-7D08663E44A4}" srcOrd="0" destOrd="0" presId="urn:microsoft.com/office/officeart/2016/7/layout/RepeatingBendingProcessNew"/>
    <dgm:cxn modelId="{D079DB24-C452-4FB4-9B7C-EAD16EFA47A5}" type="presOf" srcId="{4550C44C-E87E-4FF1-87EC-DEA809A66E55}" destId="{29684C36-BDC2-4549-A598-764B7FB5BB93}" srcOrd="0" destOrd="0" presId="urn:microsoft.com/office/officeart/2016/7/layout/RepeatingBendingProcessNew"/>
    <dgm:cxn modelId="{6E064936-8D1A-4B21-85A1-E63AD6597D38}" srcId="{5CF1135C-916B-4013-80A0-D90F0467F577}" destId="{AD4B49EB-4B41-4650-BA6B-1B56843254A5}" srcOrd="2" destOrd="0" parTransId="{850BD3B3-E190-48EB-AD7C-3D4F31F31BE4}" sibTransId="{2F9A0111-77BD-481A-8F17-599591357A96}"/>
    <dgm:cxn modelId="{E79BBB3D-4C9E-4DC7-B47B-5B8676B401D6}" srcId="{5CF1135C-916B-4013-80A0-D90F0467F577}" destId="{C4640577-E1FF-43C3-9E1D-A4B9AAB14878}" srcOrd="1" destOrd="0" parTransId="{988EEF79-0A04-48EB-9880-E9239A01AEBB}" sibTransId="{1A97354A-CC22-414F-8D92-C0759E0C2A98}"/>
    <dgm:cxn modelId="{C6C32252-D51A-4B3D-B32C-294EA6844DA4}" srcId="{5CF1135C-916B-4013-80A0-D90F0467F577}" destId="{5449E6AE-8DD5-4DB6-A6FA-B7986CD2A5FF}" srcOrd="3" destOrd="0" parTransId="{538B1A19-E2F8-4857-8E97-0C78C747FEE5}" sibTransId="{B3952221-E6A9-445D-9D7A-6BBADD24CC10}"/>
    <dgm:cxn modelId="{80CD4B73-3048-4D8F-92F5-056AF7B4157C}" type="presOf" srcId="{5CF1135C-916B-4013-80A0-D90F0467F577}" destId="{F054AC33-E50C-4505-A112-60D781E92DDE}" srcOrd="0" destOrd="0" presId="urn:microsoft.com/office/officeart/2016/7/layout/RepeatingBendingProcessNew"/>
    <dgm:cxn modelId="{45118558-64A4-48BE-BB7C-A0B2DCF899E4}" type="presOf" srcId="{0AE96431-5A38-4DF7-8ADF-F034BEA50E79}" destId="{DD483CFC-8C45-4541-A991-472E81251EFE}" srcOrd="0" destOrd="0" presId="urn:microsoft.com/office/officeart/2016/7/layout/RepeatingBendingProcessNew"/>
    <dgm:cxn modelId="{CF14A18F-20A4-41AF-8BEF-3624D9D4C4CC}" type="presOf" srcId="{1A97354A-CC22-414F-8D92-C0759E0C2A98}" destId="{FFA24BAF-8BEC-49A5-825D-B95F4F4DD75F}" srcOrd="0" destOrd="0" presId="urn:microsoft.com/office/officeart/2016/7/layout/RepeatingBendingProcessNew"/>
    <dgm:cxn modelId="{CE038B9A-DCF0-4792-94DA-421C5E6A4EAF}" type="presOf" srcId="{4550C44C-E87E-4FF1-87EC-DEA809A66E55}" destId="{B2C9E8EB-E77C-443E-8907-41B97EC1D2B2}" srcOrd="1" destOrd="0" presId="urn:microsoft.com/office/officeart/2016/7/layout/RepeatingBendingProcessNew"/>
    <dgm:cxn modelId="{657EE8CB-F02E-4F6B-8FDB-6580C719FBB6}" type="presOf" srcId="{1A97354A-CC22-414F-8D92-C0759E0C2A98}" destId="{B0C1D296-6CDE-445B-8C7F-C7633CDAC668}" srcOrd="1" destOrd="0" presId="urn:microsoft.com/office/officeart/2016/7/layout/RepeatingBendingProcessNew"/>
    <dgm:cxn modelId="{9A1510D0-EEA7-4E3A-9940-D6374C46265F}" type="presOf" srcId="{2F9A0111-77BD-481A-8F17-599591357A96}" destId="{BDBD526C-20D7-4E5F-8E24-FCC9B5C43AE4}" srcOrd="1" destOrd="0" presId="urn:microsoft.com/office/officeart/2016/7/layout/RepeatingBendingProcessNew"/>
    <dgm:cxn modelId="{D54197D8-2712-4B83-8DCD-2C0118180607}" type="presOf" srcId="{C4640577-E1FF-43C3-9E1D-A4B9AAB14878}" destId="{DDE50DC0-4EE2-41E0-A045-E88B0EEAACC5}" srcOrd="0" destOrd="0" presId="urn:microsoft.com/office/officeart/2016/7/layout/RepeatingBendingProcessNew"/>
    <dgm:cxn modelId="{E6BB1FDC-7E11-41BF-951E-AAE02F076C05}" type="presOf" srcId="{2F9A0111-77BD-481A-8F17-599591357A96}" destId="{E0FC784A-3963-43DD-9F98-0BEC6DD6EA02}" srcOrd="0" destOrd="0" presId="urn:microsoft.com/office/officeart/2016/7/layout/RepeatingBendingProcessNew"/>
    <dgm:cxn modelId="{998BB1E7-208E-4796-8A06-4515783A251C}" srcId="{5CF1135C-916B-4013-80A0-D90F0467F577}" destId="{0AE96431-5A38-4DF7-8ADF-F034BEA50E79}" srcOrd="0" destOrd="0" parTransId="{7827032B-3C19-4457-8BD7-1925C783E316}" sibTransId="{4550C44C-E87E-4FF1-87EC-DEA809A66E55}"/>
    <dgm:cxn modelId="{6FF03DF6-60C0-440F-A034-8C41F66C58FA}" type="presParOf" srcId="{F054AC33-E50C-4505-A112-60D781E92DDE}" destId="{DD483CFC-8C45-4541-A991-472E81251EFE}" srcOrd="0" destOrd="0" presId="urn:microsoft.com/office/officeart/2016/7/layout/RepeatingBendingProcessNew"/>
    <dgm:cxn modelId="{E486DD50-29E8-4C7A-90E0-10BF6E01171B}" type="presParOf" srcId="{F054AC33-E50C-4505-A112-60D781E92DDE}" destId="{29684C36-BDC2-4549-A598-764B7FB5BB93}" srcOrd="1" destOrd="0" presId="urn:microsoft.com/office/officeart/2016/7/layout/RepeatingBendingProcessNew"/>
    <dgm:cxn modelId="{200D560B-7B8E-4491-8558-9CE9CBBF449B}" type="presParOf" srcId="{29684C36-BDC2-4549-A598-764B7FB5BB93}" destId="{B2C9E8EB-E77C-443E-8907-41B97EC1D2B2}" srcOrd="0" destOrd="0" presId="urn:microsoft.com/office/officeart/2016/7/layout/RepeatingBendingProcessNew"/>
    <dgm:cxn modelId="{CC631E20-DEA6-4142-9438-16409ED1F8C5}" type="presParOf" srcId="{F054AC33-E50C-4505-A112-60D781E92DDE}" destId="{DDE50DC0-4EE2-41E0-A045-E88B0EEAACC5}" srcOrd="2" destOrd="0" presId="urn:microsoft.com/office/officeart/2016/7/layout/RepeatingBendingProcessNew"/>
    <dgm:cxn modelId="{648F7DAA-217A-428E-83A7-715DD250FA99}" type="presParOf" srcId="{F054AC33-E50C-4505-A112-60D781E92DDE}" destId="{FFA24BAF-8BEC-49A5-825D-B95F4F4DD75F}" srcOrd="3" destOrd="0" presId="urn:microsoft.com/office/officeart/2016/7/layout/RepeatingBendingProcessNew"/>
    <dgm:cxn modelId="{BBB7BE20-443E-4ACB-93EC-3F75EC9850C9}" type="presParOf" srcId="{FFA24BAF-8BEC-49A5-825D-B95F4F4DD75F}" destId="{B0C1D296-6CDE-445B-8C7F-C7633CDAC668}" srcOrd="0" destOrd="0" presId="urn:microsoft.com/office/officeart/2016/7/layout/RepeatingBendingProcessNew"/>
    <dgm:cxn modelId="{BEFC3B3C-B983-4DED-9B46-A5CE73D779E9}" type="presParOf" srcId="{F054AC33-E50C-4505-A112-60D781E92DDE}" destId="{A7C886E9-B6AA-4A11-824B-7D08663E44A4}" srcOrd="4" destOrd="0" presId="urn:microsoft.com/office/officeart/2016/7/layout/RepeatingBendingProcessNew"/>
    <dgm:cxn modelId="{4B02EEFC-EDF0-4364-8DC9-2BDD06485BE4}" type="presParOf" srcId="{F054AC33-E50C-4505-A112-60D781E92DDE}" destId="{E0FC784A-3963-43DD-9F98-0BEC6DD6EA02}" srcOrd="5" destOrd="0" presId="urn:microsoft.com/office/officeart/2016/7/layout/RepeatingBendingProcessNew"/>
    <dgm:cxn modelId="{B1C39D68-9053-42E0-9395-FC3CDF52D2C7}" type="presParOf" srcId="{E0FC784A-3963-43DD-9F98-0BEC6DD6EA02}" destId="{BDBD526C-20D7-4E5F-8E24-FCC9B5C43AE4}" srcOrd="0" destOrd="0" presId="urn:microsoft.com/office/officeart/2016/7/layout/RepeatingBendingProcessNew"/>
    <dgm:cxn modelId="{49D672BB-E7E0-4C73-B7C0-1915E9C4DA9B}" type="presParOf" srcId="{F054AC33-E50C-4505-A112-60D781E92DDE}" destId="{60226379-AFA9-4D12-915B-C5D799CF66BA}" srcOrd="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684C36-BDC2-4549-A598-764B7FB5BB93}">
      <dsp:nvSpPr>
        <dsp:cNvPr id="0" name=""/>
        <dsp:cNvSpPr/>
      </dsp:nvSpPr>
      <dsp:spPr>
        <a:xfrm>
          <a:off x="2999606" y="1120874"/>
          <a:ext cx="6594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9400" y="45720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12056" y="1163144"/>
        <a:ext cx="34500" cy="6900"/>
      </dsp:txXfrm>
    </dsp:sp>
    <dsp:sp modelId="{DD483CFC-8C45-4541-A991-472E81251EFE}">
      <dsp:nvSpPr>
        <dsp:cNvPr id="0" name=""/>
        <dsp:cNvSpPr/>
      </dsp:nvSpPr>
      <dsp:spPr>
        <a:xfrm>
          <a:off x="1405" y="266593"/>
          <a:ext cx="3000001" cy="18000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7003" tIns="154305" rIns="147003" bIns="154305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Understand the unique challenges and opportunities for WBL in rural Tennessee</a:t>
          </a:r>
        </a:p>
      </dsp:txBody>
      <dsp:txXfrm>
        <a:off x="1405" y="266593"/>
        <a:ext cx="3000001" cy="1800000"/>
      </dsp:txXfrm>
    </dsp:sp>
    <dsp:sp modelId="{FFA24BAF-8BEC-49A5-825D-B95F4F4DD75F}">
      <dsp:nvSpPr>
        <dsp:cNvPr id="0" name=""/>
        <dsp:cNvSpPr/>
      </dsp:nvSpPr>
      <dsp:spPr>
        <a:xfrm>
          <a:off x="1501406" y="2064794"/>
          <a:ext cx="3690001" cy="659400"/>
        </a:xfrm>
        <a:custGeom>
          <a:avLst/>
          <a:gdLst/>
          <a:ahLst/>
          <a:cxnLst/>
          <a:rect l="0" t="0" r="0" b="0"/>
          <a:pathLst>
            <a:path>
              <a:moveTo>
                <a:pt x="3690001" y="0"/>
              </a:moveTo>
              <a:lnTo>
                <a:pt x="3690001" y="346800"/>
              </a:lnTo>
              <a:lnTo>
                <a:pt x="0" y="346800"/>
              </a:lnTo>
              <a:lnTo>
                <a:pt x="0" y="659400"/>
              </a:lnTo>
            </a:path>
          </a:pathLst>
        </a:custGeom>
        <a:noFill/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52558" y="2391044"/>
        <a:ext cx="187697" cy="6900"/>
      </dsp:txXfrm>
    </dsp:sp>
    <dsp:sp modelId="{DDE50DC0-4EE2-41E0-A045-E88B0EEAACC5}">
      <dsp:nvSpPr>
        <dsp:cNvPr id="0" name=""/>
        <dsp:cNvSpPr/>
      </dsp:nvSpPr>
      <dsp:spPr>
        <a:xfrm>
          <a:off x="3691407" y="266593"/>
          <a:ext cx="3000001" cy="18000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7003" tIns="154305" rIns="147003" bIns="154305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Identify key stakeholders and partners for building sustainable WBL programs</a:t>
          </a:r>
        </a:p>
      </dsp:txBody>
      <dsp:txXfrm>
        <a:off x="3691407" y="266593"/>
        <a:ext cx="3000001" cy="1800000"/>
      </dsp:txXfrm>
    </dsp:sp>
    <dsp:sp modelId="{E0FC784A-3963-43DD-9F98-0BEC6DD6EA02}">
      <dsp:nvSpPr>
        <dsp:cNvPr id="0" name=""/>
        <dsp:cNvSpPr/>
      </dsp:nvSpPr>
      <dsp:spPr>
        <a:xfrm>
          <a:off x="2999606" y="3610875"/>
          <a:ext cx="6594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9400" y="45720"/>
              </a:lnTo>
            </a:path>
          </a:pathLst>
        </a:custGeom>
        <a:noFill/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12056" y="3653145"/>
        <a:ext cx="34500" cy="6900"/>
      </dsp:txXfrm>
    </dsp:sp>
    <dsp:sp modelId="{A7C886E9-B6AA-4A11-824B-7D08663E44A4}">
      <dsp:nvSpPr>
        <dsp:cNvPr id="0" name=""/>
        <dsp:cNvSpPr/>
      </dsp:nvSpPr>
      <dsp:spPr>
        <a:xfrm>
          <a:off x="1405" y="2756595"/>
          <a:ext cx="3000001" cy="18000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7003" tIns="154305" rIns="147003" bIns="154305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alibri"/>
              <a:ea typeface="Calibri"/>
              <a:cs typeface="Calibri"/>
            </a:rPr>
            <a:t>Explore successful models of WBL implementation in rural areas</a:t>
          </a:r>
          <a:endParaRPr lang="en-US" sz="2200" kern="1200">
            <a:latin typeface="Trebuchet MS" panose="020B0603020202020204"/>
          </a:endParaRPr>
        </a:p>
      </dsp:txBody>
      <dsp:txXfrm>
        <a:off x="1405" y="2756595"/>
        <a:ext cx="3000001" cy="1800000"/>
      </dsp:txXfrm>
    </dsp:sp>
    <dsp:sp modelId="{60226379-AFA9-4D12-915B-C5D799CF66BA}">
      <dsp:nvSpPr>
        <dsp:cNvPr id="0" name=""/>
        <dsp:cNvSpPr/>
      </dsp:nvSpPr>
      <dsp:spPr>
        <a:xfrm>
          <a:off x="3691407" y="2756595"/>
          <a:ext cx="3000001" cy="18000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7003" tIns="154305" rIns="147003" bIns="154305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Gain tools and resources to enhance rural WBL programs</a:t>
          </a:r>
        </a:p>
      </dsp:txBody>
      <dsp:txXfrm>
        <a:off x="3691407" y="2756595"/>
        <a:ext cx="3000001" cy="180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903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155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2188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68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2570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62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57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25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44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94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94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49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18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5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26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60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48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:/Users/sextonl/OneDrive%20-%20Bedford%20County%20Board%20of%20Education/Work-Based%20Learning%20Program%20Planning%20Worksheet.pdf" TargetMode="External"/><Relationship Id="rId5" Type="http://schemas.openxmlformats.org/officeDocument/2006/relationships/hyperlink" Target="http://C:/Users/sextonl/OneDrive%20-%20Bedford%20County%20Board%20of%20Education/WBL%20Partner%20Lettter.pdf" TargetMode="External"/><Relationship Id="rId4" Type="http://schemas.openxmlformats.org/officeDocument/2006/relationships/hyperlink" Target="https://futureready.tnedu.gov/home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actor in a field&#10;&#10;AI-generated content may be incorrect.">
            <a:extLst>
              <a:ext uri="{FF2B5EF4-FFF2-40B4-BE49-F238E27FC236}">
                <a16:creationId xmlns:a16="http://schemas.microsoft.com/office/drawing/2014/main" id="{9C868C47-315C-0DEA-3433-F9B85A6631F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rcRect l="36097" t="9091" r="1159"/>
          <a:stretch>
            <a:fillRect/>
          </a:stretch>
        </p:blipFill>
        <p:spPr>
          <a:xfrm>
            <a:off x="5097780" y="-1"/>
            <a:ext cx="7091044" cy="6858001"/>
          </a:xfrm>
          <a:custGeom>
            <a:avLst/>
            <a:gdLst/>
            <a:ahLst/>
            <a:cxnLst/>
            <a:rect l="l" t="t" r="r" b="b"/>
            <a:pathLst>
              <a:path w="7091044" h="6858001">
                <a:moveTo>
                  <a:pt x="405750" y="0"/>
                </a:moveTo>
                <a:lnTo>
                  <a:pt x="7091044" y="0"/>
                </a:lnTo>
                <a:lnTo>
                  <a:pt x="7091044" y="6858001"/>
                </a:lnTo>
                <a:lnTo>
                  <a:pt x="53572" y="6858001"/>
                </a:lnTo>
                <a:lnTo>
                  <a:pt x="1828991" y="4521201"/>
                </a:lnTo>
                <a:close/>
                <a:moveTo>
                  <a:pt x="0" y="0"/>
                </a:moveTo>
                <a:lnTo>
                  <a:pt x="405750" y="0"/>
                </a:lnTo>
                <a:lnTo>
                  <a:pt x="0" y="434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8866" y="1678666"/>
            <a:ext cx="5123515" cy="2369093"/>
          </a:xfrm>
        </p:spPr>
        <p:txBody>
          <a:bodyPr>
            <a:normAutofit/>
          </a:bodyPr>
          <a:lstStyle/>
          <a:p>
            <a:r>
              <a:rPr lang="en-US" sz="4800" b="1">
                <a:ea typeface="+mj-lt"/>
                <a:cs typeface="+mj-lt"/>
              </a:rPr>
              <a:t>Maximizing WBL Resources in a Rural Setting</a:t>
            </a:r>
            <a:endParaRPr lang="en-US" sz="4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7335" y="4050831"/>
            <a:ext cx="5113217" cy="1096901"/>
          </a:xfrm>
        </p:spPr>
        <p:txBody>
          <a:bodyPr>
            <a:normAutofit/>
          </a:bodyPr>
          <a:lstStyle/>
          <a:p>
            <a:r>
              <a:rPr lang="en-US" sz="1600"/>
              <a:t>Suzanne Mitchell and Lori Sexton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A85E05-9D34-4977-8352-DB3956997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DED616-E554-4DB6-9F28-08F38A64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8CDA3497-1EDA-4EB3-9C27-4D9835D30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41F9764E-9AA0-49A3-9EA2-885EE991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FA3A4F4A-4DC4-43F2-AC2D-06211A812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84CFB374-B343-457A-B567-B4D784B1F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0597FEEE-1E11-4396-BB69-B43FA92F9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A2DB2F81-3E68-4044-B7C2-03DEEC50D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DC2F7294-2397-4C96-AB1E-E66CDEA3B5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E1E8B-97DD-DF2B-D2FF-2E7235E38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/>
              <a:t>Innovative Partnerships at Work</a:t>
            </a:r>
          </a:p>
        </p:txBody>
      </p:sp>
      <p:pic>
        <p:nvPicPr>
          <p:cNvPr id="4" name="Picture 3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CAF0165C-E09E-1119-FC7C-74B484B1ED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50" r="8117" b="1"/>
          <a:stretch>
            <a:fillRect/>
          </a:stretch>
        </p:blipFill>
        <p:spPr>
          <a:xfrm>
            <a:off x="676053" y="1714377"/>
            <a:ext cx="2574990" cy="3882362"/>
          </a:xfrm>
          <a:prstGeom prst="rect">
            <a:avLst/>
          </a:prstGeom>
        </p:spPr>
      </p:pic>
      <p:pic>
        <p:nvPicPr>
          <p:cNvPr id="6" name="Picture 5" descr="A group of women standing in front of a ambulance&#10;&#10;AI-generated content may be incorrect.">
            <a:extLst>
              <a:ext uri="{FF2B5EF4-FFF2-40B4-BE49-F238E27FC236}">
                <a16:creationId xmlns:a16="http://schemas.microsoft.com/office/drawing/2014/main" id="{A1F2461C-3085-FB2B-155C-5507D11817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953" r="-2" b="-2"/>
          <a:stretch>
            <a:fillRect/>
          </a:stretch>
        </p:blipFill>
        <p:spPr>
          <a:xfrm>
            <a:off x="3479643" y="1715635"/>
            <a:ext cx="2616049" cy="1825623"/>
          </a:xfrm>
          <a:prstGeom prst="rect">
            <a:avLst/>
          </a:prstGeom>
        </p:spPr>
      </p:pic>
      <p:sp>
        <p:nvSpPr>
          <p:cNvPr id="10" name="Isosceles Triangle 8">
            <a:extLst>
              <a:ext uri="{FF2B5EF4-FFF2-40B4-BE49-F238E27FC236}">
                <a16:creationId xmlns:a16="http://schemas.microsoft.com/office/drawing/2014/main" id="{E6641776-030A-4061-B2C7-E63EA1B00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group of men holding certificates&#10;&#10;AI-generated content may be incorrect.">
            <a:extLst>
              <a:ext uri="{FF2B5EF4-FFF2-40B4-BE49-F238E27FC236}">
                <a16:creationId xmlns:a16="http://schemas.microsoft.com/office/drawing/2014/main" id="{DF7AB4D8-655A-7F0C-42C9-46506DABF3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2" b="6951"/>
          <a:stretch>
            <a:fillRect/>
          </a:stretch>
        </p:blipFill>
        <p:spPr>
          <a:xfrm>
            <a:off x="3478362" y="3771579"/>
            <a:ext cx="2616049" cy="182562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FE118-1321-D5B5-4A95-F9A4B7576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5880" y="1716893"/>
            <a:ext cx="4269564" cy="432446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buFont typeface="Wingdings" charset="2"/>
              <a:buChar char="Ø"/>
            </a:pPr>
            <a:r>
              <a:rPr lang="en-US" b="1"/>
              <a:t>TN Legislative Support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Innovative School Model Grant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TN Course Substitutions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TN Course Codes for WBL</a:t>
            </a:r>
          </a:p>
          <a:p>
            <a:pPr>
              <a:lnSpc>
                <a:spcPct val="90000"/>
              </a:lnSpc>
              <a:buFont typeface="Wingdings" charset="2"/>
              <a:buChar char="Ø"/>
            </a:pPr>
            <a:r>
              <a:rPr lang="en-US" sz="2000" b="1"/>
              <a:t>State Partnerships</a:t>
            </a:r>
            <a:endParaRPr lang="en-US" b="1"/>
          </a:p>
          <a:p>
            <a:pPr lvl="1">
              <a:lnSpc>
                <a:spcPct val="90000"/>
              </a:lnSpc>
            </a:pPr>
            <a:r>
              <a:rPr lang="en-US" sz="1800" b="1"/>
              <a:t>THEC, TBR, TN SCORE</a:t>
            </a:r>
          </a:p>
          <a:p>
            <a:pPr>
              <a:lnSpc>
                <a:spcPct val="90000"/>
              </a:lnSpc>
              <a:buFont typeface="Wingdings" charset="2"/>
              <a:buChar char="Ø"/>
            </a:pPr>
            <a:r>
              <a:rPr lang="en-US" b="1"/>
              <a:t>Regional Partnerships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Jobs for the Future (JFF)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Regional Advisory Council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Post Secondary Partnerships</a:t>
            </a:r>
          </a:p>
          <a:p>
            <a:pPr>
              <a:lnSpc>
                <a:spcPct val="90000"/>
              </a:lnSpc>
              <a:buFont typeface="Wingdings" charset="2"/>
              <a:buChar char="Ø"/>
            </a:pPr>
            <a:r>
              <a:rPr lang="en-US" b="1"/>
              <a:t>Early Career Preparation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High School and Beyond Plan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Middle School Expectations</a:t>
            </a:r>
          </a:p>
          <a:p>
            <a:pPr lvl="1">
              <a:lnSpc>
                <a:spcPct val="90000"/>
              </a:lnSpc>
            </a:pPr>
            <a:endParaRPr lang="en-US" sz="1400"/>
          </a:p>
          <a:p>
            <a:pPr lvl="1">
              <a:lnSpc>
                <a:spcPct val="90000"/>
              </a:lnSpc>
            </a:pPr>
            <a:endParaRPr lang="en-US" sz="1400"/>
          </a:p>
          <a:p>
            <a:pPr lvl="1">
              <a:lnSpc>
                <a:spcPct val="90000"/>
              </a:lnSpc>
            </a:pP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365856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ture Ready Logo">
            <a:extLst>
              <a:ext uri="{FF2B5EF4-FFF2-40B4-BE49-F238E27FC236}">
                <a16:creationId xmlns:a16="http://schemas.microsoft.com/office/drawing/2014/main" id="{89AB0598-2DA8-EC32-EDB9-5CEE70DD8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13" y="-433626"/>
            <a:ext cx="8968350" cy="2711517"/>
          </a:xfrm>
          <a:prstGeom prst="rect">
            <a:avLst/>
          </a:prstGeom>
        </p:spPr>
      </p:pic>
      <p:pic>
        <p:nvPicPr>
          <p:cNvPr id="5" name="Picture 4" descr="A person in uniform standing in front of a machine&#10;&#10;AI-generated content may be incorrect.">
            <a:extLst>
              <a:ext uri="{FF2B5EF4-FFF2-40B4-BE49-F238E27FC236}">
                <a16:creationId xmlns:a16="http://schemas.microsoft.com/office/drawing/2014/main" id="{FF599B84-283D-413F-DE57-E0E3C9A3B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257" y="2156846"/>
            <a:ext cx="5215248" cy="3474204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A9959A9-0439-1949-94B4-9741CDBB6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219965"/>
            <a:ext cx="5152824" cy="38213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ea typeface="+mn-lt"/>
                <a:cs typeface="+mn-lt"/>
                <a:hlinkClick r:id="rId4"/>
              </a:rPr>
              <a:t>Future Ready Tennessee Official Home Page</a:t>
            </a:r>
          </a:p>
          <a:p>
            <a:endParaRPr lang="en-US" dirty="0"/>
          </a:p>
          <a:p>
            <a:r>
              <a:rPr lang="en-US"/>
              <a:t>Additional Resources</a:t>
            </a:r>
            <a:endParaRPr lang="en-US" dirty="0"/>
          </a:p>
          <a:p>
            <a:pPr lvl="1">
              <a:buFont typeface="Courier New" charset="2"/>
              <a:buChar char="o"/>
            </a:pPr>
            <a:r>
              <a:rPr lang="en-US" dirty="0">
                <a:hlinkClick r:id="rId5"/>
              </a:rPr>
              <a:t>Outreach Letter Template</a:t>
            </a:r>
          </a:p>
          <a:p>
            <a:pPr lvl="1">
              <a:buFont typeface="Courier New" charset="2"/>
              <a:buChar char="o"/>
            </a:pPr>
            <a:r>
              <a:rPr lang="en-US" dirty="0">
                <a:hlinkClick r:id="rId6"/>
              </a:rPr>
              <a:t>WBL Planning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922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A83B46E-4B9D-41E7-AEA4-D49D0E7D8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96A8005-E9F4-4EB9-8920-B40570B4A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0635935-0E19-45AE-833C-28B82B087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3F51BFFB-86E2-4C0F-A3E6-9EB854CA4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BC377650-A34B-4F5C-9CF6-357C1AE1A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EDFD6E0-0A92-4B6A-8B1C-6DD83E629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A1D08E0A-48F2-475F-933A-7D65C5B04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43F7D684-BFDD-4685-8195-32F1ABE31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4A0E8712-3D59-4F13-9FD3-F8889E3C5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99F7967-C64D-482A-A1B6-896D7EC22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7CE53433-52BD-4F44-80A5-B57F4B53A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143DE5-25F9-E580-759E-8C01B079D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3843375" cy="55456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C526D1-7E73-2318-4E9C-F602D863B04C}"/>
              </a:ext>
            </a:extLst>
          </p:cNvPr>
          <p:cNvSpPr txBox="1"/>
          <p:nvPr/>
        </p:nvSpPr>
        <p:spPr>
          <a:xfrm>
            <a:off x="6321789" y="1100380"/>
            <a:ext cx="5525150" cy="228984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800">
                <a:solidFill>
                  <a:srgbClr val="FFFFFF"/>
                </a:solidFill>
              </a:rPr>
              <a:t>Lori Sexton</a:t>
            </a:r>
            <a:endParaRPr lang="en-US" sz="2800"/>
          </a:p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800">
                <a:solidFill>
                  <a:srgbClr val="FFFFFF"/>
                </a:solidFill>
              </a:rPr>
              <a:t>Bedford County Schools</a:t>
            </a:r>
          </a:p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800">
                <a:solidFill>
                  <a:srgbClr val="FFFFFF"/>
                </a:solidFill>
              </a:rPr>
              <a:t>Shelbyville, TN</a:t>
            </a:r>
          </a:p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800">
                <a:solidFill>
                  <a:srgbClr val="FFFFFF"/>
                </a:solidFill>
              </a:rPr>
              <a:t>Sextonl@bedfordk12tn.net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F172AA-25BC-713B-F028-BBC3B9E8FECA}"/>
              </a:ext>
            </a:extLst>
          </p:cNvPr>
          <p:cNvSpPr txBox="1"/>
          <p:nvPr/>
        </p:nvSpPr>
        <p:spPr>
          <a:xfrm>
            <a:off x="6348369" y="3759990"/>
            <a:ext cx="4732146" cy="20467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/>
              <a:t>Suzanne Mitchell</a:t>
            </a:r>
          </a:p>
          <a:p>
            <a:pPr>
              <a:spcAft>
                <a:spcPts val="600"/>
              </a:spcAft>
            </a:pPr>
            <a:r>
              <a:rPr lang="en-US" sz="2800"/>
              <a:t>Franklin County Schools</a:t>
            </a:r>
          </a:p>
          <a:p>
            <a:pPr>
              <a:spcAft>
                <a:spcPts val="600"/>
              </a:spcAft>
            </a:pPr>
            <a:r>
              <a:rPr lang="en-US" sz="2800"/>
              <a:t>Winchester, TN</a:t>
            </a:r>
          </a:p>
          <a:p>
            <a:pPr>
              <a:spcAft>
                <a:spcPts val="600"/>
              </a:spcAft>
            </a:pPr>
            <a:r>
              <a:rPr lang="en-US" sz="2800"/>
              <a:t>suzanne.mitchell@fcstn.net</a:t>
            </a:r>
          </a:p>
        </p:txBody>
      </p:sp>
    </p:spTree>
    <p:extLst>
      <p:ext uri="{BB962C8B-B14F-4D97-AF65-F5344CB8AC3E}">
        <p14:creationId xmlns:p14="http://schemas.microsoft.com/office/powerpoint/2010/main" val="4046515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6FC91C-C553-4B0B-1E3F-EE28A564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en-US" sz="4400" b="1">
                <a:solidFill>
                  <a:schemeClr val="accent1">
                    <a:lumMod val="75000"/>
                  </a:schemeClr>
                </a:solidFill>
              </a:rPr>
              <a:t>Objectives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DAD957F8-9B05-747A-F81B-7D40DF42F0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7694678"/>
              </p:ext>
            </p:extLst>
          </p:nvPr>
        </p:nvGraphicFramePr>
        <p:xfrm>
          <a:off x="4852543" y="944564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4317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C6CF1-BB6B-75D8-8677-D590A842B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US" b="1"/>
              <a:t>District Snapshot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6EC26-7B1D-29C5-016C-68AE99D9E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643173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>
                <a:solidFill>
                  <a:schemeClr val="tx1"/>
                </a:solidFill>
                <a:ea typeface="+mn-lt"/>
                <a:cs typeface="+mn-lt"/>
              </a:rPr>
              <a:t>Bedford County Schools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Three High Schools 9-12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Two K-8 Schools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Three Middle Schools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Seven Elementary Schools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Total student population: ~9,000</a:t>
            </a:r>
            <a:endParaRPr lang="en-US">
              <a:solidFill>
                <a:schemeClr val="tx1"/>
              </a:solidFill>
            </a:endParaRPr>
          </a:p>
          <a:p>
            <a:endParaRPr lang="en-US"/>
          </a:p>
        </p:txBody>
      </p:sp>
      <p:pic>
        <p:nvPicPr>
          <p:cNvPr id="4" name="Picture 3" descr="A black horse running on a hill&#10;&#10;AI-generated content may be incorrect.">
            <a:extLst>
              <a:ext uri="{FF2B5EF4-FFF2-40B4-BE49-F238E27FC236}">
                <a16:creationId xmlns:a16="http://schemas.microsoft.com/office/drawing/2014/main" id="{931689E8-795F-BCF0-3E82-FA257AB81A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235" r="24254" b="-2"/>
          <a:stretch>
            <a:fillRect/>
          </a:stretch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83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343BA-970B-D21E-0C1F-1A90EE2AF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988053" cy="1320800"/>
          </a:xfrm>
        </p:spPr>
        <p:txBody>
          <a:bodyPr>
            <a:normAutofit/>
          </a:bodyPr>
          <a:lstStyle/>
          <a:p>
            <a:r>
              <a:rPr lang="en-US" sz="4000" b="1"/>
              <a:t>District Snapshot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616E8-3DE1-47EC-241E-D6C12A497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855375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>
                <a:solidFill>
                  <a:schemeClr val="tx1"/>
                </a:solidFill>
                <a:ea typeface="+mn-lt"/>
                <a:cs typeface="+mn-lt"/>
              </a:rPr>
              <a:t>Franklin County Schools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One High School 9-12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One K-12 School 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Two Middle Schools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Eight Elementary Schools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Total student population: ~4,000</a:t>
            </a:r>
            <a:endParaRPr lang="en-US">
              <a:solidFill>
                <a:schemeClr val="tx1"/>
              </a:solidFill>
            </a:endParaRPr>
          </a:p>
          <a:p>
            <a:endParaRPr lang="en-US"/>
          </a:p>
        </p:txBody>
      </p:sp>
      <p:pic>
        <p:nvPicPr>
          <p:cNvPr id="4" name="Picture 3" descr="A aerial view of a lake&#10;&#10;AI-generated content may be incorrect.">
            <a:extLst>
              <a:ext uri="{FF2B5EF4-FFF2-40B4-BE49-F238E27FC236}">
                <a16:creationId xmlns:a16="http://schemas.microsoft.com/office/drawing/2014/main" id="{D7EADBAA-C4CB-AD90-EF6F-1119226A3F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826" r="20937"/>
          <a:stretch>
            <a:fillRect/>
          </a:stretch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81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9702F-30DB-C971-123B-A26C870C9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Challenges Vs. Opportunities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0C874-0D11-AB5E-C0B7-494A785F3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582249"/>
            <a:ext cx="4185623" cy="576262"/>
          </a:xfrm>
        </p:spPr>
        <p:txBody>
          <a:bodyPr/>
          <a:lstStyle/>
          <a:p>
            <a:r>
              <a:rPr lang="en-US" sz="2800" b="1"/>
              <a:t>Challenges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A4A0EE-BFBD-FEA6-DD56-28F8D65A1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2158511"/>
            <a:ext cx="4185623" cy="33041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 sz="1800">
                <a:solidFill>
                  <a:schemeClr val="tx1"/>
                </a:solidFill>
              </a:rPr>
              <a:t>Transportation</a:t>
            </a:r>
            <a:endParaRPr lang="en-US"/>
          </a:p>
          <a:p>
            <a:pPr lvl="1"/>
            <a:r>
              <a:rPr lang="en-US" sz="1800">
                <a:solidFill>
                  <a:schemeClr val="tx1"/>
                </a:solidFill>
              </a:rPr>
              <a:t>Employer Reluctance</a:t>
            </a:r>
          </a:p>
          <a:p>
            <a:pPr lvl="1"/>
            <a:r>
              <a:rPr lang="en-US" sz="1800">
                <a:solidFill>
                  <a:schemeClr val="tx1"/>
                </a:solidFill>
              </a:rPr>
              <a:t>Stigma </a:t>
            </a:r>
          </a:p>
          <a:p>
            <a:pPr lvl="1"/>
            <a:r>
              <a:rPr lang="en-US" sz="1800">
                <a:solidFill>
                  <a:schemeClr val="tx1"/>
                </a:solidFill>
              </a:rPr>
              <a:t>Academic Schedules</a:t>
            </a:r>
          </a:p>
          <a:p>
            <a:pPr lvl="1"/>
            <a:r>
              <a:rPr lang="en-US" sz="1800">
                <a:solidFill>
                  <a:schemeClr val="tx1"/>
                </a:solidFill>
              </a:rPr>
              <a:t>Funding Disparities</a:t>
            </a:r>
          </a:p>
          <a:p>
            <a:pPr lvl="1"/>
            <a:r>
              <a:rPr lang="en-US" sz="1800">
                <a:solidFill>
                  <a:schemeClr val="tx1"/>
                </a:solidFill>
              </a:rPr>
              <a:t>Limited Employer Participation</a:t>
            </a:r>
            <a:endParaRPr lang="en-US" sz="1800" err="1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43985-15C3-E4A4-1909-262F8D8BBA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8383" y="1582249"/>
            <a:ext cx="4185618" cy="576262"/>
          </a:xfrm>
        </p:spPr>
        <p:txBody>
          <a:bodyPr/>
          <a:lstStyle/>
          <a:p>
            <a:r>
              <a:rPr lang="en-US" sz="2800" b="1"/>
              <a:t>Opportunities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CCFE06-6276-7B1F-FC63-0048DE6E5B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8384" y="2158511"/>
            <a:ext cx="4185617" cy="33041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1">
              <a:spcBef>
                <a:spcPts val="0"/>
              </a:spcBef>
            </a:pPr>
            <a:r>
              <a:rPr lang="en-US" sz="1800">
                <a:solidFill>
                  <a:srgbClr val="000000"/>
                </a:solidFill>
              </a:rPr>
              <a:t>Grants</a:t>
            </a:r>
            <a:endParaRPr lang="en-US"/>
          </a:p>
          <a:p>
            <a:pPr marL="285750" lvl="1">
              <a:spcBef>
                <a:spcPts val="0"/>
              </a:spcBef>
            </a:pPr>
            <a:r>
              <a:rPr lang="en-US" sz="1800">
                <a:solidFill>
                  <a:srgbClr val="000000"/>
                </a:solidFill>
              </a:rPr>
              <a:t>Practicums</a:t>
            </a:r>
            <a:endParaRPr lang="en-US"/>
          </a:p>
          <a:p>
            <a:pPr marL="285750" lvl="1">
              <a:spcBef>
                <a:spcPts val="0"/>
              </a:spcBef>
            </a:pPr>
            <a:r>
              <a:rPr lang="en-US" sz="1800">
                <a:solidFill>
                  <a:srgbClr val="000000"/>
                </a:solidFill>
              </a:rPr>
              <a:t>SBEs</a:t>
            </a:r>
          </a:p>
          <a:p>
            <a:pPr marL="285750" lvl="1">
              <a:spcBef>
                <a:spcPts val="0"/>
              </a:spcBef>
            </a:pPr>
            <a:r>
              <a:rPr lang="en-US" sz="1800">
                <a:solidFill>
                  <a:srgbClr val="000000"/>
                </a:solidFill>
              </a:rPr>
              <a:t>American Job Center</a:t>
            </a:r>
          </a:p>
          <a:p>
            <a:pPr marL="742950" lvl="2" indent="-285750">
              <a:spcBef>
                <a:spcPts val="0"/>
              </a:spcBef>
            </a:pPr>
            <a:r>
              <a:rPr lang="en-US" sz="1800">
                <a:solidFill>
                  <a:srgbClr val="000000"/>
                </a:solidFill>
              </a:rPr>
              <a:t>WIOA</a:t>
            </a:r>
          </a:p>
          <a:p>
            <a:pPr marL="742950" lvl="2" indent="-285750">
              <a:spcBef>
                <a:spcPts val="0"/>
              </a:spcBef>
            </a:pPr>
            <a:r>
              <a:rPr lang="en-US" sz="1800">
                <a:solidFill>
                  <a:srgbClr val="000000"/>
                </a:solidFill>
              </a:rPr>
              <a:t>YEP</a:t>
            </a:r>
          </a:p>
          <a:p>
            <a:pPr marL="228600" lvl="1" indent="-228600">
              <a:spcBef>
                <a:spcPts val="0"/>
              </a:spcBef>
            </a:pPr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7" name="Picture 6" descr="A person riding a bicycle&#10;&#10;AI-generated content may be incorrect.">
            <a:extLst>
              <a:ext uri="{FF2B5EF4-FFF2-40B4-BE49-F238E27FC236}">
                <a16:creationId xmlns:a16="http://schemas.microsoft.com/office/drawing/2014/main" id="{045D4E89-665D-282C-7C30-D50058A23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243" y="4599248"/>
            <a:ext cx="3163869" cy="2038592"/>
          </a:xfrm>
          <a:prstGeom prst="rect">
            <a:avLst/>
          </a:prstGeom>
        </p:spPr>
      </p:pic>
      <p:pic>
        <p:nvPicPr>
          <p:cNvPr id="8" name="Picture 7" descr="A pile of money in a pile&#10;&#10;AI-generated content may be incorrect.">
            <a:extLst>
              <a:ext uri="{FF2B5EF4-FFF2-40B4-BE49-F238E27FC236}">
                <a16:creationId xmlns:a16="http://schemas.microsoft.com/office/drawing/2014/main" id="{D8E93FA7-2471-295A-69FD-10B3851EA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324" y="4597620"/>
            <a:ext cx="2835077" cy="2032203"/>
          </a:xfrm>
          <a:prstGeom prst="rect">
            <a:avLst/>
          </a:prstGeom>
        </p:spPr>
      </p:pic>
      <p:pic>
        <p:nvPicPr>
          <p:cNvPr id="9" name="Picture 8" descr="A train on the tracks in a city&#10;&#10;AI-generated content may be incorrect.">
            <a:extLst>
              <a:ext uri="{FF2B5EF4-FFF2-40B4-BE49-F238E27FC236}">
                <a16:creationId xmlns:a16="http://schemas.microsoft.com/office/drawing/2014/main" id="{9328DD81-9406-5704-5440-BDBB49352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71" y="4596234"/>
            <a:ext cx="3170500" cy="202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94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50220-65A3-8763-6116-D827D7EB6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72" y="785"/>
            <a:ext cx="8060861" cy="1320800"/>
          </a:xfrm>
        </p:spPr>
        <p:txBody>
          <a:bodyPr anchor="ctr">
            <a:normAutofit/>
          </a:bodyPr>
          <a:lstStyle/>
          <a:p>
            <a:r>
              <a:rPr lang="en-US" sz="5400"/>
              <a:t>Who are your people?</a:t>
            </a:r>
          </a:p>
        </p:txBody>
      </p:sp>
      <p:pic>
        <p:nvPicPr>
          <p:cNvPr id="8" name="Picture 7" descr="Image tagged in well ferrell,partner ...">
            <a:extLst>
              <a:ext uri="{FF2B5EF4-FFF2-40B4-BE49-F238E27FC236}">
                <a16:creationId xmlns:a16="http://schemas.microsoft.com/office/drawing/2014/main" id="{1BC1488D-038E-0945-E2C3-A529BD50F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948" y="1321585"/>
            <a:ext cx="5439200" cy="5275626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F5A47B-CE4C-8F38-EA70-EA8C69C8B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468" y="2160589"/>
            <a:ext cx="4825328" cy="40579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/>
          </a:p>
          <a:p>
            <a:pPr>
              <a:lnSpc>
                <a:spcPct val="9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71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03B73B-06BC-B9EF-6C9C-54C648D5DBE4}"/>
              </a:ext>
            </a:extLst>
          </p:cNvPr>
          <p:cNvSpPr txBox="1"/>
          <p:nvPr/>
        </p:nvSpPr>
        <p:spPr>
          <a:xfrm>
            <a:off x="419989" y="309116"/>
            <a:ext cx="3939248" cy="66787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/>
              <a:t>Stakeholders</a:t>
            </a:r>
          </a:p>
          <a:p>
            <a:pPr algn="l"/>
            <a:endParaRPr lang="en-US" dirty="0"/>
          </a:p>
          <a:p>
            <a:r>
              <a:rPr lang="en-US"/>
              <a:t>Local Business and employers</a:t>
            </a:r>
            <a:endParaRPr lang="en-US" dirty="0"/>
          </a:p>
          <a:p>
            <a:endParaRPr lang="en-US" dirty="0"/>
          </a:p>
          <a:p>
            <a:r>
              <a:rPr lang="en-US"/>
              <a:t>Chamber of Commerce</a:t>
            </a:r>
            <a:endParaRPr lang="en-US" dirty="0"/>
          </a:p>
          <a:p>
            <a:endParaRPr lang="en-US" dirty="0"/>
          </a:p>
          <a:p>
            <a:r>
              <a:rPr lang="en-US"/>
              <a:t>Community</a:t>
            </a:r>
            <a:r>
              <a:rPr lang="en-US" dirty="0"/>
              <a:t> Colleges</a:t>
            </a:r>
          </a:p>
          <a:p>
            <a:endParaRPr lang="en-US" dirty="0"/>
          </a:p>
          <a:p>
            <a:r>
              <a:rPr lang="en-US"/>
              <a:t>Parents/Guardians</a:t>
            </a:r>
            <a:endParaRPr lang="en-US" dirty="0"/>
          </a:p>
          <a:p>
            <a:endParaRPr lang="en-US" dirty="0"/>
          </a:p>
          <a:p>
            <a:r>
              <a:rPr lang="en-US"/>
              <a:t>School Counselors</a:t>
            </a:r>
            <a:endParaRPr lang="en-US" dirty="0"/>
          </a:p>
          <a:p>
            <a:endParaRPr lang="en-US" dirty="0"/>
          </a:p>
          <a:p>
            <a:r>
              <a:rPr lang="en-US"/>
              <a:t>CTE Teachers</a:t>
            </a:r>
            <a:endParaRPr lang="en-US" dirty="0"/>
          </a:p>
          <a:p>
            <a:endParaRPr lang="en-US" dirty="0"/>
          </a:p>
          <a:p>
            <a:r>
              <a:rPr lang="en-US"/>
              <a:t>District Administrators</a:t>
            </a:r>
            <a:endParaRPr lang="en-US" dirty="0"/>
          </a:p>
          <a:p>
            <a:endParaRPr lang="en-US" dirty="0"/>
          </a:p>
          <a:p>
            <a:r>
              <a:rPr lang="en-US"/>
              <a:t>Workforce Development Boards</a:t>
            </a:r>
            <a:endParaRPr lang="en-US" dirty="0"/>
          </a:p>
          <a:p>
            <a:endParaRPr lang="en-US" dirty="0"/>
          </a:p>
          <a:p>
            <a:r>
              <a:rPr lang="en-US"/>
              <a:t>Non-Profits and Community Organizations</a:t>
            </a:r>
            <a:endParaRPr lang="en-US" dirty="0"/>
          </a:p>
          <a:p>
            <a:endParaRPr lang="en-US" dirty="0"/>
          </a:p>
          <a:p>
            <a:r>
              <a:rPr lang="en-US"/>
              <a:t>Students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1A5EF7-E54E-A395-A56A-4963FEC35772}"/>
              </a:ext>
            </a:extLst>
          </p:cNvPr>
          <p:cNvSpPr txBox="1"/>
          <p:nvPr/>
        </p:nvSpPr>
        <p:spPr>
          <a:xfrm>
            <a:off x="5606342" y="309242"/>
            <a:ext cx="3370161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/>
              <a:t>Potential Roles</a:t>
            </a:r>
          </a:p>
          <a:p>
            <a:endParaRPr lang="en-US" b="1" dirty="0"/>
          </a:p>
          <a:p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C29D47-A1D8-82E7-43DE-708D8C50B484}"/>
              </a:ext>
            </a:extLst>
          </p:cNvPr>
          <p:cNvSpPr txBox="1"/>
          <p:nvPr/>
        </p:nvSpPr>
        <p:spPr>
          <a:xfrm>
            <a:off x="3936075" y="1071748"/>
            <a:ext cx="67081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0" i="0">
                <a:solidFill>
                  <a:srgbClr val="000000"/>
                </a:solidFill>
                <a:latin typeface="Trebuchet MS"/>
              </a:rPr>
              <a:t>Provide mentorship, job shadowing opportunities, internships</a:t>
            </a:r>
            <a:endParaRPr lang="en-US">
              <a:latin typeface="Trebuchet M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C589B6-0BE9-809C-3BB7-10895D701DA5}"/>
              </a:ext>
            </a:extLst>
          </p:cNvPr>
          <p:cNvSpPr txBox="1"/>
          <p:nvPr/>
        </p:nvSpPr>
        <p:spPr>
          <a:xfrm>
            <a:off x="3941812" y="1664530"/>
            <a:ext cx="71705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ighlight>
                  <a:srgbClr val="FFFFFF"/>
                </a:highlight>
                <a:latin typeface="Trebuchet MS"/>
                <a:cs typeface="Times New Roman"/>
              </a:rPr>
              <a:t>Connect schools with local employers, organize networking events</a:t>
            </a:r>
            <a:endParaRPr lang="en-US">
              <a:latin typeface="Trebuchet M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3134-228F-FDF8-523A-0E26A5722AF1}"/>
              </a:ext>
            </a:extLst>
          </p:cNvPr>
          <p:cNvSpPr txBox="1"/>
          <p:nvPr/>
        </p:nvSpPr>
        <p:spPr>
          <a:xfrm>
            <a:off x="3936892" y="2204968"/>
            <a:ext cx="76045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rebuchet MS"/>
                <a:cs typeface="Times New Roman"/>
              </a:rPr>
              <a:t>Offer dual enrollment, career pathway programs, technical training</a:t>
            </a:r>
            <a:endParaRPr lang="en-US">
              <a:latin typeface="Trebuchet M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39AC1-DD18-88B6-CEAD-3A36E7773021}"/>
              </a:ext>
            </a:extLst>
          </p:cNvPr>
          <p:cNvSpPr txBox="1"/>
          <p:nvPr/>
        </p:nvSpPr>
        <p:spPr>
          <a:xfrm>
            <a:off x="3936936" y="2745291"/>
            <a:ext cx="72669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rebuchet MS"/>
                <a:cs typeface="Times New Roman"/>
              </a:rPr>
              <a:t>Share professional insights, support student career exploration</a:t>
            </a:r>
            <a:endParaRPr lang="en-US">
              <a:latin typeface="Trebuchet M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03709A-BE3B-12D9-318F-26C7A0523657}"/>
              </a:ext>
            </a:extLst>
          </p:cNvPr>
          <p:cNvSpPr txBox="1"/>
          <p:nvPr/>
        </p:nvSpPr>
        <p:spPr>
          <a:xfrm>
            <a:off x="3936892" y="3280867"/>
            <a:ext cx="76045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rebuchet MS"/>
                <a:cs typeface="Times New Roman"/>
              </a:rPr>
              <a:t>Coordinate programs, manage student placements, track outcome</a:t>
            </a:r>
            <a:endParaRPr lang="en-US">
              <a:latin typeface="Trebuchet M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5429F3-9EA4-04FC-C0E7-8A520F7A4DFA}"/>
              </a:ext>
            </a:extLst>
          </p:cNvPr>
          <p:cNvSpPr txBox="1"/>
          <p:nvPr/>
        </p:nvSpPr>
        <p:spPr>
          <a:xfrm>
            <a:off x="3936973" y="3806693"/>
            <a:ext cx="90031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ighlight>
                  <a:srgbClr val="FFFFFF"/>
                </a:highlight>
                <a:latin typeface="Trebuchet MS"/>
                <a:cs typeface="Times New Roman"/>
              </a:rPr>
              <a:t>Embed work-based learning into curriculum, maintain employer relationships </a:t>
            </a:r>
            <a:endParaRPr lang="en-US" dirty="0">
              <a:latin typeface="Trebuchet M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2D683A-BB29-B4A0-F94E-0E17531C84F2}"/>
              </a:ext>
            </a:extLst>
          </p:cNvPr>
          <p:cNvSpPr txBox="1"/>
          <p:nvPr/>
        </p:nvSpPr>
        <p:spPr>
          <a:xfrm>
            <a:off x="3941753" y="4327805"/>
            <a:ext cx="7315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ighlight>
                  <a:srgbClr val="FFFFFF"/>
                </a:highlight>
                <a:latin typeface="Trebuchet MS"/>
                <a:cs typeface="Times New Roman"/>
              </a:rPr>
              <a:t>Allocate funding, create policies, remove barriers</a:t>
            </a:r>
            <a:endParaRPr lang="en-US">
              <a:latin typeface="Trebuchet M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FD3EF1-1CD0-EAFB-9A6B-AAA22E1A5790}"/>
              </a:ext>
            </a:extLst>
          </p:cNvPr>
          <p:cNvSpPr txBox="1"/>
          <p:nvPr/>
        </p:nvSpPr>
        <p:spPr>
          <a:xfrm>
            <a:off x="3943321" y="4911617"/>
            <a:ext cx="70439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ighlight>
                  <a:srgbClr val="FFFFFF"/>
                </a:highlight>
                <a:latin typeface="Trebuchet MS"/>
                <a:cs typeface="Times New Roman"/>
              </a:rPr>
              <a:t>Provide grants, labor market data, connect to training programs  </a:t>
            </a:r>
            <a:endParaRPr lang="en-US">
              <a:latin typeface="Trebuchet M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434DED-3E39-384D-75DE-CB8F394D34BD}"/>
              </a:ext>
            </a:extLst>
          </p:cNvPr>
          <p:cNvSpPr txBox="1"/>
          <p:nvPr/>
        </p:nvSpPr>
        <p:spPr>
          <a:xfrm>
            <a:off x="3945116" y="5454703"/>
            <a:ext cx="68115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Trebuchet MS"/>
                <a:ea typeface="Times New Roman"/>
                <a:cs typeface="Times New Roman"/>
              </a:rPr>
              <a:t>Offer internships, mentorship, support underserved students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  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E3FBAA-800B-4A3A-E26E-1BF25303E325}"/>
              </a:ext>
            </a:extLst>
          </p:cNvPr>
          <p:cNvSpPr txBox="1"/>
          <p:nvPr/>
        </p:nvSpPr>
        <p:spPr>
          <a:xfrm>
            <a:off x="3939153" y="6244526"/>
            <a:ext cx="798162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Trebuchet MS"/>
                <a:ea typeface="Times New Roman"/>
                <a:cs typeface="Times New Roman"/>
              </a:rPr>
              <a:t>Actively participate, provide feedback, drive demand for opportunities</a:t>
            </a:r>
            <a:endParaRPr lang="en-US" dirty="0"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86356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ople sitting on blue chairs">
            <a:extLst>
              <a:ext uri="{FF2B5EF4-FFF2-40B4-BE49-F238E27FC236}">
                <a16:creationId xmlns:a16="http://schemas.microsoft.com/office/drawing/2014/main" id="{51A0B26E-7A47-4F35-C92E-161FE0071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4" r="5097" b="-2"/>
          <a:stretch>
            <a:fillRect/>
          </a:stretch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F747F6-642D-6EDB-0585-3254E99D4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/>
              <a:t>Let's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ABA6E-BDEE-8725-1533-24AB57BB0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17321"/>
            <a:ext cx="4420446" cy="462404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Discussion Questions</a:t>
            </a:r>
          </a:p>
          <a:p>
            <a:pPr lvl="1">
              <a:buFont typeface="Courier New,monospace" charset="2"/>
              <a:buChar char="o"/>
            </a:pPr>
            <a:r>
              <a:rPr lang="en-US" sz="2000"/>
              <a:t>Which 3 stakeholders are most critical for your school to engage first?</a:t>
            </a:r>
          </a:p>
          <a:p>
            <a:pPr lvl="1">
              <a:buFont typeface="Courier New,monospace" charset="2"/>
              <a:buChar char="o"/>
            </a:pPr>
            <a:r>
              <a:rPr lang="en-US" sz="2000"/>
              <a:t>Who are you already connected with? Who is missing?</a:t>
            </a:r>
          </a:p>
          <a:p>
            <a:pPr lvl="1">
              <a:buFont typeface="Courier New,monospace" charset="2"/>
              <a:buChar char="o"/>
            </a:pPr>
            <a:r>
              <a:rPr lang="en-US" sz="2000"/>
              <a:t>What barriers might prevent certain stakeholders from participating?</a:t>
            </a:r>
          </a:p>
          <a:p>
            <a:pPr lvl="1">
              <a:buFont typeface="Courier New,monospace" charset="2"/>
              <a:buChar char="o"/>
            </a:pPr>
            <a:r>
              <a:rPr lang="en-US" sz="2000"/>
              <a:t>How can you build sustainable relationships with these groups?</a:t>
            </a:r>
          </a:p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43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0F96A-49E3-7C93-304A-8E528EBA0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251552"/>
            <a:ext cx="5307571" cy="167884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Successful Models of WBL: </a:t>
            </a:r>
            <a:r>
              <a:rPr lang="en-US"/>
              <a:t>Inside and Outside of the Box </a:t>
            </a:r>
            <a:r>
              <a:rPr lang="en-US" dirty="0"/>
              <a:t>Approach </a:t>
            </a:r>
            <a:endParaRPr lang="en-US"/>
          </a:p>
        </p:txBody>
      </p:sp>
      <p:pic>
        <p:nvPicPr>
          <p:cNvPr id="4" name="Picture 3" descr="A group of green plants growing in a room&#10;&#10;AI-generated content may be incorrect.">
            <a:extLst>
              <a:ext uri="{FF2B5EF4-FFF2-40B4-BE49-F238E27FC236}">
                <a16:creationId xmlns:a16="http://schemas.microsoft.com/office/drawing/2014/main" id="{D8A11B9E-DF20-92DC-D42B-3FB835AA14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25776" r="1" b="28151"/>
          <a:stretch>
            <a:fillRect/>
          </a:stretch>
        </p:blipFill>
        <p:spPr>
          <a:xfrm>
            <a:off x="509136" y="10"/>
            <a:ext cx="3517876" cy="2282808"/>
          </a:xfrm>
          <a:custGeom>
            <a:avLst/>
            <a:gdLst/>
            <a:ahLst/>
            <a:cxnLst/>
            <a:rect l="l" t="t" r="r" b="b"/>
            <a:pathLst>
              <a:path w="3517876" h="2282818">
                <a:moveTo>
                  <a:pt x="339471" y="0"/>
                </a:moveTo>
                <a:lnTo>
                  <a:pt x="3517876" y="0"/>
                </a:lnTo>
                <a:lnTo>
                  <a:pt x="3471247" y="312174"/>
                </a:lnTo>
                <a:lnTo>
                  <a:pt x="3471133" y="312174"/>
                </a:lnTo>
                <a:lnTo>
                  <a:pt x="3176778" y="2282818"/>
                </a:lnTo>
                <a:lnTo>
                  <a:pt x="0" y="2282818"/>
                </a:lnTo>
                <a:close/>
              </a:path>
            </a:pathLst>
          </a:custGeom>
        </p:spPr>
      </p:pic>
      <p:pic>
        <p:nvPicPr>
          <p:cNvPr id="5" name="Picture 4" descr="A group of people standing in front of a building&#10;&#10;AI-generated content may be incorrect.">
            <a:extLst>
              <a:ext uri="{FF2B5EF4-FFF2-40B4-BE49-F238E27FC236}">
                <a16:creationId xmlns:a16="http://schemas.microsoft.com/office/drawing/2014/main" id="{265A0907-9B53-FC9E-6030-E42AB675C9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4126" r="-1" b="9638"/>
          <a:stretch>
            <a:fillRect/>
          </a:stretch>
        </p:blipFill>
        <p:spPr>
          <a:xfrm>
            <a:off x="169666" y="2289183"/>
            <a:ext cx="3514822" cy="2273270"/>
          </a:xfrm>
          <a:custGeom>
            <a:avLst/>
            <a:gdLst/>
            <a:ahLst/>
            <a:cxnLst/>
            <a:rect l="l" t="t" r="r" b="b"/>
            <a:pathLst>
              <a:path w="3514822" h="2273270">
                <a:moveTo>
                  <a:pt x="338051" y="0"/>
                </a:moveTo>
                <a:lnTo>
                  <a:pt x="3514822" y="0"/>
                </a:lnTo>
                <a:lnTo>
                  <a:pt x="3175264" y="2273270"/>
                </a:lnTo>
                <a:lnTo>
                  <a:pt x="0" y="2273270"/>
                </a:lnTo>
                <a:close/>
              </a:path>
            </a:pathLst>
          </a:custGeom>
        </p:spPr>
      </p:pic>
      <p:pic>
        <p:nvPicPr>
          <p:cNvPr id="6" name="Picture 5" descr="A group of people standing next to a table full of food&#10;&#10;AI-generated content may be incorrect.">
            <a:extLst>
              <a:ext uri="{FF2B5EF4-FFF2-40B4-BE49-F238E27FC236}">
                <a16:creationId xmlns:a16="http://schemas.microsoft.com/office/drawing/2014/main" id="{6C518896-451D-7FF6-0A5B-5B28FD8B88E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t="6966" r="-2" b="41745"/>
          <a:stretch>
            <a:fillRect/>
          </a:stretch>
        </p:blipFill>
        <p:spPr>
          <a:xfrm>
            <a:off x="-10633" y="4565636"/>
            <a:ext cx="3355563" cy="2292364"/>
          </a:xfrm>
          <a:custGeom>
            <a:avLst/>
            <a:gdLst/>
            <a:ahLst/>
            <a:cxnLst/>
            <a:rect l="l" t="t" r="r" b="b"/>
            <a:pathLst>
              <a:path w="3355563" h="2292364">
                <a:moveTo>
                  <a:pt x="180299" y="0"/>
                </a:moveTo>
                <a:lnTo>
                  <a:pt x="3355563" y="0"/>
                </a:lnTo>
                <a:lnTo>
                  <a:pt x="3013153" y="2292364"/>
                </a:lnTo>
                <a:lnTo>
                  <a:pt x="0" y="2292364"/>
                </a:lnTo>
                <a:lnTo>
                  <a:pt x="0" y="1212444"/>
                </a:lnTo>
                <a:close/>
              </a:path>
            </a:pathLst>
          </a:custGeom>
        </p:spPr>
      </p:pic>
      <p:sp>
        <p:nvSpPr>
          <p:cNvPr id="11" name="Isosceles Triangle 30">
            <a:extLst>
              <a:ext uri="{FF2B5EF4-FFF2-40B4-BE49-F238E27FC236}">
                <a16:creationId xmlns:a16="http://schemas.microsoft.com/office/drawing/2014/main" id="{601DBFE7-59F3-41F8-BC4E-83FB08639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5AC3254-FB46-4BDF-B7F2-2D039653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232" y="2282818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D6280CF-E187-4C89-97A6-CE354B277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2696" y="4565636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Isosceles Triangle 30">
            <a:extLst>
              <a:ext uri="{FF2B5EF4-FFF2-40B4-BE49-F238E27FC236}">
                <a16:creationId xmlns:a16="http://schemas.microsoft.com/office/drawing/2014/main" id="{AB636136-2572-47F5-B45E-4AE6AD867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7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B362C-23E4-CB47-D1AB-138356F4B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782" y="1784412"/>
            <a:ext cx="5114776" cy="388077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endParaRPr lang="en-US" sz="170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>
                <a:ea typeface="+mn-lt"/>
                <a:cs typeface="+mn-lt"/>
              </a:rPr>
              <a:t>Virtual and Hybrid Models</a:t>
            </a:r>
          </a:p>
          <a:p>
            <a:pPr lvl="1">
              <a:lnSpc>
                <a:spcPct val="90000"/>
              </a:lnSpc>
              <a:buFont typeface="Courier New" charset="2"/>
              <a:buChar char="o"/>
            </a:pPr>
            <a:r>
              <a:rPr lang="en-US" sz="2000">
                <a:ea typeface="+mn-lt"/>
                <a:cs typeface="+mn-lt"/>
              </a:rPr>
              <a:t>ICON</a:t>
            </a:r>
            <a:endParaRPr lang="en-US" sz="2000"/>
          </a:p>
          <a:p>
            <a:pPr lvl="1">
              <a:lnSpc>
                <a:spcPct val="90000"/>
              </a:lnSpc>
              <a:buFont typeface="Courier New" charset="2"/>
              <a:buChar char="o"/>
            </a:pPr>
            <a:r>
              <a:rPr lang="en-US" sz="2000" dirty="0">
                <a:ea typeface="+mn-lt"/>
                <a:cs typeface="+mn-lt"/>
              </a:rPr>
              <a:t>District C-</a:t>
            </a:r>
            <a:r>
              <a:rPr lang="en-US" sz="2000" dirty="0" err="1">
                <a:ea typeface="+mn-lt"/>
                <a:cs typeface="+mn-lt"/>
              </a:rPr>
              <a:t>Teamship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ea typeface="+mn-lt"/>
                <a:cs typeface="+mn-lt"/>
              </a:rPr>
              <a:t>Community Driven Projects</a:t>
            </a:r>
            <a:endParaRPr lang="en-US" sz="2000"/>
          </a:p>
          <a:p>
            <a:pPr lvl="1">
              <a:lnSpc>
                <a:spcPct val="90000"/>
              </a:lnSpc>
              <a:buFont typeface="Courier New" charset="2"/>
              <a:buChar char="o"/>
            </a:pPr>
            <a:r>
              <a:rPr lang="en-US" sz="2000">
                <a:ea typeface="+mn-lt"/>
                <a:cs typeface="+mn-lt"/>
              </a:rPr>
              <a:t>Sleep in Heavenly Peace</a:t>
            </a:r>
          </a:p>
          <a:p>
            <a:pPr lvl="1">
              <a:lnSpc>
                <a:spcPct val="90000"/>
              </a:lnSpc>
              <a:buFont typeface="Courier New" charset="2"/>
              <a:buChar char="o"/>
            </a:pPr>
            <a:r>
              <a:rPr lang="en-US" sz="2000">
                <a:ea typeface="+mn-lt"/>
                <a:cs typeface="+mn-lt"/>
              </a:rPr>
              <a:t>Bits and Peaces</a:t>
            </a:r>
          </a:p>
          <a:p>
            <a:pPr>
              <a:lnSpc>
                <a:spcPct val="90000"/>
              </a:lnSpc>
            </a:pPr>
            <a:r>
              <a:rPr lang="en-US" sz="2000">
                <a:ea typeface="+mn-lt"/>
                <a:cs typeface="+mn-lt"/>
              </a:rPr>
              <a:t>SBEs</a:t>
            </a:r>
            <a:endParaRPr lang="en-US" sz="2000"/>
          </a:p>
          <a:p>
            <a:pPr lvl="1">
              <a:lnSpc>
                <a:spcPct val="90000"/>
              </a:lnSpc>
              <a:buFont typeface="Courier New" charset="2"/>
              <a:buChar char="o"/>
            </a:pPr>
            <a:r>
              <a:rPr lang="en-US" sz="2000"/>
              <a:t>Champion's Table</a:t>
            </a:r>
          </a:p>
          <a:p>
            <a:pPr lvl="1">
              <a:lnSpc>
                <a:spcPct val="90000"/>
              </a:lnSpc>
              <a:buFont typeface="Courier New" charset="2"/>
              <a:buChar char="o"/>
            </a:pPr>
            <a:r>
              <a:rPr lang="en-US" sz="2000"/>
              <a:t>Hornet Microgreens</a:t>
            </a:r>
          </a:p>
          <a:p>
            <a:pPr lvl="1">
              <a:lnSpc>
                <a:spcPct val="90000"/>
              </a:lnSpc>
              <a:buFont typeface="Courier New" charset="2"/>
              <a:buChar char="o"/>
            </a:pPr>
            <a:endParaRPr lang="en-US" sz="1700"/>
          </a:p>
          <a:p>
            <a:pPr>
              <a:lnSpc>
                <a:spcPct val="90000"/>
              </a:lnSpc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373617509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Facet</vt:lpstr>
      <vt:lpstr>Maximizing WBL Resources in a Rural Setting</vt:lpstr>
      <vt:lpstr>Objectives</vt:lpstr>
      <vt:lpstr>District Snapshot</vt:lpstr>
      <vt:lpstr>District Snapshot</vt:lpstr>
      <vt:lpstr>Challenges Vs. Opportunities</vt:lpstr>
      <vt:lpstr>Who are your people?</vt:lpstr>
      <vt:lpstr>PowerPoint Presentation</vt:lpstr>
      <vt:lpstr>Let's Talk</vt:lpstr>
      <vt:lpstr>Successful Models of WBL: Inside and Outside of the Box Approach </vt:lpstr>
      <vt:lpstr>Innovative Partnerships at Work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196</cp:revision>
  <dcterms:created xsi:type="dcterms:W3CDTF">2026-04-30T01:03:00Z</dcterms:created>
  <dcterms:modified xsi:type="dcterms:W3CDTF">2026-04-30T16:24:05Z</dcterms:modified>
</cp:coreProperties>
</file>