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62" r:id="rId4"/>
    <p:sldId id="263" r:id="rId5"/>
    <p:sldId id="279" r:id="rId6"/>
    <p:sldId id="264" r:id="rId7"/>
    <p:sldId id="272" r:id="rId8"/>
    <p:sldId id="266" r:id="rId9"/>
    <p:sldId id="265" r:id="rId10"/>
    <p:sldId id="275" r:id="rId11"/>
    <p:sldId id="270" r:id="rId12"/>
    <p:sldId id="271" r:id="rId13"/>
    <p:sldId id="258" r:id="rId14"/>
    <p:sldId id="267" r:id="rId15"/>
    <p:sldId id="280" r:id="rId16"/>
    <p:sldId id="268" r:id="rId17"/>
    <p:sldId id="269"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861AC-96D3-4ED8-9C2C-0225303BE860}" v="15" dt="2026-04-29T22:23:10.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59" autoAdjust="0"/>
  </p:normalViewPr>
  <p:slideViewPr>
    <p:cSldViewPr snapToGrid="0">
      <p:cViewPr varScale="1">
        <p:scale>
          <a:sx n="87" d="100"/>
          <a:sy n="87" d="100"/>
        </p:scale>
        <p:origin x="210" y="39"/>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L Miller" userId="f2d335ea98c18c1a" providerId="LiveId" clId="{5B3EB30B-6F27-4CC5-A7B4-ECF19AEE07B1}"/>
    <pc:docChg chg="custSel addSld delSld modSld">
      <pc:chgData name="Cynthia L Miller" userId="f2d335ea98c18c1a" providerId="LiveId" clId="{5B3EB30B-6F27-4CC5-A7B4-ECF19AEE07B1}" dt="2026-04-30T17:56:33.116" v="81" actId="2696"/>
      <pc:docMkLst>
        <pc:docMk/>
      </pc:docMkLst>
      <pc:sldChg chg="add del">
        <pc:chgData name="Cynthia L Miller" userId="f2d335ea98c18c1a" providerId="LiveId" clId="{5B3EB30B-6F27-4CC5-A7B4-ECF19AEE07B1}" dt="2026-04-29T22:19:16.343" v="21" actId="2696"/>
        <pc:sldMkLst>
          <pc:docMk/>
          <pc:sldMk cId="2905454177" sldId="257"/>
        </pc:sldMkLst>
      </pc:sldChg>
      <pc:sldChg chg="delSp modSp del mod">
        <pc:chgData name="Cynthia L Miller" userId="f2d335ea98c18c1a" providerId="LiveId" clId="{5B3EB30B-6F27-4CC5-A7B4-ECF19AEE07B1}" dt="2026-04-29T22:07:53.817" v="4" actId="2696"/>
        <pc:sldMkLst>
          <pc:docMk/>
          <pc:sldMk cId="3578861214" sldId="260"/>
        </pc:sldMkLst>
        <pc:graphicFrameChg chg="mod">
          <ac:chgData name="Cynthia L Miller" userId="f2d335ea98c18c1a" providerId="LiveId" clId="{5B3EB30B-6F27-4CC5-A7B4-ECF19AEE07B1}" dt="2026-04-29T22:07:50.190" v="3" actId="14100"/>
          <ac:graphicFrameMkLst>
            <pc:docMk/>
            <pc:sldMk cId="3578861214" sldId="260"/>
            <ac:graphicFrameMk id="12" creationId="{604846B9-F39B-9D13-2125-CAA79C6EDDE3}"/>
          </ac:graphicFrameMkLst>
        </pc:graphicFrameChg>
        <pc:graphicFrameChg chg="del mod">
          <ac:chgData name="Cynthia L Miller" userId="f2d335ea98c18c1a" providerId="LiveId" clId="{5B3EB30B-6F27-4CC5-A7B4-ECF19AEE07B1}" dt="2026-04-29T22:04:27.130" v="1" actId="478"/>
          <ac:graphicFrameMkLst>
            <pc:docMk/>
            <pc:sldMk cId="3578861214" sldId="260"/>
            <ac:graphicFrameMk id="13" creationId="{95DAFC55-A85D-ABDB-F305-3FF2F9B17A52}"/>
          </ac:graphicFrameMkLst>
        </pc:graphicFrameChg>
      </pc:sldChg>
      <pc:sldChg chg="addSp delSp mod">
        <pc:chgData name="Cynthia L Miller" userId="f2d335ea98c18c1a" providerId="LiveId" clId="{5B3EB30B-6F27-4CC5-A7B4-ECF19AEE07B1}" dt="2026-04-29T22:14:03.543" v="6" actId="478"/>
        <pc:sldMkLst>
          <pc:docMk/>
          <pc:sldMk cId="1236941273" sldId="261"/>
        </pc:sldMkLst>
        <pc:graphicFrameChg chg="add del">
          <ac:chgData name="Cynthia L Miller" userId="f2d335ea98c18c1a" providerId="LiveId" clId="{5B3EB30B-6F27-4CC5-A7B4-ECF19AEE07B1}" dt="2026-04-29T22:14:03.543" v="6" actId="478"/>
          <ac:graphicFrameMkLst>
            <pc:docMk/>
            <pc:sldMk cId="1236941273" sldId="261"/>
            <ac:graphicFrameMk id="3" creationId="{59A90A89-C087-8DE1-D6A4-6E5AD26F74ED}"/>
          </ac:graphicFrameMkLst>
        </pc:graphicFrameChg>
      </pc:sldChg>
      <pc:sldChg chg="addSp delSp modSp new del mod">
        <pc:chgData name="Cynthia L Miller" userId="f2d335ea98c18c1a" providerId="LiveId" clId="{5B3EB30B-6F27-4CC5-A7B4-ECF19AEE07B1}" dt="2026-04-30T17:56:33.116" v="81" actId="2696"/>
        <pc:sldMkLst>
          <pc:docMk/>
          <pc:sldMk cId="630581521" sldId="281"/>
        </pc:sldMkLst>
        <pc:spChg chg="del mod">
          <ac:chgData name="Cynthia L Miller" userId="f2d335ea98c18c1a" providerId="LiveId" clId="{5B3EB30B-6F27-4CC5-A7B4-ECF19AEE07B1}" dt="2026-04-29T22:21:22.130" v="72" actId="478"/>
          <ac:spMkLst>
            <pc:docMk/>
            <pc:sldMk cId="630581521" sldId="281"/>
            <ac:spMk id="2" creationId="{D3F7E6A0-95B6-DD77-6061-EE4AAA3AD436}"/>
          </ac:spMkLst>
        </pc:spChg>
        <pc:spChg chg="del">
          <ac:chgData name="Cynthia L Miller" userId="f2d335ea98c18c1a" providerId="LiveId" clId="{5B3EB30B-6F27-4CC5-A7B4-ECF19AEE07B1}" dt="2026-04-29T22:21:15.976" v="70" actId="478"/>
          <ac:spMkLst>
            <pc:docMk/>
            <pc:sldMk cId="630581521" sldId="281"/>
            <ac:spMk id="3" creationId="{A40BE47F-81A7-48E4-17D0-E8285607A557}"/>
          </ac:spMkLst>
        </pc:spChg>
        <pc:graphicFrameChg chg="add mod">
          <ac:chgData name="Cynthia L Miller" userId="f2d335ea98c18c1a" providerId="LiveId" clId="{5B3EB30B-6F27-4CC5-A7B4-ECF19AEE07B1}" dt="2026-04-29T22:23:22.854" v="80" actId="14100"/>
          <ac:graphicFrameMkLst>
            <pc:docMk/>
            <pc:sldMk cId="630581521" sldId="281"/>
            <ac:graphicFrameMk id="6" creationId="{4203A2B7-4E56-8ED9-30B3-3608E34579CA}"/>
          </ac:graphicFrameMkLst>
        </pc:graphicFrameChg>
        <pc:picChg chg="add del mod">
          <ac:chgData name="Cynthia L Miller" userId="f2d335ea98c18c1a" providerId="LiveId" clId="{5B3EB30B-6F27-4CC5-A7B4-ECF19AEE07B1}" dt="2026-04-29T22:22:35.291" v="77" actId="478"/>
          <ac:picMkLst>
            <pc:docMk/>
            <pc:sldMk cId="630581521" sldId="281"/>
            <ac:picMk id="5" creationId="{97B24292-D5F1-F8AB-CDE0-710297CE2E8D}"/>
          </ac:picMkLst>
        </pc:picChg>
      </pc:sldChg>
      <pc:sldChg chg="addSp delSp new del mod">
        <pc:chgData name="Cynthia L Miller" userId="f2d335ea98c18c1a" providerId="LiveId" clId="{5B3EB30B-6F27-4CC5-A7B4-ECF19AEE07B1}" dt="2026-04-29T22:18:54.542" v="17" actId="2696"/>
        <pc:sldMkLst>
          <pc:docMk/>
          <pc:sldMk cId="924275533" sldId="281"/>
        </pc:sldMkLst>
        <pc:spChg chg="del">
          <ac:chgData name="Cynthia L Miller" userId="f2d335ea98c18c1a" providerId="LiveId" clId="{5B3EB30B-6F27-4CC5-A7B4-ECF19AEE07B1}" dt="2026-04-29T22:14:11.396" v="9" actId="478"/>
          <ac:spMkLst>
            <pc:docMk/>
            <pc:sldMk cId="924275533" sldId="281"/>
            <ac:spMk id="2" creationId="{A2E18999-0943-A770-64A0-ACCA8C976EC9}"/>
          </ac:spMkLst>
        </pc:spChg>
        <pc:spChg chg="del">
          <ac:chgData name="Cynthia L Miller" userId="f2d335ea98c18c1a" providerId="LiveId" clId="{5B3EB30B-6F27-4CC5-A7B4-ECF19AEE07B1}" dt="2026-04-29T22:14:08.820" v="8" actId="478"/>
          <ac:spMkLst>
            <pc:docMk/>
            <pc:sldMk cId="924275533" sldId="281"/>
            <ac:spMk id="3" creationId="{2A39BC15-3C04-3903-4059-08166B02A3A8}"/>
          </ac:spMkLst>
        </pc:spChg>
        <pc:graphicFrameChg chg="add">
          <ac:chgData name="Cynthia L Miller" userId="f2d335ea98c18c1a" providerId="LiveId" clId="{5B3EB30B-6F27-4CC5-A7B4-ECF19AEE07B1}" dt="2026-04-29T22:14:26.650" v="10"/>
          <ac:graphicFrameMkLst>
            <pc:docMk/>
            <pc:sldMk cId="924275533" sldId="281"/>
            <ac:graphicFrameMk id="4" creationId="{BC9ACC78-A7ED-8292-8980-4EAD1E1C6DC4}"/>
          </ac:graphicFrameMkLst>
        </pc:graphicFrameChg>
      </pc:sldChg>
      <pc:sldChg chg="add del">
        <pc:chgData name="Cynthia L Miller" userId="f2d335ea98c18c1a" providerId="LiveId" clId="{5B3EB30B-6F27-4CC5-A7B4-ECF19AEE07B1}" dt="2026-04-29T22:19:11.988" v="20" actId="2696"/>
        <pc:sldMkLst>
          <pc:docMk/>
          <pc:sldMk cId="2264550208" sldId="282"/>
        </pc:sldMkLst>
      </pc:sldChg>
      <pc:sldChg chg="add del">
        <pc:chgData name="Cynthia L Miller" userId="f2d335ea98c18c1a" providerId="LiveId" clId="{5B3EB30B-6F27-4CC5-A7B4-ECF19AEE07B1}" dt="2026-04-29T22:19:08.443" v="19" actId="2696"/>
        <pc:sldMkLst>
          <pc:docMk/>
          <pc:sldMk cId="1320101859" sldId="283"/>
        </pc:sldMkLst>
      </pc:sldChg>
      <pc:sldChg chg="add del">
        <pc:chgData name="Cynthia L Miller" userId="f2d335ea98c18c1a" providerId="LiveId" clId="{5B3EB30B-6F27-4CC5-A7B4-ECF19AEE07B1}" dt="2026-04-29T22:17:48.603" v="14" actId="2696"/>
        <pc:sldMkLst>
          <pc:docMk/>
          <pc:sldMk cId="3494683276" sldId="283"/>
        </pc:sldMkLst>
      </pc:sldChg>
      <pc:sldChg chg="add del">
        <pc:chgData name="Cynthia L Miller" userId="f2d335ea98c18c1a" providerId="LiveId" clId="{5B3EB30B-6F27-4CC5-A7B4-ECF19AEE07B1}" dt="2026-04-29T22:19:05.057" v="18" actId="2696"/>
        <pc:sldMkLst>
          <pc:docMk/>
          <pc:sldMk cId="4109165884" sldId="28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9F6A5-B62E-4BEB-A062-6B91044BA8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3F22E7-7356-4095-A5EF-25B29C74478E}">
      <dgm:prSet/>
      <dgm:spPr/>
      <dgm:t>
        <a:bodyPr/>
        <a:lstStyle/>
        <a:p>
          <a:r>
            <a:rPr lang="en-US" dirty="0"/>
            <a:t>WBL widely promoted as a workforce readiness strategy</a:t>
          </a:r>
        </a:p>
      </dgm:t>
    </dgm:pt>
    <dgm:pt modelId="{42560611-F2ED-4E7D-8D33-AE1D188E1536}" type="parTrans" cxnId="{CBD7BBFC-E43C-443A-A551-9AADDA5533FF}">
      <dgm:prSet/>
      <dgm:spPr/>
      <dgm:t>
        <a:bodyPr/>
        <a:lstStyle/>
        <a:p>
          <a:endParaRPr lang="en-US"/>
        </a:p>
      </dgm:t>
    </dgm:pt>
    <dgm:pt modelId="{3882F155-B1A0-40F4-8AE4-B3E947A92363}" type="sibTrans" cxnId="{CBD7BBFC-E43C-443A-A551-9AADDA5533FF}">
      <dgm:prSet/>
      <dgm:spPr/>
      <dgm:t>
        <a:bodyPr/>
        <a:lstStyle/>
        <a:p>
          <a:endParaRPr lang="en-US"/>
        </a:p>
      </dgm:t>
    </dgm:pt>
    <dgm:pt modelId="{80A2438F-B25D-4538-BEA5-966F40E88AC2}">
      <dgm:prSet/>
      <dgm:spPr/>
      <dgm:t>
        <a:bodyPr/>
        <a:lstStyle/>
        <a:p>
          <a:r>
            <a:rPr lang="en-US"/>
            <a:t>Implementation often inconsistent</a:t>
          </a:r>
        </a:p>
      </dgm:t>
    </dgm:pt>
    <dgm:pt modelId="{E7BE8A20-D8F7-43E6-8D8D-CCFD9146F366}" type="parTrans" cxnId="{9DD8BDAF-E37E-4287-9E3F-5C6A445488FF}">
      <dgm:prSet/>
      <dgm:spPr/>
      <dgm:t>
        <a:bodyPr/>
        <a:lstStyle/>
        <a:p>
          <a:endParaRPr lang="en-US"/>
        </a:p>
      </dgm:t>
    </dgm:pt>
    <dgm:pt modelId="{927728B7-9D2A-4AE0-993E-38D961B87A19}" type="sibTrans" cxnId="{9DD8BDAF-E37E-4287-9E3F-5C6A445488FF}">
      <dgm:prSet/>
      <dgm:spPr/>
      <dgm:t>
        <a:bodyPr/>
        <a:lstStyle/>
        <a:p>
          <a:endParaRPr lang="en-US"/>
        </a:p>
      </dgm:t>
    </dgm:pt>
    <dgm:pt modelId="{593E19CE-F071-40E5-AE65-D3907FD3C8FD}">
      <dgm:prSet/>
      <dgm:spPr/>
      <dgm:t>
        <a:bodyPr/>
        <a:lstStyle/>
        <a:p>
          <a:r>
            <a:rPr lang="en-US" dirty="0"/>
            <a:t>Access varies widely across schools and communities</a:t>
          </a:r>
        </a:p>
      </dgm:t>
    </dgm:pt>
    <dgm:pt modelId="{7487BEE1-7A3B-43DB-BA36-0340F69DFABE}" type="parTrans" cxnId="{79FD2608-A2B3-40B6-848B-AA05D566E8A3}">
      <dgm:prSet/>
      <dgm:spPr/>
      <dgm:t>
        <a:bodyPr/>
        <a:lstStyle/>
        <a:p>
          <a:endParaRPr lang="en-US"/>
        </a:p>
      </dgm:t>
    </dgm:pt>
    <dgm:pt modelId="{0F51E0D5-EBF3-467C-A54D-4A68B44EDE8F}" type="sibTrans" cxnId="{79FD2608-A2B3-40B6-848B-AA05D566E8A3}">
      <dgm:prSet/>
      <dgm:spPr/>
      <dgm:t>
        <a:bodyPr/>
        <a:lstStyle/>
        <a:p>
          <a:endParaRPr lang="en-US"/>
        </a:p>
      </dgm:t>
    </dgm:pt>
    <dgm:pt modelId="{1A00718D-99BF-4213-8FB2-661E65B14AAC}">
      <dgm:prSet/>
      <dgm:spPr/>
      <dgm:t>
        <a:bodyPr/>
        <a:lstStyle/>
        <a:p>
          <a:r>
            <a:rPr lang="en-US"/>
            <a:t>Employer engagement frequently depends on individual relationships</a:t>
          </a:r>
        </a:p>
      </dgm:t>
    </dgm:pt>
    <dgm:pt modelId="{9AEBA054-5CAD-4860-95C3-3691C8290B3E}" type="parTrans" cxnId="{093028CD-9638-4E8F-9406-332B1C9288E0}">
      <dgm:prSet/>
      <dgm:spPr/>
      <dgm:t>
        <a:bodyPr/>
        <a:lstStyle/>
        <a:p>
          <a:endParaRPr lang="en-US"/>
        </a:p>
      </dgm:t>
    </dgm:pt>
    <dgm:pt modelId="{906EDC6E-617F-460E-87D8-C7F4849F7BD1}" type="sibTrans" cxnId="{093028CD-9638-4E8F-9406-332B1C9288E0}">
      <dgm:prSet/>
      <dgm:spPr/>
      <dgm:t>
        <a:bodyPr/>
        <a:lstStyle/>
        <a:p>
          <a:endParaRPr lang="en-US"/>
        </a:p>
      </dgm:t>
    </dgm:pt>
    <dgm:pt modelId="{FE32F621-10DD-4FA1-94EC-B20B678BFC28}" type="pres">
      <dgm:prSet presAssocID="{B3E9F6A5-B62E-4BEB-A062-6B91044BA8BF}" presName="root" presStyleCnt="0">
        <dgm:presLayoutVars>
          <dgm:dir/>
          <dgm:resizeHandles val="exact"/>
        </dgm:presLayoutVars>
      </dgm:prSet>
      <dgm:spPr/>
    </dgm:pt>
    <dgm:pt modelId="{417B07BC-7FED-4747-9F63-70E87A0CF26D}" type="pres">
      <dgm:prSet presAssocID="{B3E9F6A5-B62E-4BEB-A062-6B91044BA8BF}" presName="container" presStyleCnt="0">
        <dgm:presLayoutVars>
          <dgm:dir/>
          <dgm:resizeHandles val="exact"/>
        </dgm:presLayoutVars>
      </dgm:prSet>
      <dgm:spPr/>
    </dgm:pt>
    <dgm:pt modelId="{D845671C-B3B1-43EF-9B6A-BF11AB2BF1D6}" type="pres">
      <dgm:prSet presAssocID="{343F22E7-7356-4095-A5EF-25B29C74478E}" presName="compNode" presStyleCnt="0"/>
      <dgm:spPr/>
    </dgm:pt>
    <dgm:pt modelId="{95E47E0A-3DEF-4A02-9C2C-05D227B66185}" type="pres">
      <dgm:prSet presAssocID="{343F22E7-7356-4095-A5EF-25B29C74478E}" presName="iconBgRect" presStyleLbl="bgShp" presStyleIdx="0" presStyleCnt="4"/>
      <dgm:spPr/>
    </dgm:pt>
    <dgm:pt modelId="{694799EF-CA38-4BD8-BA7D-70A8581F1A53}" type="pres">
      <dgm:prSet presAssocID="{343F22E7-7356-4095-A5EF-25B29C74478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eting"/>
        </a:ext>
      </dgm:extLst>
    </dgm:pt>
    <dgm:pt modelId="{941DC2B9-9687-44E3-B089-D4805E6C1E02}" type="pres">
      <dgm:prSet presAssocID="{343F22E7-7356-4095-A5EF-25B29C74478E}" presName="spaceRect" presStyleCnt="0"/>
      <dgm:spPr/>
    </dgm:pt>
    <dgm:pt modelId="{D1C76F66-E185-4CBD-8DF2-E9A4AD0BECCE}" type="pres">
      <dgm:prSet presAssocID="{343F22E7-7356-4095-A5EF-25B29C74478E}" presName="textRect" presStyleLbl="revTx" presStyleIdx="0" presStyleCnt="4">
        <dgm:presLayoutVars>
          <dgm:chMax val="1"/>
          <dgm:chPref val="1"/>
        </dgm:presLayoutVars>
      </dgm:prSet>
      <dgm:spPr/>
    </dgm:pt>
    <dgm:pt modelId="{D244C7EA-E1E1-44D8-A0B9-BC90A777C82A}" type="pres">
      <dgm:prSet presAssocID="{3882F155-B1A0-40F4-8AE4-B3E947A92363}" presName="sibTrans" presStyleLbl="sibTrans2D1" presStyleIdx="0" presStyleCnt="0"/>
      <dgm:spPr/>
    </dgm:pt>
    <dgm:pt modelId="{E28EC29A-31AD-48D8-9C84-F79D978C4016}" type="pres">
      <dgm:prSet presAssocID="{80A2438F-B25D-4538-BEA5-966F40E88AC2}" presName="compNode" presStyleCnt="0"/>
      <dgm:spPr/>
    </dgm:pt>
    <dgm:pt modelId="{38AFCFCE-F381-412B-9481-F89B63CD2EAC}" type="pres">
      <dgm:prSet presAssocID="{80A2438F-B25D-4538-BEA5-966F40E88AC2}" presName="iconBgRect" presStyleLbl="bgShp" presStyleIdx="1" presStyleCnt="4"/>
      <dgm:spPr/>
    </dgm:pt>
    <dgm:pt modelId="{9847E108-C6F3-4905-8B23-B9DA9F898E53}" type="pres">
      <dgm:prSet presAssocID="{80A2438F-B25D-4538-BEA5-966F40E88AC2}"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A39B4FC6-CADE-4728-962E-525A68B47A42}" type="pres">
      <dgm:prSet presAssocID="{80A2438F-B25D-4538-BEA5-966F40E88AC2}" presName="spaceRect" presStyleCnt="0"/>
      <dgm:spPr/>
    </dgm:pt>
    <dgm:pt modelId="{8192369D-53C2-4C8A-AD1A-F0162ACC3192}" type="pres">
      <dgm:prSet presAssocID="{80A2438F-B25D-4538-BEA5-966F40E88AC2}" presName="textRect" presStyleLbl="revTx" presStyleIdx="1" presStyleCnt="4">
        <dgm:presLayoutVars>
          <dgm:chMax val="1"/>
          <dgm:chPref val="1"/>
        </dgm:presLayoutVars>
      </dgm:prSet>
      <dgm:spPr/>
    </dgm:pt>
    <dgm:pt modelId="{9B7A88BC-E9D6-432E-BAB0-44E1A65E07EC}" type="pres">
      <dgm:prSet presAssocID="{927728B7-9D2A-4AE0-993E-38D961B87A19}" presName="sibTrans" presStyleLbl="sibTrans2D1" presStyleIdx="0" presStyleCnt="0"/>
      <dgm:spPr/>
    </dgm:pt>
    <dgm:pt modelId="{26EC0100-A942-46C3-B874-D54AECC4629B}" type="pres">
      <dgm:prSet presAssocID="{593E19CE-F071-40E5-AE65-D3907FD3C8FD}" presName="compNode" presStyleCnt="0"/>
      <dgm:spPr/>
    </dgm:pt>
    <dgm:pt modelId="{F0D87C96-5790-4A05-99C5-72AB2919936D}" type="pres">
      <dgm:prSet presAssocID="{593E19CE-F071-40E5-AE65-D3907FD3C8FD}" presName="iconBgRect" presStyleLbl="bgShp" presStyleIdx="2" presStyleCnt="4"/>
      <dgm:spPr/>
    </dgm:pt>
    <dgm:pt modelId="{12EE7C50-DBE0-4C74-BAB0-7D6E4B2DF325}" type="pres">
      <dgm:prSet presAssocID="{593E19CE-F071-40E5-AE65-D3907FD3C8FD}"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hoolhouse"/>
        </a:ext>
      </dgm:extLst>
    </dgm:pt>
    <dgm:pt modelId="{DDD67321-6568-46E9-A52B-9155259F3C84}" type="pres">
      <dgm:prSet presAssocID="{593E19CE-F071-40E5-AE65-D3907FD3C8FD}" presName="spaceRect" presStyleCnt="0"/>
      <dgm:spPr/>
    </dgm:pt>
    <dgm:pt modelId="{D9FB0161-F36A-4B54-954D-ED5E58FBF413}" type="pres">
      <dgm:prSet presAssocID="{593E19CE-F071-40E5-AE65-D3907FD3C8FD}" presName="textRect" presStyleLbl="revTx" presStyleIdx="2" presStyleCnt="4">
        <dgm:presLayoutVars>
          <dgm:chMax val="1"/>
          <dgm:chPref val="1"/>
        </dgm:presLayoutVars>
      </dgm:prSet>
      <dgm:spPr/>
    </dgm:pt>
    <dgm:pt modelId="{593C16D2-9C17-4848-AC29-4A1BF2912D30}" type="pres">
      <dgm:prSet presAssocID="{0F51E0D5-EBF3-467C-A54D-4A68B44EDE8F}" presName="sibTrans" presStyleLbl="sibTrans2D1" presStyleIdx="0" presStyleCnt="0"/>
      <dgm:spPr/>
    </dgm:pt>
    <dgm:pt modelId="{C7A18346-D216-45BF-97B8-5F7F6706E92D}" type="pres">
      <dgm:prSet presAssocID="{1A00718D-99BF-4213-8FB2-661E65B14AAC}" presName="compNode" presStyleCnt="0"/>
      <dgm:spPr/>
    </dgm:pt>
    <dgm:pt modelId="{9DFC0492-AEFD-44AC-A762-BAD286DD9771}" type="pres">
      <dgm:prSet presAssocID="{1A00718D-99BF-4213-8FB2-661E65B14AAC}" presName="iconBgRect" presStyleLbl="bgShp" presStyleIdx="3" presStyleCnt="4"/>
      <dgm:spPr/>
    </dgm:pt>
    <dgm:pt modelId="{63389AF4-AA90-4201-ABD0-D37FD9D24420}" type="pres">
      <dgm:prSet presAssocID="{1A00718D-99BF-4213-8FB2-661E65B14AA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219D9A3-8824-484A-96E4-4F0CC7CACF4A}" type="pres">
      <dgm:prSet presAssocID="{1A00718D-99BF-4213-8FB2-661E65B14AAC}" presName="spaceRect" presStyleCnt="0"/>
      <dgm:spPr/>
    </dgm:pt>
    <dgm:pt modelId="{C30B3E3A-96B1-4745-9790-75E659BA7D67}" type="pres">
      <dgm:prSet presAssocID="{1A00718D-99BF-4213-8FB2-661E65B14AAC}" presName="textRect" presStyleLbl="revTx" presStyleIdx="3" presStyleCnt="4">
        <dgm:presLayoutVars>
          <dgm:chMax val="1"/>
          <dgm:chPref val="1"/>
        </dgm:presLayoutVars>
      </dgm:prSet>
      <dgm:spPr/>
    </dgm:pt>
  </dgm:ptLst>
  <dgm:cxnLst>
    <dgm:cxn modelId="{79FD2608-A2B3-40B6-848B-AA05D566E8A3}" srcId="{B3E9F6A5-B62E-4BEB-A062-6B91044BA8BF}" destId="{593E19CE-F071-40E5-AE65-D3907FD3C8FD}" srcOrd="2" destOrd="0" parTransId="{7487BEE1-7A3B-43DB-BA36-0340F69DFABE}" sibTransId="{0F51E0D5-EBF3-467C-A54D-4A68B44EDE8F}"/>
    <dgm:cxn modelId="{07AFAD13-94EA-4377-AEB8-A923BE441DF1}" type="presOf" srcId="{343F22E7-7356-4095-A5EF-25B29C74478E}" destId="{D1C76F66-E185-4CBD-8DF2-E9A4AD0BECCE}" srcOrd="0" destOrd="0" presId="urn:microsoft.com/office/officeart/2018/2/layout/IconCircleList"/>
    <dgm:cxn modelId="{B681692A-35D5-4D7C-9274-0E4B40C3544C}" type="presOf" srcId="{80A2438F-B25D-4538-BEA5-966F40E88AC2}" destId="{8192369D-53C2-4C8A-AD1A-F0162ACC3192}" srcOrd="0" destOrd="0" presId="urn:microsoft.com/office/officeart/2018/2/layout/IconCircleList"/>
    <dgm:cxn modelId="{A3C27641-D399-4476-BF88-974F65464F4C}" type="presOf" srcId="{593E19CE-F071-40E5-AE65-D3907FD3C8FD}" destId="{D9FB0161-F36A-4B54-954D-ED5E58FBF413}" srcOrd="0" destOrd="0" presId="urn:microsoft.com/office/officeart/2018/2/layout/IconCircleList"/>
    <dgm:cxn modelId="{F97B7E64-BB81-4CE4-9466-5DA67536001A}" type="presOf" srcId="{1A00718D-99BF-4213-8FB2-661E65B14AAC}" destId="{C30B3E3A-96B1-4745-9790-75E659BA7D67}" srcOrd="0" destOrd="0" presId="urn:microsoft.com/office/officeart/2018/2/layout/IconCircleList"/>
    <dgm:cxn modelId="{9E342885-B2A3-42B1-9505-4E1F1A8D3B46}" type="presOf" srcId="{B3E9F6A5-B62E-4BEB-A062-6B91044BA8BF}" destId="{FE32F621-10DD-4FA1-94EC-B20B678BFC28}" srcOrd="0" destOrd="0" presId="urn:microsoft.com/office/officeart/2018/2/layout/IconCircleList"/>
    <dgm:cxn modelId="{9DD8BDAF-E37E-4287-9E3F-5C6A445488FF}" srcId="{B3E9F6A5-B62E-4BEB-A062-6B91044BA8BF}" destId="{80A2438F-B25D-4538-BEA5-966F40E88AC2}" srcOrd="1" destOrd="0" parTransId="{E7BE8A20-D8F7-43E6-8D8D-CCFD9146F366}" sibTransId="{927728B7-9D2A-4AE0-993E-38D961B87A19}"/>
    <dgm:cxn modelId="{F9043CB0-1184-4F8E-A4D6-3814DD81C23C}" type="presOf" srcId="{0F51E0D5-EBF3-467C-A54D-4A68B44EDE8F}" destId="{593C16D2-9C17-4848-AC29-4A1BF2912D30}" srcOrd="0" destOrd="0" presId="urn:microsoft.com/office/officeart/2018/2/layout/IconCircleList"/>
    <dgm:cxn modelId="{E14ACBB8-5FC6-4599-89E2-9E6292FAF10D}" type="presOf" srcId="{3882F155-B1A0-40F4-8AE4-B3E947A92363}" destId="{D244C7EA-E1E1-44D8-A0B9-BC90A777C82A}" srcOrd="0" destOrd="0" presId="urn:microsoft.com/office/officeart/2018/2/layout/IconCircleList"/>
    <dgm:cxn modelId="{CB08E4C0-A7E9-4FAF-BDBE-ABB77F1B29D2}" type="presOf" srcId="{927728B7-9D2A-4AE0-993E-38D961B87A19}" destId="{9B7A88BC-E9D6-432E-BAB0-44E1A65E07EC}" srcOrd="0" destOrd="0" presId="urn:microsoft.com/office/officeart/2018/2/layout/IconCircleList"/>
    <dgm:cxn modelId="{093028CD-9638-4E8F-9406-332B1C9288E0}" srcId="{B3E9F6A5-B62E-4BEB-A062-6B91044BA8BF}" destId="{1A00718D-99BF-4213-8FB2-661E65B14AAC}" srcOrd="3" destOrd="0" parTransId="{9AEBA054-5CAD-4860-95C3-3691C8290B3E}" sibTransId="{906EDC6E-617F-460E-87D8-C7F4849F7BD1}"/>
    <dgm:cxn modelId="{CBD7BBFC-E43C-443A-A551-9AADDA5533FF}" srcId="{B3E9F6A5-B62E-4BEB-A062-6B91044BA8BF}" destId="{343F22E7-7356-4095-A5EF-25B29C74478E}" srcOrd="0" destOrd="0" parTransId="{42560611-F2ED-4E7D-8D33-AE1D188E1536}" sibTransId="{3882F155-B1A0-40F4-8AE4-B3E947A92363}"/>
    <dgm:cxn modelId="{A0BF8AE0-F93C-441C-BB4B-C821E1547849}" type="presParOf" srcId="{FE32F621-10DD-4FA1-94EC-B20B678BFC28}" destId="{417B07BC-7FED-4747-9F63-70E87A0CF26D}" srcOrd="0" destOrd="0" presId="urn:microsoft.com/office/officeart/2018/2/layout/IconCircleList"/>
    <dgm:cxn modelId="{CFEB7AAB-DC30-421F-895D-38A6C2081B76}" type="presParOf" srcId="{417B07BC-7FED-4747-9F63-70E87A0CF26D}" destId="{D845671C-B3B1-43EF-9B6A-BF11AB2BF1D6}" srcOrd="0" destOrd="0" presId="urn:microsoft.com/office/officeart/2018/2/layout/IconCircleList"/>
    <dgm:cxn modelId="{0FF51460-C865-4A20-BB02-BEF664EC576A}" type="presParOf" srcId="{D845671C-B3B1-43EF-9B6A-BF11AB2BF1D6}" destId="{95E47E0A-3DEF-4A02-9C2C-05D227B66185}" srcOrd="0" destOrd="0" presId="urn:microsoft.com/office/officeart/2018/2/layout/IconCircleList"/>
    <dgm:cxn modelId="{1BDCF69B-CA3A-41BA-9E53-E1A4D43458F0}" type="presParOf" srcId="{D845671C-B3B1-43EF-9B6A-BF11AB2BF1D6}" destId="{694799EF-CA38-4BD8-BA7D-70A8581F1A53}" srcOrd="1" destOrd="0" presId="urn:microsoft.com/office/officeart/2018/2/layout/IconCircleList"/>
    <dgm:cxn modelId="{635B56CD-26DC-4B13-95EA-66DBEF3AF5E5}" type="presParOf" srcId="{D845671C-B3B1-43EF-9B6A-BF11AB2BF1D6}" destId="{941DC2B9-9687-44E3-B089-D4805E6C1E02}" srcOrd="2" destOrd="0" presId="urn:microsoft.com/office/officeart/2018/2/layout/IconCircleList"/>
    <dgm:cxn modelId="{5AAF2620-06A0-407D-B3A8-38FF2FD2E1FA}" type="presParOf" srcId="{D845671C-B3B1-43EF-9B6A-BF11AB2BF1D6}" destId="{D1C76F66-E185-4CBD-8DF2-E9A4AD0BECCE}" srcOrd="3" destOrd="0" presId="urn:microsoft.com/office/officeart/2018/2/layout/IconCircleList"/>
    <dgm:cxn modelId="{76212F1F-9BD9-4DC0-96E4-7F244BDA4D51}" type="presParOf" srcId="{417B07BC-7FED-4747-9F63-70E87A0CF26D}" destId="{D244C7EA-E1E1-44D8-A0B9-BC90A777C82A}" srcOrd="1" destOrd="0" presId="urn:microsoft.com/office/officeart/2018/2/layout/IconCircleList"/>
    <dgm:cxn modelId="{B1CA7CAD-ABE1-4C63-A978-E7A0D2615765}" type="presParOf" srcId="{417B07BC-7FED-4747-9F63-70E87A0CF26D}" destId="{E28EC29A-31AD-48D8-9C84-F79D978C4016}" srcOrd="2" destOrd="0" presId="urn:microsoft.com/office/officeart/2018/2/layout/IconCircleList"/>
    <dgm:cxn modelId="{8FC9B1C6-A9A8-424A-9D42-DF681AF37B88}" type="presParOf" srcId="{E28EC29A-31AD-48D8-9C84-F79D978C4016}" destId="{38AFCFCE-F381-412B-9481-F89B63CD2EAC}" srcOrd="0" destOrd="0" presId="urn:microsoft.com/office/officeart/2018/2/layout/IconCircleList"/>
    <dgm:cxn modelId="{E1C31A9B-89AD-4746-A905-E43B9DAA9462}" type="presParOf" srcId="{E28EC29A-31AD-48D8-9C84-F79D978C4016}" destId="{9847E108-C6F3-4905-8B23-B9DA9F898E53}" srcOrd="1" destOrd="0" presId="urn:microsoft.com/office/officeart/2018/2/layout/IconCircleList"/>
    <dgm:cxn modelId="{18C9C212-4164-4BB2-AC32-D38CB908C68E}" type="presParOf" srcId="{E28EC29A-31AD-48D8-9C84-F79D978C4016}" destId="{A39B4FC6-CADE-4728-962E-525A68B47A42}" srcOrd="2" destOrd="0" presId="urn:microsoft.com/office/officeart/2018/2/layout/IconCircleList"/>
    <dgm:cxn modelId="{DE062DF3-9D18-4826-AAF9-3C3DFB204C9B}" type="presParOf" srcId="{E28EC29A-31AD-48D8-9C84-F79D978C4016}" destId="{8192369D-53C2-4C8A-AD1A-F0162ACC3192}" srcOrd="3" destOrd="0" presId="urn:microsoft.com/office/officeart/2018/2/layout/IconCircleList"/>
    <dgm:cxn modelId="{18581025-3CA7-4991-A28B-862C185536D9}" type="presParOf" srcId="{417B07BC-7FED-4747-9F63-70E87A0CF26D}" destId="{9B7A88BC-E9D6-432E-BAB0-44E1A65E07EC}" srcOrd="3" destOrd="0" presId="urn:microsoft.com/office/officeart/2018/2/layout/IconCircleList"/>
    <dgm:cxn modelId="{E4AF5F68-80FE-4354-AAFB-8701A019A4CA}" type="presParOf" srcId="{417B07BC-7FED-4747-9F63-70E87A0CF26D}" destId="{26EC0100-A942-46C3-B874-D54AECC4629B}" srcOrd="4" destOrd="0" presId="urn:microsoft.com/office/officeart/2018/2/layout/IconCircleList"/>
    <dgm:cxn modelId="{39213A90-5E13-4CB7-A110-7F55425F6EC7}" type="presParOf" srcId="{26EC0100-A942-46C3-B874-D54AECC4629B}" destId="{F0D87C96-5790-4A05-99C5-72AB2919936D}" srcOrd="0" destOrd="0" presId="urn:microsoft.com/office/officeart/2018/2/layout/IconCircleList"/>
    <dgm:cxn modelId="{D4D95665-9ADF-4A22-B38C-4D73716E5B32}" type="presParOf" srcId="{26EC0100-A942-46C3-B874-D54AECC4629B}" destId="{12EE7C50-DBE0-4C74-BAB0-7D6E4B2DF325}" srcOrd="1" destOrd="0" presId="urn:microsoft.com/office/officeart/2018/2/layout/IconCircleList"/>
    <dgm:cxn modelId="{7801CB68-CFAF-440C-9B3F-780787BD1135}" type="presParOf" srcId="{26EC0100-A942-46C3-B874-D54AECC4629B}" destId="{DDD67321-6568-46E9-A52B-9155259F3C84}" srcOrd="2" destOrd="0" presId="urn:microsoft.com/office/officeart/2018/2/layout/IconCircleList"/>
    <dgm:cxn modelId="{72A3EE9E-77A2-448C-A865-84B54F1D92FC}" type="presParOf" srcId="{26EC0100-A942-46C3-B874-D54AECC4629B}" destId="{D9FB0161-F36A-4B54-954D-ED5E58FBF413}" srcOrd="3" destOrd="0" presId="urn:microsoft.com/office/officeart/2018/2/layout/IconCircleList"/>
    <dgm:cxn modelId="{ABF56D37-C421-44D8-B90C-34F16ADB3CC8}" type="presParOf" srcId="{417B07BC-7FED-4747-9F63-70E87A0CF26D}" destId="{593C16D2-9C17-4848-AC29-4A1BF2912D30}" srcOrd="5" destOrd="0" presId="urn:microsoft.com/office/officeart/2018/2/layout/IconCircleList"/>
    <dgm:cxn modelId="{4BDAAAB0-9339-4D0D-A410-55E6F86E2CB5}" type="presParOf" srcId="{417B07BC-7FED-4747-9F63-70E87A0CF26D}" destId="{C7A18346-D216-45BF-97B8-5F7F6706E92D}" srcOrd="6" destOrd="0" presId="urn:microsoft.com/office/officeart/2018/2/layout/IconCircleList"/>
    <dgm:cxn modelId="{672AF096-0BCE-4E7A-B0FD-DE08DE1A8C5A}" type="presParOf" srcId="{C7A18346-D216-45BF-97B8-5F7F6706E92D}" destId="{9DFC0492-AEFD-44AC-A762-BAD286DD9771}" srcOrd="0" destOrd="0" presId="urn:microsoft.com/office/officeart/2018/2/layout/IconCircleList"/>
    <dgm:cxn modelId="{839A36C7-93EB-4B37-B5D4-E14D2862382A}" type="presParOf" srcId="{C7A18346-D216-45BF-97B8-5F7F6706E92D}" destId="{63389AF4-AA90-4201-ABD0-D37FD9D24420}" srcOrd="1" destOrd="0" presId="urn:microsoft.com/office/officeart/2018/2/layout/IconCircleList"/>
    <dgm:cxn modelId="{CC62933A-C6FD-4373-9A1B-7498B85B7F86}" type="presParOf" srcId="{C7A18346-D216-45BF-97B8-5F7F6706E92D}" destId="{F219D9A3-8824-484A-96E4-4F0CC7CACF4A}" srcOrd="2" destOrd="0" presId="urn:microsoft.com/office/officeart/2018/2/layout/IconCircleList"/>
    <dgm:cxn modelId="{256FC239-A939-4F07-BEF9-BAC5ACBDD7D1}" type="presParOf" srcId="{C7A18346-D216-45BF-97B8-5F7F6706E92D}" destId="{C30B3E3A-96B1-4745-9790-75E659BA7D6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066DB-853B-478A-84FA-9BCEC9E9ED35}" type="doc">
      <dgm:prSet loTypeId="urn:microsoft.com/office/officeart/2011/layout/HexagonRadial" loCatId="cycle" qsTypeId="urn:microsoft.com/office/officeart/2005/8/quickstyle/3d2" qsCatId="3D" csTypeId="urn:microsoft.com/office/officeart/2005/8/colors/accent1_3" csCatId="accent1" phldr="1"/>
      <dgm:spPr/>
      <dgm:t>
        <a:bodyPr/>
        <a:lstStyle/>
        <a:p>
          <a:endParaRPr lang="en-US"/>
        </a:p>
      </dgm:t>
    </dgm:pt>
    <dgm:pt modelId="{138EA04B-0852-42F0-8B89-6F8920352C3E}">
      <dgm:prSet custT="1"/>
      <dgm:spPr/>
      <dgm:t>
        <a:bodyPr/>
        <a:lstStyle/>
        <a:p>
          <a:r>
            <a:rPr lang="en-US" sz="1700" dirty="0"/>
            <a:t>Communication Skills</a:t>
          </a:r>
        </a:p>
      </dgm:t>
    </dgm:pt>
    <dgm:pt modelId="{52E8EDEF-A3A1-48A4-9D51-8E624D594EBA}" type="parTrans" cxnId="{3B7A0B6B-7210-4D21-A518-2E342B4C7267}">
      <dgm:prSet/>
      <dgm:spPr/>
      <dgm:t>
        <a:bodyPr/>
        <a:lstStyle/>
        <a:p>
          <a:endParaRPr lang="en-US"/>
        </a:p>
      </dgm:t>
    </dgm:pt>
    <dgm:pt modelId="{2C370276-F3AE-4918-8671-BFB7E44E717C}" type="sibTrans" cxnId="{3B7A0B6B-7210-4D21-A518-2E342B4C7267}">
      <dgm:prSet/>
      <dgm:spPr/>
      <dgm:t>
        <a:bodyPr/>
        <a:lstStyle/>
        <a:p>
          <a:endParaRPr lang="en-US"/>
        </a:p>
      </dgm:t>
    </dgm:pt>
    <dgm:pt modelId="{F2D793D3-0438-4924-BCFE-489D6C959D55}">
      <dgm:prSet custT="1"/>
      <dgm:spPr/>
      <dgm:t>
        <a:bodyPr/>
        <a:lstStyle/>
        <a:p>
          <a:r>
            <a:rPr lang="en-US" sz="1800" dirty="0"/>
            <a:t>Problem-solving</a:t>
          </a:r>
        </a:p>
      </dgm:t>
    </dgm:pt>
    <dgm:pt modelId="{177E1E6B-F9BB-41BF-95FD-D098E01A092F}" type="parTrans" cxnId="{B92E3235-9CCE-47D2-A0A1-BC4645F267B1}">
      <dgm:prSet/>
      <dgm:spPr/>
      <dgm:t>
        <a:bodyPr/>
        <a:lstStyle/>
        <a:p>
          <a:endParaRPr lang="en-US"/>
        </a:p>
      </dgm:t>
    </dgm:pt>
    <dgm:pt modelId="{C2437BBB-4475-4DA7-BE82-63B06D144EE2}" type="sibTrans" cxnId="{B92E3235-9CCE-47D2-A0A1-BC4645F267B1}">
      <dgm:prSet/>
      <dgm:spPr/>
      <dgm:t>
        <a:bodyPr/>
        <a:lstStyle/>
        <a:p>
          <a:endParaRPr lang="en-US"/>
        </a:p>
      </dgm:t>
    </dgm:pt>
    <dgm:pt modelId="{7901D2C9-580D-4957-8096-1F6B56E4FA40}">
      <dgm:prSet custT="1"/>
      <dgm:spPr/>
      <dgm:t>
        <a:bodyPr/>
        <a:lstStyle/>
        <a:p>
          <a:r>
            <a:rPr lang="en-US" sz="1800" dirty="0"/>
            <a:t>Reliability</a:t>
          </a:r>
        </a:p>
      </dgm:t>
    </dgm:pt>
    <dgm:pt modelId="{55636B5B-DCDF-4392-80DC-0473AFA51ABE}" type="parTrans" cxnId="{ABC01698-352B-4353-9833-B1B14AF55405}">
      <dgm:prSet/>
      <dgm:spPr/>
      <dgm:t>
        <a:bodyPr/>
        <a:lstStyle/>
        <a:p>
          <a:endParaRPr lang="en-US"/>
        </a:p>
      </dgm:t>
    </dgm:pt>
    <dgm:pt modelId="{E1A22FF4-08A8-4259-B5B8-0F2F190447A4}" type="sibTrans" cxnId="{ABC01698-352B-4353-9833-B1B14AF55405}">
      <dgm:prSet/>
      <dgm:spPr/>
      <dgm:t>
        <a:bodyPr/>
        <a:lstStyle/>
        <a:p>
          <a:endParaRPr lang="en-US"/>
        </a:p>
      </dgm:t>
    </dgm:pt>
    <dgm:pt modelId="{59B1F419-49A7-496F-819C-1019D057ED43}">
      <dgm:prSet custT="1"/>
      <dgm:spPr/>
      <dgm:t>
        <a:bodyPr/>
        <a:lstStyle/>
        <a:p>
          <a:r>
            <a:rPr lang="en-US" sz="1400" dirty="0"/>
            <a:t>Professionalism</a:t>
          </a:r>
        </a:p>
      </dgm:t>
    </dgm:pt>
    <dgm:pt modelId="{9DC6DC11-09E8-4369-BB9D-ECCD49916E85}" type="parTrans" cxnId="{5586A90D-9499-487D-8197-43185CCA969C}">
      <dgm:prSet/>
      <dgm:spPr/>
      <dgm:t>
        <a:bodyPr/>
        <a:lstStyle/>
        <a:p>
          <a:endParaRPr lang="en-US"/>
        </a:p>
      </dgm:t>
    </dgm:pt>
    <dgm:pt modelId="{B7F63AFD-1676-4E4F-BD6B-37D0A7A01E8D}" type="sibTrans" cxnId="{5586A90D-9499-487D-8197-43185CCA969C}">
      <dgm:prSet/>
      <dgm:spPr/>
      <dgm:t>
        <a:bodyPr/>
        <a:lstStyle/>
        <a:p>
          <a:endParaRPr lang="en-US"/>
        </a:p>
      </dgm:t>
    </dgm:pt>
    <dgm:pt modelId="{E4554603-F895-425C-97D8-491A3C0E7162}">
      <dgm:prSet custT="1"/>
      <dgm:spPr/>
      <dgm:t>
        <a:bodyPr/>
        <a:lstStyle/>
        <a:p>
          <a:r>
            <a:rPr lang="en-US" sz="1800" dirty="0"/>
            <a:t>Initiative</a:t>
          </a:r>
        </a:p>
      </dgm:t>
    </dgm:pt>
    <dgm:pt modelId="{2E904D10-6DAD-4C76-BC7A-9FD8DE4EDA3E}" type="parTrans" cxnId="{EF6807A3-C141-4F8E-85CB-8A508EBFD52F}">
      <dgm:prSet/>
      <dgm:spPr/>
      <dgm:t>
        <a:bodyPr/>
        <a:lstStyle/>
        <a:p>
          <a:endParaRPr lang="en-US"/>
        </a:p>
      </dgm:t>
    </dgm:pt>
    <dgm:pt modelId="{C737810A-176B-4368-9EBC-2125F9A91453}" type="sibTrans" cxnId="{EF6807A3-C141-4F8E-85CB-8A508EBFD52F}">
      <dgm:prSet/>
      <dgm:spPr/>
      <dgm:t>
        <a:bodyPr/>
        <a:lstStyle/>
        <a:p>
          <a:endParaRPr lang="en-US"/>
        </a:p>
      </dgm:t>
    </dgm:pt>
    <dgm:pt modelId="{F5CBFA0A-7333-4AB9-B38A-4F2122CE2B6E}">
      <dgm:prSet custT="1"/>
      <dgm:spPr/>
      <dgm:t>
        <a:bodyPr/>
        <a:lstStyle/>
        <a:p>
          <a:r>
            <a:rPr lang="en-US" sz="1800" dirty="0"/>
            <a:t>Adaptability</a:t>
          </a:r>
        </a:p>
      </dgm:t>
    </dgm:pt>
    <dgm:pt modelId="{94713A9B-190F-4DE1-BC2B-267A955B4FEF}" type="parTrans" cxnId="{D42E0214-EE2C-4D71-9EB5-BE32EC171A44}">
      <dgm:prSet/>
      <dgm:spPr/>
      <dgm:t>
        <a:bodyPr/>
        <a:lstStyle/>
        <a:p>
          <a:endParaRPr lang="en-US"/>
        </a:p>
      </dgm:t>
    </dgm:pt>
    <dgm:pt modelId="{74AA96D0-1F1F-44C9-917A-F850D4EEC176}" type="sibTrans" cxnId="{D42E0214-EE2C-4D71-9EB5-BE32EC171A44}">
      <dgm:prSet/>
      <dgm:spPr/>
      <dgm:t>
        <a:bodyPr/>
        <a:lstStyle/>
        <a:p>
          <a:endParaRPr lang="en-US"/>
        </a:p>
      </dgm:t>
    </dgm:pt>
    <dgm:pt modelId="{7C26441C-0401-4B96-B3AF-4C959F88608D}" type="pres">
      <dgm:prSet presAssocID="{390066DB-853B-478A-84FA-9BCEC9E9ED35}" presName="Name0" presStyleCnt="0">
        <dgm:presLayoutVars>
          <dgm:chMax val="1"/>
          <dgm:chPref val="1"/>
          <dgm:dir/>
          <dgm:animOne val="branch"/>
          <dgm:animLvl val="lvl"/>
        </dgm:presLayoutVars>
      </dgm:prSet>
      <dgm:spPr/>
    </dgm:pt>
    <dgm:pt modelId="{BABFE48B-6AD5-4481-A024-BE90421CB964}" type="pres">
      <dgm:prSet presAssocID="{138EA04B-0852-42F0-8B89-6F8920352C3E}" presName="Parent" presStyleLbl="node0" presStyleIdx="0" presStyleCnt="1">
        <dgm:presLayoutVars>
          <dgm:chMax val="6"/>
          <dgm:chPref val="6"/>
        </dgm:presLayoutVars>
      </dgm:prSet>
      <dgm:spPr/>
    </dgm:pt>
    <dgm:pt modelId="{EA48FE8E-B280-4A5E-9DDE-C2458C10E607}" type="pres">
      <dgm:prSet presAssocID="{F2D793D3-0438-4924-BCFE-489D6C959D55}" presName="Accent1" presStyleCnt="0"/>
      <dgm:spPr/>
    </dgm:pt>
    <dgm:pt modelId="{969C5071-FC28-4BC6-8192-CCABDCA7FDA7}" type="pres">
      <dgm:prSet presAssocID="{F2D793D3-0438-4924-BCFE-489D6C959D55}" presName="Accent" presStyleLbl="bgShp" presStyleIdx="0" presStyleCnt="5"/>
      <dgm:spPr/>
    </dgm:pt>
    <dgm:pt modelId="{DE612865-E32E-449F-87A1-F6DBB095E08A}" type="pres">
      <dgm:prSet presAssocID="{F2D793D3-0438-4924-BCFE-489D6C959D55}" presName="Child1" presStyleLbl="node1" presStyleIdx="0" presStyleCnt="5">
        <dgm:presLayoutVars>
          <dgm:chMax val="0"/>
          <dgm:chPref val="0"/>
          <dgm:bulletEnabled val="1"/>
        </dgm:presLayoutVars>
      </dgm:prSet>
      <dgm:spPr/>
    </dgm:pt>
    <dgm:pt modelId="{64C9AF86-A6A2-4830-864A-1CE5A9BFA376}" type="pres">
      <dgm:prSet presAssocID="{7901D2C9-580D-4957-8096-1F6B56E4FA40}" presName="Accent2" presStyleCnt="0"/>
      <dgm:spPr/>
    </dgm:pt>
    <dgm:pt modelId="{101BA31D-5E55-40FB-92C6-49287D13B258}" type="pres">
      <dgm:prSet presAssocID="{7901D2C9-580D-4957-8096-1F6B56E4FA40}" presName="Accent" presStyleLbl="bgShp" presStyleIdx="1" presStyleCnt="5"/>
      <dgm:spPr/>
    </dgm:pt>
    <dgm:pt modelId="{C9849D0B-B72D-4FAE-A454-166D4B78F72A}" type="pres">
      <dgm:prSet presAssocID="{7901D2C9-580D-4957-8096-1F6B56E4FA40}" presName="Child2" presStyleLbl="node1" presStyleIdx="1" presStyleCnt="5">
        <dgm:presLayoutVars>
          <dgm:chMax val="0"/>
          <dgm:chPref val="0"/>
          <dgm:bulletEnabled val="1"/>
        </dgm:presLayoutVars>
      </dgm:prSet>
      <dgm:spPr/>
    </dgm:pt>
    <dgm:pt modelId="{FEAA2655-B143-4370-98BD-DC91F91A7815}" type="pres">
      <dgm:prSet presAssocID="{59B1F419-49A7-496F-819C-1019D057ED43}" presName="Accent3" presStyleCnt="0"/>
      <dgm:spPr/>
    </dgm:pt>
    <dgm:pt modelId="{E08D075C-A68D-4F5B-B841-CB6DE9EF933E}" type="pres">
      <dgm:prSet presAssocID="{59B1F419-49A7-496F-819C-1019D057ED43}" presName="Accent" presStyleLbl="bgShp" presStyleIdx="2" presStyleCnt="5"/>
      <dgm:spPr/>
    </dgm:pt>
    <dgm:pt modelId="{DD464AED-97C6-44C0-BE65-9711194E9BEA}" type="pres">
      <dgm:prSet presAssocID="{59B1F419-49A7-496F-819C-1019D057ED43}" presName="Child3" presStyleLbl="node1" presStyleIdx="2" presStyleCnt="5">
        <dgm:presLayoutVars>
          <dgm:chMax val="0"/>
          <dgm:chPref val="0"/>
          <dgm:bulletEnabled val="1"/>
        </dgm:presLayoutVars>
      </dgm:prSet>
      <dgm:spPr/>
    </dgm:pt>
    <dgm:pt modelId="{417691D6-418C-44DF-9DB5-7420A9235D65}" type="pres">
      <dgm:prSet presAssocID="{E4554603-F895-425C-97D8-491A3C0E7162}" presName="Accent4" presStyleCnt="0"/>
      <dgm:spPr/>
    </dgm:pt>
    <dgm:pt modelId="{32F2637E-147F-4D3D-8045-CE0C74BB5B38}" type="pres">
      <dgm:prSet presAssocID="{E4554603-F895-425C-97D8-491A3C0E7162}" presName="Accent" presStyleLbl="bgShp" presStyleIdx="3" presStyleCnt="5"/>
      <dgm:spPr/>
    </dgm:pt>
    <dgm:pt modelId="{507C1CBD-BBE4-4CA1-8338-953FE3581FB7}" type="pres">
      <dgm:prSet presAssocID="{E4554603-F895-425C-97D8-491A3C0E7162}" presName="Child4" presStyleLbl="node1" presStyleIdx="3" presStyleCnt="5">
        <dgm:presLayoutVars>
          <dgm:chMax val="0"/>
          <dgm:chPref val="0"/>
          <dgm:bulletEnabled val="1"/>
        </dgm:presLayoutVars>
      </dgm:prSet>
      <dgm:spPr/>
    </dgm:pt>
    <dgm:pt modelId="{753701A5-7D61-42AC-BD53-4A796CA8614D}" type="pres">
      <dgm:prSet presAssocID="{F5CBFA0A-7333-4AB9-B38A-4F2122CE2B6E}" presName="Accent5" presStyleCnt="0"/>
      <dgm:spPr/>
    </dgm:pt>
    <dgm:pt modelId="{C2E8195B-0156-46B7-B4AE-1715F68E6F0D}" type="pres">
      <dgm:prSet presAssocID="{F5CBFA0A-7333-4AB9-B38A-4F2122CE2B6E}" presName="Accent" presStyleLbl="bgShp" presStyleIdx="4" presStyleCnt="5"/>
      <dgm:spPr/>
    </dgm:pt>
    <dgm:pt modelId="{97B777B2-F587-479F-9E14-936C456DE2F3}" type="pres">
      <dgm:prSet presAssocID="{F5CBFA0A-7333-4AB9-B38A-4F2122CE2B6E}" presName="Child5" presStyleLbl="node1" presStyleIdx="4" presStyleCnt="5">
        <dgm:presLayoutVars>
          <dgm:chMax val="0"/>
          <dgm:chPref val="0"/>
          <dgm:bulletEnabled val="1"/>
        </dgm:presLayoutVars>
      </dgm:prSet>
      <dgm:spPr/>
    </dgm:pt>
  </dgm:ptLst>
  <dgm:cxnLst>
    <dgm:cxn modelId="{5586A90D-9499-487D-8197-43185CCA969C}" srcId="{138EA04B-0852-42F0-8B89-6F8920352C3E}" destId="{59B1F419-49A7-496F-819C-1019D057ED43}" srcOrd="2" destOrd="0" parTransId="{9DC6DC11-09E8-4369-BB9D-ECCD49916E85}" sibTransId="{B7F63AFD-1676-4E4F-BD6B-37D0A7A01E8D}"/>
    <dgm:cxn modelId="{D42E0214-EE2C-4D71-9EB5-BE32EC171A44}" srcId="{138EA04B-0852-42F0-8B89-6F8920352C3E}" destId="{F5CBFA0A-7333-4AB9-B38A-4F2122CE2B6E}" srcOrd="4" destOrd="0" parTransId="{94713A9B-190F-4DE1-BC2B-267A955B4FEF}" sibTransId="{74AA96D0-1F1F-44C9-917A-F850D4EEC176}"/>
    <dgm:cxn modelId="{B92E3235-9CCE-47D2-A0A1-BC4645F267B1}" srcId="{138EA04B-0852-42F0-8B89-6F8920352C3E}" destId="{F2D793D3-0438-4924-BCFE-489D6C959D55}" srcOrd="0" destOrd="0" parTransId="{177E1E6B-F9BB-41BF-95FD-D098E01A092F}" sibTransId="{C2437BBB-4475-4DA7-BE82-63B06D144EE2}"/>
    <dgm:cxn modelId="{48D74B3E-0B5D-4FE1-B83B-BA5AC42BDB07}" type="presOf" srcId="{390066DB-853B-478A-84FA-9BCEC9E9ED35}" destId="{7C26441C-0401-4B96-B3AF-4C959F88608D}" srcOrd="0" destOrd="0" presId="urn:microsoft.com/office/officeart/2011/layout/HexagonRadial"/>
    <dgm:cxn modelId="{7E1E7665-72DB-46A0-8E02-7986DD78FCB0}" type="presOf" srcId="{F5CBFA0A-7333-4AB9-B38A-4F2122CE2B6E}" destId="{97B777B2-F587-479F-9E14-936C456DE2F3}" srcOrd="0" destOrd="0" presId="urn:microsoft.com/office/officeart/2011/layout/HexagonRadial"/>
    <dgm:cxn modelId="{3B7A0B6B-7210-4D21-A518-2E342B4C7267}" srcId="{390066DB-853B-478A-84FA-9BCEC9E9ED35}" destId="{138EA04B-0852-42F0-8B89-6F8920352C3E}" srcOrd="0" destOrd="0" parTransId="{52E8EDEF-A3A1-48A4-9D51-8E624D594EBA}" sibTransId="{2C370276-F3AE-4918-8671-BFB7E44E717C}"/>
    <dgm:cxn modelId="{9F06685A-0C0F-4818-B723-E78FC71DCCC2}" type="presOf" srcId="{7901D2C9-580D-4957-8096-1F6B56E4FA40}" destId="{C9849D0B-B72D-4FAE-A454-166D4B78F72A}" srcOrd="0" destOrd="0" presId="urn:microsoft.com/office/officeart/2011/layout/HexagonRadial"/>
    <dgm:cxn modelId="{6FF24B81-350D-4B8E-8233-4B53DD49842C}" type="presOf" srcId="{F2D793D3-0438-4924-BCFE-489D6C959D55}" destId="{DE612865-E32E-449F-87A1-F6DBB095E08A}" srcOrd="0" destOrd="0" presId="urn:microsoft.com/office/officeart/2011/layout/HexagonRadial"/>
    <dgm:cxn modelId="{ABC01698-352B-4353-9833-B1B14AF55405}" srcId="{138EA04B-0852-42F0-8B89-6F8920352C3E}" destId="{7901D2C9-580D-4957-8096-1F6B56E4FA40}" srcOrd="1" destOrd="0" parTransId="{55636B5B-DCDF-4392-80DC-0473AFA51ABE}" sibTransId="{E1A22FF4-08A8-4259-B5B8-0F2F190447A4}"/>
    <dgm:cxn modelId="{EF6807A3-C141-4F8E-85CB-8A508EBFD52F}" srcId="{138EA04B-0852-42F0-8B89-6F8920352C3E}" destId="{E4554603-F895-425C-97D8-491A3C0E7162}" srcOrd="3" destOrd="0" parTransId="{2E904D10-6DAD-4C76-BC7A-9FD8DE4EDA3E}" sibTransId="{C737810A-176B-4368-9EBC-2125F9A91453}"/>
    <dgm:cxn modelId="{DBA257E6-47EA-4604-B568-018EEA16A64C}" type="presOf" srcId="{E4554603-F895-425C-97D8-491A3C0E7162}" destId="{507C1CBD-BBE4-4CA1-8338-953FE3581FB7}" srcOrd="0" destOrd="0" presId="urn:microsoft.com/office/officeart/2011/layout/HexagonRadial"/>
    <dgm:cxn modelId="{2EE170EA-E040-4DD1-93C9-ABE8A2DF830A}" type="presOf" srcId="{59B1F419-49A7-496F-819C-1019D057ED43}" destId="{DD464AED-97C6-44C0-BE65-9711194E9BEA}" srcOrd="0" destOrd="0" presId="urn:microsoft.com/office/officeart/2011/layout/HexagonRadial"/>
    <dgm:cxn modelId="{D62CCCF2-A9AD-495D-B76C-41FE17F7FADB}" type="presOf" srcId="{138EA04B-0852-42F0-8B89-6F8920352C3E}" destId="{BABFE48B-6AD5-4481-A024-BE90421CB964}" srcOrd="0" destOrd="0" presId="urn:microsoft.com/office/officeart/2011/layout/HexagonRadial"/>
    <dgm:cxn modelId="{22917CD3-9A80-4E65-844E-2682801404CF}" type="presParOf" srcId="{7C26441C-0401-4B96-B3AF-4C959F88608D}" destId="{BABFE48B-6AD5-4481-A024-BE90421CB964}" srcOrd="0" destOrd="0" presId="urn:microsoft.com/office/officeart/2011/layout/HexagonRadial"/>
    <dgm:cxn modelId="{31CD5226-CAB0-4739-BD45-7CAD2A875541}" type="presParOf" srcId="{7C26441C-0401-4B96-B3AF-4C959F88608D}" destId="{EA48FE8E-B280-4A5E-9DDE-C2458C10E607}" srcOrd="1" destOrd="0" presId="urn:microsoft.com/office/officeart/2011/layout/HexagonRadial"/>
    <dgm:cxn modelId="{CE182D43-83E8-469B-8D62-337D580E7DFB}" type="presParOf" srcId="{EA48FE8E-B280-4A5E-9DDE-C2458C10E607}" destId="{969C5071-FC28-4BC6-8192-CCABDCA7FDA7}" srcOrd="0" destOrd="0" presId="urn:microsoft.com/office/officeart/2011/layout/HexagonRadial"/>
    <dgm:cxn modelId="{761AAFFE-6E67-4473-9483-FC13BDA584BA}" type="presParOf" srcId="{7C26441C-0401-4B96-B3AF-4C959F88608D}" destId="{DE612865-E32E-449F-87A1-F6DBB095E08A}" srcOrd="2" destOrd="0" presId="urn:microsoft.com/office/officeart/2011/layout/HexagonRadial"/>
    <dgm:cxn modelId="{9C6BE4D9-B112-42BD-8606-67F6B8D56C30}" type="presParOf" srcId="{7C26441C-0401-4B96-B3AF-4C959F88608D}" destId="{64C9AF86-A6A2-4830-864A-1CE5A9BFA376}" srcOrd="3" destOrd="0" presId="urn:microsoft.com/office/officeart/2011/layout/HexagonRadial"/>
    <dgm:cxn modelId="{449AB700-E3B3-4CBA-AC00-D2837209B351}" type="presParOf" srcId="{64C9AF86-A6A2-4830-864A-1CE5A9BFA376}" destId="{101BA31D-5E55-40FB-92C6-49287D13B258}" srcOrd="0" destOrd="0" presId="urn:microsoft.com/office/officeart/2011/layout/HexagonRadial"/>
    <dgm:cxn modelId="{420AA51B-5BE1-41C2-AD08-1C79908A751B}" type="presParOf" srcId="{7C26441C-0401-4B96-B3AF-4C959F88608D}" destId="{C9849D0B-B72D-4FAE-A454-166D4B78F72A}" srcOrd="4" destOrd="0" presId="urn:microsoft.com/office/officeart/2011/layout/HexagonRadial"/>
    <dgm:cxn modelId="{B8B74829-4C03-4B7F-AD8B-63807E491C77}" type="presParOf" srcId="{7C26441C-0401-4B96-B3AF-4C959F88608D}" destId="{FEAA2655-B143-4370-98BD-DC91F91A7815}" srcOrd="5" destOrd="0" presId="urn:microsoft.com/office/officeart/2011/layout/HexagonRadial"/>
    <dgm:cxn modelId="{EA79EE67-1C45-4CE3-92DB-EC6449B846BE}" type="presParOf" srcId="{FEAA2655-B143-4370-98BD-DC91F91A7815}" destId="{E08D075C-A68D-4F5B-B841-CB6DE9EF933E}" srcOrd="0" destOrd="0" presId="urn:microsoft.com/office/officeart/2011/layout/HexagonRadial"/>
    <dgm:cxn modelId="{8482CF47-C2C3-4FC7-8E13-16B828176AA3}" type="presParOf" srcId="{7C26441C-0401-4B96-B3AF-4C959F88608D}" destId="{DD464AED-97C6-44C0-BE65-9711194E9BEA}" srcOrd="6" destOrd="0" presId="urn:microsoft.com/office/officeart/2011/layout/HexagonRadial"/>
    <dgm:cxn modelId="{ED30E126-EA6B-4BD7-A343-94C6708A8C6B}" type="presParOf" srcId="{7C26441C-0401-4B96-B3AF-4C959F88608D}" destId="{417691D6-418C-44DF-9DB5-7420A9235D65}" srcOrd="7" destOrd="0" presId="urn:microsoft.com/office/officeart/2011/layout/HexagonRadial"/>
    <dgm:cxn modelId="{868AF666-3FA4-455E-AF5F-BAFF6E3900BF}" type="presParOf" srcId="{417691D6-418C-44DF-9DB5-7420A9235D65}" destId="{32F2637E-147F-4D3D-8045-CE0C74BB5B38}" srcOrd="0" destOrd="0" presId="urn:microsoft.com/office/officeart/2011/layout/HexagonRadial"/>
    <dgm:cxn modelId="{C3E7BD6F-7928-4D91-A624-865D17389A03}" type="presParOf" srcId="{7C26441C-0401-4B96-B3AF-4C959F88608D}" destId="{507C1CBD-BBE4-4CA1-8338-953FE3581FB7}" srcOrd="8" destOrd="0" presId="urn:microsoft.com/office/officeart/2011/layout/HexagonRadial"/>
    <dgm:cxn modelId="{766710F4-AF3B-4CC9-9838-711972B5E5D4}" type="presParOf" srcId="{7C26441C-0401-4B96-B3AF-4C959F88608D}" destId="{753701A5-7D61-42AC-BD53-4A796CA8614D}" srcOrd="9" destOrd="0" presId="urn:microsoft.com/office/officeart/2011/layout/HexagonRadial"/>
    <dgm:cxn modelId="{19DFDD50-C73E-4E57-A2D5-C723764761CE}" type="presParOf" srcId="{753701A5-7D61-42AC-BD53-4A796CA8614D}" destId="{C2E8195B-0156-46B7-B4AE-1715F68E6F0D}" srcOrd="0" destOrd="0" presId="urn:microsoft.com/office/officeart/2011/layout/HexagonRadial"/>
    <dgm:cxn modelId="{EA20BF95-2318-4B79-891F-70A5F25ACB65}" type="presParOf" srcId="{7C26441C-0401-4B96-B3AF-4C959F88608D}" destId="{97B777B2-F587-479F-9E14-936C456DE2F3}"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7345C-4D86-4C73-AE5B-573DEE28E36F}"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B2BC9683-0096-4C6E-9A4D-242F36B541D8}">
      <dgm:prSet/>
      <dgm:spPr/>
      <dgm:t>
        <a:bodyPr/>
        <a:lstStyle/>
        <a:p>
          <a:r>
            <a:rPr lang="en-US"/>
            <a:t>Transportation</a:t>
          </a:r>
        </a:p>
      </dgm:t>
    </dgm:pt>
    <dgm:pt modelId="{436DA4A8-4CF7-4E60-A247-F1362F8CFF48}" type="parTrans" cxnId="{CAA348DC-2C8C-4A39-BA68-086141E66138}">
      <dgm:prSet/>
      <dgm:spPr/>
      <dgm:t>
        <a:bodyPr/>
        <a:lstStyle/>
        <a:p>
          <a:endParaRPr lang="en-US" sz="2800"/>
        </a:p>
      </dgm:t>
    </dgm:pt>
    <dgm:pt modelId="{A0AC923C-2449-4F5B-A657-599356059A8B}" type="sibTrans" cxnId="{CAA348DC-2C8C-4A39-BA68-086141E66138}">
      <dgm:prSet/>
      <dgm:spPr/>
      <dgm:t>
        <a:bodyPr/>
        <a:lstStyle/>
        <a:p>
          <a:endParaRPr lang="en-US"/>
        </a:p>
      </dgm:t>
    </dgm:pt>
    <dgm:pt modelId="{C5AE0BF1-3591-42C1-AAEC-6B5994DE38EF}">
      <dgm:prSet/>
      <dgm:spPr/>
      <dgm:t>
        <a:bodyPr/>
        <a:lstStyle/>
        <a:p>
          <a:r>
            <a:rPr lang="en-US"/>
            <a:t>Scheduling conflicts</a:t>
          </a:r>
        </a:p>
      </dgm:t>
    </dgm:pt>
    <dgm:pt modelId="{D995A8CE-8184-4B37-B789-E182C9F697C5}" type="parTrans" cxnId="{5AABD934-1E36-482A-935A-773F03DF110B}">
      <dgm:prSet/>
      <dgm:spPr/>
      <dgm:t>
        <a:bodyPr/>
        <a:lstStyle/>
        <a:p>
          <a:endParaRPr lang="en-US" sz="2800"/>
        </a:p>
      </dgm:t>
    </dgm:pt>
    <dgm:pt modelId="{94A0B2A2-E22A-4C05-8B9C-AD6A55BA619D}" type="sibTrans" cxnId="{5AABD934-1E36-482A-935A-773F03DF110B}">
      <dgm:prSet/>
      <dgm:spPr/>
      <dgm:t>
        <a:bodyPr/>
        <a:lstStyle/>
        <a:p>
          <a:endParaRPr lang="en-US"/>
        </a:p>
      </dgm:t>
    </dgm:pt>
    <dgm:pt modelId="{BB161B87-3E13-4501-BAE1-49157687E42E}">
      <dgm:prSet/>
      <dgm:spPr/>
      <dgm:t>
        <a:bodyPr/>
        <a:lstStyle/>
        <a:p>
          <a:r>
            <a:rPr lang="en-US" dirty="0"/>
            <a:t>Student age restrictions</a:t>
          </a:r>
        </a:p>
      </dgm:t>
    </dgm:pt>
    <dgm:pt modelId="{56EAA7BB-0F71-44AE-B174-8B59D062AEAE}" type="parTrans" cxnId="{60FC2DBD-434D-4857-8E2A-AF66FDFAC609}">
      <dgm:prSet/>
      <dgm:spPr/>
      <dgm:t>
        <a:bodyPr/>
        <a:lstStyle/>
        <a:p>
          <a:endParaRPr lang="en-US" sz="2800"/>
        </a:p>
      </dgm:t>
    </dgm:pt>
    <dgm:pt modelId="{66B6C9E4-3EF5-4B0B-8E4B-5DD4D27BE1FA}" type="sibTrans" cxnId="{60FC2DBD-434D-4857-8E2A-AF66FDFAC609}">
      <dgm:prSet/>
      <dgm:spPr/>
      <dgm:t>
        <a:bodyPr/>
        <a:lstStyle/>
        <a:p>
          <a:endParaRPr lang="en-US"/>
        </a:p>
      </dgm:t>
    </dgm:pt>
    <dgm:pt modelId="{F9FDC389-FA09-46C5-9A32-2640C6F952C5}">
      <dgm:prSet/>
      <dgm:spPr/>
      <dgm:t>
        <a:bodyPr/>
        <a:lstStyle/>
        <a:p>
          <a:r>
            <a:rPr lang="en-US" dirty="0"/>
            <a:t>Liability concerns</a:t>
          </a:r>
        </a:p>
      </dgm:t>
    </dgm:pt>
    <dgm:pt modelId="{5D54DB9D-2C5A-4593-9E2B-BCD6BDB691A7}" type="parTrans" cxnId="{9DC1F457-1490-48AA-9913-2317C2DC72C7}">
      <dgm:prSet/>
      <dgm:spPr/>
      <dgm:t>
        <a:bodyPr/>
        <a:lstStyle/>
        <a:p>
          <a:endParaRPr lang="en-US" sz="2800"/>
        </a:p>
      </dgm:t>
    </dgm:pt>
    <dgm:pt modelId="{92D2DA62-16E2-48BB-B614-826A1203AE6B}" type="sibTrans" cxnId="{9DC1F457-1490-48AA-9913-2317C2DC72C7}">
      <dgm:prSet/>
      <dgm:spPr/>
      <dgm:t>
        <a:bodyPr/>
        <a:lstStyle/>
        <a:p>
          <a:endParaRPr lang="en-US"/>
        </a:p>
      </dgm:t>
    </dgm:pt>
    <dgm:pt modelId="{4EA4D616-B194-4B73-BD6D-9187F6D70E22}">
      <dgm:prSet/>
      <dgm:spPr/>
      <dgm:t>
        <a:bodyPr/>
        <a:lstStyle/>
        <a:p>
          <a:r>
            <a:rPr lang="en-US"/>
            <a:t>Lack of coordination with schools</a:t>
          </a:r>
        </a:p>
      </dgm:t>
    </dgm:pt>
    <dgm:pt modelId="{05E38BC6-A9E8-42FA-9BDF-B8D81EA9E8EE}" type="parTrans" cxnId="{D77565B7-FF90-417C-B771-37DBDF4AEBFB}">
      <dgm:prSet/>
      <dgm:spPr/>
      <dgm:t>
        <a:bodyPr/>
        <a:lstStyle/>
        <a:p>
          <a:endParaRPr lang="en-US"/>
        </a:p>
      </dgm:t>
    </dgm:pt>
    <dgm:pt modelId="{02342C2F-4EBA-4984-A6EC-18163C996B19}" type="sibTrans" cxnId="{D77565B7-FF90-417C-B771-37DBDF4AEBFB}">
      <dgm:prSet/>
      <dgm:spPr/>
      <dgm:t>
        <a:bodyPr/>
        <a:lstStyle/>
        <a:p>
          <a:endParaRPr lang="en-US"/>
        </a:p>
      </dgm:t>
    </dgm:pt>
    <dgm:pt modelId="{BDAD3A38-6358-4F5A-82E5-79327483FDAD}" type="pres">
      <dgm:prSet presAssocID="{2A37345C-4D86-4C73-AE5B-573DEE28E36F}" presName="diagram" presStyleCnt="0">
        <dgm:presLayoutVars>
          <dgm:dir/>
          <dgm:resizeHandles val="exact"/>
        </dgm:presLayoutVars>
      </dgm:prSet>
      <dgm:spPr/>
    </dgm:pt>
    <dgm:pt modelId="{053B5FF3-5C22-4909-A66E-35963949A85B}" type="pres">
      <dgm:prSet presAssocID="{B2BC9683-0096-4C6E-9A4D-242F36B541D8}" presName="node" presStyleLbl="node1" presStyleIdx="0" presStyleCnt="5">
        <dgm:presLayoutVars>
          <dgm:bulletEnabled val="1"/>
        </dgm:presLayoutVars>
      </dgm:prSet>
      <dgm:spPr/>
    </dgm:pt>
    <dgm:pt modelId="{0ADCB390-7FCB-4546-9A50-141F8481D4C3}" type="pres">
      <dgm:prSet presAssocID="{A0AC923C-2449-4F5B-A657-599356059A8B}" presName="sibTrans" presStyleCnt="0"/>
      <dgm:spPr/>
    </dgm:pt>
    <dgm:pt modelId="{540BBEF7-833C-4EB2-8558-0010B3022FEC}" type="pres">
      <dgm:prSet presAssocID="{C5AE0BF1-3591-42C1-AAEC-6B5994DE38EF}" presName="node" presStyleLbl="node1" presStyleIdx="1" presStyleCnt="5">
        <dgm:presLayoutVars>
          <dgm:bulletEnabled val="1"/>
        </dgm:presLayoutVars>
      </dgm:prSet>
      <dgm:spPr/>
    </dgm:pt>
    <dgm:pt modelId="{87809DF1-847C-4AAE-AF02-0ADBF47A446C}" type="pres">
      <dgm:prSet presAssocID="{94A0B2A2-E22A-4C05-8B9C-AD6A55BA619D}" presName="sibTrans" presStyleCnt="0"/>
      <dgm:spPr/>
    </dgm:pt>
    <dgm:pt modelId="{BBD60DE2-B396-4B85-927C-0E1E23C76FE3}" type="pres">
      <dgm:prSet presAssocID="{BB161B87-3E13-4501-BAE1-49157687E42E}" presName="node" presStyleLbl="node1" presStyleIdx="2" presStyleCnt="5">
        <dgm:presLayoutVars>
          <dgm:bulletEnabled val="1"/>
        </dgm:presLayoutVars>
      </dgm:prSet>
      <dgm:spPr/>
    </dgm:pt>
    <dgm:pt modelId="{F59503B8-B109-42CD-8505-D69ED097DEC8}" type="pres">
      <dgm:prSet presAssocID="{66B6C9E4-3EF5-4B0B-8E4B-5DD4D27BE1FA}" presName="sibTrans" presStyleCnt="0"/>
      <dgm:spPr/>
    </dgm:pt>
    <dgm:pt modelId="{3629AFFD-1A07-48F6-9E4B-1536C7E66600}" type="pres">
      <dgm:prSet presAssocID="{F9FDC389-FA09-46C5-9A32-2640C6F952C5}" presName="node" presStyleLbl="node1" presStyleIdx="3" presStyleCnt="5">
        <dgm:presLayoutVars>
          <dgm:bulletEnabled val="1"/>
        </dgm:presLayoutVars>
      </dgm:prSet>
      <dgm:spPr/>
    </dgm:pt>
    <dgm:pt modelId="{8792D8CA-CD44-415C-80B8-FCC870078CDC}" type="pres">
      <dgm:prSet presAssocID="{92D2DA62-16E2-48BB-B614-826A1203AE6B}" presName="sibTrans" presStyleCnt="0"/>
      <dgm:spPr/>
    </dgm:pt>
    <dgm:pt modelId="{D2D9A6C5-C9A8-4A25-AD03-9D9FC39EAABB}" type="pres">
      <dgm:prSet presAssocID="{4EA4D616-B194-4B73-BD6D-9187F6D70E22}" presName="node" presStyleLbl="node1" presStyleIdx="4" presStyleCnt="5">
        <dgm:presLayoutVars>
          <dgm:bulletEnabled val="1"/>
        </dgm:presLayoutVars>
      </dgm:prSet>
      <dgm:spPr/>
    </dgm:pt>
  </dgm:ptLst>
  <dgm:cxnLst>
    <dgm:cxn modelId="{5AABD934-1E36-482A-935A-773F03DF110B}" srcId="{2A37345C-4D86-4C73-AE5B-573DEE28E36F}" destId="{C5AE0BF1-3591-42C1-AAEC-6B5994DE38EF}" srcOrd="1" destOrd="0" parTransId="{D995A8CE-8184-4B37-B789-E182C9F697C5}" sibTransId="{94A0B2A2-E22A-4C05-8B9C-AD6A55BA619D}"/>
    <dgm:cxn modelId="{DE593E36-9593-4118-B21B-EA117D1A4578}" type="presOf" srcId="{BB161B87-3E13-4501-BAE1-49157687E42E}" destId="{BBD60DE2-B396-4B85-927C-0E1E23C76FE3}" srcOrd="0" destOrd="0" presId="urn:microsoft.com/office/officeart/2005/8/layout/default"/>
    <dgm:cxn modelId="{6A242039-BEE4-47EB-997A-4F186D5A9326}" type="presOf" srcId="{F9FDC389-FA09-46C5-9A32-2640C6F952C5}" destId="{3629AFFD-1A07-48F6-9E4B-1536C7E66600}" srcOrd="0" destOrd="0" presId="urn:microsoft.com/office/officeart/2005/8/layout/default"/>
    <dgm:cxn modelId="{4B04A15D-16FF-47A1-AE4B-B8BB3FF7F283}" type="presOf" srcId="{2A37345C-4D86-4C73-AE5B-573DEE28E36F}" destId="{BDAD3A38-6358-4F5A-82E5-79327483FDAD}" srcOrd="0" destOrd="0" presId="urn:microsoft.com/office/officeart/2005/8/layout/default"/>
    <dgm:cxn modelId="{9DC1F457-1490-48AA-9913-2317C2DC72C7}" srcId="{2A37345C-4D86-4C73-AE5B-573DEE28E36F}" destId="{F9FDC389-FA09-46C5-9A32-2640C6F952C5}" srcOrd="3" destOrd="0" parTransId="{5D54DB9D-2C5A-4593-9E2B-BCD6BDB691A7}" sibTransId="{92D2DA62-16E2-48BB-B614-826A1203AE6B}"/>
    <dgm:cxn modelId="{90886DAA-1773-43A1-B326-FA5299FDC75E}" type="presOf" srcId="{4EA4D616-B194-4B73-BD6D-9187F6D70E22}" destId="{D2D9A6C5-C9A8-4A25-AD03-9D9FC39EAABB}" srcOrd="0" destOrd="0" presId="urn:microsoft.com/office/officeart/2005/8/layout/default"/>
    <dgm:cxn modelId="{D77565B7-FF90-417C-B771-37DBDF4AEBFB}" srcId="{2A37345C-4D86-4C73-AE5B-573DEE28E36F}" destId="{4EA4D616-B194-4B73-BD6D-9187F6D70E22}" srcOrd="4" destOrd="0" parTransId="{05E38BC6-A9E8-42FA-9BDF-B8D81EA9E8EE}" sibTransId="{02342C2F-4EBA-4984-A6EC-18163C996B19}"/>
    <dgm:cxn modelId="{60FC2DBD-434D-4857-8E2A-AF66FDFAC609}" srcId="{2A37345C-4D86-4C73-AE5B-573DEE28E36F}" destId="{BB161B87-3E13-4501-BAE1-49157687E42E}" srcOrd="2" destOrd="0" parTransId="{56EAA7BB-0F71-44AE-B174-8B59D062AEAE}" sibTransId="{66B6C9E4-3EF5-4B0B-8E4B-5DD4D27BE1FA}"/>
    <dgm:cxn modelId="{A37989C6-7ACD-4763-BF96-2C4A74F29DEF}" type="presOf" srcId="{B2BC9683-0096-4C6E-9A4D-242F36B541D8}" destId="{053B5FF3-5C22-4909-A66E-35963949A85B}" srcOrd="0" destOrd="0" presId="urn:microsoft.com/office/officeart/2005/8/layout/default"/>
    <dgm:cxn modelId="{89CCC8C7-B82F-4410-AB60-BB9C43754734}" type="presOf" srcId="{C5AE0BF1-3591-42C1-AAEC-6B5994DE38EF}" destId="{540BBEF7-833C-4EB2-8558-0010B3022FEC}" srcOrd="0" destOrd="0" presId="urn:microsoft.com/office/officeart/2005/8/layout/default"/>
    <dgm:cxn modelId="{CAA348DC-2C8C-4A39-BA68-086141E66138}" srcId="{2A37345C-4D86-4C73-AE5B-573DEE28E36F}" destId="{B2BC9683-0096-4C6E-9A4D-242F36B541D8}" srcOrd="0" destOrd="0" parTransId="{436DA4A8-4CF7-4E60-A247-F1362F8CFF48}" sibTransId="{A0AC923C-2449-4F5B-A657-599356059A8B}"/>
    <dgm:cxn modelId="{B61E1180-6B7D-4BC5-9A26-C95959F9BE8F}" type="presParOf" srcId="{BDAD3A38-6358-4F5A-82E5-79327483FDAD}" destId="{053B5FF3-5C22-4909-A66E-35963949A85B}" srcOrd="0" destOrd="0" presId="urn:microsoft.com/office/officeart/2005/8/layout/default"/>
    <dgm:cxn modelId="{7D7983BA-B7B2-4F81-8DD9-70244B24EAE4}" type="presParOf" srcId="{BDAD3A38-6358-4F5A-82E5-79327483FDAD}" destId="{0ADCB390-7FCB-4546-9A50-141F8481D4C3}" srcOrd="1" destOrd="0" presId="urn:microsoft.com/office/officeart/2005/8/layout/default"/>
    <dgm:cxn modelId="{F50CFAD4-0219-44D2-8100-557F190398E2}" type="presParOf" srcId="{BDAD3A38-6358-4F5A-82E5-79327483FDAD}" destId="{540BBEF7-833C-4EB2-8558-0010B3022FEC}" srcOrd="2" destOrd="0" presId="urn:microsoft.com/office/officeart/2005/8/layout/default"/>
    <dgm:cxn modelId="{51492A31-2370-4D6F-A8E0-46D5F54D05C5}" type="presParOf" srcId="{BDAD3A38-6358-4F5A-82E5-79327483FDAD}" destId="{87809DF1-847C-4AAE-AF02-0ADBF47A446C}" srcOrd="3" destOrd="0" presId="urn:microsoft.com/office/officeart/2005/8/layout/default"/>
    <dgm:cxn modelId="{413C3212-4689-4B21-A1DA-1C07AD43FAF6}" type="presParOf" srcId="{BDAD3A38-6358-4F5A-82E5-79327483FDAD}" destId="{BBD60DE2-B396-4B85-927C-0E1E23C76FE3}" srcOrd="4" destOrd="0" presId="urn:microsoft.com/office/officeart/2005/8/layout/default"/>
    <dgm:cxn modelId="{EB313763-3526-48D8-8F4F-13F0CE208B4F}" type="presParOf" srcId="{BDAD3A38-6358-4F5A-82E5-79327483FDAD}" destId="{F59503B8-B109-42CD-8505-D69ED097DEC8}" srcOrd="5" destOrd="0" presId="urn:microsoft.com/office/officeart/2005/8/layout/default"/>
    <dgm:cxn modelId="{8A0F6D18-5930-4BA1-90C8-A96C78914A24}" type="presParOf" srcId="{BDAD3A38-6358-4F5A-82E5-79327483FDAD}" destId="{3629AFFD-1A07-48F6-9E4B-1536C7E66600}" srcOrd="6" destOrd="0" presId="urn:microsoft.com/office/officeart/2005/8/layout/default"/>
    <dgm:cxn modelId="{192C1822-B580-437F-AABC-86A392925443}" type="presParOf" srcId="{BDAD3A38-6358-4F5A-82E5-79327483FDAD}" destId="{8792D8CA-CD44-415C-80B8-FCC870078CDC}" srcOrd="7" destOrd="0" presId="urn:microsoft.com/office/officeart/2005/8/layout/default"/>
    <dgm:cxn modelId="{2CC44708-536A-491F-9417-046DF8F56ED1}" type="presParOf" srcId="{BDAD3A38-6358-4F5A-82E5-79327483FDAD}" destId="{D2D9A6C5-C9A8-4A25-AD03-9D9FC39EAAB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2D6038-CFD6-4904-91C3-56925ED0D8FC}"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1BA1F1F-D249-4597-84FD-1D6A40A43490}">
      <dgm:prSet custT="1"/>
      <dgm:spPr/>
      <dgm:t>
        <a:bodyPr/>
        <a:lstStyle/>
        <a:p>
          <a:r>
            <a:rPr lang="en-US" sz="2400" dirty="0"/>
            <a:t>Difficulty finding employer contacts</a:t>
          </a:r>
        </a:p>
      </dgm:t>
    </dgm:pt>
    <dgm:pt modelId="{5E3138D2-6628-4185-9648-FC50A8127FA0}" type="parTrans" cxnId="{C8CA062F-22F2-42CF-B499-7013113E24BC}">
      <dgm:prSet/>
      <dgm:spPr/>
      <dgm:t>
        <a:bodyPr/>
        <a:lstStyle/>
        <a:p>
          <a:endParaRPr lang="en-US" sz="2400"/>
        </a:p>
      </dgm:t>
    </dgm:pt>
    <dgm:pt modelId="{A729D42C-53BA-41E8-9AC0-0818676C8522}" type="sibTrans" cxnId="{C8CA062F-22F2-42CF-B499-7013113E24BC}">
      <dgm:prSet/>
      <dgm:spPr/>
      <dgm:t>
        <a:bodyPr/>
        <a:lstStyle/>
        <a:p>
          <a:endParaRPr lang="en-US" sz="2400"/>
        </a:p>
      </dgm:t>
    </dgm:pt>
    <dgm:pt modelId="{5D43EA8F-EBAB-4BD7-80A2-B03D48CD0104}">
      <dgm:prSet custT="1"/>
      <dgm:spPr/>
      <dgm:t>
        <a:bodyPr/>
        <a:lstStyle/>
        <a:p>
          <a:r>
            <a:rPr lang="en-US" sz="2400"/>
            <a:t>Time required to coordinate experiences</a:t>
          </a:r>
          <a:endParaRPr lang="en-US" sz="2400" dirty="0"/>
        </a:p>
      </dgm:t>
    </dgm:pt>
    <dgm:pt modelId="{A0F11FA4-FE00-4227-AC6C-B0E34F3233D0}" type="parTrans" cxnId="{9E116A9A-3210-473C-9F71-4FF1DCE0A721}">
      <dgm:prSet/>
      <dgm:spPr/>
      <dgm:t>
        <a:bodyPr/>
        <a:lstStyle/>
        <a:p>
          <a:endParaRPr lang="en-US" sz="2400"/>
        </a:p>
      </dgm:t>
    </dgm:pt>
    <dgm:pt modelId="{A52E46C5-8D46-4CDF-956D-7B733AC98BE1}" type="sibTrans" cxnId="{9E116A9A-3210-473C-9F71-4FF1DCE0A721}">
      <dgm:prSet/>
      <dgm:spPr/>
      <dgm:t>
        <a:bodyPr/>
        <a:lstStyle/>
        <a:p>
          <a:endParaRPr lang="en-US" sz="2400"/>
        </a:p>
      </dgm:t>
    </dgm:pt>
    <dgm:pt modelId="{3F2F6805-B96A-447B-B25F-F1662835621B}">
      <dgm:prSet custT="1"/>
      <dgm:spPr/>
      <dgm:t>
        <a:bodyPr/>
        <a:lstStyle/>
        <a:p>
          <a:r>
            <a:rPr lang="en-US" sz="2400" dirty="0"/>
            <a:t>Uncertainty about employer expectations</a:t>
          </a:r>
        </a:p>
      </dgm:t>
    </dgm:pt>
    <dgm:pt modelId="{F0BA6FBA-4171-48EF-BDF5-370A10DF631B}" type="parTrans" cxnId="{C43CB3B3-A16B-4CDD-879E-060125B6A476}">
      <dgm:prSet/>
      <dgm:spPr/>
      <dgm:t>
        <a:bodyPr/>
        <a:lstStyle/>
        <a:p>
          <a:endParaRPr lang="en-US" sz="2400"/>
        </a:p>
      </dgm:t>
    </dgm:pt>
    <dgm:pt modelId="{C41F1F21-68C3-45BD-B4BA-E706ECDD64CB}" type="sibTrans" cxnId="{C43CB3B3-A16B-4CDD-879E-060125B6A476}">
      <dgm:prSet/>
      <dgm:spPr/>
      <dgm:t>
        <a:bodyPr/>
        <a:lstStyle/>
        <a:p>
          <a:endParaRPr lang="en-US" sz="2400"/>
        </a:p>
      </dgm:t>
    </dgm:pt>
    <dgm:pt modelId="{8F14E7BB-1672-46D1-B644-84199E1A6589}">
      <dgm:prSet custT="1"/>
      <dgm:spPr/>
      <dgm:t>
        <a:bodyPr/>
        <a:lstStyle/>
        <a:p>
          <a:r>
            <a:rPr lang="en-US" sz="2400"/>
            <a:t>Lack of standardized agreements or processes</a:t>
          </a:r>
          <a:endParaRPr lang="en-US" sz="2400" dirty="0"/>
        </a:p>
      </dgm:t>
    </dgm:pt>
    <dgm:pt modelId="{55F9159C-8E09-4F01-B39E-9BAE3CD08C65}" type="parTrans" cxnId="{F96A3AD5-957C-4C6A-B133-0350F0BD79A5}">
      <dgm:prSet/>
      <dgm:spPr/>
      <dgm:t>
        <a:bodyPr/>
        <a:lstStyle/>
        <a:p>
          <a:endParaRPr lang="en-US" sz="2400"/>
        </a:p>
      </dgm:t>
    </dgm:pt>
    <dgm:pt modelId="{5D2BDC10-598C-452D-9238-B8F8AA4180B1}" type="sibTrans" cxnId="{F96A3AD5-957C-4C6A-B133-0350F0BD79A5}">
      <dgm:prSet/>
      <dgm:spPr/>
      <dgm:t>
        <a:bodyPr/>
        <a:lstStyle/>
        <a:p>
          <a:endParaRPr lang="en-US" sz="2400"/>
        </a:p>
      </dgm:t>
    </dgm:pt>
    <dgm:pt modelId="{0AC3B81A-8A18-4F94-8BD1-1E7F38A84F7F}" type="pres">
      <dgm:prSet presAssocID="{FD2D6038-CFD6-4904-91C3-56925ED0D8FC}" presName="hierChild1" presStyleCnt="0">
        <dgm:presLayoutVars>
          <dgm:chPref val="1"/>
          <dgm:dir/>
          <dgm:animOne val="branch"/>
          <dgm:animLvl val="lvl"/>
          <dgm:resizeHandles/>
        </dgm:presLayoutVars>
      </dgm:prSet>
      <dgm:spPr/>
    </dgm:pt>
    <dgm:pt modelId="{5DF3818C-18A3-4B66-98E0-F1E7FF61326F}" type="pres">
      <dgm:prSet presAssocID="{31BA1F1F-D249-4597-84FD-1D6A40A43490}" presName="hierRoot1" presStyleCnt="0"/>
      <dgm:spPr/>
    </dgm:pt>
    <dgm:pt modelId="{885F4B2E-7101-4E78-830C-1DC26CD3924F}" type="pres">
      <dgm:prSet presAssocID="{31BA1F1F-D249-4597-84FD-1D6A40A43490}" presName="composite" presStyleCnt="0"/>
      <dgm:spPr/>
    </dgm:pt>
    <dgm:pt modelId="{F73E6C08-BC22-4CBB-81ED-48DF0467F30E}" type="pres">
      <dgm:prSet presAssocID="{31BA1F1F-D249-4597-84FD-1D6A40A43490}" presName="background" presStyleLbl="node0" presStyleIdx="0" presStyleCnt="4"/>
      <dgm:spPr/>
    </dgm:pt>
    <dgm:pt modelId="{21BB19F6-E14C-4C3A-BD4B-22EB5F334244}" type="pres">
      <dgm:prSet presAssocID="{31BA1F1F-D249-4597-84FD-1D6A40A43490}" presName="text" presStyleLbl="fgAcc0" presStyleIdx="0" presStyleCnt="4">
        <dgm:presLayoutVars>
          <dgm:chPref val="3"/>
        </dgm:presLayoutVars>
      </dgm:prSet>
      <dgm:spPr/>
    </dgm:pt>
    <dgm:pt modelId="{D0760C70-7B36-4437-826A-77256994D6D9}" type="pres">
      <dgm:prSet presAssocID="{31BA1F1F-D249-4597-84FD-1D6A40A43490}" presName="hierChild2" presStyleCnt="0"/>
      <dgm:spPr/>
    </dgm:pt>
    <dgm:pt modelId="{D9561FF4-2167-4B2F-A363-92CEC8832E1C}" type="pres">
      <dgm:prSet presAssocID="{5D43EA8F-EBAB-4BD7-80A2-B03D48CD0104}" presName="hierRoot1" presStyleCnt="0"/>
      <dgm:spPr/>
    </dgm:pt>
    <dgm:pt modelId="{64D58A80-FDC5-4D8B-A772-97BB623AB1C8}" type="pres">
      <dgm:prSet presAssocID="{5D43EA8F-EBAB-4BD7-80A2-B03D48CD0104}" presName="composite" presStyleCnt="0"/>
      <dgm:spPr/>
    </dgm:pt>
    <dgm:pt modelId="{ECDE7CE7-18C1-4205-81A6-FE97F2BF6AB3}" type="pres">
      <dgm:prSet presAssocID="{5D43EA8F-EBAB-4BD7-80A2-B03D48CD0104}" presName="background" presStyleLbl="node0" presStyleIdx="1" presStyleCnt="4"/>
      <dgm:spPr/>
    </dgm:pt>
    <dgm:pt modelId="{A1AC35D8-0167-430A-A190-2595BCD5C8A6}" type="pres">
      <dgm:prSet presAssocID="{5D43EA8F-EBAB-4BD7-80A2-B03D48CD0104}" presName="text" presStyleLbl="fgAcc0" presStyleIdx="1" presStyleCnt="4">
        <dgm:presLayoutVars>
          <dgm:chPref val="3"/>
        </dgm:presLayoutVars>
      </dgm:prSet>
      <dgm:spPr/>
    </dgm:pt>
    <dgm:pt modelId="{4522A662-F02C-4FC8-BCB2-542BD60D6B05}" type="pres">
      <dgm:prSet presAssocID="{5D43EA8F-EBAB-4BD7-80A2-B03D48CD0104}" presName="hierChild2" presStyleCnt="0"/>
      <dgm:spPr/>
    </dgm:pt>
    <dgm:pt modelId="{9C12165D-6F92-410C-8269-752D84645CBE}" type="pres">
      <dgm:prSet presAssocID="{3F2F6805-B96A-447B-B25F-F1662835621B}" presName="hierRoot1" presStyleCnt="0"/>
      <dgm:spPr/>
    </dgm:pt>
    <dgm:pt modelId="{63830538-734F-4548-BF09-7A883429B599}" type="pres">
      <dgm:prSet presAssocID="{3F2F6805-B96A-447B-B25F-F1662835621B}" presName="composite" presStyleCnt="0"/>
      <dgm:spPr/>
    </dgm:pt>
    <dgm:pt modelId="{0D30B10C-0148-4924-8DD7-90AFFA4AD364}" type="pres">
      <dgm:prSet presAssocID="{3F2F6805-B96A-447B-B25F-F1662835621B}" presName="background" presStyleLbl="node0" presStyleIdx="2" presStyleCnt="4"/>
      <dgm:spPr/>
    </dgm:pt>
    <dgm:pt modelId="{9CBFAFDA-888E-40FC-97AB-AC13FDD4FC5A}" type="pres">
      <dgm:prSet presAssocID="{3F2F6805-B96A-447B-B25F-F1662835621B}" presName="text" presStyleLbl="fgAcc0" presStyleIdx="2" presStyleCnt="4">
        <dgm:presLayoutVars>
          <dgm:chPref val="3"/>
        </dgm:presLayoutVars>
      </dgm:prSet>
      <dgm:spPr/>
    </dgm:pt>
    <dgm:pt modelId="{EAEBE113-2491-41DD-94CE-2C92C75E6569}" type="pres">
      <dgm:prSet presAssocID="{3F2F6805-B96A-447B-B25F-F1662835621B}" presName="hierChild2" presStyleCnt="0"/>
      <dgm:spPr/>
    </dgm:pt>
    <dgm:pt modelId="{D51E2A19-C2F8-44B9-93B2-7EE5BA777FAD}" type="pres">
      <dgm:prSet presAssocID="{8F14E7BB-1672-46D1-B644-84199E1A6589}" presName="hierRoot1" presStyleCnt="0"/>
      <dgm:spPr/>
    </dgm:pt>
    <dgm:pt modelId="{7E2C25F2-4A96-4CCA-BB9B-CB9B20D3E7C4}" type="pres">
      <dgm:prSet presAssocID="{8F14E7BB-1672-46D1-B644-84199E1A6589}" presName="composite" presStyleCnt="0"/>
      <dgm:spPr/>
    </dgm:pt>
    <dgm:pt modelId="{E01B3B7A-272F-4363-AF06-B3B7AB0FE1A2}" type="pres">
      <dgm:prSet presAssocID="{8F14E7BB-1672-46D1-B644-84199E1A6589}" presName="background" presStyleLbl="node0" presStyleIdx="3" presStyleCnt="4"/>
      <dgm:spPr/>
    </dgm:pt>
    <dgm:pt modelId="{B26B51DC-A8BB-44F2-B284-9357A7851D67}" type="pres">
      <dgm:prSet presAssocID="{8F14E7BB-1672-46D1-B644-84199E1A6589}" presName="text" presStyleLbl="fgAcc0" presStyleIdx="3" presStyleCnt="4">
        <dgm:presLayoutVars>
          <dgm:chPref val="3"/>
        </dgm:presLayoutVars>
      </dgm:prSet>
      <dgm:spPr/>
    </dgm:pt>
    <dgm:pt modelId="{E7C0A726-DF6C-41E7-8C5B-5EA615EAAE75}" type="pres">
      <dgm:prSet presAssocID="{8F14E7BB-1672-46D1-B644-84199E1A6589}" presName="hierChild2" presStyleCnt="0"/>
      <dgm:spPr/>
    </dgm:pt>
  </dgm:ptLst>
  <dgm:cxnLst>
    <dgm:cxn modelId="{C8CA062F-22F2-42CF-B499-7013113E24BC}" srcId="{FD2D6038-CFD6-4904-91C3-56925ED0D8FC}" destId="{31BA1F1F-D249-4597-84FD-1D6A40A43490}" srcOrd="0" destOrd="0" parTransId="{5E3138D2-6628-4185-9648-FC50A8127FA0}" sibTransId="{A729D42C-53BA-41E8-9AC0-0818676C8522}"/>
    <dgm:cxn modelId="{6CDC176C-6882-48ED-A58D-160DC7B06C80}" type="presOf" srcId="{5D43EA8F-EBAB-4BD7-80A2-B03D48CD0104}" destId="{A1AC35D8-0167-430A-A190-2595BCD5C8A6}" srcOrd="0" destOrd="0" presId="urn:microsoft.com/office/officeart/2005/8/layout/hierarchy1"/>
    <dgm:cxn modelId="{9F18018D-31D7-460E-B360-105308BE2C7D}" type="presOf" srcId="{3F2F6805-B96A-447B-B25F-F1662835621B}" destId="{9CBFAFDA-888E-40FC-97AB-AC13FDD4FC5A}" srcOrd="0" destOrd="0" presId="urn:microsoft.com/office/officeart/2005/8/layout/hierarchy1"/>
    <dgm:cxn modelId="{9E116A9A-3210-473C-9F71-4FF1DCE0A721}" srcId="{FD2D6038-CFD6-4904-91C3-56925ED0D8FC}" destId="{5D43EA8F-EBAB-4BD7-80A2-B03D48CD0104}" srcOrd="1" destOrd="0" parTransId="{A0F11FA4-FE00-4227-AC6C-B0E34F3233D0}" sibTransId="{A52E46C5-8D46-4CDF-956D-7B733AC98BE1}"/>
    <dgm:cxn modelId="{2132ECB1-416C-47E6-BE83-F5FDED876CEC}" type="presOf" srcId="{FD2D6038-CFD6-4904-91C3-56925ED0D8FC}" destId="{0AC3B81A-8A18-4F94-8BD1-1E7F38A84F7F}" srcOrd="0" destOrd="0" presId="urn:microsoft.com/office/officeart/2005/8/layout/hierarchy1"/>
    <dgm:cxn modelId="{C43CB3B3-A16B-4CDD-879E-060125B6A476}" srcId="{FD2D6038-CFD6-4904-91C3-56925ED0D8FC}" destId="{3F2F6805-B96A-447B-B25F-F1662835621B}" srcOrd="2" destOrd="0" parTransId="{F0BA6FBA-4171-48EF-BDF5-370A10DF631B}" sibTransId="{C41F1F21-68C3-45BD-B4BA-E706ECDD64CB}"/>
    <dgm:cxn modelId="{F96A3AD5-957C-4C6A-B133-0350F0BD79A5}" srcId="{FD2D6038-CFD6-4904-91C3-56925ED0D8FC}" destId="{8F14E7BB-1672-46D1-B644-84199E1A6589}" srcOrd="3" destOrd="0" parTransId="{55F9159C-8E09-4F01-B39E-9BAE3CD08C65}" sibTransId="{5D2BDC10-598C-452D-9238-B8F8AA4180B1}"/>
    <dgm:cxn modelId="{25C042EC-5FF6-43B3-AEF1-1EC2CD44E12B}" type="presOf" srcId="{8F14E7BB-1672-46D1-B644-84199E1A6589}" destId="{B26B51DC-A8BB-44F2-B284-9357A7851D67}" srcOrd="0" destOrd="0" presId="urn:microsoft.com/office/officeart/2005/8/layout/hierarchy1"/>
    <dgm:cxn modelId="{9647B5F8-270B-462D-89AB-20B61C02759A}" type="presOf" srcId="{31BA1F1F-D249-4597-84FD-1D6A40A43490}" destId="{21BB19F6-E14C-4C3A-BD4B-22EB5F334244}" srcOrd="0" destOrd="0" presId="urn:microsoft.com/office/officeart/2005/8/layout/hierarchy1"/>
    <dgm:cxn modelId="{29E2BCCF-7365-4BD8-B567-3DD77D94829E}" type="presParOf" srcId="{0AC3B81A-8A18-4F94-8BD1-1E7F38A84F7F}" destId="{5DF3818C-18A3-4B66-98E0-F1E7FF61326F}" srcOrd="0" destOrd="0" presId="urn:microsoft.com/office/officeart/2005/8/layout/hierarchy1"/>
    <dgm:cxn modelId="{8E7B6576-0371-4227-9836-58DF3B7D08B4}" type="presParOf" srcId="{5DF3818C-18A3-4B66-98E0-F1E7FF61326F}" destId="{885F4B2E-7101-4E78-830C-1DC26CD3924F}" srcOrd="0" destOrd="0" presId="urn:microsoft.com/office/officeart/2005/8/layout/hierarchy1"/>
    <dgm:cxn modelId="{2BE3B4B8-A8C2-40C2-806D-A0A11FA7A7FC}" type="presParOf" srcId="{885F4B2E-7101-4E78-830C-1DC26CD3924F}" destId="{F73E6C08-BC22-4CBB-81ED-48DF0467F30E}" srcOrd="0" destOrd="0" presId="urn:microsoft.com/office/officeart/2005/8/layout/hierarchy1"/>
    <dgm:cxn modelId="{6A2A4159-A055-4332-A860-0FF816ED5DA5}" type="presParOf" srcId="{885F4B2E-7101-4E78-830C-1DC26CD3924F}" destId="{21BB19F6-E14C-4C3A-BD4B-22EB5F334244}" srcOrd="1" destOrd="0" presId="urn:microsoft.com/office/officeart/2005/8/layout/hierarchy1"/>
    <dgm:cxn modelId="{1E9479CA-EA43-47C6-8BE2-F6FF944F34D3}" type="presParOf" srcId="{5DF3818C-18A3-4B66-98E0-F1E7FF61326F}" destId="{D0760C70-7B36-4437-826A-77256994D6D9}" srcOrd="1" destOrd="0" presId="urn:microsoft.com/office/officeart/2005/8/layout/hierarchy1"/>
    <dgm:cxn modelId="{1D24305D-4710-458C-81A7-D07C80BB8E05}" type="presParOf" srcId="{0AC3B81A-8A18-4F94-8BD1-1E7F38A84F7F}" destId="{D9561FF4-2167-4B2F-A363-92CEC8832E1C}" srcOrd="1" destOrd="0" presId="urn:microsoft.com/office/officeart/2005/8/layout/hierarchy1"/>
    <dgm:cxn modelId="{1F5B770A-324B-4964-AE2A-AE9D1E733648}" type="presParOf" srcId="{D9561FF4-2167-4B2F-A363-92CEC8832E1C}" destId="{64D58A80-FDC5-4D8B-A772-97BB623AB1C8}" srcOrd="0" destOrd="0" presId="urn:microsoft.com/office/officeart/2005/8/layout/hierarchy1"/>
    <dgm:cxn modelId="{EDF3627D-C970-4B33-BEC1-6C21F9FF97EA}" type="presParOf" srcId="{64D58A80-FDC5-4D8B-A772-97BB623AB1C8}" destId="{ECDE7CE7-18C1-4205-81A6-FE97F2BF6AB3}" srcOrd="0" destOrd="0" presId="urn:microsoft.com/office/officeart/2005/8/layout/hierarchy1"/>
    <dgm:cxn modelId="{2C22A695-3761-486A-8716-DF69BDEF8058}" type="presParOf" srcId="{64D58A80-FDC5-4D8B-A772-97BB623AB1C8}" destId="{A1AC35D8-0167-430A-A190-2595BCD5C8A6}" srcOrd="1" destOrd="0" presId="urn:microsoft.com/office/officeart/2005/8/layout/hierarchy1"/>
    <dgm:cxn modelId="{8C709A2D-A9AF-487D-8576-EAD9CAFEE8BC}" type="presParOf" srcId="{D9561FF4-2167-4B2F-A363-92CEC8832E1C}" destId="{4522A662-F02C-4FC8-BCB2-542BD60D6B05}" srcOrd="1" destOrd="0" presId="urn:microsoft.com/office/officeart/2005/8/layout/hierarchy1"/>
    <dgm:cxn modelId="{3CB511FE-365C-4996-8A07-470EB49AF46F}" type="presParOf" srcId="{0AC3B81A-8A18-4F94-8BD1-1E7F38A84F7F}" destId="{9C12165D-6F92-410C-8269-752D84645CBE}" srcOrd="2" destOrd="0" presId="urn:microsoft.com/office/officeart/2005/8/layout/hierarchy1"/>
    <dgm:cxn modelId="{8B869A63-4B15-4290-96A9-1A4266903BC9}" type="presParOf" srcId="{9C12165D-6F92-410C-8269-752D84645CBE}" destId="{63830538-734F-4548-BF09-7A883429B599}" srcOrd="0" destOrd="0" presId="urn:microsoft.com/office/officeart/2005/8/layout/hierarchy1"/>
    <dgm:cxn modelId="{47ACB3F8-5CB3-46F6-9551-1F1E86AB4559}" type="presParOf" srcId="{63830538-734F-4548-BF09-7A883429B599}" destId="{0D30B10C-0148-4924-8DD7-90AFFA4AD364}" srcOrd="0" destOrd="0" presId="urn:microsoft.com/office/officeart/2005/8/layout/hierarchy1"/>
    <dgm:cxn modelId="{E1359483-E1DB-4C0A-BD19-D80CBA74C1F4}" type="presParOf" srcId="{63830538-734F-4548-BF09-7A883429B599}" destId="{9CBFAFDA-888E-40FC-97AB-AC13FDD4FC5A}" srcOrd="1" destOrd="0" presId="urn:microsoft.com/office/officeart/2005/8/layout/hierarchy1"/>
    <dgm:cxn modelId="{142C9D89-C74D-4F70-9DCA-E55941E1373A}" type="presParOf" srcId="{9C12165D-6F92-410C-8269-752D84645CBE}" destId="{EAEBE113-2491-41DD-94CE-2C92C75E6569}" srcOrd="1" destOrd="0" presId="urn:microsoft.com/office/officeart/2005/8/layout/hierarchy1"/>
    <dgm:cxn modelId="{47E5CFEC-C076-467F-BAE4-32B8B3D137D9}" type="presParOf" srcId="{0AC3B81A-8A18-4F94-8BD1-1E7F38A84F7F}" destId="{D51E2A19-C2F8-44B9-93B2-7EE5BA777FAD}" srcOrd="3" destOrd="0" presId="urn:microsoft.com/office/officeart/2005/8/layout/hierarchy1"/>
    <dgm:cxn modelId="{A938E47A-7FFF-466E-83CC-627E90794320}" type="presParOf" srcId="{D51E2A19-C2F8-44B9-93B2-7EE5BA777FAD}" destId="{7E2C25F2-4A96-4CCA-BB9B-CB9B20D3E7C4}" srcOrd="0" destOrd="0" presId="urn:microsoft.com/office/officeart/2005/8/layout/hierarchy1"/>
    <dgm:cxn modelId="{B1F3A2F9-81ED-4952-AB65-B9DE7146C86D}" type="presParOf" srcId="{7E2C25F2-4A96-4CCA-BB9B-CB9B20D3E7C4}" destId="{E01B3B7A-272F-4363-AF06-B3B7AB0FE1A2}" srcOrd="0" destOrd="0" presId="urn:microsoft.com/office/officeart/2005/8/layout/hierarchy1"/>
    <dgm:cxn modelId="{8546471C-CD1C-4406-86A7-763F35CEC1C5}" type="presParOf" srcId="{7E2C25F2-4A96-4CCA-BB9B-CB9B20D3E7C4}" destId="{B26B51DC-A8BB-44F2-B284-9357A7851D67}" srcOrd="1" destOrd="0" presId="urn:microsoft.com/office/officeart/2005/8/layout/hierarchy1"/>
    <dgm:cxn modelId="{5025DEAB-0FA1-432F-87F9-14AA7D49917A}" type="presParOf" srcId="{D51E2A19-C2F8-44B9-93B2-7EE5BA777FAD}" destId="{E7C0A726-DF6C-41E7-8C5B-5EA615EAAE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37345C-4D86-4C73-AE5B-573DEE28E36F}" type="doc">
      <dgm:prSet loTypeId="urn:microsoft.com/office/officeart/2005/8/layout/vProcess5" loCatId="process" qsTypeId="urn:microsoft.com/office/officeart/2005/8/quickstyle/simple5" qsCatId="simple" csTypeId="urn:microsoft.com/office/officeart/2005/8/colors/accent1_3" csCatId="accent1" phldr="1"/>
      <dgm:spPr/>
      <dgm:t>
        <a:bodyPr/>
        <a:lstStyle/>
        <a:p>
          <a:endParaRPr lang="en-US"/>
        </a:p>
      </dgm:t>
    </dgm:pt>
    <dgm:pt modelId="{B2BC9683-0096-4C6E-9A4D-242F36B541D8}">
      <dgm:prSet custT="1"/>
      <dgm:spPr/>
      <dgm:t>
        <a:bodyPr/>
        <a:lstStyle/>
        <a:p>
          <a:r>
            <a:rPr lang="en-US" sz="3200" dirty="0"/>
            <a:t>Employers disengage</a:t>
          </a:r>
        </a:p>
      </dgm:t>
    </dgm:pt>
    <dgm:pt modelId="{436DA4A8-4CF7-4E60-A247-F1362F8CFF48}" type="parTrans" cxnId="{CAA348DC-2C8C-4A39-BA68-086141E66138}">
      <dgm:prSet/>
      <dgm:spPr/>
      <dgm:t>
        <a:bodyPr/>
        <a:lstStyle/>
        <a:p>
          <a:endParaRPr lang="en-US" sz="3200"/>
        </a:p>
      </dgm:t>
    </dgm:pt>
    <dgm:pt modelId="{A0AC923C-2449-4F5B-A657-599356059A8B}" type="sibTrans" cxnId="{CAA348DC-2C8C-4A39-BA68-086141E66138}">
      <dgm:prSet custT="1"/>
      <dgm:spPr/>
      <dgm:t>
        <a:bodyPr/>
        <a:lstStyle/>
        <a:p>
          <a:endParaRPr lang="en-US" sz="3200"/>
        </a:p>
      </dgm:t>
    </dgm:pt>
    <dgm:pt modelId="{C5AE0BF1-3591-42C1-AAEC-6B5994DE38EF}">
      <dgm:prSet custT="1"/>
      <dgm:spPr/>
      <dgm:t>
        <a:bodyPr/>
        <a:lstStyle/>
        <a:p>
          <a:r>
            <a:rPr lang="en-US" sz="3200" dirty="0"/>
            <a:t>Partnerships dissolve</a:t>
          </a:r>
        </a:p>
      </dgm:t>
    </dgm:pt>
    <dgm:pt modelId="{D995A8CE-8184-4B37-B789-E182C9F697C5}" type="parTrans" cxnId="{5AABD934-1E36-482A-935A-773F03DF110B}">
      <dgm:prSet/>
      <dgm:spPr/>
      <dgm:t>
        <a:bodyPr/>
        <a:lstStyle/>
        <a:p>
          <a:endParaRPr lang="en-US" sz="3200"/>
        </a:p>
      </dgm:t>
    </dgm:pt>
    <dgm:pt modelId="{94A0B2A2-E22A-4C05-8B9C-AD6A55BA619D}" type="sibTrans" cxnId="{5AABD934-1E36-482A-935A-773F03DF110B}">
      <dgm:prSet custT="1"/>
      <dgm:spPr/>
      <dgm:t>
        <a:bodyPr/>
        <a:lstStyle/>
        <a:p>
          <a:endParaRPr lang="en-US" sz="3200"/>
        </a:p>
      </dgm:t>
    </dgm:pt>
    <dgm:pt modelId="{BB161B87-3E13-4501-BAE1-49157687E42E}">
      <dgm:prSet custT="1"/>
      <dgm:spPr/>
      <dgm:t>
        <a:bodyPr/>
        <a:lstStyle/>
        <a:p>
          <a:r>
            <a:rPr lang="en-US" sz="3200" dirty="0"/>
            <a:t>Students lose access to WBL experiences</a:t>
          </a:r>
        </a:p>
      </dgm:t>
    </dgm:pt>
    <dgm:pt modelId="{56EAA7BB-0F71-44AE-B174-8B59D062AEAE}" type="parTrans" cxnId="{60FC2DBD-434D-4857-8E2A-AF66FDFAC609}">
      <dgm:prSet/>
      <dgm:spPr/>
      <dgm:t>
        <a:bodyPr/>
        <a:lstStyle/>
        <a:p>
          <a:endParaRPr lang="en-US" sz="3200"/>
        </a:p>
      </dgm:t>
    </dgm:pt>
    <dgm:pt modelId="{66B6C9E4-3EF5-4B0B-8E4B-5DD4D27BE1FA}" type="sibTrans" cxnId="{60FC2DBD-434D-4857-8E2A-AF66FDFAC609}">
      <dgm:prSet/>
      <dgm:spPr/>
      <dgm:t>
        <a:bodyPr/>
        <a:lstStyle/>
        <a:p>
          <a:endParaRPr lang="en-US" sz="3200"/>
        </a:p>
      </dgm:t>
    </dgm:pt>
    <dgm:pt modelId="{ED854CAD-48E6-49C8-93FD-747E44FADE9C}" type="pres">
      <dgm:prSet presAssocID="{2A37345C-4D86-4C73-AE5B-573DEE28E36F}" presName="outerComposite" presStyleCnt="0">
        <dgm:presLayoutVars>
          <dgm:chMax val="5"/>
          <dgm:dir/>
          <dgm:resizeHandles val="exact"/>
        </dgm:presLayoutVars>
      </dgm:prSet>
      <dgm:spPr/>
    </dgm:pt>
    <dgm:pt modelId="{8808146D-94A9-488C-AA04-F15EE2C6C5E7}" type="pres">
      <dgm:prSet presAssocID="{2A37345C-4D86-4C73-AE5B-573DEE28E36F}" presName="dummyMaxCanvas" presStyleCnt="0">
        <dgm:presLayoutVars/>
      </dgm:prSet>
      <dgm:spPr/>
    </dgm:pt>
    <dgm:pt modelId="{BE6BC6AC-57BA-4D39-B2C6-F5E432FE356B}" type="pres">
      <dgm:prSet presAssocID="{2A37345C-4D86-4C73-AE5B-573DEE28E36F}" presName="ThreeNodes_1" presStyleLbl="node1" presStyleIdx="0" presStyleCnt="3">
        <dgm:presLayoutVars>
          <dgm:bulletEnabled val="1"/>
        </dgm:presLayoutVars>
      </dgm:prSet>
      <dgm:spPr/>
    </dgm:pt>
    <dgm:pt modelId="{058974C5-AB75-4644-A0C4-52C1C6DFC103}" type="pres">
      <dgm:prSet presAssocID="{2A37345C-4D86-4C73-AE5B-573DEE28E36F}" presName="ThreeNodes_2" presStyleLbl="node1" presStyleIdx="1" presStyleCnt="3">
        <dgm:presLayoutVars>
          <dgm:bulletEnabled val="1"/>
        </dgm:presLayoutVars>
      </dgm:prSet>
      <dgm:spPr/>
    </dgm:pt>
    <dgm:pt modelId="{F432930D-1F33-45FE-B99F-BA2F2F495AC4}" type="pres">
      <dgm:prSet presAssocID="{2A37345C-4D86-4C73-AE5B-573DEE28E36F}" presName="ThreeNodes_3" presStyleLbl="node1" presStyleIdx="2" presStyleCnt="3">
        <dgm:presLayoutVars>
          <dgm:bulletEnabled val="1"/>
        </dgm:presLayoutVars>
      </dgm:prSet>
      <dgm:spPr/>
    </dgm:pt>
    <dgm:pt modelId="{5B07FD61-4E7B-4C5C-A81E-0852B896D6D0}" type="pres">
      <dgm:prSet presAssocID="{2A37345C-4D86-4C73-AE5B-573DEE28E36F}" presName="ThreeConn_1-2" presStyleLbl="fgAccFollowNode1" presStyleIdx="0" presStyleCnt="2">
        <dgm:presLayoutVars>
          <dgm:bulletEnabled val="1"/>
        </dgm:presLayoutVars>
      </dgm:prSet>
      <dgm:spPr/>
    </dgm:pt>
    <dgm:pt modelId="{D35F556E-57F7-4A20-9B2C-62996C9ADC6E}" type="pres">
      <dgm:prSet presAssocID="{2A37345C-4D86-4C73-AE5B-573DEE28E36F}" presName="ThreeConn_2-3" presStyleLbl="fgAccFollowNode1" presStyleIdx="1" presStyleCnt="2">
        <dgm:presLayoutVars>
          <dgm:bulletEnabled val="1"/>
        </dgm:presLayoutVars>
      </dgm:prSet>
      <dgm:spPr/>
    </dgm:pt>
    <dgm:pt modelId="{75F354B3-74DD-41AA-8568-9406A0903906}" type="pres">
      <dgm:prSet presAssocID="{2A37345C-4D86-4C73-AE5B-573DEE28E36F}" presName="ThreeNodes_1_text" presStyleLbl="node1" presStyleIdx="2" presStyleCnt="3">
        <dgm:presLayoutVars>
          <dgm:bulletEnabled val="1"/>
        </dgm:presLayoutVars>
      </dgm:prSet>
      <dgm:spPr/>
    </dgm:pt>
    <dgm:pt modelId="{48BF9DAC-48BF-4497-8BEC-DD3230CDCA76}" type="pres">
      <dgm:prSet presAssocID="{2A37345C-4D86-4C73-AE5B-573DEE28E36F}" presName="ThreeNodes_2_text" presStyleLbl="node1" presStyleIdx="2" presStyleCnt="3">
        <dgm:presLayoutVars>
          <dgm:bulletEnabled val="1"/>
        </dgm:presLayoutVars>
      </dgm:prSet>
      <dgm:spPr/>
    </dgm:pt>
    <dgm:pt modelId="{AA7E8AFB-D48D-45C5-8E0D-455DA8EE847D}" type="pres">
      <dgm:prSet presAssocID="{2A37345C-4D86-4C73-AE5B-573DEE28E36F}" presName="ThreeNodes_3_text" presStyleLbl="node1" presStyleIdx="2" presStyleCnt="3">
        <dgm:presLayoutVars>
          <dgm:bulletEnabled val="1"/>
        </dgm:presLayoutVars>
      </dgm:prSet>
      <dgm:spPr/>
    </dgm:pt>
  </dgm:ptLst>
  <dgm:cxnLst>
    <dgm:cxn modelId="{FC9BDE06-B8B4-4D39-BBEE-5CAC49F3C986}" type="presOf" srcId="{A0AC923C-2449-4F5B-A657-599356059A8B}" destId="{5B07FD61-4E7B-4C5C-A81E-0852B896D6D0}" srcOrd="0" destOrd="0" presId="urn:microsoft.com/office/officeart/2005/8/layout/vProcess5"/>
    <dgm:cxn modelId="{B8CA3F08-E835-4BD1-98E3-2958189A4C24}" type="presOf" srcId="{B2BC9683-0096-4C6E-9A4D-242F36B541D8}" destId="{BE6BC6AC-57BA-4D39-B2C6-F5E432FE356B}" srcOrd="0" destOrd="0" presId="urn:microsoft.com/office/officeart/2005/8/layout/vProcess5"/>
    <dgm:cxn modelId="{4E0BFE29-77E0-431B-9C28-325A7C4610DB}" type="presOf" srcId="{BB161B87-3E13-4501-BAE1-49157687E42E}" destId="{F432930D-1F33-45FE-B99F-BA2F2F495AC4}" srcOrd="0" destOrd="0" presId="urn:microsoft.com/office/officeart/2005/8/layout/vProcess5"/>
    <dgm:cxn modelId="{C5EB1B2F-F7A9-481A-80D6-CA7BE11D6E94}" type="presOf" srcId="{2A37345C-4D86-4C73-AE5B-573DEE28E36F}" destId="{ED854CAD-48E6-49C8-93FD-747E44FADE9C}" srcOrd="0" destOrd="0" presId="urn:microsoft.com/office/officeart/2005/8/layout/vProcess5"/>
    <dgm:cxn modelId="{5AABD934-1E36-482A-935A-773F03DF110B}" srcId="{2A37345C-4D86-4C73-AE5B-573DEE28E36F}" destId="{C5AE0BF1-3591-42C1-AAEC-6B5994DE38EF}" srcOrd="1" destOrd="0" parTransId="{D995A8CE-8184-4B37-B789-E182C9F697C5}" sibTransId="{94A0B2A2-E22A-4C05-8B9C-AD6A55BA619D}"/>
    <dgm:cxn modelId="{05923141-17E8-4025-844A-3E44DAB0E77A}" type="presOf" srcId="{C5AE0BF1-3591-42C1-AAEC-6B5994DE38EF}" destId="{48BF9DAC-48BF-4497-8BEC-DD3230CDCA76}" srcOrd="1" destOrd="0" presId="urn:microsoft.com/office/officeart/2005/8/layout/vProcess5"/>
    <dgm:cxn modelId="{3222BD50-8075-4705-BE77-F6C772ABDCBD}" type="presOf" srcId="{94A0B2A2-E22A-4C05-8B9C-AD6A55BA619D}" destId="{D35F556E-57F7-4A20-9B2C-62996C9ADC6E}" srcOrd="0" destOrd="0" presId="urn:microsoft.com/office/officeart/2005/8/layout/vProcess5"/>
    <dgm:cxn modelId="{0A03678D-AD22-4A5D-AED2-A585199B2477}" type="presOf" srcId="{B2BC9683-0096-4C6E-9A4D-242F36B541D8}" destId="{75F354B3-74DD-41AA-8568-9406A0903906}" srcOrd="1" destOrd="0" presId="urn:microsoft.com/office/officeart/2005/8/layout/vProcess5"/>
    <dgm:cxn modelId="{863A8B94-EEF2-40C9-A361-9648695780F6}" type="presOf" srcId="{BB161B87-3E13-4501-BAE1-49157687E42E}" destId="{AA7E8AFB-D48D-45C5-8E0D-455DA8EE847D}" srcOrd="1" destOrd="0" presId="urn:microsoft.com/office/officeart/2005/8/layout/vProcess5"/>
    <dgm:cxn modelId="{60FC2DBD-434D-4857-8E2A-AF66FDFAC609}" srcId="{2A37345C-4D86-4C73-AE5B-573DEE28E36F}" destId="{BB161B87-3E13-4501-BAE1-49157687E42E}" srcOrd="2" destOrd="0" parTransId="{56EAA7BB-0F71-44AE-B174-8B59D062AEAE}" sibTransId="{66B6C9E4-3EF5-4B0B-8E4B-5DD4D27BE1FA}"/>
    <dgm:cxn modelId="{B4F02AC3-0A11-4819-9D26-27A635928EF6}" type="presOf" srcId="{C5AE0BF1-3591-42C1-AAEC-6B5994DE38EF}" destId="{058974C5-AB75-4644-A0C4-52C1C6DFC103}" srcOrd="0" destOrd="0" presId="urn:microsoft.com/office/officeart/2005/8/layout/vProcess5"/>
    <dgm:cxn modelId="{CAA348DC-2C8C-4A39-BA68-086141E66138}" srcId="{2A37345C-4D86-4C73-AE5B-573DEE28E36F}" destId="{B2BC9683-0096-4C6E-9A4D-242F36B541D8}" srcOrd="0" destOrd="0" parTransId="{436DA4A8-4CF7-4E60-A247-F1362F8CFF48}" sibTransId="{A0AC923C-2449-4F5B-A657-599356059A8B}"/>
    <dgm:cxn modelId="{A49FFE70-15A3-4779-9657-E8685AC3D0E8}" type="presParOf" srcId="{ED854CAD-48E6-49C8-93FD-747E44FADE9C}" destId="{8808146D-94A9-488C-AA04-F15EE2C6C5E7}" srcOrd="0" destOrd="0" presId="urn:microsoft.com/office/officeart/2005/8/layout/vProcess5"/>
    <dgm:cxn modelId="{DE81DD27-EC54-4CC6-A11A-FEEA75E9262C}" type="presParOf" srcId="{ED854CAD-48E6-49C8-93FD-747E44FADE9C}" destId="{BE6BC6AC-57BA-4D39-B2C6-F5E432FE356B}" srcOrd="1" destOrd="0" presId="urn:microsoft.com/office/officeart/2005/8/layout/vProcess5"/>
    <dgm:cxn modelId="{C223A200-BC19-46A0-AFF0-3A3C989A6F9D}" type="presParOf" srcId="{ED854CAD-48E6-49C8-93FD-747E44FADE9C}" destId="{058974C5-AB75-4644-A0C4-52C1C6DFC103}" srcOrd="2" destOrd="0" presId="urn:microsoft.com/office/officeart/2005/8/layout/vProcess5"/>
    <dgm:cxn modelId="{11E4A0CF-868B-4EF8-9601-E5F3B2AD1CBD}" type="presParOf" srcId="{ED854CAD-48E6-49C8-93FD-747E44FADE9C}" destId="{F432930D-1F33-45FE-B99F-BA2F2F495AC4}" srcOrd="3" destOrd="0" presId="urn:microsoft.com/office/officeart/2005/8/layout/vProcess5"/>
    <dgm:cxn modelId="{AB4A67F0-0E5D-445D-A300-C0DFB0596F37}" type="presParOf" srcId="{ED854CAD-48E6-49C8-93FD-747E44FADE9C}" destId="{5B07FD61-4E7B-4C5C-A81E-0852B896D6D0}" srcOrd="4" destOrd="0" presId="urn:microsoft.com/office/officeart/2005/8/layout/vProcess5"/>
    <dgm:cxn modelId="{EFC3965E-1E85-4C71-8D39-7925DFC224D9}" type="presParOf" srcId="{ED854CAD-48E6-49C8-93FD-747E44FADE9C}" destId="{D35F556E-57F7-4A20-9B2C-62996C9ADC6E}" srcOrd="5" destOrd="0" presId="urn:microsoft.com/office/officeart/2005/8/layout/vProcess5"/>
    <dgm:cxn modelId="{4C067C2D-5318-4D1B-A0B5-8A38C48FC4C3}" type="presParOf" srcId="{ED854CAD-48E6-49C8-93FD-747E44FADE9C}" destId="{75F354B3-74DD-41AA-8568-9406A0903906}" srcOrd="6" destOrd="0" presId="urn:microsoft.com/office/officeart/2005/8/layout/vProcess5"/>
    <dgm:cxn modelId="{A8DE85B1-F92A-43BA-930D-A7EB76C712F0}" type="presParOf" srcId="{ED854CAD-48E6-49C8-93FD-747E44FADE9C}" destId="{48BF9DAC-48BF-4497-8BEC-DD3230CDCA76}" srcOrd="7" destOrd="0" presId="urn:microsoft.com/office/officeart/2005/8/layout/vProcess5"/>
    <dgm:cxn modelId="{2AFA6018-BE6F-4D25-93C3-37DCAE79D003}" type="presParOf" srcId="{ED854CAD-48E6-49C8-93FD-747E44FADE9C}" destId="{AA7E8AFB-D48D-45C5-8E0D-455DA8EE847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38CAB-BFBB-44BC-95BF-1C66F9355FAE}" type="doc">
      <dgm:prSet loTypeId="urn:microsoft.com/office/officeart/2016/7/layout/RepeatingBendingProcessNew" loCatId="process" qsTypeId="urn:microsoft.com/office/officeart/2005/8/quickstyle/simple5" qsCatId="simple" csTypeId="urn:microsoft.com/office/officeart/2005/8/colors/colorful5" csCatId="colorful" phldr="1"/>
      <dgm:spPr/>
      <dgm:t>
        <a:bodyPr/>
        <a:lstStyle/>
        <a:p>
          <a:endParaRPr lang="en-US"/>
        </a:p>
      </dgm:t>
    </dgm:pt>
    <dgm:pt modelId="{C4CC1805-6F6E-417A-AF13-997C2E9C4DD4}">
      <dgm:prSet custT="1"/>
      <dgm:spPr/>
      <dgm:t>
        <a:bodyPr/>
        <a:lstStyle/>
        <a:p>
          <a:r>
            <a:rPr lang="en-US" sz="2400" dirty="0"/>
            <a:t>Without coordination</a:t>
          </a:r>
        </a:p>
      </dgm:t>
    </dgm:pt>
    <dgm:pt modelId="{7CF20883-40E6-4D07-B43B-39797407BA1F}" type="parTrans" cxnId="{5C60CF46-D973-4757-8F76-02DF9C4B856C}">
      <dgm:prSet/>
      <dgm:spPr/>
      <dgm:t>
        <a:bodyPr/>
        <a:lstStyle/>
        <a:p>
          <a:endParaRPr lang="en-US" sz="2400"/>
        </a:p>
      </dgm:t>
    </dgm:pt>
    <dgm:pt modelId="{2966A1BA-EDB0-4169-97C7-E4AB33C2E2E3}" type="sibTrans" cxnId="{5C60CF46-D973-4757-8F76-02DF9C4B856C}">
      <dgm:prSet custT="1"/>
      <dgm:spPr/>
      <dgm:t>
        <a:bodyPr/>
        <a:lstStyle/>
        <a:p>
          <a:endParaRPr lang="en-US" sz="2400"/>
        </a:p>
      </dgm:t>
    </dgm:pt>
    <dgm:pt modelId="{359BDCAE-6B41-4D4C-A635-2914ED3C2BE5}">
      <dgm:prSet custT="1"/>
      <dgm:spPr/>
      <dgm:t>
        <a:bodyPr/>
        <a:lstStyle/>
        <a:p>
          <a:r>
            <a:rPr lang="en-US" sz="2400" dirty="0"/>
            <a:t>Some students receive excellent experiences and others receive none</a:t>
          </a:r>
        </a:p>
      </dgm:t>
    </dgm:pt>
    <dgm:pt modelId="{EC802103-2946-404F-8C2F-BCFE503221A3}" type="parTrans" cxnId="{AF859E98-DD34-4BD2-A5D5-8F9454101E03}">
      <dgm:prSet/>
      <dgm:spPr/>
      <dgm:t>
        <a:bodyPr/>
        <a:lstStyle/>
        <a:p>
          <a:endParaRPr lang="en-US" sz="2400"/>
        </a:p>
      </dgm:t>
    </dgm:pt>
    <dgm:pt modelId="{37044127-311C-469F-9B4F-74FDE1F941B2}" type="sibTrans" cxnId="{AF859E98-DD34-4BD2-A5D5-8F9454101E03}">
      <dgm:prSet custT="1"/>
      <dgm:spPr/>
      <dgm:t>
        <a:bodyPr/>
        <a:lstStyle/>
        <a:p>
          <a:endParaRPr lang="en-US" sz="2400"/>
        </a:p>
      </dgm:t>
    </dgm:pt>
    <dgm:pt modelId="{84EEF0F2-396A-454B-89DA-64A6D4670469}">
      <dgm:prSet custT="1"/>
      <dgm:spPr/>
      <dgm:t>
        <a:bodyPr/>
        <a:lstStyle/>
        <a:p>
          <a:r>
            <a:rPr lang="en-US" sz="2400" dirty="0"/>
            <a:t>The challenge:</a:t>
          </a:r>
        </a:p>
      </dgm:t>
    </dgm:pt>
    <dgm:pt modelId="{229A201F-E536-480B-A92A-24FF2AD02415}" type="parTrans" cxnId="{2BAA903A-B4FC-4242-BB30-12FEA6FA0A09}">
      <dgm:prSet/>
      <dgm:spPr/>
      <dgm:t>
        <a:bodyPr/>
        <a:lstStyle/>
        <a:p>
          <a:endParaRPr lang="en-US" sz="2400"/>
        </a:p>
      </dgm:t>
    </dgm:pt>
    <dgm:pt modelId="{B5406432-1BE0-49D9-A6F7-5DD1F7E9B12F}" type="sibTrans" cxnId="{2BAA903A-B4FC-4242-BB30-12FEA6FA0A09}">
      <dgm:prSet custT="1"/>
      <dgm:spPr/>
      <dgm:t>
        <a:bodyPr/>
        <a:lstStyle/>
        <a:p>
          <a:endParaRPr lang="en-US" sz="2400"/>
        </a:p>
      </dgm:t>
    </dgm:pt>
    <dgm:pt modelId="{A9EEFDBE-18D5-4801-9ED3-60BCB70AF9FD}">
      <dgm:prSet custT="1"/>
      <dgm:spPr/>
      <dgm:t>
        <a:bodyPr/>
        <a:lstStyle/>
        <a:p>
          <a:r>
            <a:rPr lang="en-US" sz="2400" dirty="0"/>
            <a:t>How do we move from isolated partnerships to system-level coordination?</a:t>
          </a:r>
        </a:p>
      </dgm:t>
    </dgm:pt>
    <dgm:pt modelId="{F6712A52-7B2B-45AE-990B-08F5CC6889E0}" type="parTrans" cxnId="{DADCF6D5-0119-44EF-9EE0-48B49FFAFE7A}">
      <dgm:prSet/>
      <dgm:spPr/>
      <dgm:t>
        <a:bodyPr/>
        <a:lstStyle/>
        <a:p>
          <a:endParaRPr lang="en-US" sz="2400"/>
        </a:p>
      </dgm:t>
    </dgm:pt>
    <dgm:pt modelId="{9BC9C30D-6960-4212-9746-3908F1CEED4D}" type="sibTrans" cxnId="{DADCF6D5-0119-44EF-9EE0-48B49FFAFE7A}">
      <dgm:prSet/>
      <dgm:spPr/>
      <dgm:t>
        <a:bodyPr/>
        <a:lstStyle/>
        <a:p>
          <a:endParaRPr lang="en-US" sz="2400"/>
        </a:p>
      </dgm:t>
    </dgm:pt>
    <dgm:pt modelId="{8EF94CBD-A94A-4E8D-9711-52995AF435F3}" type="pres">
      <dgm:prSet presAssocID="{00338CAB-BFBB-44BC-95BF-1C66F9355FAE}" presName="Name0" presStyleCnt="0">
        <dgm:presLayoutVars>
          <dgm:dir/>
          <dgm:resizeHandles val="exact"/>
        </dgm:presLayoutVars>
      </dgm:prSet>
      <dgm:spPr/>
    </dgm:pt>
    <dgm:pt modelId="{3DA673FB-41A4-405F-B0A7-37B2DF17B8DE}" type="pres">
      <dgm:prSet presAssocID="{C4CC1805-6F6E-417A-AF13-997C2E9C4DD4}" presName="node" presStyleLbl="node1" presStyleIdx="0" presStyleCnt="4">
        <dgm:presLayoutVars>
          <dgm:bulletEnabled val="1"/>
        </dgm:presLayoutVars>
      </dgm:prSet>
      <dgm:spPr/>
    </dgm:pt>
    <dgm:pt modelId="{69DE2E82-F1C4-49AB-A224-9ED15763E133}" type="pres">
      <dgm:prSet presAssocID="{2966A1BA-EDB0-4169-97C7-E4AB33C2E2E3}" presName="sibTrans" presStyleLbl="sibTrans1D1" presStyleIdx="0" presStyleCnt="3"/>
      <dgm:spPr/>
    </dgm:pt>
    <dgm:pt modelId="{15645089-6913-4E9E-8130-C354AAB20771}" type="pres">
      <dgm:prSet presAssocID="{2966A1BA-EDB0-4169-97C7-E4AB33C2E2E3}" presName="connectorText" presStyleLbl="sibTrans1D1" presStyleIdx="0" presStyleCnt="3"/>
      <dgm:spPr/>
    </dgm:pt>
    <dgm:pt modelId="{E40FEF3C-A53C-4ADF-8440-06809AF4218D}" type="pres">
      <dgm:prSet presAssocID="{359BDCAE-6B41-4D4C-A635-2914ED3C2BE5}" presName="node" presStyleLbl="node1" presStyleIdx="1" presStyleCnt="4">
        <dgm:presLayoutVars>
          <dgm:bulletEnabled val="1"/>
        </dgm:presLayoutVars>
      </dgm:prSet>
      <dgm:spPr/>
    </dgm:pt>
    <dgm:pt modelId="{B144F03C-F875-4724-BD5D-6140597C12A3}" type="pres">
      <dgm:prSet presAssocID="{37044127-311C-469F-9B4F-74FDE1F941B2}" presName="sibTrans" presStyleLbl="sibTrans1D1" presStyleIdx="1" presStyleCnt="3"/>
      <dgm:spPr/>
    </dgm:pt>
    <dgm:pt modelId="{6DF56FBB-8FDC-4B63-B0AB-A8076EAEDAC6}" type="pres">
      <dgm:prSet presAssocID="{37044127-311C-469F-9B4F-74FDE1F941B2}" presName="connectorText" presStyleLbl="sibTrans1D1" presStyleIdx="1" presStyleCnt="3"/>
      <dgm:spPr/>
    </dgm:pt>
    <dgm:pt modelId="{451449A2-68A2-424A-BBCF-87B09282C3F2}" type="pres">
      <dgm:prSet presAssocID="{84EEF0F2-396A-454B-89DA-64A6D4670469}" presName="node" presStyleLbl="node1" presStyleIdx="2" presStyleCnt="4">
        <dgm:presLayoutVars>
          <dgm:bulletEnabled val="1"/>
        </dgm:presLayoutVars>
      </dgm:prSet>
      <dgm:spPr/>
    </dgm:pt>
    <dgm:pt modelId="{DE9C2E7F-AEF0-438E-8324-8D1200FC0AD5}" type="pres">
      <dgm:prSet presAssocID="{B5406432-1BE0-49D9-A6F7-5DD1F7E9B12F}" presName="sibTrans" presStyleLbl="sibTrans1D1" presStyleIdx="2" presStyleCnt="3"/>
      <dgm:spPr/>
    </dgm:pt>
    <dgm:pt modelId="{9BEBF60F-EBD6-4370-90EB-51D1D1D2D751}" type="pres">
      <dgm:prSet presAssocID="{B5406432-1BE0-49D9-A6F7-5DD1F7E9B12F}" presName="connectorText" presStyleLbl="sibTrans1D1" presStyleIdx="2" presStyleCnt="3"/>
      <dgm:spPr/>
    </dgm:pt>
    <dgm:pt modelId="{B218AC51-1811-4197-B707-67BDEA68C3A2}" type="pres">
      <dgm:prSet presAssocID="{A9EEFDBE-18D5-4801-9ED3-60BCB70AF9FD}" presName="node" presStyleLbl="node1" presStyleIdx="3" presStyleCnt="4">
        <dgm:presLayoutVars>
          <dgm:bulletEnabled val="1"/>
        </dgm:presLayoutVars>
      </dgm:prSet>
      <dgm:spPr/>
    </dgm:pt>
  </dgm:ptLst>
  <dgm:cxnLst>
    <dgm:cxn modelId="{77D0D02B-8329-4C33-B87B-A6B012CEC72F}" type="presOf" srcId="{37044127-311C-469F-9B4F-74FDE1F941B2}" destId="{B144F03C-F875-4724-BD5D-6140597C12A3}" srcOrd="0" destOrd="0" presId="urn:microsoft.com/office/officeart/2016/7/layout/RepeatingBendingProcessNew"/>
    <dgm:cxn modelId="{54DE4635-4834-4AFF-8402-8515902BA816}" type="presOf" srcId="{C4CC1805-6F6E-417A-AF13-997C2E9C4DD4}" destId="{3DA673FB-41A4-405F-B0A7-37B2DF17B8DE}" srcOrd="0" destOrd="0" presId="urn:microsoft.com/office/officeart/2016/7/layout/RepeatingBendingProcessNew"/>
    <dgm:cxn modelId="{2BAA903A-B4FC-4242-BB30-12FEA6FA0A09}" srcId="{00338CAB-BFBB-44BC-95BF-1C66F9355FAE}" destId="{84EEF0F2-396A-454B-89DA-64A6D4670469}" srcOrd="2" destOrd="0" parTransId="{229A201F-E536-480B-A92A-24FF2AD02415}" sibTransId="{B5406432-1BE0-49D9-A6F7-5DD1F7E9B12F}"/>
    <dgm:cxn modelId="{45DF2162-3AD3-4B7A-862F-8149DCDECABD}" type="presOf" srcId="{2966A1BA-EDB0-4169-97C7-E4AB33C2E2E3}" destId="{69DE2E82-F1C4-49AB-A224-9ED15763E133}" srcOrd="0" destOrd="0" presId="urn:microsoft.com/office/officeart/2016/7/layout/RepeatingBendingProcessNew"/>
    <dgm:cxn modelId="{5C60CF46-D973-4757-8F76-02DF9C4B856C}" srcId="{00338CAB-BFBB-44BC-95BF-1C66F9355FAE}" destId="{C4CC1805-6F6E-417A-AF13-997C2E9C4DD4}" srcOrd="0" destOrd="0" parTransId="{7CF20883-40E6-4D07-B43B-39797407BA1F}" sibTransId="{2966A1BA-EDB0-4169-97C7-E4AB33C2E2E3}"/>
    <dgm:cxn modelId="{6C238F6C-FA4C-417F-BFE1-9FBD33F052AA}" type="presOf" srcId="{84EEF0F2-396A-454B-89DA-64A6D4670469}" destId="{451449A2-68A2-424A-BBCF-87B09282C3F2}" srcOrd="0" destOrd="0" presId="urn:microsoft.com/office/officeart/2016/7/layout/RepeatingBendingProcessNew"/>
    <dgm:cxn modelId="{6B831E87-AFA1-4FE4-A331-E36C63789A26}" type="presOf" srcId="{B5406432-1BE0-49D9-A6F7-5DD1F7E9B12F}" destId="{DE9C2E7F-AEF0-438E-8324-8D1200FC0AD5}" srcOrd="0" destOrd="0" presId="urn:microsoft.com/office/officeart/2016/7/layout/RepeatingBendingProcessNew"/>
    <dgm:cxn modelId="{751E2F8F-79C8-4387-BA7C-CDED98D3DDE2}" type="presOf" srcId="{2966A1BA-EDB0-4169-97C7-E4AB33C2E2E3}" destId="{15645089-6913-4E9E-8130-C354AAB20771}" srcOrd="1" destOrd="0" presId="urn:microsoft.com/office/officeart/2016/7/layout/RepeatingBendingProcessNew"/>
    <dgm:cxn modelId="{AF859E98-DD34-4BD2-A5D5-8F9454101E03}" srcId="{00338CAB-BFBB-44BC-95BF-1C66F9355FAE}" destId="{359BDCAE-6B41-4D4C-A635-2914ED3C2BE5}" srcOrd="1" destOrd="0" parTransId="{EC802103-2946-404F-8C2F-BCFE503221A3}" sibTransId="{37044127-311C-469F-9B4F-74FDE1F941B2}"/>
    <dgm:cxn modelId="{D3FC34CE-59DB-419C-B497-A55C4BF72672}" type="presOf" srcId="{00338CAB-BFBB-44BC-95BF-1C66F9355FAE}" destId="{8EF94CBD-A94A-4E8D-9711-52995AF435F3}" srcOrd="0" destOrd="0" presId="urn:microsoft.com/office/officeart/2016/7/layout/RepeatingBendingProcessNew"/>
    <dgm:cxn modelId="{DADCF6D5-0119-44EF-9EE0-48B49FFAFE7A}" srcId="{00338CAB-BFBB-44BC-95BF-1C66F9355FAE}" destId="{A9EEFDBE-18D5-4801-9ED3-60BCB70AF9FD}" srcOrd="3" destOrd="0" parTransId="{F6712A52-7B2B-45AE-990B-08F5CC6889E0}" sibTransId="{9BC9C30D-6960-4212-9746-3908F1CEED4D}"/>
    <dgm:cxn modelId="{03155CD9-307E-482A-8B72-FB81126170C6}" type="presOf" srcId="{37044127-311C-469F-9B4F-74FDE1F941B2}" destId="{6DF56FBB-8FDC-4B63-B0AB-A8076EAEDAC6}" srcOrd="1" destOrd="0" presId="urn:microsoft.com/office/officeart/2016/7/layout/RepeatingBendingProcessNew"/>
    <dgm:cxn modelId="{857983E4-BE40-48DB-9E18-6751649E9992}" type="presOf" srcId="{359BDCAE-6B41-4D4C-A635-2914ED3C2BE5}" destId="{E40FEF3C-A53C-4ADF-8440-06809AF4218D}" srcOrd="0" destOrd="0" presId="urn:microsoft.com/office/officeart/2016/7/layout/RepeatingBendingProcessNew"/>
    <dgm:cxn modelId="{AAE94AFC-EE8E-40C7-B1E9-9980610A6561}" type="presOf" srcId="{B5406432-1BE0-49D9-A6F7-5DD1F7E9B12F}" destId="{9BEBF60F-EBD6-4370-90EB-51D1D1D2D751}" srcOrd="1" destOrd="0" presId="urn:microsoft.com/office/officeart/2016/7/layout/RepeatingBendingProcessNew"/>
    <dgm:cxn modelId="{6019CDFF-3508-4E0D-87C5-03AD9DE4AE4C}" type="presOf" srcId="{A9EEFDBE-18D5-4801-9ED3-60BCB70AF9FD}" destId="{B218AC51-1811-4197-B707-67BDEA68C3A2}" srcOrd="0" destOrd="0" presId="urn:microsoft.com/office/officeart/2016/7/layout/RepeatingBendingProcessNew"/>
    <dgm:cxn modelId="{2F31A4A8-D97F-4430-9BBE-9161BE4A6549}" type="presParOf" srcId="{8EF94CBD-A94A-4E8D-9711-52995AF435F3}" destId="{3DA673FB-41A4-405F-B0A7-37B2DF17B8DE}" srcOrd="0" destOrd="0" presId="urn:microsoft.com/office/officeart/2016/7/layout/RepeatingBendingProcessNew"/>
    <dgm:cxn modelId="{CEB786F1-1291-47BB-A24A-7BB1815E3031}" type="presParOf" srcId="{8EF94CBD-A94A-4E8D-9711-52995AF435F3}" destId="{69DE2E82-F1C4-49AB-A224-9ED15763E133}" srcOrd="1" destOrd="0" presId="urn:microsoft.com/office/officeart/2016/7/layout/RepeatingBendingProcessNew"/>
    <dgm:cxn modelId="{44CFAA29-FD24-4C06-A491-E23FC9B8F005}" type="presParOf" srcId="{69DE2E82-F1C4-49AB-A224-9ED15763E133}" destId="{15645089-6913-4E9E-8130-C354AAB20771}" srcOrd="0" destOrd="0" presId="urn:microsoft.com/office/officeart/2016/7/layout/RepeatingBendingProcessNew"/>
    <dgm:cxn modelId="{D0CB20F0-A72F-4902-BD65-B313B6766F93}" type="presParOf" srcId="{8EF94CBD-A94A-4E8D-9711-52995AF435F3}" destId="{E40FEF3C-A53C-4ADF-8440-06809AF4218D}" srcOrd="2" destOrd="0" presId="urn:microsoft.com/office/officeart/2016/7/layout/RepeatingBendingProcessNew"/>
    <dgm:cxn modelId="{C763BCBF-E3C2-4378-9304-7E638917404A}" type="presParOf" srcId="{8EF94CBD-A94A-4E8D-9711-52995AF435F3}" destId="{B144F03C-F875-4724-BD5D-6140597C12A3}" srcOrd="3" destOrd="0" presId="urn:microsoft.com/office/officeart/2016/7/layout/RepeatingBendingProcessNew"/>
    <dgm:cxn modelId="{6EC81AFD-D29F-4D34-9B54-D4BBFFEBB31B}" type="presParOf" srcId="{B144F03C-F875-4724-BD5D-6140597C12A3}" destId="{6DF56FBB-8FDC-4B63-B0AB-A8076EAEDAC6}" srcOrd="0" destOrd="0" presId="urn:microsoft.com/office/officeart/2016/7/layout/RepeatingBendingProcessNew"/>
    <dgm:cxn modelId="{FC98D427-F85F-4BCD-B3DA-E6B64B177EC8}" type="presParOf" srcId="{8EF94CBD-A94A-4E8D-9711-52995AF435F3}" destId="{451449A2-68A2-424A-BBCF-87B09282C3F2}" srcOrd="4" destOrd="0" presId="urn:microsoft.com/office/officeart/2016/7/layout/RepeatingBendingProcessNew"/>
    <dgm:cxn modelId="{F7BE49C9-A518-4A0F-BF43-2BCB50DE8A6F}" type="presParOf" srcId="{8EF94CBD-A94A-4E8D-9711-52995AF435F3}" destId="{DE9C2E7F-AEF0-438E-8324-8D1200FC0AD5}" srcOrd="5" destOrd="0" presId="urn:microsoft.com/office/officeart/2016/7/layout/RepeatingBendingProcessNew"/>
    <dgm:cxn modelId="{26DE458C-0DDB-4871-9239-F8543AC4173B}" type="presParOf" srcId="{DE9C2E7F-AEF0-438E-8324-8D1200FC0AD5}" destId="{9BEBF60F-EBD6-4370-90EB-51D1D1D2D751}" srcOrd="0" destOrd="0" presId="urn:microsoft.com/office/officeart/2016/7/layout/RepeatingBendingProcessNew"/>
    <dgm:cxn modelId="{E92C25AD-1D1E-425E-BE71-F00B1C0C1D0C}" type="presParOf" srcId="{8EF94CBD-A94A-4E8D-9711-52995AF435F3}" destId="{B218AC51-1811-4197-B707-67BDEA68C3A2}"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D881F-42A1-45D0-BCAB-699347AAA0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603D2CE-427D-4E6E-9E76-4E62ECB8BF4D}">
      <dgm:prSet custT="1"/>
      <dgm:spPr/>
      <dgm:t>
        <a:bodyPr/>
        <a:lstStyle/>
        <a:p>
          <a:r>
            <a:rPr lang="en-US" sz="2800" dirty="0"/>
            <a:t>Successful intermediary systems include:</a:t>
          </a:r>
        </a:p>
      </dgm:t>
    </dgm:pt>
    <dgm:pt modelId="{78FB198C-D0E2-4869-8799-BE5A95C095B9}" type="parTrans" cxnId="{5D7FEC22-FEA9-4796-BDE7-8C59AF2FA73B}">
      <dgm:prSet/>
      <dgm:spPr/>
      <dgm:t>
        <a:bodyPr/>
        <a:lstStyle/>
        <a:p>
          <a:endParaRPr lang="en-US"/>
        </a:p>
      </dgm:t>
    </dgm:pt>
    <dgm:pt modelId="{09BE5EB9-7F1C-449D-85A4-70554A72E32A}" type="sibTrans" cxnId="{5D7FEC22-FEA9-4796-BDE7-8C59AF2FA73B}">
      <dgm:prSet/>
      <dgm:spPr/>
      <dgm:t>
        <a:bodyPr/>
        <a:lstStyle/>
        <a:p>
          <a:endParaRPr lang="en-US"/>
        </a:p>
      </dgm:t>
    </dgm:pt>
    <dgm:pt modelId="{77B99257-3AFA-4283-B350-F513DC91A6D3}">
      <dgm:prSet custT="1"/>
      <dgm:spPr/>
      <dgm:t>
        <a:bodyPr/>
        <a:lstStyle/>
        <a:p>
          <a:r>
            <a:rPr lang="en-US" sz="3200" dirty="0"/>
            <a:t>A single point of contact for employers</a:t>
          </a:r>
        </a:p>
      </dgm:t>
    </dgm:pt>
    <dgm:pt modelId="{1DC68C22-EEAA-4D2F-BF21-CD3B915F2B3B}" type="parTrans" cxnId="{427A1F78-85AA-4C02-BCB5-02971FBE40A7}">
      <dgm:prSet/>
      <dgm:spPr/>
      <dgm:t>
        <a:bodyPr/>
        <a:lstStyle/>
        <a:p>
          <a:endParaRPr lang="en-US"/>
        </a:p>
      </dgm:t>
    </dgm:pt>
    <dgm:pt modelId="{738FCCEA-368C-47BE-ADD9-A00DBEDE9D4A}" type="sibTrans" cxnId="{427A1F78-85AA-4C02-BCB5-02971FBE40A7}">
      <dgm:prSet/>
      <dgm:spPr/>
      <dgm:t>
        <a:bodyPr/>
        <a:lstStyle/>
        <a:p>
          <a:endParaRPr lang="en-US"/>
        </a:p>
      </dgm:t>
    </dgm:pt>
    <dgm:pt modelId="{EF478BCF-C3DC-46CE-9066-C98763F8AD35}">
      <dgm:prSet custT="1"/>
      <dgm:spPr/>
      <dgm:t>
        <a:bodyPr/>
        <a:lstStyle/>
        <a:p>
          <a:r>
            <a:rPr lang="en-US" sz="3200" dirty="0"/>
            <a:t>Clear expectations for partners</a:t>
          </a:r>
        </a:p>
      </dgm:t>
    </dgm:pt>
    <dgm:pt modelId="{88DA4658-F846-4548-8A49-70A366D8496F}" type="parTrans" cxnId="{C59BC2C5-5608-40DB-BAE4-6325F034D0F2}">
      <dgm:prSet/>
      <dgm:spPr/>
      <dgm:t>
        <a:bodyPr/>
        <a:lstStyle/>
        <a:p>
          <a:endParaRPr lang="en-US"/>
        </a:p>
      </dgm:t>
    </dgm:pt>
    <dgm:pt modelId="{6CA4989F-7B35-4F37-8B63-FEE440CDEEC2}" type="sibTrans" cxnId="{C59BC2C5-5608-40DB-BAE4-6325F034D0F2}">
      <dgm:prSet/>
      <dgm:spPr/>
      <dgm:t>
        <a:bodyPr/>
        <a:lstStyle/>
        <a:p>
          <a:endParaRPr lang="en-US"/>
        </a:p>
      </dgm:t>
    </dgm:pt>
    <dgm:pt modelId="{D40CA163-77F5-4D80-97B1-BAE88D095428}">
      <dgm:prSet custT="1"/>
      <dgm:spPr/>
      <dgm:t>
        <a:bodyPr/>
        <a:lstStyle/>
        <a:p>
          <a:r>
            <a:rPr lang="en-US" sz="3200" dirty="0"/>
            <a:t>Standardized processes</a:t>
          </a:r>
        </a:p>
      </dgm:t>
    </dgm:pt>
    <dgm:pt modelId="{2A44ED62-87DD-4124-A8B1-BA347500D46D}" type="parTrans" cxnId="{AD8B2726-D70A-4752-AE36-0B40C2067D7C}">
      <dgm:prSet/>
      <dgm:spPr/>
      <dgm:t>
        <a:bodyPr/>
        <a:lstStyle/>
        <a:p>
          <a:endParaRPr lang="en-US"/>
        </a:p>
      </dgm:t>
    </dgm:pt>
    <dgm:pt modelId="{0657B4D8-2479-483E-AF8B-A5D8935AF2EC}" type="sibTrans" cxnId="{AD8B2726-D70A-4752-AE36-0B40C2067D7C}">
      <dgm:prSet/>
      <dgm:spPr/>
      <dgm:t>
        <a:bodyPr/>
        <a:lstStyle/>
        <a:p>
          <a:endParaRPr lang="en-US"/>
        </a:p>
      </dgm:t>
    </dgm:pt>
    <dgm:pt modelId="{76B82BFD-7086-4995-8947-222CA0115750}">
      <dgm:prSet custT="1"/>
      <dgm:spPr/>
      <dgm:t>
        <a:bodyPr/>
        <a:lstStyle/>
        <a:p>
          <a:r>
            <a:rPr lang="en-US" sz="3200" dirty="0"/>
            <a:t>Strong cross-sector collaboration</a:t>
          </a:r>
        </a:p>
      </dgm:t>
    </dgm:pt>
    <dgm:pt modelId="{B640F866-5D03-47CE-87CC-9ACD50DD8B9B}" type="parTrans" cxnId="{7F9D9988-D804-4546-9720-0B0852383EA1}">
      <dgm:prSet/>
      <dgm:spPr/>
      <dgm:t>
        <a:bodyPr/>
        <a:lstStyle/>
        <a:p>
          <a:endParaRPr lang="en-US"/>
        </a:p>
      </dgm:t>
    </dgm:pt>
    <dgm:pt modelId="{8F291B40-C6A2-4932-868A-7935E3530F10}" type="sibTrans" cxnId="{7F9D9988-D804-4546-9720-0B0852383EA1}">
      <dgm:prSet/>
      <dgm:spPr/>
      <dgm:t>
        <a:bodyPr/>
        <a:lstStyle/>
        <a:p>
          <a:endParaRPr lang="en-US"/>
        </a:p>
      </dgm:t>
    </dgm:pt>
    <dgm:pt modelId="{383BAFC2-2D82-42F2-9A09-B27D57D26FC2}" type="pres">
      <dgm:prSet presAssocID="{722D881F-42A1-45D0-BCAB-699347AAA0CD}" presName="vert0" presStyleCnt="0">
        <dgm:presLayoutVars>
          <dgm:dir/>
          <dgm:animOne val="branch"/>
          <dgm:animLvl val="lvl"/>
        </dgm:presLayoutVars>
      </dgm:prSet>
      <dgm:spPr/>
    </dgm:pt>
    <dgm:pt modelId="{31D9B713-04B6-47CA-9C9C-4461242B7185}" type="pres">
      <dgm:prSet presAssocID="{2603D2CE-427D-4E6E-9E76-4E62ECB8BF4D}" presName="thickLine" presStyleLbl="alignNode1" presStyleIdx="0" presStyleCnt="1"/>
      <dgm:spPr/>
    </dgm:pt>
    <dgm:pt modelId="{717498B6-B817-4A28-B39B-8C0547E7A3C9}" type="pres">
      <dgm:prSet presAssocID="{2603D2CE-427D-4E6E-9E76-4E62ECB8BF4D}" presName="horz1" presStyleCnt="0"/>
      <dgm:spPr/>
    </dgm:pt>
    <dgm:pt modelId="{CA8E8295-1213-4573-81DD-D06597EF1E25}" type="pres">
      <dgm:prSet presAssocID="{2603D2CE-427D-4E6E-9E76-4E62ECB8BF4D}" presName="tx1" presStyleLbl="revTx" presStyleIdx="0" presStyleCnt="5"/>
      <dgm:spPr/>
    </dgm:pt>
    <dgm:pt modelId="{CB984090-9848-4B47-82A9-4A5EB05509DB}" type="pres">
      <dgm:prSet presAssocID="{2603D2CE-427D-4E6E-9E76-4E62ECB8BF4D}" presName="vert1" presStyleCnt="0"/>
      <dgm:spPr/>
    </dgm:pt>
    <dgm:pt modelId="{68505816-C222-41E6-9441-D2505A477130}" type="pres">
      <dgm:prSet presAssocID="{77B99257-3AFA-4283-B350-F513DC91A6D3}" presName="vertSpace2a" presStyleCnt="0"/>
      <dgm:spPr/>
    </dgm:pt>
    <dgm:pt modelId="{D62D71B5-F944-4AA8-BF42-68645CBBA0CE}" type="pres">
      <dgm:prSet presAssocID="{77B99257-3AFA-4283-B350-F513DC91A6D3}" presName="horz2" presStyleCnt="0"/>
      <dgm:spPr/>
    </dgm:pt>
    <dgm:pt modelId="{DB1CEBB2-AFF4-43AD-B4FA-253322E6D590}" type="pres">
      <dgm:prSet presAssocID="{77B99257-3AFA-4283-B350-F513DC91A6D3}" presName="horzSpace2" presStyleCnt="0"/>
      <dgm:spPr/>
    </dgm:pt>
    <dgm:pt modelId="{04E895F6-072D-4B6A-B369-8A909E0EAB18}" type="pres">
      <dgm:prSet presAssocID="{77B99257-3AFA-4283-B350-F513DC91A6D3}" presName="tx2" presStyleLbl="revTx" presStyleIdx="1" presStyleCnt="5"/>
      <dgm:spPr/>
    </dgm:pt>
    <dgm:pt modelId="{E31B7FD6-CC07-4855-99B0-AB7D7908FAFE}" type="pres">
      <dgm:prSet presAssocID="{77B99257-3AFA-4283-B350-F513DC91A6D3}" presName="vert2" presStyleCnt="0"/>
      <dgm:spPr/>
    </dgm:pt>
    <dgm:pt modelId="{CBFB055A-6DD4-4070-9D45-D54E217810DB}" type="pres">
      <dgm:prSet presAssocID="{77B99257-3AFA-4283-B350-F513DC91A6D3}" presName="thinLine2b" presStyleLbl="callout" presStyleIdx="0" presStyleCnt="4"/>
      <dgm:spPr/>
    </dgm:pt>
    <dgm:pt modelId="{30C2AD71-2ACD-456D-ADD8-680D1DD2C4A6}" type="pres">
      <dgm:prSet presAssocID="{77B99257-3AFA-4283-B350-F513DC91A6D3}" presName="vertSpace2b" presStyleCnt="0"/>
      <dgm:spPr/>
    </dgm:pt>
    <dgm:pt modelId="{F704843C-B2D1-4E16-95F2-F7B96322F7F7}" type="pres">
      <dgm:prSet presAssocID="{EF478BCF-C3DC-46CE-9066-C98763F8AD35}" presName="horz2" presStyleCnt="0"/>
      <dgm:spPr/>
    </dgm:pt>
    <dgm:pt modelId="{6CA190FA-5BC1-43D1-B2B7-58956562151B}" type="pres">
      <dgm:prSet presAssocID="{EF478BCF-C3DC-46CE-9066-C98763F8AD35}" presName="horzSpace2" presStyleCnt="0"/>
      <dgm:spPr/>
    </dgm:pt>
    <dgm:pt modelId="{7F7061D8-A937-4A69-A7EE-B0C4684270CD}" type="pres">
      <dgm:prSet presAssocID="{EF478BCF-C3DC-46CE-9066-C98763F8AD35}" presName="tx2" presStyleLbl="revTx" presStyleIdx="2" presStyleCnt="5"/>
      <dgm:spPr/>
    </dgm:pt>
    <dgm:pt modelId="{B076385E-E5F5-4775-89D1-A7CDF0354719}" type="pres">
      <dgm:prSet presAssocID="{EF478BCF-C3DC-46CE-9066-C98763F8AD35}" presName="vert2" presStyleCnt="0"/>
      <dgm:spPr/>
    </dgm:pt>
    <dgm:pt modelId="{9BAD4070-4EAF-4AD9-A0EF-23AB79CEF425}" type="pres">
      <dgm:prSet presAssocID="{EF478BCF-C3DC-46CE-9066-C98763F8AD35}" presName="thinLine2b" presStyleLbl="callout" presStyleIdx="1" presStyleCnt="4"/>
      <dgm:spPr/>
    </dgm:pt>
    <dgm:pt modelId="{8284F0E8-570A-48D2-B6EB-8237E7B699DF}" type="pres">
      <dgm:prSet presAssocID="{EF478BCF-C3DC-46CE-9066-C98763F8AD35}" presName="vertSpace2b" presStyleCnt="0"/>
      <dgm:spPr/>
    </dgm:pt>
    <dgm:pt modelId="{C3B0D6FE-6C9F-4B06-B1BF-759F167D6631}" type="pres">
      <dgm:prSet presAssocID="{D40CA163-77F5-4D80-97B1-BAE88D095428}" presName="horz2" presStyleCnt="0"/>
      <dgm:spPr/>
    </dgm:pt>
    <dgm:pt modelId="{34CD1F1A-CFDD-4D56-8821-4E5F7F8DE310}" type="pres">
      <dgm:prSet presAssocID="{D40CA163-77F5-4D80-97B1-BAE88D095428}" presName="horzSpace2" presStyleCnt="0"/>
      <dgm:spPr/>
    </dgm:pt>
    <dgm:pt modelId="{48BAB171-A980-4FE8-AE85-BA90A16BC2A8}" type="pres">
      <dgm:prSet presAssocID="{D40CA163-77F5-4D80-97B1-BAE88D095428}" presName="tx2" presStyleLbl="revTx" presStyleIdx="3" presStyleCnt="5"/>
      <dgm:spPr/>
    </dgm:pt>
    <dgm:pt modelId="{C7E8C83D-F585-4207-9B0B-7378966A8359}" type="pres">
      <dgm:prSet presAssocID="{D40CA163-77F5-4D80-97B1-BAE88D095428}" presName="vert2" presStyleCnt="0"/>
      <dgm:spPr/>
    </dgm:pt>
    <dgm:pt modelId="{79227D38-B745-421A-BAFD-900158DC8422}" type="pres">
      <dgm:prSet presAssocID="{D40CA163-77F5-4D80-97B1-BAE88D095428}" presName="thinLine2b" presStyleLbl="callout" presStyleIdx="2" presStyleCnt="4"/>
      <dgm:spPr/>
    </dgm:pt>
    <dgm:pt modelId="{C3014244-D9CA-459D-9796-152A685DB0EF}" type="pres">
      <dgm:prSet presAssocID="{D40CA163-77F5-4D80-97B1-BAE88D095428}" presName="vertSpace2b" presStyleCnt="0"/>
      <dgm:spPr/>
    </dgm:pt>
    <dgm:pt modelId="{B0233755-7969-44DA-90D0-65687E0EE381}" type="pres">
      <dgm:prSet presAssocID="{76B82BFD-7086-4995-8947-222CA0115750}" presName="horz2" presStyleCnt="0"/>
      <dgm:spPr/>
    </dgm:pt>
    <dgm:pt modelId="{680B5F2D-CE40-48BE-B9F2-A5EB28006D32}" type="pres">
      <dgm:prSet presAssocID="{76B82BFD-7086-4995-8947-222CA0115750}" presName="horzSpace2" presStyleCnt="0"/>
      <dgm:spPr/>
    </dgm:pt>
    <dgm:pt modelId="{F00895B4-3530-4D06-A0B1-FE1EDCF73E15}" type="pres">
      <dgm:prSet presAssocID="{76B82BFD-7086-4995-8947-222CA0115750}" presName="tx2" presStyleLbl="revTx" presStyleIdx="4" presStyleCnt="5"/>
      <dgm:spPr/>
    </dgm:pt>
    <dgm:pt modelId="{C77C1B46-79DF-47FF-840F-B040A8D22496}" type="pres">
      <dgm:prSet presAssocID="{76B82BFD-7086-4995-8947-222CA0115750}" presName="vert2" presStyleCnt="0"/>
      <dgm:spPr/>
    </dgm:pt>
    <dgm:pt modelId="{1078DEE9-ECB9-435E-ACF9-D56D828CDD42}" type="pres">
      <dgm:prSet presAssocID="{76B82BFD-7086-4995-8947-222CA0115750}" presName="thinLine2b" presStyleLbl="callout" presStyleIdx="3" presStyleCnt="4"/>
      <dgm:spPr/>
    </dgm:pt>
    <dgm:pt modelId="{DE8F1079-0DCE-4E52-B659-1763EA4A3B0E}" type="pres">
      <dgm:prSet presAssocID="{76B82BFD-7086-4995-8947-222CA0115750}" presName="vertSpace2b" presStyleCnt="0"/>
      <dgm:spPr/>
    </dgm:pt>
  </dgm:ptLst>
  <dgm:cxnLst>
    <dgm:cxn modelId="{DE4B4717-5600-460C-9F45-1CAACE123410}" type="presOf" srcId="{D40CA163-77F5-4D80-97B1-BAE88D095428}" destId="{48BAB171-A980-4FE8-AE85-BA90A16BC2A8}" srcOrd="0" destOrd="0" presId="urn:microsoft.com/office/officeart/2008/layout/LinedList"/>
    <dgm:cxn modelId="{5D7FEC22-FEA9-4796-BDE7-8C59AF2FA73B}" srcId="{722D881F-42A1-45D0-BCAB-699347AAA0CD}" destId="{2603D2CE-427D-4E6E-9E76-4E62ECB8BF4D}" srcOrd="0" destOrd="0" parTransId="{78FB198C-D0E2-4869-8799-BE5A95C095B9}" sibTransId="{09BE5EB9-7F1C-449D-85A4-70554A72E32A}"/>
    <dgm:cxn modelId="{AD8B2726-D70A-4752-AE36-0B40C2067D7C}" srcId="{2603D2CE-427D-4E6E-9E76-4E62ECB8BF4D}" destId="{D40CA163-77F5-4D80-97B1-BAE88D095428}" srcOrd="2" destOrd="0" parTransId="{2A44ED62-87DD-4124-A8B1-BA347500D46D}" sibTransId="{0657B4D8-2479-483E-AF8B-A5D8935AF2EC}"/>
    <dgm:cxn modelId="{67B6285C-2CA1-4304-A610-3B4287C5FDA3}" type="presOf" srcId="{EF478BCF-C3DC-46CE-9066-C98763F8AD35}" destId="{7F7061D8-A937-4A69-A7EE-B0C4684270CD}" srcOrd="0" destOrd="0" presId="urn:microsoft.com/office/officeart/2008/layout/LinedList"/>
    <dgm:cxn modelId="{E1DFB35E-E0B2-48A4-89E5-A217EF5C5FE5}" type="presOf" srcId="{76B82BFD-7086-4995-8947-222CA0115750}" destId="{F00895B4-3530-4D06-A0B1-FE1EDCF73E15}" srcOrd="0" destOrd="0" presId="urn:microsoft.com/office/officeart/2008/layout/LinedList"/>
    <dgm:cxn modelId="{427A1F78-85AA-4C02-BCB5-02971FBE40A7}" srcId="{2603D2CE-427D-4E6E-9E76-4E62ECB8BF4D}" destId="{77B99257-3AFA-4283-B350-F513DC91A6D3}" srcOrd="0" destOrd="0" parTransId="{1DC68C22-EEAA-4D2F-BF21-CD3B915F2B3B}" sibTransId="{738FCCEA-368C-47BE-ADD9-A00DBEDE9D4A}"/>
    <dgm:cxn modelId="{7F9D9988-D804-4546-9720-0B0852383EA1}" srcId="{2603D2CE-427D-4E6E-9E76-4E62ECB8BF4D}" destId="{76B82BFD-7086-4995-8947-222CA0115750}" srcOrd="3" destOrd="0" parTransId="{B640F866-5D03-47CE-87CC-9ACD50DD8B9B}" sibTransId="{8F291B40-C6A2-4932-868A-7935E3530F10}"/>
    <dgm:cxn modelId="{C11A07AC-A985-42AC-8BB0-9D24CB91D7D8}" type="presOf" srcId="{2603D2CE-427D-4E6E-9E76-4E62ECB8BF4D}" destId="{CA8E8295-1213-4573-81DD-D06597EF1E25}" srcOrd="0" destOrd="0" presId="urn:microsoft.com/office/officeart/2008/layout/LinedList"/>
    <dgm:cxn modelId="{C59BC2C5-5608-40DB-BAE4-6325F034D0F2}" srcId="{2603D2CE-427D-4E6E-9E76-4E62ECB8BF4D}" destId="{EF478BCF-C3DC-46CE-9066-C98763F8AD35}" srcOrd="1" destOrd="0" parTransId="{88DA4658-F846-4548-8A49-70A366D8496F}" sibTransId="{6CA4989F-7B35-4F37-8B63-FEE440CDEEC2}"/>
    <dgm:cxn modelId="{A8A0F2DD-81BB-4444-ACBB-90CA89489DE3}" type="presOf" srcId="{722D881F-42A1-45D0-BCAB-699347AAA0CD}" destId="{383BAFC2-2D82-42F2-9A09-B27D57D26FC2}" srcOrd="0" destOrd="0" presId="urn:microsoft.com/office/officeart/2008/layout/LinedList"/>
    <dgm:cxn modelId="{355982E6-3E12-4656-8C3C-29B7BAC8B47C}" type="presOf" srcId="{77B99257-3AFA-4283-B350-F513DC91A6D3}" destId="{04E895F6-072D-4B6A-B369-8A909E0EAB18}" srcOrd="0" destOrd="0" presId="urn:microsoft.com/office/officeart/2008/layout/LinedList"/>
    <dgm:cxn modelId="{3603D02D-BFCD-43DF-8FB8-CA54E18060A6}" type="presParOf" srcId="{383BAFC2-2D82-42F2-9A09-B27D57D26FC2}" destId="{31D9B713-04B6-47CA-9C9C-4461242B7185}" srcOrd="0" destOrd="0" presId="urn:microsoft.com/office/officeart/2008/layout/LinedList"/>
    <dgm:cxn modelId="{0CF70767-A60E-458E-816F-0A3B0A674C4F}" type="presParOf" srcId="{383BAFC2-2D82-42F2-9A09-B27D57D26FC2}" destId="{717498B6-B817-4A28-B39B-8C0547E7A3C9}" srcOrd="1" destOrd="0" presId="urn:microsoft.com/office/officeart/2008/layout/LinedList"/>
    <dgm:cxn modelId="{DECB236E-A440-4299-9C28-F506B72448F6}" type="presParOf" srcId="{717498B6-B817-4A28-B39B-8C0547E7A3C9}" destId="{CA8E8295-1213-4573-81DD-D06597EF1E25}" srcOrd="0" destOrd="0" presId="urn:microsoft.com/office/officeart/2008/layout/LinedList"/>
    <dgm:cxn modelId="{F68EA3F3-38AF-47C6-8CFA-B00E7DC1637D}" type="presParOf" srcId="{717498B6-B817-4A28-B39B-8C0547E7A3C9}" destId="{CB984090-9848-4B47-82A9-4A5EB05509DB}" srcOrd="1" destOrd="0" presId="urn:microsoft.com/office/officeart/2008/layout/LinedList"/>
    <dgm:cxn modelId="{07B28940-AE2C-487C-9493-4BD4F0BF1E70}" type="presParOf" srcId="{CB984090-9848-4B47-82A9-4A5EB05509DB}" destId="{68505816-C222-41E6-9441-D2505A477130}" srcOrd="0" destOrd="0" presId="urn:microsoft.com/office/officeart/2008/layout/LinedList"/>
    <dgm:cxn modelId="{A0B73CEC-198C-4EEB-961B-8740E1C5F49A}" type="presParOf" srcId="{CB984090-9848-4B47-82A9-4A5EB05509DB}" destId="{D62D71B5-F944-4AA8-BF42-68645CBBA0CE}" srcOrd="1" destOrd="0" presId="urn:microsoft.com/office/officeart/2008/layout/LinedList"/>
    <dgm:cxn modelId="{99C32370-6701-4080-8BE9-E7267D6B2694}" type="presParOf" srcId="{D62D71B5-F944-4AA8-BF42-68645CBBA0CE}" destId="{DB1CEBB2-AFF4-43AD-B4FA-253322E6D590}" srcOrd="0" destOrd="0" presId="urn:microsoft.com/office/officeart/2008/layout/LinedList"/>
    <dgm:cxn modelId="{724D50D9-798E-4EB3-A11D-23DC6D64EE3F}" type="presParOf" srcId="{D62D71B5-F944-4AA8-BF42-68645CBBA0CE}" destId="{04E895F6-072D-4B6A-B369-8A909E0EAB18}" srcOrd="1" destOrd="0" presId="urn:microsoft.com/office/officeart/2008/layout/LinedList"/>
    <dgm:cxn modelId="{7E180CDD-1E94-464E-9515-F84286A0C129}" type="presParOf" srcId="{D62D71B5-F944-4AA8-BF42-68645CBBA0CE}" destId="{E31B7FD6-CC07-4855-99B0-AB7D7908FAFE}" srcOrd="2" destOrd="0" presId="urn:microsoft.com/office/officeart/2008/layout/LinedList"/>
    <dgm:cxn modelId="{9063E499-7E2D-4B6A-BA16-2E803B8BB6CD}" type="presParOf" srcId="{CB984090-9848-4B47-82A9-4A5EB05509DB}" destId="{CBFB055A-6DD4-4070-9D45-D54E217810DB}" srcOrd="2" destOrd="0" presId="urn:microsoft.com/office/officeart/2008/layout/LinedList"/>
    <dgm:cxn modelId="{782C5091-5D48-41A0-9716-2B048798010C}" type="presParOf" srcId="{CB984090-9848-4B47-82A9-4A5EB05509DB}" destId="{30C2AD71-2ACD-456D-ADD8-680D1DD2C4A6}" srcOrd="3" destOrd="0" presId="urn:microsoft.com/office/officeart/2008/layout/LinedList"/>
    <dgm:cxn modelId="{320DEFCA-A549-4D31-A52F-A5702FECBC71}" type="presParOf" srcId="{CB984090-9848-4B47-82A9-4A5EB05509DB}" destId="{F704843C-B2D1-4E16-95F2-F7B96322F7F7}" srcOrd="4" destOrd="0" presId="urn:microsoft.com/office/officeart/2008/layout/LinedList"/>
    <dgm:cxn modelId="{5338CB2F-D133-4CBC-9029-312FC4CFB6A8}" type="presParOf" srcId="{F704843C-B2D1-4E16-95F2-F7B96322F7F7}" destId="{6CA190FA-5BC1-43D1-B2B7-58956562151B}" srcOrd="0" destOrd="0" presId="urn:microsoft.com/office/officeart/2008/layout/LinedList"/>
    <dgm:cxn modelId="{3EF53AAD-733F-4DB0-8F11-B496C7A0262D}" type="presParOf" srcId="{F704843C-B2D1-4E16-95F2-F7B96322F7F7}" destId="{7F7061D8-A937-4A69-A7EE-B0C4684270CD}" srcOrd="1" destOrd="0" presId="urn:microsoft.com/office/officeart/2008/layout/LinedList"/>
    <dgm:cxn modelId="{AC5D3C14-3231-4752-A745-0C72D7744311}" type="presParOf" srcId="{F704843C-B2D1-4E16-95F2-F7B96322F7F7}" destId="{B076385E-E5F5-4775-89D1-A7CDF0354719}" srcOrd="2" destOrd="0" presId="urn:microsoft.com/office/officeart/2008/layout/LinedList"/>
    <dgm:cxn modelId="{D8668000-DEDB-4DD1-8FFD-C4842249379F}" type="presParOf" srcId="{CB984090-9848-4B47-82A9-4A5EB05509DB}" destId="{9BAD4070-4EAF-4AD9-A0EF-23AB79CEF425}" srcOrd="5" destOrd="0" presId="urn:microsoft.com/office/officeart/2008/layout/LinedList"/>
    <dgm:cxn modelId="{B3A76991-765A-4444-A126-B3EC0DEF3770}" type="presParOf" srcId="{CB984090-9848-4B47-82A9-4A5EB05509DB}" destId="{8284F0E8-570A-48D2-B6EB-8237E7B699DF}" srcOrd="6" destOrd="0" presId="urn:microsoft.com/office/officeart/2008/layout/LinedList"/>
    <dgm:cxn modelId="{BEE00843-F0D1-4C87-94F1-1FB78358F826}" type="presParOf" srcId="{CB984090-9848-4B47-82A9-4A5EB05509DB}" destId="{C3B0D6FE-6C9F-4B06-B1BF-759F167D6631}" srcOrd="7" destOrd="0" presId="urn:microsoft.com/office/officeart/2008/layout/LinedList"/>
    <dgm:cxn modelId="{C434574D-BE6A-403C-8487-86A890769963}" type="presParOf" srcId="{C3B0D6FE-6C9F-4B06-B1BF-759F167D6631}" destId="{34CD1F1A-CFDD-4D56-8821-4E5F7F8DE310}" srcOrd="0" destOrd="0" presId="urn:microsoft.com/office/officeart/2008/layout/LinedList"/>
    <dgm:cxn modelId="{CCF3CDEE-F203-43E4-A9CA-D0C8EE249E7B}" type="presParOf" srcId="{C3B0D6FE-6C9F-4B06-B1BF-759F167D6631}" destId="{48BAB171-A980-4FE8-AE85-BA90A16BC2A8}" srcOrd="1" destOrd="0" presId="urn:microsoft.com/office/officeart/2008/layout/LinedList"/>
    <dgm:cxn modelId="{719E7CF6-7060-4E12-BC6C-4BB44B5D1A05}" type="presParOf" srcId="{C3B0D6FE-6C9F-4B06-B1BF-759F167D6631}" destId="{C7E8C83D-F585-4207-9B0B-7378966A8359}" srcOrd="2" destOrd="0" presId="urn:microsoft.com/office/officeart/2008/layout/LinedList"/>
    <dgm:cxn modelId="{45EAE633-D2A1-4E27-B6B0-1D95EF6BF34B}" type="presParOf" srcId="{CB984090-9848-4B47-82A9-4A5EB05509DB}" destId="{79227D38-B745-421A-BAFD-900158DC8422}" srcOrd="8" destOrd="0" presId="urn:microsoft.com/office/officeart/2008/layout/LinedList"/>
    <dgm:cxn modelId="{AD57BF29-CD13-49DF-B725-8377FE70213C}" type="presParOf" srcId="{CB984090-9848-4B47-82A9-4A5EB05509DB}" destId="{C3014244-D9CA-459D-9796-152A685DB0EF}" srcOrd="9" destOrd="0" presId="urn:microsoft.com/office/officeart/2008/layout/LinedList"/>
    <dgm:cxn modelId="{B73A0B55-3B99-4F59-96A8-97FAE9634982}" type="presParOf" srcId="{CB984090-9848-4B47-82A9-4A5EB05509DB}" destId="{B0233755-7969-44DA-90D0-65687E0EE381}" srcOrd="10" destOrd="0" presId="urn:microsoft.com/office/officeart/2008/layout/LinedList"/>
    <dgm:cxn modelId="{5AC11B89-5A2C-4D8B-94A5-4EF37263BC5A}" type="presParOf" srcId="{B0233755-7969-44DA-90D0-65687E0EE381}" destId="{680B5F2D-CE40-48BE-B9F2-A5EB28006D32}" srcOrd="0" destOrd="0" presId="urn:microsoft.com/office/officeart/2008/layout/LinedList"/>
    <dgm:cxn modelId="{81619D30-D7FB-432C-AA52-9A913DF8701C}" type="presParOf" srcId="{B0233755-7969-44DA-90D0-65687E0EE381}" destId="{F00895B4-3530-4D06-A0B1-FE1EDCF73E15}" srcOrd="1" destOrd="0" presId="urn:microsoft.com/office/officeart/2008/layout/LinedList"/>
    <dgm:cxn modelId="{7245F430-E9AC-49EA-8B55-1D7FA0ED2FCE}" type="presParOf" srcId="{B0233755-7969-44DA-90D0-65687E0EE381}" destId="{C77C1B46-79DF-47FF-840F-B040A8D22496}" srcOrd="2" destOrd="0" presId="urn:microsoft.com/office/officeart/2008/layout/LinedList"/>
    <dgm:cxn modelId="{9A0A1CEB-CCA3-4BE5-91F5-E190BF3AA867}" type="presParOf" srcId="{CB984090-9848-4B47-82A9-4A5EB05509DB}" destId="{1078DEE9-ECB9-435E-ACF9-D56D828CDD42}" srcOrd="11" destOrd="0" presId="urn:microsoft.com/office/officeart/2008/layout/LinedList"/>
    <dgm:cxn modelId="{A4F35D7C-3CB1-4362-B9BF-93AF34F98C5A}" type="presParOf" srcId="{CB984090-9848-4B47-82A9-4A5EB05509DB}" destId="{DE8F1079-0DCE-4E52-B659-1763EA4A3B0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A00946-B203-4A16-896D-69D956B0CAC3}"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en-US"/>
        </a:p>
      </dgm:t>
    </dgm:pt>
    <dgm:pt modelId="{11DBC67C-A3DD-46A6-83E9-7A6E5CBB4FD4}">
      <dgm:prSet phldrT="[Text]" phldr="0" custT="1"/>
      <dgm:spPr>
        <a:solidFill>
          <a:schemeClr val="tx1"/>
        </a:solidFill>
      </dgm:spPr>
      <dgm:t>
        <a:bodyPr/>
        <a:lstStyle/>
        <a:p>
          <a:r>
            <a:rPr lang="en-US" sz="2400" b="1" dirty="0"/>
            <a:t>CWP</a:t>
          </a:r>
        </a:p>
      </dgm:t>
    </dgm:pt>
    <dgm:pt modelId="{0A6FA80F-A51D-402D-8BD8-D3AAA2288ABB}" type="parTrans" cxnId="{2CFA957D-5744-45DD-B564-AB95926D961E}">
      <dgm:prSet/>
      <dgm:spPr/>
      <dgm:t>
        <a:bodyPr/>
        <a:lstStyle/>
        <a:p>
          <a:endParaRPr lang="en-US" sz="1400" b="1"/>
        </a:p>
      </dgm:t>
    </dgm:pt>
    <dgm:pt modelId="{0786DD99-2721-4186-A039-BA7BB67300CC}" type="sibTrans" cxnId="{2CFA957D-5744-45DD-B564-AB95926D961E}">
      <dgm:prSet/>
      <dgm:spPr/>
      <dgm:t>
        <a:bodyPr/>
        <a:lstStyle/>
        <a:p>
          <a:endParaRPr lang="en-US" sz="1400" b="1"/>
        </a:p>
      </dgm:t>
    </dgm:pt>
    <dgm:pt modelId="{825A79CB-4B1D-4D29-B723-9D38BE846B17}">
      <dgm:prSet phldrT="[Text]" phldr="0" custT="1"/>
      <dgm:spPr/>
      <dgm:t>
        <a:bodyPr/>
        <a:lstStyle/>
        <a:p>
          <a:r>
            <a:rPr lang="en-US" sz="1400" b="1" dirty="0"/>
            <a:t>Employers</a:t>
          </a:r>
        </a:p>
      </dgm:t>
    </dgm:pt>
    <dgm:pt modelId="{AA4C99F3-B274-4E35-AF76-DAFAE2842EA4}" type="parTrans" cxnId="{3DEA3BC7-F322-4F2F-9A10-2D9BC83FFC33}">
      <dgm:prSet custT="1"/>
      <dgm:spPr/>
      <dgm:t>
        <a:bodyPr/>
        <a:lstStyle/>
        <a:p>
          <a:endParaRPr lang="en-US" sz="1400" b="1"/>
        </a:p>
      </dgm:t>
    </dgm:pt>
    <dgm:pt modelId="{266E5E83-D258-4555-817D-DB6FC8A65642}" type="sibTrans" cxnId="{3DEA3BC7-F322-4F2F-9A10-2D9BC83FFC33}">
      <dgm:prSet/>
      <dgm:spPr/>
      <dgm:t>
        <a:bodyPr/>
        <a:lstStyle/>
        <a:p>
          <a:endParaRPr lang="en-US" sz="1400" b="1"/>
        </a:p>
      </dgm:t>
    </dgm:pt>
    <dgm:pt modelId="{FFB13AB2-A0A9-4DE2-B288-EE3D745837F6}">
      <dgm:prSet phldrT="[Text]" phldr="0" custT="1"/>
      <dgm:spPr/>
      <dgm:t>
        <a:bodyPr/>
        <a:lstStyle/>
        <a:p>
          <a:r>
            <a:rPr lang="en-US" sz="1400" b="1" dirty="0"/>
            <a:t>Economic Development</a:t>
          </a:r>
        </a:p>
      </dgm:t>
    </dgm:pt>
    <dgm:pt modelId="{B767F134-A0D4-447D-8DA7-077EA72379FC}" type="parTrans" cxnId="{374A4F65-EEE4-4545-B49F-5DE39B388570}">
      <dgm:prSet custT="1"/>
      <dgm:spPr/>
      <dgm:t>
        <a:bodyPr/>
        <a:lstStyle/>
        <a:p>
          <a:endParaRPr lang="en-US" sz="1400" b="1"/>
        </a:p>
      </dgm:t>
    </dgm:pt>
    <dgm:pt modelId="{7F2B575E-8824-4FF9-ABFF-A94C263AAEC3}" type="sibTrans" cxnId="{374A4F65-EEE4-4545-B49F-5DE39B388570}">
      <dgm:prSet/>
      <dgm:spPr/>
      <dgm:t>
        <a:bodyPr/>
        <a:lstStyle/>
        <a:p>
          <a:endParaRPr lang="en-US" sz="1400" b="1"/>
        </a:p>
      </dgm:t>
    </dgm:pt>
    <dgm:pt modelId="{10676F2D-6E86-468B-8EA0-00AC7E6D7B6C}">
      <dgm:prSet phldrT="[Text]" phldr="0" custT="1"/>
      <dgm:spPr/>
      <dgm:t>
        <a:bodyPr/>
        <a:lstStyle/>
        <a:p>
          <a:r>
            <a:rPr lang="en-US" sz="1400" b="1" dirty="0"/>
            <a:t>Workforce Board</a:t>
          </a:r>
        </a:p>
      </dgm:t>
    </dgm:pt>
    <dgm:pt modelId="{695C011F-0E69-490C-B3A0-D648BBBD16E6}" type="parTrans" cxnId="{7896485B-A5DF-4401-8A9E-1621AEA3C839}">
      <dgm:prSet custT="1"/>
      <dgm:spPr/>
      <dgm:t>
        <a:bodyPr/>
        <a:lstStyle/>
        <a:p>
          <a:endParaRPr lang="en-US" sz="1400" b="1"/>
        </a:p>
      </dgm:t>
    </dgm:pt>
    <dgm:pt modelId="{199CCCEC-56ED-454B-827C-45AFF3F3F130}" type="sibTrans" cxnId="{7896485B-A5DF-4401-8A9E-1621AEA3C839}">
      <dgm:prSet/>
      <dgm:spPr/>
      <dgm:t>
        <a:bodyPr/>
        <a:lstStyle/>
        <a:p>
          <a:endParaRPr lang="en-US" sz="1400" b="1"/>
        </a:p>
      </dgm:t>
    </dgm:pt>
    <dgm:pt modelId="{429D5C31-CE38-4150-8E91-A0C8A31DBCE6}">
      <dgm:prSet phldrT="[Text]" phldr="0" custT="1"/>
      <dgm:spPr/>
      <dgm:t>
        <a:bodyPr/>
        <a:lstStyle/>
        <a:p>
          <a:r>
            <a:rPr lang="en-US" sz="1400" b="1" dirty="0"/>
            <a:t>Schools</a:t>
          </a:r>
        </a:p>
      </dgm:t>
    </dgm:pt>
    <dgm:pt modelId="{FA44F48A-C10B-40FA-B4F4-16ABBE61491E}" type="parTrans" cxnId="{A3761F7E-D486-46D9-9C90-AF785DAB8714}">
      <dgm:prSet custT="1"/>
      <dgm:spPr/>
      <dgm:t>
        <a:bodyPr/>
        <a:lstStyle/>
        <a:p>
          <a:endParaRPr lang="en-US" sz="1400" b="1"/>
        </a:p>
      </dgm:t>
    </dgm:pt>
    <dgm:pt modelId="{63CC9A22-F1DE-484F-A6C1-13214D87B704}" type="sibTrans" cxnId="{A3761F7E-D486-46D9-9C90-AF785DAB8714}">
      <dgm:prSet/>
      <dgm:spPr/>
      <dgm:t>
        <a:bodyPr/>
        <a:lstStyle/>
        <a:p>
          <a:endParaRPr lang="en-US" sz="1400" b="1"/>
        </a:p>
      </dgm:t>
    </dgm:pt>
    <dgm:pt modelId="{B72C4E32-BF9F-455A-8C7F-1BEC7F3298DC}">
      <dgm:prSet phldrT="[Text]" phldr="0" custT="1"/>
      <dgm:spPr/>
      <dgm:t>
        <a:bodyPr/>
        <a:lstStyle/>
        <a:p>
          <a:r>
            <a:rPr lang="en-US" sz="1400" b="1" dirty="0"/>
            <a:t>Community College</a:t>
          </a:r>
        </a:p>
      </dgm:t>
    </dgm:pt>
    <dgm:pt modelId="{9D89F646-099E-4AA3-9F89-AF126B1FD772}" type="parTrans" cxnId="{76E90CBB-776D-46A5-988B-6F1CA6524AF0}">
      <dgm:prSet custT="1"/>
      <dgm:spPr/>
      <dgm:t>
        <a:bodyPr/>
        <a:lstStyle/>
        <a:p>
          <a:endParaRPr lang="en-US" sz="1400" b="1"/>
        </a:p>
      </dgm:t>
    </dgm:pt>
    <dgm:pt modelId="{C3C2D987-FBBE-426F-A949-969936466A18}" type="sibTrans" cxnId="{76E90CBB-776D-46A5-988B-6F1CA6524AF0}">
      <dgm:prSet/>
      <dgm:spPr/>
      <dgm:t>
        <a:bodyPr/>
        <a:lstStyle/>
        <a:p>
          <a:endParaRPr lang="en-US" sz="1400" b="1"/>
        </a:p>
      </dgm:t>
    </dgm:pt>
    <dgm:pt modelId="{709DAE1A-C19B-435E-B7C4-48C0E928E0D6}">
      <dgm:prSet phldrT="[Text]" phldr="0" custT="1"/>
      <dgm:spPr/>
      <dgm:t>
        <a:bodyPr/>
        <a:lstStyle/>
        <a:p>
          <a:r>
            <a:rPr lang="en-US" sz="1400" b="1" dirty="0"/>
            <a:t>Students</a:t>
          </a:r>
        </a:p>
      </dgm:t>
    </dgm:pt>
    <dgm:pt modelId="{152A5D17-5802-4FDB-A33D-7CEAB11A133C}" type="parTrans" cxnId="{122680B7-2805-4409-BAE9-43081C61EB04}">
      <dgm:prSet custT="1"/>
      <dgm:spPr/>
      <dgm:t>
        <a:bodyPr/>
        <a:lstStyle/>
        <a:p>
          <a:endParaRPr lang="en-US" sz="1400" b="1"/>
        </a:p>
      </dgm:t>
    </dgm:pt>
    <dgm:pt modelId="{04D892D1-4B59-4A45-BDD4-DA056953670E}" type="sibTrans" cxnId="{122680B7-2805-4409-BAE9-43081C61EB04}">
      <dgm:prSet/>
      <dgm:spPr/>
      <dgm:t>
        <a:bodyPr/>
        <a:lstStyle/>
        <a:p>
          <a:endParaRPr lang="en-US" sz="1400" b="1"/>
        </a:p>
      </dgm:t>
    </dgm:pt>
    <dgm:pt modelId="{541A1D80-8E72-4F6C-8656-06086A80B4A7}">
      <dgm:prSet phldrT="[Text]" phldr="0" custT="1"/>
      <dgm:spPr/>
      <dgm:t>
        <a:bodyPr/>
        <a:lstStyle/>
        <a:p>
          <a:r>
            <a:rPr lang="en-US" sz="1400" b="1" dirty="0"/>
            <a:t>University</a:t>
          </a:r>
        </a:p>
      </dgm:t>
    </dgm:pt>
    <dgm:pt modelId="{9CA80E01-802F-4531-A602-D30873881197}" type="parTrans" cxnId="{537EDCD8-1F39-4C85-8824-7448816A1C8A}">
      <dgm:prSet custT="1"/>
      <dgm:spPr/>
      <dgm:t>
        <a:bodyPr/>
        <a:lstStyle/>
        <a:p>
          <a:endParaRPr lang="en-US" sz="1400" b="1"/>
        </a:p>
      </dgm:t>
    </dgm:pt>
    <dgm:pt modelId="{7EBA7517-FFCD-4A74-82C3-74282344DE43}" type="sibTrans" cxnId="{537EDCD8-1F39-4C85-8824-7448816A1C8A}">
      <dgm:prSet/>
      <dgm:spPr/>
      <dgm:t>
        <a:bodyPr/>
        <a:lstStyle/>
        <a:p>
          <a:endParaRPr lang="en-US" sz="1400" b="1"/>
        </a:p>
      </dgm:t>
    </dgm:pt>
    <dgm:pt modelId="{7BC7F757-F365-4A8D-A7ED-6021F109FBB0}">
      <dgm:prSet phldrT="[Text]" phldr="0" custT="1"/>
      <dgm:spPr>
        <a:solidFill>
          <a:schemeClr val="tx2">
            <a:lumMod val="50000"/>
            <a:lumOff val="50000"/>
          </a:schemeClr>
        </a:solidFill>
      </dgm:spPr>
      <dgm:t>
        <a:bodyPr/>
        <a:lstStyle/>
        <a:p>
          <a:r>
            <a:rPr lang="en-US" sz="1400" b="1" dirty="0"/>
            <a:t>WBL Providers</a:t>
          </a:r>
        </a:p>
      </dgm:t>
    </dgm:pt>
    <dgm:pt modelId="{C54E400D-681B-493D-A8FC-9F6339E0BF5E}" type="parTrans" cxnId="{73397325-1709-4593-A466-FC1962648BC4}">
      <dgm:prSet/>
      <dgm:spPr/>
      <dgm:t>
        <a:bodyPr/>
        <a:lstStyle/>
        <a:p>
          <a:endParaRPr lang="en-US" sz="1400" b="1"/>
        </a:p>
      </dgm:t>
    </dgm:pt>
    <dgm:pt modelId="{238E122A-BC05-4AC4-8F99-8039AA3CD257}" type="sibTrans" cxnId="{73397325-1709-4593-A466-FC1962648BC4}">
      <dgm:prSet/>
      <dgm:spPr/>
      <dgm:t>
        <a:bodyPr/>
        <a:lstStyle/>
        <a:p>
          <a:endParaRPr lang="en-US" sz="1400" b="1"/>
        </a:p>
      </dgm:t>
    </dgm:pt>
    <dgm:pt modelId="{7D567260-481D-43A3-A3FE-B7E1128CEDBE}">
      <dgm:prSet phldrT="[Text]" phldr="0" custT="1"/>
      <dgm:spPr>
        <a:solidFill>
          <a:schemeClr val="tx2">
            <a:lumMod val="50000"/>
            <a:lumOff val="50000"/>
          </a:schemeClr>
        </a:solidFill>
      </dgm:spPr>
      <dgm:t>
        <a:bodyPr/>
        <a:lstStyle/>
        <a:p>
          <a:r>
            <a:rPr lang="en-US" sz="1400" b="1" dirty="0"/>
            <a:t>Industry Alignment</a:t>
          </a:r>
        </a:p>
      </dgm:t>
    </dgm:pt>
    <dgm:pt modelId="{0FD3BCA3-FB4F-49E6-93DD-7EDB57490740}" type="parTrans" cxnId="{2FA32612-51B6-4722-A7F3-96FA7BBE284C}">
      <dgm:prSet/>
      <dgm:spPr/>
      <dgm:t>
        <a:bodyPr/>
        <a:lstStyle/>
        <a:p>
          <a:endParaRPr lang="en-US" sz="1400" b="1"/>
        </a:p>
      </dgm:t>
    </dgm:pt>
    <dgm:pt modelId="{1ABA80E2-C9C6-48A9-889D-206298C06C25}" type="sibTrans" cxnId="{2FA32612-51B6-4722-A7F3-96FA7BBE284C}">
      <dgm:prSet/>
      <dgm:spPr/>
      <dgm:t>
        <a:bodyPr/>
        <a:lstStyle/>
        <a:p>
          <a:endParaRPr lang="en-US" sz="1400" b="1"/>
        </a:p>
      </dgm:t>
    </dgm:pt>
    <dgm:pt modelId="{58C067BA-6CF0-431F-90D7-7B66DD5C96FC}">
      <dgm:prSet phldrT="[Text]" phldr="0" custT="1"/>
      <dgm:spPr>
        <a:solidFill>
          <a:schemeClr val="tx2">
            <a:lumMod val="50000"/>
            <a:lumOff val="50000"/>
          </a:schemeClr>
        </a:solidFill>
      </dgm:spPr>
      <dgm:t>
        <a:bodyPr/>
        <a:lstStyle/>
        <a:p>
          <a:r>
            <a:rPr lang="en-US" sz="1400" b="1" dirty="0"/>
            <a:t>Regional Coordination</a:t>
          </a:r>
        </a:p>
      </dgm:t>
    </dgm:pt>
    <dgm:pt modelId="{FCFF7F78-FD34-4C6B-9725-6A12AB9181DA}" type="parTrans" cxnId="{8C72B6DB-8BB1-4796-8CDD-EBE150FC7C8B}">
      <dgm:prSet/>
      <dgm:spPr/>
      <dgm:t>
        <a:bodyPr/>
        <a:lstStyle/>
        <a:p>
          <a:endParaRPr lang="en-US" sz="1400" b="1"/>
        </a:p>
      </dgm:t>
    </dgm:pt>
    <dgm:pt modelId="{1B1E9456-2FFE-4413-B039-D32CDCA9A04E}" type="sibTrans" cxnId="{8C72B6DB-8BB1-4796-8CDD-EBE150FC7C8B}">
      <dgm:prSet/>
      <dgm:spPr/>
      <dgm:t>
        <a:bodyPr/>
        <a:lstStyle/>
        <a:p>
          <a:endParaRPr lang="en-US" sz="1400" b="1"/>
        </a:p>
      </dgm:t>
    </dgm:pt>
    <dgm:pt modelId="{03F6E331-297B-4CE1-9094-475DFB0E4840}">
      <dgm:prSet phldrT="[Text]" phldr="0" custT="1"/>
      <dgm:spPr>
        <a:solidFill>
          <a:schemeClr val="tx2">
            <a:lumMod val="50000"/>
            <a:lumOff val="50000"/>
          </a:schemeClr>
        </a:solidFill>
      </dgm:spPr>
      <dgm:t>
        <a:bodyPr/>
        <a:lstStyle/>
        <a:p>
          <a:r>
            <a:rPr lang="en-US" sz="1400" b="1" dirty="0"/>
            <a:t>Student Preparation</a:t>
          </a:r>
        </a:p>
      </dgm:t>
    </dgm:pt>
    <dgm:pt modelId="{93E5A8CE-47DB-4ED9-AC37-EDAFC0EB38D3}" type="parTrans" cxnId="{F2B37555-C710-4BED-86FC-DC5490C803DD}">
      <dgm:prSet/>
      <dgm:spPr/>
      <dgm:t>
        <a:bodyPr/>
        <a:lstStyle/>
        <a:p>
          <a:endParaRPr lang="en-US" sz="1400" b="1"/>
        </a:p>
      </dgm:t>
    </dgm:pt>
    <dgm:pt modelId="{7ACC3BC7-E755-4D18-AA1D-F19F11C34830}" type="sibTrans" cxnId="{F2B37555-C710-4BED-86FC-DC5490C803DD}">
      <dgm:prSet/>
      <dgm:spPr/>
      <dgm:t>
        <a:bodyPr/>
        <a:lstStyle/>
        <a:p>
          <a:endParaRPr lang="en-US" sz="1400" b="1"/>
        </a:p>
      </dgm:t>
    </dgm:pt>
    <dgm:pt modelId="{D14093B4-A4C0-4D2D-B2F0-40EC61CE16CF}">
      <dgm:prSet phldrT="[Text]" phldr="0" custT="1"/>
      <dgm:spPr>
        <a:solidFill>
          <a:schemeClr val="tx2">
            <a:lumMod val="50000"/>
            <a:lumOff val="50000"/>
          </a:schemeClr>
        </a:solidFill>
      </dgm:spPr>
      <dgm:t>
        <a:bodyPr/>
        <a:lstStyle/>
        <a:p>
          <a:r>
            <a:rPr lang="en-US" sz="1400" b="1" dirty="0"/>
            <a:t>Pathway Continuation</a:t>
          </a:r>
        </a:p>
      </dgm:t>
    </dgm:pt>
    <dgm:pt modelId="{4D8D751F-61CD-4C92-8940-028F74ED218A}" type="parTrans" cxnId="{59C3952E-BF64-442C-B17B-AEC845ABD5DB}">
      <dgm:prSet/>
      <dgm:spPr/>
      <dgm:t>
        <a:bodyPr/>
        <a:lstStyle/>
        <a:p>
          <a:endParaRPr lang="en-US" sz="1400" b="1"/>
        </a:p>
      </dgm:t>
    </dgm:pt>
    <dgm:pt modelId="{379A6F51-23B4-4A1A-B0F3-152044CE3762}" type="sibTrans" cxnId="{59C3952E-BF64-442C-B17B-AEC845ABD5DB}">
      <dgm:prSet/>
      <dgm:spPr/>
      <dgm:t>
        <a:bodyPr/>
        <a:lstStyle/>
        <a:p>
          <a:endParaRPr lang="en-US" sz="1400" b="1"/>
        </a:p>
      </dgm:t>
    </dgm:pt>
    <dgm:pt modelId="{4C9C0AE6-D50E-4196-97D3-12166C6C6770}">
      <dgm:prSet phldrT="[Text]" phldr="0" custT="1"/>
      <dgm:spPr>
        <a:solidFill>
          <a:schemeClr val="tx2">
            <a:lumMod val="50000"/>
            <a:lumOff val="50000"/>
          </a:schemeClr>
        </a:solidFill>
      </dgm:spPr>
      <dgm:t>
        <a:bodyPr/>
        <a:lstStyle/>
        <a:p>
          <a:r>
            <a:rPr lang="en-US" sz="1400" b="1" dirty="0"/>
            <a:t>Career Development</a:t>
          </a:r>
        </a:p>
      </dgm:t>
    </dgm:pt>
    <dgm:pt modelId="{1C802F28-BE38-47E4-BB31-C9870F3B2598}" type="parTrans" cxnId="{168EBC9F-980F-42F1-9090-77846FBD0F5A}">
      <dgm:prSet/>
      <dgm:spPr/>
      <dgm:t>
        <a:bodyPr/>
        <a:lstStyle/>
        <a:p>
          <a:endParaRPr lang="en-US" sz="1400" b="1"/>
        </a:p>
      </dgm:t>
    </dgm:pt>
    <dgm:pt modelId="{77F21DCF-6B9D-439F-8230-C402123424F9}" type="sibTrans" cxnId="{168EBC9F-980F-42F1-9090-77846FBD0F5A}">
      <dgm:prSet/>
      <dgm:spPr/>
      <dgm:t>
        <a:bodyPr/>
        <a:lstStyle/>
        <a:p>
          <a:endParaRPr lang="en-US" sz="1400" b="1"/>
        </a:p>
      </dgm:t>
    </dgm:pt>
    <dgm:pt modelId="{19EF503D-58E7-408D-BF5B-182159E066F1}">
      <dgm:prSet phldrT="[Text]" phldr="0" custT="1"/>
      <dgm:spPr>
        <a:solidFill>
          <a:schemeClr val="tx2">
            <a:lumMod val="50000"/>
            <a:lumOff val="50000"/>
          </a:schemeClr>
        </a:solidFill>
      </dgm:spPr>
      <dgm:t>
        <a:bodyPr/>
        <a:lstStyle/>
        <a:p>
          <a:r>
            <a:rPr lang="en-US" sz="1400" b="1" dirty="0"/>
            <a:t>Research &amp; Evaluation</a:t>
          </a:r>
        </a:p>
      </dgm:t>
    </dgm:pt>
    <dgm:pt modelId="{45AC9A63-7576-422B-BEC3-E7674997505D}" type="parTrans" cxnId="{EB7F0FC2-168C-4B34-9DD5-5156ED22EC43}">
      <dgm:prSet/>
      <dgm:spPr/>
      <dgm:t>
        <a:bodyPr/>
        <a:lstStyle/>
        <a:p>
          <a:endParaRPr lang="en-US" sz="1400" b="1"/>
        </a:p>
      </dgm:t>
    </dgm:pt>
    <dgm:pt modelId="{0E4437E4-5D59-44A8-AE8B-AAC224208A5E}" type="sibTrans" cxnId="{EB7F0FC2-168C-4B34-9DD5-5156ED22EC43}">
      <dgm:prSet/>
      <dgm:spPr/>
      <dgm:t>
        <a:bodyPr/>
        <a:lstStyle/>
        <a:p>
          <a:endParaRPr lang="en-US" sz="1400" b="1"/>
        </a:p>
      </dgm:t>
    </dgm:pt>
    <dgm:pt modelId="{B1EB86DD-1E7E-499D-9375-F040B8A071B5}" type="pres">
      <dgm:prSet presAssocID="{8BA00946-B203-4A16-896D-69D956B0CAC3}" presName="hierChild1" presStyleCnt="0">
        <dgm:presLayoutVars>
          <dgm:orgChart val="1"/>
          <dgm:chPref val="1"/>
          <dgm:dir/>
          <dgm:animOne val="branch"/>
          <dgm:animLvl val="lvl"/>
          <dgm:resizeHandles/>
        </dgm:presLayoutVars>
      </dgm:prSet>
      <dgm:spPr/>
    </dgm:pt>
    <dgm:pt modelId="{710F9816-BCB8-4750-A6CB-2D4852BD6DEC}" type="pres">
      <dgm:prSet presAssocID="{11DBC67C-A3DD-46A6-83E9-7A6E5CBB4FD4}" presName="hierRoot1" presStyleCnt="0">
        <dgm:presLayoutVars>
          <dgm:hierBranch val="init"/>
        </dgm:presLayoutVars>
      </dgm:prSet>
      <dgm:spPr/>
    </dgm:pt>
    <dgm:pt modelId="{D8C341F6-2528-41C3-919F-FCADC31D5975}" type="pres">
      <dgm:prSet presAssocID="{11DBC67C-A3DD-46A6-83E9-7A6E5CBB4FD4}" presName="rootComposite1" presStyleCnt="0"/>
      <dgm:spPr/>
    </dgm:pt>
    <dgm:pt modelId="{06445F3D-5911-4C0E-9459-646FCE1800DB}" type="pres">
      <dgm:prSet presAssocID="{11DBC67C-A3DD-46A6-83E9-7A6E5CBB4FD4}" presName="rootText1" presStyleLbl="node0" presStyleIdx="0" presStyleCnt="1">
        <dgm:presLayoutVars>
          <dgm:chPref val="3"/>
        </dgm:presLayoutVars>
      </dgm:prSet>
      <dgm:spPr/>
    </dgm:pt>
    <dgm:pt modelId="{8F752D87-2378-4073-9736-B7279E3A6B78}" type="pres">
      <dgm:prSet presAssocID="{11DBC67C-A3DD-46A6-83E9-7A6E5CBB4FD4}" presName="rootConnector1" presStyleLbl="node1" presStyleIdx="0" presStyleCnt="0"/>
      <dgm:spPr/>
    </dgm:pt>
    <dgm:pt modelId="{1FC4DBEF-4662-4588-95B3-392C6AE42409}" type="pres">
      <dgm:prSet presAssocID="{11DBC67C-A3DD-46A6-83E9-7A6E5CBB4FD4}" presName="hierChild2" presStyleCnt="0"/>
      <dgm:spPr/>
    </dgm:pt>
    <dgm:pt modelId="{BDB476E9-1929-4ABF-B39E-79D50F2EA1A2}" type="pres">
      <dgm:prSet presAssocID="{AA4C99F3-B274-4E35-AF76-DAFAE2842EA4}" presName="Name37" presStyleLbl="parChTrans1D2" presStyleIdx="0" presStyleCnt="7"/>
      <dgm:spPr/>
    </dgm:pt>
    <dgm:pt modelId="{0BD7064E-4432-4529-884C-78BA4906E681}" type="pres">
      <dgm:prSet presAssocID="{825A79CB-4B1D-4D29-B723-9D38BE846B17}" presName="hierRoot2" presStyleCnt="0">
        <dgm:presLayoutVars>
          <dgm:hierBranch val="init"/>
        </dgm:presLayoutVars>
      </dgm:prSet>
      <dgm:spPr/>
    </dgm:pt>
    <dgm:pt modelId="{19C33B25-E80B-4E76-A5A1-B5C4B711ED16}" type="pres">
      <dgm:prSet presAssocID="{825A79CB-4B1D-4D29-B723-9D38BE846B17}" presName="rootComposite" presStyleCnt="0"/>
      <dgm:spPr/>
    </dgm:pt>
    <dgm:pt modelId="{E4AC27C0-8246-4254-9237-C5FB29C2DE2E}" type="pres">
      <dgm:prSet presAssocID="{825A79CB-4B1D-4D29-B723-9D38BE846B17}" presName="rootText" presStyleLbl="node2" presStyleIdx="0" presStyleCnt="7">
        <dgm:presLayoutVars>
          <dgm:chPref val="3"/>
        </dgm:presLayoutVars>
      </dgm:prSet>
      <dgm:spPr/>
    </dgm:pt>
    <dgm:pt modelId="{1C87EF41-B7E8-4540-A8FC-C40F5A387D77}" type="pres">
      <dgm:prSet presAssocID="{825A79CB-4B1D-4D29-B723-9D38BE846B17}" presName="rootConnector" presStyleLbl="node2" presStyleIdx="0" presStyleCnt="7"/>
      <dgm:spPr/>
    </dgm:pt>
    <dgm:pt modelId="{D1F24576-7EBE-4BC6-8AF4-EC38FF8BE2AA}" type="pres">
      <dgm:prSet presAssocID="{825A79CB-4B1D-4D29-B723-9D38BE846B17}" presName="hierChild4" presStyleCnt="0"/>
      <dgm:spPr/>
    </dgm:pt>
    <dgm:pt modelId="{68E31F0A-AB71-4103-AF3D-14CA2BB6F8A2}" type="pres">
      <dgm:prSet presAssocID="{C54E400D-681B-493D-A8FC-9F6339E0BF5E}" presName="Name37" presStyleLbl="parChTrans1D3" presStyleIdx="0" presStyleCnt="7"/>
      <dgm:spPr/>
    </dgm:pt>
    <dgm:pt modelId="{0C0DD0D0-5007-4FC9-B36D-F9E61E1CA445}" type="pres">
      <dgm:prSet presAssocID="{7BC7F757-F365-4A8D-A7ED-6021F109FBB0}" presName="hierRoot2" presStyleCnt="0">
        <dgm:presLayoutVars>
          <dgm:hierBranch val="init"/>
        </dgm:presLayoutVars>
      </dgm:prSet>
      <dgm:spPr/>
    </dgm:pt>
    <dgm:pt modelId="{AC8CCE8E-639F-4569-88F6-262E23F08F14}" type="pres">
      <dgm:prSet presAssocID="{7BC7F757-F365-4A8D-A7ED-6021F109FBB0}" presName="rootComposite" presStyleCnt="0"/>
      <dgm:spPr/>
    </dgm:pt>
    <dgm:pt modelId="{19B3E75A-48CA-4466-A887-E27B652C4462}" type="pres">
      <dgm:prSet presAssocID="{7BC7F757-F365-4A8D-A7ED-6021F109FBB0}" presName="rootText" presStyleLbl="node3" presStyleIdx="0" presStyleCnt="7">
        <dgm:presLayoutVars>
          <dgm:chPref val="3"/>
        </dgm:presLayoutVars>
      </dgm:prSet>
      <dgm:spPr/>
    </dgm:pt>
    <dgm:pt modelId="{55C507F8-E75D-44E7-8F1A-A48F446BC647}" type="pres">
      <dgm:prSet presAssocID="{7BC7F757-F365-4A8D-A7ED-6021F109FBB0}" presName="rootConnector" presStyleLbl="node3" presStyleIdx="0" presStyleCnt="7"/>
      <dgm:spPr/>
    </dgm:pt>
    <dgm:pt modelId="{3136ADC8-41C1-40AD-9F41-D21BCE57FFD0}" type="pres">
      <dgm:prSet presAssocID="{7BC7F757-F365-4A8D-A7ED-6021F109FBB0}" presName="hierChild4" presStyleCnt="0"/>
      <dgm:spPr/>
    </dgm:pt>
    <dgm:pt modelId="{B8BACBC4-BC55-40FF-B2AA-A11E6F40C385}" type="pres">
      <dgm:prSet presAssocID="{7BC7F757-F365-4A8D-A7ED-6021F109FBB0}" presName="hierChild5" presStyleCnt="0"/>
      <dgm:spPr/>
    </dgm:pt>
    <dgm:pt modelId="{C0AE048A-6D47-48E6-81A4-DAE4F0586BA9}" type="pres">
      <dgm:prSet presAssocID="{825A79CB-4B1D-4D29-B723-9D38BE846B17}" presName="hierChild5" presStyleCnt="0"/>
      <dgm:spPr/>
    </dgm:pt>
    <dgm:pt modelId="{28A1EF4B-77FC-473E-8F43-595971CFA03A}" type="pres">
      <dgm:prSet presAssocID="{B767F134-A0D4-447D-8DA7-077EA72379FC}" presName="Name37" presStyleLbl="parChTrans1D2" presStyleIdx="1" presStyleCnt="7"/>
      <dgm:spPr/>
    </dgm:pt>
    <dgm:pt modelId="{5664810C-F871-492A-865E-BB1A4C64B60E}" type="pres">
      <dgm:prSet presAssocID="{FFB13AB2-A0A9-4DE2-B288-EE3D745837F6}" presName="hierRoot2" presStyleCnt="0">
        <dgm:presLayoutVars>
          <dgm:hierBranch val="init"/>
        </dgm:presLayoutVars>
      </dgm:prSet>
      <dgm:spPr/>
    </dgm:pt>
    <dgm:pt modelId="{CF344C74-1BA6-4E20-B8E3-2704A60EBCD6}" type="pres">
      <dgm:prSet presAssocID="{FFB13AB2-A0A9-4DE2-B288-EE3D745837F6}" presName="rootComposite" presStyleCnt="0"/>
      <dgm:spPr/>
    </dgm:pt>
    <dgm:pt modelId="{265C506C-65B6-488A-88CE-B1342FDDC484}" type="pres">
      <dgm:prSet presAssocID="{FFB13AB2-A0A9-4DE2-B288-EE3D745837F6}" presName="rootText" presStyleLbl="node2" presStyleIdx="1" presStyleCnt="7">
        <dgm:presLayoutVars>
          <dgm:chPref val="3"/>
        </dgm:presLayoutVars>
      </dgm:prSet>
      <dgm:spPr/>
    </dgm:pt>
    <dgm:pt modelId="{B2390C2F-327B-40FD-B57B-10F3601A6D41}" type="pres">
      <dgm:prSet presAssocID="{FFB13AB2-A0A9-4DE2-B288-EE3D745837F6}" presName="rootConnector" presStyleLbl="node2" presStyleIdx="1" presStyleCnt="7"/>
      <dgm:spPr/>
    </dgm:pt>
    <dgm:pt modelId="{4729BC87-BDCB-4CAA-B9D6-B63F3BFBB5F4}" type="pres">
      <dgm:prSet presAssocID="{FFB13AB2-A0A9-4DE2-B288-EE3D745837F6}" presName="hierChild4" presStyleCnt="0"/>
      <dgm:spPr/>
    </dgm:pt>
    <dgm:pt modelId="{6BFBC2FC-DD30-4B7A-A506-4BFF3226609E}" type="pres">
      <dgm:prSet presAssocID="{0FD3BCA3-FB4F-49E6-93DD-7EDB57490740}" presName="Name37" presStyleLbl="parChTrans1D3" presStyleIdx="1" presStyleCnt="7"/>
      <dgm:spPr/>
    </dgm:pt>
    <dgm:pt modelId="{92065F79-21FF-4A54-B7D3-03035673CA21}" type="pres">
      <dgm:prSet presAssocID="{7D567260-481D-43A3-A3FE-B7E1128CEDBE}" presName="hierRoot2" presStyleCnt="0">
        <dgm:presLayoutVars>
          <dgm:hierBranch val="init"/>
        </dgm:presLayoutVars>
      </dgm:prSet>
      <dgm:spPr/>
    </dgm:pt>
    <dgm:pt modelId="{FB75B0E1-28DF-448D-B4AB-6CD7D9EC116D}" type="pres">
      <dgm:prSet presAssocID="{7D567260-481D-43A3-A3FE-B7E1128CEDBE}" presName="rootComposite" presStyleCnt="0"/>
      <dgm:spPr/>
    </dgm:pt>
    <dgm:pt modelId="{73BF0D06-E429-4C43-9160-B975B5EB59EA}" type="pres">
      <dgm:prSet presAssocID="{7D567260-481D-43A3-A3FE-B7E1128CEDBE}" presName="rootText" presStyleLbl="node3" presStyleIdx="1" presStyleCnt="7">
        <dgm:presLayoutVars>
          <dgm:chPref val="3"/>
        </dgm:presLayoutVars>
      </dgm:prSet>
      <dgm:spPr/>
    </dgm:pt>
    <dgm:pt modelId="{FD9A191B-5B10-490E-86FA-415C27F88CAE}" type="pres">
      <dgm:prSet presAssocID="{7D567260-481D-43A3-A3FE-B7E1128CEDBE}" presName="rootConnector" presStyleLbl="node3" presStyleIdx="1" presStyleCnt="7"/>
      <dgm:spPr/>
    </dgm:pt>
    <dgm:pt modelId="{48D62F94-0B44-4A7C-965B-DD14ED425DD6}" type="pres">
      <dgm:prSet presAssocID="{7D567260-481D-43A3-A3FE-B7E1128CEDBE}" presName="hierChild4" presStyleCnt="0"/>
      <dgm:spPr/>
    </dgm:pt>
    <dgm:pt modelId="{3CFBE549-2A1D-48CE-9996-C9D3D32F8151}" type="pres">
      <dgm:prSet presAssocID="{7D567260-481D-43A3-A3FE-B7E1128CEDBE}" presName="hierChild5" presStyleCnt="0"/>
      <dgm:spPr/>
    </dgm:pt>
    <dgm:pt modelId="{3B8F7473-61EB-4577-BB70-D3A5F578A66C}" type="pres">
      <dgm:prSet presAssocID="{FFB13AB2-A0A9-4DE2-B288-EE3D745837F6}" presName="hierChild5" presStyleCnt="0"/>
      <dgm:spPr/>
    </dgm:pt>
    <dgm:pt modelId="{9B8DF252-CEE8-4D78-B46C-21FB2774DB09}" type="pres">
      <dgm:prSet presAssocID="{695C011F-0E69-490C-B3A0-D648BBBD16E6}" presName="Name37" presStyleLbl="parChTrans1D2" presStyleIdx="2" presStyleCnt="7"/>
      <dgm:spPr/>
    </dgm:pt>
    <dgm:pt modelId="{FD040317-151D-4DB9-96C2-00815F12A7FD}" type="pres">
      <dgm:prSet presAssocID="{10676F2D-6E86-468B-8EA0-00AC7E6D7B6C}" presName="hierRoot2" presStyleCnt="0">
        <dgm:presLayoutVars>
          <dgm:hierBranch val="init"/>
        </dgm:presLayoutVars>
      </dgm:prSet>
      <dgm:spPr/>
    </dgm:pt>
    <dgm:pt modelId="{3BF65134-9014-46F6-8949-FE433130F62B}" type="pres">
      <dgm:prSet presAssocID="{10676F2D-6E86-468B-8EA0-00AC7E6D7B6C}" presName="rootComposite" presStyleCnt="0"/>
      <dgm:spPr/>
    </dgm:pt>
    <dgm:pt modelId="{232A4FE2-FBB7-47F9-91BC-1B73DD5C8CF8}" type="pres">
      <dgm:prSet presAssocID="{10676F2D-6E86-468B-8EA0-00AC7E6D7B6C}" presName="rootText" presStyleLbl="node2" presStyleIdx="2" presStyleCnt="7">
        <dgm:presLayoutVars>
          <dgm:chPref val="3"/>
        </dgm:presLayoutVars>
      </dgm:prSet>
      <dgm:spPr/>
    </dgm:pt>
    <dgm:pt modelId="{324F5C91-F1B8-4DBE-816D-FC9790CAAC38}" type="pres">
      <dgm:prSet presAssocID="{10676F2D-6E86-468B-8EA0-00AC7E6D7B6C}" presName="rootConnector" presStyleLbl="node2" presStyleIdx="2" presStyleCnt="7"/>
      <dgm:spPr/>
    </dgm:pt>
    <dgm:pt modelId="{C7C0950D-A2D7-47DC-9489-12EECAF5BD23}" type="pres">
      <dgm:prSet presAssocID="{10676F2D-6E86-468B-8EA0-00AC7E6D7B6C}" presName="hierChild4" presStyleCnt="0"/>
      <dgm:spPr/>
    </dgm:pt>
    <dgm:pt modelId="{DFBC5033-5278-4D59-ADAC-37A958FA3CCB}" type="pres">
      <dgm:prSet presAssocID="{FCFF7F78-FD34-4C6B-9725-6A12AB9181DA}" presName="Name37" presStyleLbl="parChTrans1D3" presStyleIdx="2" presStyleCnt="7"/>
      <dgm:spPr/>
    </dgm:pt>
    <dgm:pt modelId="{A7F28309-EB7B-4372-9676-C844D7146465}" type="pres">
      <dgm:prSet presAssocID="{58C067BA-6CF0-431F-90D7-7B66DD5C96FC}" presName="hierRoot2" presStyleCnt="0">
        <dgm:presLayoutVars>
          <dgm:hierBranch val="init"/>
        </dgm:presLayoutVars>
      </dgm:prSet>
      <dgm:spPr/>
    </dgm:pt>
    <dgm:pt modelId="{BFBA4829-FBF7-450E-8A7D-034DAF804CEF}" type="pres">
      <dgm:prSet presAssocID="{58C067BA-6CF0-431F-90D7-7B66DD5C96FC}" presName="rootComposite" presStyleCnt="0"/>
      <dgm:spPr/>
    </dgm:pt>
    <dgm:pt modelId="{93671047-8CDC-45B7-93DE-2D0C35D46C28}" type="pres">
      <dgm:prSet presAssocID="{58C067BA-6CF0-431F-90D7-7B66DD5C96FC}" presName="rootText" presStyleLbl="node3" presStyleIdx="2" presStyleCnt="7">
        <dgm:presLayoutVars>
          <dgm:chPref val="3"/>
        </dgm:presLayoutVars>
      </dgm:prSet>
      <dgm:spPr/>
    </dgm:pt>
    <dgm:pt modelId="{1F7502A2-8374-465C-974A-8498F6EF5B1C}" type="pres">
      <dgm:prSet presAssocID="{58C067BA-6CF0-431F-90D7-7B66DD5C96FC}" presName="rootConnector" presStyleLbl="node3" presStyleIdx="2" presStyleCnt="7"/>
      <dgm:spPr/>
    </dgm:pt>
    <dgm:pt modelId="{6F73CA6A-F0DE-4B72-A3ED-D26365408BE3}" type="pres">
      <dgm:prSet presAssocID="{58C067BA-6CF0-431F-90D7-7B66DD5C96FC}" presName="hierChild4" presStyleCnt="0"/>
      <dgm:spPr/>
    </dgm:pt>
    <dgm:pt modelId="{908D855E-DFFD-4808-BFA5-C45348D7727B}" type="pres">
      <dgm:prSet presAssocID="{58C067BA-6CF0-431F-90D7-7B66DD5C96FC}" presName="hierChild5" presStyleCnt="0"/>
      <dgm:spPr/>
    </dgm:pt>
    <dgm:pt modelId="{D46A33E0-AB1C-4D9E-9F4D-C05FE569EF9F}" type="pres">
      <dgm:prSet presAssocID="{10676F2D-6E86-468B-8EA0-00AC7E6D7B6C}" presName="hierChild5" presStyleCnt="0"/>
      <dgm:spPr/>
    </dgm:pt>
    <dgm:pt modelId="{5F4D3AC3-AFB8-4B25-9AAC-15D5B013BD7E}" type="pres">
      <dgm:prSet presAssocID="{FA44F48A-C10B-40FA-B4F4-16ABBE61491E}" presName="Name37" presStyleLbl="parChTrans1D2" presStyleIdx="3" presStyleCnt="7"/>
      <dgm:spPr/>
    </dgm:pt>
    <dgm:pt modelId="{A6FD5F7F-5D02-4AA3-8096-D0EF5217B92E}" type="pres">
      <dgm:prSet presAssocID="{429D5C31-CE38-4150-8E91-A0C8A31DBCE6}" presName="hierRoot2" presStyleCnt="0">
        <dgm:presLayoutVars>
          <dgm:hierBranch val="init"/>
        </dgm:presLayoutVars>
      </dgm:prSet>
      <dgm:spPr/>
    </dgm:pt>
    <dgm:pt modelId="{5CF5BA30-D997-4862-9965-B17F0FC0A5E8}" type="pres">
      <dgm:prSet presAssocID="{429D5C31-CE38-4150-8E91-A0C8A31DBCE6}" presName="rootComposite" presStyleCnt="0"/>
      <dgm:spPr/>
    </dgm:pt>
    <dgm:pt modelId="{C975E8DC-EDEF-4F5E-A400-B301F305CB89}" type="pres">
      <dgm:prSet presAssocID="{429D5C31-CE38-4150-8E91-A0C8A31DBCE6}" presName="rootText" presStyleLbl="node2" presStyleIdx="3" presStyleCnt="7">
        <dgm:presLayoutVars>
          <dgm:chPref val="3"/>
        </dgm:presLayoutVars>
      </dgm:prSet>
      <dgm:spPr/>
    </dgm:pt>
    <dgm:pt modelId="{85000773-613B-47B1-B7B1-71FE47FC5E58}" type="pres">
      <dgm:prSet presAssocID="{429D5C31-CE38-4150-8E91-A0C8A31DBCE6}" presName="rootConnector" presStyleLbl="node2" presStyleIdx="3" presStyleCnt="7"/>
      <dgm:spPr/>
    </dgm:pt>
    <dgm:pt modelId="{11785BD3-8F4B-4EEB-8006-D743299725D8}" type="pres">
      <dgm:prSet presAssocID="{429D5C31-CE38-4150-8E91-A0C8A31DBCE6}" presName="hierChild4" presStyleCnt="0"/>
      <dgm:spPr/>
    </dgm:pt>
    <dgm:pt modelId="{F4640D34-D922-4DFE-B136-5A140138678F}" type="pres">
      <dgm:prSet presAssocID="{93E5A8CE-47DB-4ED9-AC37-EDAFC0EB38D3}" presName="Name37" presStyleLbl="parChTrans1D3" presStyleIdx="3" presStyleCnt="7"/>
      <dgm:spPr/>
    </dgm:pt>
    <dgm:pt modelId="{AB3E6DBA-B429-4507-B913-5C52722ECD8F}" type="pres">
      <dgm:prSet presAssocID="{03F6E331-297B-4CE1-9094-475DFB0E4840}" presName="hierRoot2" presStyleCnt="0">
        <dgm:presLayoutVars>
          <dgm:hierBranch val="init"/>
        </dgm:presLayoutVars>
      </dgm:prSet>
      <dgm:spPr/>
    </dgm:pt>
    <dgm:pt modelId="{3C1EB78A-42C3-40DD-9F43-CA99046ADCD9}" type="pres">
      <dgm:prSet presAssocID="{03F6E331-297B-4CE1-9094-475DFB0E4840}" presName="rootComposite" presStyleCnt="0"/>
      <dgm:spPr/>
    </dgm:pt>
    <dgm:pt modelId="{B3DF9D2A-CC93-4A84-BA0E-A1657721E4C3}" type="pres">
      <dgm:prSet presAssocID="{03F6E331-297B-4CE1-9094-475DFB0E4840}" presName="rootText" presStyleLbl="node3" presStyleIdx="3" presStyleCnt="7">
        <dgm:presLayoutVars>
          <dgm:chPref val="3"/>
        </dgm:presLayoutVars>
      </dgm:prSet>
      <dgm:spPr/>
    </dgm:pt>
    <dgm:pt modelId="{136657B0-EF9A-4FBC-A760-76FE11213D7E}" type="pres">
      <dgm:prSet presAssocID="{03F6E331-297B-4CE1-9094-475DFB0E4840}" presName="rootConnector" presStyleLbl="node3" presStyleIdx="3" presStyleCnt="7"/>
      <dgm:spPr/>
    </dgm:pt>
    <dgm:pt modelId="{561F2203-3D73-4360-AE92-D813FAD0F487}" type="pres">
      <dgm:prSet presAssocID="{03F6E331-297B-4CE1-9094-475DFB0E4840}" presName="hierChild4" presStyleCnt="0"/>
      <dgm:spPr/>
    </dgm:pt>
    <dgm:pt modelId="{873951B3-A1D5-4604-B09C-FA406E2E24A5}" type="pres">
      <dgm:prSet presAssocID="{03F6E331-297B-4CE1-9094-475DFB0E4840}" presName="hierChild5" presStyleCnt="0"/>
      <dgm:spPr/>
    </dgm:pt>
    <dgm:pt modelId="{D425B04E-8FD6-4012-AFD9-6FD55011DC3E}" type="pres">
      <dgm:prSet presAssocID="{429D5C31-CE38-4150-8E91-A0C8A31DBCE6}" presName="hierChild5" presStyleCnt="0"/>
      <dgm:spPr/>
    </dgm:pt>
    <dgm:pt modelId="{C90EC1CB-CE60-42DB-AA7F-A17EAE5D68DF}" type="pres">
      <dgm:prSet presAssocID="{9D89F646-099E-4AA3-9F89-AF126B1FD772}" presName="Name37" presStyleLbl="parChTrans1D2" presStyleIdx="4" presStyleCnt="7"/>
      <dgm:spPr/>
    </dgm:pt>
    <dgm:pt modelId="{EDC2D710-D47C-4D38-B665-B781A9F645B2}" type="pres">
      <dgm:prSet presAssocID="{B72C4E32-BF9F-455A-8C7F-1BEC7F3298DC}" presName="hierRoot2" presStyleCnt="0">
        <dgm:presLayoutVars>
          <dgm:hierBranch val="init"/>
        </dgm:presLayoutVars>
      </dgm:prSet>
      <dgm:spPr/>
    </dgm:pt>
    <dgm:pt modelId="{A382A8F2-2F4D-44A1-AFC9-BB6649CC8574}" type="pres">
      <dgm:prSet presAssocID="{B72C4E32-BF9F-455A-8C7F-1BEC7F3298DC}" presName="rootComposite" presStyleCnt="0"/>
      <dgm:spPr/>
    </dgm:pt>
    <dgm:pt modelId="{955AE8C2-5E5B-407A-961D-1B2CC5AC1510}" type="pres">
      <dgm:prSet presAssocID="{B72C4E32-BF9F-455A-8C7F-1BEC7F3298DC}" presName="rootText" presStyleLbl="node2" presStyleIdx="4" presStyleCnt="7">
        <dgm:presLayoutVars>
          <dgm:chPref val="3"/>
        </dgm:presLayoutVars>
      </dgm:prSet>
      <dgm:spPr/>
    </dgm:pt>
    <dgm:pt modelId="{E7586FB9-C70F-4483-B879-6B126140C49E}" type="pres">
      <dgm:prSet presAssocID="{B72C4E32-BF9F-455A-8C7F-1BEC7F3298DC}" presName="rootConnector" presStyleLbl="node2" presStyleIdx="4" presStyleCnt="7"/>
      <dgm:spPr/>
    </dgm:pt>
    <dgm:pt modelId="{C953DD31-B44C-4324-8437-E9E579D25712}" type="pres">
      <dgm:prSet presAssocID="{B72C4E32-BF9F-455A-8C7F-1BEC7F3298DC}" presName="hierChild4" presStyleCnt="0"/>
      <dgm:spPr/>
    </dgm:pt>
    <dgm:pt modelId="{3C867F01-A88B-407B-82F0-47EA1FC7DC98}" type="pres">
      <dgm:prSet presAssocID="{4D8D751F-61CD-4C92-8940-028F74ED218A}" presName="Name37" presStyleLbl="parChTrans1D3" presStyleIdx="4" presStyleCnt="7"/>
      <dgm:spPr/>
    </dgm:pt>
    <dgm:pt modelId="{523D1519-685A-4D75-BF65-4BFF9F3B4FB6}" type="pres">
      <dgm:prSet presAssocID="{D14093B4-A4C0-4D2D-B2F0-40EC61CE16CF}" presName="hierRoot2" presStyleCnt="0">
        <dgm:presLayoutVars>
          <dgm:hierBranch val="init"/>
        </dgm:presLayoutVars>
      </dgm:prSet>
      <dgm:spPr/>
    </dgm:pt>
    <dgm:pt modelId="{E93956B2-2EA2-43FE-B329-2DAB8F44CE47}" type="pres">
      <dgm:prSet presAssocID="{D14093B4-A4C0-4D2D-B2F0-40EC61CE16CF}" presName="rootComposite" presStyleCnt="0"/>
      <dgm:spPr/>
    </dgm:pt>
    <dgm:pt modelId="{3DDE0F6B-B526-4365-8AA7-57FCC4D86844}" type="pres">
      <dgm:prSet presAssocID="{D14093B4-A4C0-4D2D-B2F0-40EC61CE16CF}" presName="rootText" presStyleLbl="node3" presStyleIdx="4" presStyleCnt="7">
        <dgm:presLayoutVars>
          <dgm:chPref val="3"/>
        </dgm:presLayoutVars>
      </dgm:prSet>
      <dgm:spPr/>
    </dgm:pt>
    <dgm:pt modelId="{59682764-5EAC-4F10-8CAE-9FC2DD870297}" type="pres">
      <dgm:prSet presAssocID="{D14093B4-A4C0-4D2D-B2F0-40EC61CE16CF}" presName="rootConnector" presStyleLbl="node3" presStyleIdx="4" presStyleCnt="7"/>
      <dgm:spPr/>
    </dgm:pt>
    <dgm:pt modelId="{244E7EED-3F3A-4A76-B633-443FB80FFD15}" type="pres">
      <dgm:prSet presAssocID="{D14093B4-A4C0-4D2D-B2F0-40EC61CE16CF}" presName="hierChild4" presStyleCnt="0"/>
      <dgm:spPr/>
    </dgm:pt>
    <dgm:pt modelId="{C090DAF6-0005-40CD-B5F0-CF541274FA4F}" type="pres">
      <dgm:prSet presAssocID="{D14093B4-A4C0-4D2D-B2F0-40EC61CE16CF}" presName="hierChild5" presStyleCnt="0"/>
      <dgm:spPr/>
    </dgm:pt>
    <dgm:pt modelId="{6AEB1556-E978-4546-BFFC-BF03B27A6888}" type="pres">
      <dgm:prSet presAssocID="{B72C4E32-BF9F-455A-8C7F-1BEC7F3298DC}" presName="hierChild5" presStyleCnt="0"/>
      <dgm:spPr/>
    </dgm:pt>
    <dgm:pt modelId="{8AF5893C-25D5-40EE-B950-181E8D1B1AB3}" type="pres">
      <dgm:prSet presAssocID="{152A5D17-5802-4FDB-A33D-7CEAB11A133C}" presName="Name37" presStyleLbl="parChTrans1D2" presStyleIdx="5" presStyleCnt="7"/>
      <dgm:spPr/>
    </dgm:pt>
    <dgm:pt modelId="{1A48A78C-AEBD-4B96-AF32-F3C0267EEABE}" type="pres">
      <dgm:prSet presAssocID="{709DAE1A-C19B-435E-B7C4-48C0E928E0D6}" presName="hierRoot2" presStyleCnt="0">
        <dgm:presLayoutVars>
          <dgm:hierBranch val="init"/>
        </dgm:presLayoutVars>
      </dgm:prSet>
      <dgm:spPr/>
    </dgm:pt>
    <dgm:pt modelId="{7CA0DD6F-5801-4B06-8746-57C1EE3A4DFB}" type="pres">
      <dgm:prSet presAssocID="{709DAE1A-C19B-435E-B7C4-48C0E928E0D6}" presName="rootComposite" presStyleCnt="0"/>
      <dgm:spPr/>
    </dgm:pt>
    <dgm:pt modelId="{C2F4B1D9-2B8E-4EE2-9103-B5C762E72FC3}" type="pres">
      <dgm:prSet presAssocID="{709DAE1A-C19B-435E-B7C4-48C0E928E0D6}" presName="rootText" presStyleLbl="node2" presStyleIdx="5" presStyleCnt="7">
        <dgm:presLayoutVars>
          <dgm:chPref val="3"/>
        </dgm:presLayoutVars>
      </dgm:prSet>
      <dgm:spPr/>
    </dgm:pt>
    <dgm:pt modelId="{C92A14CE-5B40-4E17-BCF3-9969AE9507CA}" type="pres">
      <dgm:prSet presAssocID="{709DAE1A-C19B-435E-B7C4-48C0E928E0D6}" presName="rootConnector" presStyleLbl="node2" presStyleIdx="5" presStyleCnt="7"/>
      <dgm:spPr/>
    </dgm:pt>
    <dgm:pt modelId="{0C954BBD-3C2A-4A1C-A4D2-79FBDBD9A353}" type="pres">
      <dgm:prSet presAssocID="{709DAE1A-C19B-435E-B7C4-48C0E928E0D6}" presName="hierChild4" presStyleCnt="0"/>
      <dgm:spPr/>
    </dgm:pt>
    <dgm:pt modelId="{0BC93A46-B1DB-4860-A0CA-1E8F283E775B}" type="pres">
      <dgm:prSet presAssocID="{1C802F28-BE38-47E4-BB31-C9870F3B2598}" presName="Name37" presStyleLbl="parChTrans1D3" presStyleIdx="5" presStyleCnt="7"/>
      <dgm:spPr/>
    </dgm:pt>
    <dgm:pt modelId="{DF7D6F07-2F52-4689-8E31-D01670A7044B}" type="pres">
      <dgm:prSet presAssocID="{4C9C0AE6-D50E-4196-97D3-12166C6C6770}" presName="hierRoot2" presStyleCnt="0">
        <dgm:presLayoutVars>
          <dgm:hierBranch val="init"/>
        </dgm:presLayoutVars>
      </dgm:prSet>
      <dgm:spPr/>
    </dgm:pt>
    <dgm:pt modelId="{B7F1027A-D853-49EC-BAFC-E16026A5A372}" type="pres">
      <dgm:prSet presAssocID="{4C9C0AE6-D50E-4196-97D3-12166C6C6770}" presName="rootComposite" presStyleCnt="0"/>
      <dgm:spPr/>
    </dgm:pt>
    <dgm:pt modelId="{B638808B-07AB-48CF-A4BE-BC31B7FE6E34}" type="pres">
      <dgm:prSet presAssocID="{4C9C0AE6-D50E-4196-97D3-12166C6C6770}" presName="rootText" presStyleLbl="node3" presStyleIdx="5" presStyleCnt="7">
        <dgm:presLayoutVars>
          <dgm:chPref val="3"/>
        </dgm:presLayoutVars>
      </dgm:prSet>
      <dgm:spPr/>
    </dgm:pt>
    <dgm:pt modelId="{B06A4C20-E01E-454C-B03F-3AE230D9D3C5}" type="pres">
      <dgm:prSet presAssocID="{4C9C0AE6-D50E-4196-97D3-12166C6C6770}" presName="rootConnector" presStyleLbl="node3" presStyleIdx="5" presStyleCnt="7"/>
      <dgm:spPr/>
    </dgm:pt>
    <dgm:pt modelId="{46DC6233-8ED8-458E-8F8A-3925577AD28A}" type="pres">
      <dgm:prSet presAssocID="{4C9C0AE6-D50E-4196-97D3-12166C6C6770}" presName="hierChild4" presStyleCnt="0"/>
      <dgm:spPr/>
    </dgm:pt>
    <dgm:pt modelId="{A2CB0FC4-0965-4E84-A7C1-D55BB26D8B45}" type="pres">
      <dgm:prSet presAssocID="{4C9C0AE6-D50E-4196-97D3-12166C6C6770}" presName="hierChild5" presStyleCnt="0"/>
      <dgm:spPr/>
    </dgm:pt>
    <dgm:pt modelId="{FB42DCD0-77AF-4A22-BF73-C1301767FE8A}" type="pres">
      <dgm:prSet presAssocID="{709DAE1A-C19B-435E-B7C4-48C0E928E0D6}" presName="hierChild5" presStyleCnt="0"/>
      <dgm:spPr/>
    </dgm:pt>
    <dgm:pt modelId="{B5E98765-87F4-4B45-8765-56BE93F95076}" type="pres">
      <dgm:prSet presAssocID="{9CA80E01-802F-4531-A602-D30873881197}" presName="Name37" presStyleLbl="parChTrans1D2" presStyleIdx="6" presStyleCnt="7"/>
      <dgm:spPr/>
    </dgm:pt>
    <dgm:pt modelId="{BF037E5E-29A4-44D5-8541-3DF3760F3E5D}" type="pres">
      <dgm:prSet presAssocID="{541A1D80-8E72-4F6C-8656-06086A80B4A7}" presName="hierRoot2" presStyleCnt="0">
        <dgm:presLayoutVars>
          <dgm:hierBranch val="init"/>
        </dgm:presLayoutVars>
      </dgm:prSet>
      <dgm:spPr/>
    </dgm:pt>
    <dgm:pt modelId="{30685C1F-E89A-4F1C-9557-49905D91A9F2}" type="pres">
      <dgm:prSet presAssocID="{541A1D80-8E72-4F6C-8656-06086A80B4A7}" presName="rootComposite" presStyleCnt="0"/>
      <dgm:spPr/>
    </dgm:pt>
    <dgm:pt modelId="{00F36248-698A-49DC-80B8-EE698BD98B99}" type="pres">
      <dgm:prSet presAssocID="{541A1D80-8E72-4F6C-8656-06086A80B4A7}" presName="rootText" presStyleLbl="node2" presStyleIdx="6" presStyleCnt="7">
        <dgm:presLayoutVars>
          <dgm:chPref val="3"/>
        </dgm:presLayoutVars>
      </dgm:prSet>
      <dgm:spPr/>
    </dgm:pt>
    <dgm:pt modelId="{E21C8C80-0AC5-4B26-98D1-78A047EF4E7D}" type="pres">
      <dgm:prSet presAssocID="{541A1D80-8E72-4F6C-8656-06086A80B4A7}" presName="rootConnector" presStyleLbl="node2" presStyleIdx="6" presStyleCnt="7"/>
      <dgm:spPr/>
    </dgm:pt>
    <dgm:pt modelId="{7F36666F-0CFB-4A10-BF96-E83B9660F67B}" type="pres">
      <dgm:prSet presAssocID="{541A1D80-8E72-4F6C-8656-06086A80B4A7}" presName="hierChild4" presStyleCnt="0"/>
      <dgm:spPr/>
    </dgm:pt>
    <dgm:pt modelId="{3E6B35C6-07D0-4240-8122-219307A25A87}" type="pres">
      <dgm:prSet presAssocID="{45AC9A63-7576-422B-BEC3-E7674997505D}" presName="Name37" presStyleLbl="parChTrans1D3" presStyleIdx="6" presStyleCnt="7"/>
      <dgm:spPr/>
    </dgm:pt>
    <dgm:pt modelId="{542FF726-EDE0-4977-8D81-01DBA172626D}" type="pres">
      <dgm:prSet presAssocID="{19EF503D-58E7-408D-BF5B-182159E066F1}" presName="hierRoot2" presStyleCnt="0">
        <dgm:presLayoutVars>
          <dgm:hierBranch val="init"/>
        </dgm:presLayoutVars>
      </dgm:prSet>
      <dgm:spPr/>
    </dgm:pt>
    <dgm:pt modelId="{1CB11445-15BA-4049-BC6A-4BAD72BA5EE6}" type="pres">
      <dgm:prSet presAssocID="{19EF503D-58E7-408D-BF5B-182159E066F1}" presName="rootComposite" presStyleCnt="0"/>
      <dgm:spPr/>
    </dgm:pt>
    <dgm:pt modelId="{CA86515B-5318-40EE-AD67-4CD54636B3F6}" type="pres">
      <dgm:prSet presAssocID="{19EF503D-58E7-408D-BF5B-182159E066F1}" presName="rootText" presStyleLbl="node3" presStyleIdx="6" presStyleCnt="7">
        <dgm:presLayoutVars>
          <dgm:chPref val="3"/>
        </dgm:presLayoutVars>
      </dgm:prSet>
      <dgm:spPr/>
    </dgm:pt>
    <dgm:pt modelId="{92AE7A43-8B9B-4BB4-9C58-CE0C0570B72C}" type="pres">
      <dgm:prSet presAssocID="{19EF503D-58E7-408D-BF5B-182159E066F1}" presName="rootConnector" presStyleLbl="node3" presStyleIdx="6" presStyleCnt="7"/>
      <dgm:spPr/>
    </dgm:pt>
    <dgm:pt modelId="{855F2C5A-3B47-4C29-B8F8-94C1B53B9EDA}" type="pres">
      <dgm:prSet presAssocID="{19EF503D-58E7-408D-BF5B-182159E066F1}" presName="hierChild4" presStyleCnt="0"/>
      <dgm:spPr/>
    </dgm:pt>
    <dgm:pt modelId="{4B56D357-61CC-4D62-B20A-F580BEFB7AAE}" type="pres">
      <dgm:prSet presAssocID="{19EF503D-58E7-408D-BF5B-182159E066F1}" presName="hierChild5" presStyleCnt="0"/>
      <dgm:spPr/>
    </dgm:pt>
    <dgm:pt modelId="{362AEBCC-7E25-4006-A9DA-F3925191F9A4}" type="pres">
      <dgm:prSet presAssocID="{541A1D80-8E72-4F6C-8656-06086A80B4A7}" presName="hierChild5" presStyleCnt="0"/>
      <dgm:spPr/>
    </dgm:pt>
    <dgm:pt modelId="{A7CAC77C-13EE-495A-A60A-715643E8A3A8}" type="pres">
      <dgm:prSet presAssocID="{11DBC67C-A3DD-46A6-83E9-7A6E5CBB4FD4}" presName="hierChild3" presStyleCnt="0"/>
      <dgm:spPr/>
    </dgm:pt>
  </dgm:ptLst>
  <dgm:cxnLst>
    <dgm:cxn modelId="{2AA58100-D22D-44D4-900C-1097B4784789}" type="presOf" srcId="{93E5A8CE-47DB-4ED9-AC37-EDAFC0EB38D3}" destId="{F4640D34-D922-4DFE-B136-5A140138678F}" srcOrd="0" destOrd="0" presId="urn:microsoft.com/office/officeart/2005/8/layout/orgChart1"/>
    <dgm:cxn modelId="{31D4B401-BF2B-45F0-9F92-E194580880DC}" type="presOf" srcId="{429D5C31-CE38-4150-8E91-A0C8A31DBCE6}" destId="{C975E8DC-EDEF-4F5E-A400-B301F305CB89}" srcOrd="0" destOrd="0" presId="urn:microsoft.com/office/officeart/2005/8/layout/orgChart1"/>
    <dgm:cxn modelId="{93D06B0B-7EE4-4DF2-96C5-E25057D3FE41}" type="presOf" srcId="{D14093B4-A4C0-4D2D-B2F0-40EC61CE16CF}" destId="{59682764-5EAC-4F10-8CAE-9FC2DD870297}" srcOrd="1" destOrd="0" presId="urn:microsoft.com/office/officeart/2005/8/layout/orgChart1"/>
    <dgm:cxn modelId="{502D610E-483A-48EC-B832-22161BD4617E}" type="presOf" srcId="{709DAE1A-C19B-435E-B7C4-48C0E928E0D6}" destId="{C2F4B1D9-2B8E-4EE2-9103-B5C762E72FC3}" srcOrd="0" destOrd="0" presId="urn:microsoft.com/office/officeart/2005/8/layout/orgChart1"/>
    <dgm:cxn modelId="{2FA32612-51B6-4722-A7F3-96FA7BBE284C}" srcId="{FFB13AB2-A0A9-4DE2-B288-EE3D745837F6}" destId="{7D567260-481D-43A3-A3FE-B7E1128CEDBE}" srcOrd="0" destOrd="0" parTransId="{0FD3BCA3-FB4F-49E6-93DD-7EDB57490740}" sibTransId="{1ABA80E2-C9C6-48A9-889D-206298C06C25}"/>
    <dgm:cxn modelId="{40B72C1E-3786-4413-B917-80ACCAAE11BC}" type="presOf" srcId="{709DAE1A-C19B-435E-B7C4-48C0E928E0D6}" destId="{C92A14CE-5B40-4E17-BCF3-9969AE9507CA}" srcOrd="1" destOrd="0" presId="urn:microsoft.com/office/officeart/2005/8/layout/orgChart1"/>
    <dgm:cxn modelId="{73397325-1709-4593-A466-FC1962648BC4}" srcId="{825A79CB-4B1D-4D29-B723-9D38BE846B17}" destId="{7BC7F757-F365-4A8D-A7ED-6021F109FBB0}" srcOrd="0" destOrd="0" parTransId="{C54E400D-681B-493D-A8FC-9F6339E0BF5E}" sibTransId="{238E122A-BC05-4AC4-8F99-8039AA3CD257}"/>
    <dgm:cxn modelId="{E430D127-7358-4584-9D94-2546FB84925E}" type="presOf" srcId="{FFB13AB2-A0A9-4DE2-B288-EE3D745837F6}" destId="{B2390C2F-327B-40FD-B57B-10F3601A6D41}" srcOrd="1" destOrd="0" presId="urn:microsoft.com/office/officeart/2005/8/layout/orgChart1"/>
    <dgm:cxn modelId="{E549C22B-1488-43AE-867F-CEAC4E933AD7}" type="presOf" srcId="{4C9C0AE6-D50E-4196-97D3-12166C6C6770}" destId="{B638808B-07AB-48CF-A4BE-BC31B7FE6E34}" srcOrd="0" destOrd="0" presId="urn:microsoft.com/office/officeart/2005/8/layout/orgChart1"/>
    <dgm:cxn modelId="{59C3952E-BF64-442C-B17B-AEC845ABD5DB}" srcId="{B72C4E32-BF9F-455A-8C7F-1BEC7F3298DC}" destId="{D14093B4-A4C0-4D2D-B2F0-40EC61CE16CF}" srcOrd="0" destOrd="0" parTransId="{4D8D751F-61CD-4C92-8940-028F74ED218A}" sibTransId="{379A6F51-23B4-4A1A-B0F3-152044CE3762}"/>
    <dgm:cxn modelId="{22F49A2F-A395-4354-A74A-5F09BCE10659}" type="presOf" srcId="{7D567260-481D-43A3-A3FE-B7E1128CEDBE}" destId="{73BF0D06-E429-4C43-9160-B975B5EB59EA}" srcOrd="0" destOrd="0" presId="urn:microsoft.com/office/officeart/2005/8/layout/orgChart1"/>
    <dgm:cxn modelId="{8AFBA932-1D91-41BB-93F0-E4754B143DB4}" type="presOf" srcId="{4D8D751F-61CD-4C92-8940-028F74ED218A}" destId="{3C867F01-A88B-407B-82F0-47EA1FC7DC98}" srcOrd="0" destOrd="0" presId="urn:microsoft.com/office/officeart/2005/8/layout/orgChart1"/>
    <dgm:cxn modelId="{3108E23A-7D3F-4CEE-85DE-7B60E23481B4}" type="presOf" srcId="{B72C4E32-BF9F-455A-8C7F-1BEC7F3298DC}" destId="{955AE8C2-5E5B-407A-961D-1B2CC5AC1510}" srcOrd="0" destOrd="0" presId="urn:microsoft.com/office/officeart/2005/8/layout/orgChart1"/>
    <dgm:cxn modelId="{418B363B-08D2-4605-9C04-B90F780CB8D8}" type="presOf" srcId="{19EF503D-58E7-408D-BF5B-182159E066F1}" destId="{CA86515B-5318-40EE-AD67-4CD54636B3F6}" srcOrd="0" destOrd="0" presId="urn:microsoft.com/office/officeart/2005/8/layout/orgChart1"/>
    <dgm:cxn modelId="{B2C7B23C-584D-48CF-9FAA-EB299CAB8AB0}" type="presOf" srcId="{4C9C0AE6-D50E-4196-97D3-12166C6C6770}" destId="{B06A4C20-E01E-454C-B03F-3AE230D9D3C5}" srcOrd="1" destOrd="0" presId="urn:microsoft.com/office/officeart/2005/8/layout/orgChart1"/>
    <dgm:cxn modelId="{AE8FD03E-1143-45CE-A128-83CAF8021308}" type="presOf" srcId="{58C067BA-6CF0-431F-90D7-7B66DD5C96FC}" destId="{93671047-8CDC-45B7-93DE-2D0C35D46C28}" srcOrd="0" destOrd="0" presId="urn:microsoft.com/office/officeart/2005/8/layout/orgChart1"/>
    <dgm:cxn modelId="{7896485B-A5DF-4401-8A9E-1621AEA3C839}" srcId="{11DBC67C-A3DD-46A6-83E9-7A6E5CBB4FD4}" destId="{10676F2D-6E86-468B-8EA0-00AC7E6D7B6C}" srcOrd="2" destOrd="0" parTransId="{695C011F-0E69-490C-B3A0-D648BBBD16E6}" sibTransId="{199CCCEC-56ED-454B-827C-45AFF3F3F130}"/>
    <dgm:cxn modelId="{4F2B9B5B-7764-4320-BB33-F171BBB5A6F0}" type="presOf" srcId="{541A1D80-8E72-4F6C-8656-06086A80B4A7}" destId="{E21C8C80-0AC5-4B26-98D1-78A047EF4E7D}" srcOrd="1" destOrd="0" presId="urn:microsoft.com/office/officeart/2005/8/layout/orgChart1"/>
    <dgm:cxn modelId="{41CE335D-8CC5-4045-9492-B06A8EBF71FD}" type="presOf" srcId="{7D567260-481D-43A3-A3FE-B7E1128CEDBE}" destId="{FD9A191B-5B10-490E-86FA-415C27F88CAE}" srcOrd="1" destOrd="0" presId="urn:microsoft.com/office/officeart/2005/8/layout/orgChart1"/>
    <dgm:cxn modelId="{A23BA85D-E9D6-4A78-A14E-630ACD6A3901}" type="presOf" srcId="{9CA80E01-802F-4531-A602-D30873881197}" destId="{B5E98765-87F4-4B45-8765-56BE93F95076}" srcOrd="0" destOrd="0" presId="urn:microsoft.com/office/officeart/2005/8/layout/orgChart1"/>
    <dgm:cxn modelId="{7EB33B62-B1EF-461A-BA30-1A87CC00F360}" type="presOf" srcId="{19EF503D-58E7-408D-BF5B-182159E066F1}" destId="{92AE7A43-8B9B-4BB4-9C58-CE0C0570B72C}" srcOrd="1" destOrd="0" presId="urn:microsoft.com/office/officeart/2005/8/layout/orgChart1"/>
    <dgm:cxn modelId="{374A4F65-EEE4-4545-B49F-5DE39B388570}" srcId="{11DBC67C-A3DD-46A6-83E9-7A6E5CBB4FD4}" destId="{FFB13AB2-A0A9-4DE2-B288-EE3D745837F6}" srcOrd="1" destOrd="0" parTransId="{B767F134-A0D4-447D-8DA7-077EA72379FC}" sibTransId="{7F2B575E-8824-4FF9-ABFF-A94C263AAEC3}"/>
    <dgm:cxn modelId="{179B5949-65EF-41E0-A468-AD30D1EA0F60}" type="presOf" srcId="{C54E400D-681B-493D-A8FC-9F6339E0BF5E}" destId="{68E31F0A-AB71-4103-AF3D-14CA2BB6F8A2}" srcOrd="0" destOrd="0" presId="urn:microsoft.com/office/officeart/2005/8/layout/orgChart1"/>
    <dgm:cxn modelId="{9DD18149-E7BA-433D-A6EA-0F991D0893E1}" type="presOf" srcId="{03F6E331-297B-4CE1-9094-475DFB0E4840}" destId="{136657B0-EF9A-4FBC-A760-76FE11213D7E}" srcOrd="1" destOrd="0" presId="urn:microsoft.com/office/officeart/2005/8/layout/orgChart1"/>
    <dgm:cxn modelId="{1CB1CC4B-D9CA-4D59-A6C2-41248CF032AE}" type="presOf" srcId="{825A79CB-4B1D-4D29-B723-9D38BE846B17}" destId="{E4AC27C0-8246-4254-9237-C5FB29C2DE2E}" srcOrd="0" destOrd="0" presId="urn:microsoft.com/office/officeart/2005/8/layout/orgChart1"/>
    <dgm:cxn modelId="{CC5E7870-FB5F-4EEC-A632-E40118387990}" type="presOf" srcId="{58C067BA-6CF0-431F-90D7-7B66DD5C96FC}" destId="{1F7502A2-8374-465C-974A-8498F6EF5B1C}" srcOrd="1" destOrd="0" presId="urn:microsoft.com/office/officeart/2005/8/layout/orgChart1"/>
    <dgm:cxn modelId="{46B7CC52-B12E-4EF0-A092-E292BCF9B9DA}" type="presOf" srcId="{10676F2D-6E86-468B-8EA0-00AC7E6D7B6C}" destId="{324F5C91-F1B8-4DBE-816D-FC9790CAAC38}" srcOrd="1" destOrd="0" presId="urn:microsoft.com/office/officeart/2005/8/layout/orgChart1"/>
    <dgm:cxn modelId="{119FBF53-465B-48A9-9EFA-AAF7994EAB5A}" type="presOf" srcId="{11DBC67C-A3DD-46A6-83E9-7A6E5CBB4FD4}" destId="{06445F3D-5911-4C0E-9459-646FCE1800DB}" srcOrd="0" destOrd="0" presId="urn:microsoft.com/office/officeart/2005/8/layout/orgChart1"/>
    <dgm:cxn modelId="{B450F554-8044-4E42-A9F1-DD2565D2E5EF}" type="presOf" srcId="{1C802F28-BE38-47E4-BB31-C9870F3B2598}" destId="{0BC93A46-B1DB-4860-A0CA-1E8F283E775B}" srcOrd="0" destOrd="0" presId="urn:microsoft.com/office/officeart/2005/8/layout/orgChart1"/>
    <dgm:cxn modelId="{F2B37555-C710-4BED-86FC-DC5490C803DD}" srcId="{429D5C31-CE38-4150-8E91-A0C8A31DBCE6}" destId="{03F6E331-297B-4CE1-9094-475DFB0E4840}" srcOrd="0" destOrd="0" parTransId="{93E5A8CE-47DB-4ED9-AC37-EDAFC0EB38D3}" sibTransId="{7ACC3BC7-E755-4D18-AA1D-F19F11C34830}"/>
    <dgm:cxn modelId="{E12BDF75-37C5-4688-A331-3B4CE0E98FD2}" type="presOf" srcId="{0FD3BCA3-FB4F-49E6-93DD-7EDB57490740}" destId="{6BFBC2FC-DD30-4B7A-A506-4BFF3226609E}" srcOrd="0" destOrd="0" presId="urn:microsoft.com/office/officeart/2005/8/layout/orgChart1"/>
    <dgm:cxn modelId="{9190167C-3AE3-4995-9538-BCE2426335F2}" type="presOf" srcId="{429D5C31-CE38-4150-8E91-A0C8A31DBCE6}" destId="{85000773-613B-47B1-B7B1-71FE47FC5E58}" srcOrd="1" destOrd="0" presId="urn:microsoft.com/office/officeart/2005/8/layout/orgChart1"/>
    <dgm:cxn modelId="{39EDB37C-6E09-497F-BFF1-0D56AB480995}" type="presOf" srcId="{FCFF7F78-FD34-4C6B-9725-6A12AB9181DA}" destId="{DFBC5033-5278-4D59-ADAC-37A958FA3CCB}" srcOrd="0" destOrd="0" presId="urn:microsoft.com/office/officeart/2005/8/layout/orgChart1"/>
    <dgm:cxn modelId="{2CFA957D-5744-45DD-B564-AB95926D961E}" srcId="{8BA00946-B203-4A16-896D-69D956B0CAC3}" destId="{11DBC67C-A3DD-46A6-83E9-7A6E5CBB4FD4}" srcOrd="0" destOrd="0" parTransId="{0A6FA80F-A51D-402D-8BD8-D3AAA2288ABB}" sibTransId="{0786DD99-2721-4186-A039-BA7BB67300CC}"/>
    <dgm:cxn modelId="{A3761F7E-D486-46D9-9C90-AF785DAB8714}" srcId="{11DBC67C-A3DD-46A6-83E9-7A6E5CBB4FD4}" destId="{429D5C31-CE38-4150-8E91-A0C8A31DBCE6}" srcOrd="3" destOrd="0" parTransId="{FA44F48A-C10B-40FA-B4F4-16ABBE61491E}" sibTransId="{63CC9A22-F1DE-484F-A6C1-13214D87B704}"/>
    <dgm:cxn modelId="{2F3EB48B-376F-4767-99F9-4EF148EA4B45}" type="presOf" srcId="{7BC7F757-F365-4A8D-A7ED-6021F109FBB0}" destId="{55C507F8-E75D-44E7-8F1A-A48F446BC647}" srcOrd="1" destOrd="0" presId="urn:microsoft.com/office/officeart/2005/8/layout/orgChart1"/>
    <dgm:cxn modelId="{2335668E-2A8A-4A84-8EE2-A3C3035FCA2A}" type="presOf" srcId="{7BC7F757-F365-4A8D-A7ED-6021F109FBB0}" destId="{19B3E75A-48CA-4466-A887-E27B652C4462}" srcOrd="0" destOrd="0" presId="urn:microsoft.com/office/officeart/2005/8/layout/orgChart1"/>
    <dgm:cxn modelId="{168EBC9F-980F-42F1-9090-77846FBD0F5A}" srcId="{709DAE1A-C19B-435E-B7C4-48C0E928E0D6}" destId="{4C9C0AE6-D50E-4196-97D3-12166C6C6770}" srcOrd="0" destOrd="0" parTransId="{1C802F28-BE38-47E4-BB31-C9870F3B2598}" sibTransId="{77F21DCF-6B9D-439F-8230-C402123424F9}"/>
    <dgm:cxn modelId="{EFE5D0A4-3AA6-4C69-ADFB-224BAC0598B4}" type="presOf" srcId="{45AC9A63-7576-422B-BEC3-E7674997505D}" destId="{3E6B35C6-07D0-4240-8122-219307A25A87}" srcOrd="0" destOrd="0" presId="urn:microsoft.com/office/officeart/2005/8/layout/orgChart1"/>
    <dgm:cxn modelId="{3DFBDFB1-6BF4-41DD-80EE-A26B4D809D60}" type="presOf" srcId="{03F6E331-297B-4CE1-9094-475DFB0E4840}" destId="{B3DF9D2A-CC93-4A84-BA0E-A1657721E4C3}" srcOrd="0" destOrd="0" presId="urn:microsoft.com/office/officeart/2005/8/layout/orgChart1"/>
    <dgm:cxn modelId="{122680B7-2805-4409-BAE9-43081C61EB04}" srcId="{11DBC67C-A3DD-46A6-83E9-7A6E5CBB4FD4}" destId="{709DAE1A-C19B-435E-B7C4-48C0E928E0D6}" srcOrd="5" destOrd="0" parTransId="{152A5D17-5802-4FDB-A33D-7CEAB11A133C}" sibTransId="{04D892D1-4B59-4A45-BDD4-DA056953670E}"/>
    <dgm:cxn modelId="{5945E8B7-9423-4ABD-B4FE-8110959DAF6F}" type="presOf" srcId="{10676F2D-6E86-468B-8EA0-00AC7E6D7B6C}" destId="{232A4FE2-FBB7-47F9-91BC-1B73DD5C8CF8}" srcOrd="0" destOrd="0" presId="urn:microsoft.com/office/officeart/2005/8/layout/orgChart1"/>
    <dgm:cxn modelId="{76E90CBB-776D-46A5-988B-6F1CA6524AF0}" srcId="{11DBC67C-A3DD-46A6-83E9-7A6E5CBB4FD4}" destId="{B72C4E32-BF9F-455A-8C7F-1BEC7F3298DC}" srcOrd="4" destOrd="0" parTransId="{9D89F646-099E-4AA3-9F89-AF126B1FD772}" sibTransId="{C3C2D987-FBBE-426F-A949-969936466A18}"/>
    <dgm:cxn modelId="{D7B24CBC-1718-4A1A-94D9-D8D94324D97D}" type="presOf" srcId="{FA44F48A-C10B-40FA-B4F4-16ABBE61491E}" destId="{5F4D3AC3-AFB8-4B25-9AAC-15D5B013BD7E}" srcOrd="0" destOrd="0" presId="urn:microsoft.com/office/officeart/2005/8/layout/orgChart1"/>
    <dgm:cxn modelId="{EB7F0FC2-168C-4B34-9DD5-5156ED22EC43}" srcId="{541A1D80-8E72-4F6C-8656-06086A80B4A7}" destId="{19EF503D-58E7-408D-BF5B-182159E066F1}" srcOrd="0" destOrd="0" parTransId="{45AC9A63-7576-422B-BEC3-E7674997505D}" sibTransId="{0E4437E4-5D59-44A8-AE8B-AAC224208A5E}"/>
    <dgm:cxn modelId="{3DEA3BC7-F322-4F2F-9A10-2D9BC83FFC33}" srcId="{11DBC67C-A3DD-46A6-83E9-7A6E5CBB4FD4}" destId="{825A79CB-4B1D-4D29-B723-9D38BE846B17}" srcOrd="0" destOrd="0" parTransId="{AA4C99F3-B274-4E35-AF76-DAFAE2842EA4}" sibTransId="{266E5E83-D258-4555-817D-DB6FC8A65642}"/>
    <dgm:cxn modelId="{31B492C9-345D-4DE5-95B6-62E46B4E4011}" type="presOf" srcId="{8BA00946-B203-4A16-896D-69D956B0CAC3}" destId="{B1EB86DD-1E7E-499D-9375-F040B8A071B5}" srcOrd="0" destOrd="0" presId="urn:microsoft.com/office/officeart/2005/8/layout/orgChart1"/>
    <dgm:cxn modelId="{C13505CB-24CF-4A35-8F31-0F992E624D18}" type="presOf" srcId="{11DBC67C-A3DD-46A6-83E9-7A6E5CBB4FD4}" destId="{8F752D87-2378-4073-9736-B7279E3A6B78}" srcOrd="1" destOrd="0" presId="urn:microsoft.com/office/officeart/2005/8/layout/orgChart1"/>
    <dgm:cxn modelId="{D63C4FCD-5600-420E-BE72-31969243306D}" type="presOf" srcId="{695C011F-0E69-490C-B3A0-D648BBBD16E6}" destId="{9B8DF252-CEE8-4D78-B46C-21FB2774DB09}" srcOrd="0" destOrd="0" presId="urn:microsoft.com/office/officeart/2005/8/layout/orgChart1"/>
    <dgm:cxn modelId="{D3CEB6D1-DBF0-483E-9333-5955C3649CC3}" type="presOf" srcId="{152A5D17-5802-4FDB-A33D-7CEAB11A133C}" destId="{8AF5893C-25D5-40EE-B950-181E8D1B1AB3}" srcOrd="0" destOrd="0" presId="urn:microsoft.com/office/officeart/2005/8/layout/orgChart1"/>
    <dgm:cxn modelId="{FAAF11D5-3557-45B5-8007-37072765456B}" type="presOf" srcId="{9D89F646-099E-4AA3-9F89-AF126B1FD772}" destId="{C90EC1CB-CE60-42DB-AA7F-A17EAE5D68DF}" srcOrd="0" destOrd="0" presId="urn:microsoft.com/office/officeart/2005/8/layout/orgChart1"/>
    <dgm:cxn modelId="{351F24D6-736B-4DC6-B52E-EE305D4D617E}" type="presOf" srcId="{B767F134-A0D4-447D-8DA7-077EA72379FC}" destId="{28A1EF4B-77FC-473E-8F43-595971CFA03A}" srcOrd="0" destOrd="0" presId="urn:microsoft.com/office/officeart/2005/8/layout/orgChart1"/>
    <dgm:cxn modelId="{537EDCD8-1F39-4C85-8824-7448816A1C8A}" srcId="{11DBC67C-A3DD-46A6-83E9-7A6E5CBB4FD4}" destId="{541A1D80-8E72-4F6C-8656-06086A80B4A7}" srcOrd="6" destOrd="0" parTransId="{9CA80E01-802F-4531-A602-D30873881197}" sibTransId="{7EBA7517-FFCD-4A74-82C3-74282344DE43}"/>
    <dgm:cxn modelId="{8C48E3D8-4712-4DD2-9922-7C1F82B4807A}" type="presOf" srcId="{AA4C99F3-B274-4E35-AF76-DAFAE2842EA4}" destId="{BDB476E9-1929-4ABF-B39E-79D50F2EA1A2}" srcOrd="0" destOrd="0" presId="urn:microsoft.com/office/officeart/2005/8/layout/orgChart1"/>
    <dgm:cxn modelId="{8C72B6DB-8BB1-4796-8CDD-EBE150FC7C8B}" srcId="{10676F2D-6E86-468B-8EA0-00AC7E6D7B6C}" destId="{58C067BA-6CF0-431F-90D7-7B66DD5C96FC}" srcOrd="0" destOrd="0" parTransId="{FCFF7F78-FD34-4C6B-9725-6A12AB9181DA}" sibTransId="{1B1E9456-2FFE-4413-B039-D32CDCA9A04E}"/>
    <dgm:cxn modelId="{BBC907DE-337A-454D-8741-A9EC6A2CB8EC}" type="presOf" srcId="{825A79CB-4B1D-4D29-B723-9D38BE846B17}" destId="{1C87EF41-B7E8-4540-A8FC-C40F5A387D77}" srcOrd="1" destOrd="0" presId="urn:microsoft.com/office/officeart/2005/8/layout/orgChart1"/>
    <dgm:cxn modelId="{37FF5AE5-048A-4646-B6DA-4B4CDAE75D2F}" type="presOf" srcId="{541A1D80-8E72-4F6C-8656-06086A80B4A7}" destId="{00F36248-698A-49DC-80B8-EE698BD98B99}" srcOrd="0" destOrd="0" presId="urn:microsoft.com/office/officeart/2005/8/layout/orgChart1"/>
    <dgm:cxn modelId="{1FBEBFE8-857C-44AA-8B9B-C6F0ACCBE39E}" type="presOf" srcId="{FFB13AB2-A0A9-4DE2-B288-EE3D745837F6}" destId="{265C506C-65B6-488A-88CE-B1342FDDC484}" srcOrd="0" destOrd="0" presId="urn:microsoft.com/office/officeart/2005/8/layout/orgChart1"/>
    <dgm:cxn modelId="{1DFEF5EE-299B-4F5C-BD4B-3E9AADA490CB}" type="presOf" srcId="{D14093B4-A4C0-4D2D-B2F0-40EC61CE16CF}" destId="{3DDE0F6B-B526-4365-8AA7-57FCC4D86844}" srcOrd="0" destOrd="0" presId="urn:microsoft.com/office/officeart/2005/8/layout/orgChart1"/>
    <dgm:cxn modelId="{932528FB-CE29-45F6-BD60-D1EC8B670822}" type="presOf" srcId="{B72C4E32-BF9F-455A-8C7F-1BEC7F3298DC}" destId="{E7586FB9-C70F-4483-B879-6B126140C49E}" srcOrd="1" destOrd="0" presId="urn:microsoft.com/office/officeart/2005/8/layout/orgChart1"/>
    <dgm:cxn modelId="{E5562F1C-6E60-4333-A0E8-04787A19F40C}" type="presParOf" srcId="{B1EB86DD-1E7E-499D-9375-F040B8A071B5}" destId="{710F9816-BCB8-4750-A6CB-2D4852BD6DEC}" srcOrd="0" destOrd="0" presId="urn:microsoft.com/office/officeart/2005/8/layout/orgChart1"/>
    <dgm:cxn modelId="{7AECD7F8-F4D9-476E-B2DA-851B65F32218}" type="presParOf" srcId="{710F9816-BCB8-4750-A6CB-2D4852BD6DEC}" destId="{D8C341F6-2528-41C3-919F-FCADC31D5975}" srcOrd="0" destOrd="0" presId="urn:microsoft.com/office/officeart/2005/8/layout/orgChart1"/>
    <dgm:cxn modelId="{445DAE7C-DC64-4466-A208-F888572C1C2A}" type="presParOf" srcId="{D8C341F6-2528-41C3-919F-FCADC31D5975}" destId="{06445F3D-5911-4C0E-9459-646FCE1800DB}" srcOrd="0" destOrd="0" presId="urn:microsoft.com/office/officeart/2005/8/layout/orgChart1"/>
    <dgm:cxn modelId="{E7E3FA44-FF66-4F51-ADFB-450C480B4D43}" type="presParOf" srcId="{D8C341F6-2528-41C3-919F-FCADC31D5975}" destId="{8F752D87-2378-4073-9736-B7279E3A6B78}" srcOrd="1" destOrd="0" presId="urn:microsoft.com/office/officeart/2005/8/layout/orgChart1"/>
    <dgm:cxn modelId="{62B84206-4E4F-4AAB-BAC1-86D103D8468C}" type="presParOf" srcId="{710F9816-BCB8-4750-A6CB-2D4852BD6DEC}" destId="{1FC4DBEF-4662-4588-95B3-392C6AE42409}" srcOrd="1" destOrd="0" presId="urn:microsoft.com/office/officeart/2005/8/layout/orgChart1"/>
    <dgm:cxn modelId="{0C40EEEF-743D-413D-B03C-9E25673FAF4C}" type="presParOf" srcId="{1FC4DBEF-4662-4588-95B3-392C6AE42409}" destId="{BDB476E9-1929-4ABF-B39E-79D50F2EA1A2}" srcOrd="0" destOrd="0" presId="urn:microsoft.com/office/officeart/2005/8/layout/orgChart1"/>
    <dgm:cxn modelId="{C12B56DC-108F-4A5A-8C8A-60D8BA2783EC}" type="presParOf" srcId="{1FC4DBEF-4662-4588-95B3-392C6AE42409}" destId="{0BD7064E-4432-4529-884C-78BA4906E681}" srcOrd="1" destOrd="0" presId="urn:microsoft.com/office/officeart/2005/8/layout/orgChart1"/>
    <dgm:cxn modelId="{A15C31A0-FBA0-4EDA-9C45-9D854C77D2AE}" type="presParOf" srcId="{0BD7064E-4432-4529-884C-78BA4906E681}" destId="{19C33B25-E80B-4E76-A5A1-B5C4B711ED16}" srcOrd="0" destOrd="0" presId="urn:microsoft.com/office/officeart/2005/8/layout/orgChart1"/>
    <dgm:cxn modelId="{242037BB-FCBF-4BFE-ABC9-44CEC45D5FC3}" type="presParOf" srcId="{19C33B25-E80B-4E76-A5A1-B5C4B711ED16}" destId="{E4AC27C0-8246-4254-9237-C5FB29C2DE2E}" srcOrd="0" destOrd="0" presId="urn:microsoft.com/office/officeart/2005/8/layout/orgChart1"/>
    <dgm:cxn modelId="{5DC9AB74-A9AC-40BB-80A0-FAB7E8CC04E6}" type="presParOf" srcId="{19C33B25-E80B-4E76-A5A1-B5C4B711ED16}" destId="{1C87EF41-B7E8-4540-A8FC-C40F5A387D77}" srcOrd="1" destOrd="0" presId="urn:microsoft.com/office/officeart/2005/8/layout/orgChart1"/>
    <dgm:cxn modelId="{3C517CD6-A118-4F17-8250-9059DFE74FA8}" type="presParOf" srcId="{0BD7064E-4432-4529-884C-78BA4906E681}" destId="{D1F24576-7EBE-4BC6-8AF4-EC38FF8BE2AA}" srcOrd="1" destOrd="0" presId="urn:microsoft.com/office/officeart/2005/8/layout/orgChart1"/>
    <dgm:cxn modelId="{5B552D58-CD6A-46C9-AD25-0BE62C8E11F4}" type="presParOf" srcId="{D1F24576-7EBE-4BC6-8AF4-EC38FF8BE2AA}" destId="{68E31F0A-AB71-4103-AF3D-14CA2BB6F8A2}" srcOrd="0" destOrd="0" presId="urn:microsoft.com/office/officeart/2005/8/layout/orgChart1"/>
    <dgm:cxn modelId="{C771444B-C069-4DAF-BC99-1F02AD3F7E93}" type="presParOf" srcId="{D1F24576-7EBE-4BC6-8AF4-EC38FF8BE2AA}" destId="{0C0DD0D0-5007-4FC9-B36D-F9E61E1CA445}" srcOrd="1" destOrd="0" presId="urn:microsoft.com/office/officeart/2005/8/layout/orgChart1"/>
    <dgm:cxn modelId="{A0EC764B-38AE-47E8-8AE4-6929C622E192}" type="presParOf" srcId="{0C0DD0D0-5007-4FC9-B36D-F9E61E1CA445}" destId="{AC8CCE8E-639F-4569-88F6-262E23F08F14}" srcOrd="0" destOrd="0" presId="urn:microsoft.com/office/officeart/2005/8/layout/orgChart1"/>
    <dgm:cxn modelId="{F2A5ADF3-95D9-4BE8-9D57-EA250F374AD2}" type="presParOf" srcId="{AC8CCE8E-639F-4569-88F6-262E23F08F14}" destId="{19B3E75A-48CA-4466-A887-E27B652C4462}" srcOrd="0" destOrd="0" presId="urn:microsoft.com/office/officeart/2005/8/layout/orgChart1"/>
    <dgm:cxn modelId="{CCFB491F-384D-4A3F-9839-3900B367474B}" type="presParOf" srcId="{AC8CCE8E-639F-4569-88F6-262E23F08F14}" destId="{55C507F8-E75D-44E7-8F1A-A48F446BC647}" srcOrd="1" destOrd="0" presId="urn:microsoft.com/office/officeart/2005/8/layout/orgChart1"/>
    <dgm:cxn modelId="{3BD0BED0-0E78-4E48-91C9-BEDBF341AE43}" type="presParOf" srcId="{0C0DD0D0-5007-4FC9-B36D-F9E61E1CA445}" destId="{3136ADC8-41C1-40AD-9F41-D21BCE57FFD0}" srcOrd="1" destOrd="0" presId="urn:microsoft.com/office/officeart/2005/8/layout/orgChart1"/>
    <dgm:cxn modelId="{E6AB30C6-8006-4B4B-BECA-7B07C16BA3C0}" type="presParOf" srcId="{0C0DD0D0-5007-4FC9-B36D-F9E61E1CA445}" destId="{B8BACBC4-BC55-40FF-B2AA-A11E6F40C385}" srcOrd="2" destOrd="0" presId="urn:microsoft.com/office/officeart/2005/8/layout/orgChart1"/>
    <dgm:cxn modelId="{56DC3411-70A7-4C72-BE50-30568500544E}" type="presParOf" srcId="{0BD7064E-4432-4529-884C-78BA4906E681}" destId="{C0AE048A-6D47-48E6-81A4-DAE4F0586BA9}" srcOrd="2" destOrd="0" presId="urn:microsoft.com/office/officeart/2005/8/layout/orgChart1"/>
    <dgm:cxn modelId="{5A377532-45EA-42CE-982B-B3E46BFFA958}" type="presParOf" srcId="{1FC4DBEF-4662-4588-95B3-392C6AE42409}" destId="{28A1EF4B-77FC-473E-8F43-595971CFA03A}" srcOrd="2" destOrd="0" presId="urn:microsoft.com/office/officeart/2005/8/layout/orgChart1"/>
    <dgm:cxn modelId="{CC2ACA91-78DB-42E7-83B3-2C8D11AC4F6C}" type="presParOf" srcId="{1FC4DBEF-4662-4588-95B3-392C6AE42409}" destId="{5664810C-F871-492A-865E-BB1A4C64B60E}" srcOrd="3" destOrd="0" presId="urn:microsoft.com/office/officeart/2005/8/layout/orgChart1"/>
    <dgm:cxn modelId="{154DE923-BB12-475B-89D5-8BEC31F0E225}" type="presParOf" srcId="{5664810C-F871-492A-865E-BB1A4C64B60E}" destId="{CF344C74-1BA6-4E20-B8E3-2704A60EBCD6}" srcOrd="0" destOrd="0" presId="urn:microsoft.com/office/officeart/2005/8/layout/orgChart1"/>
    <dgm:cxn modelId="{B808FCFB-37AF-4F5A-ABD8-844F4DE29BEC}" type="presParOf" srcId="{CF344C74-1BA6-4E20-B8E3-2704A60EBCD6}" destId="{265C506C-65B6-488A-88CE-B1342FDDC484}" srcOrd="0" destOrd="0" presId="urn:microsoft.com/office/officeart/2005/8/layout/orgChart1"/>
    <dgm:cxn modelId="{2854EE13-E656-42F8-98B7-131504FF6B71}" type="presParOf" srcId="{CF344C74-1BA6-4E20-B8E3-2704A60EBCD6}" destId="{B2390C2F-327B-40FD-B57B-10F3601A6D41}" srcOrd="1" destOrd="0" presId="urn:microsoft.com/office/officeart/2005/8/layout/orgChart1"/>
    <dgm:cxn modelId="{E71224B7-2762-4ADE-A11B-83185664649D}" type="presParOf" srcId="{5664810C-F871-492A-865E-BB1A4C64B60E}" destId="{4729BC87-BDCB-4CAA-B9D6-B63F3BFBB5F4}" srcOrd="1" destOrd="0" presId="urn:microsoft.com/office/officeart/2005/8/layout/orgChart1"/>
    <dgm:cxn modelId="{A1900FDA-EBC0-4DB9-9C38-E548B0A8890A}" type="presParOf" srcId="{4729BC87-BDCB-4CAA-B9D6-B63F3BFBB5F4}" destId="{6BFBC2FC-DD30-4B7A-A506-4BFF3226609E}" srcOrd="0" destOrd="0" presId="urn:microsoft.com/office/officeart/2005/8/layout/orgChart1"/>
    <dgm:cxn modelId="{B016B2DA-B439-45F6-8596-0AF79E912501}" type="presParOf" srcId="{4729BC87-BDCB-4CAA-B9D6-B63F3BFBB5F4}" destId="{92065F79-21FF-4A54-B7D3-03035673CA21}" srcOrd="1" destOrd="0" presId="urn:microsoft.com/office/officeart/2005/8/layout/orgChart1"/>
    <dgm:cxn modelId="{1FFC2B4C-6A66-4904-91C1-454474AB301A}" type="presParOf" srcId="{92065F79-21FF-4A54-B7D3-03035673CA21}" destId="{FB75B0E1-28DF-448D-B4AB-6CD7D9EC116D}" srcOrd="0" destOrd="0" presId="urn:microsoft.com/office/officeart/2005/8/layout/orgChart1"/>
    <dgm:cxn modelId="{96EEDDF4-9631-4C9B-9E9B-5A0592E032BE}" type="presParOf" srcId="{FB75B0E1-28DF-448D-B4AB-6CD7D9EC116D}" destId="{73BF0D06-E429-4C43-9160-B975B5EB59EA}" srcOrd="0" destOrd="0" presId="urn:microsoft.com/office/officeart/2005/8/layout/orgChart1"/>
    <dgm:cxn modelId="{B6883115-C9DC-4DB8-94C1-D00FC06AC60F}" type="presParOf" srcId="{FB75B0E1-28DF-448D-B4AB-6CD7D9EC116D}" destId="{FD9A191B-5B10-490E-86FA-415C27F88CAE}" srcOrd="1" destOrd="0" presId="urn:microsoft.com/office/officeart/2005/8/layout/orgChart1"/>
    <dgm:cxn modelId="{5919F08C-6FDA-4581-A520-FC23BC3FBA04}" type="presParOf" srcId="{92065F79-21FF-4A54-B7D3-03035673CA21}" destId="{48D62F94-0B44-4A7C-965B-DD14ED425DD6}" srcOrd="1" destOrd="0" presId="urn:microsoft.com/office/officeart/2005/8/layout/orgChart1"/>
    <dgm:cxn modelId="{A87B7347-58B8-47CA-A9AC-62C8051B659E}" type="presParOf" srcId="{92065F79-21FF-4A54-B7D3-03035673CA21}" destId="{3CFBE549-2A1D-48CE-9996-C9D3D32F8151}" srcOrd="2" destOrd="0" presId="urn:microsoft.com/office/officeart/2005/8/layout/orgChart1"/>
    <dgm:cxn modelId="{4ECDFBCB-C404-49DD-9BB3-40F8A5857C34}" type="presParOf" srcId="{5664810C-F871-492A-865E-BB1A4C64B60E}" destId="{3B8F7473-61EB-4577-BB70-D3A5F578A66C}" srcOrd="2" destOrd="0" presId="urn:microsoft.com/office/officeart/2005/8/layout/orgChart1"/>
    <dgm:cxn modelId="{A7AE40B9-15F2-4545-9E25-CF54903344DA}" type="presParOf" srcId="{1FC4DBEF-4662-4588-95B3-392C6AE42409}" destId="{9B8DF252-CEE8-4D78-B46C-21FB2774DB09}" srcOrd="4" destOrd="0" presId="urn:microsoft.com/office/officeart/2005/8/layout/orgChart1"/>
    <dgm:cxn modelId="{A7EA04F3-21D4-4206-8CB1-86D60FE9D3DF}" type="presParOf" srcId="{1FC4DBEF-4662-4588-95B3-392C6AE42409}" destId="{FD040317-151D-4DB9-96C2-00815F12A7FD}" srcOrd="5" destOrd="0" presId="urn:microsoft.com/office/officeart/2005/8/layout/orgChart1"/>
    <dgm:cxn modelId="{115ED115-C354-4937-8825-FEBCE0A3DA56}" type="presParOf" srcId="{FD040317-151D-4DB9-96C2-00815F12A7FD}" destId="{3BF65134-9014-46F6-8949-FE433130F62B}" srcOrd="0" destOrd="0" presId="urn:microsoft.com/office/officeart/2005/8/layout/orgChart1"/>
    <dgm:cxn modelId="{8A47C6AE-70AF-4CFA-B145-527F6BCC4A8D}" type="presParOf" srcId="{3BF65134-9014-46F6-8949-FE433130F62B}" destId="{232A4FE2-FBB7-47F9-91BC-1B73DD5C8CF8}" srcOrd="0" destOrd="0" presId="urn:microsoft.com/office/officeart/2005/8/layout/orgChart1"/>
    <dgm:cxn modelId="{F4BC16AB-2F0B-403D-95C8-952C9408912D}" type="presParOf" srcId="{3BF65134-9014-46F6-8949-FE433130F62B}" destId="{324F5C91-F1B8-4DBE-816D-FC9790CAAC38}" srcOrd="1" destOrd="0" presId="urn:microsoft.com/office/officeart/2005/8/layout/orgChart1"/>
    <dgm:cxn modelId="{572A20A1-3501-4A19-B17D-EEBD489BDCEF}" type="presParOf" srcId="{FD040317-151D-4DB9-96C2-00815F12A7FD}" destId="{C7C0950D-A2D7-47DC-9489-12EECAF5BD23}" srcOrd="1" destOrd="0" presId="urn:microsoft.com/office/officeart/2005/8/layout/orgChart1"/>
    <dgm:cxn modelId="{7B3C825D-105A-4877-87F5-9239C8D8C0A7}" type="presParOf" srcId="{C7C0950D-A2D7-47DC-9489-12EECAF5BD23}" destId="{DFBC5033-5278-4D59-ADAC-37A958FA3CCB}" srcOrd="0" destOrd="0" presId="urn:microsoft.com/office/officeart/2005/8/layout/orgChart1"/>
    <dgm:cxn modelId="{13704567-58B1-4E9A-87CD-639C15A0FB5B}" type="presParOf" srcId="{C7C0950D-A2D7-47DC-9489-12EECAF5BD23}" destId="{A7F28309-EB7B-4372-9676-C844D7146465}" srcOrd="1" destOrd="0" presId="urn:microsoft.com/office/officeart/2005/8/layout/orgChart1"/>
    <dgm:cxn modelId="{FBE0D3CC-C939-4FBC-A20B-0971ED1D3CB5}" type="presParOf" srcId="{A7F28309-EB7B-4372-9676-C844D7146465}" destId="{BFBA4829-FBF7-450E-8A7D-034DAF804CEF}" srcOrd="0" destOrd="0" presId="urn:microsoft.com/office/officeart/2005/8/layout/orgChart1"/>
    <dgm:cxn modelId="{EAC540FC-82AC-4CFA-B51E-8E3F5532BCE5}" type="presParOf" srcId="{BFBA4829-FBF7-450E-8A7D-034DAF804CEF}" destId="{93671047-8CDC-45B7-93DE-2D0C35D46C28}" srcOrd="0" destOrd="0" presId="urn:microsoft.com/office/officeart/2005/8/layout/orgChart1"/>
    <dgm:cxn modelId="{C9B849C0-B273-46D5-AC58-1332B5C92A39}" type="presParOf" srcId="{BFBA4829-FBF7-450E-8A7D-034DAF804CEF}" destId="{1F7502A2-8374-465C-974A-8498F6EF5B1C}" srcOrd="1" destOrd="0" presId="urn:microsoft.com/office/officeart/2005/8/layout/orgChart1"/>
    <dgm:cxn modelId="{F4ADE184-72E6-4D99-9F59-E336BC4D681D}" type="presParOf" srcId="{A7F28309-EB7B-4372-9676-C844D7146465}" destId="{6F73CA6A-F0DE-4B72-A3ED-D26365408BE3}" srcOrd="1" destOrd="0" presId="urn:microsoft.com/office/officeart/2005/8/layout/orgChart1"/>
    <dgm:cxn modelId="{1B94ACF4-E2EF-4343-9B28-9DD7727E5B61}" type="presParOf" srcId="{A7F28309-EB7B-4372-9676-C844D7146465}" destId="{908D855E-DFFD-4808-BFA5-C45348D7727B}" srcOrd="2" destOrd="0" presId="urn:microsoft.com/office/officeart/2005/8/layout/orgChart1"/>
    <dgm:cxn modelId="{E9AE3C9A-2B4A-4316-962B-DA7DF2F8A3C8}" type="presParOf" srcId="{FD040317-151D-4DB9-96C2-00815F12A7FD}" destId="{D46A33E0-AB1C-4D9E-9F4D-C05FE569EF9F}" srcOrd="2" destOrd="0" presId="urn:microsoft.com/office/officeart/2005/8/layout/orgChart1"/>
    <dgm:cxn modelId="{377554D9-5E8B-42E6-9A3A-D45CB8AE44B0}" type="presParOf" srcId="{1FC4DBEF-4662-4588-95B3-392C6AE42409}" destId="{5F4D3AC3-AFB8-4B25-9AAC-15D5B013BD7E}" srcOrd="6" destOrd="0" presId="urn:microsoft.com/office/officeart/2005/8/layout/orgChart1"/>
    <dgm:cxn modelId="{08E77F04-FB36-4D58-A649-ECE42567822C}" type="presParOf" srcId="{1FC4DBEF-4662-4588-95B3-392C6AE42409}" destId="{A6FD5F7F-5D02-4AA3-8096-D0EF5217B92E}" srcOrd="7" destOrd="0" presId="urn:microsoft.com/office/officeart/2005/8/layout/orgChart1"/>
    <dgm:cxn modelId="{1B8FCE4C-FE44-43CF-A2A5-614CC6786C86}" type="presParOf" srcId="{A6FD5F7F-5D02-4AA3-8096-D0EF5217B92E}" destId="{5CF5BA30-D997-4862-9965-B17F0FC0A5E8}" srcOrd="0" destOrd="0" presId="urn:microsoft.com/office/officeart/2005/8/layout/orgChart1"/>
    <dgm:cxn modelId="{01FD3551-17D2-400F-B1D8-98A50D36105C}" type="presParOf" srcId="{5CF5BA30-D997-4862-9965-B17F0FC0A5E8}" destId="{C975E8DC-EDEF-4F5E-A400-B301F305CB89}" srcOrd="0" destOrd="0" presId="urn:microsoft.com/office/officeart/2005/8/layout/orgChart1"/>
    <dgm:cxn modelId="{A4B7349F-BA89-4570-8B5C-E0E902B21023}" type="presParOf" srcId="{5CF5BA30-D997-4862-9965-B17F0FC0A5E8}" destId="{85000773-613B-47B1-B7B1-71FE47FC5E58}" srcOrd="1" destOrd="0" presId="urn:microsoft.com/office/officeart/2005/8/layout/orgChart1"/>
    <dgm:cxn modelId="{DFF8A698-DB8C-4C26-B348-C838BA8F3353}" type="presParOf" srcId="{A6FD5F7F-5D02-4AA3-8096-D0EF5217B92E}" destId="{11785BD3-8F4B-4EEB-8006-D743299725D8}" srcOrd="1" destOrd="0" presId="urn:microsoft.com/office/officeart/2005/8/layout/orgChart1"/>
    <dgm:cxn modelId="{97633AA1-3B90-4B97-8475-78513AA166B5}" type="presParOf" srcId="{11785BD3-8F4B-4EEB-8006-D743299725D8}" destId="{F4640D34-D922-4DFE-B136-5A140138678F}" srcOrd="0" destOrd="0" presId="urn:microsoft.com/office/officeart/2005/8/layout/orgChart1"/>
    <dgm:cxn modelId="{E3C6829C-291F-4B98-852B-FAC423CF2ECD}" type="presParOf" srcId="{11785BD3-8F4B-4EEB-8006-D743299725D8}" destId="{AB3E6DBA-B429-4507-B913-5C52722ECD8F}" srcOrd="1" destOrd="0" presId="urn:microsoft.com/office/officeart/2005/8/layout/orgChart1"/>
    <dgm:cxn modelId="{E5A198FD-0BEC-4D54-9569-695A30F878A5}" type="presParOf" srcId="{AB3E6DBA-B429-4507-B913-5C52722ECD8F}" destId="{3C1EB78A-42C3-40DD-9F43-CA99046ADCD9}" srcOrd="0" destOrd="0" presId="urn:microsoft.com/office/officeart/2005/8/layout/orgChart1"/>
    <dgm:cxn modelId="{FF54C3A2-3DA6-4280-946B-708A802094C6}" type="presParOf" srcId="{3C1EB78A-42C3-40DD-9F43-CA99046ADCD9}" destId="{B3DF9D2A-CC93-4A84-BA0E-A1657721E4C3}" srcOrd="0" destOrd="0" presId="urn:microsoft.com/office/officeart/2005/8/layout/orgChart1"/>
    <dgm:cxn modelId="{26855849-3014-4CC9-AC63-8C844EA9169E}" type="presParOf" srcId="{3C1EB78A-42C3-40DD-9F43-CA99046ADCD9}" destId="{136657B0-EF9A-4FBC-A760-76FE11213D7E}" srcOrd="1" destOrd="0" presId="urn:microsoft.com/office/officeart/2005/8/layout/orgChart1"/>
    <dgm:cxn modelId="{B58721A9-C43E-4A0A-8B98-ABBFE0E52893}" type="presParOf" srcId="{AB3E6DBA-B429-4507-B913-5C52722ECD8F}" destId="{561F2203-3D73-4360-AE92-D813FAD0F487}" srcOrd="1" destOrd="0" presId="urn:microsoft.com/office/officeart/2005/8/layout/orgChart1"/>
    <dgm:cxn modelId="{06589272-4DB0-49DA-A6C7-B0847862E81B}" type="presParOf" srcId="{AB3E6DBA-B429-4507-B913-5C52722ECD8F}" destId="{873951B3-A1D5-4604-B09C-FA406E2E24A5}" srcOrd="2" destOrd="0" presId="urn:microsoft.com/office/officeart/2005/8/layout/orgChart1"/>
    <dgm:cxn modelId="{B82E10BC-C235-4378-A3C6-A123E80FB350}" type="presParOf" srcId="{A6FD5F7F-5D02-4AA3-8096-D0EF5217B92E}" destId="{D425B04E-8FD6-4012-AFD9-6FD55011DC3E}" srcOrd="2" destOrd="0" presId="urn:microsoft.com/office/officeart/2005/8/layout/orgChart1"/>
    <dgm:cxn modelId="{5E695310-1EFC-4495-AAC2-7A20DF2E8AC5}" type="presParOf" srcId="{1FC4DBEF-4662-4588-95B3-392C6AE42409}" destId="{C90EC1CB-CE60-42DB-AA7F-A17EAE5D68DF}" srcOrd="8" destOrd="0" presId="urn:microsoft.com/office/officeart/2005/8/layout/orgChart1"/>
    <dgm:cxn modelId="{85DD1547-C654-4E4C-BE92-A1B65521E02C}" type="presParOf" srcId="{1FC4DBEF-4662-4588-95B3-392C6AE42409}" destId="{EDC2D710-D47C-4D38-B665-B781A9F645B2}" srcOrd="9" destOrd="0" presId="urn:microsoft.com/office/officeart/2005/8/layout/orgChart1"/>
    <dgm:cxn modelId="{A417868B-F05E-4956-95A9-566CDFBBF188}" type="presParOf" srcId="{EDC2D710-D47C-4D38-B665-B781A9F645B2}" destId="{A382A8F2-2F4D-44A1-AFC9-BB6649CC8574}" srcOrd="0" destOrd="0" presId="urn:microsoft.com/office/officeart/2005/8/layout/orgChart1"/>
    <dgm:cxn modelId="{EBBAA454-8293-4777-A87C-0044BE557E93}" type="presParOf" srcId="{A382A8F2-2F4D-44A1-AFC9-BB6649CC8574}" destId="{955AE8C2-5E5B-407A-961D-1B2CC5AC1510}" srcOrd="0" destOrd="0" presId="urn:microsoft.com/office/officeart/2005/8/layout/orgChart1"/>
    <dgm:cxn modelId="{DCC36368-5C48-43D4-918D-7B413DF38AD8}" type="presParOf" srcId="{A382A8F2-2F4D-44A1-AFC9-BB6649CC8574}" destId="{E7586FB9-C70F-4483-B879-6B126140C49E}" srcOrd="1" destOrd="0" presId="urn:microsoft.com/office/officeart/2005/8/layout/orgChart1"/>
    <dgm:cxn modelId="{76B7C1FE-2F80-4F83-ABF3-D67EB2E75F8D}" type="presParOf" srcId="{EDC2D710-D47C-4D38-B665-B781A9F645B2}" destId="{C953DD31-B44C-4324-8437-E9E579D25712}" srcOrd="1" destOrd="0" presId="urn:microsoft.com/office/officeart/2005/8/layout/orgChart1"/>
    <dgm:cxn modelId="{2DF98F1B-3D48-41A1-9372-6069ACFAF482}" type="presParOf" srcId="{C953DD31-B44C-4324-8437-E9E579D25712}" destId="{3C867F01-A88B-407B-82F0-47EA1FC7DC98}" srcOrd="0" destOrd="0" presId="urn:microsoft.com/office/officeart/2005/8/layout/orgChart1"/>
    <dgm:cxn modelId="{1F202E6C-A2BF-4AB2-952F-A23DD173A245}" type="presParOf" srcId="{C953DD31-B44C-4324-8437-E9E579D25712}" destId="{523D1519-685A-4D75-BF65-4BFF9F3B4FB6}" srcOrd="1" destOrd="0" presId="urn:microsoft.com/office/officeart/2005/8/layout/orgChart1"/>
    <dgm:cxn modelId="{66380CB6-04A2-413D-BA47-7788EC087BE6}" type="presParOf" srcId="{523D1519-685A-4D75-BF65-4BFF9F3B4FB6}" destId="{E93956B2-2EA2-43FE-B329-2DAB8F44CE47}" srcOrd="0" destOrd="0" presId="urn:microsoft.com/office/officeart/2005/8/layout/orgChart1"/>
    <dgm:cxn modelId="{7A044FB4-32B8-450A-A126-BAC59B81ADBD}" type="presParOf" srcId="{E93956B2-2EA2-43FE-B329-2DAB8F44CE47}" destId="{3DDE0F6B-B526-4365-8AA7-57FCC4D86844}" srcOrd="0" destOrd="0" presId="urn:microsoft.com/office/officeart/2005/8/layout/orgChart1"/>
    <dgm:cxn modelId="{BFD898B9-F5FA-4E45-9E89-E26F27BAEBFF}" type="presParOf" srcId="{E93956B2-2EA2-43FE-B329-2DAB8F44CE47}" destId="{59682764-5EAC-4F10-8CAE-9FC2DD870297}" srcOrd="1" destOrd="0" presId="urn:microsoft.com/office/officeart/2005/8/layout/orgChart1"/>
    <dgm:cxn modelId="{5F60517A-C256-428E-9E3D-9CD4DCF8B57E}" type="presParOf" srcId="{523D1519-685A-4D75-BF65-4BFF9F3B4FB6}" destId="{244E7EED-3F3A-4A76-B633-443FB80FFD15}" srcOrd="1" destOrd="0" presId="urn:microsoft.com/office/officeart/2005/8/layout/orgChart1"/>
    <dgm:cxn modelId="{B61D66F2-670D-4AB5-9D12-5F1A9161869A}" type="presParOf" srcId="{523D1519-685A-4D75-BF65-4BFF9F3B4FB6}" destId="{C090DAF6-0005-40CD-B5F0-CF541274FA4F}" srcOrd="2" destOrd="0" presId="urn:microsoft.com/office/officeart/2005/8/layout/orgChart1"/>
    <dgm:cxn modelId="{9A4DCCA5-09BA-4C94-8268-41B4A57566BA}" type="presParOf" srcId="{EDC2D710-D47C-4D38-B665-B781A9F645B2}" destId="{6AEB1556-E978-4546-BFFC-BF03B27A6888}" srcOrd="2" destOrd="0" presId="urn:microsoft.com/office/officeart/2005/8/layout/orgChart1"/>
    <dgm:cxn modelId="{6B38033C-B6C9-4816-81AF-9154729B2A7B}" type="presParOf" srcId="{1FC4DBEF-4662-4588-95B3-392C6AE42409}" destId="{8AF5893C-25D5-40EE-B950-181E8D1B1AB3}" srcOrd="10" destOrd="0" presId="urn:microsoft.com/office/officeart/2005/8/layout/orgChart1"/>
    <dgm:cxn modelId="{2C534E60-0D87-4BCB-86A9-4B36467751A9}" type="presParOf" srcId="{1FC4DBEF-4662-4588-95B3-392C6AE42409}" destId="{1A48A78C-AEBD-4B96-AF32-F3C0267EEABE}" srcOrd="11" destOrd="0" presId="urn:microsoft.com/office/officeart/2005/8/layout/orgChart1"/>
    <dgm:cxn modelId="{2BF5BF00-83F0-4417-BBBB-EA813BB21028}" type="presParOf" srcId="{1A48A78C-AEBD-4B96-AF32-F3C0267EEABE}" destId="{7CA0DD6F-5801-4B06-8746-57C1EE3A4DFB}" srcOrd="0" destOrd="0" presId="urn:microsoft.com/office/officeart/2005/8/layout/orgChart1"/>
    <dgm:cxn modelId="{947413AF-A1F2-4D00-AD69-D36CFC1C6E4B}" type="presParOf" srcId="{7CA0DD6F-5801-4B06-8746-57C1EE3A4DFB}" destId="{C2F4B1D9-2B8E-4EE2-9103-B5C762E72FC3}" srcOrd="0" destOrd="0" presId="urn:microsoft.com/office/officeart/2005/8/layout/orgChart1"/>
    <dgm:cxn modelId="{76C22577-BC1E-4E82-B361-B95B7252C44C}" type="presParOf" srcId="{7CA0DD6F-5801-4B06-8746-57C1EE3A4DFB}" destId="{C92A14CE-5B40-4E17-BCF3-9969AE9507CA}" srcOrd="1" destOrd="0" presId="urn:microsoft.com/office/officeart/2005/8/layout/orgChart1"/>
    <dgm:cxn modelId="{17915356-B09F-4B7C-B4E3-AB77504564E5}" type="presParOf" srcId="{1A48A78C-AEBD-4B96-AF32-F3C0267EEABE}" destId="{0C954BBD-3C2A-4A1C-A4D2-79FBDBD9A353}" srcOrd="1" destOrd="0" presId="urn:microsoft.com/office/officeart/2005/8/layout/orgChart1"/>
    <dgm:cxn modelId="{3B7DFFE3-1887-4D3F-A26C-BDCEC3B1CAF7}" type="presParOf" srcId="{0C954BBD-3C2A-4A1C-A4D2-79FBDBD9A353}" destId="{0BC93A46-B1DB-4860-A0CA-1E8F283E775B}" srcOrd="0" destOrd="0" presId="urn:microsoft.com/office/officeart/2005/8/layout/orgChart1"/>
    <dgm:cxn modelId="{15B8A2EB-66CF-45E7-A44E-9E0184848A03}" type="presParOf" srcId="{0C954BBD-3C2A-4A1C-A4D2-79FBDBD9A353}" destId="{DF7D6F07-2F52-4689-8E31-D01670A7044B}" srcOrd="1" destOrd="0" presId="urn:microsoft.com/office/officeart/2005/8/layout/orgChart1"/>
    <dgm:cxn modelId="{357F826C-15FF-49EF-8758-58D334A0CD54}" type="presParOf" srcId="{DF7D6F07-2F52-4689-8E31-D01670A7044B}" destId="{B7F1027A-D853-49EC-BAFC-E16026A5A372}" srcOrd="0" destOrd="0" presId="urn:microsoft.com/office/officeart/2005/8/layout/orgChart1"/>
    <dgm:cxn modelId="{9405CFD9-469F-4518-8DE1-E4CA7CA05C65}" type="presParOf" srcId="{B7F1027A-D853-49EC-BAFC-E16026A5A372}" destId="{B638808B-07AB-48CF-A4BE-BC31B7FE6E34}" srcOrd="0" destOrd="0" presId="urn:microsoft.com/office/officeart/2005/8/layout/orgChart1"/>
    <dgm:cxn modelId="{F6C4C6BE-922D-46E0-951C-7F10F6BAF573}" type="presParOf" srcId="{B7F1027A-D853-49EC-BAFC-E16026A5A372}" destId="{B06A4C20-E01E-454C-B03F-3AE230D9D3C5}" srcOrd="1" destOrd="0" presId="urn:microsoft.com/office/officeart/2005/8/layout/orgChart1"/>
    <dgm:cxn modelId="{E8175BE9-C2C1-47FC-849C-C3318509489C}" type="presParOf" srcId="{DF7D6F07-2F52-4689-8E31-D01670A7044B}" destId="{46DC6233-8ED8-458E-8F8A-3925577AD28A}" srcOrd="1" destOrd="0" presId="urn:microsoft.com/office/officeart/2005/8/layout/orgChart1"/>
    <dgm:cxn modelId="{09734803-8417-436B-8139-213BCCBE90AA}" type="presParOf" srcId="{DF7D6F07-2F52-4689-8E31-D01670A7044B}" destId="{A2CB0FC4-0965-4E84-A7C1-D55BB26D8B45}" srcOrd="2" destOrd="0" presId="urn:microsoft.com/office/officeart/2005/8/layout/orgChart1"/>
    <dgm:cxn modelId="{25A2A53D-FF61-49FC-BBA2-DBDFF49FD4BB}" type="presParOf" srcId="{1A48A78C-AEBD-4B96-AF32-F3C0267EEABE}" destId="{FB42DCD0-77AF-4A22-BF73-C1301767FE8A}" srcOrd="2" destOrd="0" presId="urn:microsoft.com/office/officeart/2005/8/layout/orgChart1"/>
    <dgm:cxn modelId="{781F0103-ED73-4F93-A1CA-D492EBC58CFD}" type="presParOf" srcId="{1FC4DBEF-4662-4588-95B3-392C6AE42409}" destId="{B5E98765-87F4-4B45-8765-56BE93F95076}" srcOrd="12" destOrd="0" presId="urn:microsoft.com/office/officeart/2005/8/layout/orgChart1"/>
    <dgm:cxn modelId="{A4DBDE1A-5C2E-40FD-B11F-FC15ED27E7A5}" type="presParOf" srcId="{1FC4DBEF-4662-4588-95B3-392C6AE42409}" destId="{BF037E5E-29A4-44D5-8541-3DF3760F3E5D}" srcOrd="13" destOrd="0" presId="urn:microsoft.com/office/officeart/2005/8/layout/orgChart1"/>
    <dgm:cxn modelId="{C8428782-BDC7-44EB-A28D-E723DF3452B0}" type="presParOf" srcId="{BF037E5E-29A4-44D5-8541-3DF3760F3E5D}" destId="{30685C1F-E89A-4F1C-9557-49905D91A9F2}" srcOrd="0" destOrd="0" presId="urn:microsoft.com/office/officeart/2005/8/layout/orgChart1"/>
    <dgm:cxn modelId="{3AE09974-2E4F-4255-A3E8-C328F9AA4A45}" type="presParOf" srcId="{30685C1F-E89A-4F1C-9557-49905D91A9F2}" destId="{00F36248-698A-49DC-80B8-EE698BD98B99}" srcOrd="0" destOrd="0" presId="urn:microsoft.com/office/officeart/2005/8/layout/orgChart1"/>
    <dgm:cxn modelId="{293877AD-9F8F-461D-8E0D-DAAF737F258C}" type="presParOf" srcId="{30685C1F-E89A-4F1C-9557-49905D91A9F2}" destId="{E21C8C80-0AC5-4B26-98D1-78A047EF4E7D}" srcOrd="1" destOrd="0" presId="urn:microsoft.com/office/officeart/2005/8/layout/orgChart1"/>
    <dgm:cxn modelId="{55FF83E7-9BF1-4A81-B486-883D65703D2A}" type="presParOf" srcId="{BF037E5E-29A4-44D5-8541-3DF3760F3E5D}" destId="{7F36666F-0CFB-4A10-BF96-E83B9660F67B}" srcOrd="1" destOrd="0" presId="urn:microsoft.com/office/officeart/2005/8/layout/orgChart1"/>
    <dgm:cxn modelId="{6107876C-0A05-48AC-AD85-A7B972E57AF7}" type="presParOf" srcId="{7F36666F-0CFB-4A10-BF96-E83B9660F67B}" destId="{3E6B35C6-07D0-4240-8122-219307A25A87}" srcOrd="0" destOrd="0" presId="urn:microsoft.com/office/officeart/2005/8/layout/orgChart1"/>
    <dgm:cxn modelId="{D457226C-D1C2-4EFC-AD0F-97AA3F95FDCB}" type="presParOf" srcId="{7F36666F-0CFB-4A10-BF96-E83B9660F67B}" destId="{542FF726-EDE0-4977-8D81-01DBA172626D}" srcOrd="1" destOrd="0" presId="urn:microsoft.com/office/officeart/2005/8/layout/orgChart1"/>
    <dgm:cxn modelId="{2FFDECC4-22AD-4EB0-9760-923356A71B3C}" type="presParOf" srcId="{542FF726-EDE0-4977-8D81-01DBA172626D}" destId="{1CB11445-15BA-4049-BC6A-4BAD72BA5EE6}" srcOrd="0" destOrd="0" presId="urn:microsoft.com/office/officeart/2005/8/layout/orgChart1"/>
    <dgm:cxn modelId="{357F89D1-B260-4D74-AA80-CE522316FFED}" type="presParOf" srcId="{1CB11445-15BA-4049-BC6A-4BAD72BA5EE6}" destId="{CA86515B-5318-40EE-AD67-4CD54636B3F6}" srcOrd="0" destOrd="0" presId="urn:microsoft.com/office/officeart/2005/8/layout/orgChart1"/>
    <dgm:cxn modelId="{206A7BFA-59A2-408F-9056-6B6E37550A42}" type="presParOf" srcId="{1CB11445-15BA-4049-BC6A-4BAD72BA5EE6}" destId="{92AE7A43-8B9B-4BB4-9C58-CE0C0570B72C}" srcOrd="1" destOrd="0" presId="urn:microsoft.com/office/officeart/2005/8/layout/orgChart1"/>
    <dgm:cxn modelId="{E3EB08BF-449A-443F-840C-A1F974530761}" type="presParOf" srcId="{542FF726-EDE0-4977-8D81-01DBA172626D}" destId="{855F2C5A-3B47-4C29-B8F8-94C1B53B9EDA}" srcOrd="1" destOrd="0" presId="urn:microsoft.com/office/officeart/2005/8/layout/orgChart1"/>
    <dgm:cxn modelId="{D874E777-4A0A-4AC1-B9C9-7A5DB4D2F539}" type="presParOf" srcId="{542FF726-EDE0-4977-8D81-01DBA172626D}" destId="{4B56D357-61CC-4D62-B20A-F580BEFB7AAE}" srcOrd="2" destOrd="0" presId="urn:microsoft.com/office/officeart/2005/8/layout/orgChart1"/>
    <dgm:cxn modelId="{2538C6DC-7480-42F3-8125-B2984D98BF8D}" type="presParOf" srcId="{BF037E5E-29A4-44D5-8541-3DF3760F3E5D}" destId="{362AEBCC-7E25-4006-A9DA-F3925191F9A4}" srcOrd="2" destOrd="0" presId="urn:microsoft.com/office/officeart/2005/8/layout/orgChart1"/>
    <dgm:cxn modelId="{A6438CE9-1290-439A-9483-96AA7CD463C1}" type="presParOf" srcId="{710F9816-BCB8-4750-A6CB-2D4852BD6DEC}" destId="{A7CAC77C-13EE-495A-A60A-715643E8A3A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774B5F-9707-44A5-8A96-6D591218B1D0}"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US"/>
        </a:p>
      </dgm:t>
    </dgm:pt>
    <dgm:pt modelId="{D34629B2-C95D-4D4A-96B4-4E30A60F3262}">
      <dgm:prSet custT="1"/>
      <dgm:spPr/>
      <dgm:t>
        <a:bodyPr/>
        <a:lstStyle/>
        <a:p>
          <a:r>
            <a:rPr lang="en-US" sz="1800" dirty="0"/>
            <a:t>Bridging the Gap: Actionable Recommendations for Strengthening WBL in Lubbock County</a:t>
          </a:r>
        </a:p>
      </dgm:t>
    </dgm:pt>
    <dgm:pt modelId="{5CE59730-604E-4045-9018-9385F883162F}" type="parTrans" cxnId="{191ED91F-C401-4E23-A73E-918CC97A8A8B}">
      <dgm:prSet/>
      <dgm:spPr/>
      <dgm:t>
        <a:bodyPr/>
        <a:lstStyle/>
        <a:p>
          <a:endParaRPr lang="en-US" sz="1800"/>
        </a:p>
      </dgm:t>
    </dgm:pt>
    <dgm:pt modelId="{FECECA8A-1A83-414A-97F8-2663149FFFBF}" type="sibTrans" cxnId="{191ED91F-C401-4E23-A73E-918CC97A8A8B}">
      <dgm:prSet/>
      <dgm:spPr/>
      <dgm:t>
        <a:bodyPr/>
        <a:lstStyle/>
        <a:p>
          <a:endParaRPr lang="en-US" sz="1800"/>
        </a:p>
      </dgm:t>
    </dgm:pt>
    <dgm:pt modelId="{662CB47C-E95C-432A-9B9A-90876DC7618F}">
      <dgm:prSet custT="1"/>
      <dgm:spPr/>
      <dgm:t>
        <a:bodyPr/>
        <a:lstStyle/>
        <a:p>
          <a:r>
            <a:rPr lang="en-US" sz="1800" dirty="0"/>
            <a:t>How the South Plains Intermediary Model Builds on Proven Texas Models</a:t>
          </a:r>
        </a:p>
      </dgm:t>
    </dgm:pt>
    <dgm:pt modelId="{12706781-FFE0-499E-B91C-4145CDD79CBD}" type="parTrans" cxnId="{83AFADC1-7C3D-474C-8557-754E87E945CF}">
      <dgm:prSet/>
      <dgm:spPr/>
      <dgm:t>
        <a:bodyPr/>
        <a:lstStyle/>
        <a:p>
          <a:endParaRPr lang="en-US" sz="1800"/>
        </a:p>
      </dgm:t>
    </dgm:pt>
    <dgm:pt modelId="{26A1B06B-8B54-4139-BEB0-496B467FC526}" type="sibTrans" cxnId="{83AFADC1-7C3D-474C-8557-754E87E945CF}">
      <dgm:prSet/>
      <dgm:spPr/>
      <dgm:t>
        <a:bodyPr/>
        <a:lstStyle/>
        <a:p>
          <a:endParaRPr lang="en-US" sz="1800"/>
        </a:p>
      </dgm:t>
    </dgm:pt>
    <dgm:pt modelId="{73CE96AA-456F-4348-B82E-D1058721DA68}">
      <dgm:prSet custT="1"/>
      <dgm:spPr/>
      <dgm:t>
        <a:bodyPr/>
        <a:lstStyle/>
        <a:p>
          <a:r>
            <a:rPr lang="en-US" sz="1800"/>
            <a:t>Phased Development of Regional WBL Platform</a:t>
          </a:r>
        </a:p>
      </dgm:t>
    </dgm:pt>
    <dgm:pt modelId="{3EE16239-3C60-4802-97DF-6EED569E7BA5}" type="parTrans" cxnId="{891AD50A-ECB7-4333-93DA-3D38BAA287C4}">
      <dgm:prSet/>
      <dgm:spPr/>
      <dgm:t>
        <a:bodyPr/>
        <a:lstStyle/>
        <a:p>
          <a:endParaRPr lang="en-US" sz="1800"/>
        </a:p>
      </dgm:t>
    </dgm:pt>
    <dgm:pt modelId="{9E8A2577-761E-4024-AC40-37F1F9DB4CA9}" type="sibTrans" cxnId="{891AD50A-ECB7-4333-93DA-3D38BAA287C4}">
      <dgm:prSet/>
      <dgm:spPr/>
      <dgm:t>
        <a:bodyPr/>
        <a:lstStyle/>
        <a:p>
          <a:endParaRPr lang="en-US" sz="1800"/>
        </a:p>
      </dgm:t>
    </dgm:pt>
    <dgm:pt modelId="{B1C322A8-536B-4E31-BDE5-763BE00CB6CC}">
      <dgm:prSet custT="1"/>
      <dgm:spPr/>
      <dgm:t>
        <a:bodyPr/>
        <a:lstStyle/>
        <a:p>
          <a:r>
            <a:rPr lang="en-US" sz="1800"/>
            <a:t>What Regional WBL Platform Should Accomplish</a:t>
          </a:r>
        </a:p>
      </dgm:t>
    </dgm:pt>
    <dgm:pt modelId="{1EC86E96-CA1F-4431-B529-2CA7F798100F}" type="parTrans" cxnId="{6E51D250-3CF9-4544-94FD-5435971999C4}">
      <dgm:prSet/>
      <dgm:spPr/>
      <dgm:t>
        <a:bodyPr/>
        <a:lstStyle/>
        <a:p>
          <a:endParaRPr lang="en-US" sz="1800"/>
        </a:p>
      </dgm:t>
    </dgm:pt>
    <dgm:pt modelId="{58CBA817-4081-4F7F-B273-ADAC1CEB99C7}" type="sibTrans" cxnId="{6E51D250-3CF9-4544-94FD-5435971999C4}">
      <dgm:prSet/>
      <dgm:spPr/>
      <dgm:t>
        <a:bodyPr/>
        <a:lstStyle/>
        <a:p>
          <a:endParaRPr lang="en-US" sz="1800"/>
        </a:p>
      </dgm:t>
    </dgm:pt>
    <dgm:pt modelId="{726C27E7-E30A-4C2D-A503-F13BB93D2D16}">
      <dgm:prSet custT="1"/>
      <dgm:spPr/>
      <dgm:t>
        <a:bodyPr/>
        <a:lstStyle/>
        <a:p>
          <a:r>
            <a:rPr lang="en-US" sz="1800"/>
            <a:t>Regional WBL Impact Dashboard Framework</a:t>
          </a:r>
        </a:p>
      </dgm:t>
    </dgm:pt>
    <dgm:pt modelId="{4B0A7E29-15B6-405E-935D-30A92BBED809}" type="parTrans" cxnId="{66A56E96-CC44-4492-A83C-D53588893541}">
      <dgm:prSet/>
      <dgm:spPr/>
      <dgm:t>
        <a:bodyPr/>
        <a:lstStyle/>
        <a:p>
          <a:endParaRPr lang="en-US" sz="1800"/>
        </a:p>
      </dgm:t>
    </dgm:pt>
    <dgm:pt modelId="{2FEA72FC-4A1B-4452-A9E4-D8DEF4A455F5}" type="sibTrans" cxnId="{66A56E96-CC44-4492-A83C-D53588893541}">
      <dgm:prSet/>
      <dgm:spPr/>
      <dgm:t>
        <a:bodyPr/>
        <a:lstStyle/>
        <a:p>
          <a:endParaRPr lang="en-US" sz="1800"/>
        </a:p>
      </dgm:t>
    </dgm:pt>
    <dgm:pt modelId="{1C175C47-7D31-457F-B163-EB838E0D2A9B}">
      <dgm:prSet custT="1"/>
      <dgm:spPr/>
      <dgm:t>
        <a:bodyPr/>
        <a:lstStyle/>
        <a:p>
          <a:r>
            <a:rPr lang="en-US" sz="1800"/>
            <a:t>One-Page Quality Standards for Employer Partners</a:t>
          </a:r>
        </a:p>
      </dgm:t>
    </dgm:pt>
    <dgm:pt modelId="{3727DD91-E330-4339-96E2-2656F39D33B0}" type="parTrans" cxnId="{3488BE2D-1B8A-4BBF-A68E-5383FC2A5B29}">
      <dgm:prSet/>
      <dgm:spPr/>
      <dgm:t>
        <a:bodyPr/>
        <a:lstStyle/>
        <a:p>
          <a:endParaRPr lang="en-US" sz="1800"/>
        </a:p>
      </dgm:t>
    </dgm:pt>
    <dgm:pt modelId="{35D355F8-7646-405B-9A5C-F3CA4CEA2745}" type="sibTrans" cxnId="{3488BE2D-1B8A-4BBF-A68E-5383FC2A5B29}">
      <dgm:prSet/>
      <dgm:spPr/>
      <dgm:t>
        <a:bodyPr/>
        <a:lstStyle/>
        <a:p>
          <a:endParaRPr lang="en-US" sz="1800"/>
        </a:p>
      </dgm:t>
    </dgm:pt>
    <dgm:pt modelId="{A81507CD-2EA8-40C9-A2B8-704C4C6EFFFD}">
      <dgm:prSet custT="1"/>
      <dgm:spPr/>
      <dgm:t>
        <a:bodyPr/>
        <a:lstStyle/>
        <a:p>
          <a:r>
            <a:rPr lang="en-US" sz="1800" dirty="0"/>
            <a:t>Employer Feedback on WBL Experience</a:t>
          </a:r>
        </a:p>
      </dgm:t>
    </dgm:pt>
    <dgm:pt modelId="{E9323A9B-DEE4-47AF-8EC3-32906446B6E7}" type="parTrans" cxnId="{A9A354BC-CD90-4D75-AF07-A60765879B57}">
      <dgm:prSet/>
      <dgm:spPr/>
      <dgm:t>
        <a:bodyPr/>
        <a:lstStyle/>
        <a:p>
          <a:endParaRPr lang="en-US" sz="1800"/>
        </a:p>
      </dgm:t>
    </dgm:pt>
    <dgm:pt modelId="{E5AB6859-B2BA-4E1C-9D63-0E5BF1866F27}" type="sibTrans" cxnId="{A9A354BC-CD90-4D75-AF07-A60765879B57}">
      <dgm:prSet/>
      <dgm:spPr/>
      <dgm:t>
        <a:bodyPr/>
        <a:lstStyle/>
        <a:p>
          <a:endParaRPr lang="en-US" sz="1800"/>
        </a:p>
      </dgm:t>
    </dgm:pt>
    <dgm:pt modelId="{7088D7F7-2E8F-40F5-8431-EE7E9C316A66}">
      <dgm:prSet custT="1"/>
      <dgm:spPr/>
      <dgm:t>
        <a:bodyPr/>
        <a:lstStyle/>
        <a:p>
          <a:r>
            <a:rPr lang="en-US" sz="1800"/>
            <a:t>Student WBL Experience Survey</a:t>
          </a:r>
        </a:p>
      </dgm:t>
    </dgm:pt>
    <dgm:pt modelId="{BF1C3890-8482-4C34-90CE-E666AEA6AC3C}" type="parTrans" cxnId="{900DFBA6-27EB-4F4B-B3C8-3944283C3CC6}">
      <dgm:prSet/>
      <dgm:spPr/>
      <dgm:t>
        <a:bodyPr/>
        <a:lstStyle/>
        <a:p>
          <a:endParaRPr lang="en-US" sz="1800"/>
        </a:p>
      </dgm:t>
    </dgm:pt>
    <dgm:pt modelId="{D4E6D841-CE66-43F6-BA6B-5A90ED32C75B}" type="sibTrans" cxnId="{900DFBA6-27EB-4F4B-B3C8-3944283C3CC6}">
      <dgm:prSet/>
      <dgm:spPr/>
      <dgm:t>
        <a:bodyPr/>
        <a:lstStyle/>
        <a:p>
          <a:endParaRPr lang="en-US" sz="1800"/>
        </a:p>
      </dgm:t>
    </dgm:pt>
    <dgm:pt modelId="{A044A2C8-6FFE-46B4-A4CC-6A0F076C406E}">
      <dgm:prSet custT="1"/>
      <dgm:spPr/>
      <dgm:t>
        <a:bodyPr/>
        <a:lstStyle/>
        <a:p>
          <a:r>
            <a:rPr lang="en-US" sz="1800"/>
            <a:t>Teacher Feedback on WBL Experience</a:t>
          </a:r>
        </a:p>
      </dgm:t>
    </dgm:pt>
    <dgm:pt modelId="{9C638C89-F46B-4A9A-80BD-DC4FC7798172}" type="parTrans" cxnId="{A039D3ED-83BC-409C-B596-9426DCE1E593}">
      <dgm:prSet/>
      <dgm:spPr/>
      <dgm:t>
        <a:bodyPr/>
        <a:lstStyle/>
        <a:p>
          <a:endParaRPr lang="en-US" sz="1800"/>
        </a:p>
      </dgm:t>
    </dgm:pt>
    <dgm:pt modelId="{34F1893B-C684-4CF9-91F7-E0CE0B3E2D6B}" type="sibTrans" cxnId="{A039D3ED-83BC-409C-B596-9426DCE1E593}">
      <dgm:prSet/>
      <dgm:spPr/>
      <dgm:t>
        <a:bodyPr/>
        <a:lstStyle/>
        <a:p>
          <a:endParaRPr lang="en-US" sz="1800"/>
        </a:p>
      </dgm:t>
    </dgm:pt>
    <dgm:pt modelId="{96C80B42-31F4-4ADA-B8C0-2A1388728021}" type="pres">
      <dgm:prSet presAssocID="{00774B5F-9707-44A5-8A96-6D591218B1D0}" presName="diagram" presStyleCnt="0">
        <dgm:presLayoutVars>
          <dgm:dir/>
          <dgm:resizeHandles val="exact"/>
        </dgm:presLayoutVars>
      </dgm:prSet>
      <dgm:spPr/>
    </dgm:pt>
    <dgm:pt modelId="{293D21C7-D414-4AC4-BDE9-2BF3DF539CD7}" type="pres">
      <dgm:prSet presAssocID="{D34629B2-C95D-4D4A-96B4-4E30A60F3262}" presName="node" presStyleLbl="node1" presStyleIdx="0" presStyleCnt="9" custScaleX="116197" custScaleY="102600">
        <dgm:presLayoutVars>
          <dgm:bulletEnabled val="1"/>
        </dgm:presLayoutVars>
      </dgm:prSet>
      <dgm:spPr/>
    </dgm:pt>
    <dgm:pt modelId="{6A0A63DA-8549-4356-A169-A3A86E0E4E1D}" type="pres">
      <dgm:prSet presAssocID="{FECECA8A-1A83-414A-97F8-2663149FFFBF}" presName="sibTrans" presStyleCnt="0"/>
      <dgm:spPr/>
    </dgm:pt>
    <dgm:pt modelId="{D4986E3B-43F3-42F1-B480-154441E9F102}" type="pres">
      <dgm:prSet presAssocID="{662CB47C-E95C-432A-9B9A-90876DC7618F}" presName="node" presStyleLbl="node1" presStyleIdx="1" presStyleCnt="9">
        <dgm:presLayoutVars>
          <dgm:bulletEnabled val="1"/>
        </dgm:presLayoutVars>
      </dgm:prSet>
      <dgm:spPr/>
    </dgm:pt>
    <dgm:pt modelId="{DD99AA6E-201F-4346-AD6A-095CBAA2BBD6}" type="pres">
      <dgm:prSet presAssocID="{26A1B06B-8B54-4139-BEB0-496B467FC526}" presName="sibTrans" presStyleCnt="0"/>
      <dgm:spPr/>
    </dgm:pt>
    <dgm:pt modelId="{01CCAF62-81BA-4B47-ABFD-0137E00A9A03}" type="pres">
      <dgm:prSet presAssocID="{73CE96AA-456F-4348-B82E-D1058721DA68}" presName="node" presStyleLbl="node1" presStyleIdx="2" presStyleCnt="9">
        <dgm:presLayoutVars>
          <dgm:bulletEnabled val="1"/>
        </dgm:presLayoutVars>
      </dgm:prSet>
      <dgm:spPr/>
    </dgm:pt>
    <dgm:pt modelId="{671A7FCE-8A1D-4D1C-8A52-5410D6487227}" type="pres">
      <dgm:prSet presAssocID="{9E8A2577-761E-4024-AC40-37F1F9DB4CA9}" presName="sibTrans" presStyleCnt="0"/>
      <dgm:spPr/>
    </dgm:pt>
    <dgm:pt modelId="{1B4F36B9-DFF6-4F45-970F-4F7FD38A9135}" type="pres">
      <dgm:prSet presAssocID="{B1C322A8-536B-4E31-BDE5-763BE00CB6CC}" presName="node" presStyleLbl="node1" presStyleIdx="3" presStyleCnt="9">
        <dgm:presLayoutVars>
          <dgm:bulletEnabled val="1"/>
        </dgm:presLayoutVars>
      </dgm:prSet>
      <dgm:spPr/>
    </dgm:pt>
    <dgm:pt modelId="{B0360485-E5EB-4699-8F94-F3759166F11C}" type="pres">
      <dgm:prSet presAssocID="{58CBA817-4081-4F7F-B273-ADAC1CEB99C7}" presName="sibTrans" presStyleCnt="0"/>
      <dgm:spPr/>
    </dgm:pt>
    <dgm:pt modelId="{440C335C-966F-4E4B-94DC-A43700743A54}" type="pres">
      <dgm:prSet presAssocID="{726C27E7-E30A-4C2D-A503-F13BB93D2D16}" presName="node" presStyleLbl="node1" presStyleIdx="4" presStyleCnt="9">
        <dgm:presLayoutVars>
          <dgm:bulletEnabled val="1"/>
        </dgm:presLayoutVars>
      </dgm:prSet>
      <dgm:spPr/>
    </dgm:pt>
    <dgm:pt modelId="{CB9B950F-A254-4BE0-BEA4-D561C78E0D5C}" type="pres">
      <dgm:prSet presAssocID="{2FEA72FC-4A1B-4452-A9E4-D8DEF4A455F5}" presName="sibTrans" presStyleCnt="0"/>
      <dgm:spPr/>
    </dgm:pt>
    <dgm:pt modelId="{AC1F00FC-59E6-4A7B-9622-D5C36D971CC7}" type="pres">
      <dgm:prSet presAssocID="{1C175C47-7D31-457F-B163-EB838E0D2A9B}" presName="node" presStyleLbl="node1" presStyleIdx="5" presStyleCnt="9">
        <dgm:presLayoutVars>
          <dgm:bulletEnabled val="1"/>
        </dgm:presLayoutVars>
      </dgm:prSet>
      <dgm:spPr/>
    </dgm:pt>
    <dgm:pt modelId="{408FA1CB-E60C-4524-9211-ECE96BAD3D7A}" type="pres">
      <dgm:prSet presAssocID="{35D355F8-7646-405B-9A5C-F3CA4CEA2745}" presName="sibTrans" presStyleCnt="0"/>
      <dgm:spPr/>
    </dgm:pt>
    <dgm:pt modelId="{F55F93A5-D75D-4304-B39C-467A63684AB4}" type="pres">
      <dgm:prSet presAssocID="{A81507CD-2EA8-40C9-A2B8-704C4C6EFFFD}" presName="node" presStyleLbl="node1" presStyleIdx="6" presStyleCnt="9">
        <dgm:presLayoutVars>
          <dgm:bulletEnabled val="1"/>
        </dgm:presLayoutVars>
      </dgm:prSet>
      <dgm:spPr/>
    </dgm:pt>
    <dgm:pt modelId="{C8C593D8-8E92-45B1-964D-BDFE0D3FBFD8}" type="pres">
      <dgm:prSet presAssocID="{E5AB6859-B2BA-4E1C-9D63-0E5BF1866F27}" presName="sibTrans" presStyleCnt="0"/>
      <dgm:spPr/>
    </dgm:pt>
    <dgm:pt modelId="{4F05DA8F-F49A-4791-9573-8DE248D12132}" type="pres">
      <dgm:prSet presAssocID="{7088D7F7-2E8F-40F5-8431-EE7E9C316A66}" presName="node" presStyleLbl="node1" presStyleIdx="7" presStyleCnt="9">
        <dgm:presLayoutVars>
          <dgm:bulletEnabled val="1"/>
        </dgm:presLayoutVars>
      </dgm:prSet>
      <dgm:spPr/>
    </dgm:pt>
    <dgm:pt modelId="{9841E6E2-B739-4642-9214-B7C350961453}" type="pres">
      <dgm:prSet presAssocID="{D4E6D841-CE66-43F6-BA6B-5A90ED32C75B}" presName="sibTrans" presStyleCnt="0"/>
      <dgm:spPr/>
    </dgm:pt>
    <dgm:pt modelId="{814DCF5D-C053-4CEC-9AA5-C2986ED17AB9}" type="pres">
      <dgm:prSet presAssocID="{A044A2C8-6FFE-46B4-A4CC-6A0F076C406E}" presName="node" presStyleLbl="node1" presStyleIdx="8" presStyleCnt="9">
        <dgm:presLayoutVars>
          <dgm:bulletEnabled val="1"/>
        </dgm:presLayoutVars>
      </dgm:prSet>
      <dgm:spPr/>
    </dgm:pt>
  </dgm:ptLst>
  <dgm:cxnLst>
    <dgm:cxn modelId="{891AD50A-ECB7-4333-93DA-3D38BAA287C4}" srcId="{00774B5F-9707-44A5-8A96-6D591218B1D0}" destId="{73CE96AA-456F-4348-B82E-D1058721DA68}" srcOrd="2" destOrd="0" parTransId="{3EE16239-3C60-4802-97DF-6EED569E7BA5}" sibTransId="{9E8A2577-761E-4024-AC40-37F1F9DB4CA9}"/>
    <dgm:cxn modelId="{77E6580E-A1CE-4A04-B17E-571374553577}" type="presOf" srcId="{D34629B2-C95D-4D4A-96B4-4E30A60F3262}" destId="{293D21C7-D414-4AC4-BDE9-2BF3DF539CD7}" srcOrd="0" destOrd="0" presId="urn:microsoft.com/office/officeart/2005/8/layout/default"/>
    <dgm:cxn modelId="{191ED91F-C401-4E23-A73E-918CC97A8A8B}" srcId="{00774B5F-9707-44A5-8A96-6D591218B1D0}" destId="{D34629B2-C95D-4D4A-96B4-4E30A60F3262}" srcOrd="0" destOrd="0" parTransId="{5CE59730-604E-4045-9018-9385F883162F}" sibTransId="{FECECA8A-1A83-414A-97F8-2663149FFFBF}"/>
    <dgm:cxn modelId="{3488BE2D-1B8A-4BBF-A68E-5383FC2A5B29}" srcId="{00774B5F-9707-44A5-8A96-6D591218B1D0}" destId="{1C175C47-7D31-457F-B163-EB838E0D2A9B}" srcOrd="5" destOrd="0" parTransId="{3727DD91-E330-4339-96E2-2656F39D33B0}" sibTransId="{35D355F8-7646-405B-9A5C-F3CA4CEA2745}"/>
    <dgm:cxn modelId="{6E51D250-3CF9-4544-94FD-5435971999C4}" srcId="{00774B5F-9707-44A5-8A96-6D591218B1D0}" destId="{B1C322A8-536B-4E31-BDE5-763BE00CB6CC}" srcOrd="3" destOrd="0" parTransId="{1EC86E96-CA1F-4431-B529-2CA7F798100F}" sibTransId="{58CBA817-4081-4F7F-B273-ADAC1CEB99C7}"/>
    <dgm:cxn modelId="{83039971-634B-49BC-8270-6D2C8AB98236}" type="presOf" srcId="{662CB47C-E95C-432A-9B9A-90876DC7618F}" destId="{D4986E3B-43F3-42F1-B480-154441E9F102}" srcOrd="0" destOrd="0" presId="urn:microsoft.com/office/officeart/2005/8/layout/default"/>
    <dgm:cxn modelId="{0332B856-17C2-4D3E-945A-F96D305F3EB4}" type="presOf" srcId="{A81507CD-2EA8-40C9-A2B8-704C4C6EFFFD}" destId="{F55F93A5-D75D-4304-B39C-467A63684AB4}" srcOrd="0" destOrd="0" presId="urn:microsoft.com/office/officeart/2005/8/layout/default"/>
    <dgm:cxn modelId="{FCFA8383-0360-421C-9660-D1C5091A65CE}" type="presOf" srcId="{726C27E7-E30A-4C2D-A503-F13BB93D2D16}" destId="{440C335C-966F-4E4B-94DC-A43700743A54}" srcOrd="0" destOrd="0" presId="urn:microsoft.com/office/officeart/2005/8/layout/default"/>
    <dgm:cxn modelId="{66A56E96-CC44-4492-A83C-D53588893541}" srcId="{00774B5F-9707-44A5-8A96-6D591218B1D0}" destId="{726C27E7-E30A-4C2D-A503-F13BB93D2D16}" srcOrd="4" destOrd="0" parTransId="{4B0A7E29-15B6-405E-935D-30A92BBED809}" sibTransId="{2FEA72FC-4A1B-4452-A9E4-D8DEF4A455F5}"/>
    <dgm:cxn modelId="{FAF3B39D-13CF-45B3-801F-FC9131DEAA88}" type="presOf" srcId="{1C175C47-7D31-457F-B163-EB838E0D2A9B}" destId="{AC1F00FC-59E6-4A7B-9622-D5C36D971CC7}" srcOrd="0" destOrd="0" presId="urn:microsoft.com/office/officeart/2005/8/layout/default"/>
    <dgm:cxn modelId="{F6CB6BA1-9096-4938-8F65-797510D7C229}" type="presOf" srcId="{73CE96AA-456F-4348-B82E-D1058721DA68}" destId="{01CCAF62-81BA-4B47-ABFD-0137E00A9A03}" srcOrd="0" destOrd="0" presId="urn:microsoft.com/office/officeart/2005/8/layout/default"/>
    <dgm:cxn modelId="{900DFBA6-27EB-4F4B-B3C8-3944283C3CC6}" srcId="{00774B5F-9707-44A5-8A96-6D591218B1D0}" destId="{7088D7F7-2E8F-40F5-8431-EE7E9C316A66}" srcOrd="7" destOrd="0" parTransId="{BF1C3890-8482-4C34-90CE-E666AEA6AC3C}" sibTransId="{D4E6D841-CE66-43F6-BA6B-5A90ED32C75B}"/>
    <dgm:cxn modelId="{BDAC54AA-A1E2-4823-B438-4F4F946EEF01}" type="presOf" srcId="{7088D7F7-2E8F-40F5-8431-EE7E9C316A66}" destId="{4F05DA8F-F49A-4791-9573-8DE248D12132}" srcOrd="0" destOrd="0" presId="urn:microsoft.com/office/officeart/2005/8/layout/default"/>
    <dgm:cxn modelId="{A9A354BC-CD90-4D75-AF07-A60765879B57}" srcId="{00774B5F-9707-44A5-8A96-6D591218B1D0}" destId="{A81507CD-2EA8-40C9-A2B8-704C4C6EFFFD}" srcOrd="6" destOrd="0" parTransId="{E9323A9B-DEE4-47AF-8EC3-32906446B6E7}" sibTransId="{E5AB6859-B2BA-4E1C-9D63-0E5BF1866F27}"/>
    <dgm:cxn modelId="{83AFADC1-7C3D-474C-8557-754E87E945CF}" srcId="{00774B5F-9707-44A5-8A96-6D591218B1D0}" destId="{662CB47C-E95C-432A-9B9A-90876DC7618F}" srcOrd="1" destOrd="0" parTransId="{12706781-FFE0-499E-B91C-4145CDD79CBD}" sibTransId="{26A1B06B-8B54-4139-BEB0-496B467FC526}"/>
    <dgm:cxn modelId="{4A9E25DD-08E6-410F-BB4E-FB9501E2EDA2}" type="presOf" srcId="{00774B5F-9707-44A5-8A96-6D591218B1D0}" destId="{96C80B42-31F4-4ADA-B8C0-2A1388728021}" srcOrd="0" destOrd="0" presId="urn:microsoft.com/office/officeart/2005/8/layout/default"/>
    <dgm:cxn modelId="{BF0773E0-3E29-4EC1-936B-70CECED8E5A9}" type="presOf" srcId="{B1C322A8-536B-4E31-BDE5-763BE00CB6CC}" destId="{1B4F36B9-DFF6-4F45-970F-4F7FD38A9135}" srcOrd="0" destOrd="0" presId="urn:microsoft.com/office/officeart/2005/8/layout/default"/>
    <dgm:cxn modelId="{A039D3ED-83BC-409C-B596-9426DCE1E593}" srcId="{00774B5F-9707-44A5-8A96-6D591218B1D0}" destId="{A044A2C8-6FFE-46B4-A4CC-6A0F076C406E}" srcOrd="8" destOrd="0" parTransId="{9C638C89-F46B-4A9A-80BD-DC4FC7798172}" sibTransId="{34F1893B-C684-4CF9-91F7-E0CE0B3E2D6B}"/>
    <dgm:cxn modelId="{5AB097F0-0310-4DB0-8770-44D8C3FC9839}" type="presOf" srcId="{A044A2C8-6FFE-46B4-A4CC-6A0F076C406E}" destId="{814DCF5D-C053-4CEC-9AA5-C2986ED17AB9}" srcOrd="0" destOrd="0" presId="urn:microsoft.com/office/officeart/2005/8/layout/default"/>
    <dgm:cxn modelId="{0C22A043-5D93-4514-B90B-7D0BEA3A7E32}" type="presParOf" srcId="{96C80B42-31F4-4ADA-B8C0-2A1388728021}" destId="{293D21C7-D414-4AC4-BDE9-2BF3DF539CD7}" srcOrd="0" destOrd="0" presId="urn:microsoft.com/office/officeart/2005/8/layout/default"/>
    <dgm:cxn modelId="{7A290B82-35F6-4670-AE52-F645638EF754}" type="presParOf" srcId="{96C80B42-31F4-4ADA-B8C0-2A1388728021}" destId="{6A0A63DA-8549-4356-A169-A3A86E0E4E1D}" srcOrd="1" destOrd="0" presId="urn:microsoft.com/office/officeart/2005/8/layout/default"/>
    <dgm:cxn modelId="{DAB2B38A-1E42-48F2-92EE-2024752FF55B}" type="presParOf" srcId="{96C80B42-31F4-4ADA-B8C0-2A1388728021}" destId="{D4986E3B-43F3-42F1-B480-154441E9F102}" srcOrd="2" destOrd="0" presId="urn:microsoft.com/office/officeart/2005/8/layout/default"/>
    <dgm:cxn modelId="{657C4E16-2EA7-4F37-B81F-24574D6F98E8}" type="presParOf" srcId="{96C80B42-31F4-4ADA-B8C0-2A1388728021}" destId="{DD99AA6E-201F-4346-AD6A-095CBAA2BBD6}" srcOrd="3" destOrd="0" presId="urn:microsoft.com/office/officeart/2005/8/layout/default"/>
    <dgm:cxn modelId="{6F8A1D40-A1C5-4505-8E0C-BDFE9BA36A8E}" type="presParOf" srcId="{96C80B42-31F4-4ADA-B8C0-2A1388728021}" destId="{01CCAF62-81BA-4B47-ABFD-0137E00A9A03}" srcOrd="4" destOrd="0" presId="urn:microsoft.com/office/officeart/2005/8/layout/default"/>
    <dgm:cxn modelId="{5F0E7059-4481-46FB-8664-C1CFFA8176DC}" type="presParOf" srcId="{96C80B42-31F4-4ADA-B8C0-2A1388728021}" destId="{671A7FCE-8A1D-4D1C-8A52-5410D6487227}" srcOrd="5" destOrd="0" presId="urn:microsoft.com/office/officeart/2005/8/layout/default"/>
    <dgm:cxn modelId="{322A49F6-AFFD-4B26-8A4F-B6EC6CADEBF8}" type="presParOf" srcId="{96C80B42-31F4-4ADA-B8C0-2A1388728021}" destId="{1B4F36B9-DFF6-4F45-970F-4F7FD38A9135}" srcOrd="6" destOrd="0" presId="urn:microsoft.com/office/officeart/2005/8/layout/default"/>
    <dgm:cxn modelId="{7C39AEE7-EC8A-4042-B99F-B710B861DB08}" type="presParOf" srcId="{96C80B42-31F4-4ADA-B8C0-2A1388728021}" destId="{B0360485-E5EB-4699-8F94-F3759166F11C}" srcOrd="7" destOrd="0" presId="urn:microsoft.com/office/officeart/2005/8/layout/default"/>
    <dgm:cxn modelId="{E44C90ED-2FCD-4418-9BF2-FE90907F6C1D}" type="presParOf" srcId="{96C80B42-31F4-4ADA-B8C0-2A1388728021}" destId="{440C335C-966F-4E4B-94DC-A43700743A54}" srcOrd="8" destOrd="0" presId="urn:microsoft.com/office/officeart/2005/8/layout/default"/>
    <dgm:cxn modelId="{4AC34A8D-3A1F-45E2-AA02-2E3C2DA27D7E}" type="presParOf" srcId="{96C80B42-31F4-4ADA-B8C0-2A1388728021}" destId="{CB9B950F-A254-4BE0-BEA4-D561C78E0D5C}" srcOrd="9" destOrd="0" presId="urn:microsoft.com/office/officeart/2005/8/layout/default"/>
    <dgm:cxn modelId="{834DA550-6387-4242-ABDD-5FFB47978316}" type="presParOf" srcId="{96C80B42-31F4-4ADA-B8C0-2A1388728021}" destId="{AC1F00FC-59E6-4A7B-9622-D5C36D971CC7}" srcOrd="10" destOrd="0" presId="urn:microsoft.com/office/officeart/2005/8/layout/default"/>
    <dgm:cxn modelId="{278EE024-D180-4B0F-B5D9-5A8210A5E2A9}" type="presParOf" srcId="{96C80B42-31F4-4ADA-B8C0-2A1388728021}" destId="{408FA1CB-E60C-4524-9211-ECE96BAD3D7A}" srcOrd="11" destOrd="0" presId="urn:microsoft.com/office/officeart/2005/8/layout/default"/>
    <dgm:cxn modelId="{97FFCCF3-B770-4C05-A0D0-F4900EA81C7C}" type="presParOf" srcId="{96C80B42-31F4-4ADA-B8C0-2A1388728021}" destId="{F55F93A5-D75D-4304-B39C-467A63684AB4}" srcOrd="12" destOrd="0" presId="urn:microsoft.com/office/officeart/2005/8/layout/default"/>
    <dgm:cxn modelId="{62C92607-64CF-4764-91B2-96FABE46E9C9}" type="presParOf" srcId="{96C80B42-31F4-4ADA-B8C0-2A1388728021}" destId="{C8C593D8-8E92-45B1-964D-BDFE0D3FBFD8}" srcOrd="13" destOrd="0" presId="urn:microsoft.com/office/officeart/2005/8/layout/default"/>
    <dgm:cxn modelId="{CE7CCE74-DBE5-4A79-BDCD-1051F78386D4}" type="presParOf" srcId="{96C80B42-31F4-4ADA-B8C0-2A1388728021}" destId="{4F05DA8F-F49A-4791-9573-8DE248D12132}" srcOrd="14" destOrd="0" presId="urn:microsoft.com/office/officeart/2005/8/layout/default"/>
    <dgm:cxn modelId="{AEE21946-4E1A-4491-AEEC-331C923FC33A}" type="presParOf" srcId="{96C80B42-31F4-4ADA-B8C0-2A1388728021}" destId="{9841E6E2-B739-4642-9214-B7C350961453}" srcOrd="15" destOrd="0" presId="urn:microsoft.com/office/officeart/2005/8/layout/default"/>
    <dgm:cxn modelId="{84046FB6-7464-4C48-A752-62827E7E9AFA}" type="presParOf" srcId="{96C80B42-31F4-4ADA-B8C0-2A1388728021}" destId="{814DCF5D-C053-4CEC-9AA5-C2986ED17AB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47E0A-3DEF-4A02-9C2C-05D227B66185}">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799EF-CA38-4BD8-BA7D-70A8581F1A53}">
      <dsp:nvSpPr>
        <dsp:cNvPr id="0" name=""/>
        <dsp:cNvSpPr/>
      </dsp:nvSpPr>
      <dsp:spPr>
        <a:xfrm>
          <a:off x="570337" y="447234"/>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C76F66-E185-4CBD-8DF2-E9A4AD0BECCE}">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WBL widely promoted as a workforce readiness strategy</a:t>
          </a:r>
        </a:p>
      </dsp:txBody>
      <dsp:txXfrm>
        <a:off x="1948202" y="159118"/>
        <a:ext cx="3233964" cy="1371985"/>
      </dsp:txXfrm>
    </dsp:sp>
    <dsp:sp modelId="{38AFCFCE-F381-412B-9481-F89B63CD2EAC}">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7E108-C6F3-4905-8B23-B9DA9F898E53}">
      <dsp:nvSpPr>
        <dsp:cNvPr id="0" name=""/>
        <dsp:cNvSpPr/>
      </dsp:nvSpPr>
      <dsp:spPr>
        <a:xfrm>
          <a:off x="6033778" y="447234"/>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92369D-53C2-4C8A-AD1A-F0162ACC3192}">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Implementation often inconsistent</a:t>
          </a:r>
        </a:p>
      </dsp:txBody>
      <dsp:txXfrm>
        <a:off x="7411643" y="159118"/>
        <a:ext cx="3233964" cy="1371985"/>
      </dsp:txXfrm>
    </dsp:sp>
    <dsp:sp modelId="{F0D87C96-5790-4A05-99C5-72AB2919936D}">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E7C50-DBE0-4C74-BAB0-7D6E4B2DF325}">
      <dsp:nvSpPr>
        <dsp:cNvPr id="0" name=""/>
        <dsp:cNvSpPr/>
      </dsp:nvSpPr>
      <dsp:spPr>
        <a:xfrm>
          <a:off x="570337" y="2446418"/>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FB0161-F36A-4B54-954D-ED5E58FBF413}">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Access varies widely across schools and communities</a:t>
          </a:r>
        </a:p>
      </dsp:txBody>
      <dsp:txXfrm>
        <a:off x="1948202" y="2158301"/>
        <a:ext cx="3233964" cy="1371985"/>
      </dsp:txXfrm>
    </dsp:sp>
    <dsp:sp modelId="{9DFC0492-AEFD-44AC-A762-BAD286DD9771}">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89AF4-AA90-4201-ABD0-D37FD9D24420}">
      <dsp:nvSpPr>
        <dsp:cNvPr id="0" name=""/>
        <dsp:cNvSpPr/>
      </dsp:nvSpPr>
      <dsp:spPr>
        <a:xfrm>
          <a:off x="6033778" y="2446418"/>
          <a:ext cx="795751" cy="79575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0B3E3A-96B1-4745-9790-75E659BA7D67}">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Employer engagement frequently depends on individual relationships</a:t>
          </a:r>
        </a:p>
      </dsp:txBody>
      <dsp:txXfrm>
        <a:off x="7411643" y="2158301"/>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FE48B-6AD5-4481-A024-BE90421CB964}">
      <dsp:nvSpPr>
        <dsp:cNvPr id="0" name=""/>
        <dsp:cNvSpPr/>
      </dsp:nvSpPr>
      <dsp:spPr>
        <a:xfrm>
          <a:off x="4052636" y="1895896"/>
          <a:ext cx="2409766" cy="2084545"/>
        </a:xfrm>
        <a:prstGeom prst="hexagon">
          <a:avLst>
            <a:gd name="adj" fmla="val 2857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Communication Skills</a:t>
          </a:r>
        </a:p>
      </dsp:txBody>
      <dsp:txXfrm>
        <a:off x="4451968" y="2241334"/>
        <a:ext cx="1611102" cy="1393669"/>
      </dsp:txXfrm>
    </dsp:sp>
    <dsp:sp modelId="{101BA31D-5E55-40FB-92C6-49287D13B258}">
      <dsp:nvSpPr>
        <dsp:cNvPr id="0" name=""/>
        <dsp:cNvSpPr/>
      </dsp:nvSpPr>
      <dsp:spPr>
        <a:xfrm>
          <a:off x="5561613" y="898581"/>
          <a:ext cx="909197" cy="783394"/>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E612865-E32E-449F-87A1-F6DBB095E08A}">
      <dsp:nvSpPr>
        <dsp:cNvPr id="0" name=""/>
        <dsp:cNvSpPr/>
      </dsp:nvSpPr>
      <dsp:spPr>
        <a:xfrm>
          <a:off x="4274610" y="0"/>
          <a:ext cx="1974786" cy="1708422"/>
        </a:xfrm>
        <a:prstGeom prst="hexagon">
          <a:avLst>
            <a:gd name="adj" fmla="val 2857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Problem-solving</a:t>
          </a:r>
        </a:p>
      </dsp:txBody>
      <dsp:txXfrm>
        <a:off x="4601874" y="283122"/>
        <a:ext cx="1320258" cy="1142178"/>
      </dsp:txXfrm>
    </dsp:sp>
    <dsp:sp modelId="{E08D075C-A68D-4F5B-B841-CB6DE9EF933E}">
      <dsp:nvSpPr>
        <dsp:cNvPr id="0" name=""/>
        <dsp:cNvSpPr/>
      </dsp:nvSpPr>
      <dsp:spPr>
        <a:xfrm>
          <a:off x="6622717" y="2363111"/>
          <a:ext cx="909197" cy="783394"/>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9849D0B-B72D-4FAE-A454-166D4B78F72A}">
      <dsp:nvSpPr>
        <dsp:cNvPr id="0" name=""/>
        <dsp:cNvSpPr/>
      </dsp:nvSpPr>
      <dsp:spPr>
        <a:xfrm>
          <a:off x="6085719" y="1050794"/>
          <a:ext cx="1974786" cy="1708422"/>
        </a:xfrm>
        <a:prstGeom prst="hexagon">
          <a:avLst>
            <a:gd name="adj" fmla="val 28570"/>
            <a:gd name="vf" fmla="val 115470"/>
          </a:avLst>
        </a:prstGeom>
        <a:gradFill rotWithShape="0">
          <a:gsLst>
            <a:gs pos="0">
              <a:schemeClr val="accent1">
                <a:shade val="80000"/>
                <a:hueOff val="136400"/>
                <a:satOff val="-14223"/>
                <a:lumOff val="9555"/>
                <a:alphaOff val="0"/>
                <a:satMod val="103000"/>
                <a:lumMod val="102000"/>
                <a:tint val="94000"/>
              </a:schemeClr>
            </a:gs>
            <a:gs pos="50000">
              <a:schemeClr val="accent1">
                <a:shade val="80000"/>
                <a:hueOff val="136400"/>
                <a:satOff val="-14223"/>
                <a:lumOff val="9555"/>
                <a:alphaOff val="0"/>
                <a:satMod val="110000"/>
                <a:lumMod val="100000"/>
                <a:shade val="100000"/>
              </a:schemeClr>
            </a:gs>
            <a:gs pos="100000">
              <a:schemeClr val="accent1">
                <a:shade val="80000"/>
                <a:hueOff val="136400"/>
                <a:satOff val="-14223"/>
                <a:lumOff val="95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Reliability</a:t>
          </a:r>
        </a:p>
      </dsp:txBody>
      <dsp:txXfrm>
        <a:off x="6412983" y="1333916"/>
        <a:ext cx="1320258" cy="1142178"/>
      </dsp:txXfrm>
    </dsp:sp>
    <dsp:sp modelId="{32F2637E-147F-4D3D-8045-CE0C74BB5B38}">
      <dsp:nvSpPr>
        <dsp:cNvPr id="0" name=""/>
        <dsp:cNvSpPr/>
      </dsp:nvSpPr>
      <dsp:spPr>
        <a:xfrm>
          <a:off x="5885606" y="4016290"/>
          <a:ext cx="909197" cy="783394"/>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D464AED-97C6-44C0-BE65-9711194E9BEA}">
      <dsp:nvSpPr>
        <dsp:cNvPr id="0" name=""/>
        <dsp:cNvSpPr/>
      </dsp:nvSpPr>
      <dsp:spPr>
        <a:xfrm>
          <a:off x="6085719" y="3116533"/>
          <a:ext cx="1974786" cy="1708422"/>
        </a:xfrm>
        <a:prstGeom prst="hexagon">
          <a:avLst>
            <a:gd name="adj" fmla="val 28570"/>
            <a:gd name="vf" fmla="val 115470"/>
          </a:avLst>
        </a:prstGeom>
        <a:gradFill rotWithShape="0">
          <a:gsLst>
            <a:gs pos="0">
              <a:schemeClr val="accent1">
                <a:shade val="80000"/>
                <a:hueOff val="272799"/>
                <a:satOff val="-28446"/>
                <a:lumOff val="19110"/>
                <a:alphaOff val="0"/>
                <a:satMod val="103000"/>
                <a:lumMod val="102000"/>
                <a:tint val="94000"/>
              </a:schemeClr>
            </a:gs>
            <a:gs pos="50000">
              <a:schemeClr val="accent1">
                <a:shade val="80000"/>
                <a:hueOff val="272799"/>
                <a:satOff val="-28446"/>
                <a:lumOff val="19110"/>
                <a:alphaOff val="0"/>
                <a:satMod val="110000"/>
                <a:lumMod val="100000"/>
                <a:shade val="100000"/>
              </a:schemeClr>
            </a:gs>
            <a:gs pos="100000">
              <a:schemeClr val="accent1">
                <a:shade val="80000"/>
                <a:hueOff val="272799"/>
                <a:satOff val="-28446"/>
                <a:lumOff val="1911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Professionalism</a:t>
          </a:r>
        </a:p>
      </dsp:txBody>
      <dsp:txXfrm>
        <a:off x="6412983" y="3399655"/>
        <a:ext cx="1320258" cy="1142178"/>
      </dsp:txXfrm>
    </dsp:sp>
    <dsp:sp modelId="{C2E8195B-0156-46B7-B4AE-1715F68E6F0D}">
      <dsp:nvSpPr>
        <dsp:cNvPr id="0" name=""/>
        <dsp:cNvSpPr/>
      </dsp:nvSpPr>
      <dsp:spPr>
        <a:xfrm>
          <a:off x="4057120" y="4187896"/>
          <a:ext cx="909197" cy="783394"/>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07C1CBD-BBE4-4CA1-8338-953FE3581FB7}">
      <dsp:nvSpPr>
        <dsp:cNvPr id="0" name=""/>
        <dsp:cNvSpPr/>
      </dsp:nvSpPr>
      <dsp:spPr>
        <a:xfrm>
          <a:off x="4274610" y="4168502"/>
          <a:ext cx="1974786" cy="1708422"/>
        </a:xfrm>
        <a:prstGeom prst="hexagon">
          <a:avLst>
            <a:gd name="adj" fmla="val 28570"/>
            <a:gd name="vf" fmla="val 115470"/>
          </a:avLst>
        </a:prstGeom>
        <a:gradFill rotWithShape="0">
          <a:gsLst>
            <a:gs pos="0">
              <a:schemeClr val="accent1">
                <a:shade val="80000"/>
                <a:hueOff val="409199"/>
                <a:satOff val="-42669"/>
                <a:lumOff val="28666"/>
                <a:alphaOff val="0"/>
                <a:satMod val="103000"/>
                <a:lumMod val="102000"/>
                <a:tint val="94000"/>
              </a:schemeClr>
            </a:gs>
            <a:gs pos="50000">
              <a:schemeClr val="accent1">
                <a:shade val="80000"/>
                <a:hueOff val="409199"/>
                <a:satOff val="-42669"/>
                <a:lumOff val="28666"/>
                <a:alphaOff val="0"/>
                <a:satMod val="110000"/>
                <a:lumMod val="100000"/>
                <a:shade val="100000"/>
              </a:schemeClr>
            </a:gs>
            <a:gs pos="100000">
              <a:schemeClr val="accent1">
                <a:shade val="80000"/>
                <a:hueOff val="409199"/>
                <a:satOff val="-42669"/>
                <a:lumOff val="2866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Initiative</a:t>
          </a:r>
        </a:p>
      </dsp:txBody>
      <dsp:txXfrm>
        <a:off x="4601874" y="4451624"/>
        <a:ext cx="1320258" cy="1142178"/>
      </dsp:txXfrm>
    </dsp:sp>
    <dsp:sp modelId="{97B777B2-F587-479F-9E14-936C456DE2F3}">
      <dsp:nvSpPr>
        <dsp:cNvPr id="0" name=""/>
        <dsp:cNvSpPr/>
      </dsp:nvSpPr>
      <dsp:spPr>
        <a:xfrm>
          <a:off x="2455094" y="3117708"/>
          <a:ext cx="1974786" cy="1708422"/>
        </a:xfrm>
        <a:prstGeom prst="hexagon">
          <a:avLst>
            <a:gd name="adj" fmla="val 28570"/>
            <a:gd name="vf" fmla="val 115470"/>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Adaptability</a:t>
          </a:r>
        </a:p>
      </dsp:txBody>
      <dsp:txXfrm>
        <a:off x="2782358" y="3400830"/>
        <a:ext cx="1320258" cy="1142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B5FF3-5C22-4909-A66E-35963949A85B}">
      <dsp:nvSpPr>
        <dsp:cNvPr id="0" name=""/>
        <dsp:cNvSpPr/>
      </dsp:nvSpPr>
      <dsp:spPr>
        <a:xfrm>
          <a:off x="189675" y="1381"/>
          <a:ext cx="2793292" cy="16759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Transportation</a:t>
          </a:r>
        </a:p>
      </dsp:txBody>
      <dsp:txXfrm>
        <a:off x="189675" y="1381"/>
        <a:ext cx="2793292" cy="1675975"/>
      </dsp:txXfrm>
    </dsp:sp>
    <dsp:sp modelId="{540BBEF7-833C-4EB2-8558-0010B3022FEC}">
      <dsp:nvSpPr>
        <dsp:cNvPr id="0" name=""/>
        <dsp:cNvSpPr/>
      </dsp:nvSpPr>
      <dsp:spPr>
        <a:xfrm>
          <a:off x="3262297" y="1381"/>
          <a:ext cx="2793292" cy="1675975"/>
        </a:xfrm>
        <a:prstGeom prst="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Scheduling conflicts</a:t>
          </a:r>
        </a:p>
      </dsp:txBody>
      <dsp:txXfrm>
        <a:off x="3262297" y="1381"/>
        <a:ext cx="2793292" cy="1675975"/>
      </dsp:txXfrm>
    </dsp:sp>
    <dsp:sp modelId="{BBD60DE2-B396-4B85-927C-0E1E23C76FE3}">
      <dsp:nvSpPr>
        <dsp:cNvPr id="0" name=""/>
        <dsp:cNvSpPr/>
      </dsp:nvSpPr>
      <dsp:spPr>
        <a:xfrm>
          <a:off x="189675" y="1956685"/>
          <a:ext cx="2793292" cy="1675975"/>
        </a:xfrm>
        <a:prstGeom prst="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Student age restrictions</a:t>
          </a:r>
        </a:p>
      </dsp:txBody>
      <dsp:txXfrm>
        <a:off x="189675" y="1956685"/>
        <a:ext cx="2793292" cy="1675975"/>
      </dsp:txXfrm>
    </dsp:sp>
    <dsp:sp modelId="{3629AFFD-1A07-48F6-9E4B-1536C7E66600}">
      <dsp:nvSpPr>
        <dsp:cNvPr id="0" name=""/>
        <dsp:cNvSpPr/>
      </dsp:nvSpPr>
      <dsp:spPr>
        <a:xfrm>
          <a:off x="3262297" y="1956685"/>
          <a:ext cx="2793292" cy="1675975"/>
        </a:xfrm>
        <a:prstGeom prst="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Liability concerns</a:t>
          </a:r>
        </a:p>
      </dsp:txBody>
      <dsp:txXfrm>
        <a:off x="3262297" y="1956685"/>
        <a:ext cx="2793292" cy="1675975"/>
      </dsp:txXfrm>
    </dsp:sp>
    <dsp:sp modelId="{D2D9A6C5-C9A8-4A25-AD03-9D9FC39EAABB}">
      <dsp:nvSpPr>
        <dsp:cNvPr id="0" name=""/>
        <dsp:cNvSpPr/>
      </dsp:nvSpPr>
      <dsp:spPr>
        <a:xfrm>
          <a:off x="1725986" y="3911990"/>
          <a:ext cx="2793292" cy="1675975"/>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Lack of coordination with schools</a:t>
          </a:r>
        </a:p>
      </dsp:txBody>
      <dsp:txXfrm>
        <a:off x="1725986" y="3911990"/>
        <a:ext cx="2793292" cy="1675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E6C08-BC22-4CBB-81ED-48DF0467F30E}">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B19F6-E14C-4C3A-BD4B-22EB5F334244}">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Difficulty finding employer contacts</a:t>
          </a:r>
        </a:p>
      </dsp:txBody>
      <dsp:txXfrm>
        <a:off x="299702" y="1282093"/>
        <a:ext cx="2200851" cy="1366505"/>
      </dsp:txXfrm>
    </dsp:sp>
    <dsp:sp modelId="{ECDE7CE7-18C1-4205-81A6-FE97F2BF6AB3}">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C35D8-0167-430A-A190-2595BCD5C8A6}">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Time required to coordinate experiences</a:t>
          </a:r>
          <a:endParaRPr lang="en-US" sz="2400" kern="1200" dirty="0"/>
        </a:p>
      </dsp:txBody>
      <dsp:txXfrm>
        <a:off x="3093555" y="1282093"/>
        <a:ext cx="2200851" cy="1366505"/>
      </dsp:txXfrm>
    </dsp:sp>
    <dsp:sp modelId="{0D30B10C-0148-4924-8DD7-90AFFA4AD364}">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FAFDA-888E-40FC-97AB-AC13FDD4FC5A}">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Uncertainty about employer expectations</a:t>
          </a:r>
        </a:p>
      </dsp:txBody>
      <dsp:txXfrm>
        <a:off x="5887408" y="1282093"/>
        <a:ext cx="2200851" cy="1366505"/>
      </dsp:txXfrm>
    </dsp:sp>
    <dsp:sp modelId="{E01B3B7A-272F-4363-AF06-B3B7AB0FE1A2}">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B51DC-A8BB-44F2-B284-9357A7851D67}">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Lack of standardized agreements or processes</a:t>
          </a:r>
          <a:endParaRPr lang="en-US" sz="2400" kern="1200" dirty="0"/>
        </a:p>
      </dsp:txBody>
      <dsp:txXfrm>
        <a:off x="8681261" y="1282093"/>
        <a:ext cx="2200851" cy="1366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BC6AC-57BA-4D39-B2C6-F5E432FE356B}">
      <dsp:nvSpPr>
        <dsp:cNvPr id="0" name=""/>
        <dsp:cNvSpPr/>
      </dsp:nvSpPr>
      <dsp:spPr>
        <a:xfrm>
          <a:off x="0" y="0"/>
          <a:ext cx="5811994" cy="1676804"/>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Employers disengage</a:t>
          </a:r>
        </a:p>
      </dsp:txBody>
      <dsp:txXfrm>
        <a:off x="49112" y="49112"/>
        <a:ext cx="4002592" cy="1578580"/>
      </dsp:txXfrm>
    </dsp:sp>
    <dsp:sp modelId="{058974C5-AB75-4644-A0C4-52C1C6DFC103}">
      <dsp:nvSpPr>
        <dsp:cNvPr id="0" name=""/>
        <dsp:cNvSpPr/>
      </dsp:nvSpPr>
      <dsp:spPr>
        <a:xfrm>
          <a:off x="512823" y="1956271"/>
          <a:ext cx="5811994" cy="1676804"/>
        </a:xfrm>
        <a:prstGeom prst="roundRect">
          <a:avLst>
            <a:gd name="adj" fmla="val 10000"/>
          </a:avLst>
        </a:prstGeom>
        <a:gradFill rotWithShape="0">
          <a:gsLst>
            <a:gs pos="0">
              <a:schemeClr val="accent1">
                <a:shade val="80000"/>
                <a:hueOff val="272799"/>
                <a:satOff val="-28446"/>
                <a:lumOff val="19110"/>
                <a:alphaOff val="0"/>
                <a:satMod val="103000"/>
                <a:lumMod val="102000"/>
                <a:tint val="94000"/>
              </a:schemeClr>
            </a:gs>
            <a:gs pos="50000">
              <a:schemeClr val="accent1">
                <a:shade val="80000"/>
                <a:hueOff val="272799"/>
                <a:satOff val="-28446"/>
                <a:lumOff val="19110"/>
                <a:alphaOff val="0"/>
                <a:satMod val="110000"/>
                <a:lumMod val="100000"/>
                <a:shade val="100000"/>
              </a:schemeClr>
            </a:gs>
            <a:gs pos="100000">
              <a:schemeClr val="accent1">
                <a:shade val="80000"/>
                <a:hueOff val="272799"/>
                <a:satOff val="-28446"/>
                <a:lumOff val="191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Partnerships dissolve</a:t>
          </a:r>
        </a:p>
      </dsp:txBody>
      <dsp:txXfrm>
        <a:off x="561935" y="2005383"/>
        <a:ext cx="4111025" cy="1578580"/>
      </dsp:txXfrm>
    </dsp:sp>
    <dsp:sp modelId="{F432930D-1F33-45FE-B99F-BA2F2F495AC4}">
      <dsp:nvSpPr>
        <dsp:cNvPr id="0" name=""/>
        <dsp:cNvSpPr/>
      </dsp:nvSpPr>
      <dsp:spPr>
        <a:xfrm>
          <a:off x="1025646" y="3912542"/>
          <a:ext cx="5811994" cy="1676804"/>
        </a:xfrm>
        <a:prstGeom prst="roundRect">
          <a:avLst>
            <a:gd name="adj" fmla="val 10000"/>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Students lose access to WBL experiences</a:t>
          </a:r>
        </a:p>
      </dsp:txBody>
      <dsp:txXfrm>
        <a:off x="1074758" y="3961654"/>
        <a:ext cx="4111025" cy="1578580"/>
      </dsp:txXfrm>
    </dsp:sp>
    <dsp:sp modelId="{5B07FD61-4E7B-4C5C-A81E-0852B896D6D0}">
      <dsp:nvSpPr>
        <dsp:cNvPr id="0" name=""/>
        <dsp:cNvSpPr/>
      </dsp:nvSpPr>
      <dsp:spPr>
        <a:xfrm>
          <a:off x="4722072" y="1271576"/>
          <a:ext cx="1089922" cy="10899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967304" y="1271576"/>
        <a:ext cx="599458" cy="820166"/>
      </dsp:txXfrm>
    </dsp:sp>
    <dsp:sp modelId="{D35F556E-57F7-4A20-9B2C-62996C9ADC6E}">
      <dsp:nvSpPr>
        <dsp:cNvPr id="0" name=""/>
        <dsp:cNvSpPr/>
      </dsp:nvSpPr>
      <dsp:spPr>
        <a:xfrm>
          <a:off x="5234895" y="3216669"/>
          <a:ext cx="1089922" cy="10899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480127" y="3216669"/>
        <a:ext cx="599458" cy="820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E2E82-F1C4-49AB-A224-9ED15763E133}">
      <dsp:nvSpPr>
        <dsp:cNvPr id="0" name=""/>
        <dsp:cNvSpPr/>
      </dsp:nvSpPr>
      <dsp:spPr>
        <a:xfrm>
          <a:off x="2799216" y="1588340"/>
          <a:ext cx="612631" cy="91440"/>
        </a:xfrm>
        <a:custGeom>
          <a:avLst/>
          <a:gdLst/>
          <a:ahLst/>
          <a:cxnLst/>
          <a:rect l="0" t="0" r="0" b="0"/>
          <a:pathLst>
            <a:path>
              <a:moveTo>
                <a:pt x="0" y="45720"/>
              </a:moveTo>
              <a:lnTo>
                <a:pt x="612631"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89451" y="1630841"/>
        <a:ext cx="32161" cy="6438"/>
      </dsp:txXfrm>
    </dsp:sp>
    <dsp:sp modelId="{3DA673FB-41A4-405F-B0A7-37B2DF17B8DE}">
      <dsp:nvSpPr>
        <dsp:cNvPr id="0" name=""/>
        <dsp:cNvSpPr/>
      </dsp:nvSpPr>
      <dsp:spPr>
        <a:xfrm>
          <a:off x="4359" y="795063"/>
          <a:ext cx="2796657" cy="16779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39" tIns="143846" rIns="137039" bIns="143846" numCol="1" spcCol="1270" anchor="ctr" anchorCtr="0">
          <a:noAutofit/>
        </a:bodyPr>
        <a:lstStyle/>
        <a:p>
          <a:pPr marL="0" lvl="0" indent="0" algn="ctr" defTabSz="1066800">
            <a:lnSpc>
              <a:spcPct val="90000"/>
            </a:lnSpc>
            <a:spcBef>
              <a:spcPct val="0"/>
            </a:spcBef>
            <a:spcAft>
              <a:spcPct val="35000"/>
            </a:spcAft>
            <a:buNone/>
          </a:pPr>
          <a:r>
            <a:rPr lang="en-US" sz="2400" kern="1200" dirty="0"/>
            <a:t>Without coordination</a:t>
          </a:r>
        </a:p>
      </dsp:txBody>
      <dsp:txXfrm>
        <a:off x="4359" y="795063"/>
        <a:ext cx="2796657" cy="1677994"/>
      </dsp:txXfrm>
    </dsp:sp>
    <dsp:sp modelId="{B144F03C-F875-4724-BD5D-6140597C12A3}">
      <dsp:nvSpPr>
        <dsp:cNvPr id="0" name=""/>
        <dsp:cNvSpPr/>
      </dsp:nvSpPr>
      <dsp:spPr>
        <a:xfrm>
          <a:off x="1402688" y="2471257"/>
          <a:ext cx="3439888" cy="612631"/>
        </a:xfrm>
        <a:custGeom>
          <a:avLst/>
          <a:gdLst/>
          <a:ahLst/>
          <a:cxnLst/>
          <a:rect l="0" t="0" r="0" b="0"/>
          <a:pathLst>
            <a:path>
              <a:moveTo>
                <a:pt x="3439888" y="0"/>
              </a:moveTo>
              <a:lnTo>
                <a:pt x="3439888" y="323415"/>
              </a:lnTo>
              <a:lnTo>
                <a:pt x="0" y="323415"/>
              </a:lnTo>
              <a:lnTo>
                <a:pt x="0" y="612631"/>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35144" y="2774354"/>
        <a:ext cx="174975" cy="6438"/>
      </dsp:txXfrm>
    </dsp:sp>
    <dsp:sp modelId="{E40FEF3C-A53C-4ADF-8440-06809AF4218D}">
      <dsp:nvSpPr>
        <dsp:cNvPr id="0" name=""/>
        <dsp:cNvSpPr/>
      </dsp:nvSpPr>
      <dsp:spPr>
        <a:xfrm>
          <a:off x="3444248" y="795063"/>
          <a:ext cx="2796657" cy="1677994"/>
        </a:xfrm>
        <a:prstGeom prst="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39" tIns="143846" rIns="137039" bIns="143846" numCol="1" spcCol="1270" anchor="ctr" anchorCtr="0">
          <a:noAutofit/>
        </a:bodyPr>
        <a:lstStyle/>
        <a:p>
          <a:pPr marL="0" lvl="0" indent="0" algn="ctr" defTabSz="1066800">
            <a:lnSpc>
              <a:spcPct val="90000"/>
            </a:lnSpc>
            <a:spcBef>
              <a:spcPct val="0"/>
            </a:spcBef>
            <a:spcAft>
              <a:spcPct val="35000"/>
            </a:spcAft>
            <a:buNone/>
          </a:pPr>
          <a:r>
            <a:rPr lang="en-US" sz="2400" kern="1200" dirty="0"/>
            <a:t>Some students receive excellent experiences and others receive none</a:t>
          </a:r>
        </a:p>
      </dsp:txBody>
      <dsp:txXfrm>
        <a:off x="3444248" y="795063"/>
        <a:ext cx="2796657" cy="1677994"/>
      </dsp:txXfrm>
    </dsp:sp>
    <dsp:sp modelId="{DE9C2E7F-AEF0-438E-8324-8D1200FC0AD5}">
      <dsp:nvSpPr>
        <dsp:cNvPr id="0" name=""/>
        <dsp:cNvSpPr/>
      </dsp:nvSpPr>
      <dsp:spPr>
        <a:xfrm>
          <a:off x="2799216" y="3909566"/>
          <a:ext cx="612631" cy="91440"/>
        </a:xfrm>
        <a:custGeom>
          <a:avLst/>
          <a:gdLst/>
          <a:ahLst/>
          <a:cxnLst/>
          <a:rect l="0" t="0" r="0" b="0"/>
          <a:pathLst>
            <a:path>
              <a:moveTo>
                <a:pt x="0" y="45720"/>
              </a:moveTo>
              <a:lnTo>
                <a:pt x="612631"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089451" y="3952067"/>
        <a:ext cx="32161" cy="6438"/>
      </dsp:txXfrm>
    </dsp:sp>
    <dsp:sp modelId="{451449A2-68A2-424A-BBCF-87B09282C3F2}">
      <dsp:nvSpPr>
        <dsp:cNvPr id="0" name=""/>
        <dsp:cNvSpPr/>
      </dsp:nvSpPr>
      <dsp:spPr>
        <a:xfrm>
          <a:off x="4359" y="3116289"/>
          <a:ext cx="2796657" cy="1677994"/>
        </a:xfrm>
        <a:prstGeom prst="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39" tIns="143846" rIns="137039" bIns="143846" numCol="1" spcCol="1270" anchor="ctr" anchorCtr="0">
          <a:noAutofit/>
        </a:bodyPr>
        <a:lstStyle/>
        <a:p>
          <a:pPr marL="0" lvl="0" indent="0" algn="ctr" defTabSz="1066800">
            <a:lnSpc>
              <a:spcPct val="90000"/>
            </a:lnSpc>
            <a:spcBef>
              <a:spcPct val="0"/>
            </a:spcBef>
            <a:spcAft>
              <a:spcPct val="35000"/>
            </a:spcAft>
            <a:buNone/>
          </a:pPr>
          <a:r>
            <a:rPr lang="en-US" sz="2400" kern="1200" dirty="0"/>
            <a:t>The challenge:</a:t>
          </a:r>
        </a:p>
      </dsp:txBody>
      <dsp:txXfrm>
        <a:off x="4359" y="3116289"/>
        <a:ext cx="2796657" cy="1677994"/>
      </dsp:txXfrm>
    </dsp:sp>
    <dsp:sp modelId="{B218AC51-1811-4197-B707-67BDEA68C3A2}">
      <dsp:nvSpPr>
        <dsp:cNvPr id="0" name=""/>
        <dsp:cNvSpPr/>
      </dsp:nvSpPr>
      <dsp:spPr>
        <a:xfrm>
          <a:off x="3444248" y="3116289"/>
          <a:ext cx="2796657" cy="1677994"/>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39" tIns="143846" rIns="137039" bIns="143846" numCol="1" spcCol="1270" anchor="ctr" anchorCtr="0">
          <a:noAutofit/>
        </a:bodyPr>
        <a:lstStyle/>
        <a:p>
          <a:pPr marL="0" lvl="0" indent="0" algn="ctr" defTabSz="1066800">
            <a:lnSpc>
              <a:spcPct val="90000"/>
            </a:lnSpc>
            <a:spcBef>
              <a:spcPct val="0"/>
            </a:spcBef>
            <a:spcAft>
              <a:spcPct val="35000"/>
            </a:spcAft>
            <a:buNone/>
          </a:pPr>
          <a:r>
            <a:rPr lang="en-US" sz="2400" kern="1200" dirty="0"/>
            <a:t>How do we move from isolated partnerships to system-level coordination?</a:t>
          </a:r>
        </a:p>
      </dsp:txBody>
      <dsp:txXfrm>
        <a:off x="3444248" y="3116289"/>
        <a:ext cx="2796657" cy="16779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9B713-04B6-47CA-9C9C-4461242B7185}">
      <dsp:nvSpPr>
        <dsp:cNvPr id="0" name=""/>
        <dsp:cNvSpPr/>
      </dsp:nvSpPr>
      <dsp:spPr>
        <a:xfrm>
          <a:off x="0" y="0"/>
          <a:ext cx="1095374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E8295-1213-4573-81DD-D06597EF1E25}">
      <dsp:nvSpPr>
        <dsp:cNvPr id="0" name=""/>
        <dsp:cNvSpPr/>
      </dsp:nvSpPr>
      <dsp:spPr>
        <a:xfrm>
          <a:off x="0" y="0"/>
          <a:ext cx="2190749" cy="4405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Successful intermediary systems include:</a:t>
          </a:r>
        </a:p>
      </dsp:txBody>
      <dsp:txXfrm>
        <a:off x="0" y="0"/>
        <a:ext cx="2190749" cy="4405313"/>
      </dsp:txXfrm>
    </dsp:sp>
    <dsp:sp modelId="{04E895F6-072D-4B6A-B369-8A909E0EAB18}">
      <dsp:nvSpPr>
        <dsp:cNvPr id="0" name=""/>
        <dsp:cNvSpPr/>
      </dsp:nvSpPr>
      <dsp:spPr>
        <a:xfrm>
          <a:off x="2355056" y="51786"/>
          <a:ext cx="8598692" cy="1035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 single point of contact for employers</a:t>
          </a:r>
        </a:p>
      </dsp:txBody>
      <dsp:txXfrm>
        <a:off x="2355056" y="51786"/>
        <a:ext cx="8598692" cy="1035721"/>
      </dsp:txXfrm>
    </dsp:sp>
    <dsp:sp modelId="{CBFB055A-6DD4-4070-9D45-D54E217810DB}">
      <dsp:nvSpPr>
        <dsp:cNvPr id="0" name=""/>
        <dsp:cNvSpPr/>
      </dsp:nvSpPr>
      <dsp:spPr>
        <a:xfrm>
          <a:off x="2190749" y="1087507"/>
          <a:ext cx="876299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061D8-A937-4A69-A7EE-B0C4684270CD}">
      <dsp:nvSpPr>
        <dsp:cNvPr id="0" name=""/>
        <dsp:cNvSpPr/>
      </dsp:nvSpPr>
      <dsp:spPr>
        <a:xfrm>
          <a:off x="2355056" y="1139293"/>
          <a:ext cx="8598692" cy="1035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Clear expectations for partners</a:t>
          </a:r>
        </a:p>
      </dsp:txBody>
      <dsp:txXfrm>
        <a:off x="2355056" y="1139293"/>
        <a:ext cx="8598692" cy="1035721"/>
      </dsp:txXfrm>
    </dsp:sp>
    <dsp:sp modelId="{9BAD4070-4EAF-4AD9-A0EF-23AB79CEF425}">
      <dsp:nvSpPr>
        <dsp:cNvPr id="0" name=""/>
        <dsp:cNvSpPr/>
      </dsp:nvSpPr>
      <dsp:spPr>
        <a:xfrm>
          <a:off x="2190749" y="2175015"/>
          <a:ext cx="876299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BAB171-A980-4FE8-AE85-BA90A16BC2A8}">
      <dsp:nvSpPr>
        <dsp:cNvPr id="0" name=""/>
        <dsp:cNvSpPr/>
      </dsp:nvSpPr>
      <dsp:spPr>
        <a:xfrm>
          <a:off x="2355056" y="2226801"/>
          <a:ext cx="8598692" cy="1035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Standardized processes</a:t>
          </a:r>
        </a:p>
      </dsp:txBody>
      <dsp:txXfrm>
        <a:off x="2355056" y="2226801"/>
        <a:ext cx="8598692" cy="1035721"/>
      </dsp:txXfrm>
    </dsp:sp>
    <dsp:sp modelId="{79227D38-B745-421A-BAFD-900158DC8422}">
      <dsp:nvSpPr>
        <dsp:cNvPr id="0" name=""/>
        <dsp:cNvSpPr/>
      </dsp:nvSpPr>
      <dsp:spPr>
        <a:xfrm>
          <a:off x="2190749" y="3262523"/>
          <a:ext cx="876299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0895B4-3530-4D06-A0B1-FE1EDCF73E15}">
      <dsp:nvSpPr>
        <dsp:cNvPr id="0" name=""/>
        <dsp:cNvSpPr/>
      </dsp:nvSpPr>
      <dsp:spPr>
        <a:xfrm>
          <a:off x="2355056" y="3314309"/>
          <a:ext cx="8598692" cy="1035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Strong cross-sector collaboration</a:t>
          </a:r>
        </a:p>
      </dsp:txBody>
      <dsp:txXfrm>
        <a:off x="2355056" y="3314309"/>
        <a:ext cx="8598692" cy="1035721"/>
      </dsp:txXfrm>
    </dsp:sp>
    <dsp:sp modelId="{1078DEE9-ECB9-435E-ACF9-D56D828CDD42}">
      <dsp:nvSpPr>
        <dsp:cNvPr id="0" name=""/>
        <dsp:cNvSpPr/>
      </dsp:nvSpPr>
      <dsp:spPr>
        <a:xfrm>
          <a:off x="2190749" y="4350031"/>
          <a:ext cx="8762999"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B35C6-07D0-4240-8122-219307A25A87}">
      <dsp:nvSpPr>
        <dsp:cNvPr id="0" name=""/>
        <dsp:cNvSpPr/>
      </dsp:nvSpPr>
      <dsp:spPr>
        <a:xfrm>
          <a:off x="9893070"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E98765-87F4-4B45-8765-56BE93F95076}">
      <dsp:nvSpPr>
        <dsp:cNvPr id="0" name=""/>
        <dsp:cNvSpPr/>
      </dsp:nvSpPr>
      <dsp:spPr>
        <a:xfrm>
          <a:off x="5551754" y="2182081"/>
          <a:ext cx="4878939" cy="282252"/>
        </a:xfrm>
        <a:custGeom>
          <a:avLst/>
          <a:gdLst/>
          <a:ahLst/>
          <a:cxnLst/>
          <a:rect l="0" t="0" r="0" b="0"/>
          <a:pathLst>
            <a:path>
              <a:moveTo>
                <a:pt x="0" y="0"/>
              </a:moveTo>
              <a:lnTo>
                <a:pt x="0" y="141126"/>
              </a:lnTo>
              <a:lnTo>
                <a:pt x="4878939" y="141126"/>
              </a:lnTo>
              <a:lnTo>
                <a:pt x="4878939"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BC93A46-B1DB-4860-A0CA-1E8F283E775B}">
      <dsp:nvSpPr>
        <dsp:cNvPr id="0" name=""/>
        <dsp:cNvSpPr/>
      </dsp:nvSpPr>
      <dsp:spPr>
        <a:xfrm>
          <a:off x="8266756"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F5893C-25D5-40EE-B950-181E8D1B1AB3}">
      <dsp:nvSpPr>
        <dsp:cNvPr id="0" name=""/>
        <dsp:cNvSpPr/>
      </dsp:nvSpPr>
      <dsp:spPr>
        <a:xfrm>
          <a:off x="5551754" y="2182081"/>
          <a:ext cx="3252626" cy="282252"/>
        </a:xfrm>
        <a:custGeom>
          <a:avLst/>
          <a:gdLst/>
          <a:ahLst/>
          <a:cxnLst/>
          <a:rect l="0" t="0" r="0" b="0"/>
          <a:pathLst>
            <a:path>
              <a:moveTo>
                <a:pt x="0" y="0"/>
              </a:moveTo>
              <a:lnTo>
                <a:pt x="0" y="141126"/>
              </a:lnTo>
              <a:lnTo>
                <a:pt x="3252626" y="141126"/>
              </a:lnTo>
              <a:lnTo>
                <a:pt x="3252626"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C867F01-A88B-407B-82F0-47EA1FC7DC98}">
      <dsp:nvSpPr>
        <dsp:cNvPr id="0" name=""/>
        <dsp:cNvSpPr/>
      </dsp:nvSpPr>
      <dsp:spPr>
        <a:xfrm>
          <a:off x="6640443"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0EC1CB-CE60-42DB-AA7F-A17EAE5D68DF}">
      <dsp:nvSpPr>
        <dsp:cNvPr id="0" name=""/>
        <dsp:cNvSpPr/>
      </dsp:nvSpPr>
      <dsp:spPr>
        <a:xfrm>
          <a:off x="5551754" y="2182081"/>
          <a:ext cx="1626313" cy="282252"/>
        </a:xfrm>
        <a:custGeom>
          <a:avLst/>
          <a:gdLst/>
          <a:ahLst/>
          <a:cxnLst/>
          <a:rect l="0" t="0" r="0" b="0"/>
          <a:pathLst>
            <a:path>
              <a:moveTo>
                <a:pt x="0" y="0"/>
              </a:moveTo>
              <a:lnTo>
                <a:pt x="0" y="141126"/>
              </a:lnTo>
              <a:lnTo>
                <a:pt x="1626313" y="141126"/>
              </a:lnTo>
              <a:lnTo>
                <a:pt x="1626313"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640D34-D922-4DFE-B136-5A140138678F}">
      <dsp:nvSpPr>
        <dsp:cNvPr id="0" name=""/>
        <dsp:cNvSpPr/>
      </dsp:nvSpPr>
      <dsp:spPr>
        <a:xfrm>
          <a:off x="5014130"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4D3AC3-AFB8-4B25-9AAC-15D5B013BD7E}">
      <dsp:nvSpPr>
        <dsp:cNvPr id="0" name=""/>
        <dsp:cNvSpPr/>
      </dsp:nvSpPr>
      <dsp:spPr>
        <a:xfrm>
          <a:off x="5506034" y="2182081"/>
          <a:ext cx="91440" cy="282252"/>
        </a:xfrm>
        <a:custGeom>
          <a:avLst/>
          <a:gdLst/>
          <a:ahLst/>
          <a:cxnLst/>
          <a:rect l="0" t="0" r="0" b="0"/>
          <a:pathLst>
            <a:path>
              <a:moveTo>
                <a:pt x="45720" y="0"/>
              </a:moveTo>
              <a:lnTo>
                <a:pt x="45720"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BC5033-5278-4D59-ADAC-37A958FA3CCB}">
      <dsp:nvSpPr>
        <dsp:cNvPr id="0" name=""/>
        <dsp:cNvSpPr/>
      </dsp:nvSpPr>
      <dsp:spPr>
        <a:xfrm>
          <a:off x="3387817"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8DF252-CEE8-4D78-B46C-21FB2774DB09}">
      <dsp:nvSpPr>
        <dsp:cNvPr id="0" name=""/>
        <dsp:cNvSpPr/>
      </dsp:nvSpPr>
      <dsp:spPr>
        <a:xfrm>
          <a:off x="3925441" y="2182081"/>
          <a:ext cx="1626313" cy="282252"/>
        </a:xfrm>
        <a:custGeom>
          <a:avLst/>
          <a:gdLst/>
          <a:ahLst/>
          <a:cxnLst/>
          <a:rect l="0" t="0" r="0" b="0"/>
          <a:pathLst>
            <a:path>
              <a:moveTo>
                <a:pt x="1626313" y="0"/>
              </a:moveTo>
              <a:lnTo>
                <a:pt x="1626313" y="141126"/>
              </a:lnTo>
              <a:lnTo>
                <a:pt x="0" y="141126"/>
              </a:lnTo>
              <a:lnTo>
                <a:pt x="0"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FBC2FC-DD30-4B7A-A506-4BFF3226609E}">
      <dsp:nvSpPr>
        <dsp:cNvPr id="0" name=""/>
        <dsp:cNvSpPr/>
      </dsp:nvSpPr>
      <dsp:spPr>
        <a:xfrm>
          <a:off x="1761504"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A1EF4B-77FC-473E-8F43-595971CFA03A}">
      <dsp:nvSpPr>
        <dsp:cNvPr id="0" name=""/>
        <dsp:cNvSpPr/>
      </dsp:nvSpPr>
      <dsp:spPr>
        <a:xfrm>
          <a:off x="2299128" y="2182081"/>
          <a:ext cx="3252626" cy="282252"/>
        </a:xfrm>
        <a:custGeom>
          <a:avLst/>
          <a:gdLst/>
          <a:ahLst/>
          <a:cxnLst/>
          <a:rect l="0" t="0" r="0" b="0"/>
          <a:pathLst>
            <a:path>
              <a:moveTo>
                <a:pt x="3252626" y="0"/>
              </a:moveTo>
              <a:lnTo>
                <a:pt x="3252626" y="141126"/>
              </a:lnTo>
              <a:lnTo>
                <a:pt x="0" y="141126"/>
              </a:lnTo>
              <a:lnTo>
                <a:pt x="0"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8E31F0A-AB71-4103-AF3D-14CA2BB6F8A2}">
      <dsp:nvSpPr>
        <dsp:cNvPr id="0" name=""/>
        <dsp:cNvSpPr/>
      </dsp:nvSpPr>
      <dsp:spPr>
        <a:xfrm>
          <a:off x="135191" y="3136364"/>
          <a:ext cx="201609" cy="618267"/>
        </a:xfrm>
        <a:custGeom>
          <a:avLst/>
          <a:gdLst/>
          <a:ahLst/>
          <a:cxnLst/>
          <a:rect l="0" t="0" r="0" b="0"/>
          <a:pathLst>
            <a:path>
              <a:moveTo>
                <a:pt x="0" y="0"/>
              </a:moveTo>
              <a:lnTo>
                <a:pt x="0" y="618267"/>
              </a:lnTo>
              <a:lnTo>
                <a:pt x="201609" y="618267"/>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B476E9-1929-4ABF-B39E-79D50F2EA1A2}">
      <dsp:nvSpPr>
        <dsp:cNvPr id="0" name=""/>
        <dsp:cNvSpPr/>
      </dsp:nvSpPr>
      <dsp:spPr>
        <a:xfrm>
          <a:off x="672815" y="2182081"/>
          <a:ext cx="4878939" cy="282252"/>
        </a:xfrm>
        <a:custGeom>
          <a:avLst/>
          <a:gdLst/>
          <a:ahLst/>
          <a:cxnLst/>
          <a:rect l="0" t="0" r="0" b="0"/>
          <a:pathLst>
            <a:path>
              <a:moveTo>
                <a:pt x="4878939" y="0"/>
              </a:moveTo>
              <a:lnTo>
                <a:pt x="4878939" y="141126"/>
              </a:lnTo>
              <a:lnTo>
                <a:pt x="0" y="141126"/>
              </a:lnTo>
              <a:lnTo>
                <a:pt x="0" y="282252"/>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445F3D-5911-4C0E-9459-646FCE1800DB}">
      <dsp:nvSpPr>
        <dsp:cNvPr id="0" name=""/>
        <dsp:cNvSpPr/>
      </dsp:nvSpPr>
      <dsp:spPr>
        <a:xfrm>
          <a:off x="4879724" y="1510051"/>
          <a:ext cx="1344060" cy="672030"/>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CWP</a:t>
          </a:r>
        </a:p>
      </dsp:txBody>
      <dsp:txXfrm>
        <a:off x="4879724" y="1510051"/>
        <a:ext cx="1344060" cy="672030"/>
      </dsp:txXfrm>
    </dsp:sp>
    <dsp:sp modelId="{E4AC27C0-8246-4254-9237-C5FB29C2DE2E}">
      <dsp:nvSpPr>
        <dsp:cNvPr id="0" name=""/>
        <dsp:cNvSpPr/>
      </dsp:nvSpPr>
      <dsp:spPr>
        <a:xfrm>
          <a:off x="785"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Employers</a:t>
          </a:r>
        </a:p>
      </dsp:txBody>
      <dsp:txXfrm>
        <a:off x="785" y="2464334"/>
        <a:ext cx="1344060" cy="672030"/>
      </dsp:txXfrm>
    </dsp:sp>
    <dsp:sp modelId="{19B3E75A-48CA-4466-A887-E27B652C4462}">
      <dsp:nvSpPr>
        <dsp:cNvPr id="0" name=""/>
        <dsp:cNvSpPr/>
      </dsp:nvSpPr>
      <dsp:spPr>
        <a:xfrm>
          <a:off x="336800"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WBL Providers</a:t>
          </a:r>
        </a:p>
      </dsp:txBody>
      <dsp:txXfrm>
        <a:off x="336800" y="3418617"/>
        <a:ext cx="1344060" cy="672030"/>
      </dsp:txXfrm>
    </dsp:sp>
    <dsp:sp modelId="{265C506C-65B6-488A-88CE-B1342FDDC484}">
      <dsp:nvSpPr>
        <dsp:cNvPr id="0" name=""/>
        <dsp:cNvSpPr/>
      </dsp:nvSpPr>
      <dsp:spPr>
        <a:xfrm>
          <a:off x="1627098"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Economic Development</a:t>
          </a:r>
        </a:p>
      </dsp:txBody>
      <dsp:txXfrm>
        <a:off x="1627098" y="2464334"/>
        <a:ext cx="1344060" cy="672030"/>
      </dsp:txXfrm>
    </dsp:sp>
    <dsp:sp modelId="{73BF0D06-E429-4C43-9160-B975B5EB59EA}">
      <dsp:nvSpPr>
        <dsp:cNvPr id="0" name=""/>
        <dsp:cNvSpPr/>
      </dsp:nvSpPr>
      <dsp:spPr>
        <a:xfrm>
          <a:off x="1963113"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Industry Alignment</a:t>
          </a:r>
        </a:p>
      </dsp:txBody>
      <dsp:txXfrm>
        <a:off x="1963113" y="3418617"/>
        <a:ext cx="1344060" cy="672030"/>
      </dsp:txXfrm>
    </dsp:sp>
    <dsp:sp modelId="{232A4FE2-FBB7-47F9-91BC-1B73DD5C8CF8}">
      <dsp:nvSpPr>
        <dsp:cNvPr id="0" name=""/>
        <dsp:cNvSpPr/>
      </dsp:nvSpPr>
      <dsp:spPr>
        <a:xfrm>
          <a:off x="3253411"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Workforce Board</a:t>
          </a:r>
        </a:p>
      </dsp:txBody>
      <dsp:txXfrm>
        <a:off x="3253411" y="2464334"/>
        <a:ext cx="1344060" cy="672030"/>
      </dsp:txXfrm>
    </dsp:sp>
    <dsp:sp modelId="{93671047-8CDC-45B7-93DE-2D0C35D46C28}">
      <dsp:nvSpPr>
        <dsp:cNvPr id="0" name=""/>
        <dsp:cNvSpPr/>
      </dsp:nvSpPr>
      <dsp:spPr>
        <a:xfrm>
          <a:off x="3589426"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Regional Coordination</a:t>
          </a:r>
        </a:p>
      </dsp:txBody>
      <dsp:txXfrm>
        <a:off x="3589426" y="3418617"/>
        <a:ext cx="1344060" cy="672030"/>
      </dsp:txXfrm>
    </dsp:sp>
    <dsp:sp modelId="{C975E8DC-EDEF-4F5E-A400-B301F305CB89}">
      <dsp:nvSpPr>
        <dsp:cNvPr id="0" name=""/>
        <dsp:cNvSpPr/>
      </dsp:nvSpPr>
      <dsp:spPr>
        <a:xfrm>
          <a:off x="4879724"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Schools</a:t>
          </a:r>
        </a:p>
      </dsp:txBody>
      <dsp:txXfrm>
        <a:off x="4879724" y="2464334"/>
        <a:ext cx="1344060" cy="672030"/>
      </dsp:txXfrm>
    </dsp:sp>
    <dsp:sp modelId="{B3DF9D2A-CC93-4A84-BA0E-A1657721E4C3}">
      <dsp:nvSpPr>
        <dsp:cNvPr id="0" name=""/>
        <dsp:cNvSpPr/>
      </dsp:nvSpPr>
      <dsp:spPr>
        <a:xfrm>
          <a:off x="5215739"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Student Preparation</a:t>
          </a:r>
        </a:p>
      </dsp:txBody>
      <dsp:txXfrm>
        <a:off x="5215739" y="3418617"/>
        <a:ext cx="1344060" cy="672030"/>
      </dsp:txXfrm>
    </dsp:sp>
    <dsp:sp modelId="{955AE8C2-5E5B-407A-961D-1B2CC5AC1510}">
      <dsp:nvSpPr>
        <dsp:cNvPr id="0" name=""/>
        <dsp:cNvSpPr/>
      </dsp:nvSpPr>
      <dsp:spPr>
        <a:xfrm>
          <a:off x="6506037"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Community College</a:t>
          </a:r>
        </a:p>
      </dsp:txBody>
      <dsp:txXfrm>
        <a:off x="6506037" y="2464334"/>
        <a:ext cx="1344060" cy="672030"/>
      </dsp:txXfrm>
    </dsp:sp>
    <dsp:sp modelId="{3DDE0F6B-B526-4365-8AA7-57FCC4D86844}">
      <dsp:nvSpPr>
        <dsp:cNvPr id="0" name=""/>
        <dsp:cNvSpPr/>
      </dsp:nvSpPr>
      <dsp:spPr>
        <a:xfrm>
          <a:off x="6842052"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Pathway Continuation</a:t>
          </a:r>
        </a:p>
      </dsp:txBody>
      <dsp:txXfrm>
        <a:off x="6842052" y="3418617"/>
        <a:ext cx="1344060" cy="672030"/>
      </dsp:txXfrm>
    </dsp:sp>
    <dsp:sp modelId="{C2F4B1D9-2B8E-4EE2-9103-B5C762E72FC3}">
      <dsp:nvSpPr>
        <dsp:cNvPr id="0" name=""/>
        <dsp:cNvSpPr/>
      </dsp:nvSpPr>
      <dsp:spPr>
        <a:xfrm>
          <a:off x="8132350"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Students</a:t>
          </a:r>
        </a:p>
      </dsp:txBody>
      <dsp:txXfrm>
        <a:off x="8132350" y="2464334"/>
        <a:ext cx="1344060" cy="672030"/>
      </dsp:txXfrm>
    </dsp:sp>
    <dsp:sp modelId="{B638808B-07AB-48CF-A4BE-BC31B7FE6E34}">
      <dsp:nvSpPr>
        <dsp:cNvPr id="0" name=""/>
        <dsp:cNvSpPr/>
      </dsp:nvSpPr>
      <dsp:spPr>
        <a:xfrm>
          <a:off x="8468366"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Career Development</a:t>
          </a:r>
        </a:p>
      </dsp:txBody>
      <dsp:txXfrm>
        <a:off x="8468366" y="3418617"/>
        <a:ext cx="1344060" cy="672030"/>
      </dsp:txXfrm>
    </dsp:sp>
    <dsp:sp modelId="{00F36248-698A-49DC-80B8-EE698BD98B99}">
      <dsp:nvSpPr>
        <dsp:cNvPr id="0" name=""/>
        <dsp:cNvSpPr/>
      </dsp:nvSpPr>
      <dsp:spPr>
        <a:xfrm>
          <a:off x="9758664" y="2464334"/>
          <a:ext cx="1344060" cy="6720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University</a:t>
          </a:r>
        </a:p>
      </dsp:txBody>
      <dsp:txXfrm>
        <a:off x="9758664" y="2464334"/>
        <a:ext cx="1344060" cy="672030"/>
      </dsp:txXfrm>
    </dsp:sp>
    <dsp:sp modelId="{CA86515B-5318-40EE-AD67-4CD54636B3F6}">
      <dsp:nvSpPr>
        <dsp:cNvPr id="0" name=""/>
        <dsp:cNvSpPr/>
      </dsp:nvSpPr>
      <dsp:spPr>
        <a:xfrm>
          <a:off x="10094679" y="3418617"/>
          <a:ext cx="1344060" cy="672030"/>
        </a:xfrm>
        <a:prstGeom prst="rect">
          <a:avLst/>
        </a:prstGeom>
        <a:solidFill>
          <a:schemeClr val="tx2">
            <a:lumMod val="50000"/>
            <a:lumOff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Research &amp; Evaluation</a:t>
          </a:r>
        </a:p>
      </dsp:txBody>
      <dsp:txXfrm>
        <a:off x="10094679" y="3418617"/>
        <a:ext cx="1344060" cy="6720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D21C7-D414-4AC4-BDE9-2BF3DF539CD7}">
      <dsp:nvSpPr>
        <dsp:cNvPr id="0" name=""/>
        <dsp:cNvSpPr/>
      </dsp:nvSpPr>
      <dsp:spPr>
        <a:xfrm>
          <a:off x="1000126" y="726127"/>
          <a:ext cx="2468062" cy="130755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Bridging the Gap: Actionable Recommendations for Strengthening WBL in Lubbock County</a:t>
          </a:r>
        </a:p>
      </dsp:txBody>
      <dsp:txXfrm>
        <a:off x="1000126" y="726127"/>
        <a:ext cx="2468062" cy="1307554"/>
      </dsp:txXfrm>
    </dsp:sp>
    <dsp:sp modelId="{D4986E3B-43F3-42F1-B480-154441E9F102}">
      <dsp:nvSpPr>
        <dsp:cNvPr id="0" name=""/>
        <dsp:cNvSpPr/>
      </dsp:nvSpPr>
      <dsp:spPr>
        <a:xfrm>
          <a:off x="3680592" y="742695"/>
          <a:ext cx="2124033" cy="1274419"/>
        </a:xfrm>
        <a:prstGeom prst="rect">
          <a:avLst/>
        </a:prstGeom>
        <a:gradFill rotWithShape="0">
          <a:gsLst>
            <a:gs pos="0">
              <a:schemeClr val="accent5">
                <a:hueOff val="-1519019"/>
                <a:satOff val="-103"/>
                <a:lumOff val="245"/>
                <a:alphaOff val="0"/>
                <a:satMod val="103000"/>
                <a:lumMod val="102000"/>
                <a:tint val="94000"/>
              </a:schemeClr>
            </a:gs>
            <a:gs pos="50000">
              <a:schemeClr val="accent5">
                <a:hueOff val="-1519019"/>
                <a:satOff val="-103"/>
                <a:lumOff val="245"/>
                <a:alphaOff val="0"/>
                <a:satMod val="110000"/>
                <a:lumMod val="100000"/>
                <a:shade val="100000"/>
              </a:schemeClr>
            </a:gs>
            <a:gs pos="100000">
              <a:schemeClr val="accent5">
                <a:hueOff val="-1519019"/>
                <a:satOff val="-103"/>
                <a:lumOff val="2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How the South Plains Intermediary Model Builds on Proven Texas Models</a:t>
          </a:r>
        </a:p>
      </dsp:txBody>
      <dsp:txXfrm>
        <a:off x="3680592" y="742695"/>
        <a:ext cx="2124033" cy="1274419"/>
      </dsp:txXfrm>
    </dsp:sp>
    <dsp:sp modelId="{01CCAF62-81BA-4B47-ABFD-0137E00A9A03}">
      <dsp:nvSpPr>
        <dsp:cNvPr id="0" name=""/>
        <dsp:cNvSpPr/>
      </dsp:nvSpPr>
      <dsp:spPr>
        <a:xfrm>
          <a:off x="6017028" y="742695"/>
          <a:ext cx="2124033" cy="1274419"/>
        </a:xfrm>
        <a:prstGeom prst="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Phased Development of Regional WBL Platform</a:t>
          </a:r>
        </a:p>
      </dsp:txBody>
      <dsp:txXfrm>
        <a:off x="6017028" y="742695"/>
        <a:ext cx="2124033" cy="1274419"/>
      </dsp:txXfrm>
    </dsp:sp>
    <dsp:sp modelId="{1B4F36B9-DFF6-4F45-970F-4F7FD38A9135}">
      <dsp:nvSpPr>
        <dsp:cNvPr id="0" name=""/>
        <dsp:cNvSpPr/>
      </dsp:nvSpPr>
      <dsp:spPr>
        <a:xfrm>
          <a:off x="8353465" y="742695"/>
          <a:ext cx="2124033" cy="1274419"/>
        </a:xfrm>
        <a:prstGeom prst="rect">
          <a:avLst/>
        </a:prstGeom>
        <a:gradFill rotWithShape="0">
          <a:gsLst>
            <a:gs pos="0">
              <a:schemeClr val="accent5">
                <a:hueOff val="-4557056"/>
                <a:satOff val="-310"/>
                <a:lumOff val="735"/>
                <a:alphaOff val="0"/>
                <a:satMod val="103000"/>
                <a:lumMod val="102000"/>
                <a:tint val="94000"/>
              </a:schemeClr>
            </a:gs>
            <a:gs pos="50000">
              <a:schemeClr val="accent5">
                <a:hueOff val="-4557056"/>
                <a:satOff val="-310"/>
                <a:lumOff val="735"/>
                <a:alphaOff val="0"/>
                <a:satMod val="110000"/>
                <a:lumMod val="100000"/>
                <a:shade val="100000"/>
              </a:schemeClr>
            </a:gs>
            <a:gs pos="100000">
              <a:schemeClr val="accent5">
                <a:hueOff val="-4557056"/>
                <a:satOff val="-310"/>
                <a:lumOff val="7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What Regional WBL Platform Should Accomplish</a:t>
          </a:r>
        </a:p>
      </dsp:txBody>
      <dsp:txXfrm>
        <a:off x="8353465" y="742695"/>
        <a:ext cx="2124033" cy="1274419"/>
      </dsp:txXfrm>
    </dsp:sp>
    <dsp:sp modelId="{440C335C-966F-4E4B-94DC-A43700743A54}">
      <dsp:nvSpPr>
        <dsp:cNvPr id="0" name=""/>
        <dsp:cNvSpPr/>
      </dsp:nvSpPr>
      <dsp:spPr>
        <a:xfrm>
          <a:off x="3923" y="2246086"/>
          <a:ext cx="2124033" cy="1274419"/>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Regional WBL Impact Dashboard Framework</a:t>
          </a:r>
        </a:p>
      </dsp:txBody>
      <dsp:txXfrm>
        <a:off x="3923" y="2246086"/>
        <a:ext cx="2124033" cy="1274419"/>
      </dsp:txXfrm>
    </dsp:sp>
    <dsp:sp modelId="{AC1F00FC-59E6-4A7B-9622-D5C36D971CC7}">
      <dsp:nvSpPr>
        <dsp:cNvPr id="0" name=""/>
        <dsp:cNvSpPr/>
      </dsp:nvSpPr>
      <dsp:spPr>
        <a:xfrm>
          <a:off x="2340359" y="2246086"/>
          <a:ext cx="2124033" cy="1274419"/>
        </a:xfrm>
        <a:prstGeom prst="rect">
          <a:avLst/>
        </a:prstGeom>
        <a:gradFill rotWithShape="0">
          <a:gsLst>
            <a:gs pos="0">
              <a:schemeClr val="accent5">
                <a:hueOff val="-7595094"/>
                <a:satOff val="-516"/>
                <a:lumOff val="1226"/>
                <a:alphaOff val="0"/>
                <a:satMod val="103000"/>
                <a:lumMod val="102000"/>
                <a:tint val="94000"/>
              </a:schemeClr>
            </a:gs>
            <a:gs pos="50000">
              <a:schemeClr val="accent5">
                <a:hueOff val="-7595094"/>
                <a:satOff val="-516"/>
                <a:lumOff val="1226"/>
                <a:alphaOff val="0"/>
                <a:satMod val="110000"/>
                <a:lumMod val="100000"/>
                <a:shade val="100000"/>
              </a:schemeClr>
            </a:gs>
            <a:gs pos="100000">
              <a:schemeClr val="accent5">
                <a:hueOff val="-7595094"/>
                <a:satOff val="-516"/>
                <a:lumOff val="12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One-Page Quality Standards for Employer Partners</a:t>
          </a:r>
        </a:p>
      </dsp:txBody>
      <dsp:txXfrm>
        <a:off x="2340359" y="2246086"/>
        <a:ext cx="2124033" cy="1274419"/>
      </dsp:txXfrm>
    </dsp:sp>
    <dsp:sp modelId="{F55F93A5-D75D-4304-B39C-467A63684AB4}">
      <dsp:nvSpPr>
        <dsp:cNvPr id="0" name=""/>
        <dsp:cNvSpPr/>
      </dsp:nvSpPr>
      <dsp:spPr>
        <a:xfrm>
          <a:off x="4676795" y="2246086"/>
          <a:ext cx="2124033" cy="1274419"/>
        </a:xfrm>
        <a:prstGeom prst="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Employer Feedback on WBL Experience</a:t>
          </a:r>
        </a:p>
      </dsp:txBody>
      <dsp:txXfrm>
        <a:off x="4676795" y="2246086"/>
        <a:ext cx="2124033" cy="1274419"/>
      </dsp:txXfrm>
    </dsp:sp>
    <dsp:sp modelId="{4F05DA8F-F49A-4791-9573-8DE248D12132}">
      <dsp:nvSpPr>
        <dsp:cNvPr id="0" name=""/>
        <dsp:cNvSpPr/>
      </dsp:nvSpPr>
      <dsp:spPr>
        <a:xfrm>
          <a:off x="7013232" y="2246086"/>
          <a:ext cx="2124033" cy="1274419"/>
        </a:xfrm>
        <a:prstGeom prst="rect">
          <a:avLst/>
        </a:prstGeom>
        <a:gradFill rotWithShape="0">
          <a:gsLst>
            <a:gs pos="0">
              <a:schemeClr val="accent5">
                <a:hueOff val="-10633130"/>
                <a:satOff val="-723"/>
                <a:lumOff val="1716"/>
                <a:alphaOff val="0"/>
                <a:satMod val="103000"/>
                <a:lumMod val="102000"/>
                <a:tint val="94000"/>
              </a:schemeClr>
            </a:gs>
            <a:gs pos="50000">
              <a:schemeClr val="accent5">
                <a:hueOff val="-10633130"/>
                <a:satOff val="-723"/>
                <a:lumOff val="1716"/>
                <a:alphaOff val="0"/>
                <a:satMod val="110000"/>
                <a:lumMod val="100000"/>
                <a:shade val="100000"/>
              </a:schemeClr>
            </a:gs>
            <a:gs pos="100000">
              <a:schemeClr val="accent5">
                <a:hueOff val="-10633130"/>
                <a:satOff val="-723"/>
                <a:lumOff val="171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Student WBL Experience Survey</a:t>
          </a:r>
        </a:p>
      </dsp:txBody>
      <dsp:txXfrm>
        <a:off x="7013232" y="2246086"/>
        <a:ext cx="2124033" cy="1274419"/>
      </dsp:txXfrm>
    </dsp:sp>
    <dsp:sp modelId="{814DCF5D-C053-4CEC-9AA5-C2986ED17AB9}">
      <dsp:nvSpPr>
        <dsp:cNvPr id="0" name=""/>
        <dsp:cNvSpPr/>
      </dsp:nvSpPr>
      <dsp:spPr>
        <a:xfrm>
          <a:off x="9349668" y="2246086"/>
          <a:ext cx="2124033" cy="1274419"/>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Teacher Feedback on WBL Experience</a:t>
          </a:r>
        </a:p>
      </dsp:txBody>
      <dsp:txXfrm>
        <a:off x="9349668" y="2246086"/>
        <a:ext cx="2124033" cy="12744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9F5B2-3261-4728-B4E5-DCFA8B8BCB38}"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1EF4C-C083-414A-AD6E-5EDA5B75EA74}" type="slidenum">
              <a:rPr lang="en-US" smtClean="0"/>
              <a:t>‹#›</a:t>
            </a:fld>
            <a:endParaRPr lang="en-US"/>
          </a:p>
        </p:txBody>
      </p:sp>
    </p:spTree>
    <p:extLst>
      <p:ext uri="{BB962C8B-B14F-4D97-AF65-F5344CB8AC3E}">
        <p14:creationId xmlns:p14="http://schemas.microsoft.com/office/powerpoint/2010/main" val="194583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being here. Today I’m sharing insights from a completed mixed‑methods research project called </a:t>
            </a:r>
            <a:r>
              <a:rPr lang="en-US" i="1" dirty="0"/>
              <a:t>Bridging the Gap: Enhancing Workforce Readiness in High School Students Through Employer-Education Partnerships</a:t>
            </a:r>
            <a:r>
              <a:rPr lang="en-US" dirty="0"/>
              <a:t>. The goal of the project was to better understand how work‑based learning is actually functioning across systems and how employer–education partnerships can be strengthened. This session focuses on translating research findings into practical decisions that districts, educators, and workforce partners can implement.</a:t>
            </a:r>
          </a:p>
          <a:p>
            <a:endParaRPr lang="en-US" dirty="0"/>
          </a:p>
        </p:txBody>
      </p:sp>
      <p:sp>
        <p:nvSpPr>
          <p:cNvPr id="4" name="Slide Number Placeholder 3"/>
          <p:cNvSpPr>
            <a:spLocks noGrp="1"/>
          </p:cNvSpPr>
          <p:nvPr>
            <p:ph type="sldNum" sz="quarter" idx="5"/>
          </p:nvPr>
        </p:nvSpPr>
        <p:spPr/>
        <p:txBody>
          <a:bodyPr/>
          <a:lstStyle/>
          <a:p>
            <a:fld id="{49B1EF4C-C083-414A-AD6E-5EDA5B75EA74}" type="slidenum">
              <a:rPr lang="en-US" smtClean="0"/>
              <a:t>1</a:t>
            </a:fld>
            <a:endParaRPr lang="en-US"/>
          </a:p>
        </p:txBody>
      </p:sp>
    </p:spTree>
    <p:extLst>
      <p:ext uri="{BB962C8B-B14F-4D97-AF65-F5344CB8AC3E}">
        <p14:creationId xmlns:p14="http://schemas.microsoft.com/office/powerpoint/2010/main" val="3957492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39FC-7000-354A-B3F6-37351558F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E829D-29DB-4576-1009-191894D2C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301A3-0127-6EE1-86B3-E5FBA2BB5A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2F623-4D78-B239-D8D9-04DD19AE20D6}"/>
              </a:ext>
            </a:extLst>
          </p:cNvPr>
          <p:cNvSpPr>
            <a:spLocks noGrp="1"/>
          </p:cNvSpPr>
          <p:nvPr>
            <p:ph type="sldNum" sz="quarter" idx="5"/>
          </p:nvPr>
        </p:nvSpPr>
        <p:spPr/>
        <p:txBody>
          <a:bodyPr/>
          <a:lstStyle/>
          <a:p>
            <a:fld id="{49B1EF4C-C083-414A-AD6E-5EDA5B75EA74}" type="slidenum">
              <a:rPr lang="en-US" smtClean="0"/>
              <a:t>10</a:t>
            </a:fld>
            <a:endParaRPr lang="en-US"/>
          </a:p>
        </p:txBody>
      </p:sp>
    </p:spTree>
    <p:extLst>
      <p:ext uri="{BB962C8B-B14F-4D97-AF65-F5344CB8AC3E}">
        <p14:creationId xmlns:p14="http://schemas.microsoft.com/office/powerpoint/2010/main" val="141517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barrier is </a:t>
            </a:r>
            <a:r>
              <a:rPr lang="en-US" b="0" dirty="0"/>
              <a:t>system capacity and coordination.</a:t>
            </a:r>
          </a:p>
        </p:txBody>
      </p:sp>
      <p:sp>
        <p:nvSpPr>
          <p:cNvPr id="4" name="Slide Number Placeholder 3"/>
          <p:cNvSpPr>
            <a:spLocks noGrp="1"/>
          </p:cNvSpPr>
          <p:nvPr>
            <p:ph type="sldNum" sz="quarter" idx="5"/>
          </p:nvPr>
        </p:nvSpPr>
        <p:spPr/>
        <p:txBody>
          <a:bodyPr/>
          <a:lstStyle/>
          <a:p>
            <a:fld id="{49B1EF4C-C083-414A-AD6E-5EDA5B75EA74}" type="slidenum">
              <a:rPr lang="en-US" smtClean="0"/>
              <a:t>11</a:t>
            </a:fld>
            <a:endParaRPr lang="en-US"/>
          </a:p>
        </p:txBody>
      </p:sp>
    </p:spTree>
    <p:extLst>
      <p:ext uri="{BB962C8B-B14F-4D97-AF65-F5344CB8AC3E}">
        <p14:creationId xmlns:p14="http://schemas.microsoft.com/office/powerpoint/2010/main" val="423115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 of a regional employer–education database platform</a:t>
            </a:r>
          </a:p>
        </p:txBody>
      </p:sp>
      <p:sp>
        <p:nvSpPr>
          <p:cNvPr id="4" name="Slide Number Placeholder 3"/>
          <p:cNvSpPr>
            <a:spLocks noGrp="1"/>
          </p:cNvSpPr>
          <p:nvPr>
            <p:ph type="sldNum" sz="quarter" idx="5"/>
          </p:nvPr>
        </p:nvSpPr>
        <p:spPr/>
        <p:txBody>
          <a:bodyPr/>
          <a:lstStyle/>
          <a:p>
            <a:fld id="{49B1EF4C-C083-414A-AD6E-5EDA5B75EA74}" type="slidenum">
              <a:rPr lang="en-US" smtClean="0"/>
              <a:t>13</a:t>
            </a:fld>
            <a:endParaRPr lang="en-US"/>
          </a:p>
        </p:txBody>
      </p:sp>
    </p:spTree>
    <p:extLst>
      <p:ext uri="{BB962C8B-B14F-4D97-AF65-F5344CB8AC3E}">
        <p14:creationId xmlns:p14="http://schemas.microsoft.com/office/powerpoint/2010/main" val="166636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26CB7-1E73-0F30-F193-44B161B1D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63C06-59B7-D6F6-DBDD-A11C64A13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DE069-0658-0EB3-EBEB-69E181149F46}"/>
              </a:ext>
            </a:extLst>
          </p:cNvPr>
          <p:cNvSpPr>
            <a:spLocks noGrp="1"/>
          </p:cNvSpPr>
          <p:nvPr>
            <p:ph type="body" idx="1"/>
          </p:nvPr>
        </p:nvSpPr>
        <p:spPr/>
        <p:txBody>
          <a:bodyPr/>
          <a:lstStyle/>
          <a:p>
            <a:r>
              <a:rPr lang="en-US" dirty="0"/>
              <a:t>What distinguishes this model from many intermediary structures is that it is not housed within a single organization. Instead, the Community Workforce Partnership Committee serves as a shared coordinating body that brings together employers, educators, workforce organizations, and economic development partners. Each stakeholder plays a specific role, but responsibility for coordination is shared across the network. This structure allows for more sustainable and scalable work-based learning opportunities, particularly in regions that do not have large urban infrastructure.” The research showed that the challenge isn’t a lack of employer interest or educator commitment. The challenge is coordination. The Community Workforce Partnership serves as the intermediary that connects schools, employers, workforce organizations, and students through a shared system that makes participation easier for everyone.</a:t>
            </a:r>
          </a:p>
        </p:txBody>
      </p:sp>
      <p:sp>
        <p:nvSpPr>
          <p:cNvPr id="4" name="Slide Number Placeholder 3">
            <a:extLst>
              <a:ext uri="{FF2B5EF4-FFF2-40B4-BE49-F238E27FC236}">
                <a16:creationId xmlns:a16="http://schemas.microsoft.com/office/drawing/2014/main" id="{224B24B7-4278-1131-B766-FECC701A3915}"/>
              </a:ext>
            </a:extLst>
          </p:cNvPr>
          <p:cNvSpPr>
            <a:spLocks noGrp="1"/>
          </p:cNvSpPr>
          <p:nvPr>
            <p:ph type="sldNum" sz="quarter" idx="5"/>
          </p:nvPr>
        </p:nvSpPr>
        <p:spPr/>
        <p:txBody>
          <a:bodyPr/>
          <a:lstStyle/>
          <a:p>
            <a:fld id="{49B1EF4C-C083-414A-AD6E-5EDA5B75EA74}" type="slidenum">
              <a:rPr lang="en-US" smtClean="0"/>
              <a:t>15</a:t>
            </a:fld>
            <a:endParaRPr lang="en-US"/>
          </a:p>
        </p:txBody>
      </p:sp>
    </p:spTree>
    <p:extLst>
      <p:ext uri="{BB962C8B-B14F-4D97-AF65-F5344CB8AC3E}">
        <p14:creationId xmlns:p14="http://schemas.microsoft.com/office/powerpoint/2010/main" val="21086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country, work‑based learning is recognized as one of the most powerful ways to prepare students for careers. However, the way WBL is implemented often varies widely depending on resources, networks, and coordination.</a:t>
            </a:r>
          </a:p>
        </p:txBody>
      </p:sp>
      <p:sp>
        <p:nvSpPr>
          <p:cNvPr id="4" name="Slide Number Placeholder 3"/>
          <p:cNvSpPr>
            <a:spLocks noGrp="1"/>
          </p:cNvSpPr>
          <p:nvPr>
            <p:ph type="sldNum" sz="quarter" idx="5"/>
          </p:nvPr>
        </p:nvSpPr>
        <p:spPr/>
        <p:txBody>
          <a:bodyPr/>
          <a:lstStyle/>
          <a:p>
            <a:fld id="{49B1EF4C-C083-414A-AD6E-5EDA5B75EA74}" type="slidenum">
              <a:rPr lang="en-US" smtClean="0"/>
              <a:t>2</a:t>
            </a:fld>
            <a:endParaRPr lang="en-US"/>
          </a:p>
        </p:txBody>
      </p:sp>
    </p:spTree>
    <p:extLst>
      <p:ext uri="{BB962C8B-B14F-4D97-AF65-F5344CB8AC3E}">
        <p14:creationId xmlns:p14="http://schemas.microsoft.com/office/powerpoint/2010/main" val="56716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was not to evaluate one specific program, but to understand how the system works and where friction occurs between education and employers.</a:t>
            </a:r>
          </a:p>
        </p:txBody>
      </p:sp>
      <p:sp>
        <p:nvSpPr>
          <p:cNvPr id="4" name="Slide Number Placeholder 3"/>
          <p:cNvSpPr>
            <a:spLocks noGrp="1"/>
          </p:cNvSpPr>
          <p:nvPr>
            <p:ph type="sldNum" sz="quarter" idx="5"/>
          </p:nvPr>
        </p:nvSpPr>
        <p:spPr/>
        <p:txBody>
          <a:bodyPr/>
          <a:lstStyle/>
          <a:p>
            <a:fld id="{49B1EF4C-C083-414A-AD6E-5EDA5B75EA74}" type="slidenum">
              <a:rPr lang="en-US" smtClean="0"/>
              <a:t>3</a:t>
            </a:fld>
            <a:endParaRPr lang="en-US"/>
          </a:p>
        </p:txBody>
      </p:sp>
    </p:spTree>
    <p:extLst>
      <p:ext uri="{BB962C8B-B14F-4D97-AF65-F5344CB8AC3E}">
        <p14:creationId xmlns:p14="http://schemas.microsoft.com/office/powerpoint/2010/main" val="339364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understand the problem from both sides of the partnership.</a:t>
            </a:r>
          </a:p>
        </p:txBody>
      </p:sp>
      <p:sp>
        <p:nvSpPr>
          <p:cNvPr id="4" name="Slide Number Placeholder 3"/>
          <p:cNvSpPr>
            <a:spLocks noGrp="1"/>
          </p:cNvSpPr>
          <p:nvPr>
            <p:ph type="sldNum" sz="quarter" idx="5"/>
          </p:nvPr>
        </p:nvSpPr>
        <p:spPr/>
        <p:txBody>
          <a:bodyPr/>
          <a:lstStyle/>
          <a:p>
            <a:fld id="{49B1EF4C-C083-414A-AD6E-5EDA5B75EA74}" type="slidenum">
              <a:rPr lang="en-US" smtClean="0"/>
              <a:t>4</a:t>
            </a:fld>
            <a:endParaRPr lang="en-US"/>
          </a:p>
        </p:txBody>
      </p:sp>
    </p:spTree>
    <p:extLst>
      <p:ext uri="{BB962C8B-B14F-4D97-AF65-F5344CB8AC3E}">
        <p14:creationId xmlns:p14="http://schemas.microsoft.com/office/powerpoint/2010/main" val="365448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research focused on understanding how systems function rather than evaluating individual programs.</a:t>
            </a:r>
          </a:p>
          <a:p>
            <a:endParaRPr lang="en-US" dirty="0"/>
          </a:p>
        </p:txBody>
      </p:sp>
      <p:sp>
        <p:nvSpPr>
          <p:cNvPr id="4" name="Slide Number Placeholder 3"/>
          <p:cNvSpPr>
            <a:spLocks noGrp="1"/>
          </p:cNvSpPr>
          <p:nvPr>
            <p:ph type="sldNum" sz="quarter" idx="5"/>
          </p:nvPr>
        </p:nvSpPr>
        <p:spPr/>
        <p:txBody>
          <a:bodyPr/>
          <a:lstStyle/>
          <a:p>
            <a:fld id="{49B1EF4C-C083-414A-AD6E-5EDA5B75EA74}" type="slidenum">
              <a:rPr lang="en-US" smtClean="0"/>
              <a:t>5</a:t>
            </a:fld>
            <a:endParaRPr lang="en-US"/>
          </a:p>
        </p:txBody>
      </p:sp>
    </p:spTree>
    <p:extLst>
      <p:ext uri="{BB962C8B-B14F-4D97-AF65-F5344CB8AC3E}">
        <p14:creationId xmlns:p14="http://schemas.microsoft.com/office/powerpoint/2010/main" val="17200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Employers consistently emphasized that technical skills can be taught, but employability skills must already be developing. Employability skills are the </a:t>
            </a:r>
            <a:r>
              <a:rPr lang="en-US" b="0" dirty="0"/>
              <a:t>primary currency of employer trust.</a:t>
            </a:r>
          </a:p>
          <a:p>
            <a:endParaRPr lang="en-US" dirty="0"/>
          </a:p>
        </p:txBody>
      </p:sp>
      <p:sp>
        <p:nvSpPr>
          <p:cNvPr id="4" name="Slide Number Placeholder 3"/>
          <p:cNvSpPr>
            <a:spLocks noGrp="1"/>
          </p:cNvSpPr>
          <p:nvPr>
            <p:ph type="sldNum" sz="quarter" idx="5"/>
          </p:nvPr>
        </p:nvSpPr>
        <p:spPr/>
        <p:txBody>
          <a:bodyPr/>
          <a:lstStyle/>
          <a:p>
            <a:fld id="{49B1EF4C-C083-414A-AD6E-5EDA5B75EA74}" type="slidenum">
              <a:rPr lang="en-US" smtClean="0"/>
              <a:t>6</a:t>
            </a:fld>
            <a:endParaRPr lang="en-US"/>
          </a:p>
        </p:txBody>
      </p:sp>
    </p:spTree>
    <p:extLst>
      <p:ext uri="{BB962C8B-B14F-4D97-AF65-F5344CB8AC3E}">
        <p14:creationId xmlns:p14="http://schemas.microsoft.com/office/powerpoint/2010/main" val="224029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engagement is limited by coordination challenges.</a:t>
            </a:r>
          </a:p>
        </p:txBody>
      </p:sp>
      <p:sp>
        <p:nvSpPr>
          <p:cNvPr id="4" name="Slide Number Placeholder 3"/>
          <p:cNvSpPr>
            <a:spLocks noGrp="1"/>
          </p:cNvSpPr>
          <p:nvPr>
            <p:ph type="sldNum" sz="quarter" idx="5"/>
          </p:nvPr>
        </p:nvSpPr>
        <p:spPr/>
        <p:txBody>
          <a:bodyPr/>
          <a:lstStyle/>
          <a:p>
            <a:fld id="{49B1EF4C-C083-414A-AD6E-5EDA5B75EA74}" type="slidenum">
              <a:rPr lang="en-US" smtClean="0"/>
              <a:t>7</a:t>
            </a:fld>
            <a:endParaRPr lang="en-US"/>
          </a:p>
        </p:txBody>
      </p:sp>
    </p:spTree>
    <p:extLst>
      <p:ext uri="{BB962C8B-B14F-4D97-AF65-F5344CB8AC3E}">
        <p14:creationId xmlns:p14="http://schemas.microsoft.com/office/powerpoint/2010/main" val="47747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barrier is rarely the employer’s willingness.</a:t>
            </a:r>
          </a:p>
        </p:txBody>
      </p:sp>
      <p:sp>
        <p:nvSpPr>
          <p:cNvPr id="4" name="Slide Number Placeholder 3"/>
          <p:cNvSpPr>
            <a:spLocks noGrp="1"/>
          </p:cNvSpPr>
          <p:nvPr>
            <p:ph type="sldNum" sz="quarter" idx="5"/>
          </p:nvPr>
        </p:nvSpPr>
        <p:spPr/>
        <p:txBody>
          <a:bodyPr/>
          <a:lstStyle/>
          <a:p>
            <a:fld id="{49B1EF4C-C083-414A-AD6E-5EDA5B75EA74}" type="slidenum">
              <a:rPr lang="en-US" smtClean="0"/>
              <a:t>8</a:t>
            </a:fld>
            <a:endParaRPr lang="en-US"/>
          </a:p>
        </p:txBody>
      </p:sp>
    </p:spTree>
    <p:extLst>
      <p:ext uri="{BB962C8B-B14F-4D97-AF65-F5344CB8AC3E}">
        <p14:creationId xmlns:p14="http://schemas.microsoft.com/office/powerpoint/2010/main" val="16588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WBL is often </a:t>
            </a:r>
            <a:r>
              <a:rPr lang="en-US" b="0" dirty="0"/>
              <a:t>relationship-dependent rather than system-supported.</a:t>
            </a:r>
          </a:p>
        </p:txBody>
      </p:sp>
      <p:sp>
        <p:nvSpPr>
          <p:cNvPr id="4" name="Slide Number Placeholder 3"/>
          <p:cNvSpPr>
            <a:spLocks noGrp="1"/>
          </p:cNvSpPr>
          <p:nvPr>
            <p:ph type="sldNum" sz="quarter" idx="5"/>
          </p:nvPr>
        </p:nvSpPr>
        <p:spPr/>
        <p:txBody>
          <a:bodyPr/>
          <a:lstStyle/>
          <a:p>
            <a:fld id="{49B1EF4C-C083-414A-AD6E-5EDA5B75EA74}" type="slidenum">
              <a:rPr lang="en-US" smtClean="0"/>
              <a:t>9</a:t>
            </a:fld>
            <a:endParaRPr lang="en-US"/>
          </a:p>
        </p:txBody>
      </p:sp>
    </p:spTree>
    <p:extLst>
      <p:ext uri="{BB962C8B-B14F-4D97-AF65-F5344CB8AC3E}">
        <p14:creationId xmlns:p14="http://schemas.microsoft.com/office/powerpoint/2010/main" val="267883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E1A3-7FA9-1312-B98B-09E4DD6B9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CD846-C24F-908B-5036-FC72F26DE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9C9C5A-7B9A-C799-7EFB-2EB6BE9F1FA5}"/>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5" name="Footer Placeholder 4">
            <a:extLst>
              <a:ext uri="{FF2B5EF4-FFF2-40B4-BE49-F238E27FC236}">
                <a16:creationId xmlns:a16="http://schemas.microsoft.com/office/drawing/2014/main" id="{6282D49E-DE32-CCA3-B621-3D2D5DBBB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84CC4-408F-D006-9502-52D1A3AF5D5B}"/>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392656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20F6-FD02-7E75-064F-750ED62DC7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B7625-7714-8DA9-02EF-320E786CC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FB9F9-EF04-7D06-5EC5-9F8CA4E84C19}"/>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5" name="Footer Placeholder 4">
            <a:extLst>
              <a:ext uri="{FF2B5EF4-FFF2-40B4-BE49-F238E27FC236}">
                <a16:creationId xmlns:a16="http://schemas.microsoft.com/office/drawing/2014/main" id="{6228E9ED-DCBD-81C8-5DEB-DBC69A5D3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0FE6A-C213-CB5C-585B-3CBCA8C863D2}"/>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172731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5448A-46FA-D153-DA17-A8A5140D60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2D4B7F-1152-9B0E-1BE5-3B5DCCF8D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74CA7-90E9-4EA3-43E4-9C6E506F74A9}"/>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5" name="Footer Placeholder 4">
            <a:extLst>
              <a:ext uri="{FF2B5EF4-FFF2-40B4-BE49-F238E27FC236}">
                <a16:creationId xmlns:a16="http://schemas.microsoft.com/office/drawing/2014/main" id="{FEC2D09B-4351-3DA7-4FEB-DD46218DE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1FE21-2DC7-66AF-4958-E7B251767AD2}"/>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410094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F405-4B18-6D8B-EC3A-F0944B387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6003B-E2A5-E120-9754-020664F7D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21B16-484A-5ED9-60BE-A9AD1A238301}"/>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5" name="Footer Placeholder 4">
            <a:extLst>
              <a:ext uri="{FF2B5EF4-FFF2-40B4-BE49-F238E27FC236}">
                <a16:creationId xmlns:a16="http://schemas.microsoft.com/office/drawing/2014/main" id="{4DAB7537-9E5D-5810-95A4-BA2DED9AF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FA8E1-F81F-6CBC-1273-D3AA94167571}"/>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83501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E615-267C-7F03-A4A0-77C4DC39E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073BEE-B8A1-2FB6-1194-C739FFBCAE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E269E-154A-4732-0B7D-4947492519A4}"/>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5" name="Footer Placeholder 4">
            <a:extLst>
              <a:ext uri="{FF2B5EF4-FFF2-40B4-BE49-F238E27FC236}">
                <a16:creationId xmlns:a16="http://schemas.microsoft.com/office/drawing/2014/main" id="{3553BE56-3736-E4CC-86B9-AABFB19AF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40769-D8C4-3502-6DDB-926650C02CCE}"/>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90855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BE30-36A4-ABEF-1A87-529D05E9D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75A3E-59F6-F00B-B2CB-97E08519F6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F1191-2FA9-964C-BB9E-4577AE29E0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64BD9-B630-EA42-CEE6-D42ADD2C6163}"/>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6" name="Footer Placeholder 5">
            <a:extLst>
              <a:ext uri="{FF2B5EF4-FFF2-40B4-BE49-F238E27FC236}">
                <a16:creationId xmlns:a16="http://schemas.microsoft.com/office/drawing/2014/main" id="{CC11A739-35E5-AAB0-2A5A-C49F73350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6BEAF-860A-E1D3-F0A6-93960C341A6A}"/>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264476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DEAC-FE43-1655-19E6-D8E27AF08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30997-52CC-1CC9-00B3-911ECA960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D5AF5C-0117-3853-F2A7-749124F533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5F47F-3F82-41EA-6339-AB2FD3BCA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1F32B-DD02-63CD-7818-E4C1D1E9EA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459974-3EAD-43EF-4A58-154F43B175CC}"/>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8" name="Footer Placeholder 7">
            <a:extLst>
              <a:ext uri="{FF2B5EF4-FFF2-40B4-BE49-F238E27FC236}">
                <a16:creationId xmlns:a16="http://schemas.microsoft.com/office/drawing/2014/main" id="{648CC49A-1062-D9D5-F7FA-41EEB1410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92CA82-0451-957A-71F8-7950B430C2DA}"/>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291026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39DD-C6F4-769F-E825-2F778099DB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970AE-E1C4-34AA-F81B-962D0A9A1D1D}"/>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4" name="Footer Placeholder 3">
            <a:extLst>
              <a:ext uri="{FF2B5EF4-FFF2-40B4-BE49-F238E27FC236}">
                <a16:creationId xmlns:a16="http://schemas.microsoft.com/office/drawing/2014/main" id="{BE44E98F-01D8-87B0-60F4-C59D0DF4F4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6FCD1A-7C2F-EE45-6F93-B63CBA4F124F}"/>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31515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70FAF-B958-0ABF-D2CD-A2788BBE33C6}"/>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3" name="Footer Placeholder 2">
            <a:extLst>
              <a:ext uri="{FF2B5EF4-FFF2-40B4-BE49-F238E27FC236}">
                <a16:creationId xmlns:a16="http://schemas.microsoft.com/office/drawing/2014/main" id="{1BF49436-CDCE-C33B-715F-99B92A930F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C7BAB6-3C8B-D4A3-D264-4C0FFD3CD367}"/>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242933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2B16-2F83-A7FC-F39E-2E870B596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211E90-8A67-E3EA-4896-DCD7BD8DD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DF7CD-EC3D-1971-40A4-AE1271A51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6F73C-3B28-3678-96A7-541FB84A1959}"/>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6" name="Footer Placeholder 5">
            <a:extLst>
              <a:ext uri="{FF2B5EF4-FFF2-40B4-BE49-F238E27FC236}">
                <a16:creationId xmlns:a16="http://schemas.microsoft.com/office/drawing/2014/main" id="{8FC2B1CE-2D57-8CEF-A444-E460C7CE7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CD738-87D7-8171-0698-BA531FA83D4B}"/>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257875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B1CB-AD94-D979-4686-2AE3A9191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7C10-60BD-EBDE-3FD8-53DB98E87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FD1568-052A-4DA9-269F-77748D803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D3661-136A-1160-63C2-D76531213185}"/>
              </a:ext>
            </a:extLst>
          </p:cNvPr>
          <p:cNvSpPr>
            <a:spLocks noGrp="1"/>
          </p:cNvSpPr>
          <p:nvPr>
            <p:ph type="dt" sz="half" idx="10"/>
          </p:nvPr>
        </p:nvSpPr>
        <p:spPr/>
        <p:txBody>
          <a:bodyPr/>
          <a:lstStyle/>
          <a:p>
            <a:fld id="{0D28BABE-BB3A-4C4B-8E04-2964C9B47FB8}" type="datetimeFigureOut">
              <a:rPr lang="en-US" smtClean="0"/>
              <a:t>4/30/2026</a:t>
            </a:fld>
            <a:endParaRPr lang="en-US"/>
          </a:p>
        </p:txBody>
      </p:sp>
      <p:sp>
        <p:nvSpPr>
          <p:cNvPr id="6" name="Footer Placeholder 5">
            <a:extLst>
              <a:ext uri="{FF2B5EF4-FFF2-40B4-BE49-F238E27FC236}">
                <a16:creationId xmlns:a16="http://schemas.microsoft.com/office/drawing/2014/main" id="{916F8EC7-5EB7-6EF4-B44B-51102D8C7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BB776-8383-7E39-38EE-447F545F0B19}"/>
              </a:ext>
            </a:extLst>
          </p:cNvPr>
          <p:cNvSpPr>
            <a:spLocks noGrp="1"/>
          </p:cNvSpPr>
          <p:nvPr>
            <p:ph type="sldNum" sz="quarter" idx="12"/>
          </p:nvPr>
        </p:nvSpPr>
        <p:spPr/>
        <p:txBody>
          <a:bodyPr/>
          <a:lstStyle/>
          <a:p>
            <a:fld id="{92CB5DBF-DC4A-483E-AA67-D2B32571B813}" type="slidenum">
              <a:rPr lang="en-US" smtClean="0"/>
              <a:t>‹#›</a:t>
            </a:fld>
            <a:endParaRPr lang="en-US"/>
          </a:p>
        </p:txBody>
      </p:sp>
    </p:spTree>
    <p:extLst>
      <p:ext uri="{BB962C8B-B14F-4D97-AF65-F5344CB8AC3E}">
        <p14:creationId xmlns:p14="http://schemas.microsoft.com/office/powerpoint/2010/main" val="24032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EA825-C807-3F70-4E75-AA20E0C09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0A5FF-2FAE-BE25-BE88-77818F0E8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B830E-7CBE-88DC-2792-6281083E6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28BABE-BB3A-4C4B-8E04-2964C9B47FB8}" type="datetimeFigureOut">
              <a:rPr lang="en-US" smtClean="0"/>
              <a:t>4/30/2026</a:t>
            </a:fld>
            <a:endParaRPr lang="en-US"/>
          </a:p>
        </p:txBody>
      </p:sp>
      <p:sp>
        <p:nvSpPr>
          <p:cNvPr id="5" name="Footer Placeholder 4">
            <a:extLst>
              <a:ext uri="{FF2B5EF4-FFF2-40B4-BE49-F238E27FC236}">
                <a16:creationId xmlns:a16="http://schemas.microsoft.com/office/drawing/2014/main" id="{341F6038-4212-594B-0351-5ED0B8B5CE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D2AF6C-A482-B4FD-26BB-C297400B0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CB5DBF-DC4A-483E-AA67-D2B32571B813}" type="slidenum">
              <a:rPr lang="en-US" smtClean="0"/>
              <a:t>‹#›</a:t>
            </a:fld>
            <a:endParaRPr lang="en-US"/>
          </a:p>
        </p:txBody>
      </p:sp>
    </p:spTree>
    <p:extLst>
      <p:ext uri="{BB962C8B-B14F-4D97-AF65-F5344CB8AC3E}">
        <p14:creationId xmlns:p14="http://schemas.microsoft.com/office/powerpoint/2010/main" val="3354689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9.xml"/><Relationship Id="rId7" Type="http://schemas.openxmlformats.org/officeDocument/2006/relationships/hyperlink" Target="https://bit.ly/4lt5Qbq"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in/cindyallenmiller/" TargetMode="External"/><Relationship Id="rId2" Type="http://schemas.openxmlformats.org/officeDocument/2006/relationships/hyperlink" Target="mailto:Cynthia.L.Miller@ttu.edu"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ow to Build Business Partnerships that will Help Your ISV Startup Grow">
            <a:extLst>
              <a:ext uri="{FF2B5EF4-FFF2-40B4-BE49-F238E27FC236}">
                <a16:creationId xmlns:a16="http://schemas.microsoft.com/office/drawing/2014/main" id="{AC49C029-3F19-9406-5CB3-83DD40EE8372}"/>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15A35A-FDC7-FE80-E39E-367F1BF86883}"/>
              </a:ext>
            </a:extLst>
          </p:cNvPr>
          <p:cNvSpPr>
            <a:spLocks noGrp="1"/>
          </p:cNvSpPr>
          <p:nvPr>
            <p:ph type="ctrTitle"/>
          </p:nvPr>
        </p:nvSpPr>
        <p:spPr>
          <a:xfrm>
            <a:off x="1524000" y="1122362"/>
            <a:ext cx="9144000" cy="2900518"/>
          </a:xfrm>
        </p:spPr>
        <p:txBody>
          <a:bodyPr>
            <a:normAutofit/>
          </a:bodyPr>
          <a:lstStyle/>
          <a:p>
            <a:r>
              <a:rPr lang="en-US" sz="5100">
                <a:solidFill>
                  <a:srgbClr val="FFFFFF"/>
                </a:solidFill>
              </a:rPr>
              <a:t>From Findings to Action: Engaging Employers and CTE Educators for High-Quality WBL</a:t>
            </a:r>
          </a:p>
        </p:txBody>
      </p:sp>
      <p:sp>
        <p:nvSpPr>
          <p:cNvPr id="3" name="Subtitle 2">
            <a:extLst>
              <a:ext uri="{FF2B5EF4-FFF2-40B4-BE49-F238E27FC236}">
                <a16:creationId xmlns:a16="http://schemas.microsoft.com/office/drawing/2014/main" id="{709CD70C-8EB8-D732-D02D-44BFFB7CF2F9}"/>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Presented by: Dr. Cindy L. Miller &amp; Ms. Gabriella Garcia</a:t>
            </a:r>
          </a:p>
          <a:p>
            <a:r>
              <a:rPr lang="en-US" dirty="0">
                <a:solidFill>
                  <a:srgbClr val="FFFFFF"/>
                </a:solidFill>
              </a:rPr>
              <a:t>Texas Tech University</a:t>
            </a:r>
          </a:p>
        </p:txBody>
      </p:sp>
    </p:spTree>
    <p:extLst>
      <p:ext uri="{BB962C8B-B14F-4D97-AF65-F5344CB8AC3E}">
        <p14:creationId xmlns:p14="http://schemas.microsoft.com/office/powerpoint/2010/main" val="159049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019368-8299-EBC0-8236-169BE95D6675}"/>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F59B9EA-20E6-62A1-59A0-F464E8AA7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42D5C3B-B3CA-6943-D0AA-F2D83133AD01}"/>
              </a:ext>
            </a:extLst>
          </p:cNvPr>
          <p:cNvSpPr>
            <a:spLocks noGrp="1"/>
          </p:cNvSpPr>
          <p:nvPr>
            <p:ph type="title"/>
          </p:nvPr>
        </p:nvSpPr>
        <p:spPr>
          <a:xfrm>
            <a:off x="479394" y="1070800"/>
            <a:ext cx="3939688" cy="5583126"/>
          </a:xfrm>
        </p:spPr>
        <p:txBody>
          <a:bodyPr>
            <a:normAutofit/>
          </a:bodyPr>
          <a:lstStyle/>
          <a:p>
            <a:pPr algn="r"/>
            <a:r>
              <a:rPr lang="en-US" b="1" dirty="0"/>
              <a:t>Key Finding 5: </a:t>
            </a:r>
            <a:br>
              <a:rPr lang="en-US" b="1" dirty="0"/>
            </a:br>
            <a:r>
              <a:rPr lang="en-US" b="1" dirty="0"/>
              <a:t>Without Coordination</a:t>
            </a:r>
          </a:p>
        </p:txBody>
      </p:sp>
      <p:cxnSp>
        <p:nvCxnSpPr>
          <p:cNvPr id="26" name="Straight Connector 25">
            <a:extLst>
              <a:ext uri="{FF2B5EF4-FFF2-40B4-BE49-F238E27FC236}">
                <a16:creationId xmlns:a16="http://schemas.microsoft.com/office/drawing/2014/main" id="{47DFE054-9AC4-1598-DB34-0E59FF6ABF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FE6A0D9C-35B9-0077-6094-FCF0DABB90C6}"/>
              </a:ext>
            </a:extLst>
          </p:cNvPr>
          <p:cNvGraphicFramePr>
            <a:graphicFrameLocks noGrp="1"/>
          </p:cNvGraphicFramePr>
          <p:nvPr>
            <p:ph idx="1"/>
            <p:extLst>
              <p:ext uri="{D42A27DB-BD31-4B8C-83A1-F6EECF244321}">
                <p14:modId xmlns:p14="http://schemas.microsoft.com/office/powerpoint/2010/main" val="1305265315"/>
              </p:ext>
            </p:extLst>
          </p:nvPr>
        </p:nvGraphicFramePr>
        <p:xfrm>
          <a:off x="4954309" y="1070800"/>
          <a:ext cx="6837641"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92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graphicEl>
                                              <a:dgm id="{BE6BC6AC-57BA-4D39-B2C6-F5E432FE356B}"/>
                                            </p:graphicEl>
                                          </p:spTgt>
                                        </p:tgtEl>
                                        <p:attrNameLst>
                                          <p:attrName>style.visibility</p:attrName>
                                        </p:attrNameLst>
                                      </p:cBhvr>
                                      <p:to>
                                        <p:strVal val="visible"/>
                                      </p:to>
                                    </p:set>
                                    <p:animEffect transition="in" filter="fade">
                                      <p:cBhvr>
                                        <p:cTn id="7" dur="500"/>
                                        <p:tgtEl>
                                          <p:spTgt spid="19">
                                            <p:graphicEl>
                                              <a:dgm id="{BE6BC6AC-57BA-4D39-B2C6-F5E432FE35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5B07FD61-4E7B-4C5C-A81E-0852B896D6D0}"/>
                                            </p:graphicEl>
                                          </p:spTgt>
                                        </p:tgtEl>
                                        <p:attrNameLst>
                                          <p:attrName>style.visibility</p:attrName>
                                        </p:attrNameLst>
                                      </p:cBhvr>
                                      <p:to>
                                        <p:strVal val="visible"/>
                                      </p:to>
                                    </p:set>
                                    <p:animEffect transition="in" filter="fade">
                                      <p:cBhvr>
                                        <p:cTn id="12" dur="500"/>
                                        <p:tgtEl>
                                          <p:spTgt spid="19">
                                            <p:graphicEl>
                                              <a:dgm id="{5B07FD61-4E7B-4C5C-A81E-0852B896D6D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graphicEl>
                                              <a:dgm id="{058974C5-AB75-4644-A0C4-52C1C6DFC103}"/>
                                            </p:graphicEl>
                                          </p:spTgt>
                                        </p:tgtEl>
                                        <p:attrNameLst>
                                          <p:attrName>style.visibility</p:attrName>
                                        </p:attrNameLst>
                                      </p:cBhvr>
                                      <p:to>
                                        <p:strVal val="visible"/>
                                      </p:to>
                                    </p:set>
                                    <p:animEffect transition="in" filter="fade">
                                      <p:cBhvr>
                                        <p:cTn id="15" dur="500"/>
                                        <p:tgtEl>
                                          <p:spTgt spid="19">
                                            <p:graphicEl>
                                              <a:dgm id="{058974C5-AB75-4644-A0C4-52C1C6DFC1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graphicEl>
                                              <a:dgm id="{D35F556E-57F7-4A20-9B2C-62996C9ADC6E}"/>
                                            </p:graphicEl>
                                          </p:spTgt>
                                        </p:tgtEl>
                                        <p:attrNameLst>
                                          <p:attrName>style.visibility</p:attrName>
                                        </p:attrNameLst>
                                      </p:cBhvr>
                                      <p:to>
                                        <p:strVal val="visible"/>
                                      </p:to>
                                    </p:set>
                                    <p:animEffect transition="in" filter="fade">
                                      <p:cBhvr>
                                        <p:cTn id="20" dur="500"/>
                                        <p:tgtEl>
                                          <p:spTgt spid="19">
                                            <p:graphicEl>
                                              <a:dgm id="{D35F556E-57F7-4A20-9B2C-62996C9ADC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graphicEl>
                                              <a:dgm id="{F432930D-1F33-45FE-B99F-BA2F2F495AC4}"/>
                                            </p:graphicEl>
                                          </p:spTgt>
                                        </p:tgtEl>
                                        <p:attrNameLst>
                                          <p:attrName>style.visibility</p:attrName>
                                        </p:attrNameLst>
                                      </p:cBhvr>
                                      <p:to>
                                        <p:strVal val="visible"/>
                                      </p:to>
                                    </p:set>
                                    <p:animEffect transition="in" filter="fade">
                                      <p:cBhvr>
                                        <p:cTn id="23" dur="500"/>
                                        <p:tgtEl>
                                          <p:spTgt spid="19">
                                            <p:graphicEl>
                                              <a:dgm id="{F432930D-1F33-45FE-B99F-BA2F2F495A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2292540-5F88-541E-0A41-4184A2BB3B52}"/>
              </a:ext>
            </a:extLst>
          </p:cNvPr>
          <p:cNvSpPr>
            <a:spLocks noGrp="1"/>
          </p:cNvSpPr>
          <p:nvPr>
            <p:ph type="title"/>
          </p:nvPr>
        </p:nvSpPr>
        <p:spPr>
          <a:xfrm>
            <a:off x="479394" y="1070800"/>
            <a:ext cx="3939688" cy="5583126"/>
          </a:xfrm>
        </p:spPr>
        <p:txBody>
          <a:bodyPr>
            <a:normAutofit/>
          </a:bodyPr>
          <a:lstStyle/>
          <a:p>
            <a:pPr algn="r"/>
            <a:r>
              <a:rPr lang="en-US" sz="5400" b="1" dirty="0"/>
              <a:t>What This Means</a:t>
            </a:r>
          </a:p>
        </p:txBody>
      </p:sp>
      <p:cxnSp>
        <p:nvCxnSpPr>
          <p:cNvPr id="18" name="Straight Connector 1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2314499-B450-1512-A5A4-1F4A394BFA56}"/>
              </a:ext>
            </a:extLst>
          </p:cNvPr>
          <p:cNvGraphicFramePr>
            <a:graphicFrameLocks noGrp="1"/>
          </p:cNvGraphicFramePr>
          <p:nvPr>
            <p:ph idx="1"/>
            <p:extLst>
              <p:ext uri="{D42A27DB-BD31-4B8C-83A1-F6EECF244321}">
                <p14:modId xmlns:p14="http://schemas.microsoft.com/office/powerpoint/2010/main" val="93262256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847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3DA673FB-41A4-405F-B0A7-37B2DF17B8DE}"/>
                                            </p:graphicEl>
                                          </p:spTgt>
                                        </p:tgtEl>
                                        <p:attrNameLst>
                                          <p:attrName>style.visibility</p:attrName>
                                        </p:attrNameLst>
                                      </p:cBhvr>
                                      <p:to>
                                        <p:strVal val="visible"/>
                                      </p:to>
                                    </p:set>
                                    <p:animEffect transition="in" filter="fade">
                                      <p:cBhvr>
                                        <p:cTn id="7" dur="500"/>
                                        <p:tgtEl>
                                          <p:spTgt spid="5">
                                            <p:graphicEl>
                                              <a:dgm id="{3DA673FB-41A4-405F-B0A7-37B2DF17B8D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9DE2E82-F1C4-49AB-A224-9ED15763E133}"/>
                                            </p:graphicEl>
                                          </p:spTgt>
                                        </p:tgtEl>
                                        <p:attrNameLst>
                                          <p:attrName>style.visibility</p:attrName>
                                        </p:attrNameLst>
                                      </p:cBhvr>
                                      <p:to>
                                        <p:strVal val="visible"/>
                                      </p:to>
                                    </p:set>
                                    <p:animEffect transition="in" filter="fade">
                                      <p:cBhvr>
                                        <p:cTn id="12" dur="500"/>
                                        <p:tgtEl>
                                          <p:spTgt spid="5">
                                            <p:graphicEl>
                                              <a:dgm id="{69DE2E82-F1C4-49AB-A224-9ED15763E13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E40FEF3C-A53C-4ADF-8440-06809AF4218D}"/>
                                            </p:graphicEl>
                                          </p:spTgt>
                                        </p:tgtEl>
                                        <p:attrNameLst>
                                          <p:attrName>style.visibility</p:attrName>
                                        </p:attrNameLst>
                                      </p:cBhvr>
                                      <p:to>
                                        <p:strVal val="visible"/>
                                      </p:to>
                                    </p:set>
                                    <p:animEffect transition="in" filter="fade">
                                      <p:cBhvr>
                                        <p:cTn id="15" dur="500"/>
                                        <p:tgtEl>
                                          <p:spTgt spid="5">
                                            <p:graphicEl>
                                              <a:dgm id="{E40FEF3C-A53C-4ADF-8440-06809AF421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B144F03C-F875-4724-BD5D-6140597C12A3}"/>
                                            </p:graphicEl>
                                          </p:spTgt>
                                        </p:tgtEl>
                                        <p:attrNameLst>
                                          <p:attrName>style.visibility</p:attrName>
                                        </p:attrNameLst>
                                      </p:cBhvr>
                                      <p:to>
                                        <p:strVal val="visible"/>
                                      </p:to>
                                    </p:set>
                                    <p:animEffect transition="in" filter="fade">
                                      <p:cBhvr>
                                        <p:cTn id="20" dur="500"/>
                                        <p:tgtEl>
                                          <p:spTgt spid="5">
                                            <p:graphicEl>
                                              <a:dgm id="{B144F03C-F875-4724-BD5D-6140597C12A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451449A2-68A2-424A-BBCF-87B09282C3F2}"/>
                                            </p:graphicEl>
                                          </p:spTgt>
                                        </p:tgtEl>
                                        <p:attrNameLst>
                                          <p:attrName>style.visibility</p:attrName>
                                        </p:attrNameLst>
                                      </p:cBhvr>
                                      <p:to>
                                        <p:strVal val="visible"/>
                                      </p:to>
                                    </p:set>
                                    <p:animEffect transition="in" filter="fade">
                                      <p:cBhvr>
                                        <p:cTn id="23" dur="500"/>
                                        <p:tgtEl>
                                          <p:spTgt spid="5">
                                            <p:graphicEl>
                                              <a:dgm id="{451449A2-68A2-424A-BBCF-87B09282C3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DE9C2E7F-AEF0-438E-8324-8D1200FC0AD5}"/>
                                            </p:graphicEl>
                                          </p:spTgt>
                                        </p:tgtEl>
                                        <p:attrNameLst>
                                          <p:attrName>style.visibility</p:attrName>
                                        </p:attrNameLst>
                                      </p:cBhvr>
                                      <p:to>
                                        <p:strVal val="visible"/>
                                      </p:to>
                                    </p:set>
                                    <p:animEffect transition="in" filter="fade">
                                      <p:cBhvr>
                                        <p:cTn id="28" dur="500"/>
                                        <p:tgtEl>
                                          <p:spTgt spid="5">
                                            <p:graphicEl>
                                              <a:dgm id="{DE9C2E7F-AEF0-438E-8324-8D1200FC0AD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B218AC51-1811-4197-B707-67BDEA68C3A2}"/>
                                            </p:graphicEl>
                                          </p:spTgt>
                                        </p:tgtEl>
                                        <p:attrNameLst>
                                          <p:attrName>style.visibility</p:attrName>
                                        </p:attrNameLst>
                                      </p:cBhvr>
                                      <p:to>
                                        <p:strVal val="visible"/>
                                      </p:to>
                                    </p:set>
                                    <p:animEffect transition="in" filter="fade">
                                      <p:cBhvr>
                                        <p:cTn id="31" dur="500"/>
                                        <p:tgtEl>
                                          <p:spTgt spid="5">
                                            <p:graphicEl>
                                              <a:dgm id="{B218AC51-1811-4197-B707-67BDEA68C3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4E75F9-BC6D-2C42-5570-526D2DF19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457200"/>
            <a:ext cx="10020300" cy="5943600"/>
          </a:xfrm>
          <a:prstGeom prst="rect">
            <a:avLst/>
          </a:prstGeom>
        </p:spPr>
      </p:pic>
    </p:spTree>
    <p:extLst>
      <p:ext uri="{BB962C8B-B14F-4D97-AF65-F5344CB8AC3E}">
        <p14:creationId xmlns:p14="http://schemas.microsoft.com/office/powerpoint/2010/main" val="1930425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C973-A7CD-A2D3-7424-702D97C5F2BB}"/>
              </a:ext>
            </a:extLst>
          </p:cNvPr>
          <p:cNvSpPr>
            <a:spLocks noGrp="1"/>
          </p:cNvSpPr>
          <p:nvPr>
            <p:ph type="title"/>
          </p:nvPr>
        </p:nvSpPr>
        <p:spPr/>
        <p:txBody>
          <a:bodyPr/>
          <a:lstStyle/>
          <a:p>
            <a:r>
              <a:rPr lang="en-US" b="1" dirty="0"/>
              <a:t>Lessons from Texas Models</a:t>
            </a:r>
          </a:p>
        </p:txBody>
      </p:sp>
      <p:graphicFrame>
        <p:nvGraphicFramePr>
          <p:cNvPr id="11" name="Content Placeholder 8">
            <a:extLst>
              <a:ext uri="{FF2B5EF4-FFF2-40B4-BE49-F238E27FC236}">
                <a16:creationId xmlns:a16="http://schemas.microsoft.com/office/drawing/2014/main" id="{09337982-027F-BB9D-B8A3-408FF818D210}"/>
              </a:ext>
            </a:extLst>
          </p:cNvPr>
          <p:cNvGraphicFramePr>
            <a:graphicFrameLocks noGrp="1"/>
          </p:cNvGraphicFramePr>
          <p:nvPr>
            <p:ph idx="1"/>
            <p:extLst>
              <p:ext uri="{D42A27DB-BD31-4B8C-83A1-F6EECF244321}">
                <p14:modId xmlns:p14="http://schemas.microsoft.com/office/powerpoint/2010/main" val="2290427131"/>
              </p:ext>
            </p:extLst>
          </p:nvPr>
        </p:nvGraphicFramePr>
        <p:xfrm>
          <a:off x="600075" y="1771650"/>
          <a:ext cx="10953749"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929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graphicEl>
                                              <a:dgm id="{31D9B713-04B6-47CA-9C9C-4461242B7185}"/>
                                            </p:graphicEl>
                                          </p:spTgt>
                                        </p:tgtEl>
                                        <p:attrNameLst>
                                          <p:attrName>style.visibility</p:attrName>
                                        </p:attrNameLst>
                                      </p:cBhvr>
                                      <p:to>
                                        <p:strVal val="visible"/>
                                      </p:to>
                                    </p:set>
                                    <p:animEffect transition="in" filter="fade">
                                      <p:cBhvr>
                                        <p:cTn id="7" dur="500"/>
                                        <p:tgtEl>
                                          <p:spTgt spid="11">
                                            <p:graphicEl>
                                              <a:dgm id="{31D9B713-04B6-47CA-9C9C-4461242B718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graphicEl>
                                              <a:dgm id="{CA8E8295-1213-4573-81DD-D06597EF1E25}"/>
                                            </p:graphicEl>
                                          </p:spTgt>
                                        </p:tgtEl>
                                        <p:attrNameLst>
                                          <p:attrName>style.visibility</p:attrName>
                                        </p:attrNameLst>
                                      </p:cBhvr>
                                      <p:to>
                                        <p:strVal val="visible"/>
                                      </p:to>
                                    </p:set>
                                    <p:animEffect transition="in" filter="fade">
                                      <p:cBhvr>
                                        <p:cTn id="10" dur="500"/>
                                        <p:tgtEl>
                                          <p:spTgt spid="11">
                                            <p:graphicEl>
                                              <a:dgm id="{CA8E8295-1213-4573-81DD-D06597EF1E2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graphicEl>
                                              <a:dgm id="{CBFB055A-6DD4-4070-9D45-D54E217810DB}"/>
                                            </p:graphicEl>
                                          </p:spTgt>
                                        </p:tgtEl>
                                        <p:attrNameLst>
                                          <p:attrName>style.visibility</p:attrName>
                                        </p:attrNameLst>
                                      </p:cBhvr>
                                      <p:to>
                                        <p:strVal val="visible"/>
                                      </p:to>
                                    </p:set>
                                    <p:animEffect transition="in" filter="fade">
                                      <p:cBhvr>
                                        <p:cTn id="15" dur="500"/>
                                        <p:tgtEl>
                                          <p:spTgt spid="11">
                                            <p:graphicEl>
                                              <a:dgm id="{CBFB055A-6DD4-4070-9D45-D54E217810D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graphicEl>
                                              <a:dgm id="{04E895F6-072D-4B6A-B369-8A909E0EAB18}"/>
                                            </p:graphicEl>
                                          </p:spTgt>
                                        </p:tgtEl>
                                        <p:attrNameLst>
                                          <p:attrName>style.visibility</p:attrName>
                                        </p:attrNameLst>
                                      </p:cBhvr>
                                      <p:to>
                                        <p:strVal val="visible"/>
                                      </p:to>
                                    </p:set>
                                    <p:animEffect transition="in" filter="fade">
                                      <p:cBhvr>
                                        <p:cTn id="18" dur="500"/>
                                        <p:tgtEl>
                                          <p:spTgt spid="11">
                                            <p:graphicEl>
                                              <a:dgm id="{04E895F6-072D-4B6A-B369-8A909E0EAB1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graphicEl>
                                              <a:dgm id="{9BAD4070-4EAF-4AD9-A0EF-23AB79CEF425}"/>
                                            </p:graphicEl>
                                          </p:spTgt>
                                        </p:tgtEl>
                                        <p:attrNameLst>
                                          <p:attrName>style.visibility</p:attrName>
                                        </p:attrNameLst>
                                      </p:cBhvr>
                                      <p:to>
                                        <p:strVal val="visible"/>
                                      </p:to>
                                    </p:set>
                                    <p:animEffect transition="in" filter="fade">
                                      <p:cBhvr>
                                        <p:cTn id="23" dur="500"/>
                                        <p:tgtEl>
                                          <p:spTgt spid="11">
                                            <p:graphicEl>
                                              <a:dgm id="{9BAD4070-4EAF-4AD9-A0EF-23AB79CEF42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graphicEl>
                                              <a:dgm id="{7F7061D8-A937-4A69-A7EE-B0C4684270CD}"/>
                                            </p:graphicEl>
                                          </p:spTgt>
                                        </p:tgtEl>
                                        <p:attrNameLst>
                                          <p:attrName>style.visibility</p:attrName>
                                        </p:attrNameLst>
                                      </p:cBhvr>
                                      <p:to>
                                        <p:strVal val="visible"/>
                                      </p:to>
                                    </p:set>
                                    <p:animEffect transition="in" filter="fade">
                                      <p:cBhvr>
                                        <p:cTn id="26" dur="500"/>
                                        <p:tgtEl>
                                          <p:spTgt spid="11">
                                            <p:graphicEl>
                                              <a:dgm id="{7F7061D8-A937-4A69-A7EE-B0C4684270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graphicEl>
                                              <a:dgm id="{79227D38-B745-421A-BAFD-900158DC8422}"/>
                                            </p:graphicEl>
                                          </p:spTgt>
                                        </p:tgtEl>
                                        <p:attrNameLst>
                                          <p:attrName>style.visibility</p:attrName>
                                        </p:attrNameLst>
                                      </p:cBhvr>
                                      <p:to>
                                        <p:strVal val="visible"/>
                                      </p:to>
                                    </p:set>
                                    <p:animEffect transition="in" filter="fade">
                                      <p:cBhvr>
                                        <p:cTn id="31" dur="500"/>
                                        <p:tgtEl>
                                          <p:spTgt spid="11">
                                            <p:graphicEl>
                                              <a:dgm id="{79227D38-B745-421A-BAFD-900158DC842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graphicEl>
                                              <a:dgm id="{48BAB171-A980-4FE8-AE85-BA90A16BC2A8}"/>
                                            </p:graphicEl>
                                          </p:spTgt>
                                        </p:tgtEl>
                                        <p:attrNameLst>
                                          <p:attrName>style.visibility</p:attrName>
                                        </p:attrNameLst>
                                      </p:cBhvr>
                                      <p:to>
                                        <p:strVal val="visible"/>
                                      </p:to>
                                    </p:set>
                                    <p:animEffect transition="in" filter="fade">
                                      <p:cBhvr>
                                        <p:cTn id="34" dur="500"/>
                                        <p:tgtEl>
                                          <p:spTgt spid="11">
                                            <p:graphicEl>
                                              <a:dgm id="{48BAB171-A980-4FE8-AE85-BA90A16BC2A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graphicEl>
                                              <a:dgm id="{1078DEE9-ECB9-435E-ACF9-D56D828CDD42}"/>
                                            </p:graphicEl>
                                          </p:spTgt>
                                        </p:tgtEl>
                                        <p:attrNameLst>
                                          <p:attrName>style.visibility</p:attrName>
                                        </p:attrNameLst>
                                      </p:cBhvr>
                                      <p:to>
                                        <p:strVal val="visible"/>
                                      </p:to>
                                    </p:set>
                                    <p:animEffect transition="in" filter="fade">
                                      <p:cBhvr>
                                        <p:cTn id="39" dur="500"/>
                                        <p:tgtEl>
                                          <p:spTgt spid="11">
                                            <p:graphicEl>
                                              <a:dgm id="{1078DEE9-ECB9-435E-ACF9-D56D828CDD4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graphicEl>
                                              <a:dgm id="{F00895B4-3530-4D06-A0B1-FE1EDCF73E15}"/>
                                            </p:graphicEl>
                                          </p:spTgt>
                                        </p:tgtEl>
                                        <p:attrNameLst>
                                          <p:attrName>style.visibility</p:attrName>
                                        </p:attrNameLst>
                                      </p:cBhvr>
                                      <p:to>
                                        <p:strVal val="visible"/>
                                      </p:to>
                                    </p:set>
                                    <p:animEffect transition="in" filter="fade">
                                      <p:cBhvr>
                                        <p:cTn id="42" dur="500"/>
                                        <p:tgtEl>
                                          <p:spTgt spid="11">
                                            <p:graphicEl>
                                              <a:dgm id="{F00895B4-3530-4D06-A0B1-FE1EDCF73E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1FAB0-9B6B-B1D5-85DE-B54800A079E5}"/>
              </a:ext>
            </a:extLst>
          </p:cNvPr>
          <p:cNvSpPr>
            <a:spLocks noGrp="1"/>
          </p:cNvSpPr>
          <p:nvPr>
            <p:ph type="title"/>
          </p:nvPr>
        </p:nvSpPr>
        <p:spPr>
          <a:xfrm>
            <a:off x="914401" y="489508"/>
            <a:ext cx="5953123" cy="1282142"/>
          </a:xfrm>
        </p:spPr>
        <p:txBody>
          <a:bodyPr anchor="b">
            <a:normAutofit/>
          </a:bodyPr>
          <a:lstStyle/>
          <a:p>
            <a:r>
              <a:rPr lang="en-US" sz="3700" b="1" dirty="0"/>
              <a:t>Our Regional Intermediary Approach</a:t>
            </a:r>
          </a:p>
        </p:txBody>
      </p:sp>
      <p:sp>
        <p:nvSpPr>
          <p:cNvPr id="3" name="Content Placeholder 2">
            <a:extLst>
              <a:ext uri="{FF2B5EF4-FFF2-40B4-BE49-F238E27FC236}">
                <a16:creationId xmlns:a16="http://schemas.microsoft.com/office/drawing/2014/main" id="{294C1362-1249-6DAB-26A8-03B29AD608BF}"/>
              </a:ext>
            </a:extLst>
          </p:cNvPr>
          <p:cNvSpPr>
            <a:spLocks noGrp="1"/>
          </p:cNvSpPr>
          <p:nvPr>
            <p:ph idx="1"/>
          </p:nvPr>
        </p:nvSpPr>
        <p:spPr>
          <a:xfrm>
            <a:off x="914402" y="2266950"/>
            <a:ext cx="5181598" cy="3924300"/>
          </a:xfrm>
        </p:spPr>
        <p:txBody>
          <a:bodyPr anchor="t">
            <a:normAutofit/>
          </a:bodyPr>
          <a:lstStyle/>
          <a:p>
            <a:pPr>
              <a:buFont typeface="Wingdings" panose="05000000000000000000" pitchFamily="2" charset="2"/>
              <a:buChar char="Ø"/>
            </a:pPr>
            <a:r>
              <a:rPr lang="en-US" dirty="0"/>
              <a:t>Centralized employer database</a:t>
            </a:r>
          </a:p>
          <a:p>
            <a:pPr>
              <a:buFont typeface="Wingdings" panose="05000000000000000000" pitchFamily="2" charset="2"/>
              <a:buChar char="Ø"/>
            </a:pPr>
            <a:r>
              <a:rPr lang="en-US" dirty="0"/>
              <a:t>Structured placement requests</a:t>
            </a:r>
          </a:p>
          <a:p>
            <a:pPr>
              <a:buFont typeface="Wingdings" panose="05000000000000000000" pitchFamily="2" charset="2"/>
              <a:buChar char="Ø"/>
            </a:pPr>
            <a:r>
              <a:rPr lang="en-US" dirty="0"/>
              <a:t>Standardized agreements</a:t>
            </a:r>
          </a:p>
          <a:p>
            <a:pPr>
              <a:buFont typeface="Wingdings" panose="05000000000000000000" pitchFamily="2" charset="2"/>
              <a:buChar char="Ø"/>
            </a:pPr>
            <a:r>
              <a:rPr lang="en-US" dirty="0"/>
              <a:t>Evaluation systems</a:t>
            </a:r>
          </a:p>
          <a:p>
            <a:pPr>
              <a:buFont typeface="Wingdings" panose="05000000000000000000" pitchFamily="2" charset="2"/>
              <a:buChar char="Ø"/>
            </a:pPr>
            <a:r>
              <a:rPr lang="en-US" dirty="0"/>
              <a:t>Regional coordination partners</a:t>
            </a:r>
          </a:p>
        </p:txBody>
      </p:sp>
      <p:pic>
        <p:nvPicPr>
          <p:cNvPr id="6146" name="Picture 2" descr="Regional Work-based Learning Ecosystems Application">
            <a:extLst>
              <a:ext uri="{FF2B5EF4-FFF2-40B4-BE49-F238E27FC236}">
                <a16:creationId xmlns:a16="http://schemas.microsoft.com/office/drawing/2014/main" id="{CF12998B-C313-C7C3-99C5-47C2A06AB6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120" y="667457"/>
            <a:ext cx="4957638" cy="5137448"/>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246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218E-9E3B-60A0-D03A-1902D8FD8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2D71E-862B-582B-4710-E164BDDBC33B}"/>
              </a:ext>
            </a:extLst>
          </p:cNvPr>
          <p:cNvSpPr>
            <a:spLocks noGrp="1"/>
          </p:cNvSpPr>
          <p:nvPr>
            <p:ph type="title"/>
          </p:nvPr>
        </p:nvSpPr>
        <p:spPr>
          <a:xfrm>
            <a:off x="838200" y="365125"/>
            <a:ext cx="10515600" cy="1054099"/>
          </a:xfrm>
        </p:spPr>
        <p:txBody>
          <a:bodyPr>
            <a:normAutofit fontScale="90000"/>
          </a:bodyPr>
          <a:lstStyle/>
          <a:p>
            <a:pPr algn="ctr"/>
            <a:r>
              <a:rPr lang="en-US" b="1" dirty="0"/>
              <a:t>Community Workforce Partnership (CWP) Model</a:t>
            </a:r>
          </a:p>
        </p:txBody>
      </p:sp>
      <p:graphicFrame>
        <p:nvGraphicFramePr>
          <p:cNvPr id="6" name="Content Placeholder 5">
            <a:extLst>
              <a:ext uri="{FF2B5EF4-FFF2-40B4-BE49-F238E27FC236}">
                <a16:creationId xmlns:a16="http://schemas.microsoft.com/office/drawing/2014/main" id="{FEBB28CD-E9C6-1F82-BAB3-5346C8542736}"/>
              </a:ext>
            </a:extLst>
          </p:cNvPr>
          <p:cNvGraphicFramePr>
            <a:graphicFrameLocks noGrp="1"/>
          </p:cNvGraphicFramePr>
          <p:nvPr>
            <p:ph idx="1"/>
            <p:extLst>
              <p:ext uri="{D42A27DB-BD31-4B8C-83A1-F6EECF244321}">
                <p14:modId xmlns:p14="http://schemas.microsoft.com/office/powerpoint/2010/main" val="545706671"/>
              </p:ext>
            </p:extLst>
          </p:nvPr>
        </p:nvGraphicFramePr>
        <p:xfrm>
          <a:off x="371475" y="1057276"/>
          <a:ext cx="11439525" cy="560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091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06D395-AB20-8DAA-2F91-CCAD30CA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4" y="457200"/>
            <a:ext cx="10467975" cy="5943600"/>
          </a:xfrm>
          <a:prstGeom prst="rect">
            <a:avLst/>
          </a:prstGeom>
        </p:spPr>
      </p:pic>
    </p:spTree>
    <p:extLst>
      <p:ext uri="{BB962C8B-B14F-4D97-AF65-F5344CB8AC3E}">
        <p14:creationId xmlns:p14="http://schemas.microsoft.com/office/powerpoint/2010/main" val="1197538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Ultimate Guide to Conducting a Focus Group Discussion | Discuss">
            <a:extLst>
              <a:ext uri="{FF2B5EF4-FFF2-40B4-BE49-F238E27FC236}">
                <a16:creationId xmlns:a16="http://schemas.microsoft.com/office/drawing/2014/main" id="{771DB68E-7FB8-C7DA-4AB9-ED209687E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64" r="7325"/>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A82282-A367-1E14-56AF-6176B87498CF}"/>
              </a:ext>
            </a:extLst>
          </p:cNvPr>
          <p:cNvSpPr>
            <a:spLocks noGrp="1"/>
          </p:cNvSpPr>
          <p:nvPr>
            <p:ph type="title"/>
          </p:nvPr>
        </p:nvSpPr>
        <p:spPr>
          <a:xfrm>
            <a:off x="8201024" y="355600"/>
            <a:ext cx="3686175" cy="1539875"/>
          </a:xfrm>
        </p:spPr>
        <p:txBody>
          <a:bodyPr>
            <a:normAutofit fontScale="90000"/>
          </a:bodyPr>
          <a:lstStyle/>
          <a:p>
            <a:pPr algn="ctr"/>
            <a:r>
              <a:rPr lang="en-US" sz="4000" dirty="0"/>
              <a:t>Group Discussion Activity</a:t>
            </a:r>
          </a:p>
        </p:txBody>
      </p:sp>
      <p:sp>
        <p:nvSpPr>
          <p:cNvPr id="3" name="Content Placeholder 2">
            <a:extLst>
              <a:ext uri="{FF2B5EF4-FFF2-40B4-BE49-F238E27FC236}">
                <a16:creationId xmlns:a16="http://schemas.microsoft.com/office/drawing/2014/main" id="{9F16BE2C-EED1-A732-010F-C2B1D8765C40}"/>
              </a:ext>
            </a:extLst>
          </p:cNvPr>
          <p:cNvSpPr>
            <a:spLocks noGrp="1"/>
          </p:cNvSpPr>
          <p:nvPr>
            <p:ph idx="1"/>
          </p:nvPr>
        </p:nvSpPr>
        <p:spPr>
          <a:xfrm>
            <a:off x="7905751" y="1895475"/>
            <a:ext cx="4076698" cy="4606925"/>
          </a:xfrm>
        </p:spPr>
        <p:txBody>
          <a:bodyPr>
            <a:normAutofit/>
          </a:bodyPr>
          <a:lstStyle/>
          <a:p>
            <a:r>
              <a:rPr lang="en-US" dirty="0"/>
              <a:t>Discuss with someone near you:</a:t>
            </a:r>
          </a:p>
          <a:p>
            <a:pPr lvl="1"/>
            <a:r>
              <a:rPr lang="en-US" dirty="0"/>
              <a:t>What challenges exist in your local or regional WBL system?</a:t>
            </a:r>
          </a:p>
          <a:p>
            <a:pPr lvl="1"/>
            <a:r>
              <a:rPr lang="en-US" dirty="0"/>
              <a:t>Who currently coordinates employer engagement?</a:t>
            </a:r>
          </a:p>
          <a:p>
            <a:pPr lvl="1"/>
            <a:r>
              <a:rPr lang="en-US" dirty="0"/>
              <a:t>What intermediary structure might strengthen your partnerships?</a:t>
            </a:r>
          </a:p>
        </p:txBody>
      </p:sp>
    </p:spTree>
    <p:extLst>
      <p:ext uri="{BB962C8B-B14F-4D97-AF65-F5344CB8AC3E}">
        <p14:creationId xmlns:p14="http://schemas.microsoft.com/office/powerpoint/2010/main" val="2245159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2EC348-95E8-63FE-9DEC-822A9836C3E7}"/>
              </a:ext>
            </a:extLst>
          </p:cNvPr>
          <p:cNvSpPr>
            <a:spLocks noGrp="1"/>
          </p:cNvSpPr>
          <p:nvPr>
            <p:ph type="title"/>
          </p:nvPr>
        </p:nvSpPr>
        <p:spPr>
          <a:xfrm>
            <a:off x="602514" y="296792"/>
            <a:ext cx="9718111" cy="1576446"/>
          </a:xfrm>
        </p:spPr>
        <p:txBody>
          <a:bodyPr anchor="ctr">
            <a:normAutofit/>
          </a:bodyPr>
          <a:lstStyle/>
          <a:p>
            <a:r>
              <a:rPr lang="en-US" b="1" dirty="0">
                <a:solidFill>
                  <a:srgbClr val="FFFFFF"/>
                </a:solidFill>
              </a:rPr>
              <a:t>Intermediary WBL Toolkit</a:t>
            </a:r>
          </a:p>
        </p:txBody>
      </p:sp>
      <p:graphicFrame>
        <p:nvGraphicFramePr>
          <p:cNvPr id="5" name="Content Placeholder 2">
            <a:extLst>
              <a:ext uri="{FF2B5EF4-FFF2-40B4-BE49-F238E27FC236}">
                <a16:creationId xmlns:a16="http://schemas.microsoft.com/office/drawing/2014/main" id="{0DF04EF8-896B-E9FF-722D-3FDB23FF5CFA}"/>
              </a:ext>
            </a:extLst>
          </p:cNvPr>
          <p:cNvGraphicFramePr>
            <a:graphicFrameLocks noGrp="1"/>
          </p:cNvGraphicFramePr>
          <p:nvPr>
            <p:ph idx="1"/>
            <p:extLst>
              <p:ext uri="{D42A27DB-BD31-4B8C-83A1-F6EECF244321}">
                <p14:modId xmlns:p14="http://schemas.microsoft.com/office/powerpoint/2010/main" val="2824716939"/>
              </p:ext>
            </p:extLst>
          </p:nvPr>
        </p:nvGraphicFramePr>
        <p:xfrm>
          <a:off x="304800" y="2314575"/>
          <a:ext cx="11477625" cy="4246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25D6A13-C642-2D74-3050-36365E0231D3}"/>
              </a:ext>
            </a:extLst>
          </p:cNvPr>
          <p:cNvSpPr txBox="1"/>
          <p:nvPr/>
        </p:nvSpPr>
        <p:spPr>
          <a:xfrm>
            <a:off x="3691794" y="6062936"/>
            <a:ext cx="4391025" cy="646331"/>
          </a:xfrm>
          <a:prstGeom prst="rect">
            <a:avLst/>
          </a:prstGeom>
          <a:noFill/>
        </p:spPr>
        <p:txBody>
          <a:bodyPr wrap="square" rtlCol="0">
            <a:spAutoFit/>
          </a:bodyPr>
          <a:lstStyle/>
          <a:p>
            <a:r>
              <a:rPr lang="en-US" sz="3600" dirty="0">
                <a:hlinkClick r:id="rId7"/>
              </a:rPr>
              <a:t>https://bit.ly/4lt5Qbq</a:t>
            </a:r>
            <a:r>
              <a:rPr lang="en-US" sz="3600" dirty="0"/>
              <a:t> </a:t>
            </a:r>
          </a:p>
        </p:txBody>
      </p:sp>
      <p:pic>
        <p:nvPicPr>
          <p:cNvPr id="7" name="Picture 6">
            <a:extLst>
              <a:ext uri="{FF2B5EF4-FFF2-40B4-BE49-F238E27FC236}">
                <a16:creationId xmlns:a16="http://schemas.microsoft.com/office/drawing/2014/main" id="{B9368159-61A1-A251-7E1D-3FCD0A8330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4516" y="0"/>
            <a:ext cx="2973469" cy="2973469"/>
          </a:xfrm>
          <a:prstGeom prst="rect">
            <a:avLst/>
          </a:prstGeom>
        </p:spPr>
      </p:pic>
    </p:spTree>
    <p:extLst>
      <p:ext uri="{BB962C8B-B14F-4D97-AF65-F5344CB8AC3E}">
        <p14:creationId xmlns:p14="http://schemas.microsoft.com/office/powerpoint/2010/main" val="343802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Collaboration Beyond Transactions: Building Meaningful Higher Education-Employer  Partnerships in Maine">
            <a:extLst>
              <a:ext uri="{FF2B5EF4-FFF2-40B4-BE49-F238E27FC236}">
                <a16:creationId xmlns:a16="http://schemas.microsoft.com/office/drawing/2014/main" id="{99B64FCD-FCA5-7AA4-6E74-1CD8967B1A12}"/>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9024" b="6707"/>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D41036-B393-CF13-56C0-84ED86D50CC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Final Thought</a:t>
            </a:r>
          </a:p>
        </p:txBody>
      </p:sp>
      <p:sp>
        <p:nvSpPr>
          <p:cNvPr id="3" name="Content Placeholder 2">
            <a:extLst>
              <a:ext uri="{FF2B5EF4-FFF2-40B4-BE49-F238E27FC236}">
                <a16:creationId xmlns:a16="http://schemas.microsoft.com/office/drawing/2014/main" id="{527E64FE-B374-9C6D-466A-47EC56D6ED9C}"/>
              </a:ext>
            </a:extLst>
          </p:cNvPr>
          <p:cNvSpPr>
            <a:spLocks noGrp="1"/>
          </p:cNvSpPr>
          <p:nvPr>
            <p:ph idx="1"/>
          </p:nvPr>
        </p:nvSpPr>
        <p:spPr>
          <a:xfrm>
            <a:off x="1524000" y="4159404"/>
            <a:ext cx="9144000" cy="1717521"/>
          </a:xfrm>
        </p:spPr>
        <p:txBody>
          <a:bodyPr vert="horz" lIns="91440" tIns="45720" rIns="91440" bIns="45720" rtlCol="0">
            <a:noAutofit/>
          </a:bodyPr>
          <a:lstStyle/>
          <a:p>
            <a:pPr marL="0" indent="0" algn="ctr">
              <a:buNone/>
            </a:pPr>
            <a:r>
              <a:rPr lang="en-US" sz="3600" dirty="0">
                <a:solidFill>
                  <a:srgbClr val="FFFFFF"/>
                </a:solidFill>
              </a:rPr>
              <a:t>Strengthening employer–education partnerships requires </a:t>
            </a:r>
            <a:r>
              <a:rPr lang="en-US" sz="3600" b="1" dirty="0">
                <a:solidFill>
                  <a:srgbClr val="FFFFFF"/>
                </a:solidFill>
              </a:rPr>
              <a:t>systems, not just programs.</a:t>
            </a:r>
            <a:endParaRPr lang="en-US" sz="3600" dirty="0">
              <a:solidFill>
                <a:srgbClr val="FFFFFF"/>
              </a:solidFill>
            </a:endParaRPr>
          </a:p>
        </p:txBody>
      </p:sp>
    </p:spTree>
    <p:extLst>
      <p:ext uri="{BB962C8B-B14F-4D97-AF65-F5344CB8AC3E}">
        <p14:creationId xmlns:p14="http://schemas.microsoft.com/office/powerpoint/2010/main" val="395284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4CA04E-B9F0-8472-1D15-836669CAF424}"/>
              </a:ext>
            </a:extLst>
          </p:cNvPr>
          <p:cNvSpPr>
            <a:spLocks noGrp="1"/>
          </p:cNvSpPr>
          <p:nvPr>
            <p:ph type="title"/>
          </p:nvPr>
        </p:nvSpPr>
        <p:spPr>
          <a:xfrm>
            <a:off x="644056" y="296792"/>
            <a:ext cx="9718111" cy="1576446"/>
          </a:xfrm>
        </p:spPr>
        <p:txBody>
          <a:bodyPr anchor="ctr">
            <a:normAutofit/>
          </a:bodyPr>
          <a:lstStyle/>
          <a:p>
            <a:r>
              <a:rPr lang="en-US" b="1" dirty="0">
                <a:solidFill>
                  <a:srgbClr val="FFFFFF"/>
                </a:solidFill>
              </a:rPr>
              <a:t>Why This Research Matters</a:t>
            </a:r>
          </a:p>
        </p:txBody>
      </p:sp>
      <p:graphicFrame>
        <p:nvGraphicFramePr>
          <p:cNvPr id="5" name="Content Placeholder 2">
            <a:extLst>
              <a:ext uri="{FF2B5EF4-FFF2-40B4-BE49-F238E27FC236}">
                <a16:creationId xmlns:a16="http://schemas.microsoft.com/office/drawing/2014/main" id="{EB35772C-905A-0858-B01D-D5E70625461D}"/>
              </a:ext>
            </a:extLst>
          </p:cNvPr>
          <p:cNvGraphicFramePr>
            <a:graphicFrameLocks noGrp="1"/>
          </p:cNvGraphicFramePr>
          <p:nvPr>
            <p:ph idx="1"/>
            <p:extLst>
              <p:ext uri="{D42A27DB-BD31-4B8C-83A1-F6EECF244321}">
                <p14:modId xmlns:p14="http://schemas.microsoft.com/office/powerpoint/2010/main" val="344337128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94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95E47E0A-3DEF-4A02-9C2C-05D227B66185}"/>
                                            </p:graphicEl>
                                          </p:spTgt>
                                        </p:tgtEl>
                                        <p:attrNameLst>
                                          <p:attrName>style.visibility</p:attrName>
                                        </p:attrNameLst>
                                      </p:cBhvr>
                                      <p:to>
                                        <p:strVal val="visible"/>
                                      </p:to>
                                    </p:set>
                                    <p:animEffect transition="in" filter="fade">
                                      <p:cBhvr>
                                        <p:cTn id="7" dur="500"/>
                                        <p:tgtEl>
                                          <p:spTgt spid="5">
                                            <p:graphicEl>
                                              <a:dgm id="{95E47E0A-3DEF-4A02-9C2C-05D227B6618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694799EF-CA38-4BD8-BA7D-70A8581F1A53}"/>
                                            </p:graphicEl>
                                          </p:spTgt>
                                        </p:tgtEl>
                                        <p:attrNameLst>
                                          <p:attrName>style.visibility</p:attrName>
                                        </p:attrNameLst>
                                      </p:cBhvr>
                                      <p:to>
                                        <p:strVal val="visible"/>
                                      </p:to>
                                    </p:set>
                                    <p:animEffect transition="in" filter="fade">
                                      <p:cBhvr>
                                        <p:cTn id="10" dur="500"/>
                                        <p:tgtEl>
                                          <p:spTgt spid="5">
                                            <p:graphicEl>
                                              <a:dgm id="{694799EF-CA38-4BD8-BA7D-70A8581F1A5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D1C76F66-E185-4CBD-8DF2-E9A4AD0BECCE}"/>
                                            </p:graphicEl>
                                          </p:spTgt>
                                        </p:tgtEl>
                                        <p:attrNameLst>
                                          <p:attrName>style.visibility</p:attrName>
                                        </p:attrNameLst>
                                      </p:cBhvr>
                                      <p:to>
                                        <p:strVal val="visible"/>
                                      </p:to>
                                    </p:set>
                                    <p:animEffect transition="in" filter="fade">
                                      <p:cBhvr>
                                        <p:cTn id="13" dur="500"/>
                                        <p:tgtEl>
                                          <p:spTgt spid="5">
                                            <p:graphicEl>
                                              <a:dgm id="{D1C76F66-E185-4CBD-8DF2-E9A4AD0BECC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9847E108-C6F3-4905-8B23-B9DA9F898E53}"/>
                                            </p:graphicEl>
                                          </p:spTgt>
                                        </p:tgtEl>
                                        <p:attrNameLst>
                                          <p:attrName>style.visibility</p:attrName>
                                        </p:attrNameLst>
                                      </p:cBhvr>
                                      <p:to>
                                        <p:strVal val="visible"/>
                                      </p:to>
                                    </p:set>
                                    <p:animEffect transition="in" filter="fade">
                                      <p:cBhvr>
                                        <p:cTn id="18" dur="500"/>
                                        <p:tgtEl>
                                          <p:spTgt spid="5">
                                            <p:graphicEl>
                                              <a:dgm id="{9847E108-C6F3-4905-8B23-B9DA9F898E5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38AFCFCE-F381-412B-9481-F89B63CD2EAC}"/>
                                            </p:graphicEl>
                                          </p:spTgt>
                                        </p:tgtEl>
                                        <p:attrNameLst>
                                          <p:attrName>style.visibility</p:attrName>
                                        </p:attrNameLst>
                                      </p:cBhvr>
                                      <p:to>
                                        <p:strVal val="visible"/>
                                      </p:to>
                                    </p:set>
                                    <p:animEffect transition="in" filter="fade">
                                      <p:cBhvr>
                                        <p:cTn id="21" dur="500"/>
                                        <p:tgtEl>
                                          <p:spTgt spid="5">
                                            <p:graphicEl>
                                              <a:dgm id="{38AFCFCE-F381-412B-9481-F89B63CD2EA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8192369D-53C2-4C8A-AD1A-F0162ACC3192}"/>
                                            </p:graphicEl>
                                          </p:spTgt>
                                        </p:tgtEl>
                                        <p:attrNameLst>
                                          <p:attrName>style.visibility</p:attrName>
                                        </p:attrNameLst>
                                      </p:cBhvr>
                                      <p:to>
                                        <p:strVal val="visible"/>
                                      </p:to>
                                    </p:set>
                                    <p:animEffect transition="in" filter="fade">
                                      <p:cBhvr>
                                        <p:cTn id="24" dur="500"/>
                                        <p:tgtEl>
                                          <p:spTgt spid="5">
                                            <p:graphicEl>
                                              <a:dgm id="{8192369D-53C2-4C8A-AD1A-F0162ACC319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F0D87C96-5790-4A05-99C5-72AB2919936D}"/>
                                            </p:graphicEl>
                                          </p:spTgt>
                                        </p:tgtEl>
                                        <p:attrNameLst>
                                          <p:attrName>style.visibility</p:attrName>
                                        </p:attrNameLst>
                                      </p:cBhvr>
                                      <p:to>
                                        <p:strVal val="visible"/>
                                      </p:to>
                                    </p:set>
                                    <p:animEffect transition="in" filter="fade">
                                      <p:cBhvr>
                                        <p:cTn id="29" dur="500"/>
                                        <p:tgtEl>
                                          <p:spTgt spid="5">
                                            <p:graphicEl>
                                              <a:dgm id="{F0D87C96-5790-4A05-99C5-72AB2919936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2EE7C50-DBE0-4C74-BAB0-7D6E4B2DF325}"/>
                                            </p:graphicEl>
                                          </p:spTgt>
                                        </p:tgtEl>
                                        <p:attrNameLst>
                                          <p:attrName>style.visibility</p:attrName>
                                        </p:attrNameLst>
                                      </p:cBhvr>
                                      <p:to>
                                        <p:strVal val="visible"/>
                                      </p:to>
                                    </p:set>
                                    <p:animEffect transition="in" filter="fade">
                                      <p:cBhvr>
                                        <p:cTn id="32" dur="500"/>
                                        <p:tgtEl>
                                          <p:spTgt spid="5">
                                            <p:graphicEl>
                                              <a:dgm id="{12EE7C50-DBE0-4C74-BAB0-7D6E4B2DF32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D9FB0161-F36A-4B54-954D-ED5E58FBF413}"/>
                                            </p:graphicEl>
                                          </p:spTgt>
                                        </p:tgtEl>
                                        <p:attrNameLst>
                                          <p:attrName>style.visibility</p:attrName>
                                        </p:attrNameLst>
                                      </p:cBhvr>
                                      <p:to>
                                        <p:strVal val="visible"/>
                                      </p:to>
                                    </p:set>
                                    <p:animEffect transition="in" filter="fade">
                                      <p:cBhvr>
                                        <p:cTn id="35" dur="500"/>
                                        <p:tgtEl>
                                          <p:spTgt spid="5">
                                            <p:graphicEl>
                                              <a:dgm id="{D9FB0161-F36A-4B54-954D-ED5E58FBF41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63389AF4-AA90-4201-ABD0-D37FD9D24420}"/>
                                            </p:graphicEl>
                                          </p:spTgt>
                                        </p:tgtEl>
                                        <p:attrNameLst>
                                          <p:attrName>style.visibility</p:attrName>
                                        </p:attrNameLst>
                                      </p:cBhvr>
                                      <p:to>
                                        <p:strVal val="visible"/>
                                      </p:to>
                                    </p:set>
                                    <p:animEffect transition="in" filter="fade">
                                      <p:cBhvr>
                                        <p:cTn id="40" dur="500"/>
                                        <p:tgtEl>
                                          <p:spTgt spid="5">
                                            <p:graphicEl>
                                              <a:dgm id="{63389AF4-AA90-4201-ABD0-D37FD9D2442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9DFC0492-AEFD-44AC-A762-BAD286DD9771}"/>
                                            </p:graphicEl>
                                          </p:spTgt>
                                        </p:tgtEl>
                                        <p:attrNameLst>
                                          <p:attrName>style.visibility</p:attrName>
                                        </p:attrNameLst>
                                      </p:cBhvr>
                                      <p:to>
                                        <p:strVal val="visible"/>
                                      </p:to>
                                    </p:set>
                                    <p:animEffect transition="in" filter="fade">
                                      <p:cBhvr>
                                        <p:cTn id="43" dur="500"/>
                                        <p:tgtEl>
                                          <p:spTgt spid="5">
                                            <p:graphicEl>
                                              <a:dgm id="{9DFC0492-AEFD-44AC-A762-BAD286DD9771}"/>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graphicEl>
                                              <a:dgm id="{C30B3E3A-96B1-4745-9790-75E659BA7D67}"/>
                                            </p:graphicEl>
                                          </p:spTgt>
                                        </p:tgtEl>
                                        <p:attrNameLst>
                                          <p:attrName>style.visibility</p:attrName>
                                        </p:attrNameLst>
                                      </p:cBhvr>
                                      <p:to>
                                        <p:strVal val="visible"/>
                                      </p:to>
                                    </p:set>
                                    <p:animEffect transition="in" filter="fade">
                                      <p:cBhvr>
                                        <p:cTn id="46" dur="500"/>
                                        <p:tgtEl>
                                          <p:spTgt spid="5">
                                            <p:graphicEl>
                                              <a:dgm id="{C30B3E3A-96B1-4745-9790-75E659BA7D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07B33-DDDF-2216-AA2E-3DDC68C7B96E}"/>
              </a:ext>
            </a:extLst>
          </p:cNvPr>
          <p:cNvSpPr>
            <a:spLocks noGrp="1"/>
          </p:cNvSpPr>
          <p:nvPr>
            <p:ph type="title"/>
          </p:nvPr>
        </p:nvSpPr>
        <p:spPr>
          <a:xfrm>
            <a:off x="836679" y="723898"/>
            <a:ext cx="6002110" cy="1495425"/>
          </a:xfrm>
        </p:spPr>
        <p:txBody>
          <a:bodyPr>
            <a:normAutofit/>
          </a:bodyPr>
          <a:lstStyle/>
          <a:p>
            <a:r>
              <a:rPr lang="en-US" b="1" dirty="0"/>
              <a:t>Questions</a:t>
            </a:r>
          </a:p>
        </p:txBody>
      </p:sp>
      <p:sp>
        <p:nvSpPr>
          <p:cNvPr id="3" name="Content Placeholder 2">
            <a:extLst>
              <a:ext uri="{FF2B5EF4-FFF2-40B4-BE49-F238E27FC236}">
                <a16:creationId xmlns:a16="http://schemas.microsoft.com/office/drawing/2014/main" id="{24DF1D77-C718-64C7-83ED-949E52AFF85D}"/>
              </a:ext>
            </a:extLst>
          </p:cNvPr>
          <p:cNvSpPr>
            <a:spLocks noGrp="1"/>
          </p:cNvSpPr>
          <p:nvPr>
            <p:ph idx="1"/>
          </p:nvPr>
        </p:nvSpPr>
        <p:spPr>
          <a:xfrm>
            <a:off x="836680" y="2405067"/>
            <a:ext cx="6002110" cy="3729034"/>
          </a:xfrm>
        </p:spPr>
        <p:txBody>
          <a:bodyPr>
            <a:normAutofit/>
          </a:bodyPr>
          <a:lstStyle/>
          <a:p>
            <a:r>
              <a:rPr lang="en-US" sz="3200" dirty="0"/>
              <a:t>Email: </a:t>
            </a:r>
            <a:r>
              <a:rPr lang="en-US" sz="3200" dirty="0">
                <a:hlinkClick r:id="rId2"/>
              </a:rPr>
              <a:t>Cynthia.L.Miller@ttu.edu</a:t>
            </a:r>
            <a:endParaRPr lang="en-US" sz="3200" dirty="0"/>
          </a:p>
          <a:p>
            <a:r>
              <a:rPr lang="en-US" sz="3200" dirty="0"/>
              <a:t>LinkedIn: </a:t>
            </a:r>
            <a:r>
              <a:rPr lang="en-US" sz="3200" dirty="0">
                <a:hlinkClick r:id="rId3"/>
              </a:rPr>
              <a:t>https://www.linkedin.com/in/cindyallenmiller/</a:t>
            </a:r>
            <a:r>
              <a:rPr lang="en-US" sz="3200" dirty="0"/>
              <a:t> </a:t>
            </a:r>
          </a:p>
        </p:txBody>
      </p:sp>
      <p:pic>
        <p:nvPicPr>
          <p:cNvPr id="10242" name="Picture 2" descr="The Answer Is Questions">
            <a:extLst>
              <a:ext uri="{FF2B5EF4-FFF2-40B4-BE49-F238E27FC236}">
                <a16:creationId xmlns:a16="http://schemas.microsoft.com/office/drawing/2014/main" id="{255212DD-7B71-C947-1136-3BE66552A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6" r="542"/>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58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is Research? - Purpose of Research">
            <a:extLst>
              <a:ext uri="{FF2B5EF4-FFF2-40B4-BE49-F238E27FC236}">
                <a16:creationId xmlns:a16="http://schemas.microsoft.com/office/drawing/2014/main" id="{D0490586-1DFC-68AA-0232-D84E090C5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66" r="14936" b="2"/>
          <a:stretch>
            <a:fillRect/>
          </a:stretch>
        </p:blipFill>
        <p:spPr bwMode="auto">
          <a:xfrm>
            <a:off x="4475470" y="365125"/>
            <a:ext cx="7716530" cy="56007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BE1C94-E4E3-3D91-31F1-AD6D464C3CAE}"/>
              </a:ext>
            </a:extLst>
          </p:cNvPr>
          <p:cNvSpPr>
            <a:spLocks noGrp="1"/>
          </p:cNvSpPr>
          <p:nvPr>
            <p:ph type="title"/>
          </p:nvPr>
        </p:nvSpPr>
        <p:spPr>
          <a:xfrm>
            <a:off x="838200" y="365125"/>
            <a:ext cx="4619625" cy="1366837"/>
          </a:xfrm>
        </p:spPr>
        <p:txBody>
          <a:bodyPr>
            <a:normAutofit/>
          </a:bodyPr>
          <a:lstStyle/>
          <a:p>
            <a:r>
              <a:rPr lang="en-US" b="1" dirty="0"/>
              <a:t>Research Purpose</a:t>
            </a:r>
          </a:p>
        </p:txBody>
      </p:sp>
      <p:sp>
        <p:nvSpPr>
          <p:cNvPr id="3" name="Content Placeholder 2">
            <a:extLst>
              <a:ext uri="{FF2B5EF4-FFF2-40B4-BE49-F238E27FC236}">
                <a16:creationId xmlns:a16="http://schemas.microsoft.com/office/drawing/2014/main" id="{51C9E199-E59F-F9E7-2996-5588BE017E95}"/>
              </a:ext>
            </a:extLst>
          </p:cNvPr>
          <p:cNvSpPr>
            <a:spLocks noGrp="1"/>
          </p:cNvSpPr>
          <p:nvPr>
            <p:ph idx="1"/>
          </p:nvPr>
        </p:nvSpPr>
        <p:spPr>
          <a:xfrm>
            <a:off x="838200" y="1943100"/>
            <a:ext cx="4619625" cy="4233863"/>
          </a:xfrm>
        </p:spPr>
        <p:txBody>
          <a:bodyPr>
            <a:normAutofit/>
          </a:bodyPr>
          <a:lstStyle/>
          <a:p>
            <a:r>
              <a:rPr lang="en-US" dirty="0"/>
              <a:t>The Study Examined:</a:t>
            </a:r>
          </a:p>
          <a:p>
            <a:pPr lvl="1"/>
            <a:r>
              <a:rPr lang="en-US" sz="2600" dirty="0"/>
              <a:t>Employer expectations for workforce readiness</a:t>
            </a:r>
          </a:p>
          <a:p>
            <a:pPr lvl="1"/>
            <a:r>
              <a:rPr lang="en-US" sz="2600" dirty="0"/>
              <a:t>How educators implement WBL</a:t>
            </a:r>
          </a:p>
          <a:p>
            <a:pPr lvl="1"/>
            <a:r>
              <a:rPr lang="en-US" sz="2600" dirty="0"/>
              <a:t>Barriers affecting WBL participation</a:t>
            </a:r>
          </a:p>
          <a:p>
            <a:pPr lvl="1"/>
            <a:r>
              <a:rPr lang="en-US" sz="2600" dirty="0"/>
              <a:t>The role of intermediary coordination</a:t>
            </a:r>
          </a:p>
        </p:txBody>
      </p:sp>
    </p:spTree>
    <p:extLst>
      <p:ext uri="{BB962C8B-B14F-4D97-AF65-F5344CB8AC3E}">
        <p14:creationId xmlns:p14="http://schemas.microsoft.com/office/powerpoint/2010/main" val="1094324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7" name="Picture 410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109" name="Rectangle 410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Rectangle 4110">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Content Placeholder 2">
            <a:extLst>
              <a:ext uri="{FF2B5EF4-FFF2-40B4-BE49-F238E27FC236}">
                <a16:creationId xmlns:a16="http://schemas.microsoft.com/office/drawing/2014/main" id="{A7578F85-11E0-2705-1B16-09B7F6C4ED09}"/>
              </a:ext>
            </a:extLst>
          </p:cNvPr>
          <p:cNvSpPr>
            <a:spLocks noGrp="1"/>
          </p:cNvSpPr>
          <p:nvPr>
            <p:ph idx="1"/>
          </p:nvPr>
        </p:nvSpPr>
        <p:spPr>
          <a:xfrm>
            <a:off x="1076919" y="1200151"/>
            <a:ext cx="4038006" cy="4695824"/>
          </a:xfrm>
        </p:spPr>
        <p:txBody>
          <a:bodyPr>
            <a:normAutofit fontScale="92500" lnSpcReduction="10000"/>
          </a:bodyPr>
          <a:lstStyle/>
          <a:p>
            <a:pPr marL="0" indent="0">
              <a:buNone/>
            </a:pPr>
            <a:r>
              <a:rPr lang="en-US" sz="3200" b="1" dirty="0"/>
              <a:t>Convergent Mixed-Methods Design</a:t>
            </a:r>
          </a:p>
          <a:p>
            <a:pPr marL="0" indent="0">
              <a:buNone/>
            </a:pPr>
            <a:endParaRPr lang="en-US" sz="2400" dirty="0"/>
          </a:p>
          <a:p>
            <a:pPr marL="0" indent="0">
              <a:buNone/>
            </a:pPr>
            <a:r>
              <a:rPr lang="en-US" dirty="0"/>
              <a:t>Data Sources Included:</a:t>
            </a:r>
          </a:p>
          <a:p>
            <a:pPr lvl="1"/>
            <a:r>
              <a:rPr lang="en-US" b="1" dirty="0"/>
              <a:t>Quantitative Stream</a:t>
            </a:r>
            <a:r>
              <a:rPr lang="en-US" dirty="0"/>
              <a:t>: Employer survey (n=71)</a:t>
            </a:r>
          </a:p>
          <a:p>
            <a:pPr lvl="1"/>
            <a:r>
              <a:rPr lang="en-US" b="1" dirty="0"/>
              <a:t>Qualitative Stream</a:t>
            </a:r>
            <a:r>
              <a:rPr lang="en-US" dirty="0"/>
              <a:t>: Interviews with CTE teachers and district leaders &amp; employer focus group</a:t>
            </a:r>
          </a:p>
          <a:p>
            <a:pPr lvl="1"/>
            <a:r>
              <a:rPr lang="en-US" b="1" dirty="0"/>
              <a:t>Contextual Stream</a:t>
            </a:r>
            <a:r>
              <a:rPr lang="en-US" dirty="0"/>
              <a:t>: Intermediary case studies in Texas</a:t>
            </a:r>
          </a:p>
        </p:txBody>
      </p:sp>
      <p:pic>
        <p:nvPicPr>
          <p:cNvPr id="4098" name="Picture 2" descr="Research Methodology: Research Design">
            <a:extLst>
              <a:ext uri="{FF2B5EF4-FFF2-40B4-BE49-F238E27FC236}">
                <a16:creationId xmlns:a16="http://schemas.microsoft.com/office/drawing/2014/main" id="{DC08F1B6-18E1-70C2-23E1-8BB8296331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46" t="18469" r="19149"/>
          <a:stretch>
            <a:fillRect/>
          </a:stretch>
        </p:blipFill>
        <p:spPr bwMode="auto">
          <a:xfrm>
            <a:off x="5302166" y="1467229"/>
            <a:ext cx="5960462" cy="4116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559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01E3-363B-F0E0-F4BB-E65EA79D503D}"/>
              </a:ext>
            </a:extLst>
          </p:cNvPr>
          <p:cNvSpPr>
            <a:spLocks noGrp="1"/>
          </p:cNvSpPr>
          <p:nvPr>
            <p:ph type="title"/>
          </p:nvPr>
        </p:nvSpPr>
        <p:spPr/>
        <p:txBody>
          <a:bodyPr/>
          <a:lstStyle/>
          <a:p>
            <a:r>
              <a:rPr lang="en-US" b="1" dirty="0"/>
              <a:t>What the Research Did (and Did Not) Examine</a:t>
            </a:r>
            <a:endParaRPr lang="en-US" dirty="0"/>
          </a:p>
        </p:txBody>
      </p:sp>
      <p:sp>
        <p:nvSpPr>
          <p:cNvPr id="3" name="Text Placeholder 2">
            <a:extLst>
              <a:ext uri="{FF2B5EF4-FFF2-40B4-BE49-F238E27FC236}">
                <a16:creationId xmlns:a16="http://schemas.microsoft.com/office/drawing/2014/main" id="{41ADFC96-212A-3AD8-7E5F-3444B79CBF09}"/>
              </a:ext>
            </a:extLst>
          </p:cNvPr>
          <p:cNvSpPr>
            <a:spLocks noGrp="1"/>
          </p:cNvSpPr>
          <p:nvPr>
            <p:ph type="body" idx="1"/>
          </p:nvPr>
        </p:nvSpPr>
        <p:spPr>
          <a:solidFill>
            <a:schemeClr val="tx2">
              <a:lumMod val="25000"/>
              <a:lumOff val="75000"/>
            </a:schemeClr>
          </a:solidFill>
        </p:spPr>
        <p:txBody>
          <a:bodyPr>
            <a:normAutofit/>
          </a:bodyPr>
          <a:lstStyle/>
          <a:p>
            <a:r>
              <a:rPr lang="en-US" sz="3200" dirty="0"/>
              <a:t>The study examined:</a:t>
            </a:r>
          </a:p>
        </p:txBody>
      </p:sp>
      <p:sp>
        <p:nvSpPr>
          <p:cNvPr id="4" name="Content Placeholder 3">
            <a:extLst>
              <a:ext uri="{FF2B5EF4-FFF2-40B4-BE49-F238E27FC236}">
                <a16:creationId xmlns:a16="http://schemas.microsoft.com/office/drawing/2014/main" id="{7637F824-C940-85BF-D3C9-3A92BA81774F}"/>
              </a:ext>
            </a:extLst>
          </p:cNvPr>
          <p:cNvSpPr>
            <a:spLocks noGrp="1"/>
          </p:cNvSpPr>
          <p:nvPr>
            <p:ph sz="half" idx="2"/>
          </p:nvPr>
        </p:nvSpPr>
        <p:spPr/>
        <p:txBody>
          <a:bodyPr/>
          <a:lstStyle/>
          <a:p>
            <a:pPr>
              <a:buFont typeface="Wingdings" panose="05000000000000000000" pitchFamily="2" charset="2"/>
              <a:buChar char="ü"/>
            </a:pPr>
            <a:r>
              <a:rPr lang="en-US" dirty="0"/>
              <a:t>Employer expectations for workforce readiness</a:t>
            </a:r>
          </a:p>
          <a:p>
            <a:pPr>
              <a:buFont typeface="Wingdings" panose="05000000000000000000" pitchFamily="2" charset="2"/>
              <a:buChar char="ü"/>
            </a:pPr>
            <a:r>
              <a:rPr lang="en-US" dirty="0"/>
              <a:t>How educators implement WBL</a:t>
            </a:r>
          </a:p>
          <a:p>
            <a:pPr>
              <a:buFont typeface="Wingdings" panose="05000000000000000000" pitchFamily="2" charset="2"/>
              <a:buChar char="ü"/>
            </a:pPr>
            <a:r>
              <a:rPr lang="en-US" dirty="0"/>
              <a:t>Barriers affecting WBL participation</a:t>
            </a:r>
          </a:p>
          <a:p>
            <a:pPr>
              <a:buFont typeface="Wingdings" panose="05000000000000000000" pitchFamily="2" charset="2"/>
              <a:buChar char="ü"/>
            </a:pPr>
            <a:r>
              <a:rPr lang="en-US" dirty="0"/>
              <a:t>The role of intermediary coordination</a:t>
            </a:r>
          </a:p>
        </p:txBody>
      </p:sp>
      <p:sp>
        <p:nvSpPr>
          <p:cNvPr id="5" name="Text Placeholder 4">
            <a:extLst>
              <a:ext uri="{FF2B5EF4-FFF2-40B4-BE49-F238E27FC236}">
                <a16:creationId xmlns:a16="http://schemas.microsoft.com/office/drawing/2014/main" id="{B1B9A851-A1FD-68B6-857C-607D48B9CBFA}"/>
              </a:ext>
            </a:extLst>
          </p:cNvPr>
          <p:cNvSpPr>
            <a:spLocks noGrp="1"/>
          </p:cNvSpPr>
          <p:nvPr>
            <p:ph type="body" sz="quarter" idx="3"/>
          </p:nvPr>
        </p:nvSpPr>
        <p:spPr>
          <a:solidFill>
            <a:schemeClr val="accent2">
              <a:lumMod val="60000"/>
              <a:lumOff val="40000"/>
            </a:schemeClr>
          </a:solidFill>
        </p:spPr>
        <p:txBody>
          <a:bodyPr>
            <a:normAutofit/>
          </a:bodyPr>
          <a:lstStyle/>
          <a:p>
            <a:r>
              <a:rPr lang="en-US" sz="3200" dirty="0"/>
              <a:t>The study did not:</a:t>
            </a:r>
          </a:p>
        </p:txBody>
      </p:sp>
      <p:sp>
        <p:nvSpPr>
          <p:cNvPr id="6" name="Content Placeholder 5">
            <a:extLst>
              <a:ext uri="{FF2B5EF4-FFF2-40B4-BE49-F238E27FC236}">
                <a16:creationId xmlns:a16="http://schemas.microsoft.com/office/drawing/2014/main" id="{95C6D10E-D5E7-661F-E38E-FF2E8DC07F65}"/>
              </a:ext>
            </a:extLst>
          </p:cNvPr>
          <p:cNvSpPr>
            <a:spLocks noGrp="1"/>
          </p:cNvSpPr>
          <p:nvPr>
            <p:ph sz="quarter" idx="4"/>
          </p:nvPr>
        </p:nvSpPr>
        <p:spPr/>
        <p:txBody>
          <a:bodyPr/>
          <a:lstStyle/>
          <a:p>
            <a:pPr>
              <a:buFont typeface="Aptos" panose="020B0004020202020204" pitchFamily="34" charset="0"/>
              <a:buChar char="⮽"/>
            </a:pPr>
            <a:r>
              <a:rPr lang="en-US" dirty="0"/>
              <a:t> Evaluate one specific WBL program</a:t>
            </a:r>
          </a:p>
          <a:p>
            <a:pPr>
              <a:buFont typeface="Aptos" panose="020B0004020202020204" pitchFamily="34" charset="0"/>
              <a:buChar char="⮽"/>
            </a:pPr>
            <a:r>
              <a:rPr lang="en-US" dirty="0"/>
              <a:t> Measure long-term student outcomes</a:t>
            </a:r>
          </a:p>
          <a:p>
            <a:pPr>
              <a:buFont typeface="Aptos" panose="020B0004020202020204" pitchFamily="34" charset="0"/>
              <a:buChar char="⮽"/>
            </a:pPr>
            <a:r>
              <a:rPr lang="en-US" dirty="0"/>
              <a:t> Prescribe a single national model</a:t>
            </a:r>
          </a:p>
          <a:p>
            <a:pPr>
              <a:buFont typeface="Aptos" panose="020B0004020202020204" pitchFamily="34" charset="0"/>
              <a:buChar char="⮽"/>
            </a:pPr>
            <a:r>
              <a:rPr lang="en-US" dirty="0"/>
              <a:t> Assume employers or educators are the problem</a:t>
            </a:r>
          </a:p>
        </p:txBody>
      </p:sp>
    </p:spTree>
    <p:extLst>
      <p:ext uri="{BB962C8B-B14F-4D97-AF65-F5344CB8AC3E}">
        <p14:creationId xmlns:p14="http://schemas.microsoft.com/office/powerpoint/2010/main" val="10876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F751E8-A346-FFC2-29B7-978F1306E892}"/>
              </a:ext>
            </a:extLst>
          </p:cNvPr>
          <p:cNvSpPr>
            <a:spLocks noGrp="1"/>
          </p:cNvSpPr>
          <p:nvPr>
            <p:ph type="title"/>
          </p:nvPr>
        </p:nvSpPr>
        <p:spPr>
          <a:xfrm>
            <a:off x="838200" y="365125"/>
            <a:ext cx="3822189" cy="1899912"/>
          </a:xfrm>
        </p:spPr>
        <p:txBody>
          <a:bodyPr>
            <a:normAutofit/>
          </a:bodyPr>
          <a:lstStyle/>
          <a:p>
            <a:r>
              <a:rPr lang="en-US" sz="4800" b="1" dirty="0"/>
              <a:t>Key Finding #1:</a:t>
            </a:r>
          </a:p>
        </p:txBody>
      </p:sp>
      <p:sp>
        <p:nvSpPr>
          <p:cNvPr id="3" name="Content Placeholder 2">
            <a:extLst>
              <a:ext uri="{FF2B5EF4-FFF2-40B4-BE49-F238E27FC236}">
                <a16:creationId xmlns:a16="http://schemas.microsoft.com/office/drawing/2014/main" id="{D5922212-B068-407C-21B5-7B16E9EE1B71}"/>
              </a:ext>
            </a:extLst>
          </p:cNvPr>
          <p:cNvSpPr>
            <a:spLocks noGrp="1"/>
          </p:cNvSpPr>
          <p:nvPr>
            <p:ph idx="1"/>
          </p:nvPr>
        </p:nvSpPr>
        <p:spPr>
          <a:xfrm>
            <a:off x="838200" y="2434201"/>
            <a:ext cx="3133725" cy="1090049"/>
          </a:xfrm>
        </p:spPr>
        <p:txBody>
          <a:bodyPr>
            <a:normAutofit/>
          </a:bodyPr>
          <a:lstStyle/>
          <a:p>
            <a:pPr marL="0" indent="0">
              <a:buNone/>
            </a:pPr>
            <a:r>
              <a:rPr lang="en-US" sz="3200" dirty="0"/>
              <a:t>What Employers Value Most:</a:t>
            </a:r>
          </a:p>
        </p:txBody>
      </p:sp>
      <p:graphicFrame>
        <p:nvGraphicFramePr>
          <p:cNvPr id="4" name="Diagram 3">
            <a:extLst>
              <a:ext uri="{FF2B5EF4-FFF2-40B4-BE49-F238E27FC236}">
                <a16:creationId xmlns:a16="http://schemas.microsoft.com/office/drawing/2014/main" id="{0108426F-BA31-1CEC-04D6-81E2A8A59C65}"/>
              </a:ext>
            </a:extLst>
          </p:cNvPr>
          <p:cNvGraphicFramePr/>
          <p:nvPr>
            <p:extLst>
              <p:ext uri="{D42A27DB-BD31-4B8C-83A1-F6EECF244321}">
                <p14:modId xmlns:p14="http://schemas.microsoft.com/office/powerpoint/2010/main" val="743634770"/>
              </p:ext>
            </p:extLst>
          </p:nvPr>
        </p:nvGraphicFramePr>
        <p:xfrm>
          <a:off x="838200" y="490537"/>
          <a:ext cx="105156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905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BABFE48B-6AD5-4481-A024-BE90421CB964}"/>
                                            </p:graphicEl>
                                          </p:spTgt>
                                        </p:tgtEl>
                                        <p:attrNameLst>
                                          <p:attrName>style.visibility</p:attrName>
                                        </p:attrNameLst>
                                      </p:cBhvr>
                                      <p:to>
                                        <p:strVal val="visible"/>
                                      </p:to>
                                    </p:set>
                                    <p:animEffect transition="in" filter="fade">
                                      <p:cBhvr>
                                        <p:cTn id="7" dur="500"/>
                                        <p:tgtEl>
                                          <p:spTgt spid="4">
                                            <p:graphicEl>
                                              <a:dgm id="{BABFE48B-6AD5-4481-A024-BE90421CB96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69C5071-FC28-4BC6-8192-CCABDCA7FDA7}"/>
                                            </p:graphicEl>
                                          </p:spTgt>
                                        </p:tgtEl>
                                        <p:attrNameLst>
                                          <p:attrName>style.visibility</p:attrName>
                                        </p:attrNameLst>
                                      </p:cBhvr>
                                      <p:to>
                                        <p:strVal val="visible"/>
                                      </p:to>
                                    </p:set>
                                    <p:animEffect transition="in" filter="fade">
                                      <p:cBhvr>
                                        <p:cTn id="12" dur="500"/>
                                        <p:tgtEl>
                                          <p:spTgt spid="4">
                                            <p:graphicEl>
                                              <a:dgm id="{969C5071-FC28-4BC6-8192-CCABDCA7FDA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DE612865-E32E-449F-87A1-F6DBB095E08A}"/>
                                            </p:graphicEl>
                                          </p:spTgt>
                                        </p:tgtEl>
                                        <p:attrNameLst>
                                          <p:attrName>style.visibility</p:attrName>
                                        </p:attrNameLst>
                                      </p:cBhvr>
                                      <p:to>
                                        <p:strVal val="visible"/>
                                      </p:to>
                                    </p:set>
                                    <p:animEffect transition="in" filter="fade">
                                      <p:cBhvr>
                                        <p:cTn id="15" dur="500"/>
                                        <p:tgtEl>
                                          <p:spTgt spid="4">
                                            <p:graphicEl>
                                              <a:dgm id="{DE612865-E32E-449F-87A1-F6DBB095E08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01BA31D-5E55-40FB-92C6-49287D13B258}"/>
                                            </p:graphicEl>
                                          </p:spTgt>
                                        </p:tgtEl>
                                        <p:attrNameLst>
                                          <p:attrName>style.visibility</p:attrName>
                                        </p:attrNameLst>
                                      </p:cBhvr>
                                      <p:to>
                                        <p:strVal val="visible"/>
                                      </p:to>
                                    </p:set>
                                    <p:animEffect transition="in" filter="fade">
                                      <p:cBhvr>
                                        <p:cTn id="20" dur="500"/>
                                        <p:tgtEl>
                                          <p:spTgt spid="4">
                                            <p:graphicEl>
                                              <a:dgm id="{101BA31D-5E55-40FB-92C6-49287D13B25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9849D0B-B72D-4FAE-A454-166D4B78F72A}"/>
                                            </p:graphicEl>
                                          </p:spTgt>
                                        </p:tgtEl>
                                        <p:attrNameLst>
                                          <p:attrName>style.visibility</p:attrName>
                                        </p:attrNameLst>
                                      </p:cBhvr>
                                      <p:to>
                                        <p:strVal val="visible"/>
                                      </p:to>
                                    </p:set>
                                    <p:animEffect transition="in" filter="fade">
                                      <p:cBhvr>
                                        <p:cTn id="23" dur="500"/>
                                        <p:tgtEl>
                                          <p:spTgt spid="4">
                                            <p:graphicEl>
                                              <a:dgm id="{C9849D0B-B72D-4FAE-A454-166D4B78F72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08D075C-A68D-4F5B-B841-CB6DE9EF933E}"/>
                                            </p:graphicEl>
                                          </p:spTgt>
                                        </p:tgtEl>
                                        <p:attrNameLst>
                                          <p:attrName>style.visibility</p:attrName>
                                        </p:attrNameLst>
                                      </p:cBhvr>
                                      <p:to>
                                        <p:strVal val="visible"/>
                                      </p:to>
                                    </p:set>
                                    <p:animEffect transition="in" filter="fade">
                                      <p:cBhvr>
                                        <p:cTn id="28" dur="500"/>
                                        <p:tgtEl>
                                          <p:spTgt spid="4">
                                            <p:graphicEl>
                                              <a:dgm id="{E08D075C-A68D-4F5B-B841-CB6DE9EF933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DD464AED-97C6-44C0-BE65-9711194E9BEA}"/>
                                            </p:graphicEl>
                                          </p:spTgt>
                                        </p:tgtEl>
                                        <p:attrNameLst>
                                          <p:attrName>style.visibility</p:attrName>
                                        </p:attrNameLst>
                                      </p:cBhvr>
                                      <p:to>
                                        <p:strVal val="visible"/>
                                      </p:to>
                                    </p:set>
                                    <p:animEffect transition="in" filter="fade">
                                      <p:cBhvr>
                                        <p:cTn id="31" dur="500"/>
                                        <p:tgtEl>
                                          <p:spTgt spid="4">
                                            <p:graphicEl>
                                              <a:dgm id="{DD464AED-97C6-44C0-BE65-9711194E9BE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2F2637E-147F-4D3D-8045-CE0C74BB5B38}"/>
                                            </p:graphicEl>
                                          </p:spTgt>
                                        </p:tgtEl>
                                        <p:attrNameLst>
                                          <p:attrName>style.visibility</p:attrName>
                                        </p:attrNameLst>
                                      </p:cBhvr>
                                      <p:to>
                                        <p:strVal val="visible"/>
                                      </p:to>
                                    </p:set>
                                    <p:animEffect transition="in" filter="fade">
                                      <p:cBhvr>
                                        <p:cTn id="36" dur="500"/>
                                        <p:tgtEl>
                                          <p:spTgt spid="4">
                                            <p:graphicEl>
                                              <a:dgm id="{32F2637E-147F-4D3D-8045-CE0C74BB5B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507C1CBD-BBE4-4CA1-8338-953FE3581FB7}"/>
                                            </p:graphicEl>
                                          </p:spTgt>
                                        </p:tgtEl>
                                        <p:attrNameLst>
                                          <p:attrName>style.visibility</p:attrName>
                                        </p:attrNameLst>
                                      </p:cBhvr>
                                      <p:to>
                                        <p:strVal val="visible"/>
                                      </p:to>
                                    </p:set>
                                    <p:animEffect transition="in" filter="fade">
                                      <p:cBhvr>
                                        <p:cTn id="39" dur="500"/>
                                        <p:tgtEl>
                                          <p:spTgt spid="4">
                                            <p:graphicEl>
                                              <a:dgm id="{507C1CBD-BBE4-4CA1-8338-953FE3581FB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C2E8195B-0156-46B7-B4AE-1715F68E6F0D}"/>
                                            </p:graphicEl>
                                          </p:spTgt>
                                        </p:tgtEl>
                                        <p:attrNameLst>
                                          <p:attrName>style.visibility</p:attrName>
                                        </p:attrNameLst>
                                      </p:cBhvr>
                                      <p:to>
                                        <p:strVal val="visible"/>
                                      </p:to>
                                    </p:set>
                                    <p:animEffect transition="in" filter="fade">
                                      <p:cBhvr>
                                        <p:cTn id="44" dur="500"/>
                                        <p:tgtEl>
                                          <p:spTgt spid="4">
                                            <p:graphicEl>
                                              <a:dgm id="{C2E8195B-0156-46B7-B4AE-1715F68E6F0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97B777B2-F587-479F-9E14-936C456DE2F3}"/>
                                            </p:graphicEl>
                                          </p:spTgt>
                                        </p:tgtEl>
                                        <p:attrNameLst>
                                          <p:attrName>style.visibility</p:attrName>
                                        </p:attrNameLst>
                                      </p:cBhvr>
                                      <p:to>
                                        <p:strVal val="visible"/>
                                      </p:to>
                                    </p:set>
                                    <p:animEffect transition="in" filter="fade">
                                      <p:cBhvr>
                                        <p:cTn id="47" dur="500"/>
                                        <p:tgtEl>
                                          <p:spTgt spid="4">
                                            <p:graphicEl>
                                              <a:dgm id="{97B777B2-F587-479F-9E14-936C456DE2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71E99E-F1B7-E9A4-62AD-43CD78277DFA}"/>
              </a:ext>
            </a:extLst>
          </p:cNvPr>
          <p:cNvSpPr>
            <a:spLocks noGrp="1"/>
          </p:cNvSpPr>
          <p:nvPr>
            <p:ph type="title"/>
          </p:nvPr>
        </p:nvSpPr>
        <p:spPr>
          <a:xfrm>
            <a:off x="6657715" y="467271"/>
            <a:ext cx="4195674" cy="2052522"/>
          </a:xfrm>
        </p:spPr>
        <p:txBody>
          <a:bodyPr anchor="b">
            <a:normAutofit/>
          </a:bodyPr>
          <a:lstStyle/>
          <a:p>
            <a:r>
              <a:rPr lang="en-US" sz="4800" b="1" dirty="0"/>
              <a:t>Key Finding #2:</a:t>
            </a:r>
          </a:p>
        </p:txBody>
      </p:sp>
      <p:sp>
        <p:nvSpPr>
          <p:cNvPr id="7177" name="Oval 717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ow Work-Based Learning Can Bring Employers and Students Together | RAND">
            <a:extLst>
              <a:ext uri="{FF2B5EF4-FFF2-40B4-BE49-F238E27FC236}">
                <a16:creationId xmlns:a16="http://schemas.microsoft.com/office/drawing/2014/main" id="{B1565F5E-2165-AAD1-2CE4-3099310E0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699" r="9551" b="1"/>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717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18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3334A98-0736-2219-6937-807598FC615C}"/>
              </a:ext>
            </a:extLst>
          </p:cNvPr>
          <p:cNvSpPr>
            <a:spLocks noGrp="1"/>
          </p:cNvSpPr>
          <p:nvPr>
            <p:ph idx="1"/>
          </p:nvPr>
        </p:nvSpPr>
        <p:spPr>
          <a:xfrm>
            <a:off x="6657715" y="2990818"/>
            <a:ext cx="4195673" cy="3105182"/>
          </a:xfrm>
        </p:spPr>
        <p:txBody>
          <a:bodyPr anchor="t">
            <a:normAutofit/>
          </a:bodyPr>
          <a:lstStyle/>
          <a:p>
            <a:pPr marL="0" indent="0">
              <a:buNone/>
            </a:pPr>
            <a:r>
              <a:rPr lang="en-US" sz="3200" dirty="0">
                <a:solidFill>
                  <a:schemeClr val="tx1">
                    <a:alpha val="80000"/>
                  </a:schemeClr>
                </a:solidFill>
              </a:rPr>
              <a:t>Employers prefer:</a:t>
            </a:r>
          </a:p>
          <a:p>
            <a:pPr lvl="1">
              <a:buFont typeface="Wingdings" panose="05000000000000000000" pitchFamily="2" charset="2"/>
              <a:buChar char="ü"/>
            </a:pPr>
            <a:r>
              <a:rPr lang="en-US" sz="2800" dirty="0">
                <a:solidFill>
                  <a:schemeClr val="tx1">
                    <a:alpha val="80000"/>
                  </a:schemeClr>
                </a:solidFill>
              </a:rPr>
              <a:t>Clear expectations</a:t>
            </a:r>
          </a:p>
          <a:p>
            <a:pPr lvl="1">
              <a:buFont typeface="Wingdings" panose="05000000000000000000" pitchFamily="2" charset="2"/>
              <a:buChar char="ü"/>
            </a:pPr>
            <a:r>
              <a:rPr lang="en-US" sz="2800" dirty="0">
                <a:solidFill>
                  <a:schemeClr val="tx1">
                    <a:alpha val="80000"/>
                  </a:schemeClr>
                </a:solidFill>
              </a:rPr>
              <a:t>Single points of contact</a:t>
            </a:r>
          </a:p>
          <a:p>
            <a:pPr lvl="1">
              <a:buFont typeface="Wingdings" panose="05000000000000000000" pitchFamily="2" charset="2"/>
              <a:buChar char="ü"/>
            </a:pPr>
            <a:r>
              <a:rPr lang="en-US" sz="2800" dirty="0">
                <a:solidFill>
                  <a:schemeClr val="tx1">
                    <a:alpha val="80000"/>
                  </a:schemeClr>
                </a:solidFill>
              </a:rPr>
              <a:t>Manageable time commitments</a:t>
            </a:r>
          </a:p>
        </p:txBody>
      </p:sp>
      <p:sp>
        <p:nvSpPr>
          <p:cNvPr id="718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718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64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D2B84CE-E985-68D9-CC7B-BCD351CC21CC}"/>
              </a:ext>
            </a:extLst>
          </p:cNvPr>
          <p:cNvSpPr>
            <a:spLocks noGrp="1"/>
          </p:cNvSpPr>
          <p:nvPr>
            <p:ph type="title"/>
          </p:nvPr>
        </p:nvSpPr>
        <p:spPr>
          <a:xfrm>
            <a:off x="479394" y="1070800"/>
            <a:ext cx="3939688" cy="5583126"/>
          </a:xfrm>
        </p:spPr>
        <p:txBody>
          <a:bodyPr>
            <a:normAutofit/>
          </a:bodyPr>
          <a:lstStyle/>
          <a:p>
            <a:pPr algn="r"/>
            <a:r>
              <a:rPr lang="en-US" b="1" dirty="0"/>
              <a:t>Key Finding 3: </a:t>
            </a:r>
            <a:br>
              <a:rPr lang="en-US" b="1" dirty="0"/>
            </a:br>
            <a:r>
              <a:rPr lang="en-US" b="1" dirty="0"/>
              <a:t>Barriers Employers Identified</a:t>
            </a:r>
          </a:p>
        </p:txBody>
      </p:sp>
      <p:cxnSp>
        <p:nvCxnSpPr>
          <p:cNvPr id="26" name="Straight Connector 2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F7D4C9DA-3A60-6193-4C33-27F639914B80}"/>
              </a:ext>
            </a:extLst>
          </p:cNvPr>
          <p:cNvGraphicFramePr>
            <a:graphicFrameLocks noGrp="1"/>
          </p:cNvGraphicFramePr>
          <p:nvPr>
            <p:ph idx="1"/>
            <p:extLst>
              <p:ext uri="{D42A27DB-BD31-4B8C-83A1-F6EECF244321}">
                <p14:modId xmlns:p14="http://schemas.microsoft.com/office/powerpoint/2010/main" val="385407887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962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graphicEl>
                                              <a:dgm id="{053B5FF3-5C22-4909-A66E-35963949A85B}"/>
                                            </p:graphicEl>
                                          </p:spTgt>
                                        </p:tgtEl>
                                        <p:attrNameLst>
                                          <p:attrName>style.visibility</p:attrName>
                                        </p:attrNameLst>
                                      </p:cBhvr>
                                      <p:to>
                                        <p:strVal val="visible"/>
                                      </p:to>
                                    </p:set>
                                    <p:animEffect transition="in" filter="fade">
                                      <p:cBhvr>
                                        <p:cTn id="7" dur="500"/>
                                        <p:tgtEl>
                                          <p:spTgt spid="19">
                                            <p:graphicEl>
                                              <a:dgm id="{053B5FF3-5C22-4909-A66E-35963949A8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540BBEF7-833C-4EB2-8558-0010B3022FEC}"/>
                                            </p:graphicEl>
                                          </p:spTgt>
                                        </p:tgtEl>
                                        <p:attrNameLst>
                                          <p:attrName>style.visibility</p:attrName>
                                        </p:attrNameLst>
                                      </p:cBhvr>
                                      <p:to>
                                        <p:strVal val="visible"/>
                                      </p:to>
                                    </p:set>
                                    <p:animEffect transition="in" filter="fade">
                                      <p:cBhvr>
                                        <p:cTn id="12" dur="500"/>
                                        <p:tgtEl>
                                          <p:spTgt spid="19">
                                            <p:graphicEl>
                                              <a:dgm id="{540BBEF7-833C-4EB2-8558-0010B3022F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graphicEl>
                                              <a:dgm id="{BBD60DE2-B396-4B85-927C-0E1E23C76FE3}"/>
                                            </p:graphicEl>
                                          </p:spTgt>
                                        </p:tgtEl>
                                        <p:attrNameLst>
                                          <p:attrName>style.visibility</p:attrName>
                                        </p:attrNameLst>
                                      </p:cBhvr>
                                      <p:to>
                                        <p:strVal val="visible"/>
                                      </p:to>
                                    </p:set>
                                    <p:animEffect transition="in" filter="fade">
                                      <p:cBhvr>
                                        <p:cTn id="17" dur="500"/>
                                        <p:tgtEl>
                                          <p:spTgt spid="19">
                                            <p:graphicEl>
                                              <a:dgm id="{BBD60DE2-B396-4B85-927C-0E1E23C76F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graphicEl>
                                              <a:dgm id="{3629AFFD-1A07-48F6-9E4B-1536C7E66600}"/>
                                            </p:graphicEl>
                                          </p:spTgt>
                                        </p:tgtEl>
                                        <p:attrNameLst>
                                          <p:attrName>style.visibility</p:attrName>
                                        </p:attrNameLst>
                                      </p:cBhvr>
                                      <p:to>
                                        <p:strVal val="visible"/>
                                      </p:to>
                                    </p:set>
                                    <p:animEffect transition="in" filter="fade">
                                      <p:cBhvr>
                                        <p:cTn id="22" dur="500"/>
                                        <p:tgtEl>
                                          <p:spTgt spid="19">
                                            <p:graphicEl>
                                              <a:dgm id="{3629AFFD-1A07-48F6-9E4B-1536C7E6660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graphicEl>
                                              <a:dgm id="{D2D9A6C5-C9A8-4A25-AD03-9D9FC39EAABB}"/>
                                            </p:graphicEl>
                                          </p:spTgt>
                                        </p:tgtEl>
                                        <p:attrNameLst>
                                          <p:attrName>style.visibility</p:attrName>
                                        </p:attrNameLst>
                                      </p:cBhvr>
                                      <p:to>
                                        <p:strVal val="visible"/>
                                      </p:to>
                                    </p:set>
                                    <p:animEffect transition="in" filter="fade">
                                      <p:cBhvr>
                                        <p:cTn id="27" dur="500"/>
                                        <p:tgtEl>
                                          <p:spTgt spid="19">
                                            <p:graphicEl>
                                              <a:dgm id="{D2D9A6C5-C9A8-4A25-AD03-9D9FC39EAA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A3BEB-8948-83F3-D033-A121B6B47F08}"/>
              </a:ext>
            </a:extLst>
          </p:cNvPr>
          <p:cNvSpPr>
            <a:spLocks noGrp="1"/>
          </p:cNvSpPr>
          <p:nvPr>
            <p:ph type="title"/>
          </p:nvPr>
        </p:nvSpPr>
        <p:spPr>
          <a:xfrm>
            <a:off x="1383564" y="348865"/>
            <a:ext cx="9718111" cy="1576446"/>
          </a:xfrm>
        </p:spPr>
        <p:txBody>
          <a:bodyPr anchor="ctr">
            <a:normAutofit/>
          </a:bodyPr>
          <a:lstStyle/>
          <a:p>
            <a:r>
              <a:rPr lang="en-US" b="1" dirty="0">
                <a:solidFill>
                  <a:srgbClr val="FFFFFF"/>
                </a:solidFill>
              </a:rPr>
              <a:t>Key Finding #4</a:t>
            </a:r>
          </a:p>
        </p:txBody>
      </p:sp>
      <p:graphicFrame>
        <p:nvGraphicFramePr>
          <p:cNvPr id="5" name="Content Placeholder 2">
            <a:extLst>
              <a:ext uri="{FF2B5EF4-FFF2-40B4-BE49-F238E27FC236}">
                <a16:creationId xmlns:a16="http://schemas.microsoft.com/office/drawing/2014/main" id="{84F00DCA-42F8-31A5-DF04-80561DE86DCA}"/>
              </a:ext>
            </a:extLst>
          </p:cNvPr>
          <p:cNvGraphicFramePr>
            <a:graphicFrameLocks noGrp="1"/>
          </p:cNvGraphicFramePr>
          <p:nvPr>
            <p:ph idx="1"/>
            <p:extLst>
              <p:ext uri="{D42A27DB-BD31-4B8C-83A1-F6EECF244321}">
                <p14:modId xmlns:p14="http://schemas.microsoft.com/office/powerpoint/2010/main" val="371175893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BB08C92-F175-95D0-A6FD-08C2565DC1D7}"/>
              </a:ext>
            </a:extLst>
          </p:cNvPr>
          <p:cNvSpPr txBox="1"/>
          <p:nvPr/>
        </p:nvSpPr>
        <p:spPr>
          <a:xfrm>
            <a:off x="3646253" y="2369978"/>
            <a:ext cx="4899494" cy="646331"/>
          </a:xfrm>
          <a:prstGeom prst="rect">
            <a:avLst/>
          </a:prstGeom>
          <a:noFill/>
        </p:spPr>
        <p:txBody>
          <a:bodyPr wrap="square" rtlCol="0">
            <a:spAutoFit/>
          </a:bodyPr>
          <a:lstStyle/>
          <a:p>
            <a:r>
              <a:rPr lang="en-US" sz="3600" dirty="0"/>
              <a:t>What Educators Told Us</a:t>
            </a:r>
          </a:p>
        </p:txBody>
      </p:sp>
    </p:spTree>
    <p:extLst>
      <p:ext uri="{BB962C8B-B14F-4D97-AF65-F5344CB8AC3E}">
        <p14:creationId xmlns:p14="http://schemas.microsoft.com/office/powerpoint/2010/main" val="2908898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graphicEl>
                                              <a:dgm id="{F73E6C08-BC22-4CBB-81ED-48DF0467F30E}"/>
                                            </p:graphicEl>
                                          </p:spTgt>
                                        </p:tgtEl>
                                        <p:attrNameLst>
                                          <p:attrName>style.visibility</p:attrName>
                                        </p:attrNameLst>
                                      </p:cBhvr>
                                      <p:to>
                                        <p:strVal val="visible"/>
                                      </p:to>
                                    </p:set>
                                    <p:animEffect transition="in" filter="fade">
                                      <p:cBhvr>
                                        <p:cTn id="7" dur="500"/>
                                        <p:tgtEl>
                                          <p:spTgt spid="5">
                                            <p:graphicEl>
                                              <a:dgm id="{F73E6C08-BC22-4CBB-81ED-48DF0467F30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1BB19F6-E14C-4C3A-BD4B-22EB5F334244}"/>
                                            </p:graphicEl>
                                          </p:spTgt>
                                        </p:tgtEl>
                                        <p:attrNameLst>
                                          <p:attrName>style.visibility</p:attrName>
                                        </p:attrNameLst>
                                      </p:cBhvr>
                                      <p:to>
                                        <p:strVal val="visible"/>
                                      </p:to>
                                    </p:set>
                                    <p:animEffect transition="in" filter="fade">
                                      <p:cBhvr>
                                        <p:cTn id="10" dur="500"/>
                                        <p:tgtEl>
                                          <p:spTgt spid="5">
                                            <p:graphicEl>
                                              <a:dgm id="{21BB19F6-E14C-4C3A-BD4B-22EB5F33424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ECDE7CE7-18C1-4205-81A6-FE97F2BF6AB3}"/>
                                            </p:graphicEl>
                                          </p:spTgt>
                                        </p:tgtEl>
                                        <p:attrNameLst>
                                          <p:attrName>style.visibility</p:attrName>
                                        </p:attrNameLst>
                                      </p:cBhvr>
                                      <p:to>
                                        <p:strVal val="visible"/>
                                      </p:to>
                                    </p:set>
                                    <p:animEffect transition="in" filter="fade">
                                      <p:cBhvr>
                                        <p:cTn id="15" dur="500"/>
                                        <p:tgtEl>
                                          <p:spTgt spid="5">
                                            <p:graphicEl>
                                              <a:dgm id="{ECDE7CE7-18C1-4205-81A6-FE97F2BF6AB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A1AC35D8-0167-430A-A190-2595BCD5C8A6}"/>
                                            </p:graphicEl>
                                          </p:spTgt>
                                        </p:tgtEl>
                                        <p:attrNameLst>
                                          <p:attrName>style.visibility</p:attrName>
                                        </p:attrNameLst>
                                      </p:cBhvr>
                                      <p:to>
                                        <p:strVal val="visible"/>
                                      </p:to>
                                    </p:set>
                                    <p:animEffect transition="in" filter="fade">
                                      <p:cBhvr>
                                        <p:cTn id="18" dur="500"/>
                                        <p:tgtEl>
                                          <p:spTgt spid="5">
                                            <p:graphicEl>
                                              <a:dgm id="{A1AC35D8-0167-430A-A190-2595BCD5C8A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0D30B10C-0148-4924-8DD7-90AFFA4AD364}"/>
                                            </p:graphicEl>
                                          </p:spTgt>
                                        </p:tgtEl>
                                        <p:attrNameLst>
                                          <p:attrName>style.visibility</p:attrName>
                                        </p:attrNameLst>
                                      </p:cBhvr>
                                      <p:to>
                                        <p:strVal val="visible"/>
                                      </p:to>
                                    </p:set>
                                    <p:animEffect transition="in" filter="fade">
                                      <p:cBhvr>
                                        <p:cTn id="23" dur="500"/>
                                        <p:tgtEl>
                                          <p:spTgt spid="5">
                                            <p:graphicEl>
                                              <a:dgm id="{0D30B10C-0148-4924-8DD7-90AFFA4AD36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9CBFAFDA-888E-40FC-97AB-AC13FDD4FC5A}"/>
                                            </p:graphicEl>
                                          </p:spTgt>
                                        </p:tgtEl>
                                        <p:attrNameLst>
                                          <p:attrName>style.visibility</p:attrName>
                                        </p:attrNameLst>
                                      </p:cBhvr>
                                      <p:to>
                                        <p:strVal val="visible"/>
                                      </p:to>
                                    </p:set>
                                    <p:animEffect transition="in" filter="fade">
                                      <p:cBhvr>
                                        <p:cTn id="26" dur="500"/>
                                        <p:tgtEl>
                                          <p:spTgt spid="5">
                                            <p:graphicEl>
                                              <a:dgm id="{9CBFAFDA-888E-40FC-97AB-AC13FDD4FC5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E01B3B7A-272F-4363-AF06-B3B7AB0FE1A2}"/>
                                            </p:graphicEl>
                                          </p:spTgt>
                                        </p:tgtEl>
                                        <p:attrNameLst>
                                          <p:attrName>style.visibility</p:attrName>
                                        </p:attrNameLst>
                                      </p:cBhvr>
                                      <p:to>
                                        <p:strVal val="visible"/>
                                      </p:to>
                                    </p:set>
                                    <p:animEffect transition="in" filter="fade">
                                      <p:cBhvr>
                                        <p:cTn id="31" dur="500"/>
                                        <p:tgtEl>
                                          <p:spTgt spid="5">
                                            <p:graphicEl>
                                              <a:dgm id="{E01B3B7A-272F-4363-AF06-B3B7AB0FE1A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B26B51DC-A8BB-44F2-B284-9357A7851D67}"/>
                                            </p:graphicEl>
                                          </p:spTgt>
                                        </p:tgtEl>
                                        <p:attrNameLst>
                                          <p:attrName>style.visibility</p:attrName>
                                        </p:attrNameLst>
                                      </p:cBhvr>
                                      <p:to>
                                        <p:strVal val="visible"/>
                                      </p:to>
                                    </p:set>
                                    <p:animEffect transition="in" filter="fade">
                                      <p:cBhvr>
                                        <p:cTn id="34" dur="500"/>
                                        <p:tgtEl>
                                          <p:spTgt spid="5">
                                            <p:graphicEl>
                                              <a:dgm id="{B26B51DC-A8BB-44F2-B284-9357A7851D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790</TotalTime>
  <Words>932</Words>
  <Application>Microsoft Office PowerPoint</Application>
  <PresentationFormat>Widescreen</PresentationFormat>
  <Paragraphs>139</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Wingdings</vt:lpstr>
      <vt:lpstr>Office Theme</vt:lpstr>
      <vt:lpstr>From Findings to Action: Engaging Employers and CTE Educators for High-Quality WBL</vt:lpstr>
      <vt:lpstr>Why This Research Matters</vt:lpstr>
      <vt:lpstr>Research Purpose</vt:lpstr>
      <vt:lpstr>PowerPoint Presentation</vt:lpstr>
      <vt:lpstr>What the Research Did (and Did Not) Examine</vt:lpstr>
      <vt:lpstr>Key Finding #1:</vt:lpstr>
      <vt:lpstr>Key Finding #2:</vt:lpstr>
      <vt:lpstr>Key Finding 3:  Barriers Employers Identified</vt:lpstr>
      <vt:lpstr>Key Finding #4</vt:lpstr>
      <vt:lpstr>Key Finding 5:  Without Coordination</vt:lpstr>
      <vt:lpstr>What This Means</vt:lpstr>
      <vt:lpstr>PowerPoint Presentation</vt:lpstr>
      <vt:lpstr>Lessons from Texas Models</vt:lpstr>
      <vt:lpstr>Our Regional Intermediary Approach</vt:lpstr>
      <vt:lpstr>Community Workforce Partnership (CWP) Model</vt:lpstr>
      <vt:lpstr>PowerPoint Presentation</vt:lpstr>
      <vt:lpstr>Group Discussion Activity</vt:lpstr>
      <vt:lpstr>Intermediary WBL Toolkit</vt:lpstr>
      <vt:lpstr>Final Thought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Cynthia L</dc:creator>
  <cp:lastModifiedBy>Cynthia L Miller</cp:lastModifiedBy>
  <cp:revision>18</cp:revision>
  <dcterms:created xsi:type="dcterms:W3CDTF">2026-03-16T15:58:45Z</dcterms:created>
  <dcterms:modified xsi:type="dcterms:W3CDTF">2026-04-30T17:56:36Z</dcterms:modified>
</cp:coreProperties>
</file>