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Proxima Nova Semibold"/>
      <p:regular r:id="rId39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Semibold-bold.fntdata"/><Relationship Id="rId20" Type="http://schemas.openxmlformats.org/officeDocument/2006/relationships/slide" Target="slides/slide15.xml"/><Relationship Id="rId41" Type="http://schemas.openxmlformats.org/officeDocument/2006/relationships/font" Target="fonts/ProximaNovaSemibold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ProximaNovaSemibold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a67014e8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a67014e8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a67014e8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a67014e8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a67014e8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a67014e8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a67014e8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a67014e8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a67014e8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a67014e8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a67014e8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a67014e8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a67014e8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a67014e8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a67014e8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9a67014e8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a67014e8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a67014e8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a67014e8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9a67014e8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3578e9ab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93578e9ab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a67014e8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9a67014e8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a67014e8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9a67014e8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a67014e8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9a67014e8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a67014e8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9a67014e8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a67014e8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9a67014e8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a9caf6d4f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da9caf6d4f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a67014e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a67014e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a67014e8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a67014e8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a67014e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a67014e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a67014e8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9a67014e8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a67014e8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9a67014e8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a67014e8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a67014e8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a67014e8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9a67014e8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304375"/>
            <a:ext cx="8520600" cy="8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Proxima Nova"/>
              <a:buNone/>
              <a:defRPr b="1" sz="4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412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FLCC-Mosaic_CMYK.jpg"/>
          <p:cNvPicPr preferRelativeResize="0"/>
          <p:nvPr/>
        </p:nvPicPr>
        <p:blipFill rotWithShape="1">
          <a:blip r:embed="rId2">
            <a:alphaModFix/>
          </a:blip>
          <a:srcRect b="6308" l="0" r="0" t="5461"/>
          <a:stretch/>
        </p:blipFill>
        <p:spPr>
          <a:xfrm>
            <a:off x="1106800" y="102650"/>
            <a:ext cx="6930401" cy="313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Left">
  <p:cSld name="CUSTO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0" y="0"/>
            <a:ext cx="411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4221000" y="353275"/>
            <a:ext cx="44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Right">
  <p:cSld name="CUSTOM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>
            <p:ph idx="2" type="pic"/>
          </p:nvPr>
        </p:nvSpPr>
        <p:spPr>
          <a:xfrm>
            <a:off x="5075853" y="0"/>
            <a:ext cx="4111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7" name="Google Shape;77;p9" title="FLCC-Mosaic-Simplified_CMYK.t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288" y="4264374"/>
            <a:ext cx="1314167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>
            <p:ph type="title"/>
          </p:nvPr>
        </p:nvSpPr>
        <p:spPr>
          <a:xfrm>
            <a:off x="334800" y="353275"/>
            <a:ext cx="44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9"/>
          <p:cNvSpPr/>
          <p:nvPr/>
        </p:nvSpPr>
        <p:spPr>
          <a:xfrm>
            <a:off x="37322" y="4117289"/>
            <a:ext cx="490800" cy="490800"/>
          </a:xfrm>
          <a:prstGeom prst="roundRect">
            <a:avLst>
              <a:gd fmla="val 941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184471" y="4688825"/>
            <a:ext cx="343800" cy="343800"/>
          </a:xfrm>
          <a:prstGeom prst="roundRect">
            <a:avLst>
              <a:gd fmla="val 941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15805" y="4688821"/>
            <a:ext cx="398700" cy="398700"/>
          </a:xfrm>
          <a:prstGeom prst="roundRect">
            <a:avLst>
              <a:gd fmla="val 941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6025" lIns="46025" spcFirstLastPara="1" rIns="4602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5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8617937" y="55997"/>
            <a:ext cx="470100" cy="470100"/>
          </a:xfrm>
          <a:prstGeom prst="roundRect">
            <a:avLst>
              <a:gd fmla="val 941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8149194" y="56000"/>
            <a:ext cx="380100" cy="380100"/>
          </a:xfrm>
          <a:prstGeom prst="roundRect">
            <a:avLst>
              <a:gd fmla="val 94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8622693" y="622831"/>
            <a:ext cx="403500" cy="403500"/>
          </a:xfrm>
          <a:prstGeom prst="roundRect">
            <a:avLst>
              <a:gd fmla="val 941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6550" lIns="46550" spcFirstLastPara="1" rIns="46550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3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3756" y="48125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ctrTitle"/>
          </p:nvPr>
        </p:nvSpPr>
        <p:spPr>
          <a:xfrm>
            <a:off x="311700" y="3304375"/>
            <a:ext cx="8520600" cy="8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41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Dr. Jacqueline (Jackie) Tiermini</a:t>
            </a:r>
            <a:endParaRPr sz="4390"/>
          </a:p>
        </p:txBody>
      </p:sp>
      <p:sp>
        <p:nvSpPr>
          <p:cNvPr id="90" name="Google Shape;90;p10"/>
          <p:cNvSpPr txBox="1"/>
          <p:nvPr>
            <p:ph idx="1" type="subTitle"/>
          </p:nvPr>
        </p:nvSpPr>
        <p:spPr>
          <a:xfrm>
            <a:off x="311700" y="412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30"/>
              <a:t>ACTE WBL Conference | April 30, 2026</a:t>
            </a:r>
            <a:endParaRPr b="1" sz="389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Recruit Younger Workers</a:t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2"/>
                </a:solidFill>
              </a:rPr>
              <a:t>Healthcare partner needs help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</a:t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</p:txBody>
      </p:sp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1"/>
                </a:solidFill>
              </a:rPr>
              <a:t>Who | Needs | Barriers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</a:t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2"/>
                </a:solidFill>
              </a:rPr>
              <a:t>No filtering | Build ideas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</a:t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</p:txBody>
      </p:sp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1"/>
                </a:solidFill>
              </a:rPr>
              <a:t>One idea | Sketch it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</a:t>
            </a: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id </a:t>
            </a: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ou come up with?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30-Second Pitch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Up!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5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What Felt hard?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921775" y="2285400"/>
            <a:ext cx="491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MOSAIC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27" title="IMG_657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59177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Structure + Authenticity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Biggest Barrier?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36"/>
            <a:ext cx="2506725" cy="25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59177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One Partner | One Project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5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Keep It Simple</a:t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</p:txBody>
      </p:sp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1"/>
                </a:solidFill>
              </a:rPr>
              <a:t>Need | Task | Deliverable | Skills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Do This!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 title="QR Code - Materials.png"/>
          <p:cNvPicPr preferRelativeResize="0"/>
          <p:nvPr/>
        </p:nvPicPr>
        <p:blipFill rotWithShape="1">
          <a:blip r:embed="rId3">
            <a:alphaModFix/>
          </a:blip>
          <a:srcRect b="29612" l="0" r="0" t="0"/>
          <a:stretch/>
        </p:blipFill>
        <p:spPr>
          <a:xfrm>
            <a:off x="3318625" y="659338"/>
            <a:ext cx="2506727" cy="249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Scan For Tools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5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Real Work Builds Readiness</a:t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311700" y="587900"/>
            <a:ext cx="8520600" cy="112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/>
                </a:solidFill>
              </a:rPr>
              <a:t>Thank You!</a:t>
            </a:r>
            <a:endParaRPr sz="4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11">
              <a:solidFill>
                <a:schemeClr val="accent2"/>
              </a:solidFill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1343825" y="2282542"/>
            <a:ext cx="7039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585.698.6841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www.linkedin.com/in/jacqueline-tiermini-ed-d-0768a0265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75" y="2218255"/>
            <a:ext cx="58345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47" y="3232977"/>
            <a:ext cx="478700" cy="4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760375" y="1708567"/>
            <a:ext cx="3000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1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I would love to connect:</a:t>
            </a:r>
            <a:endParaRPr sz="211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Turn &amp; Talk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Powerful…but limited</a:t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2"/>
                </a:solidFill>
              </a:rPr>
              <a:t>ACCESS | LOGISTICS | SCALE | EQUITY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Bring The Work In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 Different Model</a:t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2"/>
                </a:solidFill>
              </a:rPr>
              <a:t>STUDENTS | COLLEGE | BUSINESSES | PROJECTS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Why Here?</a:t>
            </a:r>
            <a:endParaRPr b="1" sz="29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1"/>
                </a:solidFill>
              </a:rPr>
              <a:t>FLEXIBLE | CONNECTED | SHARED | SCALABLE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5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Not Internships</a:t>
            </a:r>
            <a:endParaRPr b="1" sz="29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311700" y="37258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chemeClr val="accent2"/>
                </a:solidFill>
              </a:rPr>
              <a:t>TEAMS | REAL CLIENTS | REAL DELIVERABLES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625" y="646424"/>
            <a:ext cx="2506725" cy="25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31531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Try It!</a:t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35BA8"/>
      </a:accent1>
      <a:accent2>
        <a:srgbClr val="56B246"/>
      </a:accent2>
      <a:accent3>
        <a:srgbClr val="4A75B9"/>
      </a:accent3>
      <a:accent4>
        <a:srgbClr val="A8D298"/>
      </a:accent4>
      <a:accent5>
        <a:srgbClr val="8097CE"/>
      </a:accent5>
      <a:accent6>
        <a:srgbClr val="D3E7C9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