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0" r:id="rId1"/>
    <p:sldMasterId id="2147483711" r:id="rId2"/>
    <p:sldMasterId id="2147483712" r:id="rId3"/>
    <p:sldMasterId id="2147483713" r:id="rId4"/>
  </p:sldMasterIdLst>
  <p:notesMasterIdLst>
    <p:notesMasterId r:id="rId4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x="9144000" cy="5143500" type="screen16x9"/>
  <p:notesSz cx="6858000" cy="9144000"/>
  <p:embeddedFontLst>
    <p:embeddedFont>
      <p:font typeface="Roboto" panose="02000000000000000000" pitchFamily="2" charset="0"/>
      <p:regular r:id="rId48"/>
      <p:bold r:id="rId49"/>
      <p:italic r:id="rId50"/>
      <p:boldItalic r:id="rId51"/>
    </p:embeddedFont>
    <p:embeddedFont>
      <p:font typeface="Roboto Light" panose="02000000000000000000" pitchFamily="2" charset="0"/>
      <p:regular r:id="rId52"/>
      <p:bold r:id="rId53"/>
      <p:italic r:id="rId54"/>
      <p:boldItalic r:id="rId55"/>
    </p:embeddedFont>
    <p:embeddedFont>
      <p:font typeface="Roboto Medium" panose="020F0502020204030204"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88">
          <p15:clr>
            <a:srgbClr val="747775"/>
          </p15:clr>
        </p15:guide>
        <p15:guide id="2" pos="3600">
          <p15:clr>
            <a:srgbClr val="747775"/>
          </p15:clr>
        </p15:guide>
        <p15:guide id="3" pos="312">
          <p15:clr>
            <a:srgbClr val="747775"/>
          </p15:clr>
        </p15:guide>
        <p15:guide id="4" orient="horz" pos="549">
          <p15:clr>
            <a:srgbClr val="747775"/>
          </p15:clr>
        </p15:guide>
        <p15:guide id="5" orient="horz" pos="86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7" d="100"/>
          <a:sy n="127" d="100"/>
        </p:scale>
        <p:origin x="108" y="108"/>
      </p:cViewPr>
      <p:guideLst>
        <p:guide orient="horz" pos="2088"/>
        <p:guide pos="3600"/>
        <p:guide pos="312"/>
        <p:guide orient="horz" pos="549"/>
        <p:guide orient="horz" pos="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a5dba20cd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a5dba20c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1da132ba11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31da132ba11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100">
                <a:latin typeface="Arial"/>
                <a:ea typeface="Arial"/>
                <a:cs typeface="Arial"/>
                <a:sym typeface="Arial"/>
              </a:rPr>
              <a:t>The Work-based Learning Collaborative is a cross-section of public and private sector organizations working together to improve and expand work-based learning opportunities. We want to ensure Montana students, educators, and businesses are supported by high-quality, accessible, relevant, and measurable work-based learning opportunities. We build cross-sector collaboration and support critical partnerships.</a:t>
            </a:r>
            <a:endParaRPr sz="1100">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100">
                <a:latin typeface="Arial"/>
                <a:ea typeface="Arial"/>
                <a:cs typeface="Arial"/>
                <a:sym typeface="Arial"/>
              </a:rPr>
              <a:t>We are a capacity-building entity, so we support our members and partners across the state who do the direct programming.</a:t>
            </a:r>
            <a:endParaRPr sz="1100">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endParaRPr sz="110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1da132ba11_0_167:notes"/>
          <p:cNvSpPr>
            <a:spLocks noGrp="1" noRot="1" noChangeAspect="1"/>
          </p:cNvSpPr>
          <p:nvPr>
            <p:ph type="sldImg" idx="2"/>
          </p:nvPr>
        </p:nvSpPr>
        <p:spPr>
          <a:xfrm>
            <a:off x="701412" y="1143000"/>
            <a:ext cx="54552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31da132ba11_0_167: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 sz="1100">
                <a:latin typeface="Arial"/>
                <a:ea typeface="Arial"/>
                <a:cs typeface="Arial"/>
                <a:sym typeface="Arial"/>
              </a:rPr>
              <a:t>These are elements of high quality WBL. This image was created by national experts at the nonprofit Jobs for the Future (JFF.org) through significant research. WBL is experiential education, and you can see that reflected in this cycle with goals, action, reflection - rinse and repeat.</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en" sz="1100">
                <a:latin typeface="Arial"/>
                <a:ea typeface="Arial"/>
                <a:cs typeface="Arial"/>
                <a:sym typeface="Arial"/>
              </a:rPr>
              <a:t>Starting at the top - whether one major project or several smaller projects, employers engage students in meaningful work that is based in a real-life challenge, allows them to problem solve, and leads to a tangible product or outcome. This helps learners feel a true sense of purpose in their WBL experience.</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en" sz="1100">
                <a:latin typeface="Arial"/>
                <a:ea typeface="Arial"/>
                <a:cs typeface="Arial"/>
                <a:sym typeface="Arial"/>
              </a:rPr>
              <a:t>Employers create a welcoming environment and build community among student workers and staff with strong onboarding, points of connection, and celebration. Learners feel a sense of belonging.</a:t>
            </a:r>
            <a:endParaRPr sz="1100">
              <a:latin typeface="Arial"/>
              <a:ea typeface="Arial"/>
              <a:cs typeface="Arial"/>
              <a:sym typeface="Arial"/>
            </a:endParaRPr>
          </a:p>
          <a:p>
            <a:pPr marL="0" lvl="0" indent="0" algn="l" rtl="0">
              <a:spcBef>
                <a:spcPts val="0"/>
              </a:spcBef>
              <a:spcAft>
                <a:spcPts val="0"/>
              </a:spcAft>
              <a:buSzPts val="1400"/>
              <a:buNone/>
            </a:pPr>
            <a:endParaRPr sz="1100">
              <a:latin typeface="Arial"/>
              <a:ea typeface="Arial"/>
              <a:cs typeface="Arial"/>
              <a:sym typeface="Arial"/>
            </a:endParaRPr>
          </a:p>
          <a:p>
            <a:pPr marL="0" lvl="0" indent="0" algn="l" rtl="0">
              <a:spcBef>
                <a:spcPts val="0"/>
              </a:spcBef>
              <a:spcAft>
                <a:spcPts val="0"/>
              </a:spcAft>
              <a:buSzPts val="1400"/>
              <a:buNone/>
            </a:pPr>
            <a:r>
              <a:rPr lang="en" sz="1100">
                <a:latin typeface="Arial"/>
                <a:ea typeface="Arial"/>
                <a:cs typeface="Arial"/>
                <a:sym typeface="Arial"/>
              </a:rPr>
              <a:t>Student workers have networking opportunities to explore careers and grow their professional network, as well as a mentor who can help them navigate the workplace, make meaning of their experience, and support their career development.</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en" sz="1100">
                <a:latin typeface="Arial"/>
                <a:ea typeface="Arial"/>
                <a:cs typeface="Arial"/>
                <a:sym typeface="Arial"/>
              </a:rPr>
              <a:t>Student workers are provided clear expectations about performance and workplace standards, are engaged in regular goal setting, and receive frequent, constructive feedback that helps them stay on-track and learn. There is also regular opportunity for reflection, which helps the student make meaning of their experience and deepens their learning.</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en" sz="1100">
                <a:latin typeface="Arial"/>
                <a:ea typeface="Arial"/>
                <a:cs typeface="Arial"/>
                <a:sym typeface="Arial"/>
              </a:rPr>
              <a:t>Then we’re back to goals to help learners tackle the meaningful projects they’re working on.</a:t>
            </a:r>
            <a:endParaRPr sz="1100">
              <a:latin typeface="Arial"/>
              <a:ea typeface="Arial"/>
              <a:cs typeface="Arial"/>
              <a:sym typeface="Arial"/>
            </a:endParaRPr>
          </a:p>
        </p:txBody>
      </p:sp>
      <p:sp>
        <p:nvSpPr>
          <p:cNvPr id="439" name="Google Shape;439;g31da132ba11_0_167:notes"/>
          <p:cNvSpPr txBox="1">
            <a:spLocks noGrp="1"/>
          </p:cNvSpPr>
          <p:nvPr>
            <p:ph type="sldNum" idx="12"/>
          </p:nvPr>
        </p:nvSpPr>
        <p:spPr>
          <a:xfrm>
            <a:off x="3884613" y="8685213"/>
            <a:ext cx="2971800" cy="4590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1f03c3b88c_0_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31f03c3b88c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a5dba20cd0_0_211:notes"/>
          <p:cNvSpPr>
            <a:spLocks noGrp="1" noRot="1" noChangeAspect="1"/>
          </p:cNvSpPr>
          <p:nvPr>
            <p:ph type="sldImg" idx="2"/>
          </p:nvPr>
        </p:nvSpPr>
        <p:spPr>
          <a:xfrm>
            <a:off x="701412" y="1143000"/>
            <a:ext cx="54552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3a5dba20cd0_0_211: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454" name="Google Shape;454;g3a5dba20cd0_0_211:notes"/>
          <p:cNvSpPr txBox="1">
            <a:spLocks noGrp="1"/>
          </p:cNvSpPr>
          <p:nvPr>
            <p:ph type="sldNum" idx="12"/>
          </p:nvPr>
        </p:nvSpPr>
        <p:spPr>
          <a:xfrm>
            <a:off x="3884613" y="8685213"/>
            <a:ext cx="2971800" cy="4590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a5dba20cd0_0_218:notes"/>
          <p:cNvSpPr>
            <a:spLocks noGrp="1" noRot="1" noChangeAspect="1"/>
          </p:cNvSpPr>
          <p:nvPr>
            <p:ph type="sldImg" idx="2"/>
          </p:nvPr>
        </p:nvSpPr>
        <p:spPr>
          <a:xfrm>
            <a:off x="701412" y="1143000"/>
            <a:ext cx="54552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3a5dba20cd0_0_218: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462" name="Google Shape;462;g3a5dba20cd0_0_218:notes"/>
          <p:cNvSpPr txBox="1">
            <a:spLocks noGrp="1"/>
          </p:cNvSpPr>
          <p:nvPr>
            <p:ph type="sldNum" idx="12"/>
          </p:nvPr>
        </p:nvSpPr>
        <p:spPr>
          <a:xfrm>
            <a:off x="3884613" y="8685213"/>
            <a:ext cx="2971800" cy="4590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14</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a5dba20cd0_0_225:notes"/>
          <p:cNvSpPr>
            <a:spLocks noGrp="1" noRot="1" noChangeAspect="1"/>
          </p:cNvSpPr>
          <p:nvPr>
            <p:ph type="sldImg" idx="2"/>
          </p:nvPr>
        </p:nvSpPr>
        <p:spPr>
          <a:xfrm>
            <a:off x="701412" y="1143000"/>
            <a:ext cx="54552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3a5dba20cd0_0_225: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
              <a:t>Update Businesses.  Add Intermountain Health, Deer Lodge Medical, PureView, Spark R&amp;D, West Paw, ADF International, Inc,. Wheat Montana.  Remove 7 Manufacturing Employers and 7 Teachers</a:t>
            </a:r>
            <a:endParaRPr/>
          </a:p>
        </p:txBody>
      </p:sp>
      <p:sp>
        <p:nvSpPr>
          <p:cNvPr id="470" name="Google Shape;470;g3a5dba20cd0_0_225:notes"/>
          <p:cNvSpPr txBox="1">
            <a:spLocks noGrp="1"/>
          </p:cNvSpPr>
          <p:nvPr>
            <p:ph type="sldNum" idx="12"/>
          </p:nvPr>
        </p:nvSpPr>
        <p:spPr>
          <a:xfrm>
            <a:off x="3884613" y="8685213"/>
            <a:ext cx="2971800" cy="4590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sz="1400"/>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a5dba20cd0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3a5dba20cd0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a5dba20cd0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3a5dba20cd0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a5dba20cd0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3a5dba20cd0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a5dba20cd0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3a5dba20cd0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6326fa22fb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g26326fa22f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a5dba20cd0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3a5dba20cd0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a5dba20cd0_0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3a5dba20cd0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a5dba20cd0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3a5dba20cd0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a5dba20cd0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3a5dba20cd0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a5dba20cd0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a5dba20cd0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1da132ba11_0_348:notes"/>
          <p:cNvSpPr>
            <a:spLocks noGrp="1" noRot="1" noChangeAspect="1"/>
          </p:cNvSpPr>
          <p:nvPr>
            <p:ph type="sldImg" idx="2"/>
          </p:nvPr>
        </p:nvSpPr>
        <p:spPr>
          <a:xfrm>
            <a:off x="701412" y="1143000"/>
            <a:ext cx="54552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31da132ba11_0_348: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550" name="Google Shape;550;g31da132ba11_0_348:notes"/>
          <p:cNvSpPr txBox="1">
            <a:spLocks noGrp="1"/>
          </p:cNvSpPr>
          <p:nvPr>
            <p:ph type="sldNum" idx="12"/>
          </p:nvPr>
        </p:nvSpPr>
        <p:spPr>
          <a:xfrm>
            <a:off x="3884613" y="8685213"/>
            <a:ext cx="2971800" cy="4590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sz="1400"/>
              <a:t>25</a:t>
            </a:fld>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1f03c3b88c_0_3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31f03c3b88c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ccbc05a8ca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3ccbc05a8c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ccbc05a8ca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3ccbc05a8c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ccbc05a8ca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3ccbc05a8c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6326fa22fb_0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383" name="Google Shape;383;g26326fa22fb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3ccbc05a8ca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3ccbc05a8c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3ccbc05a8ca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3ccbc05a8c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ccbc05a8ca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3ccbc05a8ca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ccbc05a8ca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ccbc05a8c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ccbc05a8ca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3ccbc05a8ca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ccbc05a8ca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3ccbc05a8ca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ccbc05a8ca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3ccbc05a8c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ccbc05a8ca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3ccbc05a8ca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ccbc05a8ca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ccbc05a8ca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ccbc05a8ca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ccbc05a8c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9f7a852107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9f7a85210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3ccbc05a8ca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3ccbc05a8ca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ccbc05a8ca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ccbc05a8c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c4febf7f8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3c4febf7f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6326fa22fb_0_3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398" name="Google Shape;398;g26326fa22fb_0_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6326fa22fb_0_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Define Rural-Stats</a:t>
            </a:r>
            <a:endParaRPr/>
          </a:p>
        </p:txBody>
      </p:sp>
      <p:sp>
        <p:nvSpPr>
          <p:cNvPr id="405" name="Google Shape;405;g26326fa22fb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a59c34c96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a59c34c96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1c2d8908e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1c2d8908e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2e1404f4bc_0_3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32e1404f4bc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1143000" y="841772"/>
            <a:ext cx="6858000" cy="1790700"/>
          </a:xfrm>
          <a:prstGeom prst="rect">
            <a:avLst/>
          </a:prstGeom>
          <a:noFill/>
          <a:ln>
            <a:noFill/>
          </a:ln>
        </p:spPr>
        <p:txBody>
          <a:bodyPr spcFirstLastPara="1" wrap="square" lIns="68675" tIns="34325" rIns="68675" bIns="3432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 name="Google Shape;16;p2"/>
          <p:cNvSpPr txBox="1">
            <a:spLocks noGrp="1"/>
          </p:cNvSpPr>
          <p:nvPr>
            <p:ph type="subTitle" idx="1"/>
          </p:nvPr>
        </p:nvSpPr>
        <p:spPr>
          <a:xfrm>
            <a:off x="1143000" y="2701529"/>
            <a:ext cx="6858000" cy="1241700"/>
          </a:xfrm>
          <a:prstGeom prst="rect">
            <a:avLst/>
          </a:prstGeom>
          <a:noFill/>
          <a:ln>
            <a:noFill/>
          </a:ln>
        </p:spPr>
        <p:txBody>
          <a:bodyPr spcFirstLastPara="1" wrap="square" lIns="68675" tIns="34325" rIns="68675" bIns="3432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7" name="Google Shape;17;p2"/>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 name="Google Shape;18;p2"/>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 name="Google Shape;19;p2"/>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20" name="Google Shape;20;p2"/>
          <p:cNvPicPr preferRelativeResize="0"/>
          <p:nvPr/>
        </p:nvPicPr>
        <p:blipFill rotWithShape="1">
          <a:blip r:embed="rId2">
            <a:alphaModFix/>
          </a:blip>
          <a:srcRect/>
          <a:stretch/>
        </p:blipFill>
        <p:spPr>
          <a:xfrm>
            <a:off x="490804" y="4289822"/>
            <a:ext cx="1031660" cy="634018"/>
          </a:xfrm>
          <a:prstGeom prst="rect">
            <a:avLst/>
          </a:prstGeom>
          <a:noFill/>
          <a:ln>
            <a:noFill/>
          </a:ln>
        </p:spPr>
      </p:pic>
      <p:cxnSp>
        <p:nvCxnSpPr>
          <p:cNvPr id="21" name="Google Shape;21;p2"/>
          <p:cNvCxnSpPr/>
          <p:nvPr/>
        </p:nvCxnSpPr>
        <p:spPr>
          <a:xfrm>
            <a:off x="1662536" y="4197926"/>
            <a:ext cx="0" cy="768900"/>
          </a:xfrm>
          <a:prstGeom prst="straightConnector1">
            <a:avLst/>
          </a:prstGeom>
          <a:noFill/>
          <a:ln w="22225" cap="flat" cmpd="sng">
            <a:solidFill>
              <a:srgbClr val="6EC829"/>
            </a:solidFill>
            <a:prstDash val="solid"/>
            <a:miter lim="800000"/>
            <a:headEnd type="none" w="sm" len="sm"/>
            <a:tailEnd type="none" w="sm" len="sm"/>
          </a:ln>
        </p:spPr>
      </p:cxnSp>
      <p:sp>
        <p:nvSpPr>
          <p:cNvPr id="22" name="Google Shape;22;p2"/>
          <p:cNvSpPr txBox="1"/>
          <p:nvPr/>
        </p:nvSpPr>
        <p:spPr>
          <a:xfrm>
            <a:off x="1776837" y="4447309"/>
            <a:ext cx="2660100" cy="300300"/>
          </a:xfrm>
          <a:prstGeom prst="rect">
            <a:avLst/>
          </a:prstGeom>
          <a:noFill/>
          <a:ln>
            <a:noFill/>
          </a:ln>
        </p:spPr>
        <p:txBody>
          <a:bodyPr spcFirstLastPara="1" wrap="square" lIns="68675" tIns="34325" rIns="68675" bIns="34325" anchor="t" anchorCtr="0">
            <a:spAutoFit/>
          </a:bodyPr>
          <a:lstStyle/>
          <a:p>
            <a:pPr marL="0" marR="0" lvl="0" indent="0" algn="l" rtl="0">
              <a:spcBef>
                <a:spcPts val="0"/>
              </a:spcBef>
              <a:spcAft>
                <a:spcPts val="0"/>
              </a:spcAft>
              <a:buNone/>
            </a:pPr>
            <a:r>
              <a:rPr lang="en" sz="1500">
                <a:solidFill>
                  <a:schemeClr val="lt1"/>
                </a:solidFill>
                <a:latin typeface="Calibri"/>
                <a:ea typeface="Calibri"/>
                <a:cs typeface="Calibri"/>
                <a:sym typeface="Calibri"/>
              </a:rPr>
              <a:t>ReachHigherMontana.org</a:t>
            </a:r>
            <a:endParaRPr sz="15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
        <p:cNvGrpSpPr/>
        <p:nvPr/>
      </p:nvGrpSpPr>
      <p:grpSpPr>
        <a:xfrm>
          <a:off x="0" y="0"/>
          <a:ext cx="0" cy="0"/>
          <a:chOff x="0" y="0"/>
          <a:chExt cx="0" cy="0"/>
        </a:xfrm>
      </p:grpSpPr>
      <p:sp>
        <p:nvSpPr>
          <p:cNvPr id="79" name="Google Shape;79;p11"/>
          <p:cNvSpPr txBox="1">
            <a:spLocks noGrp="1"/>
          </p:cNvSpPr>
          <p:nvPr>
            <p:ph type="title"/>
          </p:nvPr>
        </p:nvSpPr>
        <p:spPr>
          <a:xfrm>
            <a:off x="629841" y="342900"/>
            <a:ext cx="2949300" cy="1200300"/>
          </a:xfrm>
          <a:prstGeom prst="rect">
            <a:avLst/>
          </a:prstGeom>
          <a:noFill/>
          <a:ln>
            <a:noFill/>
          </a:ln>
        </p:spPr>
        <p:txBody>
          <a:bodyPr spcFirstLastPara="1" wrap="square" lIns="68675" tIns="34325" rIns="68675" bIns="3432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1"/>
          <p:cNvSpPr txBox="1">
            <a:spLocks noGrp="1"/>
          </p:cNvSpPr>
          <p:nvPr>
            <p:ph type="body" idx="1"/>
          </p:nvPr>
        </p:nvSpPr>
        <p:spPr>
          <a:xfrm>
            <a:off x="3887391" y="740569"/>
            <a:ext cx="4629000" cy="3655200"/>
          </a:xfrm>
          <a:prstGeom prst="rect">
            <a:avLst/>
          </a:prstGeom>
          <a:noFill/>
          <a:ln>
            <a:noFill/>
          </a:ln>
        </p:spPr>
        <p:txBody>
          <a:bodyPr spcFirstLastPara="1" wrap="square" lIns="68675" tIns="34325" rIns="68675" bIns="3432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81" name="Google Shape;81;p11"/>
          <p:cNvSpPr txBox="1">
            <a:spLocks noGrp="1"/>
          </p:cNvSpPr>
          <p:nvPr>
            <p:ph type="body" idx="2"/>
          </p:nvPr>
        </p:nvSpPr>
        <p:spPr>
          <a:xfrm>
            <a:off x="629841" y="1543050"/>
            <a:ext cx="2949300" cy="2858700"/>
          </a:xfrm>
          <a:prstGeom prst="rect">
            <a:avLst/>
          </a:prstGeom>
          <a:noFill/>
          <a:ln>
            <a:noFill/>
          </a:ln>
        </p:spPr>
        <p:txBody>
          <a:bodyPr spcFirstLastPara="1" wrap="square" lIns="68675" tIns="34325" rIns="68675" bIns="3432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2" name="Google Shape;82;p11"/>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1"/>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1"/>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5"/>
        <p:cNvGrpSpPr/>
        <p:nvPr/>
      </p:nvGrpSpPr>
      <p:grpSpPr>
        <a:xfrm>
          <a:off x="0" y="0"/>
          <a:ext cx="0" cy="0"/>
          <a:chOff x="0" y="0"/>
          <a:chExt cx="0" cy="0"/>
        </a:xfrm>
      </p:grpSpPr>
      <p:sp>
        <p:nvSpPr>
          <p:cNvPr id="86" name="Google Shape;86;p12"/>
          <p:cNvSpPr txBox="1">
            <a:spLocks noGrp="1"/>
          </p:cNvSpPr>
          <p:nvPr>
            <p:ph type="title"/>
          </p:nvPr>
        </p:nvSpPr>
        <p:spPr>
          <a:xfrm>
            <a:off x="629841" y="342900"/>
            <a:ext cx="2949300" cy="1200300"/>
          </a:xfrm>
          <a:prstGeom prst="rect">
            <a:avLst/>
          </a:prstGeom>
          <a:noFill/>
          <a:ln>
            <a:noFill/>
          </a:ln>
        </p:spPr>
        <p:txBody>
          <a:bodyPr spcFirstLastPara="1" wrap="square" lIns="68675" tIns="34325" rIns="68675" bIns="3432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7" name="Google Shape;87;p12"/>
          <p:cNvSpPr>
            <a:spLocks noGrp="1"/>
          </p:cNvSpPr>
          <p:nvPr>
            <p:ph type="pic" idx="2"/>
          </p:nvPr>
        </p:nvSpPr>
        <p:spPr>
          <a:xfrm>
            <a:off x="3887391" y="740569"/>
            <a:ext cx="4629000" cy="3655200"/>
          </a:xfrm>
          <a:prstGeom prst="rect">
            <a:avLst/>
          </a:prstGeom>
          <a:noFill/>
          <a:ln>
            <a:noFill/>
          </a:ln>
        </p:spPr>
      </p:sp>
      <p:sp>
        <p:nvSpPr>
          <p:cNvPr id="88" name="Google Shape;88;p12"/>
          <p:cNvSpPr txBox="1">
            <a:spLocks noGrp="1"/>
          </p:cNvSpPr>
          <p:nvPr>
            <p:ph type="body" idx="1"/>
          </p:nvPr>
        </p:nvSpPr>
        <p:spPr>
          <a:xfrm>
            <a:off x="629841" y="1543050"/>
            <a:ext cx="2949300" cy="2858700"/>
          </a:xfrm>
          <a:prstGeom prst="rect">
            <a:avLst/>
          </a:prstGeom>
          <a:noFill/>
          <a:ln>
            <a:noFill/>
          </a:ln>
        </p:spPr>
        <p:txBody>
          <a:bodyPr spcFirstLastPara="1" wrap="square" lIns="68675" tIns="34325" rIns="68675" bIns="3432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9" name="Google Shape;89;p12"/>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2"/>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p12"/>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13"/>
          <p:cNvSpPr txBox="1">
            <a:spLocks noGrp="1"/>
          </p:cNvSpPr>
          <p:nvPr>
            <p:ph type="title"/>
          </p:nvPr>
        </p:nvSpPr>
        <p:spPr>
          <a:xfrm>
            <a:off x="628650" y="273844"/>
            <a:ext cx="7886700" cy="994200"/>
          </a:xfrm>
          <a:prstGeom prst="rect">
            <a:avLst/>
          </a:prstGeom>
          <a:noFill/>
          <a:ln>
            <a:noFill/>
          </a:ln>
        </p:spPr>
        <p:txBody>
          <a:bodyPr spcFirstLastPara="1" wrap="square" lIns="68675" tIns="34325" rIns="68675" bIns="3432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4" name="Google Shape;94;p13"/>
          <p:cNvSpPr txBox="1">
            <a:spLocks noGrp="1"/>
          </p:cNvSpPr>
          <p:nvPr>
            <p:ph type="body" idx="1"/>
          </p:nvPr>
        </p:nvSpPr>
        <p:spPr>
          <a:xfrm rot="5400000">
            <a:off x="2940300" y="-942431"/>
            <a:ext cx="3263400" cy="7886700"/>
          </a:xfrm>
          <a:prstGeom prst="rect">
            <a:avLst/>
          </a:prstGeom>
          <a:noFill/>
          <a:ln>
            <a:noFill/>
          </a:ln>
        </p:spPr>
        <p:txBody>
          <a:bodyPr spcFirstLastPara="1" wrap="square" lIns="68675" tIns="34325" rIns="68675" bIns="3432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5" name="Google Shape;95;p13"/>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6" name="Google Shape;96;p13"/>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3"/>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14"/>
          <p:cNvSpPr txBox="1">
            <a:spLocks noGrp="1"/>
          </p:cNvSpPr>
          <p:nvPr>
            <p:ph type="title"/>
          </p:nvPr>
        </p:nvSpPr>
        <p:spPr>
          <a:xfrm rot="5400000">
            <a:off x="5350050" y="1467544"/>
            <a:ext cx="4359000" cy="1971600"/>
          </a:xfrm>
          <a:prstGeom prst="rect">
            <a:avLst/>
          </a:prstGeom>
          <a:noFill/>
          <a:ln>
            <a:noFill/>
          </a:ln>
        </p:spPr>
        <p:txBody>
          <a:bodyPr spcFirstLastPara="1" wrap="square" lIns="68675" tIns="34325" rIns="68675" bIns="3432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0" name="Google Shape;100;p14"/>
          <p:cNvSpPr txBox="1">
            <a:spLocks noGrp="1"/>
          </p:cNvSpPr>
          <p:nvPr>
            <p:ph type="body" idx="1"/>
          </p:nvPr>
        </p:nvSpPr>
        <p:spPr>
          <a:xfrm rot="5400000">
            <a:off x="1349475" y="-447056"/>
            <a:ext cx="4359000" cy="5800800"/>
          </a:xfrm>
          <a:prstGeom prst="rect">
            <a:avLst/>
          </a:prstGeom>
          <a:noFill/>
          <a:ln>
            <a:noFill/>
          </a:ln>
        </p:spPr>
        <p:txBody>
          <a:bodyPr spcFirstLastPara="1" wrap="square" lIns="68675" tIns="34325" rIns="68675" bIns="3432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1" name="Google Shape;101;p14"/>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14"/>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14"/>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311700" y="445025"/>
            <a:ext cx="8520600" cy="572700"/>
          </a:xfrm>
          <a:prstGeom prst="rect">
            <a:avLst/>
          </a:prstGeom>
        </p:spPr>
        <p:txBody>
          <a:bodyPr spcFirstLastPara="1" wrap="square" lIns="68675" tIns="34325" rIns="68675" bIns="34325" anchor="ctr" anchorCtr="0">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6" name="Google Shape;106;p15"/>
          <p:cNvSpPr txBox="1">
            <a:spLocks noGrp="1"/>
          </p:cNvSpPr>
          <p:nvPr>
            <p:ph type="body" idx="1"/>
          </p:nvPr>
        </p:nvSpPr>
        <p:spPr>
          <a:xfrm>
            <a:off x="311700" y="1152475"/>
            <a:ext cx="8520600" cy="3416400"/>
          </a:xfrm>
          <a:prstGeom prst="rect">
            <a:avLst/>
          </a:prstGeom>
        </p:spPr>
        <p:txBody>
          <a:bodyPr spcFirstLastPara="1" wrap="square" lIns="68675" tIns="34325" rIns="68675" bIns="34325" anchor="t" anchorCtr="0">
            <a:normAutofit/>
          </a:bodyPr>
          <a:lstStyle>
            <a:lvl1pPr marL="457200" lvl="0" indent="-361950">
              <a:spcBef>
                <a:spcPts val="800"/>
              </a:spcBef>
              <a:spcAft>
                <a:spcPts val="0"/>
              </a:spcAft>
              <a:buSzPts val="2100"/>
              <a:buChar char="•"/>
              <a:defRPr/>
            </a:lvl1pPr>
            <a:lvl2pPr marL="914400" lvl="1" indent="-342900">
              <a:spcBef>
                <a:spcPts val="400"/>
              </a:spcBef>
              <a:spcAft>
                <a:spcPts val="0"/>
              </a:spcAft>
              <a:buSzPts val="1800"/>
              <a:buChar char="•"/>
              <a:defRPr/>
            </a:lvl2pPr>
            <a:lvl3pPr marL="1371600" lvl="2" indent="-323850">
              <a:spcBef>
                <a:spcPts val="400"/>
              </a:spcBef>
              <a:spcAft>
                <a:spcPts val="0"/>
              </a:spcAft>
              <a:buSzPts val="1500"/>
              <a:buChar char="•"/>
              <a:defRPr/>
            </a:lvl3pPr>
            <a:lvl4pPr marL="1828800" lvl="3" indent="-317500">
              <a:spcBef>
                <a:spcPts val="400"/>
              </a:spcBef>
              <a:spcAft>
                <a:spcPts val="0"/>
              </a:spcAft>
              <a:buSzPts val="1400"/>
              <a:buChar char="•"/>
              <a:defRPr/>
            </a:lvl4pPr>
            <a:lvl5pPr marL="2286000" lvl="4" indent="-317500">
              <a:spcBef>
                <a:spcPts val="400"/>
              </a:spcBef>
              <a:spcAft>
                <a:spcPts val="0"/>
              </a:spcAft>
              <a:buSzPts val="14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a:p>
        </p:txBody>
      </p:sp>
      <p:sp>
        <p:nvSpPr>
          <p:cNvPr id="107" name="Google Shape;107;p15"/>
          <p:cNvSpPr txBox="1">
            <a:spLocks noGrp="1"/>
          </p:cNvSpPr>
          <p:nvPr>
            <p:ph type="sldNum" idx="12"/>
          </p:nvPr>
        </p:nvSpPr>
        <p:spPr>
          <a:xfrm>
            <a:off x="8472458" y="4663217"/>
            <a:ext cx="548700" cy="393600"/>
          </a:xfrm>
          <a:prstGeom prst="rect">
            <a:avLst/>
          </a:prstGeom>
        </p:spPr>
        <p:txBody>
          <a:bodyPr spcFirstLastPara="1" wrap="square" lIns="68675" tIns="34325" rIns="68675" bIns="343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BLMT">
  <p:cSld name="Title and Content">
    <p:spTree>
      <p:nvGrpSpPr>
        <p:cNvPr id="1" name="Shape 108"/>
        <p:cNvGrpSpPr/>
        <p:nvPr/>
      </p:nvGrpSpPr>
      <p:grpSpPr>
        <a:xfrm>
          <a:off x="0" y="0"/>
          <a:ext cx="0" cy="0"/>
          <a:chOff x="0" y="0"/>
          <a:chExt cx="0" cy="0"/>
        </a:xfrm>
      </p:grpSpPr>
      <p:sp>
        <p:nvSpPr>
          <p:cNvPr id="109" name="Google Shape;109;p16"/>
          <p:cNvSpPr txBox="1">
            <a:spLocks noGrp="1"/>
          </p:cNvSpPr>
          <p:nvPr>
            <p:ph type="title"/>
          </p:nvPr>
        </p:nvSpPr>
        <p:spPr>
          <a:xfrm>
            <a:off x="339715" y="270821"/>
            <a:ext cx="8463300" cy="705600"/>
          </a:xfrm>
          <a:prstGeom prst="rect">
            <a:avLst/>
          </a:prstGeom>
          <a:noFill/>
          <a:ln>
            <a:noFill/>
          </a:ln>
        </p:spPr>
        <p:txBody>
          <a:bodyPr spcFirstLastPara="1" wrap="square" lIns="0" tIns="34325" rIns="0" bIns="34325" anchor="b"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16"/>
          <p:cNvSpPr txBox="1">
            <a:spLocks noGrp="1"/>
          </p:cNvSpPr>
          <p:nvPr>
            <p:ph type="body" idx="1"/>
          </p:nvPr>
        </p:nvSpPr>
        <p:spPr>
          <a:xfrm>
            <a:off x="336800" y="1140524"/>
            <a:ext cx="8463300" cy="2889000"/>
          </a:xfrm>
          <a:prstGeom prst="rect">
            <a:avLst/>
          </a:prstGeom>
          <a:noFill/>
          <a:ln>
            <a:noFill/>
          </a:ln>
        </p:spPr>
        <p:txBody>
          <a:bodyPr spcFirstLastPara="1" wrap="square" lIns="0" tIns="34325" rIns="0" bIns="34325" anchor="t" anchorCtr="0">
            <a:noAutofit/>
          </a:bodyPr>
          <a:lstStyle>
            <a:lvl1pPr marL="457200" lvl="0" indent="-228600" algn="l">
              <a:lnSpc>
                <a:spcPct val="100000"/>
              </a:lnSpc>
              <a:spcBef>
                <a:spcPts val="200"/>
              </a:spcBef>
              <a:spcAft>
                <a:spcPts val="0"/>
              </a:spcAft>
              <a:buSzPts val="1300"/>
              <a:buNone/>
              <a:defRPr>
                <a:solidFill>
                  <a:schemeClr val="dk1"/>
                </a:solidFill>
              </a:defRPr>
            </a:lvl1pPr>
            <a:lvl2pPr marL="914400" lvl="1" indent="-311150" algn="l">
              <a:lnSpc>
                <a:spcPct val="100000"/>
              </a:lnSpc>
              <a:spcBef>
                <a:spcPts val="200"/>
              </a:spcBef>
              <a:spcAft>
                <a:spcPts val="0"/>
              </a:spcAft>
              <a:buSzPts val="1300"/>
              <a:buChar char="•"/>
              <a:defRPr>
                <a:solidFill>
                  <a:schemeClr val="dk1"/>
                </a:solidFill>
              </a:defRPr>
            </a:lvl2pPr>
            <a:lvl3pPr marL="1371600" lvl="2" indent="-311150" algn="l">
              <a:lnSpc>
                <a:spcPct val="100000"/>
              </a:lnSpc>
              <a:spcBef>
                <a:spcPts val="200"/>
              </a:spcBef>
              <a:spcAft>
                <a:spcPts val="0"/>
              </a:spcAft>
              <a:buSzPts val="1300"/>
              <a:buFont typeface="NTR"/>
              <a:buChar char="–"/>
              <a:defRPr>
                <a:solidFill>
                  <a:schemeClr val="dk1"/>
                </a:solidFill>
              </a:defRPr>
            </a:lvl3pPr>
            <a:lvl4pPr marL="1828800" lvl="3" indent="-311150" algn="l">
              <a:lnSpc>
                <a:spcPct val="100000"/>
              </a:lnSpc>
              <a:spcBef>
                <a:spcPts val="200"/>
              </a:spcBef>
              <a:spcAft>
                <a:spcPts val="0"/>
              </a:spcAft>
              <a:buSzPts val="1300"/>
              <a:buChar char="•"/>
              <a:defRPr>
                <a:solidFill>
                  <a:schemeClr val="dk1"/>
                </a:solidFill>
              </a:defRPr>
            </a:lvl4pPr>
            <a:lvl5pPr marL="2286000" lvl="4" indent="-311150" algn="l">
              <a:lnSpc>
                <a:spcPct val="100000"/>
              </a:lnSpc>
              <a:spcBef>
                <a:spcPts val="200"/>
              </a:spcBef>
              <a:spcAft>
                <a:spcPts val="0"/>
              </a:spcAft>
              <a:buSzPts val="1300"/>
              <a:buChar char="•"/>
              <a:defRPr>
                <a:solidFill>
                  <a:schemeClr val="dk1"/>
                </a:solidFill>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11" name="Google Shape;111;p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WBLMT">
  <p:cSld name="Title and Content">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339715" y="270821"/>
            <a:ext cx="8463300" cy="705600"/>
          </a:xfrm>
          <a:prstGeom prst="rect">
            <a:avLst/>
          </a:prstGeom>
          <a:noFill/>
          <a:ln>
            <a:noFill/>
          </a:ln>
        </p:spPr>
        <p:txBody>
          <a:bodyPr spcFirstLastPara="1" wrap="square" lIns="0" tIns="34325" rIns="0" bIns="34325" anchor="b"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 name="Google Shape;118;p18"/>
          <p:cNvSpPr txBox="1">
            <a:spLocks noGrp="1"/>
          </p:cNvSpPr>
          <p:nvPr>
            <p:ph type="body" idx="1"/>
          </p:nvPr>
        </p:nvSpPr>
        <p:spPr>
          <a:xfrm>
            <a:off x="336809" y="1140517"/>
            <a:ext cx="8463300" cy="3481200"/>
          </a:xfrm>
          <a:prstGeom prst="rect">
            <a:avLst/>
          </a:prstGeom>
          <a:noFill/>
          <a:ln>
            <a:noFill/>
          </a:ln>
        </p:spPr>
        <p:txBody>
          <a:bodyPr spcFirstLastPara="1" wrap="square" lIns="0" tIns="34325" rIns="0" bIns="34325" anchor="t" anchorCtr="0">
            <a:noAutofit/>
          </a:bodyPr>
          <a:lstStyle>
            <a:lvl1pPr marL="457200" lvl="0" indent="-228600" algn="l">
              <a:lnSpc>
                <a:spcPct val="100000"/>
              </a:lnSpc>
              <a:spcBef>
                <a:spcPts val="200"/>
              </a:spcBef>
              <a:spcAft>
                <a:spcPts val="0"/>
              </a:spcAft>
              <a:buSzPts val="1300"/>
              <a:buNone/>
              <a:defRPr>
                <a:solidFill>
                  <a:schemeClr val="dk1"/>
                </a:solidFill>
              </a:defRPr>
            </a:lvl1pPr>
            <a:lvl2pPr marL="914400" lvl="1" indent="-311150" algn="l">
              <a:lnSpc>
                <a:spcPct val="100000"/>
              </a:lnSpc>
              <a:spcBef>
                <a:spcPts val="200"/>
              </a:spcBef>
              <a:spcAft>
                <a:spcPts val="0"/>
              </a:spcAft>
              <a:buSzPts val="1300"/>
              <a:buChar char="•"/>
              <a:defRPr>
                <a:solidFill>
                  <a:schemeClr val="dk1"/>
                </a:solidFill>
              </a:defRPr>
            </a:lvl2pPr>
            <a:lvl3pPr marL="1371600" lvl="2" indent="-311150" algn="l">
              <a:lnSpc>
                <a:spcPct val="100000"/>
              </a:lnSpc>
              <a:spcBef>
                <a:spcPts val="200"/>
              </a:spcBef>
              <a:spcAft>
                <a:spcPts val="0"/>
              </a:spcAft>
              <a:buSzPts val="1300"/>
              <a:buFont typeface="NTR"/>
              <a:buChar char="–"/>
              <a:defRPr>
                <a:solidFill>
                  <a:schemeClr val="dk1"/>
                </a:solidFill>
              </a:defRPr>
            </a:lvl3pPr>
            <a:lvl4pPr marL="1828800" lvl="3" indent="-311150" algn="l">
              <a:lnSpc>
                <a:spcPct val="100000"/>
              </a:lnSpc>
              <a:spcBef>
                <a:spcPts val="200"/>
              </a:spcBef>
              <a:spcAft>
                <a:spcPts val="0"/>
              </a:spcAft>
              <a:buSzPts val="1300"/>
              <a:buChar char="•"/>
              <a:defRPr>
                <a:solidFill>
                  <a:schemeClr val="dk1"/>
                </a:solidFill>
              </a:defRPr>
            </a:lvl4pPr>
            <a:lvl5pPr marL="2286000" lvl="4" indent="-311150" algn="l">
              <a:lnSpc>
                <a:spcPct val="100000"/>
              </a:lnSpc>
              <a:spcBef>
                <a:spcPts val="200"/>
              </a:spcBef>
              <a:spcAft>
                <a:spcPts val="0"/>
              </a:spcAft>
              <a:buSzPts val="1300"/>
              <a:buChar char="•"/>
              <a:defRPr>
                <a:solidFill>
                  <a:schemeClr val="dk1"/>
                </a:solidFill>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19" name="Google Shape;119;p18"/>
          <p:cNvSpPr txBox="1">
            <a:spLocks noGrp="1"/>
          </p:cNvSpPr>
          <p:nvPr>
            <p:ph type="body" idx="2"/>
          </p:nvPr>
        </p:nvSpPr>
        <p:spPr>
          <a:xfrm>
            <a:off x="337783" y="4654044"/>
            <a:ext cx="6530700" cy="486900"/>
          </a:xfrm>
          <a:prstGeom prst="rect">
            <a:avLst/>
          </a:prstGeom>
          <a:noFill/>
          <a:ln>
            <a:noFill/>
          </a:ln>
        </p:spPr>
        <p:txBody>
          <a:bodyPr spcFirstLastPara="1" wrap="square" lIns="0" tIns="34325" rIns="0" bIns="34325" anchor="ctr" anchorCtr="0">
            <a:noAutofit/>
          </a:bodyPr>
          <a:lstStyle>
            <a:lvl1pPr marL="457200" lvl="0" indent="-228600" algn="l">
              <a:lnSpc>
                <a:spcPct val="100000"/>
              </a:lnSpc>
              <a:spcBef>
                <a:spcPts val="200"/>
              </a:spcBef>
              <a:spcAft>
                <a:spcPts val="0"/>
              </a:spcAft>
              <a:buSzPts val="700"/>
              <a:buNone/>
              <a:defRPr sz="700"/>
            </a:lvl1pPr>
            <a:lvl2pPr marL="914400" lvl="1" indent="-317500" algn="l">
              <a:lnSpc>
                <a:spcPct val="100000"/>
              </a:lnSpc>
              <a:spcBef>
                <a:spcPts val="200"/>
              </a:spcBef>
              <a:spcAft>
                <a:spcPts val="0"/>
              </a:spcAft>
              <a:buSzPts val="1400"/>
              <a:buChar char="•"/>
              <a:defRPr/>
            </a:lvl2pPr>
            <a:lvl3pPr marL="1371600" lvl="2" indent="-317500" algn="l">
              <a:lnSpc>
                <a:spcPct val="100000"/>
              </a:lnSpc>
              <a:spcBef>
                <a:spcPts val="200"/>
              </a:spcBef>
              <a:spcAft>
                <a:spcPts val="0"/>
              </a:spcAft>
              <a:buSzPts val="1400"/>
              <a:buChar char="–"/>
              <a:defRPr/>
            </a:lvl3pPr>
            <a:lvl4pPr marL="1828800" lvl="3" indent="-317500" algn="l">
              <a:lnSpc>
                <a:spcPct val="100000"/>
              </a:lnSpc>
              <a:spcBef>
                <a:spcPts val="200"/>
              </a:spcBef>
              <a:spcAft>
                <a:spcPts val="0"/>
              </a:spcAft>
              <a:buSzPts val="1400"/>
              <a:buChar char="•"/>
              <a:defRPr/>
            </a:lvl4pPr>
            <a:lvl5pPr marL="2286000" lvl="4" indent="-317500" algn="l">
              <a:lnSpc>
                <a:spcPct val="100000"/>
              </a:lnSpc>
              <a:spcBef>
                <a:spcPts val="200"/>
              </a:spcBef>
              <a:spcAft>
                <a:spcPts val="0"/>
              </a:spcAft>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20" name="Google Shape;120;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3565B6"/>
              </a:buClr>
              <a:buSzPts val="3000"/>
              <a:buFont typeface="Arial"/>
              <a:buNone/>
              <a:defRPr sz="30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 name="Google Shape;123;p1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529BD6"/>
              </a:buClr>
              <a:buSzPts val="2100"/>
              <a:buChar char="•"/>
              <a:defRPr>
                <a:latin typeface="Arial"/>
                <a:ea typeface="Arial"/>
                <a:cs typeface="Arial"/>
                <a:sym typeface="Arial"/>
              </a:defRPr>
            </a:lvl1pPr>
            <a:lvl2pPr marL="914400" lvl="1" indent="-342900" algn="l">
              <a:lnSpc>
                <a:spcPct val="90000"/>
              </a:lnSpc>
              <a:spcBef>
                <a:spcPts val="400"/>
              </a:spcBef>
              <a:spcAft>
                <a:spcPts val="0"/>
              </a:spcAft>
              <a:buClr>
                <a:srgbClr val="3F3F3F"/>
              </a:buClr>
              <a:buSzPts val="1800"/>
              <a:buChar char="•"/>
              <a:defRPr>
                <a:latin typeface="Arial"/>
                <a:ea typeface="Arial"/>
                <a:cs typeface="Arial"/>
                <a:sym typeface="Arial"/>
              </a:defRPr>
            </a:lvl2pPr>
            <a:lvl3pPr marL="1371600" lvl="2" indent="-323850" algn="l">
              <a:lnSpc>
                <a:spcPct val="90000"/>
              </a:lnSpc>
              <a:spcBef>
                <a:spcPts val="400"/>
              </a:spcBef>
              <a:spcAft>
                <a:spcPts val="0"/>
              </a:spcAft>
              <a:buClr>
                <a:srgbClr val="757070"/>
              </a:buClr>
              <a:buSzPts val="1500"/>
              <a:buChar char="•"/>
              <a:defRPr>
                <a:latin typeface="Arial"/>
                <a:ea typeface="Arial"/>
                <a:cs typeface="Arial"/>
                <a:sym typeface="Arial"/>
              </a:defRPr>
            </a:lvl3pPr>
            <a:lvl4pPr marL="1828800" lvl="3" indent="-317500" algn="l">
              <a:lnSpc>
                <a:spcPct val="90000"/>
              </a:lnSpc>
              <a:spcBef>
                <a:spcPts val="400"/>
              </a:spcBef>
              <a:spcAft>
                <a:spcPts val="0"/>
              </a:spcAft>
              <a:buClr>
                <a:srgbClr val="EA5D3D"/>
              </a:buClr>
              <a:buSzPts val="1400"/>
              <a:buChar char="•"/>
              <a:defRPr>
                <a:latin typeface="Arial"/>
                <a:ea typeface="Arial"/>
                <a:cs typeface="Arial"/>
                <a:sym typeface="Arial"/>
              </a:defRPr>
            </a:lvl4pPr>
            <a:lvl5pPr marL="2286000" lvl="4" indent="-317500" algn="l">
              <a:lnSpc>
                <a:spcPct val="90000"/>
              </a:lnSpc>
              <a:spcBef>
                <a:spcPts val="400"/>
              </a:spcBef>
              <a:spcAft>
                <a:spcPts val="0"/>
              </a:spcAft>
              <a:buClr>
                <a:srgbClr val="FD9E21"/>
              </a:buClr>
              <a:buSzPts val="1400"/>
              <a:buChar char="•"/>
              <a:defRPr>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4" name="Google Shape;124;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5" name="Google Shape;125;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6" name="Google Shape;126;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9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9" name="Google Shape;129;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0" name="Google Shape;130;p20"/>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1"/>
        <p:cNvGrpSpPr/>
        <p:nvPr/>
      </p:nvGrpSpPr>
      <p:grpSpPr>
        <a:xfrm>
          <a:off x="0" y="0"/>
          <a:ext cx="0" cy="0"/>
          <a:chOff x="0" y="0"/>
          <a:chExt cx="0" cy="0"/>
        </a:xfrm>
      </p:grpSpPr>
      <p:sp>
        <p:nvSpPr>
          <p:cNvPr id="132" name="Google Shape;132;p21"/>
          <p:cNvSpPr/>
          <p:nvPr/>
        </p:nvSpPr>
        <p:spPr>
          <a:xfrm>
            <a:off x="-8165" y="-19050"/>
            <a:ext cx="2778300" cy="52122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3" name="Google Shape;133;p21"/>
          <p:cNvSpPr txBox="1">
            <a:spLocks noGrp="1"/>
          </p:cNvSpPr>
          <p:nvPr>
            <p:ph type="title"/>
          </p:nvPr>
        </p:nvSpPr>
        <p:spPr>
          <a:xfrm>
            <a:off x="3621448" y="2074664"/>
            <a:ext cx="52194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3565B6"/>
              </a:buClr>
              <a:buSzPts val="3300"/>
              <a:buFont typeface="Arial"/>
              <a:buNone/>
              <a:defRPr>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4" name="Google Shape;134;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5" name="Google Shape;135;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36" name="Google Shape;136;p21" descr="A picture containing outdoor, sky, water, tree&#10;&#10;Description automatically generated"/>
          <p:cNvPicPr preferRelativeResize="0"/>
          <p:nvPr/>
        </p:nvPicPr>
        <p:blipFill rotWithShape="1">
          <a:blip r:embed="rId2">
            <a:alphaModFix/>
          </a:blip>
          <a:srcRect l="50000" t="370" r="10374" b="-370"/>
          <a:stretch/>
        </p:blipFill>
        <p:spPr>
          <a:xfrm>
            <a:off x="387226" y="-19050"/>
            <a:ext cx="2778188" cy="5258273"/>
          </a:xfrm>
          <a:prstGeom prst="rect">
            <a:avLst/>
          </a:prstGeom>
          <a:noFill/>
          <a:ln>
            <a:noFill/>
          </a:ln>
        </p:spPr>
      </p:pic>
      <p:sp>
        <p:nvSpPr>
          <p:cNvPr id="137" name="Google Shape;137;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38" name="Google Shape;138;p21"/>
          <p:cNvSpPr/>
          <p:nvPr/>
        </p:nvSpPr>
        <p:spPr>
          <a:xfrm>
            <a:off x="387226" y="-19050"/>
            <a:ext cx="2838900" cy="5212200"/>
          </a:xfrm>
          <a:prstGeom prst="rect">
            <a:avLst/>
          </a:prstGeom>
          <a:solidFill>
            <a:srgbClr val="529BD6">
              <a:alpha val="4784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9" name="Google Shape;139;p21"/>
          <p:cNvSpPr/>
          <p:nvPr/>
        </p:nvSpPr>
        <p:spPr>
          <a:xfrm>
            <a:off x="3165416" y="-19050"/>
            <a:ext cx="241500" cy="52122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40" name="Google Shape;140;p21"/>
          <p:cNvSpPr/>
          <p:nvPr/>
        </p:nvSpPr>
        <p:spPr>
          <a:xfrm>
            <a:off x="3406839" y="-19050"/>
            <a:ext cx="136500" cy="52122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41" name="Google Shape;141;p21"/>
          <p:cNvSpPr txBox="1">
            <a:spLocks noGrp="1"/>
          </p:cNvSpPr>
          <p:nvPr>
            <p:ph type="body" idx="1"/>
          </p:nvPr>
        </p:nvSpPr>
        <p:spPr>
          <a:xfrm>
            <a:off x="3621448" y="3068836"/>
            <a:ext cx="52194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latin typeface="Arial"/>
                <a:ea typeface="Arial"/>
                <a:cs typeface="Arial"/>
                <a:sym typeface="Aria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23"/>
        <p:cNvGrpSpPr/>
        <p:nvPr/>
      </p:nvGrpSpPr>
      <p:grpSpPr>
        <a:xfrm>
          <a:off x="0" y="0"/>
          <a:ext cx="0" cy="0"/>
          <a:chOff x="0" y="0"/>
          <a:chExt cx="0" cy="0"/>
        </a:xfrm>
      </p:grpSpPr>
      <p:sp>
        <p:nvSpPr>
          <p:cNvPr id="24" name="Google Shape;24;p3"/>
          <p:cNvSpPr txBox="1">
            <a:spLocks noGrp="1"/>
          </p:cNvSpPr>
          <p:nvPr>
            <p:ph type="ctrTitle"/>
          </p:nvPr>
        </p:nvSpPr>
        <p:spPr>
          <a:xfrm>
            <a:off x="1143000" y="841772"/>
            <a:ext cx="6858000" cy="1790700"/>
          </a:xfrm>
          <a:prstGeom prst="rect">
            <a:avLst/>
          </a:prstGeom>
          <a:noFill/>
          <a:ln>
            <a:noFill/>
          </a:ln>
        </p:spPr>
        <p:txBody>
          <a:bodyPr spcFirstLastPara="1" wrap="square" lIns="68675" tIns="34325" rIns="68675" bIns="3432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3"/>
          <p:cNvSpPr txBox="1">
            <a:spLocks noGrp="1"/>
          </p:cNvSpPr>
          <p:nvPr>
            <p:ph type="subTitle" idx="1"/>
          </p:nvPr>
        </p:nvSpPr>
        <p:spPr>
          <a:xfrm>
            <a:off x="1143000" y="2701529"/>
            <a:ext cx="6858000" cy="1241700"/>
          </a:xfrm>
          <a:prstGeom prst="rect">
            <a:avLst/>
          </a:prstGeom>
          <a:noFill/>
          <a:ln>
            <a:noFill/>
          </a:ln>
        </p:spPr>
        <p:txBody>
          <a:bodyPr spcFirstLastPara="1" wrap="square" lIns="68675" tIns="34325" rIns="68675" bIns="34325" anchor="t" anchorCtr="0">
            <a:noAutofit/>
          </a:bodyPr>
          <a:lstStyle>
            <a:lvl1pPr marR="0" lvl="0" algn="ctr">
              <a:lnSpc>
                <a:spcPct val="90000"/>
              </a:lnSpc>
              <a:spcBef>
                <a:spcPts val="800"/>
              </a:spcBef>
              <a:spcAft>
                <a:spcPts val="0"/>
              </a:spcAft>
              <a:buClr>
                <a:schemeClr val="dk1"/>
              </a:buClr>
              <a:buSzPts val="1800"/>
              <a:buFont typeface="Arial"/>
              <a:buNone/>
              <a:defRPr sz="1800" b="0" i="0" u="none" strike="noStrike" cap="none">
                <a:solidFill>
                  <a:srgbClr val="000000"/>
                </a:solidFill>
                <a:latin typeface="Arial"/>
                <a:ea typeface="Arial"/>
                <a:cs typeface="Arial"/>
                <a:sym typeface="Arial"/>
              </a:defRPr>
            </a:lvl1pPr>
            <a:lvl2pPr marR="0" lvl="1" algn="ctr">
              <a:lnSpc>
                <a:spcPct val="90000"/>
              </a:lnSpc>
              <a:spcBef>
                <a:spcPts val="400"/>
              </a:spcBef>
              <a:spcAft>
                <a:spcPts val="0"/>
              </a:spcAft>
              <a:buClr>
                <a:schemeClr val="dk1"/>
              </a:buClr>
              <a:buSzPts val="1500"/>
              <a:buFont typeface="Arial"/>
              <a:buNone/>
              <a:defRPr sz="1500" b="0" i="0" u="none" strike="noStrike" cap="none">
                <a:solidFill>
                  <a:srgbClr val="000000"/>
                </a:solidFill>
                <a:latin typeface="Arial"/>
                <a:ea typeface="Arial"/>
                <a:cs typeface="Arial"/>
                <a:sym typeface="Arial"/>
              </a:defRPr>
            </a:lvl2pPr>
            <a:lvl3pPr marR="0" lvl="2" algn="ctr">
              <a:lnSpc>
                <a:spcPct val="90000"/>
              </a:lnSpc>
              <a:spcBef>
                <a:spcPts val="40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4pPr>
            <a:lvl5pPr marR="0" lvl="4"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5pPr>
            <a:lvl6pPr marR="0" lvl="5"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6pPr>
            <a:lvl7pPr marR="0" lvl="6"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7pPr>
            <a:lvl8pPr marR="0" lvl="7"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8pPr>
            <a:lvl9pPr marR="0" lvl="8"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26" name="Google Shape;26;p3"/>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7" name="Google Shape;27;p3"/>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marR="0" lvl="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WBLMT" type="title">
  <p:cSld name="TITLE">
    <p:spTree>
      <p:nvGrpSpPr>
        <p:cNvPr id="1" name="Shape 142"/>
        <p:cNvGrpSpPr/>
        <p:nvPr/>
      </p:nvGrpSpPr>
      <p:grpSpPr>
        <a:xfrm>
          <a:off x="0" y="0"/>
          <a:ext cx="0" cy="0"/>
          <a:chOff x="0" y="0"/>
          <a:chExt cx="0" cy="0"/>
        </a:xfrm>
      </p:grpSpPr>
      <p:sp>
        <p:nvSpPr>
          <p:cNvPr id="143" name="Google Shape;143;p22"/>
          <p:cNvSpPr txBox="1">
            <a:spLocks noGrp="1"/>
          </p:cNvSpPr>
          <p:nvPr>
            <p:ph type="ctrTitle"/>
          </p:nvPr>
        </p:nvSpPr>
        <p:spPr>
          <a:xfrm>
            <a:off x="311709" y="744575"/>
            <a:ext cx="8520600" cy="205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5200"/>
              <a:buFont typeface="Roboto Light"/>
              <a:buNone/>
              <a:defRPr sz="5200">
                <a:latin typeface="Roboto Light"/>
                <a:ea typeface="Roboto Light"/>
                <a:cs typeface="Roboto Light"/>
                <a:sym typeface="Roboto Light"/>
              </a:defRPr>
            </a:lvl2pPr>
            <a:lvl3pPr lvl="2" algn="ctr">
              <a:lnSpc>
                <a:spcPct val="100000"/>
              </a:lnSpc>
              <a:spcBef>
                <a:spcPts val="0"/>
              </a:spcBef>
              <a:spcAft>
                <a:spcPts val="0"/>
              </a:spcAft>
              <a:buSzPts val="5200"/>
              <a:buFont typeface="Roboto Light"/>
              <a:buNone/>
              <a:defRPr sz="5200">
                <a:latin typeface="Roboto Light"/>
                <a:ea typeface="Roboto Light"/>
                <a:cs typeface="Roboto Light"/>
                <a:sym typeface="Roboto Light"/>
              </a:defRPr>
            </a:lvl3pPr>
            <a:lvl4pPr lvl="3" algn="ctr">
              <a:lnSpc>
                <a:spcPct val="100000"/>
              </a:lnSpc>
              <a:spcBef>
                <a:spcPts val="0"/>
              </a:spcBef>
              <a:spcAft>
                <a:spcPts val="0"/>
              </a:spcAft>
              <a:buSzPts val="5200"/>
              <a:buFont typeface="Roboto Light"/>
              <a:buNone/>
              <a:defRPr sz="5200">
                <a:latin typeface="Roboto Light"/>
                <a:ea typeface="Roboto Light"/>
                <a:cs typeface="Roboto Light"/>
                <a:sym typeface="Roboto Light"/>
              </a:defRPr>
            </a:lvl4pPr>
            <a:lvl5pPr lvl="4" algn="ctr">
              <a:lnSpc>
                <a:spcPct val="100000"/>
              </a:lnSpc>
              <a:spcBef>
                <a:spcPts val="0"/>
              </a:spcBef>
              <a:spcAft>
                <a:spcPts val="0"/>
              </a:spcAft>
              <a:buSzPts val="5200"/>
              <a:buFont typeface="Roboto Light"/>
              <a:buNone/>
              <a:defRPr sz="5200">
                <a:latin typeface="Roboto Light"/>
                <a:ea typeface="Roboto Light"/>
                <a:cs typeface="Roboto Light"/>
                <a:sym typeface="Roboto Light"/>
              </a:defRPr>
            </a:lvl5pPr>
            <a:lvl6pPr lvl="5" algn="ctr">
              <a:lnSpc>
                <a:spcPct val="100000"/>
              </a:lnSpc>
              <a:spcBef>
                <a:spcPts val="0"/>
              </a:spcBef>
              <a:spcAft>
                <a:spcPts val="0"/>
              </a:spcAft>
              <a:buSzPts val="5200"/>
              <a:buFont typeface="Roboto Light"/>
              <a:buNone/>
              <a:defRPr sz="5200">
                <a:latin typeface="Roboto Light"/>
                <a:ea typeface="Roboto Light"/>
                <a:cs typeface="Roboto Light"/>
                <a:sym typeface="Roboto Light"/>
              </a:defRPr>
            </a:lvl6pPr>
            <a:lvl7pPr lvl="6" algn="ctr">
              <a:lnSpc>
                <a:spcPct val="100000"/>
              </a:lnSpc>
              <a:spcBef>
                <a:spcPts val="0"/>
              </a:spcBef>
              <a:spcAft>
                <a:spcPts val="0"/>
              </a:spcAft>
              <a:buSzPts val="5200"/>
              <a:buFont typeface="Roboto Light"/>
              <a:buNone/>
              <a:defRPr sz="5200">
                <a:latin typeface="Roboto Light"/>
                <a:ea typeface="Roboto Light"/>
                <a:cs typeface="Roboto Light"/>
                <a:sym typeface="Roboto Light"/>
              </a:defRPr>
            </a:lvl7pPr>
            <a:lvl8pPr lvl="7" algn="ctr">
              <a:lnSpc>
                <a:spcPct val="100000"/>
              </a:lnSpc>
              <a:spcBef>
                <a:spcPts val="0"/>
              </a:spcBef>
              <a:spcAft>
                <a:spcPts val="0"/>
              </a:spcAft>
              <a:buSzPts val="5200"/>
              <a:buFont typeface="Roboto Light"/>
              <a:buNone/>
              <a:defRPr sz="5200">
                <a:latin typeface="Roboto Light"/>
                <a:ea typeface="Roboto Light"/>
                <a:cs typeface="Roboto Light"/>
                <a:sym typeface="Roboto Light"/>
              </a:defRPr>
            </a:lvl8pPr>
            <a:lvl9pPr lvl="8" algn="ctr">
              <a:lnSpc>
                <a:spcPct val="100000"/>
              </a:lnSpc>
              <a:spcBef>
                <a:spcPts val="0"/>
              </a:spcBef>
              <a:spcAft>
                <a:spcPts val="0"/>
              </a:spcAft>
              <a:buSzPts val="5200"/>
              <a:buFont typeface="Roboto Light"/>
              <a:buNone/>
              <a:defRPr sz="5200">
                <a:latin typeface="Roboto Light"/>
                <a:ea typeface="Roboto Light"/>
                <a:cs typeface="Roboto Light"/>
                <a:sym typeface="Roboto Light"/>
              </a:defRPr>
            </a:lvl9pPr>
          </a:lstStyle>
          <a:p>
            <a:endParaRPr/>
          </a:p>
        </p:txBody>
      </p:sp>
      <p:sp>
        <p:nvSpPr>
          <p:cNvPr id="144" name="Google Shape;144;p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1pPr>
            <a:lvl2pPr lvl="1"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2pPr>
            <a:lvl3pPr lvl="2"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3pPr>
            <a:lvl4pPr lvl="3"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4pPr>
            <a:lvl5pPr lvl="4"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5pPr>
            <a:lvl6pPr lvl="5"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6pPr>
            <a:lvl7pPr lvl="6"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7pPr>
            <a:lvl8pPr lvl="7"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8pPr>
            <a:lvl9pPr lvl="8"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9pPr>
          </a:lstStyle>
          <a:p>
            <a:endParaRPr/>
          </a:p>
        </p:txBody>
      </p:sp>
      <p:sp>
        <p:nvSpPr>
          <p:cNvPr id="145" name="Google Shape;145;p22"/>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8" name="Google Shape;148;p23"/>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9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1" name="Google Shape;151;p2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2" name="Google Shape;152;p2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3" name="Google Shape;153;p24"/>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4"/>
        <p:cNvGrpSpPr/>
        <p:nvPr/>
      </p:nvGrpSpPr>
      <p:grpSpPr>
        <a:xfrm>
          <a:off x="0" y="0"/>
          <a:ext cx="0" cy="0"/>
          <a:chOff x="0" y="0"/>
          <a:chExt cx="0" cy="0"/>
        </a:xfrm>
      </p:grpSpPr>
      <p:sp>
        <p:nvSpPr>
          <p:cNvPr id="155" name="Google Shape;155;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9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6" name="Google Shape;156;p25"/>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59" name="Google Shape;159;p2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60" name="Google Shape;160;p26"/>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1"/>
        <p:cNvGrpSpPr/>
        <p:nvPr/>
      </p:nvGrpSpPr>
      <p:grpSpPr>
        <a:xfrm>
          <a:off x="0" y="0"/>
          <a:ext cx="0" cy="0"/>
          <a:chOff x="0" y="0"/>
          <a:chExt cx="0" cy="0"/>
        </a:xfrm>
      </p:grpSpPr>
      <p:sp>
        <p:nvSpPr>
          <p:cNvPr id="162" name="Google Shape;162;p2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63" name="Google Shape;163;p27"/>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4"/>
        <p:cNvGrpSpPr/>
        <p:nvPr/>
      </p:nvGrpSpPr>
      <p:grpSpPr>
        <a:xfrm>
          <a:off x="0" y="0"/>
          <a:ext cx="0" cy="0"/>
          <a:chOff x="0" y="0"/>
          <a:chExt cx="0" cy="0"/>
        </a:xfrm>
      </p:grpSpPr>
      <p:sp>
        <p:nvSpPr>
          <p:cNvPr id="165" name="Google Shape;165;p2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6" name="Google Shape;166;p2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67" name="Google Shape;167;p2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8" name="Google Shape;168;p2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9" name="Google Shape;169;p28"/>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0"/>
        <p:cNvGrpSpPr/>
        <p:nvPr/>
      </p:nvGrpSpPr>
      <p:grpSpPr>
        <a:xfrm>
          <a:off x="0" y="0"/>
          <a:ext cx="0" cy="0"/>
          <a:chOff x="0" y="0"/>
          <a:chExt cx="0" cy="0"/>
        </a:xfrm>
      </p:grpSpPr>
      <p:sp>
        <p:nvSpPr>
          <p:cNvPr id="171" name="Google Shape;171;p29"/>
          <p:cNvSpPr txBox="1">
            <a:spLocks noGrp="1"/>
          </p:cNvSpPr>
          <p:nvPr>
            <p:ph type="body" idx="1"/>
          </p:nvPr>
        </p:nvSpPr>
        <p:spPr>
          <a:xfrm>
            <a:off x="456658" y="422957"/>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72" name="Google Shape;172;p29"/>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3"/>
        <p:cNvGrpSpPr/>
        <p:nvPr/>
      </p:nvGrpSpPr>
      <p:grpSpPr>
        <a:xfrm>
          <a:off x="0" y="0"/>
          <a:ext cx="0" cy="0"/>
          <a:chOff x="0" y="0"/>
          <a:chExt cx="0" cy="0"/>
        </a:xfrm>
      </p:grpSpPr>
      <p:sp>
        <p:nvSpPr>
          <p:cNvPr id="174" name="Google Shape;174;p3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75" name="Google Shape;175;p3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76" name="Google Shape;176;p30"/>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7"/>
        <p:cNvGrpSpPr/>
        <p:nvPr/>
      </p:nvGrpSpPr>
      <p:grpSpPr>
        <a:xfrm>
          <a:off x="0" y="0"/>
          <a:ext cx="0" cy="0"/>
          <a:chOff x="0" y="0"/>
          <a:chExt cx="0" cy="0"/>
        </a:xfrm>
      </p:grpSpPr>
      <p:sp>
        <p:nvSpPr>
          <p:cNvPr id="178" name="Google Shape;178;p31"/>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rgbClr val="005DBA"/>
        </a:solidFill>
        <a:effectLst/>
      </p:bgPr>
    </p:bg>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628650" y="273844"/>
            <a:ext cx="7886700" cy="994200"/>
          </a:xfrm>
          <a:prstGeom prst="rect">
            <a:avLst/>
          </a:prstGeom>
          <a:noFill/>
          <a:ln>
            <a:noFill/>
          </a:ln>
        </p:spPr>
        <p:txBody>
          <a:bodyPr spcFirstLastPara="1" wrap="square" lIns="68675" tIns="34325" rIns="68675" bIns="34325" anchor="ctr" anchorCtr="0">
            <a:normAutofit/>
          </a:bodyPr>
          <a:lstStyle>
            <a:lvl1pPr lvl="0" algn="l">
              <a:lnSpc>
                <a:spcPct val="90000"/>
              </a:lnSpc>
              <a:spcBef>
                <a:spcPts val="0"/>
              </a:spcBef>
              <a:spcAft>
                <a:spcPts val="0"/>
              </a:spcAft>
              <a:buClr>
                <a:schemeClr val="lt1"/>
              </a:buClr>
              <a:buSzPts val="4500"/>
              <a:buFont typeface="Arial"/>
              <a:buNone/>
              <a:defRPr sz="45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 name="Google Shape;31;p4"/>
          <p:cNvSpPr txBox="1">
            <a:spLocks noGrp="1"/>
          </p:cNvSpPr>
          <p:nvPr>
            <p:ph type="body" idx="1"/>
          </p:nvPr>
        </p:nvSpPr>
        <p:spPr>
          <a:xfrm>
            <a:off x="628650" y="1369219"/>
            <a:ext cx="7886700" cy="3263400"/>
          </a:xfrm>
          <a:prstGeom prst="rect">
            <a:avLst/>
          </a:prstGeom>
          <a:noFill/>
          <a:ln>
            <a:noFill/>
          </a:ln>
        </p:spPr>
        <p:txBody>
          <a:bodyPr spcFirstLastPara="1" wrap="square" lIns="68675" tIns="34325" rIns="68675" bIns="3432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latin typeface="Arial"/>
                <a:ea typeface="Arial"/>
                <a:cs typeface="Arial"/>
                <a:sym typeface="Arial"/>
              </a:defRPr>
            </a:lvl1pPr>
            <a:lvl2pPr marL="914400" lvl="1" indent="-342900" algn="l">
              <a:lnSpc>
                <a:spcPct val="90000"/>
              </a:lnSpc>
              <a:spcBef>
                <a:spcPts val="400"/>
              </a:spcBef>
              <a:spcAft>
                <a:spcPts val="0"/>
              </a:spcAft>
              <a:buClr>
                <a:schemeClr val="lt1"/>
              </a:buClr>
              <a:buSzPts val="1800"/>
              <a:buChar char="•"/>
              <a:defRPr>
                <a:solidFill>
                  <a:schemeClr val="lt1"/>
                </a:solidFill>
                <a:latin typeface="Arial"/>
                <a:ea typeface="Arial"/>
                <a:cs typeface="Arial"/>
                <a:sym typeface="Arial"/>
              </a:defRPr>
            </a:lvl2pPr>
            <a:lvl3pPr marL="1371600" lvl="2" indent="-323850" algn="l">
              <a:lnSpc>
                <a:spcPct val="90000"/>
              </a:lnSpc>
              <a:spcBef>
                <a:spcPts val="400"/>
              </a:spcBef>
              <a:spcAft>
                <a:spcPts val="0"/>
              </a:spcAft>
              <a:buClr>
                <a:schemeClr val="lt1"/>
              </a:buClr>
              <a:buSzPts val="1500"/>
              <a:buChar char="•"/>
              <a:defRPr>
                <a:solidFill>
                  <a:schemeClr val="lt1"/>
                </a:solidFill>
                <a:latin typeface="Arial"/>
                <a:ea typeface="Arial"/>
                <a:cs typeface="Arial"/>
                <a:sym typeface="Arial"/>
              </a:defRPr>
            </a:lvl3pPr>
            <a:lvl4pPr marL="1828800" lvl="3" indent="-317500" algn="l">
              <a:lnSpc>
                <a:spcPct val="90000"/>
              </a:lnSpc>
              <a:spcBef>
                <a:spcPts val="400"/>
              </a:spcBef>
              <a:spcAft>
                <a:spcPts val="0"/>
              </a:spcAft>
              <a:buClr>
                <a:schemeClr val="lt1"/>
              </a:buClr>
              <a:buSzPts val="1400"/>
              <a:buChar char="•"/>
              <a:defRPr>
                <a:solidFill>
                  <a:schemeClr val="lt1"/>
                </a:solidFill>
                <a:latin typeface="Arial"/>
                <a:ea typeface="Arial"/>
                <a:cs typeface="Arial"/>
                <a:sym typeface="Arial"/>
              </a:defRPr>
            </a:lvl4pPr>
            <a:lvl5pPr marL="2286000" lvl="4" indent="-317500" algn="l">
              <a:lnSpc>
                <a:spcPct val="90000"/>
              </a:lnSpc>
              <a:spcBef>
                <a:spcPts val="400"/>
              </a:spcBef>
              <a:spcAft>
                <a:spcPts val="0"/>
              </a:spcAft>
              <a:buClr>
                <a:schemeClr val="lt1"/>
              </a:buClr>
              <a:buSzPts val="1400"/>
              <a:buChar char="•"/>
              <a:defRPr>
                <a:solidFill>
                  <a:schemeClr val="lt1"/>
                </a:solidFill>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 name="Google Shape;32;p4"/>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 name="Google Shape;33;p4"/>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 name="Google Shape;34;p4"/>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35" name="Google Shape;35;p4"/>
          <p:cNvPicPr preferRelativeResize="0"/>
          <p:nvPr/>
        </p:nvPicPr>
        <p:blipFill rotWithShape="1">
          <a:blip r:embed="rId2">
            <a:alphaModFix/>
          </a:blip>
          <a:srcRect/>
          <a:stretch/>
        </p:blipFill>
        <p:spPr>
          <a:xfrm>
            <a:off x="490804" y="4289822"/>
            <a:ext cx="1031660" cy="634018"/>
          </a:xfrm>
          <a:prstGeom prst="rect">
            <a:avLst/>
          </a:prstGeom>
          <a:noFill/>
          <a:ln>
            <a:noFill/>
          </a:ln>
        </p:spPr>
      </p:pic>
      <p:cxnSp>
        <p:nvCxnSpPr>
          <p:cNvPr id="36" name="Google Shape;36;p4"/>
          <p:cNvCxnSpPr/>
          <p:nvPr/>
        </p:nvCxnSpPr>
        <p:spPr>
          <a:xfrm>
            <a:off x="1662536" y="4197926"/>
            <a:ext cx="0" cy="768900"/>
          </a:xfrm>
          <a:prstGeom prst="straightConnector1">
            <a:avLst/>
          </a:prstGeom>
          <a:noFill/>
          <a:ln w="22225" cap="flat" cmpd="sng">
            <a:solidFill>
              <a:srgbClr val="6EC829"/>
            </a:solidFill>
            <a:prstDash val="solid"/>
            <a:miter lim="800000"/>
            <a:headEnd type="none" w="sm" len="sm"/>
            <a:tailEnd type="none" w="sm" len="sm"/>
          </a:ln>
        </p:spPr>
      </p:cxnSp>
      <p:sp>
        <p:nvSpPr>
          <p:cNvPr id="37" name="Google Shape;37;p4"/>
          <p:cNvSpPr txBox="1"/>
          <p:nvPr/>
        </p:nvSpPr>
        <p:spPr>
          <a:xfrm>
            <a:off x="1776837" y="4447309"/>
            <a:ext cx="2660100" cy="300300"/>
          </a:xfrm>
          <a:prstGeom prst="rect">
            <a:avLst/>
          </a:prstGeom>
          <a:noFill/>
          <a:ln>
            <a:noFill/>
          </a:ln>
        </p:spPr>
        <p:txBody>
          <a:bodyPr spcFirstLastPara="1" wrap="square" lIns="68675" tIns="34325" rIns="68675" bIns="34325" anchor="t" anchorCtr="0">
            <a:spAutoFit/>
          </a:bodyPr>
          <a:lstStyle/>
          <a:p>
            <a:pPr marL="0" marR="0" lvl="0" indent="0" algn="l" rtl="0">
              <a:spcBef>
                <a:spcPts val="0"/>
              </a:spcBef>
              <a:spcAft>
                <a:spcPts val="0"/>
              </a:spcAft>
              <a:buNone/>
            </a:pPr>
            <a:r>
              <a:rPr lang="en" sz="1500">
                <a:solidFill>
                  <a:schemeClr val="lt1"/>
                </a:solidFill>
                <a:latin typeface="Calibri"/>
                <a:ea typeface="Calibri"/>
                <a:cs typeface="Calibri"/>
                <a:sym typeface="Calibri"/>
              </a:rPr>
              <a:t>ReachHigherMontana.org</a:t>
            </a:r>
            <a:endParaRPr sz="15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339715" y="270821"/>
            <a:ext cx="8463300" cy="705600"/>
          </a:xfrm>
          <a:prstGeom prst="rect">
            <a:avLst/>
          </a:prstGeom>
          <a:noFill/>
          <a:ln>
            <a:noFill/>
          </a:ln>
        </p:spPr>
        <p:txBody>
          <a:bodyPr spcFirstLastPara="1" wrap="square" lIns="0" tIns="34325" rIns="0" bIns="34325" anchor="b"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81" name="Google Shape;181;p32"/>
          <p:cNvPicPr preferRelativeResize="0"/>
          <p:nvPr/>
        </p:nvPicPr>
        <p:blipFill rotWithShape="1">
          <a:blip r:embed="rId2">
            <a:alphaModFix/>
          </a:blip>
          <a:srcRect/>
          <a:stretch/>
        </p:blipFill>
        <p:spPr>
          <a:xfrm>
            <a:off x="7415195" y="4704260"/>
            <a:ext cx="1188816" cy="39725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WBLMT" type="title">
  <p:cSld name="TITLE">
    <p:spTree>
      <p:nvGrpSpPr>
        <p:cNvPr id="1" name="Shape 186"/>
        <p:cNvGrpSpPr/>
        <p:nvPr/>
      </p:nvGrpSpPr>
      <p:grpSpPr>
        <a:xfrm>
          <a:off x="0" y="0"/>
          <a:ext cx="0" cy="0"/>
          <a:chOff x="0" y="0"/>
          <a:chExt cx="0" cy="0"/>
        </a:xfrm>
      </p:grpSpPr>
      <p:sp>
        <p:nvSpPr>
          <p:cNvPr id="187" name="Google Shape;187;p34"/>
          <p:cNvSpPr txBox="1">
            <a:spLocks noGrp="1"/>
          </p:cNvSpPr>
          <p:nvPr>
            <p:ph type="ctrTitle"/>
          </p:nvPr>
        </p:nvSpPr>
        <p:spPr>
          <a:xfrm>
            <a:off x="311709" y="744575"/>
            <a:ext cx="8520600" cy="205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5200"/>
              <a:buFont typeface="Roboto Light"/>
              <a:buNone/>
              <a:defRPr sz="5200">
                <a:latin typeface="Roboto Light"/>
                <a:ea typeface="Roboto Light"/>
                <a:cs typeface="Roboto Light"/>
                <a:sym typeface="Roboto Light"/>
              </a:defRPr>
            </a:lvl2pPr>
            <a:lvl3pPr lvl="2" algn="ctr">
              <a:lnSpc>
                <a:spcPct val="100000"/>
              </a:lnSpc>
              <a:spcBef>
                <a:spcPts val="0"/>
              </a:spcBef>
              <a:spcAft>
                <a:spcPts val="0"/>
              </a:spcAft>
              <a:buSzPts val="5200"/>
              <a:buFont typeface="Roboto Light"/>
              <a:buNone/>
              <a:defRPr sz="5200">
                <a:latin typeface="Roboto Light"/>
                <a:ea typeface="Roboto Light"/>
                <a:cs typeface="Roboto Light"/>
                <a:sym typeface="Roboto Light"/>
              </a:defRPr>
            </a:lvl3pPr>
            <a:lvl4pPr lvl="3" algn="ctr">
              <a:lnSpc>
                <a:spcPct val="100000"/>
              </a:lnSpc>
              <a:spcBef>
                <a:spcPts val="0"/>
              </a:spcBef>
              <a:spcAft>
                <a:spcPts val="0"/>
              </a:spcAft>
              <a:buSzPts val="5200"/>
              <a:buFont typeface="Roboto Light"/>
              <a:buNone/>
              <a:defRPr sz="5200">
                <a:latin typeface="Roboto Light"/>
                <a:ea typeface="Roboto Light"/>
                <a:cs typeface="Roboto Light"/>
                <a:sym typeface="Roboto Light"/>
              </a:defRPr>
            </a:lvl4pPr>
            <a:lvl5pPr lvl="4" algn="ctr">
              <a:lnSpc>
                <a:spcPct val="100000"/>
              </a:lnSpc>
              <a:spcBef>
                <a:spcPts val="0"/>
              </a:spcBef>
              <a:spcAft>
                <a:spcPts val="0"/>
              </a:spcAft>
              <a:buSzPts val="5200"/>
              <a:buFont typeface="Roboto Light"/>
              <a:buNone/>
              <a:defRPr sz="5200">
                <a:latin typeface="Roboto Light"/>
                <a:ea typeface="Roboto Light"/>
                <a:cs typeface="Roboto Light"/>
                <a:sym typeface="Roboto Light"/>
              </a:defRPr>
            </a:lvl5pPr>
            <a:lvl6pPr lvl="5" algn="ctr">
              <a:lnSpc>
                <a:spcPct val="100000"/>
              </a:lnSpc>
              <a:spcBef>
                <a:spcPts val="0"/>
              </a:spcBef>
              <a:spcAft>
                <a:spcPts val="0"/>
              </a:spcAft>
              <a:buSzPts val="5200"/>
              <a:buFont typeface="Roboto Light"/>
              <a:buNone/>
              <a:defRPr sz="5200">
                <a:latin typeface="Roboto Light"/>
                <a:ea typeface="Roboto Light"/>
                <a:cs typeface="Roboto Light"/>
                <a:sym typeface="Roboto Light"/>
              </a:defRPr>
            </a:lvl6pPr>
            <a:lvl7pPr lvl="6" algn="ctr">
              <a:lnSpc>
                <a:spcPct val="100000"/>
              </a:lnSpc>
              <a:spcBef>
                <a:spcPts val="0"/>
              </a:spcBef>
              <a:spcAft>
                <a:spcPts val="0"/>
              </a:spcAft>
              <a:buSzPts val="5200"/>
              <a:buFont typeface="Roboto Light"/>
              <a:buNone/>
              <a:defRPr sz="5200">
                <a:latin typeface="Roboto Light"/>
                <a:ea typeface="Roboto Light"/>
                <a:cs typeface="Roboto Light"/>
                <a:sym typeface="Roboto Light"/>
              </a:defRPr>
            </a:lvl7pPr>
            <a:lvl8pPr lvl="7" algn="ctr">
              <a:lnSpc>
                <a:spcPct val="100000"/>
              </a:lnSpc>
              <a:spcBef>
                <a:spcPts val="0"/>
              </a:spcBef>
              <a:spcAft>
                <a:spcPts val="0"/>
              </a:spcAft>
              <a:buSzPts val="5200"/>
              <a:buFont typeface="Roboto Light"/>
              <a:buNone/>
              <a:defRPr sz="5200">
                <a:latin typeface="Roboto Light"/>
                <a:ea typeface="Roboto Light"/>
                <a:cs typeface="Roboto Light"/>
                <a:sym typeface="Roboto Light"/>
              </a:defRPr>
            </a:lvl8pPr>
            <a:lvl9pPr lvl="8" algn="ctr">
              <a:lnSpc>
                <a:spcPct val="100000"/>
              </a:lnSpc>
              <a:spcBef>
                <a:spcPts val="0"/>
              </a:spcBef>
              <a:spcAft>
                <a:spcPts val="0"/>
              </a:spcAft>
              <a:buSzPts val="5200"/>
              <a:buFont typeface="Roboto Light"/>
              <a:buNone/>
              <a:defRPr sz="5200">
                <a:latin typeface="Roboto Light"/>
                <a:ea typeface="Roboto Light"/>
                <a:cs typeface="Roboto Light"/>
                <a:sym typeface="Roboto Light"/>
              </a:defRPr>
            </a:lvl9pPr>
          </a:lstStyle>
          <a:p>
            <a:endParaRPr/>
          </a:p>
        </p:txBody>
      </p:sp>
      <p:sp>
        <p:nvSpPr>
          <p:cNvPr id="188" name="Google Shape;188;p3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1pPr>
            <a:lvl2pPr lvl="1"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2pPr>
            <a:lvl3pPr lvl="2"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3pPr>
            <a:lvl4pPr lvl="3"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4pPr>
            <a:lvl5pPr lvl="4"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5pPr>
            <a:lvl6pPr lvl="5"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6pPr>
            <a:lvl7pPr lvl="6"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7pPr>
            <a:lvl8pPr lvl="7"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8pPr>
            <a:lvl9pPr lvl="8" algn="ctr">
              <a:lnSpc>
                <a:spcPct val="100000"/>
              </a:lnSpc>
              <a:spcBef>
                <a:spcPts val="0"/>
              </a:spcBef>
              <a:spcAft>
                <a:spcPts val="0"/>
              </a:spcAft>
              <a:buSzPts val="2800"/>
              <a:buFont typeface="Roboto Light"/>
              <a:buNone/>
              <a:defRPr sz="2800">
                <a:latin typeface="Roboto Light"/>
                <a:ea typeface="Roboto Light"/>
                <a:cs typeface="Roboto Light"/>
                <a:sym typeface="Roboto Light"/>
              </a:defRPr>
            </a:lvl9pPr>
          </a:lstStyle>
          <a:p>
            <a:endParaRPr/>
          </a:p>
        </p:txBody>
      </p:sp>
      <p:sp>
        <p:nvSpPr>
          <p:cNvPr id="189" name="Google Shape;189;p34"/>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WBLMT">
  <p:cSld name="Title and Content">
    <p:spTree>
      <p:nvGrpSpPr>
        <p:cNvPr id="1" name="Shape 190"/>
        <p:cNvGrpSpPr/>
        <p:nvPr/>
      </p:nvGrpSpPr>
      <p:grpSpPr>
        <a:xfrm>
          <a:off x="0" y="0"/>
          <a:ext cx="0" cy="0"/>
          <a:chOff x="0" y="0"/>
          <a:chExt cx="0" cy="0"/>
        </a:xfrm>
      </p:grpSpPr>
      <p:sp>
        <p:nvSpPr>
          <p:cNvPr id="191" name="Google Shape;191;p35"/>
          <p:cNvSpPr txBox="1">
            <a:spLocks noGrp="1"/>
          </p:cNvSpPr>
          <p:nvPr>
            <p:ph type="title"/>
          </p:nvPr>
        </p:nvSpPr>
        <p:spPr>
          <a:xfrm>
            <a:off x="339715" y="270821"/>
            <a:ext cx="8463300" cy="705600"/>
          </a:xfrm>
          <a:prstGeom prst="rect">
            <a:avLst/>
          </a:prstGeom>
          <a:noFill/>
          <a:ln>
            <a:noFill/>
          </a:ln>
        </p:spPr>
        <p:txBody>
          <a:bodyPr spcFirstLastPara="1" wrap="square" lIns="0" tIns="34325" rIns="0" bIns="34325" anchor="b"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2" name="Google Shape;192;p35"/>
          <p:cNvSpPr txBox="1">
            <a:spLocks noGrp="1"/>
          </p:cNvSpPr>
          <p:nvPr>
            <p:ph type="body" idx="1"/>
          </p:nvPr>
        </p:nvSpPr>
        <p:spPr>
          <a:xfrm>
            <a:off x="336809" y="1140517"/>
            <a:ext cx="8463300" cy="3481200"/>
          </a:xfrm>
          <a:prstGeom prst="rect">
            <a:avLst/>
          </a:prstGeom>
          <a:noFill/>
          <a:ln>
            <a:noFill/>
          </a:ln>
        </p:spPr>
        <p:txBody>
          <a:bodyPr spcFirstLastPara="1" wrap="square" lIns="0" tIns="34325" rIns="0" bIns="34325" anchor="t" anchorCtr="0">
            <a:noAutofit/>
          </a:bodyPr>
          <a:lstStyle>
            <a:lvl1pPr marL="457200" lvl="0" indent="-228600" algn="l">
              <a:lnSpc>
                <a:spcPct val="100000"/>
              </a:lnSpc>
              <a:spcBef>
                <a:spcPts val="200"/>
              </a:spcBef>
              <a:spcAft>
                <a:spcPts val="0"/>
              </a:spcAft>
              <a:buSzPts val="1300"/>
              <a:buNone/>
              <a:defRPr>
                <a:solidFill>
                  <a:schemeClr val="dk1"/>
                </a:solidFill>
              </a:defRPr>
            </a:lvl1pPr>
            <a:lvl2pPr marL="914400" lvl="1" indent="-311150" algn="l">
              <a:lnSpc>
                <a:spcPct val="100000"/>
              </a:lnSpc>
              <a:spcBef>
                <a:spcPts val="200"/>
              </a:spcBef>
              <a:spcAft>
                <a:spcPts val="0"/>
              </a:spcAft>
              <a:buSzPts val="1300"/>
              <a:buChar char="•"/>
              <a:defRPr>
                <a:solidFill>
                  <a:schemeClr val="dk1"/>
                </a:solidFill>
              </a:defRPr>
            </a:lvl2pPr>
            <a:lvl3pPr marL="1371600" lvl="2" indent="-311150" algn="l">
              <a:lnSpc>
                <a:spcPct val="100000"/>
              </a:lnSpc>
              <a:spcBef>
                <a:spcPts val="200"/>
              </a:spcBef>
              <a:spcAft>
                <a:spcPts val="0"/>
              </a:spcAft>
              <a:buSzPts val="1300"/>
              <a:buFont typeface="NTR"/>
              <a:buChar char="–"/>
              <a:defRPr>
                <a:solidFill>
                  <a:schemeClr val="dk1"/>
                </a:solidFill>
              </a:defRPr>
            </a:lvl3pPr>
            <a:lvl4pPr marL="1828800" lvl="3" indent="-311150" algn="l">
              <a:lnSpc>
                <a:spcPct val="100000"/>
              </a:lnSpc>
              <a:spcBef>
                <a:spcPts val="200"/>
              </a:spcBef>
              <a:spcAft>
                <a:spcPts val="0"/>
              </a:spcAft>
              <a:buSzPts val="1300"/>
              <a:buChar char="•"/>
              <a:defRPr>
                <a:solidFill>
                  <a:schemeClr val="dk1"/>
                </a:solidFill>
              </a:defRPr>
            </a:lvl4pPr>
            <a:lvl5pPr marL="2286000" lvl="4" indent="-311150" algn="l">
              <a:lnSpc>
                <a:spcPct val="100000"/>
              </a:lnSpc>
              <a:spcBef>
                <a:spcPts val="200"/>
              </a:spcBef>
              <a:spcAft>
                <a:spcPts val="0"/>
              </a:spcAft>
              <a:buSzPts val="1300"/>
              <a:buChar char="•"/>
              <a:defRPr>
                <a:solidFill>
                  <a:schemeClr val="dk1"/>
                </a:solidFill>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93" name="Google Shape;193;p35"/>
          <p:cNvSpPr txBox="1">
            <a:spLocks noGrp="1"/>
          </p:cNvSpPr>
          <p:nvPr>
            <p:ph type="body" idx="2"/>
          </p:nvPr>
        </p:nvSpPr>
        <p:spPr>
          <a:xfrm>
            <a:off x="337783" y="4654044"/>
            <a:ext cx="6530700" cy="486900"/>
          </a:xfrm>
          <a:prstGeom prst="rect">
            <a:avLst/>
          </a:prstGeom>
          <a:noFill/>
          <a:ln>
            <a:noFill/>
          </a:ln>
        </p:spPr>
        <p:txBody>
          <a:bodyPr spcFirstLastPara="1" wrap="square" lIns="0" tIns="34325" rIns="0" bIns="34325" anchor="ctr" anchorCtr="0">
            <a:noAutofit/>
          </a:bodyPr>
          <a:lstStyle>
            <a:lvl1pPr marL="457200" lvl="0" indent="-228600" algn="l">
              <a:lnSpc>
                <a:spcPct val="100000"/>
              </a:lnSpc>
              <a:spcBef>
                <a:spcPts val="200"/>
              </a:spcBef>
              <a:spcAft>
                <a:spcPts val="0"/>
              </a:spcAft>
              <a:buSzPts val="700"/>
              <a:buNone/>
              <a:defRPr sz="700"/>
            </a:lvl1pPr>
            <a:lvl2pPr marL="914400" lvl="1" indent="-317500" algn="l">
              <a:lnSpc>
                <a:spcPct val="100000"/>
              </a:lnSpc>
              <a:spcBef>
                <a:spcPts val="200"/>
              </a:spcBef>
              <a:spcAft>
                <a:spcPts val="0"/>
              </a:spcAft>
              <a:buSzPts val="1400"/>
              <a:buChar char="•"/>
              <a:defRPr/>
            </a:lvl2pPr>
            <a:lvl3pPr marL="1371600" lvl="2" indent="-317500" algn="l">
              <a:lnSpc>
                <a:spcPct val="100000"/>
              </a:lnSpc>
              <a:spcBef>
                <a:spcPts val="200"/>
              </a:spcBef>
              <a:spcAft>
                <a:spcPts val="0"/>
              </a:spcAft>
              <a:buSzPts val="1400"/>
              <a:buChar char="–"/>
              <a:defRPr/>
            </a:lvl3pPr>
            <a:lvl4pPr marL="1828800" lvl="3" indent="-317500" algn="l">
              <a:lnSpc>
                <a:spcPct val="100000"/>
              </a:lnSpc>
              <a:spcBef>
                <a:spcPts val="200"/>
              </a:spcBef>
              <a:spcAft>
                <a:spcPts val="0"/>
              </a:spcAft>
              <a:buSzPts val="1400"/>
              <a:buChar char="•"/>
              <a:defRPr/>
            </a:lvl4pPr>
            <a:lvl5pPr marL="2286000" lvl="4" indent="-317500" algn="l">
              <a:lnSpc>
                <a:spcPct val="100000"/>
              </a:lnSpc>
              <a:spcBef>
                <a:spcPts val="200"/>
              </a:spcBef>
              <a:spcAft>
                <a:spcPts val="0"/>
              </a:spcAft>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94" name="Google Shape;194;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5"/>
        <p:cNvGrpSpPr/>
        <p:nvPr/>
      </p:nvGrpSpPr>
      <p:grpSpPr>
        <a:xfrm>
          <a:off x="0" y="0"/>
          <a:ext cx="0" cy="0"/>
          <a:chOff x="0" y="0"/>
          <a:chExt cx="0" cy="0"/>
        </a:xfrm>
      </p:grpSpPr>
      <p:sp>
        <p:nvSpPr>
          <p:cNvPr id="196" name="Google Shape;196;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9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7" name="Google Shape;197;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8" name="Google Shape;198;p36"/>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9"/>
        <p:cNvGrpSpPr/>
        <p:nvPr/>
      </p:nvGrpSpPr>
      <p:grpSpPr>
        <a:xfrm>
          <a:off x="0" y="0"/>
          <a:ext cx="0" cy="0"/>
          <a:chOff x="0" y="0"/>
          <a:chExt cx="0" cy="0"/>
        </a:xfrm>
      </p:grpSpPr>
      <p:sp>
        <p:nvSpPr>
          <p:cNvPr id="200" name="Google Shape;200;p3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01" name="Google Shape;201;p37"/>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2"/>
        <p:cNvGrpSpPr/>
        <p:nvPr/>
      </p:nvGrpSpPr>
      <p:grpSpPr>
        <a:xfrm>
          <a:off x="0" y="0"/>
          <a:ext cx="0" cy="0"/>
          <a:chOff x="0" y="0"/>
          <a:chExt cx="0" cy="0"/>
        </a:xfrm>
      </p:grpSpPr>
      <p:sp>
        <p:nvSpPr>
          <p:cNvPr id="203" name="Google Shape;203;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9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4" name="Google Shape;204;p3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5" name="Google Shape;205;p3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6" name="Google Shape;206;p38"/>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7"/>
        <p:cNvGrpSpPr/>
        <p:nvPr/>
      </p:nvGrpSpPr>
      <p:grpSpPr>
        <a:xfrm>
          <a:off x="0" y="0"/>
          <a:ext cx="0" cy="0"/>
          <a:chOff x="0" y="0"/>
          <a:chExt cx="0" cy="0"/>
        </a:xfrm>
      </p:grpSpPr>
      <p:sp>
        <p:nvSpPr>
          <p:cNvPr id="208" name="Google Shape;208;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9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9" name="Google Shape;209;p39"/>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0"/>
        <p:cNvGrpSpPr/>
        <p:nvPr/>
      </p:nvGrpSpPr>
      <p:grpSpPr>
        <a:xfrm>
          <a:off x="0" y="0"/>
          <a:ext cx="0" cy="0"/>
          <a:chOff x="0" y="0"/>
          <a:chExt cx="0" cy="0"/>
        </a:xfrm>
      </p:grpSpPr>
      <p:sp>
        <p:nvSpPr>
          <p:cNvPr id="211" name="Google Shape;211;p4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12" name="Google Shape;212;p4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3" name="Google Shape;213;p40"/>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4"/>
        <p:cNvGrpSpPr/>
        <p:nvPr/>
      </p:nvGrpSpPr>
      <p:grpSpPr>
        <a:xfrm>
          <a:off x="0" y="0"/>
          <a:ext cx="0" cy="0"/>
          <a:chOff x="0" y="0"/>
          <a:chExt cx="0" cy="0"/>
        </a:xfrm>
      </p:grpSpPr>
      <p:sp>
        <p:nvSpPr>
          <p:cNvPr id="215" name="Google Shape;215;p4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16" name="Google Shape;216;p41"/>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7"/>
        <p:cNvGrpSpPr/>
        <p:nvPr/>
      </p:nvGrpSpPr>
      <p:grpSpPr>
        <a:xfrm>
          <a:off x="0" y="0"/>
          <a:ext cx="0" cy="0"/>
          <a:chOff x="0" y="0"/>
          <a:chExt cx="0" cy="0"/>
        </a:xfrm>
      </p:grpSpPr>
      <p:sp>
        <p:nvSpPr>
          <p:cNvPr id="218" name="Google Shape;218;p4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9" name="Google Shape;219;p4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20" name="Google Shape;220;p4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21" name="Google Shape;221;p4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22" name="Google Shape;222;p42"/>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628650" y="273844"/>
            <a:ext cx="7886700" cy="994200"/>
          </a:xfrm>
          <a:prstGeom prst="rect">
            <a:avLst/>
          </a:prstGeom>
          <a:noFill/>
          <a:ln>
            <a:noFill/>
          </a:ln>
        </p:spPr>
        <p:txBody>
          <a:bodyPr spcFirstLastPara="1" wrap="square" lIns="68675" tIns="34325" rIns="68675" bIns="3432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0" name="Google Shape;40;p5"/>
          <p:cNvSpPr txBox="1">
            <a:spLocks noGrp="1"/>
          </p:cNvSpPr>
          <p:nvPr>
            <p:ph type="body" idx="1"/>
          </p:nvPr>
        </p:nvSpPr>
        <p:spPr>
          <a:xfrm>
            <a:off x="628650" y="1369219"/>
            <a:ext cx="3886200" cy="3263400"/>
          </a:xfrm>
          <a:prstGeom prst="rect">
            <a:avLst/>
          </a:prstGeom>
          <a:noFill/>
          <a:ln>
            <a:noFill/>
          </a:ln>
        </p:spPr>
        <p:txBody>
          <a:bodyPr spcFirstLastPara="1" wrap="square" lIns="68675" tIns="34325" rIns="68675" bIns="3432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1" name="Google Shape;41;p5"/>
          <p:cNvSpPr txBox="1">
            <a:spLocks noGrp="1"/>
          </p:cNvSpPr>
          <p:nvPr>
            <p:ph type="body" idx="2"/>
          </p:nvPr>
        </p:nvSpPr>
        <p:spPr>
          <a:xfrm>
            <a:off x="4629150" y="1369219"/>
            <a:ext cx="3886200" cy="3263400"/>
          </a:xfrm>
          <a:prstGeom prst="rect">
            <a:avLst/>
          </a:prstGeom>
          <a:noFill/>
          <a:ln>
            <a:noFill/>
          </a:ln>
        </p:spPr>
        <p:txBody>
          <a:bodyPr spcFirstLastPara="1" wrap="square" lIns="68675" tIns="34325" rIns="68675" bIns="3432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 name="Google Shape;42;p5"/>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 name="Google Shape;43;p5"/>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 name="Google Shape;44;p5"/>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3"/>
        <p:cNvGrpSpPr/>
        <p:nvPr/>
      </p:nvGrpSpPr>
      <p:grpSpPr>
        <a:xfrm>
          <a:off x="0" y="0"/>
          <a:ext cx="0" cy="0"/>
          <a:chOff x="0" y="0"/>
          <a:chExt cx="0" cy="0"/>
        </a:xfrm>
      </p:grpSpPr>
      <p:sp>
        <p:nvSpPr>
          <p:cNvPr id="224" name="Google Shape;224;p43"/>
          <p:cNvSpPr txBox="1">
            <a:spLocks noGrp="1"/>
          </p:cNvSpPr>
          <p:nvPr>
            <p:ph type="body" idx="1"/>
          </p:nvPr>
        </p:nvSpPr>
        <p:spPr>
          <a:xfrm>
            <a:off x="456658" y="422957"/>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225" name="Google Shape;225;p43"/>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6"/>
        <p:cNvGrpSpPr/>
        <p:nvPr/>
      </p:nvGrpSpPr>
      <p:grpSpPr>
        <a:xfrm>
          <a:off x="0" y="0"/>
          <a:ext cx="0" cy="0"/>
          <a:chOff x="0" y="0"/>
          <a:chExt cx="0" cy="0"/>
        </a:xfrm>
      </p:grpSpPr>
      <p:sp>
        <p:nvSpPr>
          <p:cNvPr id="227" name="Google Shape;227;p4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28" name="Google Shape;228;p4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29" name="Google Shape;229;p44"/>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0"/>
        <p:cNvGrpSpPr/>
        <p:nvPr/>
      </p:nvGrpSpPr>
      <p:grpSpPr>
        <a:xfrm>
          <a:off x="0" y="0"/>
          <a:ext cx="0" cy="0"/>
          <a:chOff x="0" y="0"/>
          <a:chExt cx="0" cy="0"/>
        </a:xfrm>
      </p:grpSpPr>
      <p:sp>
        <p:nvSpPr>
          <p:cNvPr id="231" name="Google Shape;231;p45"/>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32"/>
        <p:cNvGrpSpPr/>
        <p:nvPr/>
      </p:nvGrpSpPr>
      <p:grpSpPr>
        <a:xfrm>
          <a:off x="0" y="0"/>
          <a:ext cx="0" cy="0"/>
          <a:chOff x="0" y="0"/>
          <a:chExt cx="0" cy="0"/>
        </a:xfrm>
      </p:grpSpPr>
      <p:sp>
        <p:nvSpPr>
          <p:cNvPr id="233" name="Google Shape;233;p46"/>
          <p:cNvSpPr txBox="1">
            <a:spLocks noGrp="1"/>
          </p:cNvSpPr>
          <p:nvPr>
            <p:ph type="title"/>
          </p:nvPr>
        </p:nvSpPr>
        <p:spPr>
          <a:xfrm>
            <a:off x="339715" y="270821"/>
            <a:ext cx="8463300" cy="705600"/>
          </a:xfrm>
          <a:prstGeom prst="rect">
            <a:avLst/>
          </a:prstGeom>
          <a:noFill/>
          <a:ln>
            <a:noFill/>
          </a:ln>
        </p:spPr>
        <p:txBody>
          <a:bodyPr spcFirstLastPara="1" wrap="square" lIns="0" tIns="34325" rIns="0" bIns="34325" anchor="b"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34" name="Google Shape;234;p46"/>
          <p:cNvPicPr preferRelativeResize="0"/>
          <p:nvPr/>
        </p:nvPicPr>
        <p:blipFill rotWithShape="1">
          <a:blip r:embed="rId2">
            <a:alphaModFix/>
          </a:blip>
          <a:srcRect/>
          <a:stretch/>
        </p:blipFill>
        <p:spPr>
          <a:xfrm>
            <a:off x="7415195" y="4704260"/>
            <a:ext cx="1188816" cy="39725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5"/>
        <p:cNvGrpSpPr/>
        <p:nvPr/>
      </p:nvGrpSpPr>
      <p:grpSpPr>
        <a:xfrm>
          <a:off x="0" y="0"/>
          <a:ext cx="0" cy="0"/>
          <a:chOff x="0" y="0"/>
          <a:chExt cx="0" cy="0"/>
        </a:xfrm>
      </p:grpSpPr>
      <p:sp>
        <p:nvSpPr>
          <p:cNvPr id="236" name="Google Shape;236;p4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3565B6"/>
              </a:buClr>
              <a:buSzPts val="3000"/>
              <a:buFont typeface="Arial"/>
              <a:buNone/>
              <a:defRPr sz="30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7" name="Google Shape;237;p4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529BD6"/>
              </a:buClr>
              <a:buSzPts val="2100"/>
              <a:buChar char="•"/>
              <a:defRPr>
                <a:latin typeface="Arial"/>
                <a:ea typeface="Arial"/>
                <a:cs typeface="Arial"/>
                <a:sym typeface="Arial"/>
              </a:defRPr>
            </a:lvl1pPr>
            <a:lvl2pPr marL="914400" lvl="1" indent="-342900" algn="l">
              <a:lnSpc>
                <a:spcPct val="90000"/>
              </a:lnSpc>
              <a:spcBef>
                <a:spcPts val="400"/>
              </a:spcBef>
              <a:spcAft>
                <a:spcPts val="0"/>
              </a:spcAft>
              <a:buClr>
                <a:srgbClr val="3F3F3F"/>
              </a:buClr>
              <a:buSzPts val="1800"/>
              <a:buChar char="•"/>
              <a:defRPr>
                <a:latin typeface="Arial"/>
                <a:ea typeface="Arial"/>
                <a:cs typeface="Arial"/>
                <a:sym typeface="Arial"/>
              </a:defRPr>
            </a:lvl2pPr>
            <a:lvl3pPr marL="1371600" lvl="2" indent="-323850" algn="l">
              <a:lnSpc>
                <a:spcPct val="90000"/>
              </a:lnSpc>
              <a:spcBef>
                <a:spcPts val="400"/>
              </a:spcBef>
              <a:spcAft>
                <a:spcPts val="0"/>
              </a:spcAft>
              <a:buClr>
                <a:srgbClr val="757070"/>
              </a:buClr>
              <a:buSzPts val="1500"/>
              <a:buChar char="•"/>
              <a:defRPr>
                <a:latin typeface="Arial"/>
                <a:ea typeface="Arial"/>
                <a:cs typeface="Arial"/>
                <a:sym typeface="Arial"/>
              </a:defRPr>
            </a:lvl3pPr>
            <a:lvl4pPr marL="1828800" lvl="3" indent="-317500" algn="l">
              <a:lnSpc>
                <a:spcPct val="90000"/>
              </a:lnSpc>
              <a:spcBef>
                <a:spcPts val="400"/>
              </a:spcBef>
              <a:spcAft>
                <a:spcPts val="0"/>
              </a:spcAft>
              <a:buClr>
                <a:srgbClr val="EA5D3D"/>
              </a:buClr>
              <a:buSzPts val="1400"/>
              <a:buChar char="•"/>
              <a:defRPr>
                <a:latin typeface="Arial"/>
                <a:ea typeface="Arial"/>
                <a:cs typeface="Arial"/>
                <a:sym typeface="Arial"/>
              </a:defRPr>
            </a:lvl4pPr>
            <a:lvl5pPr marL="2286000" lvl="4" indent="-317500" algn="l">
              <a:lnSpc>
                <a:spcPct val="90000"/>
              </a:lnSpc>
              <a:spcBef>
                <a:spcPts val="400"/>
              </a:spcBef>
              <a:spcAft>
                <a:spcPts val="0"/>
              </a:spcAft>
              <a:buClr>
                <a:srgbClr val="FD9E21"/>
              </a:buClr>
              <a:buSzPts val="1400"/>
              <a:buChar char="•"/>
              <a:defRPr>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8" name="Google Shape;238;p4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400"/>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239" name="Google Shape;239;p4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sz="1400"/>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240" name="Google Shape;240;p4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41"/>
        <p:cNvGrpSpPr/>
        <p:nvPr/>
      </p:nvGrpSpPr>
      <p:grpSpPr>
        <a:xfrm>
          <a:off x="0" y="0"/>
          <a:ext cx="0" cy="0"/>
          <a:chOff x="0" y="0"/>
          <a:chExt cx="0" cy="0"/>
        </a:xfrm>
      </p:grpSpPr>
      <p:sp>
        <p:nvSpPr>
          <p:cNvPr id="242" name="Google Shape;242;p48"/>
          <p:cNvSpPr/>
          <p:nvPr/>
        </p:nvSpPr>
        <p:spPr>
          <a:xfrm>
            <a:off x="-8165" y="-19050"/>
            <a:ext cx="2778300" cy="52122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43" name="Google Shape;243;p48"/>
          <p:cNvSpPr txBox="1">
            <a:spLocks noGrp="1"/>
          </p:cNvSpPr>
          <p:nvPr>
            <p:ph type="title"/>
          </p:nvPr>
        </p:nvSpPr>
        <p:spPr>
          <a:xfrm>
            <a:off x="3621448" y="2074664"/>
            <a:ext cx="52194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3565B6"/>
              </a:buClr>
              <a:buSzPts val="3300"/>
              <a:buFont typeface="Arial"/>
              <a:buNone/>
              <a:defRPr>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4" name="Google Shape;244;p4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400"/>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245" name="Google Shape;245;p4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sz="1400"/>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pic>
        <p:nvPicPr>
          <p:cNvPr id="246" name="Google Shape;246;p48" descr="A picture containing outdoor, sky, water, tree&#10;&#10;Description automatically generated"/>
          <p:cNvPicPr preferRelativeResize="0"/>
          <p:nvPr/>
        </p:nvPicPr>
        <p:blipFill rotWithShape="1">
          <a:blip r:embed="rId2">
            <a:alphaModFix/>
          </a:blip>
          <a:srcRect l="50000" t="370" r="10374" b="-370"/>
          <a:stretch/>
        </p:blipFill>
        <p:spPr>
          <a:xfrm>
            <a:off x="387226" y="-19050"/>
            <a:ext cx="2778188" cy="5258273"/>
          </a:xfrm>
          <a:prstGeom prst="rect">
            <a:avLst/>
          </a:prstGeom>
          <a:noFill/>
          <a:ln>
            <a:noFill/>
          </a:ln>
        </p:spPr>
      </p:pic>
      <p:sp>
        <p:nvSpPr>
          <p:cNvPr id="247" name="Google Shape;247;p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48"/>
          <p:cNvSpPr/>
          <p:nvPr/>
        </p:nvSpPr>
        <p:spPr>
          <a:xfrm>
            <a:off x="387226" y="-19050"/>
            <a:ext cx="2838900" cy="5212200"/>
          </a:xfrm>
          <a:prstGeom prst="rect">
            <a:avLst/>
          </a:prstGeom>
          <a:solidFill>
            <a:srgbClr val="529BD6">
              <a:alpha val="4941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49" name="Google Shape;249;p48"/>
          <p:cNvSpPr/>
          <p:nvPr/>
        </p:nvSpPr>
        <p:spPr>
          <a:xfrm>
            <a:off x="3165416" y="-19050"/>
            <a:ext cx="241500" cy="52122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50" name="Google Shape;250;p48"/>
          <p:cNvSpPr/>
          <p:nvPr/>
        </p:nvSpPr>
        <p:spPr>
          <a:xfrm>
            <a:off x="3406839" y="-19050"/>
            <a:ext cx="136500" cy="52122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51" name="Google Shape;251;p48"/>
          <p:cNvSpPr txBox="1">
            <a:spLocks noGrp="1"/>
          </p:cNvSpPr>
          <p:nvPr>
            <p:ph type="body" idx="1"/>
          </p:nvPr>
        </p:nvSpPr>
        <p:spPr>
          <a:xfrm>
            <a:off x="3621448" y="3068836"/>
            <a:ext cx="52194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latin typeface="Arial"/>
                <a:ea typeface="Arial"/>
                <a:cs typeface="Arial"/>
                <a:sym typeface="Aria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1"/>
        <p:cNvGrpSpPr/>
        <p:nvPr/>
      </p:nvGrpSpPr>
      <p:grpSpPr>
        <a:xfrm>
          <a:off x="0" y="0"/>
          <a:ext cx="0" cy="0"/>
          <a:chOff x="0" y="0"/>
          <a:chExt cx="0" cy="0"/>
        </a:xfrm>
      </p:grpSpPr>
      <p:sp>
        <p:nvSpPr>
          <p:cNvPr id="262" name="Google Shape;262;p50"/>
          <p:cNvSpPr txBox="1">
            <a:spLocks noGrp="1"/>
          </p:cNvSpPr>
          <p:nvPr>
            <p:ph type="ctrTitle"/>
          </p:nvPr>
        </p:nvSpPr>
        <p:spPr>
          <a:xfrm>
            <a:off x="1143000" y="841772"/>
            <a:ext cx="6858000" cy="1790700"/>
          </a:xfrm>
          <a:prstGeom prst="rect">
            <a:avLst/>
          </a:prstGeom>
          <a:noFill/>
          <a:ln>
            <a:noFill/>
          </a:ln>
        </p:spPr>
        <p:txBody>
          <a:bodyPr spcFirstLastPara="1" wrap="square" lIns="68675" tIns="34325" rIns="68675" bIns="3432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3" name="Google Shape;263;p50"/>
          <p:cNvSpPr txBox="1">
            <a:spLocks noGrp="1"/>
          </p:cNvSpPr>
          <p:nvPr>
            <p:ph type="subTitle" idx="1"/>
          </p:nvPr>
        </p:nvSpPr>
        <p:spPr>
          <a:xfrm>
            <a:off x="1143000" y="2701529"/>
            <a:ext cx="6858000" cy="1241700"/>
          </a:xfrm>
          <a:prstGeom prst="rect">
            <a:avLst/>
          </a:prstGeom>
          <a:noFill/>
          <a:ln>
            <a:noFill/>
          </a:ln>
        </p:spPr>
        <p:txBody>
          <a:bodyPr spcFirstLastPara="1" wrap="square" lIns="68675" tIns="34325" rIns="68675" bIns="3432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64" name="Google Shape;264;p50"/>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5" name="Google Shape;265;p50"/>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6" name="Google Shape;266;p50"/>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267" name="Google Shape;267;p50"/>
          <p:cNvPicPr preferRelativeResize="0"/>
          <p:nvPr/>
        </p:nvPicPr>
        <p:blipFill rotWithShape="1">
          <a:blip r:embed="rId2">
            <a:alphaModFix/>
          </a:blip>
          <a:srcRect/>
          <a:stretch/>
        </p:blipFill>
        <p:spPr>
          <a:xfrm>
            <a:off x="490804" y="4289822"/>
            <a:ext cx="1029107" cy="632449"/>
          </a:xfrm>
          <a:prstGeom prst="rect">
            <a:avLst/>
          </a:prstGeom>
          <a:noFill/>
          <a:ln>
            <a:noFill/>
          </a:ln>
        </p:spPr>
      </p:pic>
      <p:cxnSp>
        <p:nvCxnSpPr>
          <p:cNvPr id="268" name="Google Shape;268;p50"/>
          <p:cNvCxnSpPr/>
          <p:nvPr/>
        </p:nvCxnSpPr>
        <p:spPr>
          <a:xfrm>
            <a:off x="1662536" y="4197926"/>
            <a:ext cx="0" cy="768900"/>
          </a:xfrm>
          <a:prstGeom prst="straightConnector1">
            <a:avLst/>
          </a:prstGeom>
          <a:noFill/>
          <a:ln w="22225" cap="flat" cmpd="sng">
            <a:solidFill>
              <a:srgbClr val="6EC829"/>
            </a:solidFill>
            <a:prstDash val="solid"/>
            <a:miter lim="800000"/>
            <a:headEnd type="none" w="sm" len="sm"/>
            <a:tailEnd type="none" w="sm" len="sm"/>
          </a:ln>
        </p:spPr>
      </p:cxnSp>
      <p:sp>
        <p:nvSpPr>
          <p:cNvPr id="269" name="Google Shape;269;p50"/>
          <p:cNvSpPr txBox="1"/>
          <p:nvPr/>
        </p:nvSpPr>
        <p:spPr>
          <a:xfrm>
            <a:off x="1776837" y="4447309"/>
            <a:ext cx="2660100" cy="300300"/>
          </a:xfrm>
          <a:prstGeom prst="rect">
            <a:avLst/>
          </a:prstGeom>
          <a:noFill/>
          <a:ln>
            <a:noFill/>
          </a:ln>
        </p:spPr>
        <p:txBody>
          <a:bodyPr spcFirstLastPara="1" wrap="square" lIns="68675" tIns="34325" rIns="68675" bIns="34325" anchor="t" anchorCtr="0">
            <a:spAutoFit/>
          </a:bodyPr>
          <a:lstStyle/>
          <a:p>
            <a:pPr marL="0" marR="0" lvl="0" indent="0" algn="l" rtl="0">
              <a:spcBef>
                <a:spcPts val="0"/>
              </a:spcBef>
              <a:spcAft>
                <a:spcPts val="0"/>
              </a:spcAft>
              <a:buNone/>
            </a:pPr>
            <a:r>
              <a:rPr lang="en" sz="1500">
                <a:solidFill>
                  <a:schemeClr val="lt1"/>
                </a:solidFill>
                <a:latin typeface="Calibri"/>
                <a:ea typeface="Calibri"/>
                <a:cs typeface="Calibri"/>
                <a:sym typeface="Calibri"/>
              </a:rPr>
              <a:t>ReachHigherMontana.org</a:t>
            </a:r>
            <a:endParaRPr sz="15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270"/>
        <p:cNvGrpSpPr/>
        <p:nvPr/>
      </p:nvGrpSpPr>
      <p:grpSpPr>
        <a:xfrm>
          <a:off x="0" y="0"/>
          <a:ext cx="0" cy="0"/>
          <a:chOff x="0" y="0"/>
          <a:chExt cx="0" cy="0"/>
        </a:xfrm>
      </p:grpSpPr>
      <p:sp>
        <p:nvSpPr>
          <p:cNvPr id="271" name="Google Shape;271;p51"/>
          <p:cNvSpPr txBox="1">
            <a:spLocks noGrp="1"/>
          </p:cNvSpPr>
          <p:nvPr>
            <p:ph type="ctrTitle"/>
          </p:nvPr>
        </p:nvSpPr>
        <p:spPr>
          <a:xfrm>
            <a:off x="1143000" y="841772"/>
            <a:ext cx="6858000" cy="1790700"/>
          </a:xfrm>
          <a:prstGeom prst="rect">
            <a:avLst/>
          </a:prstGeom>
          <a:noFill/>
          <a:ln>
            <a:noFill/>
          </a:ln>
        </p:spPr>
        <p:txBody>
          <a:bodyPr spcFirstLastPara="1" wrap="square" lIns="68675" tIns="34325" rIns="68675" bIns="3432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2" name="Google Shape;272;p51"/>
          <p:cNvSpPr txBox="1">
            <a:spLocks noGrp="1"/>
          </p:cNvSpPr>
          <p:nvPr>
            <p:ph type="subTitle" idx="1"/>
          </p:nvPr>
        </p:nvSpPr>
        <p:spPr>
          <a:xfrm>
            <a:off x="1143000" y="2701529"/>
            <a:ext cx="6858000" cy="1241700"/>
          </a:xfrm>
          <a:prstGeom prst="rect">
            <a:avLst/>
          </a:prstGeom>
          <a:noFill/>
          <a:ln>
            <a:noFill/>
          </a:ln>
        </p:spPr>
        <p:txBody>
          <a:bodyPr spcFirstLastPara="1" wrap="square" lIns="68675" tIns="34325" rIns="68675" bIns="34325" anchor="t" anchorCtr="0">
            <a:noAutofit/>
          </a:bodyPr>
          <a:lstStyle>
            <a:lvl1pPr marR="0" lvl="0" algn="ctr">
              <a:lnSpc>
                <a:spcPct val="90000"/>
              </a:lnSpc>
              <a:spcBef>
                <a:spcPts val="800"/>
              </a:spcBef>
              <a:spcAft>
                <a:spcPts val="0"/>
              </a:spcAft>
              <a:buClr>
                <a:schemeClr val="dk1"/>
              </a:buClr>
              <a:buSzPts val="1800"/>
              <a:buFont typeface="Arial"/>
              <a:buNone/>
              <a:defRPr sz="1800" b="0" i="0" u="none" strike="noStrike" cap="none">
                <a:solidFill>
                  <a:srgbClr val="000000"/>
                </a:solidFill>
                <a:latin typeface="Arial"/>
                <a:ea typeface="Arial"/>
                <a:cs typeface="Arial"/>
                <a:sym typeface="Arial"/>
              </a:defRPr>
            </a:lvl1pPr>
            <a:lvl2pPr marR="0" lvl="1" algn="ctr">
              <a:lnSpc>
                <a:spcPct val="90000"/>
              </a:lnSpc>
              <a:spcBef>
                <a:spcPts val="400"/>
              </a:spcBef>
              <a:spcAft>
                <a:spcPts val="0"/>
              </a:spcAft>
              <a:buClr>
                <a:schemeClr val="dk1"/>
              </a:buClr>
              <a:buSzPts val="1500"/>
              <a:buFont typeface="Arial"/>
              <a:buNone/>
              <a:defRPr sz="1500" b="0" i="0" u="none" strike="noStrike" cap="none">
                <a:solidFill>
                  <a:srgbClr val="000000"/>
                </a:solidFill>
                <a:latin typeface="Arial"/>
                <a:ea typeface="Arial"/>
                <a:cs typeface="Arial"/>
                <a:sym typeface="Arial"/>
              </a:defRPr>
            </a:lvl2pPr>
            <a:lvl3pPr marR="0" lvl="2" algn="ctr">
              <a:lnSpc>
                <a:spcPct val="90000"/>
              </a:lnSpc>
              <a:spcBef>
                <a:spcPts val="40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4pPr>
            <a:lvl5pPr marR="0" lvl="4"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5pPr>
            <a:lvl6pPr marR="0" lvl="5"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6pPr>
            <a:lvl7pPr marR="0" lvl="6"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7pPr>
            <a:lvl8pPr marR="0" lvl="7"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8pPr>
            <a:lvl9pPr marR="0" lvl="8"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273" name="Google Shape;273;p51"/>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74" name="Google Shape;274;p51"/>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marR="0" lvl="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75" name="Google Shape;275;p51"/>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rgbClr val="005DBA"/>
        </a:solidFill>
        <a:effectLst/>
      </p:bgPr>
    </p:bg>
    <p:spTree>
      <p:nvGrpSpPr>
        <p:cNvPr id="1" name="Shape 276"/>
        <p:cNvGrpSpPr/>
        <p:nvPr/>
      </p:nvGrpSpPr>
      <p:grpSpPr>
        <a:xfrm>
          <a:off x="0" y="0"/>
          <a:ext cx="0" cy="0"/>
          <a:chOff x="0" y="0"/>
          <a:chExt cx="0" cy="0"/>
        </a:xfrm>
      </p:grpSpPr>
      <p:sp>
        <p:nvSpPr>
          <p:cNvPr id="277" name="Google Shape;277;p52"/>
          <p:cNvSpPr txBox="1">
            <a:spLocks noGrp="1"/>
          </p:cNvSpPr>
          <p:nvPr>
            <p:ph type="title"/>
          </p:nvPr>
        </p:nvSpPr>
        <p:spPr>
          <a:xfrm>
            <a:off x="628650" y="273844"/>
            <a:ext cx="7886700" cy="994200"/>
          </a:xfrm>
          <a:prstGeom prst="rect">
            <a:avLst/>
          </a:prstGeom>
          <a:noFill/>
          <a:ln>
            <a:noFill/>
          </a:ln>
        </p:spPr>
        <p:txBody>
          <a:bodyPr spcFirstLastPara="1" wrap="square" lIns="68675" tIns="34325" rIns="68675" bIns="34325" anchor="ctr" anchorCtr="0">
            <a:normAutofit/>
          </a:bodyPr>
          <a:lstStyle>
            <a:lvl1pPr lvl="0" algn="l">
              <a:lnSpc>
                <a:spcPct val="90000"/>
              </a:lnSpc>
              <a:spcBef>
                <a:spcPts val="0"/>
              </a:spcBef>
              <a:spcAft>
                <a:spcPts val="0"/>
              </a:spcAft>
              <a:buClr>
                <a:schemeClr val="lt1"/>
              </a:buClr>
              <a:buSzPts val="4500"/>
              <a:buFont typeface="Arial"/>
              <a:buNone/>
              <a:defRPr sz="45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8" name="Google Shape;278;p52"/>
          <p:cNvSpPr txBox="1">
            <a:spLocks noGrp="1"/>
          </p:cNvSpPr>
          <p:nvPr>
            <p:ph type="body" idx="1"/>
          </p:nvPr>
        </p:nvSpPr>
        <p:spPr>
          <a:xfrm>
            <a:off x="628650" y="1369219"/>
            <a:ext cx="7886700" cy="3263400"/>
          </a:xfrm>
          <a:prstGeom prst="rect">
            <a:avLst/>
          </a:prstGeom>
          <a:noFill/>
          <a:ln>
            <a:noFill/>
          </a:ln>
        </p:spPr>
        <p:txBody>
          <a:bodyPr spcFirstLastPara="1" wrap="square" lIns="68675" tIns="34325" rIns="68675" bIns="3432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latin typeface="Arial"/>
                <a:ea typeface="Arial"/>
                <a:cs typeface="Arial"/>
                <a:sym typeface="Arial"/>
              </a:defRPr>
            </a:lvl1pPr>
            <a:lvl2pPr marL="914400" lvl="1" indent="-342900" algn="l">
              <a:lnSpc>
                <a:spcPct val="90000"/>
              </a:lnSpc>
              <a:spcBef>
                <a:spcPts val="400"/>
              </a:spcBef>
              <a:spcAft>
                <a:spcPts val="0"/>
              </a:spcAft>
              <a:buClr>
                <a:schemeClr val="lt1"/>
              </a:buClr>
              <a:buSzPts val="1800"/>
              <a:buChar char="•"/>
              <a:defRPr>
                <a:solidFill>
                  <a:schemeClr val="lt1"/>
                </a:solidFill>
                <a:latin typeface="Arial"/>
                <a:ea typeface="Arial"/>
                <a:cs typeface="Arial"/>
                <a:sym typeface="Arial"/>
              </a:defRPr>
            </a:lvl2pPr>
            <a:lvl3pPr marL="1371600" lvl="2" indent="-323850" algn="l">
              <a:lnSpc>
                <a:spcPct val="90000"/>
              </a:lnSpc>
              <a:spcBef>
                <a:spcPts val="400"/>
              </a:spcBef>
              <a:spcAft>
                <a:spcPts val="0"/>
              </a:spcAft>
              <a:buClr>
                <a:schemeClr val="lt1"/>
              </a:buClr>
              <a:buSzPts val="1500"/>
              <a:buChar char="•"/>
              <a:defRPr>
                <a:solidFill>
                  <a:schemeClr val="lt1"/>
                </a:solidFill>
                <a:latin typeface="Arial"/>
                <a:ea typeface="Arial"/>
                <a:cs typeface="Arial"/>
                <a:sym typeface="Arial"/>
              </a:defRPr>
            </a:lvl3pPr>
            <a:lvl4pPr marL="1828800" lvl="3" indent="-317500" algn="l">
              <a:lnSpc>
                <a:spcPct val="90000"/>
              </a:lnSpc>
              <a:spcBef>
                <a:spcPts val="400"/>
              </a:spcBef>
              <a:spcAft>
                <a:spcPts val="0"/>
              </a:spcAft>
              <a:buClr>
                <a:schemeClr val="lt1"/>
              </a:buClr>
              <a:buSzPts val="1400"/>
              <a:buChar char="•"/>
              <a:defRPr>
                <a:solidFill>
                  <a:schemeClr val="lt1"/>
                </a:solidFill>
                <a:latin typeface="Arial"/>
                <a:ea typeface="Arial"/>
                <a:cs typeface="Arial"/>
                <a:sym typeface="Arial"/>
              </a:defRPr>
            </a:lvl4pPr>
            <a:lvl5pPr marL="2286000" lvl="4" indent="-317500" algn="l">
              <a:lnSpc>
                <a:spcPct val="90000"/>
              </a:lnSpc>
              <a:spcBef>
                <a:spcPts val="400"/>
              </a:spcBef>
              <a:spcAft>
                <a:spcPts val="0"/>
              </a:spcAft>
              <a:buClr>
                <a:schemeClr val="lt1"/>
              </a:buClr>
              <a:buSzPts val="1400"/>
              <a:buChar char="•"/>
              <a:defRPr>
                <a:solidFill>
                  <a:schemeClr val="lt1"/>
                </a:solidFill>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9" name="Google Shape;279;p52"/>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0" name="Google Shape;280;p52"/>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1" name="Google Shape;281;p52"/>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282" name="Google Shape;282;p52"/>
          <p:cNvPicPr preferRelativeResize="0"/>
          <p:nvPr/>
        </p:nvPicPr>
        <p:blipFill rotWithShape="1">
          <a:blip r:embed="rId2">
            <a:alphaModFix/>
          </a:blip>
          <a:srcRect/>
          <a:stretch/>
        </p:blipFill>
        <p:spPr>
          <a:xfrm>
            <a:off x="490804" y="4289822"/>
            <a:ext cx="1029107" cy="632449"/>
          </a:xfrm>
          <a:prstGeom prst="rect">
            <a:avLst/>
          </a:prstGeom>
          <a:noFill/>
          <a:ln>
            <a:noFill/>
          </a:ln>
        </p:spPr>
      </p:pic>
      <p:cxnSp>
        <p:nvCxnSpPr>
          <p:cNvPr id="283" name="Google Shape;283;p52"/>
          <p:cNvCxnSpPr/>
          <p:nvPr/>
        </p:nvCxnSpPr>
        <p:spPr>
          <a:xfrm>
            <a:off x="1662536" y="4197926"/>
            <a:ext cx="0" cy="768900"/>
          </a:xfrm>
          <a:prstGeom prst="straightConnector1">
            <a:avLst/>
          </a:prstGeom>
          <a:noFill/>
          <a:ln w="22225" cap="flat" cmpd="sng">
            <a:solidFill>
              <a:srgbClr val="6EC829"/>
            </a:solidFill>
            <a:prstDash val="solid"/>
            <a:miter lim="800000"/>
            <a:headEnd type="none" w="sm" len="sm"/>
            <a:tailEnd type="none" w="sm" len="sm"/>
          </a:ln>
        </p:spPr>
      </p:cxnSp>
      <p:sp>
        <p:nvSpPr>
          <p:cNvPr id="284" name="Google Shape;284;p52"/>
          <p:cNvSpPr txBox="1"/>
          <p:nvPr/>
        </p:nvSpPr>
        <p:spPr>
          <a:xfrm>
            <a:off x="1776837" y="4447309"/>
            <a:ext cx="2660100" cy="300300"/>
          </a:xfrm>
          <a:prstGeom prst="rect">
            <a:avLst/>
          </a:prstGeom>
          <a:noFill/>
          <a:ln>
            <a:noFill/>
          </a:ln>
        </p:spPr>
        <p:txBody>
          <a:bodyPr spcFirstLastPara="1" wrap="square" lIns="68675" tIns="34325" rIns="68675" bIns="34325" anchor="t" anchorCtr="0">
            <a:spAutoFit/>
          </a:bodyPr>
          <a:lstStyle/>
          <a:p>
            <a:pPr marL="0" marR="0" lvl="0" indent="0" algn="l" rtl="0">
              <a:spcBef>
                <a:spcPts val="0"/>
              </a:spcBef>
              <a:spcAft>
                <a:spcPts val="0"/>
              </a:spcAft>
              <a:buNone/>
            </a:pPr>
            <a:r>
              <a:rPr lang="en" sz="1500">
                <a:solidFill>
                  <a:schemeClr val="lt1"/>
                </a:solidFill>
                <a:latin typeface="Calibri"/>
                <a:ea typeface="Calibri"/>
                <a:cs typeface="Calibri"/>
                <a:sym typeface="Calibri"/>
              </a:rPr>
              <a:t>ReachHigherMontana.org</a:t>
            </a:r>
            <a:endParaRPr sz="15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5"/>
        <p:cNvGrpSpPr/>
        <p:nvPr/>
      </p:nvGrpSpPr>
      <p:grpSpPr>
        <a:xfrm>
          <a:off x="0" y="0"/>
          <a:ext cx="0" cy="0"/>
          <a:chOff x="0" y="0"/>
          <a:chExt cx="0" cy="0"/>
        </a:xfrm>
      </p:grpSpPr>
      <p:sp>
        <p:nvSpPr>
          <p:cNvPr id="286" name="Google Shape;286;p53"/>
          <p:cNvSpPr txBox="1">
            <a:spLocks noGrp="1"/>
          </p:cNvSpPr>
          <p:nvPr>
            <p:ph type="title"/>
          </p:nvPr>
        </p:nvSpPr>
        <p:spPr>
          <a:xfrm>
            <a:off x="628650" y="273844"/>
            <a:ext cx="7886700" cy="994200"/>
          </a:xfrm>
          <a:prstGeom prst="rect">
            <a:avLst/>
          </a:prstGeom>
          <a:noFill/>
          <a:ln>
            <a:noFill/>
          </a:ln>
        </p:spPr>
        <p:txBody>
          <a:bodyPr spcFirstLastPara="1" wrap="square" lIns="68675" tIns="34325" rIns="68675" bIns="3432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7" name="Google Shape;287;p53"/>
          <p:cNvSpPr txBox="1">
            <a:spLocks noGrp="1"/>
          </p:cNvSpPr>
          <p:nvPr>
            <p:ph type="body" idx="1"/>
          </p:nvPr>
        </p:nvSpPr>
        <p:spPr>
          <a:xfrm>
            <a:off x="628650" y="1369219"/>
            <a:ext cx="3886200" cy="3263400"/>
          </a:xfrm>
          <a:prstGeom prst="rect">
            <a:avLst/>
          </a:prstGeom>
          <a:noFill/>
          <a:ln>
            <a:noFill/>
          </a:ln>
        </p:spPr>
        <p:txBody>
          <a:bodyPr spcFirstLastPara="1" wrap="square" lIns="68675" tIns="34325" rIns="68675" bIns="3432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8" name="Google Shape;288;p53"/>
          <p:cNvSpPr txBox="1">
            <a:spLocks noGrp="1"/>
          </p:cNvSpPr>
          <p:nvPr>
            <p:ph type="body" idx="2"/>
          </p:nvPr>
        </p:nvSpPr>
        <p:spPr>
          <a:xfrm>
            <a:off x="4629150" y="1369219"/>
            <a:ext cx="3886200" cy="3263400"/>
          </a:xfrm>
          <a:prstGeom prst="rect">
            <a:avLst/>
          </a:prstGeom>
          <a:noFill/>
          <a:ln>
            <a:noFill/>
          </a:ln>
        </p:spPr>
        <p:txBody>
          <a:bodyPr spcFirstLastPara="1" wrap="square" lIns="68675" tIns="34325" rIns="68675" bIns="3432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9" name="Google Shape;289;p53"/>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0" name="Google Shape;290;p53"/>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1" name="Google Shape;291;p53"/>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005DBA"/>
        </a:solidFill>
        <a:effectLst/>
      </p:bgPr>
    </p:bg>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628650" y="273844"/>
            <a:ext cx="7886700" cy="994200"/>
          </a:xfrm>
          <a:prstGeom prst="rect">
            <a:avLst/>
          </a:prstGeom>
          <a:noFill/>
          <a:ln>
            <a:noFill/>
          </a:ln>
        </p:spPr>
        <p:txBody>
          <a:bodyPr spcFirstLastPara="1" wrap="square" lIns="68675" tIns="34325" rIns="68675" bIns="34325" anchor="ctr" anchorCtr="0">
            <a:normAutofit/>
          </a:bodyPr>
          <a:lstStyle>
            <a:lvl1pPr lvl="0" algn="l">
              <a:lnSpc>
                <a:spcPct val="90000"/>
              </a:lnSpc>
              <a:spcBef>
                <a:spcPts val="0"/>
              </a:spcBef>
              <a:spcAft>
                <a:spcPts val="0"/>
              </a:spcAft>
              <a:buClr>
                <a:schemeClr val="lt1"/>
              </a:buClr>
              <a:buSzPts val="4500"/>
              <a:buFont typeface="Arial"/>
              <a:buNone/>
              <a:defRPr sz="45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7" name="Google Shape;47;p6"/>
          <p:cNvSpPr txBox="1">
            <a:spLocks noGrp="1"/>
          </p:cNvSpPr>
          <p:nvPr>
            <p:ph type="body" idx="1"/>
          </p:nvPr>
        </p:nvSpPr>
        <p:spPr>
          <a:xfrm>
            <a:off x="628650" y="1369219"/>
            <a:ext cx="7886700" cy="3263400"/>
          </a:xfrm>
          <a:prstGeom prst="rect">
            <a:avLst/>
          </a:prstGeom>
          <a:noFill/>
          <a:ln>
            <a:noFill/>
          </a:ln>
        </p:spPr>
        <p:txBody>
          <a:bodyPr spcFirstLastPara="1" wrap="square" lIns="68675" tIns="34325" rIns="68675" bIns="3432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latin typeface="Arial"/>
                <a:ea typeface="Arial"/>
                <a:cs typeface="Arial"/>
                <a:sym typeface="Arial"/>
              </a:defRPr>
            </a:lvl1pPr>
            <a:lvl2pPr marL="914400" lvl="1" indent="-342900" algn="l">
              <a:lnSpc>
                <a:spcPct val="90000"/>
              </a:lnSpc>
              <a:spcBef>
                <a:spcPts val="400"/>
              </a:spcBef>
              <a:spcAft>
                <a:spcPts val="0"/>
              </a:spcAft>
              <a:buClr>
                <a:schemeClr val="lt1"/>
              </a:buClr>
              <a:buSzPts val="1800"/>
              <a:buChar char="•"/>
              <a:defRPr>
                <a:solidFill>
                  <a:schemeClr val="lt1"/>
                </a:solidFill>
                <a:latin typeface="Arial"/>
                <a:ea typeface="Arial"/>
                <a:cs typeface="Arial"/>
                <a:sym typeface="Arial"/>
              </a:defRPr>
            </a:lvl2pPr>
            <a:lvl3pPr marL="1371600" lvl="2" indent="-323850" algn="l">
              <a:lnSpc>
                <a:spcPct val="90000"/>
              </a:lnSpc>
              <a:spcBef>
                <a:spcPts val="400"/>
              </a:spcBef>
              <a:spcAft>
                <a:spcPts val="0"/>
              </a:spcAft>
              <a:buClr>
                <a:schemeClr val="lt1"/>
              </a:buClr>
              <a:buSzPts val="1500"/>
              <a:buChar char="•"/>
              <a:defRPr>
                <a:solidFill>
                  <a:schemeClr val="lt1"/>
                </a:solidFill>
                <a:latin typeface="Arial"/>
                <a:ea typeface="Arial"/>
                <a:cs typeface="Arial"/>
                <a:sym typeface="Arial"/>
              </a:defRPr>
            </a:lvl3pPr>
            <a:lvl4pPr marL="1828800" lvl="3" indent="-317500" algn="l">
              <a:lnSpc>
                <a:spcPct val="90000"/>
              </a:lnSpc>
              <a:spcBef>
                <a:spcPts val="400"/>
              </a:spcBef>
              <a:spcAft>
                <a:spcPts val="0"/>
              </a:spcAft>
              <a:buClr>
                <a:schemeClr val="lt1"/>
              </a:buClr>
              <a:buSzPts val="1400"/>
              <a:buChar char="•"/>
              <a:defRPr>
                <a:solidFill>
                  <a:schemeClr val="lt1"/>
                </a:solidFill>
                <a:latin typeface="Arial"/>
                <a:ea typeface="Arial"/>
                <a:cs typeface="Arial"/>
                <a:sym typeface="Arial"/>
              </a:defRPr>
            </a:lvl4pPr>
            <a:lvl5pPr marL="2286000" lvl="4" indent="-317500" algn="l">
              <a:lnSpc>
                <a:spcPct val="90000"/>
              </a:lnSpc>
              <a:spcBef>
                <a:spcPts val="400"/>
              </a:spcBef>
              <a:spcAft>
                <a:spcPts val="0"/>
              </a:spcAft>
              <a:buClr>
                <a:schemeClr val="lt1"/>
              </a:buClr>
              <a:buSzPts val="1400"/>
              <a:buChar char="•"/>
              <a:defRPr>
                <a:solidFill>
                  <a:schemeClr val="lt1"/>
                </a:solidFill>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8" name="Google Shape;48;p6"/>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 name="Google Shape;49;p6"/>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0" name="Google Shape;50;p6"/>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51" name="Google Shape;51;p6"/>
          <p:cNvPicPr preferRelativeResize="0"/>
          <p:nvPr/>
        </p:nvPicPr>
        <p:blipFill rotWithShape="1">
          <a:blip r:embed="rId2">
            <a:alphaModFix/>
          </a:blip>
          <a:srcRect/>
          <a:stretch/>
        </p:blipFill>
        <p:spPr>
          <a:xfrm>
            <a:off x="490804" y="4289822"/>
            <a:ext cx="1031660" cy="634018"/>
          </a:xfrm>
          <a:prstGeom prst="rect">
            <a:avLst/>
          </a:prstGeom>
          <a:noFill/>
          <a:ln>
            <a:noFill/>
          </a:ln>
        </p:spPr>
      </p:pic>
      <p:cxnSp>
        <p:nvCxnSpPr>
          <p:cNvPr id="52" name="Google Shape;52;p6"/>
          <p:cNvCxnSpPr/>
          <p:nvPr/>
        </p:nvCxnSpPr>
        <p:spPr>
          <a:xfrm>
            <a:off x="1662536" y="4197926"/>
            <a:ext cx="0" cy="768900"/>
          </a:xfrm>
          <a:prstGeom prst="straightConnector1">
            <a:avLst/>
          </a:prstGeom>
          <a:noFill/>
          <a:ln w="22225" cap="flat" cmpd="sng">
            <a:solidFill>
              <a:srgbClr val="6EC829"/>
            </a:solidFill>
            <a:prstDash val="solid"/>
            <a:miter lim="800000"/>
            <a:headEnd type="none" w="sm" len="sm"/>
            <a:tailEnd type="none" w="sm" len="sm"/>
          </a:ln>
        </p:spPr>
      </p:cxnSp>
      <p:sp>
        <p:nvSpPr>
          <p:cNvPr id="53" name="Google Shape;53;p6"/>
          <p:cNvSpPr txBox="1"/>
          <p:nvPr/>
        </p:nvSpPr>
        <p:spPr>
          <a:xfrm>
            <a:off x="1776837" y="4447309"/>
            <a:ext cx="2660100" cy="300300"/>
          </a:xfrm>
          <a:prstGeom prst="rect">
            <a:avLst/>
          </a:prstGeom>
          <a:noFill/>
          <a:ln>
            <a:noFill/>
          </a:ln>
        </p:spPr>
        <p:txBody>
          <a:bodyPr spcFirstLastPara="1" wrap="square" lIns="68675" tIns="34325" rIns="68675" bIns="34325" anchor="t" anchorCtr="0">
            <a:spAutoFit/>
          </a:bodyPr>
          <a:lstStyle/>
          <a:p>
            <a:pPr marL="0" marR="0" lvl="0" indent="0" algn="l" rtl="0">
              <a:spcBef>
                <a:spcPts val="0"/>
              </a:spcBef>
              <a:spcAft>
                <a:spcPts val="0"/>
              </a:spcAft>
              <a:buNone/>
            </a:pPr>
            <a:r>
              <a:rPr lang="en" sz="1500">
                <a:solidFill>
                  <a:schemeClr val="lt1"/>
                </a:solidFill>
                <a:latin typeface="Calibri"/>
                <a:ea typeface="Calibri"/>
                <a:cs typeface="Calibri"/>
                <a:sym typeface="Calibri"/>
              </a:rPr>
              <a:t>ReachHigherMontana.org</a:t>
            </a:r>
            <a:endParaRPr sz="15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005DBA"/>
        </a:solidFill>
        <a:effectLst/>
      </p:bgPr>
    </p:bg>
    <p:spTree>
      <p:nvGrpSpPr>
        <p:cNvPr id="1" name="Shape 292"/>
        <p:cNvGrpSpPr/>
        <p:nvPr/>
      </p:nvGrpSpPr>
      <p:grpSpPr>
        <a:xfrm>
          <a:off x="0" y="0"/>
          <a:ext cx="0" cy="0"/>
          <a:chOff x="0" y="0"/>
          <a:chExt cx="0" cy="0"/>
        </a:xfrm>
      </p:grpSpPr>
      <p:sp>
        <p:nvSpPr>
          <p:cNvPr id="293" name="Google Shape;293;p54"/>
          <p:cNvSpPr txBox="1">
            <a:spLocks noGrp="1"/>
          </p:cNvSpPr>
          <p:nvPr>
            <p:ph type="title"/>
          </p:nvPr>
        </p:nvSpPr>
        <p:spPr>
          <a:xfrm>
            <a:off x="628650" y="273844"/>
            <a:ext cx="7886700" cy="994200"/>
          </a:xfrm>
          <a:prstGeom prst="rect">
            <a:avLst/>
          </a:prstGeom>
          <a:noFill/>
          <a:ln>
            <a:noFill/>
          </a:ln>
        </p:spPr>
        <p:txBody>
          <a:bodyPr spcFirstLastPara="1" wrap="square" lIns="68675" tIns="34325" rIns="68675" bIns="34325" anchor="ctr" anchorCtr="0">
            <a:normAutofit/>
          </a:bodyPr>
          <a:lstStyle>
            <a:lvl1pPr lvl="0" algn="l">
              <a:lnSpc>
                <a:spcPct val="90000"/>
              </a:lnSpc>
              <a:spcBef>
                <a:spcPts val="0"/>
              </a:spcBef>
              <a:spcAft>
                <a:spcPts val="0"/>
              </a:spcAft>
              <a:buClr>
                <a:schemeClr val="lt1"/>
              </a:buClr>
              <a:buSzPts val="4500"/>
              <a:buFont typeface="Arial"/>
              <a:buNone/>
              <a:defRPr sz="45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4" name="Google Shape;294;p54"/>
          <p:cNvSpPr txBox="1">
            <a:spLocks noGrp="1"/>
          </p:cNvSpPr>
          <p:nvPr>
            <p:ph type="body" idx="1"/>
          </p:nvPr>
        </p:nvSpPr>
        <p:spPr>
          <a:xfrm>
            <a:off x="628650" y="1369219"/>
            <a:ext cx="7886700" cy="3263400"/>
          </a:xfrm>
          <a:prstGeom prst="rect">
            <a:avLst/>
          </a:prstGeom>
          <a:noFill/>
          <a:ln>
            <a:noFill/>
          </a:ln>
        </p:spPr>
        <p:txBody>
          <a:bodyPr spcFirstLastPara="1" wrap="square" lIns="68675" tIns="34325" rIns="68675" bIns="3432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latin typeface="Arial"/>
                <a:ea typeface="Arial"/>
                <a:cs typeface="Arial"/>
                <a:sym typeface="Arial"/>
              </a:defRPr>
            </a:lvl1pPr>
            <a:lvl2pPr marL="914400" lvl="1" indent="-342900" algn="l">
              <a:lnSpc>
                <a:spcPct val="90000"/>
              </a:lnSpc>
              <a:spcBef>
                <a:spcPts val="400"/>
              </a:spcBef>
              <a:spcAft>
                <a:spcPts val="0"/>
              </a:spcAft>
              <a:buClr>
                <a:schemeClr val="lt1"/>
              </a:buClr>
              <a:buSzPts val="1800"/>
              <a:buChar char="•"/>
              <a:defRPr>
                <a:solidFill>
                  <a:schemeClr val="lt1"/>
                </a:solidFill>
                <a:latin typeface="Arial"/>
                <a:ea typeface="Arial"/>
                <a:cs typeface="Arial"/>
                <a:sym typeface="Arial"/>
              </a:defRPr>
            </a:lvl2pPr>
            <a:lvl3pPr marL="1371600" lvl="2" indent="-323850" algn="l">
              <a:lnSpc>
                <a:spcPct val="90000"/>
              </a:lnSpc>
              <a:spcBef>
                <a:spcPts val="400"/>
              </a:spcBef>
              <a:spcAft>
                <a:spcPts val="0"/>
              </a:spcAft>
              <a:buClr>
                <a:schemeClr val="lt1"/>
              </a:buClr>
              <a:buSzPts val="1500"/>
              <a:buChar char="•"/>
              <a:defRPr>
                <a:solidFill>
                  <a:schemeClr val="lt1"/>
                </a:solidFill>
                <a:latin typeface="Arial"/>
                <a:ea typeface="Arial"/>
                <a:cs typeface="Arial"/>
                <a:sym typeface="Arial"/>
              </a:defRPr>
            </a:lvl3pPr>
            <a:lvl4pPr marL="1828800" lvl="3" indent="-317500" algn="l">
              <a:lnSpc>
                <a:spcPct val="90000"/>
              </a:lnSpc>
              <a:spcBef>
                <a:spcPts val="400"/>
              </a:spcBef>
              <a:spcAft>
                <a:spcPts val="0"/>
              </a:spcAft>
              <a:buClr>
                <a:schemeClr val="lt1"/>
              </a:buClr>
              <a:buSzPts val="1400"/>
              <a:buChar char="•"/>
              <a:defRPr>
                <a:solidFill>
                  <a:schemeClr val="lt1"/>
                </a:solidFill>
                <a:latin typeface="Arial"/>
                <a:ea typeface="Arial"/>
                <a:cs typeface="Arial"/>
                <a:sym typeface="Arial"/>
              </a:defRPr>
            </a:lvl4pPr>
            <a:lvl5pPr marL="2286000" lvl="4" indent="-317500" algn="l">
              <a:lnSpc>
                <a:spcPct val="90000"/>
              </a:lnSpc>
              <a:spcBef>
                <a:spcPts val="400"/>
              </a:spcBef>
              <a:spcAft>
                <a:spcPts val="0"/>
              </a:spcAft>
              <a:buClr>
                <a:schemeClr val="lt1"/>
              </a:buClr>
              <a:buSzPts val="1400"/>
              <a:buChar char="•"/>
              <a:defRPr>
                <a:solidFill>
                  <a:schemeClr val="lt1"/>
                </a:solidFill>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5" name="Google Shape;295;p54"/>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6" name="Google Shape;296;p54"/>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7" name="Google Shape;297;p54"/>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298" name="Google Shape;298;p54"/>
          <p:cNvPicPr preferRelativeResize="0"/>
          <p:nvPr/>
        </p:nvPicPr>
        <p:blipFill rotWithShape="1">
          <a:blip r:embed="rId2">
            <a:alphaModFix/>
          </a:blip>
          <a:srcRect/>
          <a:stretch/>
        </p:blipFill>
        <p:spPr>
          <a:xfrm>
            <a:off x="490804" y="4289822"/>
            <a:ext cx="1029107" cy="632449"/>
          </a:xfrm>
          <a:prstGeom prst="rect">
            <a:avLst/>
          </a:prstGeom>
          <a:noFill/>
          <a:ln>
            <a:noFill/>
          </a:ln>
        </p:spPr>
      </p:pic>
      <p:cxnSp>
        <p:nvCxnSpPr>
          <p:cNvPr id="299" name="Google Shape;299;p54"/>
          <p:cNvCxnSpPr/>
          <p:nvPr/>
        </p:nvCxnSpPr>
        <p:spPr>
          <a:xfrm>
            <a:off x="1662536" y="4197926"/>
            <a:ext cx="0" cy="768900"/>
          </a:xfrm>
          <a:prstGeom prst="straightConnector1">
            <a:avLst/>
          </a:prstGeom>
          <a:noFill/>
          <a:ln w="22225" cap="flat" cmpd="sng">
            <a:solidFill>
              <a:srgbClr val="6EC829"/>
            </a:solidFill>
            <a:prstDash val="solid"/>
            <a:miter lim="800000"/>
            <a:headEnd type="none" w="sm" len="sm"/>
            <a:tailEnd type="none" w="sm" len="sm"/>
          </a:ln>
        </p:spPr>
      </p:cxnSp>
      <p:sp>
        <p:nvSpPr>
          <p:cNvPr id="300" name="Google Shape;300;p54"/>
          <p:cNvSpPr txBox="1"/>
          <p:nvPr/>
        </p:nvSpPr>
        <p:spPr>
          <a:xfrm>
            <a:off x="1776837" y="4447309"/>
            <a:ext cx="2660100" cy="300300"/>
          </a:xfrm>
          <a:prstGeom prst="rect">
            <a:avLst/>
          </a:prstGeom>
          <a:noFill/>
          <a:ln>
            <a:noFill/>
          </a:ln>
        </p:spPr>
        <p:txBody>
          <a:bodyPr spcFirstLastPara="1" wrap="square" lIns="68675" tIns="34325" rIns="68675" bIns="34325" anchor="t" anchorCtr="0">
            <a:spAutoFit/>
          </a:bodyPr>
          <a:lstStyle/>
          <a:p>
            <a:pPr marL="0" marR="0" lvl="0" indent="0" algn="l" rtl="0">
              <a:spcBef>
                <a:spcPts val="0"/>
              </a:spcBef>
              <a:spcAft>
                <a:spcPts val="0"/>
              </a:spcAft>
              <a:buNone/>
            </a:pPr>
            <a:r>
              <a:rPr lang="en" sz="1500">
                <a:solidFill>
                  <a:schemeClr val="lt1"/>
                </a:solidFill>
                <a:latin typeface="Calibri"/>
                <a:ea typeface="Calibri"/>
                <a:cs typeface="Calibri"/>
                <a:sym typeface="Calibri"/>
              </a:rPr>
              <a:t>ReachHigherMontana.org</a:t>
            </a:r>
            <a:endParaRPr sz="15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1"/>
        <p:cNvGrpSpPr/>
        <p:nvPr/>
      </p:nvGrpSpPr>
      <p:grpSpPr>
        <a:xfrm>
          <a:off x="0" y="0"/>
          <a:ext cx="0" cy="0"/>
          <a:chOff x="0" y="0"/>
          <a:chExt cx="0" cy="0"/>
        </a:xfrm>
      </p:grpSpPr>
      <p:sp>
        <p:nvSpPr>
          <p:cNvPr id="302" name="Google Shape;302;p55"/>
          <p:cNvSpPr txBox="1">
            <a:spLocks noGrp="1"/>
          </p:cNvSpPr>
          <p:nvPr>
            <p:ph type="title"/>
          </p:nvPr>
        </p:nvSpPr>
        <p:spPr>
          <a:xfrm>
            <a:off x="623888" y="1282303"/>
            <a:ext cx="7886700" cy="2139600"/>
          </a:xfrm>
          <a:prstGeom prst="rect">
            <a:avLst/>
          </a:prstGeom>
          <a:noFill/>
          <a:ln>
            <a:noFill/>
          </a:ln>
        </p:spPr>
        <p:txBody>
          <a:bodyPr spcFirstLastPara="1" wrap="square" lIns="68675" tIns="34325" rIns="68675" bIns="3432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3" name="Google Shape;303;p55"/>
          <p:cNvSpPr txBox="1">
            <a:spLocks noGrp="1"/>
          </p:cNvSpPr>
          <p:nvPr>
            <p:ph type="body" idx="1"/>
          </p:nvPr>
        </p:nvSpPr>
        <p:spPr>
          <a:xfrm>
            <a:off x="623888" y="3442097"/>
            <a:ext cx="7886700" cy="1125300"/>
          </a:xfrm>
          <a:prstGeom prst="rect">
            <a:avLst/>
          </a:prstGeom>
          <a:noFill/>
          <a:ln>
            <a:noFill/>
          </a:ln>
        </p:spPr>
        <p:txBody>
          <a:bodyPr spcFirstLastPara="1" wrap="square" lIns="68675" tIns="34325" rIns="68675" bIns="3432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04" name="Google Shape;304;p55"/>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5" name="Google Shape;305;p55"/>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6" name="Google Shape;306;p55"/>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7"/>
        <p:cNvGrpSpPr/>
        <p:nvPr/>
      </p:nvGrpSpPr>
      <p:grpSpPr>
        <a:xfrm>
          <a:off x="0" y="0"/>
          <a:ext cx="0" cy="0"/>
          <a:chOff x="0" y="0"/>
          <a:chExt cx="0" cy="0"/>
        </a:xfrm>
      </p:grpSpPr>
      <p:sp>
        <p:nvSpPr>
          <p:cNvPr id="308" name="Google Shape;308;p56"/>
          <p:cNvSpPr txBox="1">
            <a:spLocks noGrp="1"/>
          </p:cNvSpPr>
          <p:nvPr>
            <p:ph type="title"/>
          </p:nvPr>
        </p:nvSpPr>
        <p:spPr>
          <a:xfrm>
            <a:off x="629841" y="273844"/>
            <a:ext cx="7886700" cy="994200"/>
          </a:xfrm>
          <a:prstGeom prst="rect">
            <a:avLst/>
          </a:prstGeom>
          <a:noFill/>
          <a:ln>
            <a:noFill/>
          </a:ln>
        </p:spPr>
        <p:txBody>
          <a:bodyPr spcFirstLastPara="1" wrap="square" lIns="68675" tIns="34325" rIns="68675" bIns="3432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9" name="Google Shape;309;p56"/>
          <p:cNvSpPr txBox="1">
            <a:spLocks noGrp="1"/>
          </p:cNvSpPr>
          <p:nvPr>
            <p:ph type="body" idx="1"/>
          </p:nvPr>
        </p:nvSpPr>
        <p:spPr>
          <a:xfrm>
            <a:off x="629841" y="1260872"/>
            <a:ext cx="3868200" cy="618000"/>
          </a:xfrm>
          <a:prstGeom prst="rect">
            <a:avLst/>
          </a:prstGeom>
          <a:noFill/>
          <a:ln>
            <a:noFill/>
          </a:ln>
        </p:spPr>
        <p:txBody>
          <a:bodyPr spcFirstLastPara="1" wrap="square" lIns="68675" tIns="34325" rIns="68675" bIns="3432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10" name="Google Shape;310;p56"/>
          <p:cNvSpPr txBox="1">
            <a:spLocks noGrp="1"/>
          </p:cNvSpPr>
          <p:nvPr>
            <p:ph type="body" idx="2"/>
          </p:nvPr>
        </p:nvSpPr>
        <p:spPr>
          <a:xfrm>
            <a:off x="629841" y="1878806"/>
            <a:ext cx="3868200" cy="2763600"/>
          </a:xfrm>
          <a:prstGeom prst="rect">
            <a:avLst/>
          </a:prstGeom>
          <a:noFill/>
          <a:ln>
            <a:noFill/>
          </a:ln>
        </p:spPr>
        <p:txBody>
          <a:bodyPr spcFirstLastPara="1" wrap="square" lIns="68675" tIns="34325" rIns="68675" bIns="3432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1" name="Google Shape;311;p56"/>
          <p:cNvSpPr txBox="1">
            <a:spLocks noGrp="1"/>
          </p:cNvSpPr>
          <p:nvPr>
            <p:ph type="body" idx="3"/>
          </p:nvPr>
        </p:nvSpPr>
        <p:spPr>
          <a:xfrm>
            <a:off x="4629150" y="1260872"/>
            <a:ext cx="3887400" cy="618000"/>
          </a:xfrm>
          <a:prstGeom prst="rect">
            <a:avLst/>
          </a:prstGeom>
          <a:noFill/>
          <a:ln>
            <a:noFill/>
          </a:ln>
        </p:spPr>
        <p:txBody>
          <a:bodyPr spcFirstLastPara="1" wrap="square" lIns="68675" tIns="34325" rIns="68675" bIns="3432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12" name="Google Shape;312;p56"/>
          <p:cNvSpPr txBox="1">
            <a:spLocks noGrp="1"/>
          </p:cNvSpPr>
          <p:nvPr>
            <p:ph type="body" idx="4"/>
          </p:nvPr>
        </p:nvSpPr>
        <p:spPr>
          <a:xfrm>
            <a:off x="4629150" y="1878806"/>
            <a:ext cx="3887400" cy="2763600"/>
          </a:xfrm>
          <a:prstGeom prst="rect">
            <a:avLst/>
          </a:prstGeom>
          <a:noFill/>
          <a:ln>
            <a:noFill/>
          </a:ln>
        </p:spPr>
        <p:txBody>
          <a:bodyPr spcFirstLastPara="1" wrap="square" lIns="68675" tIns="34325" rIns="68675" bIns="3432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3" name="Google Shape;313;p56"/>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4" name="Google Shape;314;p56"/>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5" name="Google Shape;315;p56"/>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6"/>
        <p:cNvGrpSpPr/>
        <p:nvPr/>
      </p:nvGrpSpPr>
      <p:grpSpPr>
        <a:xfrm>
          <a:off x="0" y="0"/>
          <a:ext cx="0" cy="0"/>
          <a:chOff x="0" y="0"/>
          <a:chExt cx="0" cy="0"/>
        </a:xfrm>
      </p:grpSpPr>
      <p:sp>
        <p:nvSpPr>
          <p:cNvPr id="317" name="Google Shape;317;p57"/>
          <p:cNvSpPr txBox="1">
            <a:spLocks noGrp="1"/>
          </p:cNvSpPr>
          <p:nvPr>
            <p:ph type="title"/>
          </p:nvPr>
        </p:nvSpPr>
        <p:spPr>
          <a:xfrm>
            <a:off x="628650" y="273844"/>
            <a:ext cx="7886700" cy="994200"/>
          </a:xfrm>
          <a:prstGeom prst="rect">
            <a:avLst/>
          </a:prstGeom>
          <a:noFill/>
          <a:ln>
            <a:noFill/>
          </a:ln>
        </p:spPr>
        <p:txBody>
          <a:bodyPr spcFirstLastPara="1" wrap="square" lIns="68675" tIns="34325" rIns="68675" bIns="3432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8" name="Google Shape;318;p57"/>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9" name="Google Shape;319;p57"/>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20" name="Google Shape;320;p57"/>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1"/>
        <p:cNvGrpSpPr/>
        <p:nvPr/>
      </p:nvGrpSpPr>
      <p:grpSpPr>
        <a:xfrm>
          <a:off x="0" y="0"/>
          <a:ext cx="0" cy="0"/>
          <a:chOff x="0" y="0"/>
          <a:chExt cx="0" cy="0"/>
        </a:xfrm>
      </p:grpSpPr>
      <p:sp>
        <p:nvSpPr>
          <p:cNvPr id="322" name="Google Shape;322;p58"/>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23" name="Google Shape;323;p58"/>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24" name="Google Shape;324;p58"/>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5"/>
        <p:cNvGrpSpPr/>
        <p:nvPr/>
      </p:nvGrpSpPr>
      <p:grpSpPr>
        <a:xfrm>
          <a:off x="0" y="0"/>
          <a:ext cx="0" cy="0"/>
          <a:chOff x="0" y="0"/>
          <a:chExt cx="0" cy="0"/>
        </a:xfrm>
      </p:grpSpPr>
      <p:sp>
        <p:nvSpPr>
          <p:cNvPr id="326" name="Google Shape;326;p59"/>
          <p:cNvSpPr txBox="1">
            <a:spLocks noGrp="1"/>
          </p:cNvSpPr>
          <p:nvPr>
            <p:ph type="title"/>
          </p:nvPr>
        </p:nvSpPr>
        <p:spPr>
          <a:xfrm>
            <a:off x="629841" y="342900"/>
            <a:ext cx="2949300" cy="1200300"/>
          </a:xfrm>
          <a:prstGeom prst="rect">
            <a:avLst/>
          </a:prstGeom>
          <a:noFill/>
          <a:ln>
            <a:noFill/>
          </a:ln>
        </p:spPr>
        <p:txBody>
          <a:bodyPr spcFirstLastPara="1" wrap="square" lIns="68675" tIns="34325" rIns="68675" bIns="3432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27" name="Google Shape;327;p59"/>
          <p:cNvSpPr txBox="1">
            <a:spLocks noGrp="1"/>
          </p:cNvSpPr>
          <p:nvPr>
            <p:ph type="body" idx="1"/>
          </p:nvPr>
        </p:nvSpPr>
        <p:spPr>
          <a:xfrm>
            <a:off x="3887391" y="740569"/>
            <a:ext cx="4629000" cy="3655200"/>
          </a:xfrm>
          <a:prstGeom prst="rect">
            <a:avLst/>
          </a:prstGeom>
          <a:noFill/>
          <a:ln>
            <a:noFill/>
          </a:ln>
        </p:spPr>
        <p:txBody>
          <a:bodyPr spcFirstLastPara="1" wrap="square" lIns="68675" tIns="34325" rIns="68675" bIns="3432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328" name="Google Shape;328;p59"/>
          <p:cNvSpPr txBox="1">
            <a:spLocks noGrp="1"/>
          </p:cNvSpPr>
          <p:nvPr>
            <p:ph type="body" idx="2"/>
          </p:nvPr>
        </p:nvSpPr>
        <p:spPr>
          <a:xfrm>
            <a:off x="629841" y="1543050"/>
            <a:ext cx="2949300" cy="2858700"/>
          </a:xfrm>
          <a:prstGeom prst="rect">
            <a:avLst/>
          </a:prstGeom>
          <a:noFill/>
          <a:ln>
            <a:noFill/>
          </a:ln>
        </p:spPr>
        <p:txBody>
          <a:bodyPr spcFirstLastPara="1" wrap="square" lIns="68675" tIns="34325" rIns="68675" bIns="3432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29" name="Google Shape;329;p59"/>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0" name="Google Shape;330;p59"/>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1" name="Google Shape;331;p59"/>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2"/>
        <p:cNvGrpSpPr/>
        <p:nvPr/>
      </p:nvGrpSpPr>
      <p:grpSpPr>
        <a:xfrm>
          <a:off x="0" y="0"/>
          <a:ext cx="0" cy="0"/>
          <a:chOff x="0" y="0"/>
          <a:chExt cx="0" cy="0"/>
        </a:xfrm>
      </p:grpSpPr>
      <p:sp>
        <p:nvSpPr>
          <p:cNvPr id="333" name="Google Shape;333;p60"/>
          <p:cNvSpPr txBox="1">
            <a:spLocks noGrp="1"/>
          </p:cNvSpPr>
          <p:nvPr>
            <p:ph type="title"/>
          </p:nvPr>
        </p:nvSpPr>
        <p:spPr>
          <a:xfrm>
            <a:off x="629841" y="342900"/>
            <a:ext cx="2949300" cy="1200300"/>
          </a:xfrm>
          <a:prstGeom prst="rect">
            <a:avLst/>
          </a:prstGeom>
          <a:noFill/>
          <a:ln>
            <a:noFill/>
          </a:ln>
        </p:spPr>
        <p:txBody>
          <a:bodyPr spcFirstLastPara="1" wrap="square" lIns="68675" tIns="34325" rIns="68675" bIns="3432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34" name="Google Shape;334;p60"/>
          <p:cNvSpPr>
            <a:spLocks noGrp="1"/>
          </p:cNvSpPr>
          <p:nvPr>
            <p:ph type="pic" idx="2"/>
          </p:nvPr>
        </p:nvSpPr>
        <p:spPr>
          <a:xfrm>
            <a:off x="3887391" y="740569"/>
            <a:ext cx="4629000" cy="3655200"/>
          </a:xfrm>
          <a:prstGeom prst="rect">
            <a:avLst/>
          </a:prstGeom>
          <a:noFill/>
          <a:ln>
            <a:noFill/>
          </a:ln>
        </p:spPr>
      </p:sp>
      <p:sp>
        <p:nvSpPr>
          <p:cNvPr id="335" name="Google Shape;335;p60"/>
          <p:cNvSpPr txBox="1">
            <a:spLocks noGrp="1"/>
          </p:cNvSpPr>
          <p:nvPr>
            <p:ph type="body" idx="1"/>
          </p:nvPr>
        </p:nvSpPr>
        <p:spPr>
          <a:xfrm>
            <a:off x="629841" y="1543050"/>
            <a:ext cx="2949300" cy="2858700"/>
          </a:xfrm>
          <a:prstGeom prst="rect">
            <a:avLst/>
          </a:prstGeom>
          <a:noFill/>
          <a:ln>
            <a:noFill/>
          </a:ln>
        </p:spPr>
        <p:txBody>
          <a:bodyPr spcFirstLastPara="1" wrap="square" lIns="68675" tIns="34325" rIns="68675" bIns="3432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36" name="Google Shape;336;p60"/>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7" name="Google Shape;337;p60"/>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8" name="Google Shape;338;p60"/>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9"/>
        <p:cNvGrpSpPr/>
        <p:nvPr/>
      </p:nvGrpSpPr>
      <p:grpSpPr>
        <a:xfrm>
          <a:off x="0" y="0"/>
          <a:ext cx="0" cy="0"/>
          <a:chOff x="0" y="0"/>
          <a:chExt cx="0" cy="0"/>
        </a:xfrm>
      </p:grpSpPr>
      <p:sp>
        <p:nvSpPr>
          <p:cNvPr id="340" name="Google Shape;340;p61"/>
          <p:cNvSpPr txBox="1">
            <a:spLocks noGrp="1"/>
          </p:cNvSpPr>
          <p:nvPr>
            <p:ph type="title"/>
          </p:nvPr>
        </p:nvSpPr>
        <p:spPr>
          <a:xfrm>
            <a:off x="628650" y="273844"/>
            <a:ext cx="7886700" cy="994200"/>
          </a:xfrm>
          <a:prstGeom prst="rect">
            <a:avLst/>
          </a:prstGeom>
          <a:noFill/>
          <a:ln>
            <a:noFill/>
          </a:ln>
        </p:spPr>
        <p:txBody>
          <a:bodyPr spcFirstLastPara="1" wrap="square" lIns="68675" tIns="34325" rIns="68675" bIns="3432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1" name="Google Shape;341;p61"/>
          <p:cNvSpPr txBox="1">
            <a:spLocks noGrp="1"/>
          </p:cNvSpPr>
          <p:nvPr>
            <p:ph type="body" idx="1"/>
          </p:nvPr>
        </p:nvSpPr>
        <p:spPr>
          <a:xfrm rot="5400000">
            <a:off x="2940300" y="-942431"/>
            <a:ext cx="3263400" cy="7886700"/>
          </a:xfrm>
          <a:prstGeom prst="rect">
            <a:avLst/>
          </a:prstGeom>
          <a:noFill/>
          <a:ln>
            <a:noFill/>
          </a:ln>
        </p:spPr>
        <p:txBody>
          <a:bodyPr spcFirstLastPara="1" wrap="square" lIns="68675" tIns="34325" rIns="68675" bIns="3432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2" name="Google Shape;342;p61"/>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3" name="Google Shape;343;p61"/>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4" name="Google Shape;344;p61"/>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5"/>
        <p:cNvGrpSpPr/>
        <p:nvPr/>
      </p:nvGrpSpPr>
      <p:grpSpPr>
        <a:xfrm>
          <a:off x="0" y="0"/>
          <a:ext cx="0" cy="0"/>
          <a:chOff x="0" y="0"/>
          <a:chExt cx="0" cy="0"/>
        </a:xfrm>
      </p:grpSpPr>
      <p:sp>
        <p:nvSpPr>
          <p:cNvPr id="346" name="Google Shape;346;p62"/>
          <p:cNvSpPr txBox="1">
            <a:spLocks noGrp="1"/>
          </p:cNvSpPr>
          <p:nvPr>
            <p:ph type="title"/>
          </p:nvPr>
        </p:nvSpPr>
        <p:spPr>
          <a:xfrm rot="5400000">
            <a:off x="5350050" y="1467544"/>
            <a:ext cx="4359000" cy="1971600"/>
          </a:xfrm>
          <a:prstGeom prst="rect">
            <a:avLst/>
          </a:prstGeom>
          <a:noFill/>
          <a:ln>
            <a:noFill/>
          </a:ln>
        </p:spPr>
        <p:txBody>
          <a:bodyPr spcFirstLastPara="1" wrap="square" lIns="68675" tIns="34325" rIns="68675" bIns="3432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7" name="Google Shape;347;p62"/>
          <p:cNvSpPr txBox="1">
            <a:spLocks noGrp="1"/>
          </p:cNvSpPr>
          <p:nvPr>
            <p:ph type="body" idx="1"/>
          </p:nvPr>
        </p:nvSpPr>
        <p:spPr>
          <a:xfrm rot="5400000">
            <a:off x="1349475" y="-447056"/>
            <a:ext cx="4359000" cy="5800800"/>
          </a:xfrm>
          <a:prstGeom prst="rect">
            <a:avLst/>
          </a:prstGeom>
          <a:noFill/>
          <a:ln>
            <a:noFill/>
          </a:ln>
        </p:spPr>
        <p:txBody>
          <a:bodyPr spcFirstLastPara="1" wrap="square" lIns="68675" tIns="34325" rIns="68675" bIns="3432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8" name="Google Shape;348;p62"/>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9" name="Google Shape;349;p62"/>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0" name="Google Shape;350;p62"/>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1"/>
        <p:cNvGrpSpPr/>
        <p:nvPr/>
      </p:nvGrpSpPr>
      <p:grpSpPr>
        <a:xfrm>
          <a:off x="0" y="0"/>
          <a:ext cx="0" cy="0"/>
          <a:chOff x="0" y="0"/>
          <a:chExt cx="0" cy="0"/>
        </a:xfrm>
      </p:grpSpPr>
      <p:sp>
        <p:nvSpPr>
          <p:cNvPr id="352" name="Google Shape;352;p63"/>
          <p:cNvSpPr txBox="1">
            <a:spLocks noGrp="1"/>
          </p:cNvSpPr>
          <p:nvPr>
            <p:ph type="title"/>
          </p:nvPr>
        </p:nvSpPr>
        <p:spPr>
          <a:xfrm>
            <a:off x="311700" y="445025"/>
            <a:ext cx="8520600" cy="572700"/>
          </a:xfrm>
          <a:prstGeom prst="rect">
            <a:avLst/>
          </a:prstGeom>
        </p:spPr>
        <p:txBody>
          <a:bodyPr spcFirstLastPara="1" wrap="square" lIns="68675" tIns="34325" rIns="68675" bIns="34325" anchor="ctr" anchorCtr="0">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53" name="Google Shape;353;p63"/>
          <p:cNvSpPr txBox="1">
            <a:spLocks noGrp="1"/>
          </p:cNvSpPr>
          <p:nvPr>
            <p:ph type="body" idx="1"/>
          </p:nvPr>
        </p:nvSpPr>
        <p:spPr>
          <a:xfrm>
            <a:off x="311700" y="1152475"/>
            <a:ext cx="8520600" cy="3416400"/>
          </a:xfrm>
          <a:prstGeom prst="rect">
            <a:avLst/>
          </a:prstGeom>
        </p:spPr>
        <p:txBody>
          <a:bodyPr spcFirstLastPara="1" wrap="square" lIns="68675" tIns="34325" rIns="68675" bIns="34325" anchor="t" anchorCtr="0">
            <a:normAutofit/>
          </a:bodyPr>
          <a:lstStyle>
            <a:lvl1pPr marL="457200" lvl="0" indent="-361950">
              <a:spcBef>
                <a:spcPts val="800"/>
              </a:spcBef>
              <a:spcAft>
                <a:spcPts val="0"/>
              </a:spcAft>
              <a:buSzPts val="2100"/>
              <a:buChar char="•"/>
              <a:defRPr/>
            </a:lvl1pPr>
            <a:lvl2pPr marL="914400" lvl="1" indent="-342900">
              <a:spcBef>
                <a:spcPts val="400"/>
              </a:spcBef>
              <a:spcAft>
                <a:spcPts val="0"/>
              </a:spcAft>
              <a:buSzPts val="1800"/>
              <a:buChar char="•"/>
              <a:defRPr/>
            </a:lvl2pPr>
            <a:lvl3pPr marL="1371600" lvl="2" indent="-323850">
              <a:spcBef>
                <a:spcPts val="400"/>
              </a:spcBef>
              <a:spcAft>
                <a:spcPts val="0"/>
              </a:spcAft>
              <a:buSzPts val="1500"/>
              <a:buChar char="•"/>
              <a:defRPr/>
            </a:lvl3pPr>
            <a:lvl4pPr marL="1828800" lvl="3" indent="-317500">
              <a:spcBef>
                <a:spcPts val="400"/>
              </a:spcBef>
              <a:spcAft>
                <a:spcPts val="0"/>
              </a:spcAft>
              <a:buSzPts val="1400"/>
              <a:buChar char="•"/>
              <a:defRPr/>
            </a:lvl4pPr>
            <a:lvl5pPr marL="2286000" lvl="4" indent="-317500">
              <a:spcBef>
                <a:spcPts val="400"/>
              </a:spcBef>
              <a:spcAft>
                <a:spcPts val="0"/>
              </a:spcAft>
              <a:buSzPts val="14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a:p>
        </p:txBody>
      </p:sp>
      <p:sp>
        <p:nvSpPr>
          <p:cNvPr id="354" name="Google Shape;354;p63"/>
          <p:cNvSpPr txBox="1">
            <a:spLocks noGrp="1"/>
          </p:cNvSpPr>
          <p:nvPr>
            <p:ph type="sldNum" idx="12"/>
          </p:nvPr>
        </p:nvSpPr>
        <p:spPr>
          <a:xfrm>
            <a:off x="8472458" y="4663217"/>
            <a:ext cx="548700" cy="393600"/>
          </a:xfrm>
          <a:prstGeom prst="rect">
            <a:avLst/>
          </a:prstGeom>
        </p:spPr>
        <p:txBody>
          <a:bodyPr spcFirstLastPara="1" wrap="square" lIns="68675" tIns="34325" rIns="68675" bIns="343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623888" y="1282303"/>
            <a:ext cx="7886700" cy="2139600"/>
          </a:xfrm>
          <a:prstGeom prst="rect">
            <a:avLst/>
          </a:prstGeom>
          <a:noFill/>
          <a:ln>
            <a:noFill/>
          </a:ln>
        </p:spPr>
        <p:txBody>
          <a:bodyPr spcFirstLastPara="1" wrap="square" lIns="68675" tIns="34325" rIns="68675" bIns="3432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6" name="Google Shape;56;p7"/>
          <p:cNvSpPr txBox="1">
            <a:spLocks noGrp="1"/>
          </p:cNvSpPr>
          <p:nvPr>
            <p:ph type="body" idx="1"/>
          </p:nvPr>
        </p:nvSpPr>
        <p:spPr>
          <a:xfrm>
            <a:off x="623888" y="3442097"/>
            <a:ext cx="7886700" cy="1125300"/>
          </a:xfrm>
          <a:prstGeom prst="rect">
            <a:avLst/>
          </a:prstGeom>
          <a:noFill/>
          <a:ln>
            <a:noFill/>
          </a:ln>
        </p:spPr>
        <p:txBody>
          <a:bodyPr spcFirstLastPara="1" wrap="square" lIns="68675" tIns="34325" rIns="68675" bIns="3432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57" name="Google Shape;57;p7"/>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8" name="Google Shape;58;p7"/>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Google Shape;59;p7"/>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WBLMT">
  <p:cSld name="Title and Content">
    <p:spTree>
      <p:nvGrpSpPr>
        <p:cNvPr id="1" name="Shape 355"/>
        <p:cNvGrpSpPr/>
        <p:nvPr/>
      </p:nvGrpSpPr>
      <p:grpSpPr>
        <a:xfrm>
          <a:off x="0" y="0"/>
          <a:ext cx="0" cy="0"/>
          <a:chOff x="0" y="0"/>
          <a:chExt cx="0" cy="0"/>
        </a:xfrm>
      </p:grpSpPr>
      <p:sp>
        <p:nvSpPr>
          <p:cNvPr id="356" name="Google Shape;356;p64"/>
          <p:cNvSpPr txBox="1">
            <a:spLocks noGrp="1"/>
          </p:cNvSpPr>
          <p:nvPr>
            <p:ph type="title"/>
          </p:nvPr>
        </p:nvSpPr>
        <p:spPr>
          <a:xfrm>
            <a:off x="339715" y="270821"/>
            <a:ext cx="8463300" cy="705600"/>
          </a:xfrm>
          <a:prstGeom prst="rect">
            <a:avLst/>
          </a:prstGeom>
          <a:noFill/>
          <a:ln>
            <a:noFill/>
          </a:ln>
        </p:spPr>
        <p:txBody>
          <a:bodyPr spcFirstLastPara="1" wrap="square" lIns="0" tIns="34325" rIns="0" bIns="34325" anchor="b"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7" name="Google Shape;357;p64"/>
          <p:cNvSpPr txBox="1">
            <a:spLocks noGrp="1"/>
          </p:cNvSpPr>
          <p:nvPr>
            <p:ph type="body" idx="1"/>
          </p:nvPr>
        </p:nvSpPr>
        <p:spPr>
          <a:xfrm>
            <a:off x="336800" y="1140524"/>
            <a:ext cx="8463300" cy="2889000"/>
          </a:xfrm>
          <a:prstGeom prst="rect">
            <a:avLst/>
          </a:prstGeom>
          <a:noFill/>
          <a:ln>
            <a:noFill/>
          </a:ln>
        </p:spPr>
        <p:txBody>
          <a:bodyPr spcFirstLastPara="1" wrap="square" lIns="0" tIns="34325" rIns="0" bIns="34325" anchor="t" anchorCtr="0">
            <a:noAutofit/>
          </a:bodyPr>
          <a:lstStyle>
            <a:lvl1pPr marL="457200" lvl="0" indent="-228600" algn="l">
              <a:lnSpc>
                <a:spcPct val="100000"/>
              </a:lnSpc>
              <a:spcBef>
                <a:spcPts val="200"/>
              </a:spcBef>
              <a:spcAft>
                <a:spcPts val="0"/>
              </a:spcAft>
              <a:buSzPts val="1300"/>
              <a:buNone/>
              <a:defRPr>
                <a:solidFill>
                  <a:schemeClr val="dk1"/>
                </a:solidFill>
              </a:defRPr>
            </a:lvl1pPr>
            <a:lvl2pPr marL="914400" lvl="1" indent="-311150" algn="l">
              <a:lnSpc>
                <a:spcPct val="100000"/>
              </a:lnSpc>
              <a:spcBef>
                <a:spcPts val="200"/>
              </a:spcBef>
              <a:spcAft>
                <a:spcPts val="0"/>
              </a:spcAft>
              <a:buSzPts val="1300"/>
              <a:buChar char="•"/>
              <a:defRPr>
                <a:solidFill>
                  <a:schemeClr val="dk1"/>
                </a:solidFill>
              </a:defRPr>
            </a:lvl2pPr>
            <a:lvl3pPr marL="1371600" lvl="2" indent="-311150" algn="l">
              <a:lnSpc>
                <a:spcPct val="100000"/>
              </a:lnSpc>
              <a:spcBef>
                <a:spcPts val="200"/>
              </a:spcBef>
              <a:spcAft>
                <a:spcPts val="0"/>
              </a:spcAft>
              <a:buSzPts val="1300"/>
              <a:buFont typeface="NTR"/>
              <a:buChar char="–"/>
              <a:defRPr>
                <a:solidFill>
                  <a:schemeClr val="dk1"/>
                </a:solidFill>
              </a:defRPr>
            </a:lvl3pPr>
            <a:lvl4pPr marL="1828800" lvl="3" indent="-311150" algn="l">
              <a:lnSpc>
                <a:spcPct val="100000"/>
              </a:lnSpc>
              <a:spcBef>
                <a:spcPts val="200"/>
              </a:spcBef>
              <a:spcAft>
                <a:spcPts val="0"/>
              </a:spcAft>
              <a:buSzPts val="1300"/>
              <a:buChar char="•"/>
              <a:defRPr>
                <a:solidFill>
                  <a:schemeClr val="dk1"/>
                </a:solidFill>
              </a:defRPr>
            </a:lvl4pPr>
            <a:lvl5pPr marL="2286000" lvl="4" indent="-311150" algn="l">
              <a:lnSpc>
                <a:spcPct val="100000"/>
              </a:lnSpc>
              <a:spcBef>
                <a:spcPts val="200"/>
              </a:spcBef>
              <a:spcAft>
                <a:spcPts val="0"/>
              </a:spcAft>
              <a:buSzPts val="1300"/>
              <a:buChar char="•"/>
              <a:defRPr>
                <a:solidFill>
                  <a:schemeClr val="dk1"/>
                </a:solidFill>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358" name="Google Shape;358;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WBLMT 1">
  <p:cSld name="Title and Content_1">
    <p:spTree>
      <p:nvGrpSpPr>
        <p:cNvPr id="1" name="Shape 359"/>
        <p:cNvGrpSpPr/>
        <p:nvPr/>
      </p:nvGrpSpPr>
      <p:grpSpPr>
        <a:xfrm>
          <a:off x="0" y="0"/>
          <a:ext cx="0" cy="0"/>
          <a:chOff x="0" y="0"/>
          <a:chExt cx="0" cy="0"/>
        </a:xfrm>
      </p:grpSpPr>
      <p:sp>
        <p:nvSpPr>
          <p:cNvPr id="360" name="Google Shape;360;p65"/>
          <p:cNvSpPr txBox="1">
            <a:spLocks noGrp="1"/>
          </p:cNvSpPr>
          <p:nvPr>
            <p:ph type="title"/>
          </p:nvPr>
        </p:nvSpPr>
        <p:spPr>
          <a:xfrm>
            <a:off x="339715" y="270821"/>
            <a:ext cx="8463300" cy="705600"/>
          </a:xfrm>
          <a:prstGeom prst="rect">
            <a:avLst/>
          </a:prstGeom>
          <a:noFill/>
          <a:ln>
            <a:noFill/>
          </a:ln>
        </p:spPr>
        <p:txBody>
          <a:bodyPr spcFirstLastPara="1" wrap="square" lIns="0" tIns="34325" rIns="0" bIns="34325" anchor="b"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1" name="Google Shape;361;p65"/>
          <p:cNvSpPr txBox="1">
            <a:spLocks noGrp="1"/>
          </p:cNvSpPr>
          <p:nvPr>
            <p:ph type="body" idx="1"/>
          </p:nvPr>
        </p:nvSpPr>
        <p:spPr>
          <a:xfrm>
            <a:off x="336809" y="1140517"/>
            <a:ext cx="8463300" cy="3481200"/>
          </a:xfrm>
          <a:prstGeom prst="rect">
            <a:avLst/>
          </a:prstGeom>
          <a:noFill/>
          <a:ln>
            <a:noFill/>
          </a:ln>
        </p:spPr>
        <p:txBody>
          <a:bodyPr spcFirstLastPara="1" wrap="square" lIns="0" tIns="34325" rIns="0" bIns="34325" anchor="t" anchorCtr="0">
            <a:noAutofit/>
          </a:bodyPr>
          <a:lstStyle>
            <a:lvl1pPr marL="457200" lvl="0" indent="-228600" algn="l">
              <a:lnSpc>
                <a:spcPct val="100000"/>
              </a:lnSpc>
              <a:spcBef>
                <a:spcPts val="200"/>
              </a:spcBef>
              <a:spcAft>
                <a:spcPts val="0"/>
              </a:spcAft>
              <a:buSzPts val="1300"/>
              <a:buNone/>
              <a:defRPr>
                <a:solidFill>
                  <a:schemeClr val="dk1"/>
                </a:solidFill>
              </a:defRPr>
            </a:lvl1pPr>
            <a:lvl2pPr marL="914400" lvl="1" indent="-311150" algn="l">
              <a:lnSpc>
                <a:spcPct val="100000"/>
              </a:lnSpc>
              <a:spcBef>
                <a:spcPts val="200"/>
              </a:spcBef>
              <a:spcAft>
                <a:spcPts val="0"/>
              </a:spcAft>
              <a:buSzPts val="1300"/>
              <a:buChar char="•"/>
              <a:defRPr>
                <a:solidFill>
                  <a:schemeClr val="dk1"/>
                </a:solidFill>
              </a:defRPr>
            </a:lvl2pPr>
            <a:lvl3pPr marL="1371600" lvl="2" indent="-311150" algn="l">
              <a:lnSpc>
                <a:spcPct val="100000"/>
              </a:lnSpc>
              <a:spcBef>
                <a:spcPts val="200"/>
              </a:spcBef>
              <a:spcAft>
                <a:spcPts val="0"/>
              </a:spcAft>
              <a:buSzPts val="1300"/>
              <a:buFont typeface="NTR"/>
              <a:buChar char="–"/>
              <a:defRPr>
                <a:solidFill>
                  <a:schemeClr val="dk1"/>
                </a:solidFill>
              </a:defRPr>
            </a:lvl3pPr>
            <a:lvl4pPr marL="1828800" lvl="3" indent="-311150" algn="l">
              <a:lnSpc>
                <a:spcPct val="100000"/>
              </a:lnSpc>
              <a:spcBef>
                <a:spcPts val="200"/>
              </a:spcBef>
              <a:spcAft>
                <a:spcPts val="0"/>
              </a:spcAft>
              <a:buSzPts val="1300"/>
              <a:buChar char="•"/>
              <a:defRPr>
                <a:solidFill>
                  <a:schemeClr val="dk1"/>
                </a:solidFill>
              </a:defRPr>
            </a:lvl4pPr>
            <a:lvl5pPr marL="2286000" lvl="4" indent="-311150" algn="l">
              <a:lnSpc>
                <a:spcPct val="100000"/>
              </a:lnSpc>
              <a:spcBef>
                <a:spcPts val="200"/>
              </a:spcBef>
              <a:spcAft>
                <a:spcPts val="0"/>
              </a:spcAft>
              <a:buSzPts val="1300"/>
              <a:buChar char="•"/>
              <a:defRPr>
                <a:solidFill>
                  <a:schemeClr val="dk1"/>
                </a:solidFill>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362" name="Google Shape;362;p65"/>
          <p:cNvSpPr txBox="1">
            <a:spLocks noGrp="1"/>
          </p:cNvSpPr>
          <p:nvPr>
            <p:ph type="body" idx="2"/>
          </p:nvPr>
        </p:nvSpPr>
        <p:spPr>
          <a:xfrm>
            <a:off x="337783" y="4654044"/>
            <a:ext cx="6530700" cy="486900"/>
          </a:xfrm>
          <a:prstGeom prst="rect">
            <a:avLst/>
          </a:prstGeom>
          <a:noFill/>
          <a:ln>
            <a:noFill/>
          </a:ln>
        </p:spPr>
        <p:txBody>
          <a:bodyPr spcFirstLastPara="1" wrap="square" lIns="0" tIns="34325" rIns="0" bIns="34325" anchor="ctr" anchorCtr="0">
            <a:noAutofit/>
          </a:bodyPr>
          <a:lstStyle>
            <a:lvl1pPr marL="457200" lvl="0" indent="-228600" algn="l">
              <a:lnSpc>
                <a:spcPct val="100000"/>
              </a:lnSpc>
              <a:spcBef>
                <a:spcPts val="200"/>
              </a:spcBef>
              <a:spcAft>
                <a:spcPts val="0"/>
              </a:spcAft>
              <a:buSzPts val="700"/>
              <a:buNone/>
              <a:defRPr sz="700"/>
            </a:lvl1pPr>
            <a:lvl2pPr marL="914400" lvl="1" indent="-317500" algn="l">
              <a:lnSpc>
                <a:spcPct val="100000"/>
              </a:lnSpc>
              <a:spcBef>
                <a:spcPts val="200"/>
              </a:spcBef>
              <a:spcAft>
                <a:spcPts val="0"/>
              </a:spcAft>
              <a:buSzPts val="1400"/>
              <a:buChar char="•"/>
              <a:defRPr/>
            </a:lvl2pPr>
            <a:lvl3pPr marL="1371600" lvl="2" indent="-317500" algn="l">
              <a:lnSpc>
                <a:spcPct val="100000"/>
              </a:lnSpc>
              <a:spcBef>
                <a:spcPts val="200"/>
              </a:spcBef>
              <a:spcAft>
                <a:spcPts val="0"/>
              </a:spcAft>
              <a:buSzPts val="1400"/>
              <a:buChar char="–"/>
              <a:defRPr/>
            </a:lvl3pPr>
            <a:lvl4pPr marL="1828800" lvl="3" indent="-317500" algn="l">
              <a:lnSpc>
                <a:spcPct val="100000"/>
              </a:lnSpc>
              <a:spcBef>
                <a:spcPts val="200"/>
              </a:spcBef>
              <a:spcAft>
                <a:spcPts val="0"/>
              </a:spcAft>
              <a:buSzPts val="1400"/>
              <a:buChar char="•"/>
              <a:defRPr/>
            </a:lvl4pPr>
            <a:lvl5pPr marL="2286000" lvl="4" indent="-317500" algn="l">
              <a:lnSpc>
                <a:spcPct val="100000"/>
              </a:lnSpc>
              <a:spcBef>
                <a:spcPts val="200"/>
              </a:spcBef>
              <a:spcAft>
                <a:spcPts val="0"/>
              </a:spcAft>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363" name="Google Shape;363;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WBLMT 2">
  <p:cSld name="Title and Content_2">
    <p:spTree>
      <p:nvGrpSpPr>
        <p:cNvPr id="1" name="Shape 364"/>
        <p:cNvGrpSpPr/>
        <p:nvPr/>
      </p:nvGrpSpPr>
      <p:grpSpPr>
        <a:xfrm>
          <a:off x="0" y="0"/>
          <a:ext cx="0" cy="0"/>
          <a:chOff x="0" y="0"/>
          <a:chExt cx="0" cy="0"/>
        </a:xfrm>
      </p:grpSpPr>
      <p:sp>
        <p:nvSpPr>
          <p:cNvPr id="365" name="Google Shape;365;p66"/>
          <p:cNvSpPr txBox="1">
            <a:spLocks noGrp="1"/>
          </p:cNvSpPr>
          <p:nvPr>
            <p:ph type="title"/>
          </p:nvPr>
        </p:nvSpPr>
        <p:spPr>
          <a:xfrm>
            <a:off x="339715" y="270821"/>
            <a:ext cx="8463300" cy="705600"/>
          </a:xfrm>
          <a:prstGeom prst="rect">
            <a:avLst/>
          </a:prstGeom>
          <a:noFill/>
          <a:ln>
            <a:noFill/>
          </a:ln>
        </p:spPr>
        <p:txBody>
          <a:bodyPr spcFirstLastPara="1" wrap="square" lIns="0" tIns="34325" rIns="0" bIns="34325" anchor="b"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6" name="Google Shape;366;p66"/>
          <p:cNvSpPr txBox="1">
            <a:spLocks noGrp="1"/>
          </p:cNvSpPr>
          <p:nvPr>
            <p:ph type="body" idx="1"/>
          </p:nvPr>
        </p:nvSpPr>
        <p:spPr>
          <a:xfrm>
            <a:off x="336809" y="1140517"/>
            <a:ext cx="8463300" cy="3481200"/>
          </a:xfrm>
          <a:prstGeom prst="rect">
            <a:avLst/>
          </a:prstGeom>
          <a:noFill/>
          <a:ln>
            <a:noFill/>
          </a:ln>
        </p:spPr>
        <p:txBody>
          <a:bodyPr spcFirstLastPara="1" wrap="square" lIns="0" tIns="34325" rIns="0" bIns="34325" anchor="t" anchorCtr="0">
            <a:noAutofit/>
          </a:bodyPr>
          <a:lstStyle>
            <a:lvl1pPr marL="457200" lvl="0" indent="-228600" algn="l">
              <a:lnSpc>
                <a:spcPct val="100000"/>
              </a:lnSpc>
              <a:spcBef>
                <a:spcPts val="200"/>
              </a:spcBef>
              <a:spcAft>
                <a:spcPts val="0"/>
              </a:spcAft>
              <a:buSzPts val="1300"/>
              <a:buNone/>
              <a:defRPr>
                <a:solidFill>
                  <a:schemeClr val="dk1"/>
                </a:solidFill>
              </a:defRPr>
            </a:lvl1pPr>
            <a:lvl2pPr marL="914400" lvl="1" indent="-311150" algn="l">
              <a:lnSpc>
                <a:spcPct val="100000"/>
              </a:lnSpc>
              <a:spcBef>
                <a:spcPts val="200"/>
              </a:spcBef>
              <a:spcAft>
                <a:spcPts val="0"/>
              </a:spcAft>
              <a:buSzPts val="1300"/>
              <a:buChar char="•"/>
              <a:defRPr>
                <a:solidFill>
                  <a:schemeClr val="dk1"/>
                </a:solidFill>
              </a:defRPr>
            </a:lvl2pPr>
            <a:lvl3pPr marL="1371600" lvl="2" indent="-311150" algn="l">
              <a:lnSpc>
                <a:spcPct val="100000"/>
              </a:lnSpc>
              <a:spcBef>
                <a:spcPts val="200"/>
              </a:spcBef>
              <a:spcAft>
                <a:spcPts val="0"/>
              </a:spcAft>
              <a:buSzPts val="1300"/>
              <a:buFont typeface="NTR"/>
              <a:buChar char="–"/>
              <a:defRPr>
                <a:solidFill>
                  <a:schemeClr val="dk1"/>
                </a:solidFill>
              </a:defRPr>
            </a:lvl3pPr>
            <a:lvl4pPr marL="1828800" lvl="3" indent="-311150" algn="l">
              <a:lnSpc>
                <a:spcPct val="100000"/>
              </a:lnSpc>
              <a:spcBef>
                <a:spcPts val="200"/>
              </a:spcBef>
              <a:spcAft>
                <a:spcPts val="0"/>
              </a:spcAft>
              <a:buSzPts val="1300"/>
              <a:buChar char="•"/>
              <a:defRPr>
                <a:solidFill>
                  <a:schemeClr val="dk1"/>
                </a:solidFill>
              </a:defRPr>
            </a:lvl4pPr>
            <a:lvl5pPr marL="2286000" lvl="4" indent="-311150" algn="l">
              <a:lnSpc>
                <a:spcPct val="100000"/>
              </a:lnSpc>
              <a:spcBef>
                <a:spcPts val="200"/>
              </a:spcBef>
              <a:spcAft>
                <a:spcPts val="0"/>
              </a:spcAft>
              <a:buSzPts val="1300"/>
              <a:buChar char="•"/>
              <a:defRPr>
                <a:solidFill>
                  <a:schemeClr val="dk1"/>
                </a:solidFill>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367" name="Google Shape;367;p66"/>
          <p:cNvSpPr txBox="1">
            <a:spLocks noGrp="1"/>
          </p:cNvSpPr>
          <p:nvPr>
            <p:ph type="body" idx="2"/>
          </p:nvPr>
        </p:nvSpPr>
        <p:spPr>
          <a:xfrm>
            <a:off x="337783" y="4654044"/>
            <a:ext cx="6530700" cy="486900"/>
          </a:xfrm>
          <a:prstGeom prst="rect">
            <a:avLst/>
          </a:prstGeom>
          <a:noFill/>
          <a:ln>
            <a:noFill/>
          </a:ln>
        </p:spPr>
        <p:txBody>
          <a:bodyPr spcFirstLastPara="1" wrap="square" lIns="0" tIns="34325" rIns="0" bIns="34325" anchor="ctr" anchorCtr="0">
            <a:noAutofit/>
          </a:bodyPr>
          <a:lstStyle>
            <a:lvl1pPr marL="457200" lvl="0" indent="-228600" algn="l">
              <a:lnSpc>
                <a:spcPct val="100000"/>
              </a:lnSpc>
              <a:spcBef>
                <a:spcPts val="200"/>
              </a:spcBef>
              <a:spcAft>
                <a:spcPts val="0"/>
              </a:spcAft>
              <a:buSzPts val="700"/>
              <a:buNone/>
              <a:defRPr sz="700"/>
            </a:lvl1pPr>
            <a:lvl2pPr marL="914400" lvl="1" indent="-317500" algn="l">
              <a:lnSpc>
                <a:spcPct val="100000"/>
              </a:lnSpc>
              <a:spcBef>
                <a:spcPts val="200"/>
              </a:spcBef>
              <a:spcAft>
                <a:spcPts val="0"/>
              </a:spcAft>
              <a:buSzPts val="1400"/>
              <a:buChar char="•"/>
              <a:defRPr/>
            </a:lvl2pPr>
            <a:lvl3pPr marL="1371600" lvl="2" indent="-317500" algn="l">
              <a:lnSpc>
                <a:spcPct val="100000"/>
              </a:lnSpc>
              <a:spcBef>
                <a:spcPts val="200"/>
              </a:spcBef>
              <a:spcAft>
                <a:spcPts val="0"/>
              </a:spcAft>
              <a:buSzPts val="1400"/>
              <a:buChar char="–"/>
              <a:defRPr/>
            </a:lvl3pPr>
            <a:lvl4pPr marL="1828800" lvl="3" indent="-317500" algn="l">
              <a:lnSpc>
                <a:spcPct val="100000"/>
              </a:lnSpc>
              <a:spcBef>
                <a:spcPts val="200"/>
              </a:spcBef>
              <a:spcAft>
                <a:spcPts val="0"/>
              </a:spcAft>
              <a:buSzPts val="1400"/>
              <a:buChar char="•"/>
              <a:defRPr/>
            </a:lvl4pPr>
            <a:lvl5pPr marL="2286000" lvl="4" indent="-317500" algn="l">
              <a:lnSpc>
                <a:spcPct val="100000"/>
              </a:lnSpc>
              <a:spcBef>
                <a:spcPts val="200"/>
              </a:spcBef>
              <a:spcAft>
                <a:spcPts val="0"/>
              </a:spcAft>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368" name="Google Shape;368;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629841" y="273844"/>
            <a:ext cx="7886700" cy="994200"/>
          </a:xfrm>
          <a:prstGeom prst="rect">
            <a:avLst/>
          </a:prstGeom>
          <a:noFill/>
          <a:ln>
            <a:noFill/>
          </a:ln>
        </p:spPr>
        <p:txBody>
          <a:bodyPr spcFirstLastPara="1" wrap="square" lIns="68675" tIns="34325" rIns="68675" bIns="3432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8"/>
          <p:cNvSpPr txBox="1">
            <a:spLocks noGrp="1"/>
          </p:cNvSpPr>
          <p:nvPr>
            <p:ph type="body" idx="1"/>
          </p:nvPr>
        </p:nvSpPr>
        <p:spPr>
          <a:xfrm>
            <a:off x="629841" y="1260872"/>
            <a:ext cx="3868200" cy="618000"/>
          </a:xfrm>
          <a:prstGeom prst="rect">
            <a:avLst/>
          </a:prstGeom>
          <a:noFill/>
          <a:ln>
            <a:noFill/>
          </a:ln>
        </p:spPr>
        <p:txBody>
          <a:bodyPr spcFirstLastPara="1" wrap="square" lIns="68675" tIns="34325" rIns="68675" bIns="3432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63" name="Google Shape;63;p8"/>
          <p:cNvSpPr txBox="1">
            <a:spLocks noGrp="1"/>
          </p:cNvSpPr>
          <p:nvPr>
            <p:ph type="body" idx="2"/>
          </p:nvPr>
        </p:nvSpPr>
        <p:spPr>
          <a:xfrm>
            <a:off x="629841" y="1878806"/>
            <a:ext cx="3868200" cy="2763600"/>
          </a:xfrm>
          <a:prstGeom prst="rect">
            <a:avLst/>
          </a:prstGeom>
          <a:noFill/>
          <a:ln>
            <a:noFill/>
          </a:ln>
        </p:spPr>
        <p:txBody>
          <a:bodyPr spcFirstLastPara="1" wrap="square" lIns="68675" tIns="34325" rIns="68675" bIns="3432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4" name="Google Shape;64;p8"/>
          <p:cNvSpPr txBox="1">
            <a:spLocks noGrp="1"/>
          </p:cNvSpPr>
          <p:nvPr>
            <p:ph type="body" idx="3"/>
          </p:nvPr>
        </p:nvSpPr>
        <p:spPr>
          <a:xfrm>
            <a:off x="4629150" y="1260872"/>
            <a:ext cx="3887400" cy="618000"/>
          </a:xfrm>
          <a:prstGeom prst="rect">
            <a:avLst/>
          </a:prstGeom>
          <a:noFill/>
          <a:ln>
            <a:noFill/>
          </a:ln>
        </p:spPr>
        <p:txBody>
          <a:bodyPr spcFirstLastPara="1" wrap="square" lIns="68675" tIns="34325" rIns="68675" bIns="3432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65" name="Google Shape;65;p8"/>
          <p:cNvSpPr txBox="1">
            <a:spLocks noGrp="1"/>
          </p:cNvSpPr>
          <p:nvPr>
            <p:ph type="body" idx="4"/>
          </p:nvPr>
        </p:nvSpPr>
        <p:spPr>
          <a:xfrm>
            <a:off x="4629150" y="1878806"/>
            <a:ext cx="3887400" cy="2763600"/>
          </a:xfrm>
          <a:prstGeom prst="rect">
            <a:avLst/>
          </a:prstGeom>
          <a:noFill/>
          <a:ln>
            <a:noFill/>
          </a:ln>
        </p:spPr>
        <p:txBody>
          <a:bodyPr spcFirstLastPara="1" wrap="square" lIns="68675" tIns="34325" rIns="68675" bIns="3432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6" name="Google Shape;66;p8"/>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8"/>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 name="Google Shape;68;p8"/>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628650" y="273844"/>
            <a:ext cx="7886700" cy="994200"/>
          </a:xfrm>
          <a:prstGeom prst="rect">
            <a:avLst/>
          </a:prstGeom>
          <a:noFill/>
          <a:ln>
            <a:noFill/>
          </a:ln>
        </p:spPr>
        <p:txBody>
          <a:bodyPr spcFirstLastPara="1" wrap="square" lIns="68675" tIns="34325" rIns="68675" bIns="3432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1" name="Google Shape;71;p9"/>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9"/>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9"/>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0"/>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10"/>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0"/>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2.jp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2.jp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1.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5DB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675" tIns="34325" rIns="68675" bIns="3432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675" tIns="34325" rIns="68675" bIns="3432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marR="0" lvl="0" algn="l">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marR="0" lvl="0" algn="ctr">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marR="0" lvl="0" indent="0" algn="r">
              <a:spcBef>
                <a:spcPts val="0"/>
              </a:spcBef>
              <a:buNone/>
              <a:defRPr sz="900" b="0" i="0" u="none" strike="noStrike" cap="none">
                <a:solidFill>
                  <a:srgbClr val="888888"/>
                </a:solidFill>
                <a:latin typeface="Calibri"/>
                <a:ea typeface="Calibri"/>
                <a:cs typeface="Calibri"/>
                <a:sym typeface="Calibri"/>
              </a:defRPr>
            </a:lvl1pPr>
            <a:lvl2pPr marL="0" marR="0" lvl="1" indent="0" algn="r">
              <a:spcBef>
                <a:spcPts val="0"/>
              </a:spcBef>
              <a:buNone/>
              <a:defRPr sz="900" b="0" i="0" u="none" strike="noStrike" cap="none">
                <a:solidFill>
                  <a:srgbClr val="888888"/>
                </a:solidFill>
                <a:latin typeface="Calibri"/>
                <a:ea typeface="Calibri"/>
                <a:cs typeface="Calibri"/>
                <a:sym typeface="Calibri"/>
              </a:defRPr>
            </a:lvl2pPr>
            <a:lvl3pPr marL="0" marR="0" lvl="2" indent="0" algn="r">
              <a:spcBef>
                <a:spcPts val="0"/>
              </a:spcBef>
              <a:buNone/>
              <a:defRPr sz="900" b="0" i="0" u="none" strike="noStrike" cap="none">
                <a:solidFill>
                  <a:srgbClr val="888888"/>
                </a:solidFill>
                <a:latin typeface="Calibri"/>
                <a:ea typeface="Calibri"/>
                <a:cs typeface="Calibri"/>
                <a:sym typeface="Calibri"/>
              </a:defRPr>
            </a:lvl3pPr>
            <a:lvl4pPr marL="0" marR="0" lvl="3" indent="0" algn="r">
              <a:spcBef>
                <a:spcPts val="0"/>
              </a:spcBef>
              <a:buNone/>
              <a:defRPr sz="900" b="0" i="0" u="none" strike="noStrike" cap="none">
                <a:solidFill>
                  <a:srgbClr val="888888"/>
                </a:solidFill>
                <a:latin typeface="Calibri"/>
                <a:ea typeface="Calibri"/>
                <a:cs typeface="Calibri"/>
                <a:sym typeface="Calibri"/>
              </a:defRPr>
            </a:lvl4pPr>
            <a:lvl5pPr marL="0" marR="0" lvl="4" indent="0" algn="r">
              <a:spcBef>
                <a:spcPts val="0"/>
              </a:spcBef>
              <a:buNone/>
              <a:defRPr sz="900" b="0" i="0" u="none" strike="noStrike" cap="none">
                <a:solidFill>
                  <a:srgbClr val="888888"/>
                </a:solidFill>
                <a:latin typeface="Calibri"/>
                <a:ea typeface="Calibri"/>
                <a:cs typeface="Calibri"/>
                <a:sym typeface="Calibri"/>
              </a:defRPr>
            </a:lvl5pPr>
            <a:lvl6pPr marL="0" marR="0" lvl="5" indent="0" algn="r">
              <a:spcBef>
                <a:spcPts val="0"/>
              </a:spcBef>
              <a:buNone/>
              <a:defRPr sz="900" b="0" i="0" u="none" strike="noStrike" cap="none">
                <a:solidFill>
                  <a:srgbClr val="888888"/>
                </a:solidFill>
                <a:latin typeface="Calibri"/>
                <a:ea typeface="Calibri"/>
                <a:cs typeface="Calibri"/>
                <a:sym typeface="Calibri"/>
              </a:defRPr>
            </a:lvl6pPr>
            <a:lvl7pPr marL="0" marR="0" lvl="6" indent="0" algn="r">
              <a:spcBef>
                <a:spcPts val="0"/>
              </a:spcBef>
              <a:buNone/>
              <a:defRPr sz="900" b="0" i="0" u="none" strike="noStrike" cap="none">
                <a:solidFill>
                  <a:srgbClr val="888888"/>
                </a:solidFill>
                <a:latin typeface="Calibri"/>
                <a:ea typeface="Calibri"/>
                <a:cs typeface="Calibri"/>
                <a:sym typeface="Calibri"/>
              </a:defRPr>
            </a:lvl7pPr>
            <a:lvl8pPr marL="0" marR="0" lvl="7" indent="0" algn="r">
              <a:spcBef>
                <a:spcPts val="0"/>
              </a:spcBef>
              <a:buNone/>
              <a:defRPr sz="900" b="0" i="0" u="none" strike="noStrike" cap="none">
                <a:solidFill>
                  <a:srgbClr val="888888"/>
                </a:solidFill>
                <a:latin typeface="Calibri"/>
                <a:ea typeface="Calibri"/>
                <a:cs typeface="Calibri"/>
                <a:sym typeface="Calibri"/>
              </a:defRPr>
            </a:lvl8pPr>
            <a:lvl9pPr marL="0" marR="0" lvl="8" indent="0" algn="r">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1" name="Google Shape;11;p1"/>
          <p:cNvPicPr preferRelativeResize="0"/>
          <p:nvPr/>
        </p:nvPicPr>
        <p:blipFill rotWithShape="1">
          <a:blip r:embed="rId17">
            <a:alphaModFix/>
          </a:blip>
          <a:srcRect/>
          <a:stretch/>
        </p:blipFill>
        <p:spPr>
          <a:xfrm>
            <a:off x="490804" y="4289822"/>
            <a:ext cx="1031660" cy="634018"/>
          </a:xfrm>
          <a:prstGeom prst="rect">
            <a:avLst/>
          </a:prstGeom>
          <a:noFill/>
          <a:ln>
            <a:noFill/>
          </a:ln>
        </p:spPr>
      </p:pic>
      <p:cxnSp>
        <p:nvCxnSpPr>
          <p:cNvPr id="12" name="Google Shape;12;p1"/>
          <p:cNvCxnSpPr/>
          <p:nvPr/>
        </p:nvCxnSpPr>
        <p:spPr>
          <a:xfrm>
            <a:off x="1662536" y="4197926"/>
            <a:ext cx="0" cy="768900"/>
          </a:xfrm>
          <a:prstGeom prst="straightConnector1">
            <a:avLst/>
          </a:prstGeom>
          <a:noFill/>
          <a:ln w="22225" cap="flat" cmpd="sng">
            <a:solidFill>
              <a:srgbClr val="6EC829"/>
            </a:solidFill>
            <a:prstDash val="solid"/>
            <a:miter lim="800000"/>
            <a:headEnd type="none" w="sm" len="sm"/>
            <a:tailEnd type="none" w="sm" len="sm"/>
          </a:ln>
        </p:spPr>
      </p:cxnSp>
      <p:sp>
        <p:nvSpPr>
          <p:cNvPr id="13" name="Google Shape;13;p1"/>
          <p:cNvSpPr txBox="1"/>
          <p:nvPr/>
        </p:nvSpPr>
        <p:spPr>
          <a:xfrm>
            <a:off x="1776837" y="4447309"/>
            <a:ext cx="2660100" cy="300300"/>
          </a:xfrm>
          <a:prstGeom prst="rect">
            <a:avLst/>
          </a:prstGeom>
          <a:noFill/>
          <a:ln>
            <a:noFill/>
          </a:ln>
        </p:spPr>
        <p:txBody>
          <a:bodyPr spcFirstLastPara="1" wrap="square" lIns="68675" tIns="34325" rIns="68675" bIns="34325" anchor="t" anchorCtr="0">
            <a:spAutoFit/>
          </a:bodyPr>
          <a:lstStyle/>
          <a:p>
            <a:pPr marL="0" marR="0" lvl="0" indent="0" algn="l" rtl="0">
              <a:spcBef>
                <a:spcPts val="0"/>
              </a:spcBef>
              <a:spcAft>
                <a:spcPts val="0"/>
              </a:spcAft>
              <a:buNone/>
            </a:pPr>
            <a:r>
              <a:rPr lang="en" sz="1500" b="0" i="0" u="none" strike="noStrike" cap="none">
                <a:solidFill>
                  <a:schemeClr val="lt1"/>
                </a:solidFill>
                <a:latin typeface="Calibri"/>
                <a:ea typeface="Calibri"/>
                <a:cs typeface="Calibri"/>
                <a:sym typeface="Calibri"/>
              </a:rPr>
              <a:t>ReachHigherMontana.org</a:t>
            </a:r>
            <a:endParaRPr sz="150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7">
            <a:alphaModFix/>
          </a:blip>
          <a:stretch>
            <a:fillRect/>
          </a:stretch>
        </a:blipFill>
        <a:effectLst/>
      </p:bgPr>
    </p:bg>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900"/>
              <a:buFont typeface="Roboto Medium"/>
              <a:buNone/>
              <a:defRPr sz="2900" b="0" i="0" u="none" strike="noStrike" cap="none">
                <a:solidFill>
                  <a:schemeClr val="dk1"/>
                </a:solidFill>
                <a:latin typeface="Roboto Medium"/>
                <a:ea typeface="Roboto Medium"/>
                <a:cs typeface="Roboto Medium"/>
                <a:sym typeface="Roboto Medium"/>
              </a:defRPr>
            </a:lvl1pPr>
            <a:lvl2pPr marR="0" lvl="1" algn="l">
              <a:lnSpc>
                <a:spcPct val="100000"/>
              </a:lnSpc>
              <a:spcBef>
                <a:spcPts val="0"/>
              </a:spcBef>
              <a:spcAft>
                <a:spcPts val="0"/>
              </a:spcAft>
              <a:buClr>
                <a:schemeClr val="dk1"/>
              </a:buClr>
              <a:buSzPts val="2800"/>
              <a:buFont typeface="Roboto Light"/>
              <a:buNone/>
              <a:defRPr sz="2800" b="0" i="0" u="none" strike="noStrike" cap="none">
                <a:solidFill>
                  <a:schemeClr val="dk1"/>
                </a:solidFill>
                <a:latin typeface="Roboto Light"/>
                <a:ea typeface="Roboto Light"/>
                <a:cs typeface="Roboto Light"/>
                <a:sym typeface="Roboto Light"/>
              </a:defRPr>
            </a:lvl2pPr>
            <a:lvl3pPr marR="0" lvl="2" algn="l">
              <a:lnSpc>
                <a:spcPct val="100000"/>
              </a:lnSpc>
              <a:spcBef>
                <a:spcPts val="0"/>
              </a:spcBef>
              <a:spcAft>
                <a:spcPts val="0"/>
              </a:spcAft>
              <a:buClr>
                <a:schemeClr val="dk1"/>
              </a:buClr>
              <a:buSzPts val="2800"/>
              <a:buFont typeface="Roboto Light"/>
              <a:buNone/>
              <a:defRPr sz="2800" b="0" i="0" u="none" strike="noStrike" cap="none">
                <a:solidFill>
                  <a:schemeClr val="dk1"/>
                </a:solidFill>
                <a:latin typeface="Roboto Light"/>
                <a:ea typeface="Roboto Light"/>
                <a:cs typeface="Roboto Light"/>
                <a:sym typeface="Roboto Light"/>
              </a:defRPr>
            </a:lvl3pPr>
            <a:lvl4pPr marR="0" lvl="3" algn="l">
              <a:lnSpc>
                <a:spcPct val="100000"/>
              </a:lnSpc>
              <a:spcBef>
                <a:spcPts val="0"/>
              </a:spcBef>
              <a:spcAft>
                <a:spcPts val="0"/>
              </a:spcAft>
              <a:buClr>
                <a:schemeClr val="dk1"/>
              </a:buClr>
              <a:buSzPts val="2800"/>
              <a:buFont typeface="Roboto Light"/>
              <a:buNone/>
              <a:defRPr sz="2800" b="0" i="0" u="none" strike="noStrike" cap="none">
                <a:solidFill>
                  <a:schemeClr val="dk1"/>
                </a:solidFill>
                <a:latin typeface="Roboto Light"/>
                <a:ea typeface="Roboto Light"/>
                <a:cs typeface="Roboto Light"/>
                <a:sym typeface="Roboto Light"/>
              </a:defRPr>
            </a:lvl4pPr>
            <a:lvl5pPr marR="0" lvl="4" algn="l">
              <a:lnSpc>
                <a:spcPct val="100000"/>
              </a:lnSpc>
              <a:spcBef>
                <a:spcPts val="0"/>
              </a:spcBef>
              <a:spcAft>
                <a:spcPts val="0"/>
              </a:spcAft>
              <a:buClr>
                <a:schemeClr val="dk1"/>
              </a:buClr>
              <a:buSzPts val="2800"/>
              <a:buFont typeface="Roboto Light"/>
              <a:buNone/>
              <a:defRPr sz="2800" b="0" i="0" u="none" strike="noStrike" cap="none">
                <a:solidFill>
                  <a:schemeClr val="dk1"/>
                </a:solidFill>
                <a:latin typeface="Roboto Light"/>
                <a:ea typeface="Roboto Light"/>
                <a:cs typeface="Roboto Light"/>
                <a:sym typeface="Roboto Light"/>
              </a:defRPr>
            </a:lvl5pPr>
            <a:lvl6pPr marR="0" lvl="5" algn="l">
              <a:lnSpc>
                <a:spcPct val="100000"/>
              </a:lnSpc>
              <a:spcBef>
                <a:spcPts val="0"/>
              </a:spcBef>
              <a:spcAft>
                <a:spcPts val="0"/>
              </a:spcAft>
              <a:buClr>
                <a:schemeClr val="dk1"/>
              </a:buClr>
              <a:buSzPts val="2800"/>
              <a:buFont typeface="Roboto Light"/>
              <a:buNone/>
              <a:defRPr sz="2800" b="0" i="0" u="none" strike="noStrike" cap="none">
                <a:solidFill>
                  <a:schemeClr val="dk1"/>
                </a:solidFill>
                <a:latin typeface="Roboto Light"/>
                <a:ea typeface="Roboto Light"/>
                <a:cs typeface="Roboto Light"/>
                <a:sym typeface="Roboto Light"/>
              </a:defRPr>
            </a:lvl6pPr>
            <a:lvl7pPr marR="0" lvl="6" algn="l">
              <a:lnSpc>
                <a:spcPct val="100000"/>
              </a:lnSpc>
              <a:spcBef>
                <a:spcPts val="0"/>
              </a:spcBef>
              <a:spcAft>
                <a:spcPts val="0"/>
              </a:spcAft>
              <a:buClr>
                <a:schemeClr val="dk1"/>
              </a:buClr>
              <a:buSzPts val="2800"/>
              <a:buFont typeface="Roboto Light"/>
              <a:buNone/>
              <a:defRPr sz="2800" b="0" i="0" u="none" strike="noStrike" cap="none">
                <a:solidFill>
                  <a:schemeClr val="dk1"/>
                </a:solidFill>
                <a:latin typeface="Roboto Light"/>
                <a:ea typeface="Roboto Light"/>
                <a:cs typeface="Roboto Light"/>
                <a:sym typeface="Roboto Light"/>
              </a:defRPr>
            </a:lvl7pPr>
            <a:lvl8pPr marR="0" lvl="7" algn="l">
              <a:lnSpc>
                <a:spcPct val="100000"/>
              </a:lnSpc>
              <a:spcBef>
                <a:spcPts val="0"/>
              </a:spcBef>
              <a:spcAft>
                <a:spcPts val="0"/>
              </a:spcAft>
              <a:buClr>
                <a:schemeClr val="dk1"/>
              </a:buClr>
              <a:buSzPts val="2800"/>
              <a:buFont typeface="Roboto Light"/>
              <a:buNone/>
              <a:defRPr sz="2800" b="0" i="0" u="none" strike="noStrike" cap="none">
                <a:solidFill>
                  <a:schemeClr val="dk1"/>
                </a:solidFill>
                <a:latin typeface="Roboto Light"/>
                <a:ea typeface="Roboto Light"/>
                <a:cs typeface="Roboto Light"/>
                <a:sym typeface="Roboto Light"/>
              </a:defRPr>
            </a:lvl8pPr>
            <a:lvl9pPr marR="0" lvl="8" algn="l">
              <a:lnSpc>
                <a:spcPct val="100000"/>
              </a:lnSpc>
              <a:spcBef>
                <a:spcPts val="0"/>
              </a:spcBef>
              <a:spcAft>
                <a:spcPts val="0"/>
              </a:spcAft>
              <a:buClr>
                <a:schemeClr val="dk1"/>
              </a:buClr>
              <a:buSzPts val="2800"/>
              <a:buFont typeface="Roboto Light"/>
              <a:buNone/>
              <a:defRPr sz="2800" b="0" i="0" u="none" strike="noStrike" cap="none">
                <a:solidFill>
                  <a:schemeClr val="dk1"/>
                </a:solidFill>
                <a:latin typeface="Roboto Light"/>
                <a:ea typeface="Roboto Light"/>
                <a:cs typeface="Roboto Light"/>
                <a:sym typeface="Roboto Light"/>
              </a:defRPr>
            </a:lvl9pPr>
          </a:lstStyle>
          <a:p>
            <a:endParaRPr/>
          </a:p>
        </p:txBody>
      </p:sp>
      <p:sp>
        <p:nvSpPr>
          <p:cNvPr id="114" name="Google Shape;114;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lt1"/>
              </a:buClr>
              <a:buSzPts val="1800"/>
              <a:buFont typeface="Roboto Light"/>
              <a:buChar char="●"/>
              <a:defRPr sz="1800" b="0" i="0" u="none" strike="noStrike" cap="none">
                <a:solidFill>
                  <a:schemeClr val="lt1"/>
                </a:solidFill>
                <a:latin typeface="Roboto Light"/>
                <a:ea typeface="Roboto Light"/>
                <a:cs typeface="Roboto Light"/>
                <a:sym typeface="Roboto Light"/>
              </a:defRPr>
            </a:lvl1pPr>
            <a:lvl2pPr marL="914400" marR="0" lvl="1" indent="-317500" algn="l">
              <a:lnSpc>
                <a:spcPct val="115000"/>
              </a:lnSpc>
              <a:spcBef>
                <a:spcPts val="0"/>
              </a:spcBef>
              <a:spcAft>
                <a:spcPts val="0"/>
              </a:spcAft>
              <a:buClr>
                <a:schemeClr val="lt1"/>
              </a:buClr>
              <a:buSzPts val="1400"/>
              <a:buFont typeface="Roboto Light"/>
              <a:buChar char="○"/>
              <a:defRPr sz="1400" b="0" i="0" u="none" strike="noStrike" cap="none">
                <a:solidFill>
                  <a:schemeClr val="lt1"/>
                </a:solidFill>
                <a:latin typeface="Roboto Light"/>
                <a:ea typeface="Roboto Light"/>
                <a:cs typeface="Roboto Light"/>
                <a:sym typeface="Roboto Light"/>
              </a:defRPr>
            </a:lvl2pPr>
            <a:lvl3pPr marL="1371600" marR="0" lvl="2" indent="-317500" algn="l">
              <a:lnSpc>
                <a:spcPct val="115000"/>
              </a:lnSpc>
              <a:spcBef>
                <a:spcPts val="0"/>
              </a:spcBef>
              <a:spcAft>
                <a:spcPts val="0"/>
              </a:spcAft>
              <a:buClr>
                <a:schemeClr val="lt1"/>
              </a:buClr>
              <a:buSzPts val="1400"/>
              <a:buFont typeface="Roboto Light"/>
              <a:buChar char="■"/>
              <a:defRPr sz="1400" b="0" i="0" u="none" strike="noStrike" cap="none">
                <a:solidFill>
                  <a:schemeClr val="lt1"/>
                </a:solidFill>
                <a:latin typeface="Roboto Light"/>
                <a:ea typeface="Roboto Light"/>
                <a:cs typeface="Roboto Light"/>
                <a:sym typeface="Roboto Light"/>
              </a:defRPr>
            </a:lvl3pPr>
            <a:lvl4pPr marL="1828800" marR="0" lvl="3" indent="-317500" algn="l">
              <a:lnSpc>
                <a:spcPct val="115000"/>
              </a:lnSpc>
              <a:spcBef>
                <a:spcPts val="0"/>
              </a:spcBef>
              <a:spcAft>
                <a:spcPts val="0"/>
              </a:spcAft>
              <a:buClr>
                <a:schemeClr val="lt1"/>
              </a:buClr>
              <a:buSzPts val="1400"/>
              <a:buFont typeface="Roboto Light"/>
              <a:buChar char="●"/>
              <a:defRPr sz="1400" b="0" i="0" u="none" strike="noStrike" cap="none">
                <a:solidFill>
                  <a:schemeClr val="lt1"/>
                </a:solidFill>
                <a:latin typeface="Roboto Light"/>
                <a:ea typeface="Roboto Light"/>
                <a:cs typeface="Roboto Light"/>
                <a:sym typeface="Roboto Light"/>
              </a:defRPr>
            </a:lvl4pPr>
            <a:lvl5pPr marL="2286000" marR="0" lvl="4" indent="-317500" algn="l">
              <a:lnSpc>
                <a:spcPct val="115000"/>
              </a:lnSpc>
              <a:spcBef>
                <a:spcPts val="0"/>
              </a:spcBef>
              <a:spcAft>
                <a:spcPts val="0"/>
              </a:spcAft>
              <a:buClr>
                <a:schemeClr val="lt1"/>
              </a:buClr>
              <a:buSzPts val="1400"/>
              <a:buFont typeface="Roboto Light"/>
              <a:buChar char="○"/>
              <a:defRPr sz="1400" b="0" i="0" u="none" strike="noStrike" cap="none">
                <a:solidFill>
                  <a:schemeClr val="lt1"/>
                </a:solidFill>
                <a:latin typeface="Roboto Light"/>
                <a:ea typeface="Roboto Light"/>
                <a:cs typeface="Roboto Light"/>
                <a:sym typeface="Roboto Light"/>
              </a:defRPr>
            </a:lvl5pPr>
            <a:lvl6pPr marL="2743200" marR="0" lvl="5" indent="-317500" algn="l">
              <a:lnSpc>
                <a:spcPct val="115000"/>
              </a:lnSpc>
              <a:spcBef>
                <a:spcPts val="0"/>
              </a:spcBef>
              <a:spcAft>
                <a:spcPts val="0"/>
              </a:spcAft>
              <a:buClr>
                <a:schemeClr val="lt1"/>
              </a:buClr>
              <a:buSzPts val="1400"/>
              <a:buFont typeface="Roboto Light"/>
              <a:buChar char="■"/>
              <a:defRPr sz="1400" b="0" i="0" u="none" strike="noStrike" cap="none">
                <a:solidFill>
                  <a:schemeClr val="lt1"/>
                </a:solidFill>
                <a:latin typeface="Roboto Light"/>
                <a:ea typeface="Roboto Light"/>
                <a:cs typeface="Roboto Light"/>
                <a:sym typeface="Roboto Light"/>
              </a:defRPr>
            </a:lvl6pPr>
            <a:lvl7pPr marL="3200400" marR="0" lvl="6" indent="-317500" algn="l">
              <a:lnSpc>
                <a:spcPct val="115000"/>
              </a:lnSpc>
              <a:spcBef>
                <a:spcPts val="0"/>
              </a:spcBef>
              <a:spcAft>
                <a:spcPts val="0"/>
              </a:spcAft>
              <a:buClr>
                <a:schemeClr val="lt1"/>
              </a:buClr>
              <a:buSzPts val="1400"/>
              <a:buFont typeface="Roboto Light"/>
              <a:buChar char="●"/>
              <a:defRPr sz="1400" b="0" i="0" u="none" strike="noStrike" cap="none">
                <a:solidFill>
                  <a:schemeClr val="lt1"/>
                </a:solidFill>
                <a:latin typeface="Roboto Light"/>
                <a:ea typeface="Roboto Light"/>
                <a:cs typeface="Roboto Light"/>
                <a:sym typeface="Roboto Light"/>
              </a:defRPr>
            </a:lvl7pPr>
            <a:lvl8pPr marL="3657600" marR="0" lvl="7" indent="-317500" algn="l">
              <a:lnSpc>
                <a:spcPct val="115000"/>
              </a:lnSpc>
              <a:spcBef>
                <a:spcPts val="0"/>
              </a:spcBef>
              <a:spcAft>
                <a:spcPts val="0"/>
              </a:spcAft>
              <a:buClr>
                <a:schemeClr val="lt1"/>
              </a:buClr>
              <a:buSzPts val="1400"/>
              <a:buFont typeface="Roboto Light"/>
              <a:buChar char="○"/>
              <a:defRPr sz="1400" b="0" i="0" u="none" strike="noStrike" cap="none">
                <a:solidFill>
                  <a:schemeClr val="lt1"/>
                </a:solidFill>
                <a:latin typeface="Roboto Light"/>
                <a:ea typeface="Roboto Light"/>
                <a:cs typeface="Roboto Light"/>
                <a:sym typeface="Roboto Light"/>
              </a:defRPr>
            </a:lvl8pPr>
            <a:lvl9pPr marL="4114800" marR="0" lvl="8" indent="-317500" algn="l">
              <a:lnSpc>
                <a:spcPct val="115000"/>
              </a:lnSpc>
              <a:spcBef>
                <a:spcPts val="0"/>
              </a:spcBef>
              <a:spcAft>
                <a:spcPts val="0"/>
              </a:spcAft>
              <a:buClr>
                <a:schemeClr val="lt1"/>
              </a:buClr>
              <a:buSzPts val="1400"/>
              <a:buFont typeface="Roboto Light"/>
              <a:buChar char="■"/>
              <a:defRPr sz="1400" b="0" i="0" u="none" strike="noStrike" cap="none">
                <a:solidFill>
                  <a:schemeClr val="lt1"/>
                </a:solidFill>
                <a:latin typeface="Roboto Light"/>
                <a:ea typeface="Roboto Light"/>
                <a:cs typeface="Roboto Light"/>
                <a:sym typeface="Roboto Light"/>
              </a:defRPr>
            </a:lvl9pPr>
          </a:lstStyle>
          <a:p>
            <a:endParaRPr/>
          </a:p>
        </p:txBody>
      </p:sp>
      <p:sp>
        <p:nvSpPr>
          <p:cNvPr id="115" name="Google Shape;115;p17"/>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blipFill>
          <a:blip r:embed="rId17">
            <a:alphaModFix/>
          </a:blip>
          <a:stretch>
            <a:fillRect/>
          </a:stretch>
        </a:blipFill>
        <a:effectLst/>
      </p:bgPr>
    </p:bg>
    <p:spTree>
      <p:nvGrpSpPr>
        <p:cNvPr id="1" name="Shape 182"/>
        <p:cNvGrpSpPr/>
        <p:nvPr/>
      </p:nvGrpSpPr>
      <p:grpSpPr>
        <a:xfrm>
          <a:off x="0" y="0"/>
          <a:ext cx="0" cy="0"/>
          <a:chOff x="0" y="0"/>
          <a:chExt cx="0" cy="0"/>
        </a:xfrm>
      </p:grpSpPr>
      <p:sp>
        <p:nvSpPr>
          <p:cNvPr id="183" name="Google Shape;183;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900"/>
              <a:buFont typeface="Roboto Medium"/>
              <a:buNone/>
              <a:defRPr sz="2900" b="0" i="0" u="none" strike="noStrike" cap="none">
                <a:solidFill>
                  <a:schemeClr val="dk1"/>
                </a:solidFill>
                <a:latin typeface="Roboto Medium"/>
                <a:ea typeface="Roboto Medium"/>
                <a:cs typeface="Roboto Medium"/>
                <a:sym typeface="Roboto Medium"/>
              </a:defRPr>
            </a:lvl1pPr>
            <a:lvl2pPr marR="0" lvl="1" algn="l">
              <a:lnSpc>
                <a:spcPct val="100000"/>
              </a:lnSpc>
              <a:spcBef>
                <a:spcPts val="0"/>
              </a:spcBef>
              <a:spcAft>
                <a:spcPts val="0"/>
              </a:spcAft>
              <a:buClr>
                <a:schemeClr val="dk1"/>
              </a:buClr>
              <a:buSzPts val="2800"/>
              <a:buFont typeface="Roboto Light"/>
              <a:buNone/>
              <a:defRPr sz="2800" b="0" i="0" u="none" strike="noStrike" cap="none">
                <a:solidFill>
                  <a:schemeClr val="dk1"/>
                </a:solidFill>
                <a:latin typeface="Roboto Light"/>
                <a:ea typeface="Roboto Light"/>
                <a:cs typeface="Roboto Light"/>
                <a:sym typeface="Roboto Light"/>
              </a:defRPr>
            </a:lvl2pPr>
            <a:lvl3pPr marR="0" lvl="2" algn="l">
              <a:lnSpc>
                <a:spcPct val="100000"/>
              </a:lnSpc>
              <a:spcBef>
                <a:spcPts val="0"/>
              </a:spcBef>
              <a:spcAft>
                <a:spcPts val="0"/>
              </a:spcAft>
              <a:buClr>
                <a:schemeClr val="dk1"/>
              </a:buClr>
              <a:buSzPts val="2800"/>
              <a:buFont typeface="Roboto Light"/>
              <a:buNone/>
              <a:defRPr sz="2800" b="0" i="0" u="none" strike="noStrike" cap="none">
                <a:solidFill>
                  <a:schemeClr val="dk1"/>
                </a:solidFill>
                <a:latin typeface="Roboto Light"/>
                <a:ea typeface="Roboto Light"/>
                <a:cs typeface="Roboto Light"/>
                <a:sym typeface="Roboto Light"/>
              </a:defRPr>
            </a:lvl3pPr>
            <a:lvl4pPr marR="0" lvl="3" algn="l">
              <a:lnSpc>
                <a:spcPct val="100000"/>
              </a:lnSpc>
              <a:spcBef>
                <a:spcPts val="0"/>
              </a:spcBef>
              <a:spcAft>
                <a:spcPts val="0"/>
              </a:spcAft>
              <a:buClr>
                <a:schemeClr val="dk1"/>
              </a:buClr>
              <a:buSzPts val="2800"/>
              <a:buFont typeface="Roboto Light"/>
              <a:buNone/>
              <a:defRPr sz="2800" b="0" i="0" u="none" strike="noStrike" cap="none">
                <a:solidFill>
                  <a:schemeClr val="dk1"/>
                </a:solidFill>
                <a:latin typeface="Roboto Light"/>
                <a:ea typeface="Roboto Light"/>
                <a:cs typeface="Roboto Light"/>
                <a:sym typeface="Roboto Light"/>
              </a:defRPr>
            </a:lvl4pPr>
            <a:lvl5pPr marR="0" lvl="4" algn="l">
              <a:lnSpc>
                <a:spcPct val="100000"/>
              </a:lnSpc>
              <a:spcBef>
                <a:spcPts val="0"/>
              </a:spcBef>
              <a:spcAft>
                <a:spcPts val="0"/>
              </a:spcAft>
              <a:buClr>
                <a:schemeClr val="dk1"/>
              </a:buClr>
              <a:buSzPts val="2800"/>
              <a:buFont typeface="Roboto Light"/>
              <a:buNone/>
              <a:defRPr sz="2800" b="0" i="0" u="none" strike="noStrike" cap="none">
                <a:solidFill>
                  <a:schemeClr val="dk1"/>
                </a:solidFill>
                <a:latin typeface="Roboto Light"/>
                <a:ea typeface="Roboto Light"/>
                <a:cs typeface="Roboto Light"/>
                <a:sym typeface="Roboto Light"/>
              </a:defRPr>
            </a:lvl5pPr>
            <a:lvl6pPr marR="0" lvl="5" algn="l">
              <a:lnSpc>
                <a:spcPct val="100000"/>
              </a:lnSpc>
              <a:spcBef>
                <a:spcPts val="0"/>
              </a:spcBef>
              <a:spcAft>
                <a:spcPts val="0"/>
              </a:spcAft>
              <a:buClr>
                <a:schemeClr val="dk1"/>
              </a:buClr>
              <a:buSzPts val="2800"/>
              <a:buFont typeface="Roboto Light"/>
              <a:buNone/>
              <a:defRPr sz="2800" b="0" i="0" u="none" strike="noStrike" cap="none">
                <a:solidFill>
                  <a:schemeClr val="dk1"/>
                </a:solidFill>
                <a:latin typeface="Roboto Light"/>
                <a:ea typeface="Roboto Light"/>
                <a:cs typeface="Roboto Light"/>
                <a:sym typeface="Roboto Light"/>
              </a:defRPr>
            </a:lvl6pPr>
            <a:lvl7pPr marR="0" lvl="6" algn="l">
              <a:lnSpc>
                <a:spcPct val="100000"/>
              </a:lnSpc>
              <a:spcBef>
                <a:spcPts val="0"/>
              </a:spcBef>
              <a:spcAft>
                <a:spcPts val="0"/>
              </a:spcAft>
              <a:buClr>
                <a:schemeClr val="dk1"/>
              </a:buClr>
              <a:buSzPts val="2800"/>
              <a:buFont typeface="Roboto Light"/>
              <a:buNone/>
              <a:defRPr sz="2800" b="0" i="0" u="none" strike="noStrike" cap="none">
                <a:solidFill>
                  <a:schemeClr val="dk1"/>
                </a:solidFill>
                <a:latin typeface="Roboto Light"/>
                <a:ea typeface="Roboto Light"/>
                <a:cs typeface="Roboto Light"/>
                <a:sym typeface="Roboto Light"/>
              </a:defRPr>
            </a:lvl7pPr>
            <a:lvl8pPr marR="0" lvl="7" algn="l">
              <a:lnSpc>
                <a:spcPct val="100000"/>
              </a:lnSpc>
              <a:spcBef>
                <a:spcPts val="0"/>
              </a:spcBef>
              <a:spcAft>
                <a:spcPts val="0"/>
              </a:spcAft>
              <a:buClr>
                <a:schemeClr val="dk1"/>
              </a:buClr>
              <a:buSzPts val="2800"/>
              <a:buFont typeface="Roboto Light"/>
              <a:buNone/>
              <a:defRPr sz="2800" b="0" i="0" u="none" strike="noStrike" cap="none">
                <a:solidFill>
                  <a:schemeClr val="dk1"/>
                </a:solidFill>
                <a:latin typeface="Roboto Light"/>
                <a:ea typeface="Roboto Light"/>
                <a:cs typeface="Roboto Light"/>
                <a:sym typeface="Roboto Light"/>
              </a:defRPr>
            </a:lvl8pPr>
            <a:lvl9pPr marR="0" lvl="8" algn="l">
              <a:lnSpc>
                <a:spcPct val="100000"/>
              </a:lnSpc>
              <a:spcBef>
                <a:spcPts val="0"/>
              </a:spcBef>
              <a:spcAft>
                <a:spcPts val="0"/>
              </a:spcAft>
              <a:buClr>
                <a:schemeClr val="dk1"/>
              </a:buClr>
              <a:buSzPts val="2800"/>
              <a:buFont typeface="Roboto Light"/>
              <a:buNone/>
              <a:defRPr sz="2800" b="0" i="0" u="none" strike="noStrike" cap="none">
                <a:solidFill>
                  <a:schemeClr val="dk1"/>
                </a:solidFill>
                <a:latin typeface="Roboto Light"/>
                <a:ea typeface="Roboto Light"/>
                <a:cs typeface="Roboto Light"/>
                <a:sym typeface="Roboto Light"/>
              </a:defRPr>
            </a:lvl9pPr>
          </a:lstStyle>
          <a:p>
            <a:endParaRPr/>
          </a:p>
        </p:txBody>
      </p:sp>
      <p:sp>
        <p:nvSpPr>
          <p:cNvPr id="184" name="Google Shape;184;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lt1"/>
              </a:buClr>
              <a:buSzPts val="1800"/>
              <a:buFont typeface="Roboto Light"/>
              <a:buChar char="●"/>
              <a:defRPr sz="1800" b="0" i="0" u="none" strike="noStrike" cap="none">
                <a:solidFill>
                  <a:schemeClr val="lt1"/>
                </a:solidFill>
                <a:latin typeface="Roboto Light"/>
                <a:ea typeface="Roboto Light"/>
                <a:cs typeface="Roboto Light"/>
                <a:sym typeface="Roboto Light"/>
              </a:defRPr>
            </a:lvl1pPr>
            <a:lvl2pPr marL="914400" marR="0" lvl="1" indent="-317500" algn="l">
              <a:lnSpc>
                <a:spcPct val="115000"/>
              </a:lnSpc>
              <a:spcBef>
                <a:spcPts val="0"/>
              </a:spcBef>
              <a:spcAft>
                <a:spcPts val="0"/>
              </a:spcAft>
              <a:buClr>
                <a:schemeClr val="lt1"/>
              </a:buClr>
              <a:buSzPts val="1400"/>
              <a:buFont typeface="Roboto Light"/>
              <a:buChar char="○"/>
              <a:defRPr sz="1400" b="0" i="0" u="none" strike="noStrike" cap="none">
                <a:solidFill>
                  <a:schemeClr val="lt1"/>
                </a:solidFill>
                <a:latin typeface="Roboto Light"/>
                <a:ea typeface="Roboto Light"/>
                <a:cs typeface="Roboto Light"/>
                <a:sym typeface="Roboto Light"/>
              </a:defRPr>
            </a:lvl2pPr>
            <a:lvl3pPr marL="1371600" marR="0" lvl="2" indent="-317500" algn="l">
              <a:lnSpc>
                <a:spcPct val="115000"/>
              </a:lnSpc>
              <a:spcBef>
                <a:spcPts val="0"/>
              </a:spcBef>
              <a:spcAft>
                <a:spcPts val="0"/>
              </a:spcAft>
              <a:buClr>
                <a:schemeClr val="lt1"/>
              </a:buClr>
              <a:buSzPts val="1400"/>
              <a:buFont typeface="Roboto Light"/>
              <a:buChar char="■"/>
              <a:defRPr sz="1400" b="0" i="0" u="none" strike="noStrike" cap="none">
                <a:solidFill>
                  <a:schemeClr val="lt1"/>
                </a:solidFill>
                <a:latin typeface="Roboto Light"/>
                <a:ea typeface="Roboto Light"/>
                <a:cs typeface="Roboto Light"/>
                <a:sym typeface="Roboto Light"/>
              </a:defRPr>
            </a:lvl3pPr>
            <a:lvl4pPr marL="1828800" marR="0" lvl="3" indent="-317500" algn="l">
              <a:lnSpc>
                <a:spcPct val="115000"/>
              </a:lnSpc>
              <a:spcBef>
                <a:spcPts val="0"/>
              </a:spcBef>
              <a:spcAft>
                <a:spcPts val="0"/>
              </a:spcAft>
              <a:buClr>
                <a:schemeClr val="lt1"/>
              </a:buClr>
              <a:buSzPts val="1400"/>
              <a:buFont typeface="Roboto Light"/>
              <a:buChar char="●"/>
              <a:defRPr sz="1400" b="0" i="0" u="none" strike="noStrike" cap="none">
                <a:solidFill>
                  <a:schemeClr val="lt1"/>
                </a:solidFill>
                <a:latin typeface="Roboto Light"/>
                <a:ea typeface="Roboto Light"/>
                <a:cs typeface="Roboto Light"/>
                <a:sym typeface="Roboto Light"/>
              </a:defRPr>
            </a:lvl4pPr>
            <a:lvl5pPr marL="2286000" marR="0" lvl="4" indent="-317500" algn="l">
              <a:lnSpc>
                <a:spcPct val="115000"/>
              </a:lnSpc>
              <a:spcBef>
                <a:spcPts val="0"/>
              </a:spcBef>
              <a:spcAft>
                <a:spcPts val="0"/>
              </a:spcAft>
              <a:buClr>
                <a:schemeClr val="lt1"/>
              </a:buClr>
              <a:buSzPts val="1400"/>
              <a:buFont typeface="Roboto Light"/>
              <a:buChar char="○"/>
              <a:defRPr sz="1400" b="0" i="0" u="none" strike="noStrike" cap="none">
                <a:solidFill>
                  <a:schemeClr val="lt1"/>
                </a:solidFill>
                <a:latin typeface="Roboto Light"/>
                <a:ea typeface="Roboto Light"/>
                <a:cs typeface="Roboto Light"/>
                <a:sym typeface="Roboto Light"/>
              </a:defRPr>
            </a:lvl5pPr>
            <a:lvl6pPr marL="2743200" marR="0" lvl="5" indent="-317500" algn="l">
              <a:lnSpc>
                <a:spcPct val="115000"/>
              </a:lnSpc>
              <a:spcBef>
                <a:spcPts val="0"/>
              </a:spcBef>
              <a:spcAft>
                <a:spcPts val="0"/>
              </a:spcAft>
              <a:buClr>
                <a:schemeClr val="lt1"/>
              </a:buClr>
              <a:buSzPts val="1400"/>
              <a:buFont typeface="Roboto Light"/>
              <a:buChar char="■"/>
              <a:defRPr sz="1400" b="0" i="0" u="none" strike="noStrike" cap="none">
                <a:solidFill>
                  <a:schemeClr val="lt1"/>
                </a:solidFill>
                <a:latin typeface="Roboto Light"/>
                <a:ea typeface="Roboto Light"/>
                <a:cs typeface="Roboto Light"/>
                <a:sym typeface="Roboto Light"/>
              </a:defRPr>
            </a:lvl6pPr>
            <a:lvl7pPr marL="3200400" marR="0" lvl="6" indent="-317500" algn="l">
              <a:lnSpc>
                <a:spcPct val="115000"/>
              </a:lnSpc>
              <a:spcBef>
                <a:spcPts val="0"/>
              </a:spcBef>
              <a:spcAft>
                <a:spcPts val="0"/>
              </a:spcAft>
              <a:buClr>
                <a:schemeClr val="lt1"/>
              </a:buClr>
              <a:buSzPts val="1400"/>
              <a:buFont typeface="Roboto Light"/>
              <a:buChar char="●"/>
              <a:defRPr sz="1400" b="0" i="0" u="none" strike="noStrike" cap="none">
                <a:solidFill>
                  <a:schemeClr val="lt1"/>
                </a:solidFill>
                <a:latin typeface="Roboto Light"/>
                <a:ea typeface="Roboto Light"/>
                <a:cs typeface="Roboto Light"/>
                <a:sym typeface="Roboto Light"/>
              </a:defRPr>
            </a:lvl7pPr>
            <a:lvl8pPr marL="3657600" marR="0" lvl="7" indent="-317500" algn="l">
              <a:lnSpc>
                <a:spcPct val="115000"/>
              </a:lnSpc>
              <a:spcBef>
                <a:spcPts val="0"/>
              </a:spcBef>
              <a:spcAft>
                <a:spcPts val="0"/>
              </a:spcAft>
              <a:buClr>
                <a:schemeClr val="lt1"/>
              </a:buClr>
              <a:buSzPts val="1400"/>
              <a:buFont typeface="Roboto Light"/>
              <a:buChar char="○"/>
              <a:defRPr sz="1400" b="0" i="0" u="none" strike="noStrike" cap="none">
                <a:solidFill>
                  <a:schemeClr val="lt1"/>
                </a:solidFill>
                <a:latin typeface="Roboto Light"/>
                <a:ea typeface="Roboto Light"/>
                <a:cs typeface="Roboto Light"/>
                <a:sym typeface="Roboto Light"/>
              </a:defRPr>
            </a:lvl8pPr>
            <a:lvl9pPr marL="4114800" marR="0" lvl="8" indent="-317500" algn="l">
              <a:lnSpc>
                <a:spcPct val="115000"/>
              </a:lnSpc>
              <a:spcBef>
                <a:spcPts val="0"/>
              </a:spcBef>
              <a:spcAft>
                <a:spcPts val="0"/>
              </a:spcAft>
              <a:buClr>
                <a:schemeClr val="lt1"/>
              </a:buClr>
              <a:buSzPts val="1400"/>
              <a:buFont typeface="Roboto Light"/>
              <a:buChar char="■"/>
              <a:defRPr sz="1400" b="0" i="0" u="none" strike="noStrike" cap="none">
                <a:solidFill>
                  <a:schemeClr val="lt1"/>
                </a:solidFill>
                <a:latin typeface="Roboto Light"/>
                <a:ea typeface="Roboto Light"/>
                <a:cs typeface="Roboto Light"/>
                <a:sym typeface="Roboto Light"/>
              </a:defRPr>
            </a:lvl9pPr>
          </a:lstStyle>
          <a:p>
            <a:endParaRPr/>
          </a:p>
        </p:txBody>
      </p:sp>
      <p:sp>
        <p:nvSpPr>
          <p:cNvPr id="185" name="Google Shape;185;p33"/>
          <p:cNvSpPr txBox="1">
            <a:spLocks noGrp="1"/>
          </p:cNvSpPr>
          <p:nvPr>
            <p:ph type="sldNum" idx="12"/>
          </p:nvPr>
        </p:nvSpPr>
        <p:spPr>
          <a:xfrm>
            <a:off x="8412063" y="4511719"/>
            <a:ext cx="4905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5DBA"/>
        </a:solidFill>
        <a:effectLst/>
      </p:bgPr>
    </p:bg>
    <p:spTree>
      <p:nvGrpSpPr>
        <p:cNvPr id="1" name="Shape 252"/>
        <p:cNvGrpSpPr/>
        <p:nvPr/>
      </p:nvGrpSpPr>
      <p:grpSpPr>
        <a:xfrm>
          <a:off x="0" y="0"/>
          <a:ext cx="0" cy="0"/>
          <a:chOff x="0" y="0"/>
          <a:chExt cx="0" cy="0"/>
        </a:xfrm>
      </p:grpSpPr>
      <p:sp>
        <p:nvSpPr>
          <p:cNvPr id="253" name="Google Shape;253;p49"/>
          <p:cNvSpPr txBox="1">
            <a:spLocks noGrp="1"/>
          </p:cNvSpPr>
          <p:nvPr>
            <p:ph type="title"/>
          </p:nvPr>
        </p:nvSpPr>
        <p:spPr>
          <a:xfrm>
            <a:off x="628650" y="273844"/>
            <a:ext cx="7886700" cy="994200"/>
          </a:xfrm>
          <a:prstGeom prst="rect">
            <a:avLst/>
          </a:prstGeom>
          <a:noFill/>
          <a:ln>
            <a:noFill/>
          </a:ln>
        </p:spPr>
        <p:txBody>
          <a:bodyPr spcFirstLastPara="1" wrap="square" lIns="68675" tIns="34325" rIns="68675" bIns="3432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54" name="Google Shape;254;p49"/>
          <p:cNvSpPr txBox="1">
            <a:spLocks noGrp="1"/>
          </p:cNvSpPr>
          <p:nvPr>
            <p:ph type="body" idx="1"/>
          </p:nvPr>
        </p:nvSpPr>
        <p:spPr>
          <a:xfrm>
            <a:off x="628650" y="1369219"/>
            <a:ext cx="7886700" cy="3263400"/>
          </a:xfrm>
          <a:prstGeom prst="rect">
            <a:avLst/>
          </a:prstGeom>
          <a:noFill/>
          <a:ln>
            <a:noFill/>
          </a:ln>
        </p:spPr>
        <p:txBody>
          <a:bodyPr spcFirstLastPara="1" wrap="square" lIns="68675" tIns="34325" rIns="68675" bIns="3432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55" name="Google Shape;255;p49"/>
          <p:cNvSpPr txBox="1">
            <a:spLocks noGrp="1"/>
          </p:cNvSpPr>
          <p:nvPr>
            <p:ph type="dt" idx="10"/>
          </p:nvPr>
        </p:nvSpPr>
        <p:spPr>
          <a:xfrm>
            <a:off x="628650" y="4767263"/>
            <a:ext cx="2057400" cy="273900"/>
          </a:xfrm>
          <a:prstGeom prst="rect">
            <a:avLst/>
          </a:prstGeom>
          <a:noFill/>
          <a:ln>
            <a:noFill/>
          </a:ln>
        </p:spPr>
        <p:txBody>
          <a:bodyPr spcFirstLastPara="1" wrap="square" lIns="68675" tIns="34325" rIns="68675" bIns="34325" anchor="ctr" anchorCtr="0">
            <a:noAutofit/>
          </a:bodyPr>
          <a:lstStyle>
            <a:lvl1pPr marR="0" lvl="0" algn="l">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56" name="Google Shape;256;p49"/>
          <p:cNvSpPr txBox="1">
            <a:spLocks noGrp="1"/>
          </p:cNvSpPr>
          <p:nvPr>
            <p:ph type="ftr" idx="11"/>
          </p:nvPr>
        </p:nvSpPr>
        <p:spPr>
          <a:xfrm>
            <a:off x="3028950" y="4767263"/>
            <a:ext cx="3086100" cy="273900"/>
          </a:xfrm>
          <a:prstGeom prst="rect">
            <a:avLst/>
          </a:prstGeom>
          <a:noFill/>
          <a:ln>
            <a:noFill/>
          </a:ln>
        </p:spPr>
        <p:txBody>
          <a:bodyPr spcFirstLastPara="1" wrap="square" lIns="68675" tIns="34325" rIns="68675" bIns="34325" anchor="ctr" anchorCtr="0">
            <a:noAutofit/>
          </a:bodyPr>
          <a:lstStyle>
            <a:lvl1pPr marR="0" lvl="0" algn="ctr">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57" name="Google Shape;257;p49"/>
          <p:cNvSpPr txBox="1">
            <a:spLocks noGrp="1"/>
          </p:cNvSpPr>
          <p:nvPr>
            <p:ph type="sldNum" idx="12"/>
          </p:nvPr>
        </p:nvSpPr>
        <p:spPr>
          <a:xfrm>
            <a:off x="6457950" y="4767263"/>
            <a:ext cx="2057400" cy="273900"/>
          </a:xfrm>
          <a:prstGeom prst="rect">
            <a:avLst/>
          </a:prstGeom>
          <a:noFill/>
          <a:ln>
            <a:noFill/>
          </a:ln>
        </p:spPr>
        <p:txBody>
          <a:bodyPr spcFirstLastPara="1" wrap="square" lIns="68675" tIns="34325" rIns="68675" bIns="34325" anchor="ctr" anchorCtr="0">
            <a:noAutofit/>
          </a:bodyPr>
          <a:lstStyle>
            <a:lvl1pPr marL="0" marR="0" lvl="0" indent="0" algn="r">
              <a:spcBef>
                <a:spcPts val="0"/>
              </a:spcBef>
              <a:buNone/>
              <a:defRPr sz="900" b="0" i="0" u="none" strike="noStrike" cap="none">
                <a:solidFill>
                  <a:srgbClr val="888888"/>
                </a:solidFill>
                <a:latin typeface="Calibri"/>
                <a:ea typeface="Calibri"/>
                <a:cs typeface="Calibri"/>
                <a:sym typeface="Calibri"/>
              </a:defRPr>
            </a:lvl1pPr>
            <a:lvl2pPr marL="0" marR="0" lvl="1" indent="0" algn="r">
              <a:spcBef>
                <a:spcPts val="0"/>
              </a:spcBef>
              <a:buNone/>
              <a:defRPr sz="900" b="0" i="0" u="none" strike="noStrike" cap="none">
                <a:solidFill>
                  <a:srgbClr val="888888"/>
                </a:solidFill>
                <a:latin typeface="Calibri"/>
                <a:ea typeface="Calibri"/>
                <a:cs typeface="Calibri"/>
                <a:sym typeface="Calibri"/>
              </a:defRPr>
            </a:lvl2pPr>
            <a:lvl3pPr marL="0" marR="0" lvl="2" indent="0" algn="r">
              <a:spcBef>
                <a:spcPts val="0"/>
              </a:spcBef>
              <a:buNone/>
              <a:defRPr sz="900" b="0" i="0" u="none" strike="noStrike" cap="none">
                <a:solidFill>
                  <a:srgbClr val="888888"/>
                </a:solidFill>
                <a:latin typeface="Calibri"/>
                <a:ea typeface="Calibri"/>
                <a:cs typeface="Calibri"/>
                <a:sym typeface="Calibri"/>
              </a:defRPr>
            </a:lvl3pPr>
            <a:lvl4pPr marL="0" marR="0" lvl="3" indent="0" algn="r">
              <a:spcBef>
                <a:spcPts val="0"/>
              </a:spcBef>
              <a:buNone/>
              <a:defRPr sz="900" b="0" i="0" u="none" strike="noStrike" cap="none">
                <a:solidFill>
                  <a:srgbClr val="888888"/>
                </a:solidFill>
                <a:latin typeface="Calibri"/>
                <a:ea typeface="Calibri"/>
                <a:cs typeface="Calibri"/>
                <a:sym typeface="Calibri"/>
              </a:defRPr>
            </a:lvl4pPr>
            <a:lvl5pPr marL="0" marR="0" lvl="4" indent="0" algn="r">
              <a:spcBef>
                <a:spcPts val="0"/>
              </a:spcBef>
              <a:buNone/>
              <a:defRPr sz="900" b="0" i="0" u="none" strike="noStrike" cap="none">
                <a:solidFill>
                  <a:srgbClr val="888888"/>
                </a:solidFill>
                <a:latin typeface="Calibri"/>
                <a:ea typeface="Calibri"/>
                <a:cs typeface="Calibri"/>
                <a:sym typeface="Calibri"/>
              </a:defRPr>
            </a:lvl5pPr>
            <a:lvl6pPr marL="0" marR="0" lvl="5" indent="0" algn="r">
              <a:spcBef>
                <a:spcPts val="0"/>
              </a:spcBef>
              <a:buNone/>
              <a:defRPr sz="900" b="0" i="0" u="none" strike="noStrike" cap="none">
                <a:solidFill>
                  <a:srgbClr val="888888"/>
                </a:solidFill>
                <a:latin typeface="Calibri"/>
                <a:ea typeface="Calibri"/>
                <a:cs typeface="Calibri"/>
                <a:sym typeface="Calibri"/>
              </a:defRPr>
            </a:lvl6pPr>
            <a:lvl7pPr marL="0" marR="0" lvl="6" indent="0" algn="r">
              <a:spcBef>
                <a:spcPts val="0"/>
              </a:spcBef>
              <a:buNone/>
              <a:defRPr sz="900" b="0" i="0" u="none" strike="noStrike" cap="none">
                <a:solidFill>
                  <a:srgbClr val="888888"/>
                </a:solidFill>
                <a:latin typeface="Calibri"/>
                <a:ea typeface="Calibri"/>
                <a:cs typeface="Calibri"/>
                <a:sym typeface="Calibri"/>
              </a:defRPr>
            </a:lvl7pPr>
            <a:lvl8pPr marL="0" marR="0" lvl="7" indent="0" algn="r">
              <a:spcBef>
                <a:spcPts val="0"/>
              </a:spcBef>
              <a:buNone/>
              <a:defRPr sz="900" b="0" i="0" u="none" strike="noStrike" cap="none">
                <a:solidFill>
                  <a:srgbClr val="888888"/>
                </a:solidFill>
                <a:latin typeface="Calibri"/>
                <a:ea typeface="Calibri"/>
                <a:cs typeface="Calibri"/>
                <a:sym typeface="Calibri"/>
              </a:defRPr>
            </a:lvl8pPr>
            <a:lvl9pPr marL="0" marR="0" lvl="8" indent="0" algn="r">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58" name="Google Shape;258;p49"/>
          <p:cNvPicPr preferRelativeResize="0"/>
          <p:nvPr/>
        </p:nvPicPr>
        <p:blipFill rotWithShape="1">
          <a:blip r:embed="rId19">
            <a:alphaModFix/>
          </a:blip>
          <a:srcRect/>
          <a:stretch/>
        </p:blipFill>
        <p:spPr>
          <a:xfrm>
            <a:off x="490804" y="4289822"/>
            <a:ext cx="1029107" cy="632449"/>
          </a:xfrm>
          <a:prstGeom prst="rect">
            <a:avLst/>
          </a:prstGeom>
          <a:noFill/>
          <a:ln>
            <a:noFill/>
          </a:ln>
        </p:spPr>
      </p:pic>
      <p:cxnSp>
        <p:nvCxnSpPr>
          <p:cNvPr id="259" name="Google Shape;259;p49"/>
          <p:cNvCxnSpPr/>
          <p:nvPr/>
        </p:nvCxnSpPr>
        <p:spPr>
          <a:xfrm>
            <a:off x="1662536" y="4197926"/>
            <a:ext cx="0" cy="768900"/>
          </a:xfrm>
          <a:prstGeom prst="straightConnector1">
            <a:avLst/>
          </a:prstGeom>
          <a:noFill/>
          <a:ln w="22225" cap="flat" cmpd="sng">
            <a:solidFill>
              <a:srgbClr val="6EC829"/>
            </a:solidFill>
            <a:prstDash val="solid"/>
            <a:miter lim="800000"/>
            <a:headEnd type="none" w="sm" len="sm"/>
            <a:tailEnd type="none" w="sm" len="sm"/>
          </a:ln>
        </p:spPr>
      </p:cxnSp>
      <p:sp>
        <p:nvSpPr>
          <p:cNvPr id="260" name="Google Shape;260;p49"/>
          <p:cNvSpPr txBox="1"/>
          <p:nvPr/>
        </p:nvSpPr>
        <p:spPr>
          <a:xfrm>
            <a:off x="1776837" y="4447309"/>
            <a:ext cx="2660100" cy="300300"/>
          </a:xfrm>
          <a:prstGeom prst="rect">
            <a:avLst/>
          </a:prstGeom>
          <a:noFill/>
          <a:ln>
            <a:noFill/>
          </a:ln>
        </p:spPr>
        <p:txBody>
          <a:bodyPr spcFirstLastPara="1" wrap="square" lIns="68675" tIns="34325" rIns="68675" bIns="34325" anchor="t" anchorCtr="0">
            <a:spAutoFit/>
          </a:bodyPr>
          <a:lstStyle/>
          <a:p>
            <a:pPr marL="0" marR="0" lvl="0" indent="0" algn="l" rtl="0">
              <a:spcBef>
                <a:spcPts val="0"/>
              </a:spcBef>
              <a:spcAft>
                <a:spcPts val="0"/>
              </a:spcAft>
              <a:buNone/>
            </a:pPr>
            <a:r>
              <a:rPr lang="en" sz="1500" b="0" i="0" u="none" strike="noStrike" cap="none">
                <a:solidFill>
                  <a:schemeClr val="lt1"/>
                </a:solidFill>
                <a:latin typeface="Calibri"/>
                <a:ea typeface="Calibri"/>
                <a:cs typeface="Calibri"/>
                <a:sym typeface="Calibri"/>
              </a:rPr>
              <a:t>ReachHigherMontana.org</a:t>
            </a:r>
            <a:endParaRPr sz="150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hyperlink" Target="https://wblmt.org/data-dashboar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6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61.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61.xml"/><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61.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61.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61.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61.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ZFJ_I-e3808" TargetMode="External"/><Relationship Id="rId2" Type="http://schemas.openxmlformats.org/officeDocument/2006/relationships/notesSlide" Target="../notesSlides/notesSlide24.xml"/><Relationship Id="rId1" Type="http://schemas.openxmlformats.org/officeDocument/2006/relationships/slideLayout" Target="../slideLayouts/slideLayout61.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hyperlink" Target="https://reachhighermontana.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2.xml"/><Relationship Id="rId1" Type="http://schemas.openxmlformats.org/officeDocument/2006/relationships/slideLayout" Target="../slideLayouts/slideLayout61.xml"/><Relationship Id="rId4" Type="http://schemas.openxmlformats.org/officeDocument/2006/relationships/image" Target="../media/image6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s://www.levelall.com/montan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7"/>
          <p:cNvSpPr txBox="1">
            <a:spLocks noGrp="1"/>
          </p:cNvSpPr>
          <p:nvPr>
            <p:ph type="ctrTitle"/>
          </p:nvPr>
        </p:nvSpPr>
        <p:spPr>
          <a:xfrm>
            <a:off x="1143000" y="406075"/>
            <a:ext cx="6858000" cy="2908500"/>
          </a:xfrm>
          <a:prstGeom prst="rect">
            <a:avLst/>
          </a:prstGeom>
        </p:spPr>
        <p:txBody>
          <a:bodyPr spcFirstLastPara="1" wrap="square" lIns="68675" tIns="34325" rIns="68675" bIns="34325" anchor="b" anchorCtr="0">
            <a:normAutofit/>
          </a:bodyPr>
          <a:lstStyle/>
          <a:p>
            <a:pPr marL="0" lvl="0" indent="0" algn="ctr" rtl="0">
              <a:spcBef>
                <a:spcPts val="0"/>
              </a:spcBef>
              <a:spcAft>
                <a:spcPts val="0"/>
              </a:spcAft>
              <a:buNone/>
            </a:pPr>
            <a:r>
              <a:rPr lang="en">
                <a:solidFill>
                  <a:schemeClr val="lt1"/>
                </a:solidFill>
              </a:rPr>
              <a:t>Unlocking Potential, Empowering Communities:  Rural Success Stories in Work-Based Learning</a:t>
            </a:r>
            <a:endParaRPr>
              <a:solidFill>
                <a:schemeClr val="lt1"/>
              </a:solidFill>
            </a:endParaRPr>
          </a:p>
        </p:txBody>
      </p:sp>
      <p:sp>
        <p:nvSpPr>
          <p:cNvPr id="374" name="Google Shape;374;p67"/>
          <p:cNvSpPr txBox="1">
            <a:spLocks noGrp="1"/>
          </p:cNvSpPr>
          <p:nvPr>
            <p:ph type="subTitle" idx="1"/>
          </p:nvPr>
        </p:nvSpPr>
        <p:spPr>
          <a:xfrm>
            <a:off x="1143000" y="2701529"/>
            <a:ext cx="6858000" cy="1241700"/>
          </a:xfrm>
          <a:prstGeom prst="rect">
            <a:avLst/>
          </a:prstGeom>
        </p:spPr>
        <p:txBody>
          <a:bodyPr spcFirstLastPara="1" wrap="square" lIns="68675" tIns="34325" rIns="68675" bIns="34325" anchor="t" anchorCtr="0">
            <a:normAutofit/>
          </a:bodyPr>
          <a:lstStyle/>
          <a:p>
            <a:pPr marL="0" lvl="0" indent="0" algn="ctr" rtl="0">
              <a:spcBef>
                <a:spcPts val="80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0"/>
        <p:cNvGrpSpPr/>
        <p:nvPr/>
      </p:nvGrpSpPr>
      <p:grpSpPr>
        <a:xfrm>
          <a:off x="0" y="0"/>
          <a:ext cx="0" cy="0"/>
          <a:chOff x="0" y="0"/>
          <a:chExt cx="0" cy="0"/>
        </a:xfrm>
      </p:grpSpPr>
      <p:sp>
        <p:nvSpPr>
          <p:cNvPr id="431" name="Google Shape;431;p76"/>
          <p:cNvSpPr txBox="1">
            <a:spLocks noGrp="1"/>
          </p:cNvSpPr>
          <p:nvPr>
            <p:ph type="title"/>
          </p:nvPr>
        </p:nvSpPr>
        <p:spPr>
          <a:xfrm>
            <a:off x="520855" y="349425"/>
            <a:ext cx="8276400" cy="5727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700"/>
              <a:buNone/>
            </a:pPr>
            <a:r>
              <a:rPr lang="en" sz="3000">
                <a:solidFill>
                  <a:schemeClr val="dk2"/>
                </a:solidFill>
              </a:rPr>
              <a:t>Work-based Learning Collaborative</a:t>
            </a:r>
            <a:endParaRPr sz="3000">
              <a:solidFill>
                <a:schemeClr val="dk2"/>
              </a:solidFill>
            </a:endParaRPr>
          </a:p>
        </p:txBody>
      </p:sp>
      <p:sp>
        <p:nvSpPr>
          <p:cNvPr id="432" name="Google Shape;432;p76"/>
          <p:cNvSpPr txBox="1">
            <a:spLocks noGrp="1"/>
          </p:cNvSpPr>
          <p:nvPr>
            <p:ph type="body" idx="1"/>
          </p:nvPr>
        </p:nvSpPr>
        <p:spPr>
          <a:xfrm>
            <a:off x="543069" y="892125"/>
            <a:ext cx="8232000" cy="343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accent1"/>
                </a:solidFill>
                <a:latin typeface="Roboto"/>
                <a:ea typeface="Roboto"/>
                <a:cs typeface="Roboto"/>
                <a:sym typeface="Roboto"/>
              </a:rPr>
              <a:t>Vision:</a:t>
            </a:r>
            <a:r>
              <a:rPr lang="en" b="1">
                <a:latin typeface="Roboto"/>
                <a:ea typeface="Roboto"/>
                <a:cs typeface="Roboto"/>
                <a:sym typeface="Roboto"/>
              </a:rPr>
              <a:t> </a:t>
            </a:r>
            <a:r>
              <a:rPr lang="en" i="1">
                <a:solidFill>
                  <a:schemeClr val="dk1"/>
                </a:solidFill>
                <a:highlight>
                  <a:srgbClr val="FFFFFF"/>
                </a:highlight>
                <a:latin typeface="Roboto"/>
                <a:ea typeface="Roboto"/>
                <a:cs typeface="Roboto"/>
                <a:sym typeface="Roboto"/>
              </a:rPr>
              <a:t>Every young adult in Montana will have multiple pathways to economic mobility, supported by a statewide work-based learning system that honors the potential of students and addresses the workforce needs of Montana businesses, today and tomorrow.</a:t>
            </a:r>
            <a:endParaRPr i="1">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600" i="1">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700">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Formed: 2021</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Members: 30 private, public, or nonprofit organizations </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Staff: Director &amp; Data Analyst </a:t>
            </a:r>
            <a:endParaRPr sz="2100">
              <a:latin typeface="Roboto"/>
              <a:ea typeface="Roboto"/>
              <a:cs typeface="Roboto"/>
              <a:sym typeface="Roboto"/>
            </a:endParaRPr>
          </a:p>
          <a:p>
            <a:pPr marL="0" lvl="0" indent="0" algn="l" rtl="0">
              <a:spcBef>
                <a:spcPts val="0"/>
              </a:spcBef>
              <a:spcAft>
                <a:spcPts val="0"/>
              </a:spcAft>
              <a:buNone/>
            </a:pPr>
            <a:endParaRPr sz="2100">
              <a:latin typeface="Calibri"/>
              <a:ea typeface="Calibri"/>
              <a:cs typeface="Calibri"/>
              <a:sym typeface="Calibri"/>
            </a:endParaRPr>
          </a:p>
        </p:txBody>
      </p:sp>
      <p:sp>
        <p:nvSpPr>
          <p:cNvPr id="433" name="Google Shape;433;p76"/>
          <p:cNvSpPr txBox="1"/>
          <p:nvPr/>
        </p:nvSpPr>
        <p:spPr>
          <a:xfrm>
            <a:off x="8869675" y="4711781"/>
            <a:ext cx="303600" cy="378300"/>
          </a:xfrm>
          <a:prstGeom prst="rect">
            <a:avLst/>
          </a:prstGeom>
          <a:noFill/>
          <a:ln>
            <a:noFill/>
          </a:ln>
        </p:spPr>
        <p:txBody>
          <a:bodyPr spcFirstLastPara="1" wrap="square" lIns="68800" tIns="68800" rIns="68800" bIns="688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rgbClr val="FFFFFF"/>
                </a:solidFill>
                <a:latin typeface="Roboto Light"/>
                <a:ea typeface="Roboto Light"/>
                <a:cs typeface="Roboto Light"/>
                <a:sym typeface="Roboto Light"/>
              </a:rPr>
              <a:t>2</a:t>
            </a:r>
            <a:endParaRPr sz="1100" b="0" i="0" u="none" strike="noStrike" cap="none">
              <a:solidFill>
                <a:srgbClr val="FFFFFF"/>
              </a:solidFill>
              <a:latin typeface="Roboto Light"/>
              <a:ea typeface="Roboto Light"/>
              <a:cs typeface="Roboto Light"/>
              <a:sym typeface="Roboto Light"/>
            </a:endParaRPr>
          </a:p>
        </p:txBody>
      </p:sp>
      <p:sp>
        <p:nvSpPr>
          <p:cNvPr id="434" name="Google Shape;434;p76"/>
          <p:cNvSpPr txBox="1">
            <a:spLocks noGrp="1"/>
          </p:cNvSpPr>
          <p:nvPr>
            <p:ph type="sldNum" idx="12"/>
          </p:nvPr>
        </p:nvSpPr>
        <p:spPr>
          <a:xfrm>
            <a:off x="8412450" y="4530281"/>
            <a:ext cx="4572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Clr>
                <a:srgbClr val="000000"/>
              </a:buClr>
              <a:buSzPts val="1000"/>
              <a:buFont typeface="Arial"/>
              <a:buNone/>
            </a:pPr>
            <a:fld id="{00000000-1234-1234-1234-123412341234}" type="slidenum">
              <a:rPr lang="en" sz="1200">
                <a:latin typeface="Roboto"/>
                <a:ea typeface="Roboto"/>
                <a:cs typeface="Roboto"/>
                <a:sym typeface="Roboto"/>
              </a:rPr>
              <a:t>10</a:t>
            </a:fld>
            <a:endParaRPr sz="1200">
              <a:latin typeface="Roboto"/>
              <a:ea typeface="Roboto"/>
              <a:cs typeface="Roboto"/>
              <a:sym typeface="Roboto"/>
            </a:endParaRPr>
          </a:p>
        </p:txBody>
      </p:sp>
      <p:pic>
        <p:nvPicPr>
          <p:cNvPr id="435" name="Google Shape;435;p76" title="WBL MT - Vison.jpg"/>
          <p:cNvPicPr preferRelativeResize="0"/>
          <p:nvPr/>
        </p:nvPicPr>
        <p:blipFill rotWithShape="1">
          <a:blip r:embed="rId4">
            <a:alphaModFix/>
          </a:blip>
          <a:srcRect t="64559"/>
          <a:stretch/>
        </p:blipFill>
        <p:spPr>
          <a:xfrm>
            <a:off x="4572987" y="3117075"/>
            <a:ext cx="3779698" cy="158771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77"/>
          <p:cNvPicPr preferRelativeResize="0"/>
          <p:nvPr/>
        </p:nvPicPr>
        <p:blipFill rotWithShape="1">
          <a:blip r:embed="rId3">
            <a:alphaModFix/>
          </a:blip>
          <a:srcRect/>
          <a:stretch/>
        </p:blipFill>
        <p:spPr>
          <a:xfrm>
            <a:off x="1999874" y="0"/>
            <a:ext cx="5049301" cy="4686561"/>
          </a:xfrm>
          <a:prstGeom prst="rect">
            <a:avLst/>
          </a:prstGeom>
          <a:noFill/>
          <a:ln>
            <a:noFill/>
          </a:ln>
        </p:spPr>
      </p:pic>
      <p:sp>
        <p:nvSpPr>
          <p:cNvPr id="442" name="Google Shape;442;p77"/>
          <p:cNvSpPr txBox="1"/>
          <p:nvPr/>
        </p:nvSpPr>
        <p:spPr>
          <a:xfrm>
            <a:off x="4127641" y="1701806"/>
            <a:ext cx="1645800" cy="426300"/>
          </a:xfrm>
          <a:prstGeom prst="rect">
            <a:avLst/>
          </a:prstGeom>
          <a:noFill/>
          <a:ln>
            <a:noFill/>
          </a:ln>
        </p:spPr>
        <p:txBody>
          <a:bodyPr spcFirstLastPara="1" wrap="square" lIns="68675" tIns="68675" rIns="68675" bIns="68675" anchor="t" anchorCtr="0">
            <a:noAutofit/>
          </a:bodyPr>
          <a:lstStyle/>
          <a:p>
            <a:pPr marL="0" lvl="0" indent="0" algn="l" rtl="0">
              <a:spcBef>
                <a:spcPts val="0"/>
              </a:spcBef>
              <a:spcAft>
                <a:spcPts val="0"/>
              </a:spcAft>
              <a:buNone/>
            </a:pPr>
            <a:r>
              <a:rPr lang="en" sz="1400" b="1" i="1">
                <a:solidFill>
                  <a:schemeClr val="accent1"/>
                </a:solidFill>
              </a:rPr>
              <a:t>High-quality</a:t>
            </a:r>
            <a:endParaRPr sz="1400" b="1" i="1">
              <a:solidFill>
                <a:schemeClr val="accent1"/>
              </a:solidFill>
            </a:endParaRPr>
          </a:p>
        </p:txBody>
      </p:sp>
      <p:sp>
        <p:nvSpPr>
          <p:cNvPr id="443" name="Google Shape;443;p77"/>
          <p:cNvSpPr txBox="1"/>
          <p:nvPr/>
        </p:nvSpPr>
        <p:spPr>
          <a:xfrm>
            <a:off x="8491573" y="4565681"/>
            <a:ext cx="351300" cy="440700"/>
          </a:xfrm>
          <a:prstGeom prst="rect">
            <a:avLst/>
          </a:prstGeom>
          <a:noFill/>
          <a:ln>
            <a:noFill/>
          </a:ln>
        </p:spPr>
        <p:txBody>
          <a:bodyPr spcFirstLastPara="1" wrap="square" lIns="68675" tIns="68675" rIns="68675" bIns="68675" anchor="t" anchorCtr="0">
            <a:noAutofit/>
          </a:bodyPr>
          <a:lstStyle/>
          <a:p>
            <a:pPr marL="0" lvl="0" indent="0" algn="ctr" rtl="0">
              <a:spcBef>
                <a:spcPts val="0"/>
              </a:spcBef>
              <a:spcAft>
                <a:spcPts val="0"/>
              </a:spcAft>
              <a:buNone/>
            </a:pPr>
            <a:r>
              <a:rPr lang="en" sz="1200">
                <a:solidFill>
                  <a:schemeClr val="lt2"/>
                </a:solidFill>
                <a:latin typeface="Roboto Light"/>
                <a:ea typeface="Roboto Light"/>
                <a:cs typeface="Roboto Light"/>
                <a:sym typeface="Roboto Light"/>
              </a:rPr>
              <a:t>18</a:t>
            </a:r>
            <a:endParaRPr sz="1200">
              <a:solidFill>
                <a:schemeClr val="lt2"/>
              </a:solidFill>
              <a:latin typeface="Roboto Light"/>
              <a:ea typeface="Roboto Light"/>
              <a:cs typeface="Roboto Light"/>
              <a:sym typeface="Roboto Light"/>
            </a:endParaRPr>
          </a:p>
        </p:txBody>
      </p:sp>
      <p:sp>
        <p:nvSpPr>
          <p:cNvPr id="444" name="Google Shape;444;p77"/>
          <p:cNvSpPr txBox="1"/>
          <p:nvPr/>
        </p:nvSpPr>
        <p:spPr>
          <a:xfrm>
            <a:off x="1294629" y="2652150"/>
            <a:ext cx="1828800" cy="487500"/>
          </a:xfrm>
          <a:prstGeom prst="rect">
            <a:avLst/>
          </a:prstGeom>
          <a:noFill/>
          <a:ln>
            <a:noFill/>
          </a:ln>
        </p:spPr>
        <p:txBody>
          <a:bodyPr spcFirstLastPara="1" wrap="square" lIns="68675" tIns="68675" rIns="68675" bIns="68675" anchor="t" anchorCtr="0">
            <a:noAutofit/>
          </a:bodyPr>
          <a:lstStyle/>
          <a:p>
            <a:pPr marL="0" lvl="0" indent="0" algn="l" rtl="0">
              <a:spcBef>
                <a:spcPts val="0"/>
              </a:spcBef>
              <a:spcAft>
                <a:spcPts val="0"/>
              </a:spcAft>
              <a:buNone/>
            </a:pPr>
            <a:r>
              <a:rPr lang="en" sz="1200">
                <a:solidFill>
                  <a:schemeClr val="dk2"/>
                </a:solidFill>
                <a:latin typeface="Roboto Light"/>
                <a:ea typeface="Roboto Light"/>
                <a:cs typeface="Roboto Light"/>
                <a:sym typeface="Roboto Light"/>
              </a:rPr>
              <a:t>REFLECTION,</a:t>
            </a:r>
            <a:r>
              <a:rPr lang="en" sz="1200">
                <a:solidFill>
                  <a:schemeClr val="dk2"/>
                </a:solidFill>
                <a:latin typeface="Roboto"/>
                <a:ea typeface="Roboto"/>
                <a:cs typeface="Roboto"/>
                <a:sym typeface="Roboto"/>
              </a:rPr>
              <a:t>  </a:t>
            </a:r>
            <a:endParaRPr sz="1200">
              <a:solidFill>
                <a:schemeClr val="dk2"/>
              </a:solidFill>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8"/>
        <p:cNvGrpSpPr/>
        <p:nvPr/>
      </p:nvGrpSpPr>
      <p:grpSpPr>
        <a:xfrm>
          <a:off x="0" y="0"/>
          <a:ext cx="0" cy="0"/>
          <a:chOff x="0" y="0"/>
          <a:chExt cx="0" cy="0"/>
        </a:xfrm>
      </p:grpSpPr>
      <p:sp>
        <p:nvSpPr>
          <p:cNvPr id="449" name="Google Shape;449;p78"/>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a:p>
            <a:pPr marL="0" lvl="0" indent="0" algn="l" rtl="0">
              <a:spcBef>
                <a:spcPts val="200"/>
              </a:spcBef>
              <a:spcAft>
                <a:spcPts val="0"/>
              </a:spcAft>
              <a:buNone/>
            </a:pPr>
            <a:endParaRPr/>
          </a:p>
          <a:p>
            <a:pPr marL="0" lvl="0" indent="0" algn="ctr" rtl="0">
              <a:spcBef>
                <a:spcPts val="200"/>
              </a:spcBef>
              <a:spcAft>
                <a:spcPts val="0"/>
              </a:spcAft>
              <a:buNone/>
            </a:pPr>
            <a:r>
              <a:rPr lang="en" sz="2900" u="sng">
                <a:solidFill>
                  <a:schemeClr val="hlink"/>
                </a:solidFill>
                <a:latin typeface="Roboto Medium"/>
                <a:ea typeface="Roboto Medium"/>
                <a:cs typeface="Roboto Medium"/>
                <a:sym typeface="Roboto Medium"/>
                <a:hlinkClick r:id="rId4"/>
              </a:rPr>
              <a:t>https://wblmt.org/data-dashboard</a:t>
            </a:r>
            <a:endParaRPr sz="2900">
              <a:latin typeface="Roboto Medium"/>
              <a:ea typeface="Roboto Medium"/>
              <a:cs typeface="Roboto Medium"/>
              <a:sym typeface="Roboto Medium"/>
            </a:endParaRPr>
          </a:p>
          <a:p>
            <a:pPr marL="0" lvl="0" indent="0" algn="l" rtl="0">
              <a:spcBef>
                <a:spcPts val="200"/>
              </a:spcBef>
              <a:spcAft>
                <a:spcPts val="0"/>
              </a:spcAft>
              <a:buNone/>
            </a:pPr>
            <a:endParaRPr sz="2900">
              <a:latin typeface="Roboto Medium"/>
              <a:ea typeface="Roboto Medium"/>
              <a:cs typeface="Roboto Medium"/>
              <a:sym typeface="Roboto Medium"/>
            </a:endParaRPr>
          </a:p>
          <a:p>
            <a:pPr marL="0" lvl="0" indent="0" algn="l" rtl="0">
              <a:spcBef>
                <a:spcPts val="200"/>
              </a:spcBef>
              <a:spcAft>
                <a:spcPts val="0"/>
              </a:spcAft>
              <a:buNone/>
            </a:pPr>
            <a:endParaRPr sz="2900">
              <a:latin typeface="Roboto Medium"/>
              <a:ea typeface="Roboto Medium"/>
              <a:cs typeface="Roboto Medium"/>
              <a:sym typeface="Roboto Medium"/>
            </a:endParaRPr>
          </a:p>
        </p:txBody>
      </p:sp>
      <p:sp>
        <p:nvSpPr>
          <p:cNvPr id="450" name="Google Shape;450;p78"/>
          <p:cNvSpPr txBox="1">
            <a:spLocks noGrp="1"/>
          </p:cNvSpPr>
          <p:nvPr>
            <p:ph type="body" idx="2"/>
          </p:nvPr>
        </p:nvSpPr>
        <p:spPr>
          <a:xfrm>
            <a:off x="337783" y="4654044"/>
            <a:ext cx="6530700" cy="486900"/>
          </a:xfrm>
          <a:prstGeom prst="rect">
            <a:avLst/>
          </a:prstGeom>
        </p:spPr>
        <p:txBody>
          <a:bodyPr spcFirstLastPara="1" wrap="square" lIns="0" tIns="34325" rIns="0" bIns="34325" anchor="ctr" anchorCtr="0">
            <a:noAutofit/>
          </a:bodyPr>
          <a:lstStyle/>
          <a:p>
            <a:pPr marL="0" lvl="0" indent="0" algn="l" rtl="0">
              <a:spcBef>
                <a:spcPts val="20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79"/>
          <p:cNvSpPr txBox="1">
            <a:spLocks noGrp="1"/>
          </p:cNvSpPr>
          <p:nvPr>
            <p:ph type="title"/>
          </p:nvPr>
        </p:nvSpPr>
        <p:spPr>
          <a:xfrm>
            <a:off x="685802" y="411697"/>
            <a:ext cx="7695000" cy="1879500"/>
          </a:xfrm>
          <a:prstGeom prst="rect">
            <a:avLst/>
          </a:prstGeom>
          <a:noFill/>
          <a:ln>
            <a:noFill/>
          </a:ln>
        </p:spPr>
        <p:txBody>
          <a:bodyPr spcFirstLastPara="1" wrap="square" lIns="0" tIns="34325" rIns="0" bIns="34325" anchor="t" anchorCtr="0">
            <a:noAutofit/>
          </a:bodyPr>
          <a:lstStyle/>
          <a:p>
            <a:pPr marL="0" lvl="0" indent="0" algn="l" rtl="0">
              <a:lnSpc>
                <a:spcPct val="100000"/>
              </a:lnSpc>
              <a:spcBef>
                <a:spcPts val="0"/>
              </a:spcBef>
              <a:spcAft>
                <a:spcPts val="0"/>
              </a:spcAft>
              <a:buSzPts val="1400"/>
              <a:buNone/>
            </a:pPr>
            <a:r>
              <a:rPr lang="en" sz="2800">
                <a:solidFill>
                  <a:schemeClr val="lt1"/>
                </a:solidFill>
                <a:latin typeface="Arial"/>
                <a:ea typeface="Arial"/>
                <a:cs typeface="Arial"/>
                <a:sym typeface="Arial"/>
              </a:rPr>
              <a:t>Teacher Externships Partnerships</a:t>
            </a:r>
            <a:endParaRPr sz="2800">
              <a:solidFill>
                <a:schemeClr val="lt1"/>
              </a:solidFill>
              <a:latin typeface="Arial"/>
              <a:ea typeface="Arial"/>
              <a:cs typeface="Arial"/>
              <a:sym typeface="Arial"/>
            </a:endParaRPr>
          </a:p>
        </p:txBody>
      </p:sp>
      <p:pic>
        <p:nvPicPr>
          <p:cNvPr id="457" name="Google Shape;457;p79"/>
          <p:cNvPicPr preferRelativeResize="0"/>
          <p:nvPr/>
        </p:nvPicPr>
        <p:blipFill>
          <a:blip r:embed="rId3">
            <a:alphaModFix/>
          </a:blip>
          <a:stretch>
            <a:fillRect/>
          </a:stretch>
        </p:blipFill>
        <p:spPr>
          <a:xfrm>
            <a:off x="568949" y="1209562"/>
            <a:ext cx="5855798" cy="2549700"/>
          </a:xfrm>
          <a:prstGeom prst="rect">
            <a:avLst/>
          </a:prstGeom>
          <a:noFill/>
          <a:ln>
            <a:noFill/>
          </a:ln>
        </p:spPr>
      </p:pic>
      <p:pic>
        <p:nvPicPr>
          <p:cNvPr id="458" name="Google Shape;458;p79" title="Artboard 76@2x.png"/>
          <p:cNvPicPr preferRelativeResize="0"/>
          <p:nvPr/>
        </p:nvPicPr>
        <p:blipFill>
          <a:blip r:embed="rId4">
            <a:alphaModFix/>
          </a:blip>
          <a:stretch>
            <a:fillRect/>
          </a:stretch>
        </p:blipFill>
        <p:spPr>
          <a:xfrm>
            <a:off x="6358753" y="1343395"/>
            <a:ext cx="2414451" cy="21221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0"/>
          <p:cNvSpPr txBox="1">
            <a:spLocks noGrp="1"/>
          </p:cNvSpPr>
          <p:nvPr>
            <p:ph type="title"/>
          </p:nvPr>
        </p:nvSpPr>
        <p:spPr>
          <a:xfrm>
            <a:off x="685796" y="256345"/>
            <a:ext cx="2144700" cy="1087500"/>
          </a:xfrm>
          <a:prstGeom prst="rect">
            <a:avLst/>
          </a:prstGeom>
          <a:noFill/>
          <a:ln>
            <a:noFill/>
          </a:ln>
        </p:spPr>
        <p:txBody>
          <a:bodyPr spcFirstLastPara="1" wrap="square" lIns="0" tIns="34325" rIns="0" bIns="34325" anchor="b" anchorCtr="0">
            <a:noAutofit/>
          </a:bodyPr>
          <a:lstStyle/>
          <a:p>
            <a:pPr marL="0" lvl="0" indent="0" algn="l" rtl="0">
              <a:lnSpc>
                <a:spcPct val="100000"/>
              </a:lnSpc>
              <a:spcBef>
                <a:spcPts val="0"/>
              </a:spcBef>
              <a:spcAft>
                <a:spcPts val="0"/>
              </a:spcAft>
              <a:buClr>
                <a:schemeClr val="dk2"/>
              </a:buClr>
              <a:buSzPts val="2400"/>
              <a:buFont typeface="Arial"/>
              <a:buNone/>
            </a:pPr>
            <a:r>
              <a:rPr lang="en" sz="2800">
                <a:solidFill>
                  <a:schemeClr val="lt1"/>
                </a:solidFill>
                <a:latin typeface="Arial"/>
                <a:ea typeface="Arial"/>
                <a:cs typeface="Arial"/>
                <a:sym typeface="Arial"/>
              </a:rPr>
              <a:t>Teacher </a:t>
            </a:r>
            <a:br>
              <a:rPr lang="en" sz="2800">
                <a:solidFill>
                  <a:schemeClr val="lt1"/>
                </a:solidFill>
                <a:latin typeface="Arial"/>
                <a:ea typeface="Arial"/>
                <a:cs typeface="Arial"/>
                <a:sym typeface="Arial"/>
              </a:rPr>
            </a:br>
            <a:r>
              <a:rPr lang="en" sz="2800">
                <a:solidFill>
                  <a:schemeClr val="lt1"/>
                </a:solidFill>
                <a:latin typeface="Arial"/>
                <a:ea typeface="Arial"/>
                <a:cs typeface="Arial"/>
                <a:sym typeface="Arial"/>
              </a:rPr>
              <a:t>Externships</a:t>
            </a:r>
            <a:endParaRPr sz="2800">
              <a:solidFill>
                <a:schemeClr val="lt1"/>
              </a:solidFill>
              <a:latin typeface="Arial"/>
              <a:ea typeface="Arial"/>
              <a:cs typeface="Arial"/>
              <a:sym typeface="Arial"/>
            </a:endParaRPr>
          </a:p>
        </p:txBody>
      </p:sp>
      <p:sp>
        <p:nvSpPr>
          <p:cNvPr id="465" name="Google Shape;465;p80"/>
          <p:cNvSpPr/>
          <p:nvPr/>
        </p:nvSpPr>
        <p:spPr>
          <a:xfrm>
            <a:off x="4527766" y="2341626"/>
            <a:ext cx="173100" cy="172800"/>
          </a:xfrm>
          <a:prstGeom prst="rect">
            <a:avLst/>
          </a:prstGeom>
          <a:noFill/>
          <a:ln>
            <a:noFill/>
          </a:ln>
        </p:spPr>
        <p:txBody>
          <a:bodyPr spcFirstLastPara="1" wrap="square" lIns="68675" tIns="34325" rIns="68675" bIns="343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66" name="Google Shape;466;p80" title="Artboard 59@2x.png"/>
          <p:cNvPicPr preferRelativeResize="0"/>
          <p:nvPr/>
        </p:nvPicPr>
        <p:blipFill>
          <a:blip r:embed="rId3">
            <a:alphaModFix/>
          </a:blip>
          <a:stretch>
            <a:fillRect/>
          </a:stretch>
        </p:blipFill>
        <p:spPr>
          <a:xfrm>
            <a:off x="2522025" y="140925"/>
            <a:ext cx="6026235" cy="514349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81"/>
          <p:cNvSpPr txBox="1">
            <a:spLocks noGrp="1"/>
          </p:cNvSpPr>
          <p:nvPr>
            <p:ph type="title"/>
          </p:nvPr>
        </p:nvSpPr>
        <p:spPr>
          <a:xfrm>
            <a:off x="677812" y="203848"/>
            <a:ext cx="8221800" cy="705600"/>
          </a:xfrm>
          <a:prstGeom prst="rect">
            <a:avLst/>
          </a:prstGeom>
          <a:noFill/>
          <a:ln>
            <a:noFill/>
          </a:ln>
        </p:spPr>
        <p:txBody>
          <a:bodyPr spcFirstLastPara="1" wrap="square" lIns="0" tIns="34325" rIns="0" bIns="34325" anchor="b" anchorCtr="0">
            <a:noAutofit/>
          </a:bodyPr>
          <a:lstStyle/>
          <a:p>
            <a:pPr marL="0" lvl="0" indent="0" algn="l" rtl="0">
              <a:lnSpc>
                <a:spcPct val="100000"/>
              </a:lnSpc>
              <a:spcBef>
                <a:spcPts val="0"/>
              </a:spcBef>
              <a:spcAft>
                <a:spcPts val="0"/>
              </a:spcAft>
              <a:buSzPts val="1400"/>
              <a:buNone/>
            </a:pPr>
            <a:r>
              <a:rPr lang="en" sz="2800">
                <a:solidFill>
                  <a:schemeClr val="lt1"/>
                </a:solidFill>
                <a:latin typeface="Arial"/>
                <a:ea typeface="Arial"/>
                <a:cs typeface="Arial"/>
                <a:sym typeface="Arial"/>
              </a:rPr>
              <a:t>Teacher Externship Participation</a:t>
            </a:r>
            <a:endParaRPr sz="2800">
              <a:solidFill>
                <a:schemeClr val="lt1"/>
              </a:solidFill>
              <a:latin typeface="Arial"/>
              <a:ea typeface="Arial"/>
              <a:cs typeface="Arial"/>
              <a:sym typeface="Arial"/>
            </a:endParaRPr>
          </a:p>
        </p:txBody>
      </p:sp>
      <p:sp>
        <p:nvSpPr>
          <p:cNvPr id="473" name="Google Shape;473;p81"/>
          <p:cNvSpPr txBox="1"/>
          <p:nvPr/>
        </p:nvSpPr>
        <p:spPr>
          <a:xfrm>
            <a:off x="555025" y="881271"/>
            <a:ext cx="4402500" cy="3245100"/>
          </a:xfrm>
          <a:prstGeom prst="rect">
            <a:avLst/>
          </a:prstGeom>
          <a:noFill/>
          <a:ln>
            <a:noFill/>
          </a:ln>
        </p:spPr>
        <p:txBody>
          <a:bodyPr spcFirstLastPara="1" wrap="square" lIns="68675" tIns="68675" rIns="68675" bIns="68675" anchor="t" anchorCtr="0">
            <a:noAutofit/>
          </a:bodyPr>
          <a:lstStyle/>
          <a:p>
            <a:pPr marL="342900" lvl="0" indent="-266700" algn="l" rtl="0">
              <a:spcBef>
                <a:spcPts val="0"/>
              </a:spcBef>
              <a:spcAft>
                <a:spcPts val="0"/>
              </a:spcAft>
              <a:buClr>
                <a:srgbClr val="6EC829"/>
              </a:buClr>
              <a:buSzPts val="1600"/>
              <a:buChar char="●"/>
            </a:pPr>
            <a:r>
              <a:rPr lang="en" sz="1600">
                <a:solidFill>
                  <a:schemeClr val="lt1"/>
                </a:solidFill>
              </a:rPr>
              <a:t>1889 Coffee</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ADF International, Inc.</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Applied Materials</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Atomic Industries</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Big Sky Economic Development</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CACI Gimbal Technologies</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Deer Lodge Medical</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Diversified Plastics</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Girl Scouts of Montana/Wyoming</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Granite Technologies</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HE Parts International</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Intermountain Health</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Mystery Ranch</a:t>
            </a:r>
            <a:endParaRPr sz="1600">
              <a:solidFill>
                <a:schemeClr val="lt1"/>
              </a:solidFill>
            </a:endParaRPr>
          </a:p>
          <a:p>
            <a:pPr marL="342900" lvl="0" indent="0" algn="l" rtl="0">
              <a:spcBef>
                <a:spcPts val="0"/>
              </a:spcBef>
              <a:spcAft>
                <a:spcPts val="0"/>
              </a:spcAft>
              <a:buNone/>
            </a:pPr>
            <a:endParaRPr sz="1600">
              <a:solidFill>
                <a:schemeClr val="lt1"/>
              </a:solidFill>
            </a:endParaRPr>
          </a:p>
          <a:p>
            <a:pPr marL="342900" lvl="0" indent="0" algn="l" rtl="0">
              <a:spcBef>
                <a:spcPts val="0"/>
              </a:spcBef>
              <a:spcAft>
                <a:spcPts val="0"/>
              </a:spcAft>
              <a:buNone/>
            </a:pPr>
            <a:endParaRPr sz="1600">
              <a:solidFill>
                <a:schemeClr val="dk1"/>
              </a:solidFill>
            </a:endParaRPr>
          </a:p>
        </p:txBody>
      </p:sp>
      <p:sp>
        <p:nvSpPr>
          <p:cNvPr id="474" name="Google Shape;474;p81"/>
          <p:cNvSpPr txBox="1"/>
          <p:nvPr/>
        </p:nvSpPr>
        <p:spPr>
          <a:xfrm>
            <a:off x="4367673" y="881271"/>
            <a:ext cx="4486800" cy="4029900"/>
          </a:xfrm>
          <a:prstGeom prst="rect">
            <a:avLst/>
          </a:prstGeom>
          <a:noFill/>
          <a:ln>
            <a:noFill/>
          </a:ln>
        </p:spPr>
        <p:txBody>
          <a:bodyPr spcFirstLastPara="1" wrap="square" lIns="0" tIns="68675" rIns="68675" bIns="68675" anchor="t" anchorCtr="0">
            <a:noAutofit/>
          </a:bodyPr>
          <a:lstStyle/>
          <a:p>
            <a:pPr marL="342900" lvl="0" indent="-266700" algn="l" rtl="0">
              <a:spcBef>
                <a:spcPts val="0"/>
              </a:spcBef>
              <a:spcAft>
                <a:spcPts val="0"/>
              </a:spcAft>
              <a:buClr>
                <a:srgbClr val="6EC829"/>
              </a:buClr>
              <a:buSzPts val="1600"/>
              <a:buChar char="●"/>
            </a:pPr>
            <a:r>
              <a:rPr lang="en" sz="1600">
                <a:solidFill>
                  <a:schemeClr val="lt1"/>
                </a:solidFill>
              </a:rPr>
              <a:t>Nomad Global Communications</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Northern Ag Network</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Mission West Community Development</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One Health-Hardin</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Opportunity Bank</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Parkside Financial Credit Union</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PureView</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Red Oxx Manufacturing, Inc.</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Riverstone Health</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Spark R&amp;D</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Spika Manufacturing</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Tongue River Winery</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Tuscano Machine</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Visit Great Falls</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West Paw</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Wheat Montana</a:t>
            </a:r>
            <a:endParaRPr sz="1600">
              <a:solidFill>
                <a:schemeClr val="lt1"/>
              </a:solidFill>
            </a:endParaRPr>
          </a:p>
          <a:p>
            <a:pPr marL="342900" lvl="0" indent="-266700" algn="l" rtl="0">
              <a:spcBef>
                <a:spcPts val="0"/>
              </a:spcBef>
              <a:spcAft>
                <a:spcPts val="0"/>
              </a:spcAft>
              <a:buClr>
                <a:srgbClr val="6EC829"/>
              </a:buClr>
              <a:buSzPts val="1600"/>
              <a:buChar char="●"/>
            </a:pPr>
            <a:r>
              <a:rPr lang="en" sz="1600">
                <a:solidFill>
                  <a:schemeClr val="lt1"/>
                </a:solidFill>
              </a:rPr>
              <a:t>Wood’s Powr-Grip</a:t>
            </a:r>
            <a:endParaRPr sz="1600">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82" title="2404099147245118968.JPG"/>
          <p:cNvPicPr preferRelativeResize="0"/>
          <p:nvPr/>
        </p:nvPicPr>
        <p:blipFill rotWithShape="1">
          <a:blip r:embed="rId3">
            <a:alphaModFix/>
          </a:blip>
          <a:srcRect b="16895"/>
          <a:stretch/>
        </p:blipFill>
        <p:spPr>
          <a:xfrm rot="-301654">
            <a:off x="868018" y="517996"/>
            <a:ext cx="2548063" cy="2823535"/>
          </a:xfrm>
          <a:prstGeom prst="rect">
            <a:avLst/>
          </a:prstGeom>
          <a:noFill/>
          <a:ln w="28575" cap="flat" cmpd="sng">
            <a:solidFill>
              <a:schemeClr val="lt1"/>
            </a:solidFill>
            <a:prstDash val="solid"/>
            <a:round/>
            <a:headEnd type="none" w="sm" len="sm"/>
            <a:tailEnd type="none" w="sm" len="sm"/>
          </a:ln>
        </p:spPr>
      </p:pic>
      <p:pic>
        <p:nvPicPr>
          <p:cNvPr id="480" name="Google Shape;480;p82" title="Suzi &amp; Visit Great Falls Team July 2025.jpg"/>
          <p:cNvPicPr preferRelativeResize="0"/>
          <p:nvPr/>
        </p:nvPicPr>
        <p:blipFill>
          <a:blip r:embed="rId4">
            <a:alphaModFix/>
          </a:blip>
          <a:stretch>
            <a:fillRect/>
          </a:stretch>
        </p:blipFill>
        <p:spPr>
          <a:xfrm rot="275392">
            <a:off x="4091802" y="753299"/>
            <a:ext cx="4620390" cy="3005102"/>
          </a:xfrm>
          <a:prstGeom prst="rect">
            <a:avLst/>
          </a:prstGeom>
          <a:noFill/>
          <a:ln w="28575" cap="flat" cmpd="sng">
            <a:solidFill>
              <a:schemeClr val="lt1"/>
            </a:solidFill>
            <a:prstDash val="solid"/>
            <a:round/>
            <a:headEnd type="none" w="sm" len="sm"/>
            <a:tailEnd type="none" w="sm" len="sm"/>
          </a:ln>
        </p:spPr>
      </p:pic>
      <p:sp>
        <p:nvSpPr>
          <p:cNvPr id="481" name="Google Shape;481;p82"/>
          <p:cNvSpPr txBox="1"/>
          <p:nvPr/>
        </p:nvSpPr>
        <p:spPr>
          <a:xfrm rot="-308317">
            <a:off x="816322" y="3366622"/>
            <a:ext cx="3011202" cy="55937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rPr>
              <a:t>Mission West Community Development Partners in Ronan</a:t>
            </a:r>
            <a:endParaRPr sz="1100">
              <a:solidFill>
                <a:schemeClr val="lt1"/>
              </a:solidFill>
            </a:endParaRPr>
          </a:p>
        </p:txBody>
      </p:sp>
      <p:sp>
        <p:nvSpPr>
          <p:cNvPr id="482" name="Google Shape;482;p82"/>
          <p:cNvSpPr txBox="1"/>
          <p:nvPr/>
        </p:nvSpPr>
        <p:spPr>
          <a:xfrm rot="299861">
            <a:off x="4704655" y="3814732"/>
            <a:ext cx="3250859" cy="55318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rPr>
              <a:t>Visit Great Falls</a:t>
            </a:r>
            <a:endParaRPr sz="1100">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83" title="IMG_2047.jpeg"/>
          <p:cNvPicPr preferRelativeResize="0"/>
          <p:nvPr/>
        </p:nvPicPr>
        <p:blipFill>
          <a:blip r:embed="rId3">
            <a:alphaModFix/>
          </a:blip>
          <a:stretch>
            <a:fillRect/>
          </a:stretch>
        </p:blipFill>
        <p:spPr>
          <a:xfrm rot="293781">
            <a:off x="4598328" y="963820"/>
            <a:ext cx="3963391" cy="2972532"/>
          </a:xfrm>
          <a:prstGeom prst="rect">
            <a:avLst/>
          </a:prstGeom>
          <a:noFill/>
          <a:ln w="28575" cap="flat" cmpd="sng">
            <a:solidFill>
              <a:schemeClr val="lt1"/>
            </a:solidFill>
            <a:prstDash val="solid"/>
            <a:round/>
            <a:headEnd type="none" w="sm" len="sm"/>
            <a:tailEnd type="none" w="sm" len="sm"/>
          </a:ln>
        </p:spPr>
      </p:pic>
      <p:pic>
        <p:nvPicPr>
          <p:cNvPr id="488" name="Google Shape;488;p83"/>
          <p:cNvPicPr preferRelativeResize="0"/>
          <p:nvPr/>
        </p:nvPicPr>
        <p:blipFill rotWithShape="1">
          <a:blip r:embed="rId4">
            <a:alphaModFix/>
          </a:blip>
          <a:srcRect t="14376"/>
          <a:stretch/>
        </p:blipFill>
        <p:spPr>
          <a:xfrm rot="-300180">
            <a:off x="1125789" y="395853"/>
            <a:ext cx="2669071" cy="3047271"/>
          </a:xfrm>
          <a:prstGeom prst="rect">
            <a:avLst/>
          </a:prstGeom>
          <a:noFill/>
          <a:ln w="28575" cap="flat" cmpd="sng">
            <a:solidFill>
              <a:schemeClr val="lt1"/>
            </a:solidFill>
            <a:prstDash val="solid"/>
            <a:round/>
            <a:headEnd type="none" w="sm" len="sm"/>
            <a:tailEnd type="none" w="sm" len="sm"/>
          </a:ln>
        </p:spPr>
      </p:pic>
      <p:sp>
        <p:nvSpPr>
          <p:cNvPr id="489" name="Google Shape;489;p83"/>
          <p:cNvSpPr txBox="1"/>
          <p:nvPr/>
        </p:nvSpPr>
        <p:spPr>
          <a:xfrm rot="-308317">
            <a:off x="1154474" y="3486372"/>
            <a:ext cx="3011202" cy="55937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rPr>
              <a:t>Tongue River Winery in Miles City</a:t>
            </a:r>
            <a:endParaRPr sz="1100">
              <a:solidFill>
                <a:schemeClr val="lt1"/>
              </a:solidFill>
            </a:endParaRPr>
          </a:p>
        </p:txBody>
      </p:sp>
      <p:sp>
        <p:nvSpPr>
          <p:cNvPr id="490" name="Google Shape;490;p83"/>
          <p:cNvSpPr txBox="1"/>
          <p:nvPr/>
        </p:nvSpPr>
        <p:spPr>
          <a:xfrm rot="299861">
            <a:off x="4753980" y="3976757"/>
            <a:ext cx="3250859" cy="55318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rPr>
              <a:t>ADF International in Great Falls</a:t>
            </a:r>
            <a:endParaRPr sz="1100">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84" title="20250715_095425.jpg"/>
          <p:cNvPicPr preferRelativeResize="0"/>
          <p:nvPr/>
        </p:nvPicPr>
        <p:blipFill rotWithShape="1">
          <a:blip r:embed="rId3">
            <a:alphaModFix/>
          </a:blip>
          <a:srcRect l="31938" t="40131" r="35704" b="8510"/>
          <a:stretch/>
        </p:blipFill>
        <p:spPr>
          <a:xfrm rot="-302322">
            <a:off x="1057952" y="320843"/>
            <a:ext cx="2815020" cy="3351212"/>
          </a:xfrm>
          <a:prstGeom prst="rect">
            <a:avLst/>
          </a:prstGeom>
          <a:noFill/>
          <a:ln w="28575" cap="flat" cmpd="sng">
            <a:solidFill>
              <a:schemeClr val="lt1"/>
            </a:solidFill>
            <a:prstDash val="solid"/>
            <a:round/>
            <a:headEnd type="none" w="sm" len="sm"/>
            <a:tailEnd type="none" w="sm" len="sm"/>
          </a:ln>
        </p:spPr>
      </p:pic>
      <p:pic>
        <p:nvPicPr>
          <p:cNvPr id="496" name="Google Shape;496;p84" title="Woods 2.jpg"/>
          <p:cNvPicPr preferRelativeResize="0"/>
          <p:nvPr/>
        </p:nvPicPr>
        <p:blipFill rotWithShape="1">
          <a:blip r:embed="rId4">
            <a:alphaModFix/>
          </a:blip>
          <a:srcRect t="29716" r="16674"/>
          <a:stretch/>
        </p:blipFill>
        <p:spPr>
          <a:xfrm rot="292113">
            <a:off x="4950300" y="436176"/>
            <a:ext cx="3214476" cy="3615101"/>
          </a:xfrm>
          <a:prstGeom prst="rect">
            <a:avLst/>
          </a:prstGeom>
          <a:noFill/>
          <a:ln w="28575" cap="flat" cmpd="sng">
            <a:solidFill>
              <a:schemeClr val="lt1"/>
            </a:solidFill>
            <a:prstDash val="solid"/>
            <a:round/>
            <a:headEnd type="none" w="sm" len="sm"/>
            <a:tailEnd type="none" w="sm" len="sm"/>
          </a:ln>
        </p:spPr>
      </p:pic>
      <p:sp>
        <p:nvSpPr>
          <p:cNvPr id="497" name="Google Shape;497;p84"/>
          <p:cNvSpPr txBox="1"/>
          <p:nvPr/>
        </p:nvSpPr>
        <p:spPr>
          <a:xfrm rot="-308317">
            <a:off x="1119249" y="3718847"/>
            <a:ext cx="3011202" cy="55937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rPr>
              <a:t>Big Sky Economic Development in Billings</a:t>
            </a:r>
            <a:endParaRPr sz="1100">
              <a:solidFill>
                <a:schemeClr val="lt1"/>
              </a:solidFill>
            </a:endParaRPr>
          </a:p>
        </p:txBody>
      </p:sp>
      <p:sp>
        <p:nvSpPr>
          <p:cNvPr id="498" name="Google Shape;498;p84"/>
          <p:cNvSpPr txBox="1"/>
          <p:nvPr/>
        </p:nvSpPr>
        <p:spPr>
          <a:xfrm rot="299861">
            <a:off x="4739880" y="4103557"/>
            <a:ext cx="3250859" cy="55318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rPr>
              <a:t>Wood’s Powr-Grip in Laurel</a:t>
            </a:r>
            <a:endParaRPr sz="1100">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85" title="20250626_152513.jpg"/>
          <p:cNvPicPr preferRelativeResize="0"/>
          <p:nvPr/>
        </p:nvPicPr>
        <p:blipFill>
          <a:blip r:embed="rId3">
            <a:alphaModFix/>
          </a:blip>
          <a:stretch>
            <a:fillRect/>
          </a:stretch>
        </p:blipFill>
        <p:spPr>
          <a:xfrm rot="-296893">
            <a:off x="823781" y="387138"/>
            <a:ext cx="2479837" cy="3306475"/>
          </a:xfrm>
          <a:prstGeom prst="rect">
            <a:avLst/>
          </a:prstGeom>
          <a:noFill/>
          <a:ln w="24250" cap="flat" cmpd="sng">
            <a:solidFill>
              <a:schemeClr val="lt1"/>
            </a:solidFill>
            <a:prstDash val="solid"/>
            <a:round/>
            <a:headEnd type="none" w="sm" len="sm"/>
            <a:tailEnd type="none" w="sm" len="sm"/>
          </a:ln>
        </p:spPr>
      </p:pic>
      <p:pic>
        <p:nvPicPr>
          <p:cNvPr id="504" name="Google Shape;504;p85" title="Andy Heck and Rex Martin-Spika.jpg"/>
          <p:cNvPicPr preferRelativeResize="0"/>
          <p:nvPr/>
        </p:nvPicPr>
        <p:blipFill rotWithShape="1">
          <a:blip r:embed="rId4">
            <a:alphaModFix/>
          </a:blip>
          <a:srcRect l="33116" r="33119"/>
          <a:stretch/>
        </p:blipFill>
        <p:spPr>
          <a:xfrm rot="305027">
            <a:off x="6222768" y="362072"/>
            <a:ext cx="2517464" cy="3356602"/>
          </a:xfrm>
          <a:prstGeom prst="rect">
            <a:avLst/>
          </a:prstGeom>
          <a:noFill/>
          <a:ln w="24250" cap="flat" cmpd="sng">
            <a:solidFill>
              <a:schemeClr val="lt1"/>
            </a:solidFill>
            <a:prstDash val="solid"/>
            <a:round/>
            <a:headEnd type="none" w="sm" len="sm"/>
            <a:tailEnd type="none" w="sm" len="sm"/>
          </a:ln>
        </p:spPr>
      </p:pic>
      <p:pic>
        <p:nvPicPr>
          <p:cNvPr id="505" name="Google Shape;505;p85" title="IMG_2505.jpg"/>
          <p:cNvPicPr preferRelativeResize="0"/>
          <p:nvPr/>
        </p:nvPicPr>
        <p:blipFill rotWithShape="1">
          <a:blip r:embed="rId5">
            <a:alphaModFix/>
          </a:blip>
          <a:srcRect l="10481" t="10937" r="21547"/>
          <a:stretch/>
        </p:blipFill>
        <p:spPr>
          <a:xfrm>
            <a:off x="3677325" y="231225"/>
            <a:ext cx="2071123" cy="3618299"/>
          </a:xfrm>
          <a:prstGeom prst="rect">
            <a:avLst/>
          </a:prstGeom>
          <a:noFill/>
          <a:ln w="24250" cap="flat" cmpd="sng">
            <a:solidFill>
              <a:schemeClr val="lt1"/>
            </a:solidFill>
            <a:prstDash val="solid"/>
            <a:round/>
            <a:headEnd type="none" w="sm" len="sm"/>
            <a:tailEnd type="none" w="sm" len="sm"/>
          </a:ln>
        </p:spPr>
      </p:pic>
      <p:sp>
        <p:nvSpPr>
          <p:cNvPr id="506" name="Google Shape;506;p85"/>
          <p:cNvSpPr txBox="1"/>
          <p:nvPr/>
        </p:nvSpPr>
        <p:spPr>
          <a:xfrm rot="-308342">
            <a:off x="983518" y="3723791"/>
            <a:ext cx="2528665" cy="49761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rPr>
              <a:t>CACI Gimbal Technologies </a:t>
            </a:r>
            <a:br>
              <a:rPr lang="en" sz="1100">
                <a:solidFill>
                  <a:schemeClr val="lt1"/>
                </a:solidFill>
              </a:rPr>
            </a:br>
            <a:r>
              <a:rPr lang="en" sz="1100">
                <a:solidFill>
                  <a:schemeClr val="lt1"/>
                </a:solidFill>
              </a:rPr>
              <a:t>in Bozeman</a:t>
            </a:r>
            <a:endParaRPr sz="1100">
              <a:solidFill>
                <a:schemeClr val="lt1"/>
              </a:solidFill>
            </a:endParaRPr>
          </a:p>
        </p:txBody>
      </p:sp>
      <p:sp>
        <p:nvSpPr>
          <p:cNvPr id="507" name="Google Shape;507;p85"/>
          <p:cNvSpPr txBox="1"/>
          <p:nvPr/>
        </p:nvSpPr>
        <p:spPr>
          <a:xfrm rot="300013">
            <a:off x="6092905" y="3759484"/>
            <a:ext cx="2467892" cy="57608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rPr>
              <a:t>Spika Manufacturing in Lewistown</a:t>
            </a:r>
            <a:endParaRPr sz="1100">
              <a:solidFill>
                <a:schemeClr val="lt1"/>
              </a:solidFill>
            </a:endParaRPr>
          </a:p>
        </p:txBody>
      </p:sp>
      <p:sp>
        <p:nvSpPr>
          <p:cNvPr id="508" name="Google Shape;508;p85"/>
          <p:cNvSpPr txBox="1"/>
          <p:nvPr/>
        </p:nvSpPr>
        <p:spPr>
          <a:xfrm rot="816">
            <a:off x="3383168" y="3890266"/>
            <a:ext cx="2528700" cy="49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rPr>
              <a:t>One Health in Hardin</a:t>
            </a:r>
            <a:endParaRPr sz="1100">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8"/>
        <p:cNvGrpSpPr/>
        <p:nvPr/>
      </p:nvGrpSpPr>
      <p:grpSpPr>
        <a:xfrm>
          <a:off x="0" y="0"/>
          <a:ext cx="0" cy="0"/>
          <a:chOff x="0" y="0"/>
          <a:chExt cx="0" cy="0"/>
        </a:xfrm>
      </p:grpSpPr>
      <p:sp>
        <p:nvSpPr>
          <p:cNvPr id="379" name="Google Shape;379;p68"/>
          <p:cNvSpPr txBox="1">
            <a:spLocks noGrp="1"/>
          </p:cNvSpPr>
          <p:nvPr>
            <p:ph type="ctrTitle"/>
          </p:nvPr>
        </p:nvSpPr>
        <p:spPr>
          <a:xfrm>
            <a:off x="496018" y="174624"/>
            <a:ext cx="6858000" cy="2710200"/>
          </a:xfrm>
          <a:prstGeom prst="rect">
            <a:avLst/>
          </a:prstGeom>
          <a:noFill/>
          <a:ln>
            <a:noFill/>
          </a:ln>
        </p:spPr>
        <p:txBody>
          <a:bodyPr spcFirstLastPara="1" wrap="square" lIns="68675" tIns="34325" rIns="68675" bIns="34325"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 sz="5000">
                <a:solidFill>
                  <a:schemeClr val="lt1"/>
                </a:solidFill>
                <a:latin typeface="Arial"/>
                <a:ea typeface="Arial"/>
                <a:cs typeface="Arial"/>
                <a:sym typeface="Arial"/>
              </a:rPr>
              <a:t>Who is </a:t>
            </a:r>
            <a:br>
              <a:rPr lang="en" sz="5000">
                <a:solidFill>
                  <a:schemeClr val="lt1"/>
                </a:solidFill>
                <a:latin typeface="Arial"/>
                <a:ea typeface="Arial"/>
                <a:cs typeface="Arial"/>
                <a:sym typeface="Arial"/>
              </a:rPr>
            </a:br>
            <a:r>
              <a:rPr lang="en" sz="5000">
                <a:solidFill>
                  <a:schemeClr val="lt1"/>
                </a:solidFill>
                <a:latin typeface="Arial"/>
                <a:ea typeface="Arial"/>
                <a:cs typeface="Arial"/>
                <a:sym typeface="Arial"/>
              </a:rPr>
              <a:t>Reach Higher </a:t>
            </a:r>
            <a:br>
              <a:rPr lang="en" sz="5000">
                <a:solidFill>
                  <a:schemeClr val="lt1"/>
                </a:solidFill>
                <a:latin typeface="Arial"/>
                <a:ea typeface="Arial"/>
                <a:cs typeface="Arial"/>
                <a:sym typeface="Arial"/>
              </a:rPr>
            </a:br>
            <a:r>
              <a:rPr lang="en" sz="5000">
                <a:solidFill>
                  <a:schemeClr val="lt1"/>
                </a:solidFill>
                <a:latin typeface="Arial"/>
                <a:ea typeface="Arial"/>
                <a:cs typeface="Arial"/>
                <a:sym typeface="Arial"/>
              </a:rPr>
              <a:t>Montana </a:t>
            </a:r>
            <a:endParaRPr sz="5000">
              <a:solidFill>
                <a:schemeClr val="lt1"/>
              </a:solidFill>
              <a:latin typeface="Arial"/>
              <a:ea typeface="Arial"/>
              <a:cs typeface="Arial"/>
              <a:sym typeface="Arial"/>
            </a:endParaRPr>
          </a:p>
          <a:p>
            <a:pPr marL="0" lvl="0" indent="0" algn="l" rtl="0">
              <a:lnSpc>
                <a:spcPct val="90000"/>
              </a:lnSpc>
              <a:spcBef>
                <a:spcPts val="0"/>
              </a:spcBef>
              <a:spcAft>
                <a:spcPts val="0"/>
              </a:spcAft>
              <a:buClr>
                <a:schemeClr val="lt1"/>
              </a:buClr>
              <a:buSzPct val="100000"/>
              <a:buFont typeface="Arial"/>
              <a:buNone/>
            </a:pPr>
            <a:r>
              <a:rPr lang="en" sz="5000">
                <a:solidFill>
                  <a:schemeClr val="lt1"/>
                </a:solidFill>
                <a:latin typeface="Arial"/>
                <a:ea typeface="Arial"/>
                <a:cs typeface="Arial"/>
                <a:sym typeface="Arial"/>
              </a:rPr>
              <a:t>Outreac</a:t>
            </a:r>
            <a:r>
              <a:rPr lang="en" sz="5000">
                <a:solidFill>
                  <a:schemeClr val="lt1"/>
                </a:solidFill>
              </a:rPr>
              <a:t>h</a:t>
            </a:r>
            <a:r>
              <a:rPr lang="en" sz="5000">
                <a:solidFill>
                  <a:schemeClr val="lt1"/>
                </a:solidFill>
                <a:latin typeface="Arial"/>
                <a:ea typeface="Arial"/>
                <a:cs typeface="Arial"/>
                <a:sym typeface="Arial"/>
              </a:rPr>
              <a:t>?</a:t>
            </a:r>
            <a:endParaRPr sz="5000">
              <a:solidFill>
                <a:schemeClr val="lt1"/>
              </a:solidFill>
              <a:latin typeface="Arial"/>
              <a:ea typeface="Arial"/>
              <a:cs typeface="Arial"/>
              <a:sym typeface="Arial"/>
            </a:endParaRPr>
          </a:p>
        </p:txBody>
      </p:sp>
      <p:sp>
        <p:nvSpPr>
          <p:cNvPr id="380" name="Google Shape;380;p68"/>
          <p:cNvSpPr/>
          <p:nvPr/>
        </p:nvSpPr>
        <p:spPr>
          <a:xfrm>
            <a:off x="4482913" y="2433251"/>
            <a:ext cx="178200" cy="276900"/>
          </a:xfrm>
          <a:prstGeom prst="rect">
            <a:avLst/>
          </a:prstGeom>
          <a:noFill/>
          <a:ln>
            <a:noFill/>
          </a:ln>
        </p:spPr>
        <p:txBody>
          <a:bodyPr spcFirstLastPara="1" wrap="square" lIns="68675" tIns="34325" rIns="68675" bIns="3432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86" title="Rebecca Engum, Carissa Jenkins, Carly Beck-GF Tourism.jpg"/>
          <p:cNvPicPr preferRelativeResize="0"/>
          <p:nvPr/>
        </p:nvPicPr>
        <p:blipFill rotWithShape="1">
          <a:blip r:embed="rId3">
            <a:alphaModFix/>
          </a:blip>
          <a:srcRect l="15185" r="16751"/>
          <a:stretch/>
        </p:blipFill>
        <p:spPr>
          <a:xfrm rot="-293099">
            <a:off x="778311" y="489329"/>
            <a:ext cx="4255478" cy="3061794"/>
          </a:xfrm>
          <a:prstGeom prst="rect">
            <a:avLst/>
          </a:prstGeom>
          <a:noFill/>
          <a:ln w="28575" cap="flat" cmpd="sng">
            <a:solidFill>
              <a:schemeClr val="lt1"/>
            </a:solidFill>
            <a:prstDash val="solid"/>
            <a:round/>
            <a:headEnd type="none" w="sm" len="sm"/>
            <a:tailEnd type="none" w="sm" len="sm"/>
          </a:ln>
        </p:spPr>
      </p:pic>
      <p:pic>
        <p:nvPicPr>
          <p:cNvPr id="514" name="Google Shape;514;p86" title="Jessica Bolles and Sara Welker-Opportunity Bank.jpg"/>
          <p:cNvPicPr preferRelativeResize="0"/>
          <p:nvPr/>
        </p:nvPicPr>
        <p:blipFill rotWithShape="1">
          <a:blip r:embed="rId4">
            <a:alphaModFix/>
          </a:blip>
          <a:srcRect t="6382" b="14729"/>
          <a:stretch/>
        </p:blipFill>
        <p:spPr>
          <a:xfrm rot="293595">
            <a:off x="5777274" y="302750"/>
            <a:ext cx="2315602" cy="4057725"/>
          </a:xfrm>
          <a:prstGeom prst="rect">
            <a:avLst/>
          </a:prstGeom>
          <a:noFill/>
          <a:ln w="28575" cap="flat" cmpd="sng">
            <a:solidFill>
              <a:schemeClr val="lt1"/>
            </a:solidFill>
            <a:prstDash val="solid"/>
            <a:round/>
            <a:headEnd type="none" w="sm" len="sm"/>
            <a:tailEnd type="none" w="sm" len="sm"/>
          </a:ln>
        </p:spPr>
      </p:pic>
      <p:sp>
        <p:nvSpPr>
          <p:cNvPr id="515" name="Google Shape;515;p86"/>
          <p:cNvSpPr txBox="1"/>
          <p:nvPr/>
        </p:nvSpPr>
        <p:spPr>
          <a:xfrm rot="-308416">
            <a:off x="1149942" y="3563378"/>
            <a:ext cx="3907615" cy="50122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rPr>
              <a:t>Visit Great Falls</a:t>
            </a:r>
            <a:endParaRPr sz="1100">
              <a:solidFill>
                <a:schemeClr val="lt1"/>
              </a:solidFill>
            </a:endParaRPr>
          </a:p>
        </p:txBody>
      </p:sp>
      <p:sp>
        <p:nvSpPr>
          <p:cNvPr id="516" name="Google Shape;516;p86"/>
          <p:cNvSpPr txBox="1"/>
          <p:nvPr/>
        </p:nvSpPr>
        <p:spPr>
          <a:xfrm rot="300148">
            <a:off x="5627879" y="4397419"/>
            <a:ext cx="2229392" cy="54566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rPr>
              <a:t>Opportunity Bank in Great Falls</a:t>
            </a:r>
            <a:endParaRPr sz="1100">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87" title="20250716_110611 (1).jpg"/>
          <p:cNvPicPr preferRelativeResize="0"/>
          <p:nvPr/>
        </p:nvPicPr>
        <p:blipFill rotWithShape="1">
          <a:blip r:embed="rId3">
            <a:alphaModFix/>
          </a:blip>
          <a:srcRect l="8888" r="21783"/>
          <a:stretch/>
        </p:blipFill>
        <p:spPr>
          <a:xfrm rot="-304958">
            <a:off x="475541" y="530976"/>
            <a:ext cx="4317243" cy="2803348"/>
          </a:xfrm>
          <a:prstGeom prst="rect">
            <a:avLst/>
          </a:prstGeom>
          <a:noFill/>
          <a:ln w="28575" cap="flat" cmpd="sng">
            <a:solidFill>
              <a:schemeClr val="lt1"/>
            </a:solidFill>
            <a:prstDash val="solid"/>
            <a:round/>
            <a:headEnd type="none" w="sm" len="sm"/>
            <a:tailEnd type="none" w="sm" len="sm"/>
          </a:ln>
        </p:spPr>
      </p:pic>
      <p:sp>
        <p:nvSpPr>
          <p:cNvPr id="522" name="Google Shape;522;p87"/>
          <p:cNvSpPr txBox="1"/>
          <p:nvPr/>
        </p:nvSpPr>
        <p:spPr>
          <a:xfrm rot="-308416">
            <a:off x="795092" y="3363303"/>
            <a:ext cx="3907615" cy="50122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100">
                <a:solidFill>
                  <a:schemeClr val="lt1"/>
                </a:solidFill>
              </a:rPr>
              <a:t>Wheat Montana In Three Forks</a:t>
            </a:r>
            <a:endParaRPr sz="1100">
              <a:solidFill>
                <a:schemeClr val="lt1"/>
              </a:solidFill>
            </a:endParaRPr>
          </a:p>
        </p:txBody>
      </p:sp>
      <p:pic>
        <p:nvPicPr>
          <p:cNvPr id="523" name="Google Shape;523;p87"/>
          <p:cNvPicPr preferRelativeResize="0"/>
          <p:nvPr/>
        </p:nvPicPr>
        <p:blipFill rotWithShape="1">
          <a:blip r:embed="rId4">
            <a:alphaModFix/>
          </a:blip>
          <a:srcRect t="13091" b="3044"/>
          <a:stretch/>
        </p:blipFill>
        <p:spPr>
          <a:xfrm rot="299996">
            <a:off x="4788366" y="686196"/>
            <a:ext cx="2642920" cy="2956006"/>
          </a:xfrm>
          <a:prstGeom prst="rect">
            <a:avLst/>
          </a:prstGeom>
          <a:noFill/>
          <a:ln w="28575" cap="flat" cmpd="sng">
            <a:solidFill>
              <a:schemeClr val="lt1"/>
            </a:solidFill>
            <a:prstDash val="solid"/>
            <a:round/>
            <a:headEnd type="none" w="sm" len="sm"/>
            <a:tailEnd type="none" w="sm" len="sm"/>
          </a:ln>
        </p:spPr>
      </p:pic>
      <p:pic>
        <p:nvPicPr>
          <p:cNvPr id="524" name="Google Shape;524;p87"/>
          <p:cNvPicPr preferRelativeResize="0"/>
          <p:nvPr/>
        </p:nvPicPr>
        <p:blipFill>
          <a:blip r:embed="rId5">
            <a:alphaModFix/>
          </a:blip>
          <a:stretch>
            <a:fillRect/>
          </a:stretch>
        </p:blipFill>
        <p:spPr>
          <a:xfrm rot="298658">
            <a:off x="6718716" y="1792337"/>
            <a:ext cx="2073421" cy="2765424"/>
          </a:xfrm>
          <a:prstGeom prst="rect">
            <a:avLst/>
          </a:prstGeom>
          <a:noFill/>
          <a:ln w="28575" cap="flat" cmpd="sng">
            <a:solidFill>
              <a:schemeClr val="lt1"/>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88" title="IMG_7809.jpg"/>
          <p:cNvPicPr preferRelativeResize="0"/>
          <p:nvPr/>
        </p:nvPicPr>
        <p:blipFill>
          <a:blip r:embed="rId3">
            <a:alphaModFix/>
          </a:blip>
          <a:stretch>
            <a:fillRect/>
          </a:stretch>
        </p:blipFill>
        <p:spPr>
          <a:xfrm rot="-307982">
            <a:off x="659725" y="490848"/>
            <a:ext cx="3976276" cy="2982201"/>
          </a:xfrm>
          <a:prstGeom prst="rect">
            <a:avLst/>
          </a:prstGeom>
          <a:noFill/>
          <a:ln w="28575" cap="flat" cmpd="sng">
            <a:solidFill>
              <a:schemeClr val="lt1"/>
            </a:solidFill>
            <a:prstDash val="solid"/>
            <a:round/>
            <a:headEnd type="none" w="sm" len="sm"/>
            <a:tailEnd type="none" w="sm" len="sm"/>
          </a:ln>
        </p:spPr>
      </p:pic>
      <p:pic>
        <p:nvPicPr>
          <p:cNvPr id="530" name="Google Shape;530;p88" title="1000012214.jpg"/>
          <p:cNvPicPr preferRelativeResize="0"/>
          <p:nvPr/>
        </p:nvPicPr>
        <p:blipFill rotWithShape="1">
          <a:blip r:embed="rId4">
            <a:alphaModFix/>
          </a:blip>
          <a:srcRect l="18410" r="6357"/>
          <a:stretch/>
        </p:blipFill>
        <p:spPr>
          <a:xfrm rot="299739">
            <a:off x="4422846" y="1355518"/>
            <a:ext cx="4288429" cy="2633040"/>
          </a:xfrm>
          <a:prstGeom prst="rect">
            <a:avLst/>
          </a:prstGeom>
          <a:noFill/>
          <a:ln w="28575" cap="flat" cmpd="sng">
            <a:solidFill>
              <a:schemeClr val="lt1"/>
            </a:solidFill>
            <a:prstDash val="solid"/>
            <a:round/>
            <a:headEnd type="none" w="sm" len="sm"/>
            <a:tailEnd type="none" w="sm" len="sm"/>
          </a:ln>
        </p:spPr>
      </p:pic>
      <p:sp>
        <p:nvSpPr>
          <p:cNvPr id="531" name="Google Shape;531;p88"/>
          <p:cNvSpPr txBox="1"/>
          <p:nvPr/>
        </p:nvSpPr>
        <p:spPr>
          <a:xfrm rot="-308416">
            <a:off x="694055" y="3495003"/>
            <a:ext cx="3907615" cy="50122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rPr>
              <a:t>Girls Scouts of Montana and Wyoming</a:t>
            </a:r>
            <a:endParaRPr sz="1100">
              <a:solidFill>
                <a:schemeClr val="lt1"/>
              </a:solidFill>
            </a:endParaRPr>
          </a:p>
        </p:txBody>
      </p:sp>
      <p:sp>
        <p:nvSpPr>
          <p:cNvPr id="532" name="Google Shape;532;p88"/>
          <p:cNvSpPr txBox="1"/>
          <p:nvPr/>
        </p:nvSpPr>
        <p:spPr>
          <a:xfrm rot="300022">
            <a:off x="4539707" y="4071843"/>
            <a:ext cx="3865210" cy="49446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rPr>
              <a:t>Diversified Plastics in Missoula</a:t>
            </a:r>
            <a:endParaRPr sz="1100">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89" title="86e16a3e-eadc-4bb2-8b26-3e02189d610c (1).jpg"/>
          <p:cNvPicPr preferRelativeResize="0"/>
          <p:nvPr/>
        </p:nvPicPr>
        <p:blipFill rotWithShape="1">
          <a:blip r:embed="rId3">
            <a:alphaModFix/>
          </a:blip>
          <a:srcRect t="6358"/>
          <a:stretch/>
        </p:blipFill>
        <p:spPr>
          <a:xfrm rot="-290027">
            <a:off x="793053" y="654339"/>
            <a:ext cx="3856399" cy="2708505"/>
          </a:xfrm>
          <a:prstGeom prst="rect">
            <a:avLst/>
          </a:prstGeom>
          <a:noFill/>
          <a:ln w="28575" cap="flat" cmpd="sng">
            <a:solidFill>
              <a:schemeClr val="lt1"/>
            </a:solidFill>
            <a:prstDash val="solid"/>
            <a:round/>
            <a:headEnd type="none" w="sm" len="sm"/>
            <a:tailEnd type="none" w="sm" len="sm"/>
          </a:ln>
        </p:spPr>
      </p:pic>
      <p:sp>
        <p:nvSpPr>
          <p:cNvPr id="538" name="Google Shape;538;p89"/>
          <p:cNvSpPr txBox="1"/>
          <p:nvPr/>
        </p:nvSpPr>
        <p:spPr>
          <a:xfrm rot="-308416">
            <a:off x="911317" y="3377253"/>
            <a:ext cx="3907615" cy="50122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rPr>
              <a:t>One Health in Hardin</a:t>
            </a:r>
            <a:endParaRPr sz="1100">
              <a:solidFill>
                <a:schemeClr val="lt1"/>
              </a:solidFill>
            </a:endParaRPr>
          </a:p>
        </p:txBody>
      </p:sp>
      <p:pic>
        <p:nvPicPr>
          <p:cNvPr id="539" name="Google Shape;539;p89" title="IMG_7510 (1).jpg"/>
          <p:cNvPicPr preferRelativeResize="0"/>
          <p:nvPr/>
        </p:nvPicPr>
        <p:blipFill rotWithShape="1">
          <a:blip r:embed="rId4">
            <a:alphaModFix/>
          </a:blip>
          <a:srcRect t="19923" r="13021"/>
          <a:stretch/>
        </p:blipFill>
        <p:spPr>
          <a:xfrm rot="308200">
            <a:off x="5552692" y="660001"/>
            <a:ext cx="2766492" cy="3396000"/>
          </a:xfrm>
          <a:prstGeom prst="rect">
            <a:avLst/>
          </a:prstGeom>
          <a:noFill/>
          <a:ln w="28575" cap="flat" cmpd="sng">
            <a:solidFill>
              <a:schemeClr val="lt1"/>
            </a:solidFill>
            <a:prstDash val="solid"/>
            <a:round/>
            <a:headEnd type="none" w="sm" len="sm"/>
            <a:tailEnd type="none" w="sm" len="sm"/>
          </a:ln>
        </p:spPr>
      </p:pic>
      <p:sp>
        <p:nvSpPr>
          <p:cNvPr id="540" name="Google Shape;540;p89"/>
          <p:cNvSpPr txBox="1"/>
          <p:nvPr/>
        </p:nvSpPr>
        <p:spPr>
          <a:xfrm rot="300148">
            <a:off x="5647904" y="4062119"/>
            <a:ext cx="2229392" cy="54566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rPr>
              <a:t>Tuscano Machine in Big Timber</a:t>
            </a:r>
            <a:endParaRPr sz="1100">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90"/>
          <p:cNvSpPr txBox="1">
            <a:spLocks noGrp="1"/>
          </p:cNvSpPr>
          <p:nvPr>
            <p:ph type="title"/>
          </p:nvPr>
        </p:nvSpPr>
        <p:spPr>
          <a:xfrm>
            <a:off x="685800" y="270825"/>
            <a:ext cx="8117100" cy="715500"/>
          </a:xfrm>
          <a:prstGeom prst="rect">
            <a:avLst/>
          </a:prstGeom>
        </p:spPr>
        <p:txBody>
          <a:bodyPr spcFirstLastPara="1" wrap="square" lIns="0" tIns="34325" rIns="0" bIns="34325" anchor="b" anchorCtr="0">
            <a:noAutofit/>
          </a:bodyPr>
          <a:lstStyle/>
          <a:p>
            <a:pPr marL="0" lvl="0" indent="0" algn="l" rtl="0">
              <a:spcBef>
                <a:spcPts val="0"/>
              </a:spcBef>
              <a:spcAft>
                <a:spcPts val="0"/>
              </a:spcAft>
              <a:buNone/>
            </a:pPr>
            <a:r>
              <a:rPr lang="en">
                <a:solidFill>
                  <a:schemeClr val="lt1"/>
                </a:solidFill>
              </a:rPr>
              <a:t>Teacher Externship Videos</a:t>
            </a:r>
            <a:endParaRPr>
              <a:solidFill>
                <a:schemeClr val="lt1"/>
              </a:solidFill>
            </a:endParaRPr>
          </a:p>
        </p:txBody>
      </p:sp>
      <p:pic>
        <p:nvPicPr>
          <p:cNvPr id="546" name="Google Shape;546;p90" descr="Educator Externships are a unique professional development opportunity where teachers are immersed in a company to learn about the skills and competencies needed to succeed in that industry or career path. The experience strengthens an educator’s teaching abilities and brings relevant, real-world context into the classroom." title="Teacher Externships - Montana Work Based Learning">
            <a:hlinkClick r:id="rId3"/>
          </p:cNvPr>
          <p:cNvPicPr preferRelativeResize="0"/>
          <p:nvPr/>
        </p:nvPicPr>
        <p:blipFill>
          <a:blip r:embed="rId4">
            <a:alphaModFix/>
          </a:blip>
          <a:stretch>
            <a:fillRect/>
          </a:stretch>
        </p:blipFill>
        <p:spPr>
          <a:xfrm>
            <a:off x="2152938" y="1211025"/>
            <a:ext cx="4838125" cy="27214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1000"/>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91"/>
          <p:cNvPicPr preferRelativeResize="0"/>
          <p:nvPr/>
        </p:nvPicPr>
        <p:blipFill rotWithShape="1">
          <a:blip r:embed="rId3">
            <a:alphaModFix/>
          </a:blip>
          <a:srcRect/>
          <a:stretch/>
        </p:blipFill>
        <p:spPr>
          <a:xfrm>
            <a:off x="2292347" y="2744363"/>
            <a:ext cx="2653014" cy="1831200"/>
          </a:xfrm>
          <a:prstGeom prst="rect">
            <a:avLst/>
          </a:prstGeom>
          <a:noFill/>
          <a:ln>
            <a:noFill/>
          </a:ln>
        </p:spPr>
      </p:pic>
      <p:sp>
        <p:nvSpPr>
          <p:cNvPr id="553" name="Google Shape;553;p91"/>
          <p:cNvSpPr txBox="1">
            <a:spLocks noGrp="1"/>
          </p:cNvSpPr>
          <p:nvPr>
            <p:ph type="title"/>
          </p:nvPr>
        </p:nvSpPr>
        <p:spPr>
          <a:xfrm>
            <a:off x="579722" y="-33487"/>
            <a:ext cx="4372200" cy="2778000"/>
          </a:xfrm>
          <a:prstGeom prst="rect">
            <a:avLst/>
          </a:prstGeom>
          <a:noFill/>
          <a:ln>
            <a:noFill/>
          </a:ln>
        </p:spPr>
        <p:txBody>
          <a:bodyPr spcFirstLastPara="1" wrap="square" lIns="0" tIns="34325" rIns="0" bIns="34325" anchor="b" anchorCtr="0">
            <a:noAutofit/>
          </a:bodyPr>
          <a:lstStyle/>
          <a:p>
            <a:pPr marL="0" lvl="0" indent="0" algn="l" rtl="0">
              <a:lnSpc>
                <a:spcPct val="100000"/>
              </a:lnSpc>
              <a:spcBef>
                <a:spcPts val="0"/>
              </a:spcBef>
              <a:spcAft>
                <a:spcPts val="0"/>
              </a:spcAft>
              <a:buSzPts val="1400"/>
              <a:buNone/>
            </a:pPr>
            <a:r>
              <a:rPr lang="en" sz="2700"/>
              <a:t>Visit the WBLC website</a:t>
            </a:r>
            <a:endParaRPr sz="2700"/>
          </a:p>
          <a:p>
            <a:pPr marL="0" lvl="0" indent="0" algn="l" rtl="0">
              <a:lnSpc>
                <a:spcPct val="100000"/>
              </a:lnSpc>
              <a:spcBef>
                <a:spcPts val="0"/>
              </a:spcBef>
              <a:spcAft>
                <a:spcPts val="0"/>
              </a:spcAft>
              <a:buSzPts val="1400"/>
              <a:buNone/>
            </a:pPr>
            <a:endParaRPr sz="1800"/>
          </a:p>
          <a:p>
            <a:pPr marL="0" lvl="0" indent="0" algn="l" rtl="0">
              <a:lnSpc>
                <a:spcPct val="100000"/>
              </a:lnSpc>
              <a:spcBef>
                <a:spcPts val="0"/>
              </a:spcBef>
              <a:spcAft>
                <a:spcPts val="0"/>
              </a:spcAft>
              <a:buSzPts val="1400"/>
              <a:buNone/>
            </a:pPr>
            <a:r>
              <a:rPr lang="en" sz="2000">
                <a:latin typeface="Roboto"/>
                <a:ea typeface="Roboto"/>
                <a:cs typeface="Roboto"/>
                <a:sym typeface="Roboto"/>
              </a:rPr>
              <a:t>For more information including:</a:t>
            </a:r>
            <a:endParaRPr sz="2000">
              <a:latin typeface="Roboto"/>
              <a:ea typeface="Roboto"/>
              <a:cs typeface="Roboto"/>
              <a:sym typeface="Roboto"/>
            </a:endParaRPr>
          </a:p>
          <a:p>
            <a:pPr marL="342900" lvl="0" indent="-292100" algn="l" rtl="0">
              <a:lnSpc>
                <a:spcPct val="100000"/>
              </a:lnSpc>
              <a:spcBef>
                <a:spcPts val="0"/>
              </a:spcBef>
              <a:spcAft>
                <a:spcPts val="0"/>
              </a:spcAft>
              <a:buSzPts val="2000"/>
              <a:buFont typeface="Roboto"/>
              <a:buChar char="●"/>
            </a:pPr>
            <a:r>
              <a:rPr lang="en" sz="2000">
                <a:latin typeface="Roboto"/>
                <a:ea typeface="Roboto"/>
                <a:cs typeface="Roboto"/>
                <a:sym typeface="Roboto"/>
              </a:rPr>
              <a:t>Employer &amp; Student Toolkit</a:t>
            </a:r>
            <a:endParaRPr sz="2000">
              <a:latin typeface="Roboto"/>
              <a:ea typeface="Roboto"/>
              <a:cs typeface="Roboto"/>
              <a:sym typeface="Roboto"/>
            </a:endParaRPr>
          </a:p>
          <a:p>
            <a:pPr marL="342900" lvl="0" indent="-292100" algn="l" rtl="0">
              <a:lnSpc>
                <a:spcPct val="100000"/>
              </a:lnSpc>
              <a:spcBef>
                <a:spcPts val="0"/>
              </a:spcBef>
              <a:spcAft>
                <a:spcPts val="0"/>
              </a:spcAft>
              <a:buSzPts val="2000"/>
              <a:buFont typeface="Roboto"/>
              <a:buChar char="●"/>
            </a:pPr>
            <a:r>
              <a:rPr lang="en" sz="2000">
                <a:latin typeface="Roboto"/>
                <a:ea typeface="Roboto"/>
                <a:cs typeface="Roboto"/>
                <a:sym typeface="Roboto"/>
              </a:rPr>
              <a:t>Teacher Externships</a:t>
            </a:r>
            <a:endParaRPr sz="2000">
              <a:latin typeface="Roboto"/>
              <a:ea typeface="Roboto"/>
              <a:cs typeface="Roboto"/>
              <a:sym typeface="Roboto"/>
            </a:endParaRPr>
          </a:p>
          <a:p>
            <a:pPr marL="342900" lvl="0" indent="-292100" algn="l" rtl="0">
              <a:lnSpc>
                <a:spcPct val="100000"/>
              </a:lnSpc>
              <a:spcBef>
                <a:spcPts val="0"/>
              </a:spcBef>
              <a:spcAft>
                <a:spcPts val="0"/>
              </a:spcAft>
              <a:buSzPts val="2000"/>
              <a:buFont typeface="Roboto"/>
              <a:buChar char="●"/>
            </a:pPr>
            <a:r>
              <a:rPr lang="en" sz="2000">
                <a:latin typeface="Roboto"/>
                <a:ea typeface="Roboto"/>
                <a:cs typeface="Roboto"/>
                <a:sym typeface="Roboto"/>
              </a:rPr>
              <a:t>Data Dashboard</a:t>
            </a:r>
            <a:endParaRPr sz="2000">
              <a:latin typeface="Roboto"/>
              <a:ea typeface="Roboto"/>
              <a:cs typeface="Roboto"/>
              <a:sym typeface="Roboto"/>
            </a:endParaRPr>
          </a:p>
          <a:p>
            <a:pPr marL="342900" lvl="0" indent="-292100" algn="l" rtl="0">
              <a:lnSpc>
                <a:spcPct val="100000"/>
              </a:lnSpc>
              <a:spcBef>
                <a:spcPts val="0"/>
              </a:spcBef>
              <a:spcAft>
                <a:spcPts val="0"/>
              </a:spcAft>
              <a:buSzPts val="2000"/>
              <a:buFont typeface="Roboto"/>
              <a:buChar char="●"/>
            </a:pPr>
            <a:r>
              <a:rPr lang="en" sz="2000">
                <a:latin typeface="Roboto"/>
                <a:ea typeface="Roboto"/>
                <a:cs typeface="Roboto"/>
                <a:sym typeface="Roboto"/>
              </a:rPr>
              <a:t>Sign up for our monthly newsletter</a:t>
            </a:r>
            <a:endParaRPr sz="2000">
              <a:latin typeface="Roboto"/>
              <a:ea typeface="Roboto"/>
              <a:cs typeface="Roboto"/>
              <a:sym typeface="Roboto"/>
            </a:endParaRPr>
          </a:p>
        </p:txBody>
      </p:sp>
      <p:pic>
        <p:nvPicPr>
          <p:cNvPr id="554" name="Google Shape;554;p91"/>
          <p:cNvPicPr preferRelativeResize="0"/>
          <p:nvPr/>
        </p:nvPicPr>
        <p:blipFill rotWithShape="1">
          <a:blip r:embed="rId4">
            <a:alphaModFix/>
          </a:blip>
          <a:srcRect l="8576" t="8913" r="7425" b="7636"/>
          <a:stretch/>
        </p:blipFill>
        <p:spPr>
          <a:xfrm>
            <a:off x="5047486" y="664838"/>
            <a:ext cx="3538934" cy="3515791"/>
          </a:xfrm>
          <a:prstGeom prst="rect">
            <a:avLst/>
          </a:prstGeom>
          <a:noFill/>
          <a:ln>
            <a:noFill/>
          </a:ln>
        </p:spPr>
      </p:pic>
      <p:sp>
        <p:nvSpPr>
          <p:cNvPr id="555" name="Google Shape;555;p91"/>
          <p:cNvSpPr txBox="1"/>
          <p:nvPr/>
        </p:nvSpPr>
        <p:spPr>
          <a:xfrm>
            <a:off x="8491573" y="4565681"/>
            <a:ext cx="351300" cy="440700"/>
          </a:xfrm>
          <a:prstGeom prst="rect">
            <a:avLst/>
          </a:prstGeom>
          <a:noFill/>
          <a:ln>
            <a:noFill/>
          </a:ln>
        </p:spPr>
        <p:txBody>
          <a:bodyPr spcFirstLastPara="1" wrap="square" lIns="68675" tIns="68675" rIns="68675" bIns="68675" anchor="t" anchorCtr="0">
            <a:noAutofit/>
          </a:bodyPr>
          <a:lstStyle/>
          <a:p>
            <a:pPr marL="0" lvl="0" indent="0" algn="ctr" rtl="0">
              <a:spcBef>
                <a:spcPts val="0"/>
              </a:spcBef>
              <a:spcAft>
                <a:spcPts val="0"/>
              </a:spcAft>
              <a:buNone/>
            </a:pPr>
            <a:r>
              <a:rPr lang="en" sz="1200">
                <a:solidFill>
                  <a:schemeClr val="lt2"/>
                </a:solidFill>
                <a:latin typeface="Roboto Light"/>
                <a:ea typeface="Roboto Light"/>
                <a:cs typeface="Roboto Light"/>
                <a:sym typeface="Roboto Light"/>
              </a:rPr>
              <a:t>28</a:t>
            </a:r>
            <a:endParaRPr sz="1200">
              <a:solidFill>
                <a:schemeClr val="lt2"/>
              </a:solidFill>
              <a:latin typeface="Roboto Light"/>
              <a:ea typeface="Roboto Light"/>
              <a:cs typeface="Roboto Light"/>
              <a:sym typeface="Roboto Ligh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9"/>
        <p:cNvGrpSpPr/>
        <p:nvPr/>
      </p:nvGrpSpPr>
      <p:grpSpPr>
        <a:xfrm>
          <a:off x="0" y="0"/>
          <a:ext cx="0" cy="0"/>
          <a:chOff x="0" y="0"/>
          <a:chExt cx="0" cy="0"/>
        </a:xfrm>
      </p:grpSpPr>
      <p:sp>
        <p:nvSpPr>
          <p:cNvPr id="560" name="Google Shape;560;p92"/>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a:p>
            <a:pPr marL="0" lvl="0" indent="0" algn="l" rtl="0">
              <a:spcBef>
                <a:spcPts val="200"/>
              </a:spcBef>
              <a:spcAft>
                <a:spcPts val="0"/>
              </a:spcAft>
              <a:buNone/>
            </a:pPr>
            <a:endParaRPr/>
          </a:p>
          <a:p>
            <a:pPr marL="0" lvl="0" indent="0" algn="ctr" rtl="0">
              <a:spcBef>
                <a:spcPts val="200"/>
              </a:spcBef>
              <a:spcAft>
                <a:spcPts val="0"/>
              </a:spcAft>
              <a:buNone/>
            </a:pPr>
            <a:r>
              <a:rPr lang="en" sz="2400" b="1" u="sng">
                <a:solidFill>
                  <a:schemeClr val="hlink"/>
                </a:solidFill>
                <a:latin typeface="Roboto"/>
                <a:ea typeface="Roboto"/>
                <a:cs typeface="Roboto"/>
                <a:sym typeface="Roboto"/>
                <a:hlinkClick r:id="rId4"/>
              </a:rPr>
              <a:t>https://reachhighermontana.org/</a:t>
            </a:r>
            <a:endParaRPr sz="2400" b="1">
              <a:latin typeface="Roboto"/>
              <a:ea typeface="Roboto"/>
              <a:cs typeface="Roboto"/>
              <a:sym typeface="Roboto"/>
            </a:endParaRPr>
          </a:p>
          <a:p>
            <a:pPr marL="0" lvl="0" indent="0" algn="ctr" rtl="0">
              <a:spcBef>
                <a:spcPts val="200"/>
              </a:spcBef>
              <a:spcAft>
                <a:spcPts val="0"/>
              </a:spcAft>
              <a:buNone/>
            </a:pPr>
            <a:endParaRPr sz="2400" b="1">
              <a:latin typeface="Roboto"/>
              <a:ea typeface="Roboto"/>
              <a:cs typeface="Roboto"/>
              <a:sym typeface="Roboto"/>
            </a:endParaRPr>
          </a:p>
          <a:p>
            <a:pPr marL="0" lvl="0" indent="0" algn="l" rtl="0">
              <a:spcBef>
                <a:spcPts val="20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93"/>
          <p:cNvSpPr txBox="1">
            <a:spLocks noGrp="1"/>
          </p:cNvSpPr>
          <p:nvPr>
            <p:ph type="title"/>
          </p:nvPr>
        </p:nvSpPr>
        <p:spPr>
          <a:xfrm>
            <a:off x="339715" y="270821"/>
            <a:ext cx="8463300" cy="705600"/>
          </a:xfrm>
          <a:prstGeom prst="rect">
            <a:avLst/>
          </a:prstGeom>
        </p:spPr>
        <p:txBody>
          <a:bodyPr spcFirstLastPara="1" wrap="square" lIns="0" tIns="34325" rIns="0" bIns="34325" anchor="b" anchorCtr="0">
            <a:noAutofit/>
          </a:bodyPr>
          <a:lstStyle/>
          <a:p>
            <a:pPr marL="0" lvl="0" indent="0" algn="l" rtl="0">
              <a:spcBef>
                <a:spcPts val="0"/>
              </a:spcBef>
              <a:spcAft>
                <a:spcPts val="0"/>
              </a:spcAft>
              <a:buNone/>
            </a:pPr>
            <a:endParaRPr/>
          </a:p>
        </p:txBody>
      </p:sp>
      <p:sp>
        <p:nvSpPr>
          <p:cNvPr id="566" name="Google Shape;566;p93"/>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p:txBody>
      </p:sp>
      <p:sp>
        <p:nvSpPr>
          <p:cNvPr id="567" name="Google Shape;567;p93"/>
          <p:cNvSpPr txBox="1">
            <a:spLocks noGrp="1"/>
          </p:cNvSpPr>
          <p:nvPr>
            <p:ph type="body" idx="2"/>
          </p:nvPr>
        </p:nvSpPr>
        <p:spPr>
          <a:xfrm>
            <a:off x="337783" y="4654044"/>
            <a:ext cx="6530700" cy="486900"/>
          </a:xfrm>
          <a:prstGeom prst="rect">
            <a:avLst/>
          </a:prstGeom>
        </p:spPr>
        <p:txBody>
          <a:bodyPr spcFirstLastPara="1" wrap="square" lIns="0" tIns="34325" rIns="0" bIns="34325" anchor="ctr" anchorCtr="0">
            <a:noAutofit/>
          </a:bodyPr>
          <a:lstStyle/>
          <a:p>
            <a:pPr marL="0" lvl="0" indent="0" algn="l" rtl="0">
              <a:spcBef>
                <a:spcPts val="200"/>
              </a:spcBef>
              <a:spcAft>
                <a:spcPts val="0"/>
              </a:spcAft>
              <a:buNone/>
            </a:pPr>
            <a:endParaRPr/>
          </a:p>
        </p:txBody>
      </p:sp>
      <p:pic>
        <p:nvPicPr>
          <p:cNvPr id="568" name="Google Shape;568;p9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94"/>
          <p:cNvSpPr txBox="1">
            <a:spLocks noGrp="1"/>
          </p:cNvSpPr>
          <p:nvPr>
            <p:ph type="title"/>
          </p:nvPr>
        </p:nvSpPr>
        <p:spPr>
          <a:xfrm>
            <a:off x="339715" y="270821"/>
            <a:ext cx="8463300" cy="705600"/>
          </a:xfrm>
          <a:prstGeom prst="rect">
            <a:avLst/>
          </a:prstGeom>
        </p:spPr>
        <p:txBody>
          <a:bodyPr spcFirstLastPara="1" wrap="square" lIns="0" tIns="34325" rIns="0" bIns="34325" anchor="b" anchorCtr="0">
            <a:noAutofit/>
          </a:bodyPr>
          <a:lstStyle/>
          <a:p>
            <a:pPr marL="0" lvl="0" indent="0" algn="l" rtl="0">
              <a:spcBef>
                <a:spcPts val="0"/>
              </a:spcBef>
              <a:spcAft>
                <a:spcPts val="0"/>
              </a:spcAft>
              <a:buNone/>
            </a:pPr>
            <a:endParaRPr/>
          </a:p>
        </p:txBody>
      </p:sp>
      <p:sp>
        <p:nvSpPr>
          <p:cNvPr id="574" name="Google Shape;574;p94"/>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p:txBody>
      </p:sp>
      <p:sp>
        <p:nvSpPr>
          <p:cNvPr id="575" name="Google Shape;575;p94"/>
          <p:cNvSpPr txBox="1">
            <a:spLocks noGrp="1"/>
          </p:cNvSpPr>
          <p:nvPr>
            <p:ph type="body" idx="2"/>
          </p:nvPr>
        </p:nvSpPr>
        <p:spPr>
          <a:xfrm>
            <a:off x="337783" y="4654044"/>
            <a:ext cx="6530700" cy="486900"/>
          </a:xfrm>
          <a:prstGeom prst="rect">
            <a:avLst/>
          </a:prstGeom>
        </p:spPr>
        <p:txBody>
          <a:bodyPr spcFirstLastPara="1" wrap="square" lIns="0" tIns="34325" rIns="0" bIns="34325" anchor="ctr" anchorCtr="0">
            <a:noAutofit/>
          </a:bodyPr>
          <a:lstStyle/>
          <a:p>
            <a:pPr marL="0" lvl="0" indent="0" algn="l" rtl="0">
              <a:spcBef>
                <a:spcPts val="200"/>
              </a:spcBef>
              <a:spcAft>
                <a:spcPts val="0"/>
              </a:spcAft>
              <a:buNone/>
            </a:pPr>
            <a:endParaRPr/>
          </a:p>
        </p:txBody>
      </p:sp>
      <p:pic>
        <p:nvPicPr>
          <p:cNvPr id="576" name="Google Shape;576;p9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95"/>
          <p:cNvSpPr txBox="1">
            <a:spLocks noGrp="1"/>
          </p:cNvSpPr>
          <p:nvPr>
            <p:ph type="title"/>
          </p:nvPr>
        </p:nvSpPr>
        <p:spPr>
          <a:xfrm>
            <a:off x="339715" y="270821"/>
            <a:ext cx="8463300" cy="705600"/>
          </a:xfrm>
          <a:prstGeom prst="rect">
            <a:avLst/>
          </a:prstGeom>
        </p:spPr>
        <p:txBody>
          <a:bodyPr spcFirstLastPara="1" wrap="square" lIns="0" tIns="34325" rIns="0" bIns="34325" anchor="b" anchorCtr="0">
            <a:noAutofit/>
          </a:bodyPr>
          <a:lstStyle/>
          <a:p>
            <a:pPr marL="0" lvl="0" indent="0" algn="l" rtl="0">
              <a:spcBef>
                <a:spcPts val="0"/>
              </a:spcBef>
              <a:spcAft>
                <a:spcPts val="0"/>
              </a:spcAft>
              <a:buNone/>
            </a:pPr>
            <a:endParaRPr/>
          </a:p>
        </p:txBody>
      </p:sp>
      <p:sp>
        <p:nvSpPr>
          <p:cNvPr id="582" name="Google Shape;582;p95"/>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p:txBody>
      </p:sp>
      <p:sp>
        <p:nvSpPr>
          <p:cNvPr id="583" name="Google Shape;583;p95"/>
          <p:cNvSpPr txBox="1">
            <a:spLocks noGrp="1"/>
          </p:cNvSpPr>
          <p:nvPr>
            <p:ph type="body" idx="2"/>
          </p:nvPr>
        </p:nvSpPr>
        <p:spPr>
          <a:xfrm>
            <a:off x="337783" y="4654044"/>
            <a:ext cx="6530700" cy="486900"/>
          </a:xfrm>
          <a:prstGeom prst="rect">
            <a:avLst/>
          </a:prstGeom>
        </p:spPr>
        <p:txBody>
          <a:bodyPr spcFirstLastPara="1" wrap="square" lIns="0" tIns="34325" rIns="0" bIns="34325" anchor="ctr" anchorCtr="0">
            <a:noAutofit/>
          </a:bodyPr>
          <a:lstStyle/>
          <a:p>
            <a:pPr marL="0" lvl="0" indent="0" algn="l" rtl="0">
              <a:spcBef>
                <a:spcPts val="200"/>
              </a:spcBef>
              <a:spcAft>
                <a:spcPts val="0"/>
              </a:spcAft>
              <a:buNone/>
            </a:pPr>
            <a:endParaRPr/>
          </a:p>
        </p:txBody>
      </p:sp>
      <p:pic>
        <p:nvPicPr>
          <p:cNvPr id="584" name="Google Shape;584;p9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4"/>
        <p:cNvGrpSpPr/>
        <p:nvPr/>
      </p:nvGrpSpPr>
      <p:grpSpPr>
        <a:xfrm>
          <a:off x="0" y="0"/>
          <a:ext cx="0" cy="0"/>
          <a:chOff x="0" y="0"/>
          <a:chExt cx="0" cy="0"/>
        </a:xfrm>
      </p:grpSpPr>
      <p:sp>
        <p:nvSpPr>
          <p:cNvPr id="385" name="Google Shape;385;p69"/>
          <p:cNvSpPr txBox="1">
            <a:spLocks noGrp="1"/>
          </p:cNvSpPr>
          <p:nvPr>
            <p:ph type="title"/>
          </p:nvPr>
        </p:nvSpPr>
        <p:spPr>
          <a:xfrm>
            <a:off x="496025" y="76200"/>
            <a:ext cx="7934100" cy="1718700"/>
          </a:xfrm>
          <a:prstGeom prst="rect">
            <a:avLst/>
          </a:prstGeom>
          <a:noFill/>
          <a:ln>
            <a:noFill/>
          </a:ln>
        </p:spPr>
        <p:txBody>
          <a:bodyPr spcFirstLastPara="1" wrap="square" lIns="68675" tIns="34325" rIns="68675" bIns="34325" anchor="ctr" anchorCtr="0">
            <a:normAutofit/>
          </a:bodyPr>
          <a:lstStyle/>
          <a:p>
            <a:pPr marL="0" lvl="0" indent="0" algn="l" rtl="0">
              <a:lnSpc>
                <a:spcPct val="90000"/>
              </a:lnSpc>
              <a:spcBef>
                <a:spcPts val="0"/>
              </a:spcBef>
              <a:spcAft>
                <a:spcPts val="0"/>
              </a:spcAft>
              <a:buClr>
                <a:schemeClr val="lt1"/>
              </a:buClr>
              <a:buSzPts val="4500"/>
              <a:buFont typeface="Arial"/>
              <a:buNone/>
            </a:pPr>
            <a:r>
              <a:rPr lang="en" sz="4200"/>
              <a:t>What’s our vision? </a:t>
            </a:r>
            <a:br>
              <a:rPr lang="en" sz="5000"/>
            </a:br>
            <a:r>
              <a:rPr lang="en" sz="3600">
                <a:solidFill>
                  <a:srgbClr val="6EC829"/>
                </a:solidFill>
              </a:rPr>
              <a:t>How do we work towards it?</a:t>
            </a:r>
            <a:endParaRPr sz="3600">
              <a:solidFill>
                <a:srgbClr val="6EC829"/>
              </a:solidFill>
            </a:endParaRPr>
          </a:p>
        </p:txBody>
      </p:sp>
      <p:sp>
        <p:nvSpPr>
          <p:cNvPr id="386" name="Google Shape;386;p69"/>
          <p:cNvSpPr txBox="1">
            <a:spLocks noGrp="1"/>
          </p:cNvSpPr>
          <p:nvPr>
            <p:ph type="body" idx="1"/>
          </p:nvPr>
        </p:nvSpPr>
        <p:spPr>
          <a:xfrm>
            <a:off x="496025" y="1654400"/>
            <a:ext cx="5637300" cy="1953900"/>
          </a:xfrm>
          <a:prstGeom prst="rect">
            <a:avLst/>
          </a:prstGeom>
          <a:noFill/>
          <a:ln>
            <a:noFill/>
          </a:ln>
        </p:spPr>
        <p:txBody>
          <a:bodyPr spcFirstLastPara="1" wrap="square" lIns="68675" tIns="34325" rIns="68675" bIns="34325" anchor="t" anchorCtr="0">
            <a:normAutofit/>
          </a:bodyPr>
          <a:lstStyle/>
          <a:p>
            <a:pPr marL="177800" lvl="0" indent="-171450" algn="l" rtl="0">
              <a:lnSpc>
                <a:spcPct val="90000"/>
              </a:lnSpc>
              <a:spcBef>
                <a:spcPts val="0"/>
              </a:spcBef>
              <a:spcAft>
                <a:spcPts val="0"/>
              </a:spcAft>
              <a:buClr>
                <a:schemeClr val="lt1"/>
              </a:buClr>
              <a:buSzPts val="2100"/>
              <a:buChar char="•"/>
            </a:pPr>
            <a:r>
              <a:rPr lang="en"/>
              <a:t>Montana students achieve personal success in education, career, and life.</a:t>
            </a:r>
            <a:endParaRPr/>
          </a:p>
          <a:p>
            <a:pPr marL="177800" lvl="0" indent="-171450" algn="l" rtl="0">
              <a:lnSpc>
                <a:spcPct val="90000"/>
              </a:lnSpc>
              <a:spcBef>
                <a:spcPts val="800"/>
              </a:spcBef>
              <a:spcAft>
                <a:spcPts val="0"/>
              </a:spcAft>
              <a:buClr>
                <a:schemeClr val="lt1"/>
              </a:buClr>
              <a:buSzPts val="2100"/>
              <a:buChar char="•"/>
            </a:pPr>
            <a:r>
              <a:rPr lang="en"/>
              <a:t>RHM helps students strategically pursue educational opportunities.</a:t>
            </a:r>
            <a:endParaRPr/>
          </a:p>
          <a:p>
            <a:pPr marL="177800" lvl="0" indent="-38100" algn="l" rtl="0">
              <a:lnSpc>
                <a:spcPct val="90000"/>
              </a:lnSpc>
              <a:spcBef>
                <a:spcPts val="800"/>
              </a:spcBef>
              <a:spcAft>
                <a:spcPts val="0"/>
              </a:spcAft>
              <a:buClr>
                <a:schemeClr val="lt1"/>
              </a:buClr>
              <a:buSzPts val="2100"/>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96"/>
          <p:cNvSpPr txBox="1">
            <a:spLocks noGrp="1"/>
          </p:cNvSpPr>
          <p:nvPr>
            <p:ph type="title"/>
          </p:nvPr>
        </p:nvSpPr>
        <p:spPr>
          <a:xfrm>
            <a:off x="339715" y="270821"/>
            <a:ext cx="8463300" cy="705600"/>
          </a:xfrm>
          <a:prstGeom prst="rect">
            <a:avLst/>
          </a:prstGeom>
        </p:spPr>
        <p:txBody>
          <a:bodyPr spcFirstLastPara="1" wrap="square" lIns="0" tIns="34325" rIns="0" bIns="34325" anchor="b" anchorCtr="0">
            <a:noAutofit/>
          </a:bodyPr>
          <a:lstStyle/>
          <a:p>
            <a:pPr marL="0" lvl="0" indent="0" algn="l" rtl="0">
              <a:spcBef>
                <a:spcPts val="0"/>
              </a:spcBef>
              <a:spcAft>
                <a:spcPts val="0"/>
              </a:spcAft>
              <a:buNone/>
            </a:pPr>
            <a:endParaRPr/>
          </a:p>
        </p:txBody>
      </p:sp>
      <p:sp>
        <p:nvSpPr>
          <p:cNvPr id="590" name="Google Shape;590;p96"/>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p:txBody>
      </p:sp>
      <p:sp>
        <p:nvSpPr>
          <p:cNvPr id="591" name="Google Shape;591;p96"/>
          <p:cNvSpPr txBox="1">
            <a:spLocks noGrp="1"/>
          </p:cNvSpPr>
          <p:nvPr>
            <p:ph type="body" idx="2"/>
          </p:nvPr>
        </p:nvSpPr>
        <p:spPr>
          <a:xfrm>
            <a:off x="337783" y="4654044"/>
            <a:ext cx="6530700" cy="486900"/>
          </a:xfrm>
          <a:prstGeom prst="rect">
            <a:avLst/>
          </a:prstGeom>
        </p:spPr>
        <p:txBody>
          <a:bodyPr spcFirstLastPara="1" wrap="square" lIns="0" tIns="34325" rIns="0" bIns="34325" anchor="ctr" anchorCtr="0">
            <a:noAutofit/>
          </a:bodyPr>
          <a:lstStyle/>
          <a:p>
            <a:pPr marL="0" lvl="0" indent="0" algn="l" rtl="0">
              <a:spcBef>
                <a:spcPts val="200"/>
              </a:spcBef>
              <a:spcAft>
                <a:spcPts val="0"/>
              </a:spcAft>
              <a:buNone/>
            </a:pPr>
            <a:endParaRPr/>
          </a:p>
        </p:txBody>
      </p:sp>
      <p:pic>
        <p:nvPicPr>
          <p:cNvPr id="592" name="Google Shape;592;p9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97"/>
          <p:cNvSpPr txBox="1">
            <a:spLocks noGrp="1"/>
          </p:cNvSpPr>
          <p:nvPr>
            <p:ph type="title"/>
          </p:nvPr>
        </p:nvSpPr>
        <p:spPr>
          <a:xfrm>
            <a:off x="339715" y="270821"/>
            <a:ext cx="8463300" cy="705600"/>
          </a:xfrm>
          <a:prstGeom prst="rect">
            <a:avLst/>
          </a:prstGeom>
        </p:spPr>
        <p:txBody>
          <a:bodyPr spcFirstLastPara="1" wrap="square" lIns="0" tIns="34325" rIns="0" bIns="34325" anchor="b" anchorCtr="0">
            <a:noAutofit/>
          </a:bodyPr>
          <a:lstStyle/>
          <a:p>
            <a:pPr marL="0" lvl="0" indent="0" algn="l" rtl="0">
              <a:spcBef>
                <a:spcPts val="0"/>
              </a:spcBef>
              <a:spcAft>
                <a:spcPts val="0"/>
              </a:spcAft>
              <a:buNone/>
            </a:pPr>
            <a:endParaRPr/>
          </a:p>
        </p:txBody>
      </p:sp>
      <p:sp>
        <p:nvSpPr>
          <p:cNvPr id="598" name="Google Shape;598;p97"/>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p:txBody>
      </p:sp>
      <p:sp>
        <p:nvSpPr>
          <p:cNvPr id="599" name="Google Shape;599;p97"/>
          <p:cNvSpPr txBox="1">
            <a:spLocks noGrp="1"/>
          </p:cNvSpPr>
          <p:nvPr>
            <p:ph type="body" idx="2"/>
          </p:nvPr>
        </p:nvSpPr>
        <p:spPr>
          <a:xfrm>
            <a:off x="337783" y="4654044"/>
            <a:ext cx="6530700" cy="486900"/>
          </a:xfrm>
          <a:prstGeom prst="rect">
            <a:avLst/>
          </a:prstGeom>
        </p:spPr>
        <p:txBody>
          <a:bodyPr spcFirstLastPara="1" wrap="square" lIns="0" tIns="34325" rIns="0" bIns="34325" anchor="ctr" anchorCtr="0">
            <a:noAutofit/>
          </a:bodyPr>
          <a:lstStyle/>
          <a:p>
            <a:pPr marL="0" lvl="0" indent="0" algn="l" rtl="0">
              <a:spcBef>
                <a:spcPts val="200"/>
              </a:spcBef>
              <a:spcAft>
                <a:spcPts val="0"/>
              </a:spcAft>
              <a:buNone/>
            </a:pPr>
            <a:endParaRPr/>
          </a:p>
        </p:txBody>
      </p:sp>
      <p:pic>
        <p:nvPicPr>
          <p:cNvPr id="600" name="Google Shape;600;p97"/>
          <p:cNvPicPr preferRelativeResize="0"/>
          <p:nvPr/>
        </p:nvPicPr>
        <p:blipFill>
          <a:blip r:embed="rId3">
            <a:alphaModFix/>
          </a:blip>
          <a:stretch>
            <a:fillRect/>
          </a:stretch>
        </p:blipFill>
        <p:spPr>
          <a:xfrm>
            <a:off x="-355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98"/>
          <p:cNvSpPr txBox="1">
            <a:spLocks noGrp="1"/>
          </p:cNvSpPr>
          <p:nvPr>
            <p:ph type="title"/>
          </p:nvPr>
        </p:nvSpPr>
        <p:spPr>
          <a:xfrm>
            <a:off x="339715" y="270821"/>
            <a:ext cx="8463300" cy="705600"/>
          </a:xfrm>
          <a:prstGeom prst="rect">
            <a:avLst/>
          </a:prstGeom>
        </p:spPr>
        <p:txBody>
          <a:bodyPr spcFirstLastPara="1" wrap="square" lIns="0" tIns="34325" rIns="0" bIns="34325" anchor="b" anchorCtr="0">
            <a:noAutofit/>
          </a:bodyPr>
          <a:lstStyle/>
          <a:p>
            <a:pPr marL="0" lvl="0" indent="0" algn="l" rtl="0">
              <a:spcBef>
                <a:spcPts val="0"/>
              </a:spcBef>
              <a:spcAft>
                <a:spcPts val="0"/>
              </a:spcAft>
              <a:buNone/>
            </a:pPr>
            <a:endParaRPr/>
          </a:p>
        </p:txBody>
      </p:sp>
      <p:sp>
        <p:nvSpPr>
          <p:cNvPr id="606" name="Google Shape;606;p98"/>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p:txBody>
      </p:sp>
      <p:sp>
        <p:nvSpPr>
          <p:cNvPr id="607" name="Google Shape;607;p98"/>
          <p:cNvSpPr txBox="1">
            <a:spLocks noGrp="1"/>
          </p:cNvSpPr>
          <p:nvPr>
            <p:ph type="body" idx="2"/>
          </p:nvPr>
        </p:nvSpPr>
        <p:spPr>
          <a:xfrm>
            <a:off x="337783" y="4654044"/>
            <a:ext cx="6530700" cy="486900"/>
          </a:xfrm>
          <a:prstGeom prst="rect">
            <a:avLst/>
          </a:prstGeom>
        </p:spPr>
        <p:txBody>
          <a:bodyPr spcFirstLastPara="1" wrap="square" lIns="0" tIns="34325" rIns="0" bIns="34325" anchor="ctr" anchorCtr="0">
            <a:noAutofit/>
          </a:bodyPr>
          <a:lstStyle/>
          <a:p>
            <a:pPr marL="0" lvl="0" indent="0" algn="l" rtl="0">
              <a:spcBef>
                <a:spcPts val="200"/>
              </a:spcBef>
              <a:spcAft>
                <a:spcPts val="0"/>
              </a:spcAft>
              <a:buNone/>
            </a:pPr>
            <a:endParaRPr/>
          </a:p>
        </p:txBody>
      </p:sp>
      <p:pic>
        <p:nvPicPr>
          <p:cNvPr id="608" name="Google Shape;608;p9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9"/>
          <p:cNvSpPr txBox="1">
            <a:spLocks noGrp="1"/>
          </p:cNvSpPr>
          <p:nvPr>
            <p:ph type="title"/>
          </p:nvPr>
        </p:nvSpPr>
        <p:spPr>
          <a:xfrm>
            <a:off x="339715" y="270821"/>
            <a:ext cx="8463300" cy="705600"/>
          </a:xfrm>
          <a:prstGeom prst="rect">
            <a:avLst/>
          </a:prstGeom>
        </p:spPr>
        <p:txBody>
          <a:bodyPr spcFirstLastPara="1" wrap="square" lIns="0" tIns="34325" rIns="0" bIns="34325" anchor="b" anchorCtr="0">
            <a:noAutofit/>
          </a:bodyPr>
          <a:lstStyle/>
          <a:p>
            <a:pPr marL="0" lvl="0" indent="0" algn="l" rtl="0">
              <a:spcBef>
                <a:spcPts val="0"/>
              </a:spcBef>
              <a:spcAft>
                <a:spcPts val="0"/>
              </a:spcAft>
              <a:buNone/>
            </a:pPr>
            <a:endParaRPr/>
          </a:p>
        </p:txBody>
      </p:sp>
      <p:sp>
        <p:nvSpPr>
          <p:cNvPr id="614" name="Google Shape;614;p99"/>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p:txBody>
      </p:sp>
      <p:sp>
        <p:nvSpPr>
          <p:cNvPr id="615" name="Google Shape;615;p99"/>
          <p:cNvSpPr txBox="1">
            <a:spLocks noGrp="1"/>
          </p:cNvSpPr>
          <p:nvPr>
            <p:ph type="body" idx="2"/>
          </p:nvPr>
        </p:nvSpPr>
        <p:spPr>
          <a:xfrm>
            <a:off x="337783" y="4654044"/>
            <a:ext cx="6530700" cy="486900"/>
          </a:xfrm>
          <a:prstGeom prst="rect">
            <a:avLst/>
          </a:prstGeom>
        </p:spPr>
        <p:txBody>
          <a:bodyPr spcFirstLastPara="1" wrap="square" lIns="0" tIns="34325" rIns="0" bIns="34325" anchor="ctr" anchorCtr="0">
            <a:noAutofit/>
          </a:bodyPr>
          <a:lstStyle/>
          <a:p>
            <a:pPr marL="0" lvl="0" indent="0" algn="l" rtl="0">
              <a:spcBef>
                <a:spcPts val="200"/>
              </a:spcBef>
              <a:spcAft>
                <a:spcPts val="0"/>
              </a:spcAft>
              <a:buNone/>
            </a:pPr>
            <a:endParaRPr/>
          </a:p>
        </p:txBody>
      </p:sp>
      <p:pic>
        <p:nvPicPr>
          <p:cNvPr id="616" name="Google Shape;616;p9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100"/>
          <p:cNvSpPr txBox="1">
            <a:spLocks noGrp="1"/>
          </p:cNvSpPr>
          <p:nvPr>
            <p:ph type="title"/>
          </p:nvPr>
        </p:nvSpPr>
        <p:spPr>
          <a:xfrm>
            <a:off x="339715" y="270821"/>
            <a:ext cx="8463300" cy="705600"/>
          </a:xfrm>
          <a:prstGeom prst="rect">
            <a:avLst/>
          </a:prstGeom>
        </p:spPr>
        <p:txBody>
          <a:bodyPr spcFirstLastPara="1" wrap="square" lIns="0" tIns="34325" rIns="0" bIns="34325" anchor="b" anchorCtr="0">
            <a:noAutofit/>
          </a:bodyPr>
          <a:lstStyle/>
          <a:p>
            <a:pPr marL="0" lvl="0" indent="0" algn="l" rtl="0">
              <a:spcBef>
                <a:spcPts val="0"/>
              </a:spcBef>
              <a:spcAft>
                <a:spcPts val="0"/>
              </a:spcAft>
              <a:buNone/>
            </a:pPr>
            <a:endParaRPr/>
          </a:p>
        </p:txBody>
      </p:sp>
      <p:sp>
        <p:nvSpPr>
          <p:cNvPr id="622" name="Google Shape;622;p100"/>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p:txBody>
      </p:sp>
      <p:sp>
        <p:nvSpPr>
          <p:cNvPr id="623" name="Google Shape;623;p100"/>
          <p:cNvSpPr txBox="1">
            <a:spLocks noGrp="1"/>
          </p:cNvSpPr>
          <p:nvPr>
            <p:ph type="body" idx="2"/>
          </p:nvPr>
        </p:nvSpPr>
        <p:spPr>
          <a:xfrm>
            <a:off x="337783" y="4654044"/>
            <a:ext cx="6530700" cy="486900"/>
          </a:xfrm>
          <a:prstGeom prst="rect">
            <a:avLst/>
          </a:prstGeom>
        </p:spPr>
        <p:txBody>
          <a:bodyPr spcFirstLastPara="1" wrap="square" lIns="0" tIns="34325" rIns="0" bIns="34325" anchor="ctr" anchorCtr="0">
            <a:noAutofit/>
          </a:bodyPr>
          <a:lstStyle/>
          <a:p>
            <a:pPr marL="0" lvl="0" indent="0" algn="l" rtl="0">
              <a:spcBef>
                <a:spcPts val="200"/>
              </a:spcBef>
              <a:spcAft>
                <a:spcPts val="0"/>
              </a:spcAft>
              <a:buNone/>
            </a:pPr>
            <a:endParaRPr/>
          </a:p>
        </p:txBody>
      </p:sp>
      <p:pic>
        <p:nvPicPr>
          <p:cNvPr id="624" name="Google Shape;624;p10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101"/>
          <p:cNvSpPr txBox="1">
            <a:spLocks noGrp="1"/>
          </p:cNvSpPr>
          <p:nvPr>
            <p:ph type="title"/>
          </p:nvPr>
        </p:nvSpPr>
        <p:spPr>
          <a:xfrm>
            <a:off x="339715" y="270821"/>
            <a:ext cx="8463300" cy="705600"/>
          </a:xfrm>
          <a:prstGeom prst="rect">
            <a:avLst/>
          </a:prstGeom>
        </p:spPr>
        <p:txBody>
          <a:bodyPr spcFirstLastPara="1" wrap="square" lIns="0" tIns="34325" rIns="0" bIns="34325" anchor="b" anchorCtr="0">
            <a:noAutofit/>
          </a:bodyPr>
          <a:lstStyle/>
          <a:p>
            <a:pPr marL="0" lvl="0" indent="0" algn="l" rtl="0">
              <a:spcBef>
                <a:spcPts val="0"/>
              </a:spcBef>
              <a:spcAft>
                <a:spcPts val="0"/>
              </a:spcAft>
              <a:buNone/>
            </a:pPr>
            <a:endParaRPr/>
          </a:p>
        </p:txBody>
      </p:sp>
      <p:sp>
        <p:nvSpPr>
          <p:cNvPr id="630" name="Google Shape;630;p101"/>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p:txBody>
      </p:sp>
      <p:sp>
        <p:nvSpPr>
          <p:cNvPr id="631" name="Google Shape;631;p101"/>
          <p:cNvSpPr txBox="1">
            <a:spLocks noGrp="1"/>
          </p:cNvSpPr>
          <p:nvPr>
            <p:ph type="body" idx="2"/>
          </p:nvPr>
        </p:nvSpPr>
        <p:spPr>
          <a:xfrm>
            <a:off x="337783" y="4654044"/>
            <a:ext cx="6530700" cy="486900"/>
          </a:xfrm>
          <a:prstGeom prst="rect">
            <a:avLst/>
          </a:prstGeom>
        </p:spPr>
        <p:txBody>
          <a:bodyPr spcFirstLastPara="1" wrap="square" lIns="0" tIns="34325" rIns="0" bIns="34325" anchor="ctr" anchorCtr="0">
            <a:noAutofit/>
          </a:bodyPr>
          <a:lstStyle/>
          <a:p>
            <a:pPr marL="0" lvl="0" indent="0" algn="l" rtl="0">
              <a:spcBef>
                <a:spcPts val="200"/>
              </a:spcBef>
              <a:spcAft>
                <a:spcPts val="0"/>
              </a:spcAft>
              <a:buNone/>
            </a:pPr>
            <a:endParaRPr/>
          </a:p>
        </p:txBody>
      </p:sp>
      <p:pic>
        <p:nvPicPr>
          <p:cNvPr id="632" name="Google Shape;632;p10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102"/>
          <p:cNvSpPr txBox="1">
            <a:spLocks noGrp="1"/>
          </p:cNvSpPr>
          <p:nvPr>
            <p:ph type="title"/>
          </p:nvPr>
        </p:nvSpPr>
        <p:spPr>
          <a:xfrm>
            <a:off x="339715" y="270821"/>
            <a:ext cx="8463300" cy="705600"/>
          </a:xfrm>
          <a:prstGeom prst="rect">
            <a:avLst/>
          </a:prstGeom>
        </p:spPr>
        <p:txBody>
          <a:bodyPr spcFirstLastPara="1" wrap="square" lIns="0" tIns="34325" rIns="0" bIns="34325" anchor="b" anchorCtr="0">
            <a:noAutofit/>
          </a:bodyPr>
          <a:lstStyle/>
          <a:p>
            <a:pPr marL="0" lvl="0" indent="0" algn="l" rtl="0">
              <a:spcBef>
                <a:spcPts val="0"/>
              </a:spcBef>
              <a:spcAft>
                <a:spcPts val="0"/>
              </a:spcAft>
              <a:buNone/>
            </a:pPr>
            <a:endParaRPr/>
          </a:p>
        </p:txBody>
      </p:sp>
      <p:sp>
        <p:nvSpPr>
          <p:cNvPr id="638" name="Google Shape;638;p102"/>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p:txBody>
      </p:sp>
      <p:sp>
        <p:nvSpPr>
          <p:cNvPr id="639" name="Google Shape;639;p102"/>
          <p:cNvSpPr txBox="1">
            <a:spLocks noGrp="1"/>
          </p:cNvSpPr>
          <p:nvPr>
            <p:ph type="body" idx="2"/>
          </p:nvPr>
        </p:nvSpPr>
        <p:spPr>
          <a:xfrm>
            <a:off x="337783" y="4654044"/>
            <a:ext cx="6530700" cy="486900"/>
          </a:xfrm>
          <a:prstGeom prst="rect">
            <a:avLst/>
          </a:prstGeom>
        </p:spPr>
        <p:txBody>
          <a:bodyPr spcFirstLastPara="1" wrap="square" lIns="0" tIns="34325" rIns="0" bIns="34325" anchor="ctr" anchorCtr="0">
            <a:noAutofit/>
          </a:bodyPr>
          <a:lstStyle/>
          <a:p>
            <a:pPr marL="0" lvl="0" indent="0" algn="l" rtl="0">
              <a:spcBef>
                <a:spcPts val="200"/>
              </a:spcBef>
              <a:spcAft>
                <a:spcPts val="0"/>
              </a:spcAft>
              <a:buNone/>
            </a:pPr>
            <a:endParaRPr/>
          </a:p>
        </p:txBody>
      </p:sp>
      <p:pic>
        <p:nvPicPr>
          <p:cNvPr id="640" name="Google Shape;640;p10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103"/>
          <p:cNvSpPr txBox="1">
            <a:spLocks noGrp="1"/>
          </p:cNvSpPr>
          <p:nvPr>
            <p:ph type="title"/>
          </p:nvPr>
        </p:nvSpPr>
        <p:spPr>
          <a:xfrm>
            <a:off x="339715" y="270821"/>
            <a:ext cx="8463300" cy="705600"/>
          </a:xfrm>
          <a:prstGeom prst="rect">
            <a:avLst/>
          </a:prstGeom>
        </p:spPr>
        <p:txBody>
          <a:bodyPr spcFirstLastPara="1" wrap="square" lIns="0" tIns="34325" rIns="0" bIns="34325" anchor="b" anchorCtr="0">
            <a:noAutofit/>
          </a:bodyPr>
          <a:lstStyle/>
          <a:p>
            <a:pPr marL="0" lvl="0" indent="0" algn="l" rtl="0">
              <a:spcBef>
                <a:spcPts val="0"/>
              </a:spcBef>
              <a:spcAft>
                <a:spcPts val="0"/>
              </a:spcAft>
              <a:buNone/>
            </a:pPr>
            <a:endParaRPr/>
          </a:p>
        </p:txBody>
      </p:sp>
      <p:sp>
        <p:nvSpPr>
          <p:cNvPr id="646" name="Google Shape;646;p103"/>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p:txBody>
      </p:sp>
      <p:sp>
        <p:nvSpPr>
          <p:cNvPr id="647" name="Google Shape;647;p103"/>
          <p:cNvSpPr txBox="1">
            <a:spLocks noGrp="1"/>
          </p:cNvSpPr>
          <p:nvPr>
            <p:ph type="body" idx="2"/>
          </p:nvPr>
        </p:nvSpPr>
        <p:spPr>
          <a:xfrm>
            <a:off x="337783" y="4654044"/>
            <a:ext cx="6530700" cy="486900"/>
          </a:xfrm>
          <a:prstGeom prst="rect">
            <a:avLst/>
          </a:prstGeom>
        </p:spPr>
        <p:txBody>
          <a:bodyPr spcFirstLastPara="1" wrap="square" lIns="0" tIns="34325" rIns="0" bIns="34325" anchor="ctr" anchorCtr="0">
            <a:noAutofit/>
          </a:bodyPr>
          <a:lstStyle/>
          <a:p>
            <a:pPr marL="0" lvl="0" indent="0" algn="l" rtl="0">
              <a:spcBef>
                <a:spcPts val="200"/>
              </a:spcBef>
              <a:spcAft>
                <a:spcPts val="0"/>
              </a:spcAft>
              <a:buNone/>
            </a:pPr>
            <a:endParaRPr/>
          </a:p>
        </p:txBody>
      </p:sp>
      <p:pic>
        <p:nvPicPr>
          <p:cNvPr id="648" name="Google Shape;648;p10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04"/>
          <p:cNvSpPr txBox="1">
            <a:spLocks noGrp="1"/>
          </p:cNvSpPr>
          <p:nvPr>
            <p:ph type="title"/>
          </p:nvPr>
        </p:nvSpPr>
        <p:spPr>
          <a:xfrm>
            <a:off x="339715" y="270821"/>
            <a:ext cx="8463300" cy="705600"/>
          </a:xfrm>
          <a:prstGeom prst="rect">
            <a:avLst/>
          </a:prstGeom>
        </p:spPr>
        <p:txBody>
          <a:bodyPr spcFirstLastPara="1" wrap="square" lIns="0" tIns="34325" rIns="0" bIns="34325" anchor="b" anchorCtr="0">
            <a:noAutofit/>
          </a:bodyPr>
          <a:lstStyle/>
          <a:p>
            <a:pPr marL="0" lvl="0" indent="0" algn="l" rtl="0">
              <a:spcBef>
                <a:spcPts val="0"/>
              </a:spcBef>
              <a:spcAft>
                <a:spcPts val="0"/>
              </a:spcAft>
              <a:buNone/>
            </a:pPr>
            <a:endParaRPr/>
          </a:p>
        </p:txBody>
      </p:sp>
      <p:sp>
        <p:nvSpPr>
          <p:cNvPr id="654" name="Google Shape;654;p104"/>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p:txBody>
      </p:sp>
      <p:sp>
        <p:nvSpPr>
          <p:cNvPr id="655" name="Google Shape;655;p104"/>
          <p:cNvSpPr txBox="1">
            <a:spLocks noGrp="1"/>
          </p:cNvSpPr>
          <p:nvPr>
            <p:ph type="body" idx="2"/>
          </p:nvPr>
        </p:nvSpPr>
        <p:spPr>
          <a:xfrm>
            <a:off x="337783" y="4654044"/>
            <a:ext cx="6530700" cy="486900"/>
          </a:xfrm>
          <a:prstGeom prst="rect">
            <a:avLst/>
          </a:prstGeom>
        </p:spPr>
        <p:txBody>
          <a:bodyPr spcFirstLastPara="1" wrap="square" lIns="0" tIns="34325" rIns="0" bIns="34325" anchor="ctr" anchorCtr="0">
            <a:noAutofit/>
          </a:bodyPr>
          <a:lstStyle/>
          <a:p>
            <a:pPr marL="0" lvl="0" indent="0" algn="l" rtl="0">
              <a:spcBef>
                <a:spcPts val="200"/>
              </a:spcBef>
              <a:spcAft>
                <a:spcPts val="0"/>
              </a:spcAft>
              <a:buNone/>
            </a:pPr>
            <a:endParaRPr/>
          </a:p>
        </p:txBody>
      </p:sp>
      <p:pic>
        <p:nvPicPr>
          <p:cNvPr id="656" name="Google Shape;656;p10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05"/>
          <p:cNvSpPr txBox="1">
            <a:spLocks noGrp="1"/>
          </p:cNvSpPr>
          <p:nvPr>
            <p:ph type="title"/>
          </p:nvPr>
        </p:nvSpPr>
        <p:spPr>
          <a:xfrm>
            <a:off x="339715" y="270821"/>
            <a:ext cx="8463300" cy="705600"/>
          </a:xfrm>
          <a:prstGeom prst="rect">
            <a:avLst/>
          </a:prstGeom>
        </p:spPr>
        <p:txBody>
          <a:bodyPr spcFirstLastPara="1" wrap="square" lIns="0" tIns="34325" rIns="0" bIns="34325" anchor="b" anchorCtr="0">
            <a:noAutofit/>
          </a:bodyPr>
          <a:lstStyle/>
          <a:p>
            <a:pPr marL="0" lvl="0" indent="0" algn="l" rtl="0">
              <a:spcBef>
                <a:spcPts val="0"/>
              </a:spcBef>
              <a:spcAft>
                <a:spcPts val="0"/>
              </a:spcAft>
              <a:buNone/>
            </a:pPr>
            <a:endParaRPr/>
          </a:p>
        </p:txBody>
      </p:sp>
      <p:sp>
        <p:nvSpPr>
          <p:cNvPr id="662" name="Google Shape;662;p105"/>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p:txBody>
      </p:sp>
      <p:sp>
        <p:nvSpPr>
          <p:cNvPr id="663" name="Google Shape;663;p105"/>
          <p:cNvSpPr txBox="1">
            <a:spLocks noGrp="1"/>
          </p:cNvSpPr>
          <p:nvPr>
            <p:ph type="body" idx="2"/>
          </p:nvPr>
        </p:nvSpPr>
        <p:spPr>
          <a:xfrm>
            <a:off x="337783" y="4654044"/>
            <a:ext cx="6530700" cy="486900"/>
          </a:xfrm>
          <a:prstGeom prst="rect">
            <a:avLst/>
          </a:prstGeom>
        </p:spPr>
        <p:txBody>
          <a:bodyPr spcFirstLastPara="1" wrap="square" lIns="0" tIns="34325" rIns="0" bIns="34325" anchor="ctr" anchorCtr="0">
            <a:noAutofit/>
          </a:bodyPr>
          <a:lstStyle/>
          <a:p>
            <a:pPr marL="0" lvl="0" indent="0" algn="l" rtl="0">
              <a:spcBef>
                <a:spcPts val="200"/>
              </a:spcBef>
              <a:spcAft>
                <a:spcPts val="0"/>
              </a:spcAft>
              <a:buNone/>
            </a:pPr>
            <a:endParaRPr/>
          </a:p>
        </p:txBody>
      </p:sp>
      <p:pic>
        <p:nvPicPr>
          <p:cNvPr id="664" name="Google Shape;664;p10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70"/>
          <p:cNvSpPr txBox="1">
            <a:spLocks noGrp="1"/>
          </p:cNvSpPr>
          <p:nvPr>
            <p:ph type="title"/>
          </p:nvPr>
        </p:nvSpPr>
        <p:spPr>
          <a:xfrm>
            <a:off x="496025" y="393775"/>
            <a:ext cx="8336400" cy="600600"/>
          </a:xfrm>
          <a:prstGeom prst="rect">
            <a:avLst/>
          </a:prstGeom>
        </p:spPr>
        <p:txBody>
          <a:bodyPr spcFirstLastPara="1" wrap="square" lIns="68675" tIns="34325" rIns="68675" bIns="34325" anchor="ctr" anchorCtr="0">
            <a:noAutofit/>
          </a:bodyPr>
          <a:lstStyle/>
          <a:p>
            <a:pPr marL="0" lvl="0" indent="0" algn="l" rtl="0">
              <a:spcBef>
                <a:spcPts val="0"/>
              </a:spcBef>
              <a:spcAft>
                <a:spcPts val="0"/>
              </a:spcAft>
              <a:buNone/>
            </a:pPr>
            <a:r>
              <a:rPr lang="en" sz="4150">
                <a:solidFill>
                  <a:schemeClr val="lt1"/>
                </a:solidFill>
                <a:latin typeface="Arial"/>
                <a:ea typeface="Arial"/>
                <a:cs typeface="Arial"/>
                <a:sym typeface="Arial"/>
              </a:rPr>
              <a:t>Who are our partners?</a:t>
            </a:r>
            <a:endParaRPr sz="4150">
              <a:solidFill>
                <a:schemeClr val="lt1"/>
              </a:solidFill>
              <a:latin typeface="Arial"/>
              <a:ea typeface="Arial"/>
              <a:cs typeface="Arial"/>
              <a:sym typeface="Arial"/>
            </a:endParaRPr>
          </a:p>
        </p:txBody>
      </p:sp>
      <p:pic>
        <p:nvPicPr>
          <p:cNvPr id="392" name="Google Shape;392;p70"/>
          <p:cNvPicPr preferRelativeResize="0"/>
          <p:nvPr/>
        </p:nvPicPr>
        <p:blipFill>
          <a:blip r:embed="rId3">
            <a:alphaModFix/>
          </a:blip>
          <a:stretch>
            <a:fillRect/>
          </a:stretch>
        </p:blipFill>
        <p:spPr>
          <a:xfrm>
            <a:off x="566875" y="1344225"/>
            <a:ext cx="2062375" cy="1115125"/>
          </a:xfrm>
          <a:prstGeom prst="rect">
            <a:avLst/>
          </a:prstGeom>
          <a:noFill/>
          <a:ln>
            <a:noFill/>
          </a:ln>
        </p:spPr>
      </p:pic>
      <p:pic>
        <p:nvPicPr>
          <p:cNvPr id="393" name="Google Shape;393;p70"/>
          <p:cNvPicPr preferRelativeResize="0"/>
          <p:nvPr/>
        </p:nvPicPr>
        <p:blipFill>
          <a:blip r:embed="rId4">
            <a:alphaModFix/>
          </a:blip>
          <a:stretch>
            <a:fillRect/>
          </a:stretch>
        </p:blipFill>
        <p:spPr>
          <a:xfrm>
            <a:off x="2402475" y="1639112"/>
            <a:ext cx="2302475" cy="2643575"/>
          </a:xfrm>
          <a:prstGeom prst="rect">
            <a:avLst/>
          </a:prstGeom>
          <a:noFill/>
          <a:ln>
            <a:noFill/>
          </a:ln>
        </p:spPr>
      </p:pic>
      <p:pic>
        <p:nvPicPr>
          <p:cNvPr id="394" name="Google Shape;394;p70"/>
          <p:cNvPicPr preferRelativeResize="0"/>
          <p:nvPr/>
        </p:nvPicPr>
        <p:blipFill>
          <a:blip r:embed="rId5">
            <a:alphaModFix/>
          </a:blip>
          <a:stretch>
            <a:fillRect/>
          </a:stretch>
        </p:blipFill>
        <p:spPr>
          <a:xfrm>
            <a:off x="4555800" y="1344225"/>
            <a:ext cx="1943021" cy="1635650"/>
          </a:xfrm>
          <a:prstGeom prst="rect">
            <a:avLst/>
          </a:prstGeom>
          <a:noFill/>
          <a:ln>
            <a:noFill/>
          </a:ln>
        </p:spPr>
      </p:pic>
      <p:pic>
        <p:nvPicPr>
          <p:cNvPr id="395" name="Google Shape;395;p70"/>
          <p:cNvPicPr preferRelativeResize="0"/>
          <p:nvPr/>
        </p:nvPicPr>
        <p:blipFill>
          <a:blip r:embed="rId6">
            <a:alphaModFix/>
          </a:blip>
          <a:stretch>
            <a:fillRect/>
          </a:stretch>
        </p:blipFill>
        <p:spPr>
          <a:xfrm>
            <a:off x="6382150" y="1699637"/>
            <a:ext cx="2246825" cy="21005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93"/>
                                        </p:tgtEl>
                                        <p:attrNameLst>
                                          <p:attrName>style.visibility</p:attrName>
                                        </p:attrNameLst>
                                      </p:cBhvr>
                                      <p:to>
                                        <p:strVal val="visible"/>
                                      </p:to>
                                    </p:set>
                                    <p:anim calcmode="lin" valueType="num">
                                      <p:cBhvr additive="base">
                                        <p:cTn id="7" dur="2200"/>
                                        <p:tgtEl>
                                          <p:spTgt spid="393"/>
                                        </p:tgtEl>
                                        <p:attrNameLst>
                                          <p:attrName>ppt_x</p:attrName>
                                        </p:attrNameLst>
                                      </p:cBhvr>
                                      <p:tavLst>
                                        <p:tav tm="0">
                                          <p:val>
                                            <p:strVal val="#ppt_x+1"/>
                                          </p:val>
                                        </p:tav>
                                        <p:tav tm="100000">
                                          <p:val>
                                            <p:strVal val="#ppt_x"/>
                                          </p:val>
                                        </p:tav>
                                      </p:tavLst>
                                    </p:anim>
                                  </p:childTnLst>
                                </p:cTn>
                              </p:par>
                            </p:childTnLst>
                          </p:cTn>
                        </p:par>
                        <p:par>
                          <p:cTn id="8" fill="hold">
                            <p:stCondLst>
                              <p:cond delay="2200"/>
                            </p:stCondLst>
                            <p:childTnLst>
                              <p:par>
                                <p:cTn id="9" presetID="2" presetClass="entr" presetSubtype="2" fill="hold" nodeType="afterEffect">
                                  <p:stCondLst>
                                    <p:cond delay="0"/>
                                  </p:stCondLst>
                                  <p:childTnLst>
                                    <p:set>
                                      <p:cBhvr>
                                        <p:cTn id="10" dur="1" fill="hold">
                                          <p:stCondLst>
                                            <p:cond delay="0"/>
                                          </p:stCondLst>
                                        </p:cTn>
                                        <p:tgtEl>
                                          <p:spTgt spid="394"/>
                                        </p:tgtEl>
                                        <p:attrNameLst>
                                          <p:attrName>style.visibility</p:attrName>
                                        </p:attrNameLst>
                                      </p:cBhvr>
                                      <p:to>
                                        <p:strVal val="visible"/>
                                      </p:to>
                                    </p:set>
                                    <p:anim calcmode="lin" valueType="num">
                                      <p:cBhvr additive="base">
                                        <p:cTn id="11" dur="1900"/>
                                        <p:tgtEl>
                                          <p:spTgt spid="394"/>
                                        </p:tgtEl>
                                        <p:attrNameLst>
                                          <p:attrName>ppt_x</p:attrName>
                                        </p:attrNameLst>
                                      </p:cBhvr>
                                      <p:tavLst>
                                        <p:tav tm="0">
                                          <p:val>
                                            <p:strVal val="#ppt_x+1"/>
                                          </p:val>
                                        </p:tav>
                                        <p:tav tm="100000">
                                          <p:val>
                                            <p:strVal val="#ppt_x"/>
                                          </p:val>
                                        </p:tav>
                                      </p:tavLst>
                                    </p:anim>
                                  </p:childTnLst>
                                </p:cTn>
                              </p:par>
                            </p:childTnLst>
                          </p:cTn>
                        </p:par>
                        <p:par>
                          <p:cTn id="12" fill="hold">
                            <p:stCondLst>
                              <p:cond delay="4100"/>
                            </p:stCondLst>
                            <p:childTnLst>
                              <p:par>
                                <p:cTn id="13" presetID="2" presetClass="entr" presetSubtype="2" fill="hold" nodeType="afterEffect">
                                  <p:stCondLst>
                                    <p:cond delay="0"/>
                                  </p:stCondLst>
                                  <p:childTnLst>
                                    <p:set>
                                      <p:cBhvr>
                                        <p:cTn id="14" dur="1" fill="hold">
                                          <p:stCondLst>
                                            <p:cond delay="0"/>
                                          </p:stCondLst>
                                        </p:cTn>
                                        <p:tgtEl>
                                          <p:spTgt spid="395"/>
                                        </p:tgtEl>
                                        <p:attrNameLst>
                                          <p:attrName>style.visibility</p:attrName>
                                        </p:attrNameLst>
                                      </p:cBhvr>
                                      <p:to>
                                        <p:strVal val="visible"/>
                                      </p:to>
                                    </p:set>
                                    <p:anim calcmode="lin" valueType="num">
                                      <p:cBhvr additive="base">
                                        <p:cTn id="15" dur="1800"/>
                                        <p:tgtEl>
                                          <p:spTgt spid="39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06"/>
          <p:cNvSpPr txBox="1">
            <a:spLocks noGrp="1"/>
          </p:cNvSpPr>
          <p:nvPr>
            <p:ph type="title"/>
          </p:nvPr>
        </p:nvSpPr>
        <p:spPr>
          <a:xfrm>
            <a:off x="339715" y="270821"/>
            <a:ext cx="8463300" cy="705600"/>
          </a:xfrm>
          <a:prstGeom prst="rect">
            <a:avLst/>
          </a:prstGeom>
        </p:spPr>
        <p:txBody>
          <a:bodyPr spcFirstLastPara="1" wrap="square" lIns="0" tIns="34325" rIns="0" bIns="34325" anchor="b" anchorCtr="0">
            <a:noAutofit/>
          </a:bodyPr>
          <a:lstStyle/>
          <a:p>
            <a:pPr marL="0" lvl="0" indent="0" algn="l" rtl="0">
              <a:spcBef>
                <a:spcPts val="0"/>
              </a:spcBef>
              <a:spcAft>
                <a:spcPts val="0"/>
              </a:spcAft>
              <a:buNone/>
            </a:pPr>
            <a:endParaRPr/>
          </a:p>
        </p:txBody>
      </p:sp>
      <p:sp>
        <p:nvSpPr>
          <p:cNvPr id="670" name="Google Shape;670;p106"/>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p:txBody>
      </p:sp>
      <p:sp>
        <p:nvSpPr>
          <p:cNvPr id="671" name="Google Shape;671;p106"/>
          <p:cNvSpPr txBox="1">
            <a:spLocks noGrp="1"/>
          </p:cNvSpPr>
          <p:nvPr>
            <p:ph type="body" idx="2"/>
          </p:nvPr>
        </p:nvSpPr>
        <p:spPr>
          <a:xfrm>
            <a:off x="337783" y="4654044"/>
            <a:ext cx="6530700" cy="486900"/>
          </a:xfrm>
          <a:prstGeom prst="rect">
            <a:avLst/>
          </a:prstGeom>
        </p:spPr>
        <p:txBody>
          <a:bodyPr spcFirstLastPara="1" wrap="square" lIns="0" tIns="34325" rIns="0" bIns="34325" anchor="ctr" anchorCtr="0">
            <a:noAutofit/>
          </a:bodyPr>
          <a:lstStyle/>
          <a:p>
            <a:pPr marL="0" lvl="0" indent="0" algn="l" rtl="0">
              <a:spcBef>
                <a:spcPts val="200"/>
              </a:spcBef>
              <a:spcAft>
                <a:spcPts val="0"/>
              </a:spcAft>
              <a:buNone/>
            </a:pPr>
            <a:endParaRPr/>
          </a:p>
        </p:txBody>
      </p:sp>
      <p:pic>
        <p:nvPicPr>
          <p:cNvPr id="672" name="Google Shape;672;p10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107"/>
          <p:cNvSpPr txBox="1">
            <a:spLocks noGrp="1"/>
          </p:cNvSpPr>
          <p:nvPr>
            <p:ph type="title"/>
          </p:nvPr>
        </p:nvSpPr>
        <p:spPr>
          <a:xfrm>
            <a:off x="339715" y="270821"/>
            <a:ext cx="8463300" cy="705600"/>
          </a:xfrm>
          <a:prstGeom prst="rect">
            <a:avLst/>
          </a:prstGeom>
        </p:spPr>
        <p:txBody>
          <a:bodyPr spcFirstLastPara="1" wrap="square" lIns="0" tIns="34325" rIns="0" bIns="34325" anchor="b" anchorCtr="0">
            <a:noAutofit/>
          </a:bodyPr>
          <a:lstStyle/>
          <a:p>
            <a:pPr marL="0" lvl="0" indent="0" algn="l" rtl="0">
              <a:spcBef>
                <a:spcPts val="0"/>
              </a:spcBef>
              <a:spcAft>
                <a:spcPts val="0"/>
              </a:spcAft>
              <a:buNone/>
            </a:pPr>
            <a:endParaRPr/>
          </a:p>
        </p:txBody>
      </p:sp>
      <p:sp>
        <p:nvSpPr>
          <p:cNvPr id="678" name="Google Shape;678;p107"/>
          <p:cNvSpPr txBox="1">
            <a:spLocks noGrp="1"/>
          </p:cNvSpPr>
          <p:nvPr>
            <p:ph type="body" idx="1"/>
          </p:nvPr>
        </p:nvSpPr>
        <p:spPr>
          <a:xfrm>
            <a:off x="336809" y="1140517"/>
            <a:ext cx="8463300" cy="3481200"/>
          </a:xfrm>
          <a:prstGeom prst="rect">
            <a:avLst/>
          </a:prstGeom>
        </p:spPr>
        <p:txBody>
          <a:bodyPr spcFirstLastPara="1" wrap="square" lIns="0" tIns="34325" rIns="0" bIns="34325" anchor="t" anchorCtr="0">
            <a:noAutofit/>
          </a:bodyPr>
          <a:lstStyle/>
          <a:p>
            <a:pPr marL="0" lvl="0" indent="0" algn="l" rtl="0">
              <a:spcBef>
                <a:spcPts val="200"/>
              </a:spcBef>
              <a:spcAft>
                <a:spcPts val="0"/>
              </a:spcAft>
              <a:buNone/>
            </a:pPr>
            <a:endParaRPr/>
          </a:p>
        </p:txBody>
      </p:sp>
      <p:sp>
        <p:nvSpPr>
          <p:cNvPr id="679" name="Google Shape;679;p107"/>
          <p:cNvSpPr txBox="1">
            <a:spLocks noGrp="1"/>
          </p:cNvSpPr>
          <p:nvPr>
            <p:ph type="body" idx="2"/>
          </p:nvPr>
        </p:nvSpPr>
        <p:spPr>
          <a:xfrm>
            <a:off x="337783" y="4654044"/>
            <a:ext cx="6530700" cy="486900"/>
          </a:xfrm>
          <a:prstGeom prst="rect">
            <a:avLst/>
          </a:prstGeom>
        </p:spPr>
        <p:txBody>
          <a:bodyPr spcFirstLastPara="1" wrap="square" lIns="0" tIns="34325" rIns="0" bIns="34325" anchor="ctr" anchorCtr="0">
            <a:noAutofit/>
          </a:bodyPr>
          <a:lstStyle/>
          <a:p>
            <a:pPr marL="0" lvl="0" indent="0" algn="l" rtl="0">
              <a:spcBef>
                <a:spcPts val="200"/>
              </a:spcBef>
              <a:spcAft>
                <a:spcPts val="0"/>
              </a:spcAft>
              <a:buNone/>
            </a:pPr>
            <a:endParaRPr/>
          </a:p>
        </p:txBody>
      </p:sp>
      <p:pic>
        <p:nvPicPr>
          <p:cNvPr id="680" name="Google Shape;680;p10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08"/>
          <p:cNvSpPr txBox="1">
            <a:spLocks noGrp="1"/>
          </p:cNvSpPr>
          <p:nvPr>
            <p:ph type="title"/>
          </p:nvPr>
        </p:nvSpPr>
        <p:spPr>
          <a:xfrm>
            <a:off x="471841" y="779248"/>
            <a:ext cx="8463300" cy="705600"/>
          </a:xfrm>
          <a:prstGeom prst="rect">
            <a:avLst/>
          </a:prstGeom>
        </p:spPr>
        <p:txBody>
          <a:bodyPr spcFirstLastPara="1" wrap="square" lIns="0" tIns="34325" rIns="0" bIns="34325" anchor="b" anchorCtr="0">
            <a:noAutofit/>
          </a:bodyPr>
          <a:lstStyle/>
          <a:p>
            <a:pPr marL="0" lvl="0" indent="0" algn="l" rtl="0">
              <a:spcBef>
                <a:spcPts val="0"/>
              </a:spcBef>
              <a:spcAft>
                <a:spcPts val="0"/>
              </a:spcAft>
              <a:buClr>
                <a:schemeClr val="dk1"/>
              </a:buClr>
              <a:buSzPts val="1400"/>
              <a:buFont typeface="Arial"/>
              <a:buNone/>
            </a:pPr>
            <a:r>
              <a:rPr lang="en" sz="2900">
                <a:solidFill>
                  <a:schemeClr val="lt1"/>
                </a:solidFill>
                <a:latin typeface="Roboto Medium"/>
                <a:ea typeface="Roboto Medium"/>
                <a:cs typeface="Roboto Medium"/>
                <a:sym typeface="Roboto Medium"/>
              </a:rPr>
              <a:t>Contact Information </a:t>
            </a:r>
            <a:endParaRPr sz="2900">
              <a:solidFill>
                <a:schemeClr val="lt1"/>
              </a:solidFill>
              <a:latin typeface="Roboto Medium"/>
              <a:ea typeface="Roboto Medium"/>
              <a:cs typeface="Roboto Medium"/>
              <a:sym typeface="Roboto Medium"/>
            </a:endParaRPr>
          </a:p>
          <a:p>
            <a:pPr marL="0" lvl="0" indent="0" algn="l" rtl="0">
              <a:spcBef>
                <a:spcPts val="0"/>
              </a:spcBef>
              <a:spcAft>
                <a:spcPts val="0"/>
              </a:spcAft>
              <a:buNone/>
            </a:pPr>
            <a:endParaRPr/>
          </a:p>
        </p:txBody>
      </p:sp>
      <p:sp>
        <p:nvSpPr>
          <p:cNvPr id="686" name="Google Shape;686;p108"/>
          <p:cNvSpPr txBox="1">
            <a:spLocks noGrp="1"/>
          </p:cNvSpPr>
          <p:nvPr>
            <p:ph type="body" idx="1"/>
          </p:nvPr>
        </p:nvSpPr>
        <p:spPr>
          <a:xfrm>
            <a:off x="2639575" y="1072625"/>
            <a:ext cx="3772500" cy="1354800"/>
          </a:xfrm>
          <a:prstGeom prst="rect">
            <a:avLst/>
          </a:prstGeom>
        </p:spPr>
        <p:txBody>
          <a:bodyPr spcFirstLastPara="1" wrap="square" lIns="0" tIns="34325" rIns="0" bIns="34325" anchor="t" anchorCtr="0">
            <a:noAutofit/>
          </a:bodyPr>
          <a:lstStyle/>
          <a:p>
            <a:pPr marL="0" lvl="0" indent="0" algn="l" rtl="0">
              <a:spcBef>
                <a:spcPts val="200"/>
              </a:spcBef>
              <a:spcAft>
                <a:spcPts val="0"/>
              </a:spcAft>
              <a:buClr>
                <a:schemeClr val="dk1"/>
              </a:buClr>
              <a:buSzPts val="1300"/>
              <a:buFont typeface="Arial"/>
              <a:buNone/>
            </a:pPr>
            <a:r>
              <a:rPr lang="en" sz="1800" b="1">
                <a:solidFill>
                  <a:schemeClr val="lt1"/>
                </a:solidFill>
                <a:latin typeface="Roboto"/>
                <a:ea typeface="Roboto"/>
                <a:cs typeface="Roboto"/>
                <a:sym typeface="Roboto"/>
              </a:rPr>
              <a:t>Jason Butcher</a:t>
            </a:r>
            <a:endParaRPr sz="1800" b="1">
              <a:solidFill>
                <a:schemeClr val="lt1"/>
              </a:solidFill>
              <a:latin typeface="Roboto"/>
              <a:ea typeface="Roboto"/>
              <a:cs typeface="Roboto"/>
              <a:sym typeface="Roboto"/>
            </a:endParaRPr>
          </a:p>
          <a:p>
            <a:pPr marL="0" lvl="0" indent="0" algn="l" rtl="0">
              <a:spcBef>
                <a:spcPts val="200"/>
              </a:spcBef>
              <a:spcAft>
                <a:spcPts val="0"/>
              </a:spcAft>
              <a:buClr>
                <a:schemeClr val="dk1"/>
              </a:buClr>
              <a:buSzPts val="1300"/>
              <a:buFont typeface="Arial"/>
              <a:buNone/>
            </a:pPr>
            <a:r>
              <a:rPr lang="en" sz="1800">
                <a:solidFill>
                  <a:schemeClr val="lt1"/>
                </a:solidFill>
                <a:latin typeface="Roboto Light"/>
                <a:ea typeface="Roboto Light"/>
                <a:cs typeface="Roboto Light"/>
                <a:sym typeface="Roboto Light"/>
              </a:rPr>
              <a:t>Reach Higher Montana</a:t>
            </a:r>
            <a:endParaRPr sz="1800">
              <a:solidFill>
                <a:schemeClr val="lt1"/>
              </a:solidFill>
              <a:latin typeface="Roboto Light"/>
              <a:ea typeface="Roboto Light"/>
              <a:cs typeface="Roboto Light"/>
              <a:sym typeface="Roboto Light"/>
            </a:endParaRPr>
          </a:p>
          <a:p>
            <a:pPr marL="0" lvl="0" indent="0" algn="l" rtl="0">
              <a:spcBef>
                <a:spcPts val="200"/>
              </a:spcBef>
              <a:spcAft>
                <a:spcPts val="0"/>
              </a:spcAft>
              <a:buClr>
                <a:schemeClr val="dk1"/>
              </a:buClr>
              <a:buSzPts val="1300"/>
              <a:buFont typeface="Arial"/>
              <a:buNone/>
            </a:pPr>
            <a:r>
              <a:rPr lang="en" sz="1800">
                <a:solidFill>
                  <a:schemeClr val="lt1"/>
                </a:solidFill>
                <a:latin typeface="Roboto Light"/>
                <a:ea typeface="Roboto Light"/>
                <a:cs typeface="Roboto Light"/>
                <a:sym typeface="Roboto Light"/>
              </a:rPr>
              <a:t>jbutcher@reachhighermontana.org</a:t>
            </a:r>
            <a:endParaRPr sz="1800">
              <a:solidFill>
                <a:schemeClr val="lt1"/>
              </a:solidFill>
              <a:latin typeface="Roboto Light"/>
              <a:ea typeface="Roboto Light"/>
              <a:cs typeface="Roboto Light"/>
              <a:sym typeface="Roboto Light"/>
            </a:endParaRPr>
          </a:p>
          <a:p>
            <a:pPr marL="0" lvl="0" indent="0" algn="l" rtl="0">
              <a:spcBef>
                <a:spcPts val="200"/>
              </a:spcBef>
              <a:spcAft>
                <a:spcPts val="0"/>
              </a:spcAft>
              <a:buClr>
                <a:schemeClr val="dk1"/>
              </a:buClr>
              <a:buSzPts val="1300"/>
              <a:buFont typeface="Arial"/>
              <a:buNone/>
            </a:pPr>
            <a:r>
              <a:rPr lang="en" sz="1800" b="1">
                <a:solidFill>
                  <a:schemeClr val="lt1"/>
                </a:solidFill>
                <a:latin typeface="Roboto"/>
                <a:ea typeface="Roboto"/>
                <a:cs typeface="Roboto"/>
                <a:sym typeface="Roboto"/>
              </a:rPr>
              <a:t>(406) 366-0777</a:t>
            </a:r>
            <a:endParaRPr sz="1800"/>
          </a:p>
        </p:txBody>
      </p:sp>
      <p:pic>
        <p:nvPicPr>
          <p:cNvPr id="687" name="Google Shape;687;p108" title="OIM_0065-2.JPG"/>
          <p:cNvPicPr preferRelativeResize="0"/>
          <p:nvPr/>
        </p:nvPicPr>
        <p:blipFill>
          <a:blip r:embed="rId3">
            <a:alphaModFix/>
          </a:blip>
          <a:stretch>
            <a:fillRect/>
          </a:stretch>
        </p:blipFill>
        <p:spPr>
          <a:xfrm>
            <a:off x="496025" y="1110375"/>
            <a:ext cx="2021026" cy="2526874"/>
          </a:xfrm>
          <a:prstGeom prst="rect">
            <a:avLst/>
          </a:prstGeom>
          <a:noFill/>
          <a:ln>
            <a:noFill/>
          </a:ln>
        </p:spPr>
      </p:pic>
      <p:pic>
        <p:nvPicPr>
          <p:cNvPr id="688" name="Google Shape;688;p108" title="Dawn Ulmer-Head Shot.jpg"/>
          <p:cNvPicPr preferRelativeResize="0"/>
          <p:nvPr/>
        </p:nvPicPr>
        <p:blipFill>
          <a:blip r:embed="rId4">
            <a:alphaModFix/>
          </a:blip>
          <a:stretch>
            <a:fillRect/>
          </a:stretch>
        </p:blipFill>
        <p:spPr>
          <a:xfrm>
            <a:off x="6849600" y="1110375"/>
            <a:ext cx="1895167" cy="2526874"/>
          </a:xfrm>
          <a:prstGeom prst="rect">
            <a:avLst/>
          </a:prstGeom>
          <a:noFill/>
          <a:ln>
            <a:noFill/>
          </a:ln>
        </p:spPr>
      </p:pic>
      <p:sp>
        <p:nvSpPr>
          <p:cNvPr id="689" name="Google Shape;689;p108"/>
          <p:cNvSpPr txBox="1">
            <a:spLocks noGrp="1"/>
          </p:cNvSpPr>
          <p:nvPr>
            <p:ph type="body" idx="1"/>
          </p:nvPr>
        </p:nvSpPr>
        <p:spPr>
          <a:xfrm>
            <a:off x="2952425" y="2455737"/>
            <a:ext cx="3772500" cy="1354800"/>
          </a:xfrm>
          <a:prstGeom prst="rect">
            <a:avLst/>
          </a:prstGeom>
        </p:spPr>
        <p:txBody>
          <a:bodyPr spcFirstLastPara="1" wrap="square" lIns="0" tIns="34325" rIns="0" bIns="34325" anchor="t" anchorCtr="0">
            <a:noAutofit/>
          </a:bodyPr>
          <a:lstStyle/>
          <a:p>
            <a:pPr marL="0" lvl="0" indent="0" algn="r" rtl="0">
              <a:spcBef>
                <a:spcPts val="200"/>
              </a:spcBef>
              <a:spcAft>
                <a:spcPts val="0"/>
              </a:spcAft>
              <a:buNone/>
            </a:pPr>
            <a:r>
              <a:rPr lang="en" sz="1800" b="1">
                <a:solidFill>
                  <a:schemeClr val="lt1"/>
                </a:solidFill>
                <a:latin typeface="Roboto"/>
                <a:ea typeface="Roboto"/>
                <a:cs typeface="Roboto"/>
                <a:sym typeface="Roboto"/>
              </a:rPr>
              <a:t>Dawn Ulmer</a:t>
            </a:r>
            <a:endParaRPr sz="1800" b="1">
              <a:solidFill>
                <a:schemeClr val="lt1"/>
              </a:solidFill>
              <a:latin typeface="Roboto"/>
              <a:ea typeface="Roboto"/>
              <a:cs typeface="Roboto"/>
              <a:sym typeface="Roboto"/>
            </a:endParaRPr>
          </a:p>
          <a:p>
            <a:pPr marL="0" lvl="0" indent="0" algn="r" rtl="0">
              <a:spcBef>
                <a:spcPts val="200"/>
              </a:spcBef>
              <a:spcAft>
                <a:spcPts val="0"/>
              </a:spcAft>
              <a:buNone/>
            </a:pPr>
            <a:r>
              <a:rPr lang="en" sz="1800">
                <a:solidFill>
                  <a:schemeClr val="lt1"/>
                </a:solidFill>
                <a:latin typeface="Roboto Light"/>
                <a:ea typeface="Roboto Light"/>
                <a:cs typeface="Roboto Light"/>
                <a:sym typeface="Roboto Light"/>
              </a:rPr>
              <a:t>NDCTE Strategic Project Manager</a:t>
            </a:r>
            <a:endParaRPr sz="1800">
              <a:solidFill>
                <a:schemeClr val="lt1"/>
              </a:solidFill>
              <a:latin typeface="Roboto Light"/>
              <a:ea typeface="Roboto Light"/>
              <a:cs typeface="Roboto Light"/>
              <a:sym typeface="Roboto Light"/>
            </a:endParaRPr>
          </a:p>
          <a:p>
            <a:pPr marL="0" lvl="0" indent="0" algn="r" rtl="0">
              <a:spcBef>
                <a:spcPts val="200"/>
              </a:spcBef>
              <a:spcAft>
                <a:spcPts val="0"/>
              </a:spcAft>
              <a:buNone/>
            </a:pPr>
            <a:r>
              <a:rPr lang="en" sz="1800">
                <a:solidFill>
                  <a:schemeClr val="lt1"/>
                </a:solidFill>
                <a:latin typeface="Roboto Light"/>
                <a:ea typeface="Roboto Light"/>
                <a:cs typeface="Roboto Light"/>
                <a:sym typeface="Roboto Light"/>
              </a:rPr>
              <a:t>dulmer@nd.gov</a:t>
            </a:r>
            <a:endParaRPr sz="1800">
              <a:solidFill>
                <a:schemeClr val="lt1"/>
              </a:solidFill>
              <a:latin typeface="Roboto Light"/>
              <a:ea typeface="Roboto Light"/>
              <a:cs typeface="Roboto Light"/>
              <a:sym typeface="Roboto Light"/>
            </a:endParaRPr>
          </a:p>
          <a:p>
            <a:pPr marL="0" lvl="0" indent="0" algn="r" rtl="0">
              <a:spcBef>
                <a:spcPts val="200"/>
              </a:spcBef>
              <a:spcAft>
                <a:spcPts val="0"/>
              </a:spcAft>
              <a:buNone/>
            </a:pPr>
            <a:r>
              <a:rPr lang="en" sz="1800" b="1">
                <a:solidFill>
                  <a:schemeClr val="lt1"/>
                </a:solidFill>
                <a:latin typeface="Roboto"/>
                <a:ea typeface="Roboto"/>
                <a:cs typeface="Roboto"/>
                <a:sym typeface="Roboto"/>
              </a:rPr>
              <a:t>(701)328-3124</a:t>
            </a:r>
            <a:endParaRPr sz="1800" b="1">
              <a:solidFill>
                <a:schemeClr val="lt1"/>
              </a:solidFill>
              <a:latin typeface="Roboto"/>
              <a:ea typeface="Roboto"/>
              <a:cs typeface="Roboto"/>
              <a:sym typeface="Roboto"/>
            </a:endParaRPr>
          </a:p>
        </p:txBody>
      </p:sp>
      <p:sp>
        <p:nvSpPr>
          <p:cNvPr id="690" name="Google Shape;690;p108"/>
          <p:cNvSpPr txBox="1"/>
          <p:nvPr/>
        </p:nvSpPr>
        <p:spPr>
          <a:xfrm>
            <a:off x="5122600" y="2241750"/>
            <a:ext cx="4041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71"/>
          <p:cNvSpPr txBox="1">
            <a:spLocks noGrp="1"/>
          </p:cNvSpPr>
          <p:nvPr>
            <p:ph type="title"/>
          </p:nvPr>
        </p:nvSpPr>
        <p:spPr>
          <a:xfrm>
            <a:off x="496024" y="163025"/>
            <a:ext cx="8496000" cy="994200"/>
          </a:xfrm>
          <a:prstGeom prst="rect">
            <a:avLst/>
          </a:prstGeom>
          <a:noFill/>
          <a:ln>
            <a:noFill/>
          </a:ln>
        </p:spPr>
        <p:txBody>
          <a:bodyPr spcFirstLastPara="1" wrap="square" lIns="68675" tIns="34325" rIns="68675" bIns="34325" anchor="ctr" anchorCtr="0">
            <a:noAutofit/>
          </a:bodyPr>
          <a:lstStyle/>
          <a:p>
            <a:pPr marL="0" lvl="0" indent="0" algn="l" rtl="0">
              <a:lnSpc>
                <a:spcPct val="90000"/>
              </a:lnSpc>
              <a:spcBef>
                <a:spcPts val="0"/>
              </a:spcBef>
              <a:spcAft>
                <a:spcPts val="0"/>
              </a:spcAft>
              <a:buClr>
                <a:schemeClr val="lt1"/>
              </a:buClr>
              <a:buSzPts val="4500"/>
              <a:buFont typeface="Arial"/>
              <a:buNone/>
            </a:pPr>
            <a:r>
              <a:rPr lang="en" sz="4100">
                <a:solidFill>
                  <a:schemeClr val="lt1"/>
                </a:solidFill>
                <a:latin typeface="Arial"/>
                <a:ea typeface="Arial"/>
                <a:cs typeface="Arial"/>
                <a:sym typeface="Arial"/>
              </a:rPr>
              <a:t>How do we carry out our mission?</a:t>
            </a:r>
            <a:endParaRPr sz="4100">
              <a:solidFill>
                <a:schemeClr val="lt1"/>
              </a:solidFill>
              <a:latin typeface="Arial"/>
              <a:ea typeface="Arial"/>
              <a:cs typeface="Arial"/>
              <a:sym typeface="Arial"/>
            </a:endParaRPr>
          </a:p>
        </p:txBody>
      </p:sp>
      <p:sp>
        <p:nvSpPr>
          <p:cNvPr id="401" name="Google Shape;401;p71"/>
          <p:cNvSpPr txBox="1">
            <a:spLocks noGrp="1"/>
          </p:cNvSpPr>
          <p:nvPr>
            <p:ph type="body" idx="1"/>
          </p:nvPr>
        </p:nvSpPr>
        <p:spPr>
          <a:xfrm>
            <a:off x="525132" y="1304882"/>
            <a:ext cx="3886200" cy="3263400"/>
          </a:xfrm>
          <a:prstGeom prst="rect">
            <a:avLst/>
          </a:prstGeom>
          <a:noFill/>
          <a:ln>
            <a:noFill/>
          </a:ln>
        </p:spPr>
        <p:txBody>
          <a:bodyPr spcFirstLastPara="1" wrap="square" lIns="68675" tIns="34325" rIns="68675" bIns="34325" anchor="t" anchorCtr="0">
            <a:normAutofit/>
          </a:bodyPr>
          <a:lstStyle/>
          <a:p>
            <a:pPr marL="0" lvl="0" indent="0" algn="l" rtl="0">
              <a:lnSpc>
                <a:spcPct val="90000"/>
              </a:lnSpc>
              <a:spcBef>
                <a:spcPts val="0"/>
              </a:spcBef>
              <a:spcAft>
                <a:spcPts val="0"/>
              </a:spcAft>
              <a:buClr>
                <a:srgbClr val="33CC33"/>
              </a:buClr>
              <a:buSzPts val="2100"/>
              <a:buNone/>
            </a:pPr>
            <a:r>
              <a:rPr lang="en" b="1">
                <a:solidFill>
                  <a:srgbClr val="6EC829"/>
                </a:solidFill>
                <a:latin typeface="Arial"/>
                <a:ea typeface="Arial"/>
                <a:cs typeface="Arial"/>
                <a:sym typeface="Arial"/>
              </a:rPr>
              <a:t>Student Services</a:t>
            </a:r>
            <a:endParaRPr>
              <a:solidFill>
                <a:srgbClr val="6EC829"/>
              </a:solidFill>
              <a:latin typeface="Arial"/>
              <a:ea typeface="Arial"/>
              <a:cs typeface="Arial"/>
              <a:sym typeface="Arial"/>
            </a:endParaRPr>
          </a:p>
          <a:p>
            <a:pPr marL="177800" lvl="0" indent="-171450" algn="l" rtl="0">
              <a:lnSpc>
                <a:spcPct val="90000"/>
              </a:lnSpc>
              <a:spcBef>
                <a:spcPts val="500"/>
              </a:spcBef>
              <a:spcAft>
                <a:spcPts val="0"/>
              </a:spcAft>
              <a:buClr>
                <a:schemeClr val="lt1"/>
              </a:buClr>
              <a:buSzPts val="2100"/>
              <a:buChar char="•"/>
            </a:pPr>
            <a:r>
              <a:rPr lang="en">
                <a:solidFill>
                  <a:schemeClr val="lt1"/>
                </a:solidFill>
                <a:latin typeface="Arial"/>
                <a:ea typeface="Arial"/>
                <a:cs typeface="Arial"/>
                <a:sym typeface="Arial"/>
              </a:rPr>
              <a:t>Scholarships</a:t>
            </a:r>
            <a:endParaRPr/>
          </a:p>
          <a:p>
            <a:pPr marL="177800" lvl="0" indent="-171450" algn="l" rtl="0">
              <a:lnSpc>
                <a:spcPct val="90000"/>
              </a:lnSpc>
              <a:spcBef>
                <a:spcPts val="500"/>
              </a:spcBef>
              <a:spcAft>
                <a:spcPts val="0"/>
              </a:spcAft>
              <a:buClr>
                <a:schemeClr val="lt1"/>
              </a:buClr>
              <a:buSzPts val="2100"/>
              <a:buChar char="•"/>
            </a:pPr>
            <a:r>
              <a:rPr lang="en">
                <a:solidFill>
                  <a:schemeClr val="lt1"/>
                </a:solidFill>
                <a:latin typeface="Arial"/>
                <a:ea typeface="Arial"/>
                <a:cs typeface="Arial"/>
                <a:sym typeface="Arial"/>
              </a:rPr>
              <a:t>Support for CTE organizations</a:t>
            </a:r>
            <a:endParaRPr/>
          </a:p>
          <a:p>
            <a:pPr marL="177800" lvl="0" indent="-171450" algn="l" rtl="0">
              <a:lnSpc>
                <a:spcPct val="90000"/>
              </a:lnSpc>
              <a:spcBef>
                <a:spcPts val="500"/>
              </a:spcBef>
              <a:spcAft>
                <a:spcPts val="0"/>
              </a:spcAft>
              <a:buClr>
                <a:schemeClr val="lt1"/>
              </a:buClr>
              <a:buSzPts val="2100"/>
              <a:buChar char="•"/>
            </a:pPr>
            <a:r>
              <a:rPr lang="en">
                <a:solidFill>
                  <a:schemeClr val="lt1"/>
                </a:solidFill>
                <a:latin typeface="Arial"/>
                <a:ea typeface="Arial"/>
                <a:cs typeface="Arial"/>
                <a:sym typeface="Arial"/>
              </a:rPr>
              <a:t>Information &amp; resources</a:t>
            </a:r>
            <a:endParaRPr>
              <a:solidFill>
                <a:schemeClr val="lt1"/>
              </a:solidFill>
              <a:latin typeface="Arial"/>
              <a:ea typeface="Arial"/>
              <a:cs typeface="Arial"/>
              <a:sym typeface="Arial"/>
            </a:endParaRPr>
          </a:p>
          <a:p>
            <a:pPr marL="177800" lvl="0" indent="-127000" algn="l" rtl="0">
              <a:lnSpc>
                <a:spcPct val="90000"/>
              </a:lnSpc>
              <a:spcBef>
                <a:spcPts val="500"/>
              </a:spcBef>
              <a:spcAft>
                <a:spcPts val="0"/>
              </a:spcAft>
              <a:buClr>
                <a:schemeClr val="lt1"/>
              </a:buClr>
              <a:buSzPts val="1400"/>
              <a:buFont typeface="Arial"/>
              <a:buChar char="•"/>
            </a:pPr>
            <a:r>
              <a:rPr lang="en">
                <a:solidFill>
                  <a:schemeClr val="lt1"/>
                </a:solidFill>
                <a:latin typeface="Arial"/>
                <a:ea typeface="Arial"/>
                <a:cs typeface="Arial"/>
                <a:sym typeface="Arial"/>
              </a:rPr>
              <a:t>Pre Apprenticeship-JFF </a:t>
            </a:r>
            <a:endParaRPr>
              <a:solidFill>
                <a:schemeClr val="lt1"/>
              </a:solidFill>
              <a:latin typeface="Arial"/>
              <a:ea typeface="Arial"/>
              <a:cs typeface="Arial"/>
              <a:sym typeface="Arial"/>
            </a:endParaRPr>
          </a:p>
          <a:p>
            <a:pPr marL="177800" lvl="0" indent="-171450" algn="l" rtl="0">
              <a:lnSpc>
                <a:spcPct val="90000"/>
              </a:lnSpc>
              <a:spcBef>
                <a:spcPts val="500"/>
              </a:spcBef>
              <a:spcAft>
                <a:spcPts val="0"/>
              </a:spcAft>
              <a:buClr>
                <a:schemeClr val="lt1"/>
              </a:buClr>
              <a:buSzPts val="2100"/>
              <a:buChar char="•"/>
            </a:pPr>
            <a:r>
              <a:rPr lang="en">
                <a:solidFill>
                  <a:schemeClr val="lt1"/>
                </a:solidFill>
                <a:latin typeface="Arial"/>
                <a:ea typeface="Arial"/>
                <a:cs typeface="Arial"/>
                <a:sym typeface="Arial"/>
              </a:rPr>
              <a:t>Youth Apprenticeships-PAYA</a:t>
            </a:r>
            <a:endParaRPr>
              <a:solidFill>
                <a:schemeClr val="lt1"/>
              </a:solidFill>
              <a:latin typeface="Arial"/>
              <a:ea typeface="Arial"/>
              <a:cs typeface="Arial"/>
              <a:sym typeface="Arial"/>
            </a:endParaRPr>
          </a:p>
        </p:txBody>
      </p:sp>
      <p:sp>
        <p:nvSpPr>
          <p:cNvPr id="402" name="Google Shape;402;p71"/>
          <p:cNvSpPr txBox="1">
            <a:spLocks noGrp="1"/>
          </p:cNvSpPr>
          <p:nvPr>
            <p:ph type="body" idx="2"/>
          </p:nvPr>
        </p:nvSpPr>
        <p:spPr>
          <a:xfrm>
            <a:off x="4110700" y="1304875"/>
            <a:ext cx="4545900" cy="3263400"/>
          </a:xfrm>
          <a:prstGeom prst="rect">
            <a:avLst/>
          </a:prstGeom>
          <a:noFill/>
          <a:ln>
            <a:noFill/>
          </a:ln>
        </p:spPr>
        <p:txBody>
          <a:bodyPr spcFirstLastPara="1" wrap="square" lIns="68675" tIns="34325" rIns="68675" bIns="34325" anchor="t" anchorCtr="0">
            <a:normAutofit/>
          </a:bodyPr>
          <a:lstStyle/>
          <a:p>
            <a:pPr marL="0" lvl="0" indent="0" algn="l" rtl="0">
              <a:lnSpc>
                <a:spcPct val="90000"/>
              </a:lnSpc>
              <a:spcBef>
                <a:spcPts val="0"/>
              </a:spcBef>
              <a:spcAft>
                <a:spcPts val="0"/>
              </a:spcAft>
              <a:buClr>
                <a:srgbClr val="33CC33"/>
              </a:buClr>
              <a:buSzPts val="2100"/>
              <a:buNone/>
            </a:pPr>
            <a:r>
              <a:rPr lang="en" b="1">
                <a:solidFill>
                  <a:srgbClr val="6EC829"/>
                </a:solidFill>
                <a:latin typeface="Arial"/>
                <a:ea typeface="Arial"/>
                <a:cs typeface="Arial"/>
                <a:sym typeface="Arial"/>
              </a:rPr>
              <a:t>Services for Youth in Foster Care</a:t>
            </a:r>
            <a:endParaRPr>
              <a:solidFill>
                <a:srgbClr val="6EC829"/>
              </a:solidFill>
            </a:endParaRPr>
          </a:p>
          <a:p>
            <a:pPr marL="177800" lvl="0" indent="-171450" algn="l" rtl="0">
              <a:lnSpc>
                <a:spcPct val="90000"/>
              </a:lnSpc>
              <a:spcBef>
                <a:spcPts val="500"/>
              </a:spcBef>
              <a:spcAft>
                <a:spcPts val="0"/>
              </a:spcAft>
              <a:buClr>
                <a:schemeClr val="lt1"/>
              </a:buClr>
              <a:buSzPts val="2100"/>
              <a:buChar char="•"/>
            </a:pPr>
            <a:r>
              <a:rPr lang="en">
                <a:solidFill>
                  <a:schemeClr val="lt1"/>
                </a:solidFill>
                <a:latin typeface="Arial"/>
                <a:ea typeface="Arial"/>
                <a:cs typeface="Arial"/>
                <a:sym typeface="Arial"/>
              </a:rPr>
              <a:t>Foster Care Education &amp; Training Vouchers</a:t>
            </a:r>
            <a:endParaRPr/>
          </a:p>
          <a:p>
            <a:pPr marL="177800" lvl="0" indent="-171450" algn="l" rtl="0">
              <a:lnSpc>
                <a:spcPct val="90000"/>
              </a:lnSpc>
              <a:spcBef>
                <a:spcPts val="500"/>
              </a:spcBef>
              <a:spcAft>
                <a:spcPts val="0"/>
              </a:spcAft>
              <a:buClr>
                <a:schemeClr val="lt1"/>
              </a:buClr>
              <a:buSzPts val="2100"/>
              <a:buChar char="•"/>
            </a:pPr>
            <a:r>
              <a:rPr lang="en">
                <a:solidFill>
                  <a:schemeClr val="lt1"/>
                </a:solidFill>
                <a:latin typeface="Arial"/>
                <a:ea typeface="Arial"/>
                <a:cs typeface="Arial"/>
                <a:sym typeface="Arial"/>
              </a:rPr>
              <a:t>Summit for Youth in Foster Care</a:t>
            </a:r>
            <a:endParaRPr/>
          </a:p>
          <a:p>
            <a:pPr marL="177800" lvl="0" indent="-171450" algn="l" rtl="0">
              <a:lnSpc>
                <a:spcPct val="90000"/>
              </a:lnSpc>
              <a:spcBef>
                <a:spcPts val="500"/>
              </a:spcBef>
              <a:spcAft>
                <a:spcPts val="0"/>
              </a:spcAft>
              <a:buClr>
                <a:schemeClr val="lt1"/>
              </a:buClr>
              <a:buSzPts val="2100"/>
              <a:buChar char="•"/>
            </a:pPr>
            <a:r>
              <a:rPr lang="en">
                <a:solidFill>
                  <a:schemeClr val="lt1"/>
                </a:solidFill>
                <a:latin typeface="Arial"/>
                <a:ea typeface="Arial"/>
                <a:cs typeface="Arial"/>
                <a:sym typeface="Arial"/>
              </a:rPr>
              <a:t>Career Training</a:t>
            </a:r>
            <a:endParaRPr/>
          </a:p>
          <a:p>
            <a:pPr marL="177800" lvl="0" indent="-171450" algn="l" rtl="0">
              <a:lnSpc>
                <a:spcPct val="90000"/>
              </a:lnSpc>
              <a:spcBef>
                <a:spcPts val="500"/>
              </a:spcBef>
              <a:spcAft>
                <a:spcPts val="0"/>
              </a:spcAft>
              <a:buClr>
                <a:schemeClr val="lt1"/>
              </a:buClr>
              <a:buSzPts val="2100"/>
              <a:buChar char="•"/>
            </a:pPr>
            <a:r>
              <a:rPr lang="en">
                <a:solidFill>
                  <a:schemeClr val="lt1"/>
                </a:solidFill>
                <a:latin typeface="Arial"/>
                <a:ea typeface="Arial"/>
                <a:cs typeface="Arial"/>
                <a:sym typeface="Arial"/>
              </a:rPr>
              <a:t>Youth Advisory Board</a:t>
            </a:r>
            <a:endParaRPr/>
          </a:p>
          <a:p>
            <a:pPr marL="177800" lvl="0" indent="-171450" algn="l" rtl="0">
              <a:lnSpc>
                <a:spcPct val="90000"/>
              </a:lnSpc>
              <a:spcBef>
                <a:spcPts val="500"/>
              </a:spcBef>
              <a:spcAft>
                <a:spcPts val="0"/>
              </a:spcAft>
              <a:buClr>
                <a:schemeClr val="lt1"/>
              </a:buClr>
              <a:buSzPts val="2100"/>
              <a:buChar char="•"/>
            </a:pPr>
            <a:r>
              <a:rPr lang="en">
                <a:solidFill>
                  <a:schemeClr val="lt1"/>
                </a:solidFill>
                <a:latin typeface="Arial"/>
                <a:ea typeface="Arial"/>
                <a:cs typeface="Arial"/>
                <a:sym typeface="Arial"/>
              </a:rPr>
              <a:t>Foster Club All Stars</a:t>
            </a:r>
            <a:endParaRPr>
              <a:solidFill>
                <a:schemeClr val="lt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72"/>
          <p:cNvSpPr txBox="1">
            <a:spLocks noGrp="1"/>
          </p:cNvSpPr>
          <p:nvPr>
            <p:ph type="title"/>
          </p:nvPr>
        </p:nvSpPr>
        <p:spPr>
          <a:xfrm>
            <a:off x="496025" y="197650"/>
            <a:ext cx="8268600" cy="994200"/>
          </a:xfrm>
          <a:prstGeom prst="rect">
            <a:avLst/>
          </a:prstGeom>
          <a:noFill/>
          <a:ln>
            <a:noFill/>
          </a:ln>
        </p:spPr>
        <p:txBody>
          <a:bodyPr spcFirstLastPara="1" wrap="square" lIns="68675" tIns="34325" rIns="68675" bIns="34325" anchor="ctr" anchorCtr="0">
            <a:normAutofit/>
          </a:bodyPr>
          <a:lstStyle/>
          <a:p>
            <a:pPr marL="0" lvl="0" indent="0" algn="l" rtl="0">
              <a:lnSpc>
                <a:spcPct val="90000"/>
              </a:lnSpc>
              <a:spcBef>
                <a:spcPts val="0"/>
              </a:spcBef>
              <a:spcAft>
                <a:spcPts val="0"/>
              </a:spcAft>
              <a:buClr>
                <a:schemeClr val="lt1"/>
              </a:buClr>
              <a:buSzPts val="4500"/>
              <a:buFont typeface="Arial"/>
              <a:buNone/>
            </a:pPr>
            <a:r>
              <a:rPr lang="en"/>
              <a:t>Our Outreach Regions</a:t>
            </a:r>
            <a:endParaRPr/>
          </a:p>
        </p:txBody>
      </p:sp>
      <p:sp>
        <p:nvSpPr>
          <p:cNvPr id="408" name="Google Shape;408;p72"/>
          <p:cNvSpPr txBox="1">
            <a:spLocks noGrp="1"/>
          </p:cNvSpPr>
          <p:nvPr>
            <p:ph type="body" idx="1"/>
          </p:nvPr>
        </p:nvSpPr>
        <p:spPr>
          <a:xfrm>
            <a:off x="496025" y="1140625"/>
            <a:ext cx="3420600" cy="3263400"/>
          </a:xfrm>
          <a:prstGeom prst="rect">
            <a:avLst/>
          </a:prstGeom>
          <a:noFill/>
          <a:ln>
            <a:noFill/>
          </a:ln>
        </p:spPr>
        <p:txBody>
          <a:bodyPr spcFirstLastPara="1" wrap="square" lIns="68675" tIns="34325" rIns="68675" bIns="34325" anchor="t" anchorCtr="0">
            <a:normAutofit/>
          </a:bodyPr>
          <a:lstStyle/>
          <a:p>
            <a:pPr marL="0" lvl="0" indent="0" algn="l" rtl="0">
              <a:lnSpc>
                <a:spcPct val="90000"/>
              </a:lnSpc>
              <a:spcBef>
                <a:spcPts val="0"/>
              </a:spcBef>
              <a:spcAft>
                <a:spcPts val="0"/>
              </a:spcAft>
              <a:buClr>
                <a:srgbClr val="33CC33"/>
              </a:buClr>
              <a:buSzPts val="2100"/>
              <a:buNone/>
            </a:pPr>
            <a:r>
              <a:rPr lang="en" sz="3200">
                <a:solidFill>
                  <a:srgbClr val="6EC829"/>
                </a:solidFill>
              </a:rPr>
              <a:t>Outreach</a:t>
            </a:r>
            <a:endParaRPr sz="3200">
              <a:solidFill>
                <a:srgbClr val="6EC829"/>
              </a:solidFill>
            </a:endParaRPr>
          </a:p>
          <a:p>
            <a:pPr marL="177800" lvl="0" indent="-171450" algn="l" rtl="0">
              <a:lnSpc>
                <a:spcPct val="90000"/>
              </a:lnSpc>
              <a:spcBef>
                <a:spcPts val="800"/>
              </a:spcBef>
              <a:spcAft>
                <a:spcPts val="0"/>
              </a:spcAft>
              <a:buClr>
                <a:schemeClr val="lt1"/>
              </a:buClr>
              <a:buSzPts val="2100"/>
              <a:buChar char="•"/>
            </a:pPr>
            <a:r>
              <a:rPr lang="en"/>
              <a:t>Five advisors</a:t>
            </a:r>
            <a:endParaRPr/>
          </a:p>
          <a:p>
            <a:pPr marL="177800" lvl="0" indent="-171450" algn="l" rtl="0">
              <a:lnSpc>
                <a:spcPct val="90000"/>
              </a:lnSpc>
              <a:spcBef>
                <a:spcPts val="800"/>
              </a:spcBef>
              <a:spcAft>
                <a:spcPts val="0"/>
              </a:spcAft>
              <a:buClr>
                <a:schemeClr val="lt1"/>
              </a:buClr>
              <a:buSzPts val="2100"/>
              <a:buChar char="•"/>
            </a:pPr>
            <a:r>
              <a:rPr lang="en"/>
              <a:t>Engagement &amp; support for local efforts</a:t>
            </a:r>
            <a:endParaRPr/>
          </a:p>
          <a:p>
            <a:pPr marL="177800" lvl="0" indent="-171450" algn="l" rtl="0">
              <a:lnSpc>
                <a:spcPct val="90000"/>
              </a:lnSpc>
              <a:spcBef>
                <a:spcPts val="800"/>
              </a:spcBef>
              <a:spcAft>
                <a:spcPts val="0"/>
              </a:spcAft>
              <a:buClr>
                <a:schemeClr val="lt1"/>
              </a:buClr>
              <a:buSzPts val="2100"/>
              <a:buChar char="•"/>
            </a:pPr>
            <a:r>
              <a:rPr lang="en"/>
              <a:t>Presentations in schools</a:t>
            </a:r>
            <a:endParaRPr/>
          </a:p>
          <a:p>
            <a:pPr marL="177800" lvl="0" indent="-171450" algn="l" rtl="0">
              <a:lnSpc>
                <a:spcPct val="90000"/>
              </a:lnSpc>
              <a:spcBef>
                <a:spcPts val="800"/>
              </a:spcBef>
              <a:spcAft>
                <a:spcPts val="0"/>
              </a:spcAft>
              <a:buClr>
                <a:schemeClr val="lt1"/>
              </a:buClr>
              <a:buSzPts val="2100"/>
              <a:buChar char="•"/>
            </a:pPr>
            <a:r>
              <a:rPr lang="en"/>
              <a:t>One-on-one help for students</a:t>
            </a:r>
            <a:endParaRPr/>
          </a:p>
        </p:txBody>
      </p:sp>
      <p:pic>
        <p:nvPicPr>
          <p:cNvPr id="409" name="Google Shape;409;p72"/>
          <p:cNvPicPr preferRelativeResize="0"/>
          <p:nvPr/>
        </p:nvPicPr>
        <p:blipFill>
          <a:blip r:embed="rId3">
            <a:alphaModFix/>
          </a:blip>
          <a:stretch>
            <a:fillRect/>
          </a:stretch>
        </p:blipFill>
        <p:spPr>
          <a:xfrm>
            <a:off x="3390505" y="1140625"/>
            <a:ext cx="5653170" cy="32634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3"/>
        <p:cNvGrpSpPr/>
        <p:nvPr/>
      </p:nvGrpSpPr>
      <p:grpSpPr>
        <a:xfrm>
          <a:off x="0" y="0"/>
          <a:ext cx="0" cy="0"/>
          <a:chOff x="0" y="0"/>
          <a:chExt cx="0" cy="0"/>
        </a:xfrm>
      </p:grpSpPr>
      <p:sp>
        <p:nvSpPr>
          <p:cNvPr id="414" name="Google Shape;414;p73"/>
          <p:cNvSpPr txBox="1">
            <a:spLocks noGrp="1"/>
          </p:cNvSpPr>
          <p:nvPr>
            <p:ph type="title"/>
          </p:nvPr>
        </p:nvSpPr>
        <p:spPr>
          <a:xfrm>
            <a:off x="496025" y="197650"/>
            <a:ext cx="8019300" cy="994200"/>
          </a:xfrm>
          <a:prstGeom prst="rect">
            <a:avLst/>
          </a:prstGeom>
        </p:spPr>
        <p:txBody>
          <a:bodyPr spcFirstLastPara="1" wrap="square" lIns="68675" tIns="34325" rIns="68675" bIns="34325" anchor="ctr" anchorCtr="0">
            <a:normAutofit/>
          </a:bodyPr>
          <a:lstStyle/>
          <a:p>
            <a:pPr marL="0" lvl="0" indent="0" algn="l" rtl="0">
              <a:spcBef>
                <a:spcPts val="0"/>
              </a:spcBef>
              <a:spcAft>
                <a:spcPts val="0"/>
              </a:spcAft>
              <a:buNone/>
            </a:pPr>
            <a:r>
              <a:rPr lang="en" sz="4100"/>
              <a:t>Our Outreach Team</a:t>
            </a:r>
            <a:endParaRPr sz="4100"/>
          </a:p>
        </p:txBody>
      </p:sp>
      <p:sp>
        <p:nvSpPr>
          <p:cNvPr id="415" name="Google Shape;415;p73"/>
          <p:cNvSpPr txBox="1">
            <a:spLocks noGrp="1"/>
          </p:cNvSpPr>
          <p:nvPr>
            <p:ph type="body" idx="1"/>
          </p:nvPr>
        </p:nvSpPr>
        <p:spPr>
          <a:xfrm>
            <a:off x="496025" y="1191850"/>
            <a:ext cx="4319700" cy="3263400"/>
          </a:xfrm>
          <a:prstGeom prst="rect">
            <a:avLst/>
          </a:prstGeom>
        </p:spPr>
        <p:txBody>
          <a:bodyPr spcFirstLastPara="1" wrap="square" lIns="68675" tIns="34325" rIns="68675" bIns="34325" anchor="t" anchorCtr="0">
            <a:normAutofit/>
          </a:bodyPr>
          <a:lstStyle/>
          <a:p>
            <a:pPr marL="457200" lvl="0" indent="-361950" algn="l" rtl="0">
              <a:spcBef>
                <a:spcPts val="800"/>
              </a:spcBef>
              <a:spcAft>
                <a:spcPts val="0"/>
              </a:spcAft>
              <a:buSzPts val="2100"/>
              <a:buChar char="•"/>
            </a:pPr>
            <a:r>
              <a:rPr lang="en"/>
              <a:t>NCDA Certification</a:t>
            </a:r>
            <a:endParaRPr/>
          </a:p>
          <a:p>
            <a:pPr marL="457200" lvl="0" indent="-361950" algn="l" rtl="0">
              <a:spcBef>
                <a:spcPts val="0"/>
              </a:spcBef>
              <a:spcAft>
                <a:spcPts val="0"/>
              </a:spcAft>
              <a:buSzPts val="2100"/>
              <a:buChar char="•"/>
            </a:pPr>
            <a:r>
              <a:rPr lang="en"/>
              <a:t>Overview of their collective professional experience</a:t>
            </a:r>
            <a:endParaRPr/>
          </a:p>
          <a:p>
            <a:pPr marL="457200" lvl="0" indent="-361950" algn="l" rtl="0">
              <a:spcBef>
                <a:spcPts val="0"/>
              </a:spcBef>
              <a:spcAft>
                <a:spcPts val="0"/>
              </a:spcAft>
              <a:buSzPts val="2100"/>
              <a:buChar char="•"/>
            </a:pPr>
            <a:r>
              <a:rPr lang="en"/>
              <a:t>Live in/near the communities they serve</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9"/>
        <p:cNvGrpSpPr/>
        <p:nvPr/>
      </p:nvGrpSpPr>
      <p:grpSpPr>
        <a:xfrm>
          <a:off x="0" y="0"/>
          <a:ext cx="0" cy="0"/>
          <a:chOff x="0" y="0"/>
          <a:chExt cx="0" cy="0"/>
        </a:xfrm>
      </p:grpSpPr>
      <p:sp>
        <p:nvSpPr>
          <p:cNvPr id="420" name="Google Shape;420;p74"/>
          <p:cNvSpPr txBox="1">
            <a:spLocks noGrp="1"/>
          </p:cNvSpPr>
          <p:nvPr>
            <p:ph type="title"/>
          </p:nvPr>
        </p:nvSpPr>
        <p:spPr>
          <a:xfrm>
            <a:off x="311700" y="445025"/>
            <a:ext cx="8520600" cy="572700"/>
          </a:xfrm>
          <a:prstGeom prst="rect">
            <a:avLst/>
          </a:prstGeom>
        </p:spPr>
        <p:txBody>
          <a:bodyPr spcFirstLastPara="1" wrap="square" lIns="68675" tIns="34325" rIns="68675" bIns="34325" anchor="ctr" anchorCtr="0">
            <a:normAutofit/>
          </a:bodyPr>
          <a:lstStyle/>
          <a:p>
            <a:pPr marL="0" lvl="0" indent="0" algn="l" rtl="0">
              <a:spcBef>
                <a:spcPts val="0"/>
              </a:spcBef>
              <a:spcAft>
                <a:spcPts val="0"/>
              </a:spcAft>
              <a:buNone/>
            </a:pPr>
            <a:r>
              <a:rPr lang="en" b="1" u="sng"/>
              <a:t>Level All</a:t>
            </a:r>
            <a:endParaRPr b="1" u="sng"/>
          </a:p>
        </p:txBody>
      </p:sp>
      <p:sp>
        <p:nvSpPr>
          <p:cNvPr id="421" name="Google Shape;421;p74"/>
          <p:cNvSpPr txBox="1">
            <a:spLocks noGrp="1"/>
          </p:cNvSpPr>
          <p:nvPr>
            <p:ph type="body" idx="1"/>
          </p:nvPr>
        </p:nvSpPr>
        <p:spPr>
          <a:xfrm>
            <a:off x="311700" y="1152475"/>
            <a:ext cx="8520600" cy="2874600"/>
          </a:xfrm>
          <a:prstGeom prst="rect">
            <a:avLst/>
          </a:prstGeom>
        </p:spPr>
        <p:txBody>
          <a:bodyPr spcFirstLastPara="1" wrap="square" lIns="68675" tIns="34325" rIns="68675" bIns="34325" anchor="t" anchorCtr="0">
            <a:normAutofit/>
          </a:bodyPr>
          <a:lstStyle/>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ctr" rtl="0">
              <a:spcBef>
                <a:spcPts val="800"/>
              </a:spcBef>
              <a:spcAft>
                <a:spcPts val="0"/>
              </a:spcAft>
              <a:buNone/>
            </a:pPr>
            <a:r>
              <a:rPr lang="en" sz="2900" u="sng">
                <a:solidFill>
                  <a:schemeClr val="hlink"/>
                </a:solidFill>
                <a:hlinkClick r:id="rId4"/>
              </a:rPr>
              <a:t>https://www.levelall.com/montana</a:t>
            </a:r>
            <a:endParaRPr sz="2900"/>
          </a:p>
          <a:p>
            <a:pPr marL="0" lvl="0" indent="0" algn="l" rtl="0">
              <a:spcBef>
                <a:spcPts val="800"/>
              </a:spcBef>
              <a:spcAft>
                <a:spcPts val="0"/>
              </a:spcAft>
              <a:buNone/>
            </a:pPr>
            <a:endParaRPr/>
          </a:p>
          <a:p>
            <a:pPr marL="0" lvl="0" indent="0" algn="l" rtl="0">
              <a:spcBef>
                <a:spcPts val="80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5"/>
        <p:cNvGrpSpPr/>
        <p:nvPr/>
      </p:nvGrpSpPr>
      <p:grpSpPr>
        <a:xfrm>
          <a:off x="0" y="0"/>
          <a:ext cx="0" cy="0"/>
          <a:chOff x="0" y="0"/>
          <a:chExt cx="0" cy="0"/>
        </a:xfrm>
      </p:grpSpPr>
      <p:pic>
        <p:nvPicPr>
          <p:cNvPr id="426" name="Google Shape;426;p75"/>
          <p:cNvPicPr preferRelativeResize="0"/>
          <p:nvPr/>
        </p:nvPicPr>
        <p:blipFill rotWithShape="1">
          <a:blip r:embed="rId4">
            <a:alphaModFix/>
          </a:blip>
          <a:srcRect/>
          <a:stretch/>
        </p:blipFill>
        <p:spPr>
          <a:xfrm>
            <a:off x="156528" y="194625"/>
            <a:ext cx="5024362" cy="338270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3560AD"/>
      </a:dk1>
      <a:lt1>
        <a:srgbClr val="4D95D0"/>
      </a:lt1>
      <a:dk2>
        <a:srgbClr val="EF9621"/>
      </a:dk2>
      <a:lt2>
        <a:srgbClr val="FFFFFF"/>
      </a:lt2>
      <a:accent1>
        <a:srgbClr val="D85739"/>
      </a:accent1>
      <a:accent2>
        <a:srgbClr val="212121"/>
      </a:accent2>
      <a:accent3>
        <a:srgbClr val="78909C"/>
      </a:accent3>
      <a:accent4>
        <a:srgbClr val="FFAB40"/>
      </a:accent4>
      <a:accent5>
        <a:srgbClr val="ECA68C"/>
      </a:accent5>
      <a:accent6>
        <a:srgbClr val="F7C68A"/>
      </a:accent6>
      <a:hlink>
        <a:srgbClr val="4D95D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3560AD"/>
      </a:dk1>
      <a:lt1>
        <a:srgbClr val="4D95D0"/>
      </a:lt1>
      <a:dk2>
        <a:srgbClr val="EF9621"/>
      </a:dk2>
      <a:lt2>
        <a:srgbClr val="FFFFFF"/>
      </a:lt2>
      <a:accent1>
        <a:srgbClr val="D85739"/>
      </a:accent1>
      <a:accent2>
        <a:srgbClr val="212121"/>
      </a:accent2>
      <a:accent3>
        <a:srgbClr val="78909C"/>
      </a:accent3>
      <a:accent4>
        <a:srgbClr val="FFAB40"/>
      </a:accent4>
      <a:accent5>
        <a:srgbClr val="ECA68C"/>
      </a:accent5>
      <a:accent6>
        <a:srgbClr val="F7C68A"/>
      </a:accent6>
      <a:hlink>
        <a:srgbClr val="4D95D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844</Words>
  <Application>Microsoft Office PowerPoint</Application>
  <PresentationFormat>On-screen Show (16:9)</PresentationFormat>
  <Paragraphs>141</Paragraphs>
  <Slides>42</Slides>
  <Notes>42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42</vt:i4>
      </vt:variant>
    </vt:vector>
  </HeadingPairs>
  <TitlesOfParts>
    <vt:vector size="52" baseType="lpstr">
      <vt:lpstr>NTR</vt:lpstr>
      <vt:lpstr>Roboto Medium</vt:lpstr>
      <vt:lpstr>Arial</vt:lpstr>
      <vt:lpstr>Calibri</vt:lpstr>
      <vt:lpstr>Roboto</vt:lpstr>
      <vt:lpstr>Roboto Light</vt:lpstr>
      <vt:lpstr>Office Theme</vt:lpstr>
      <vt:lpstr>Simple Light</vt:lpstr>
      <vt:lpstr>Simple Light</vt:lpstr>
      <vt:lpstr>Office Theme</vt:lpstr>
      <vt:lpstr>Unlocking Potential, Empowering Communities:  Rural Success Stories in Work-Based Learning</vt:lpstr>
      <vt:lpstr>Who is  Reach Higher  Montana  Outreach?</vt:lpstr>
      <vt:lpstr>What’s our vision?  How do we work towards it?</vt:lpstr>
      <vt:lpstr>Who are our partners?</vt:lpstr>
      <vt:lpstr>How do we carry out our mission?</vt:lpstr>
      <vt:lpstr>Our Outreach Regions</vt:lpstr>
      <vt:lpstr>Our Outreach Team</vt:lpstr>
      <vt:lpstr>Level All</vt:lpstr>
      <vt:lpstr>PowerPoint Presentation</vt:lpstr>
      <vt:lpstr>Work-based Learning Collaborative</vt:lpstr>
      <vt:lpstr>PowerPoint Presentation</vt:lpstr>
      <vt:lpstr>PowerPoint Presentation</vt:lpstr>
      <vt:lpstr>Teacher Externships Partnerships</vt:lpstr>
      <vt:lpstr>Teacher  Externships</vt:lpstr>
      <vt:lpstr>Teacher Externship Participation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Teacher Externship Videos</vt:lpstr>
      <vt:lpstr>Visit the WBLC website  For more information including: Employer &amp; Student Toolkit Teacher Externships Data Dashboard Sign up for our monthly newsletter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jbutcher</dc:creator>
  <cp:lastModifiedBy>Jason Butcher</cp:lastModifiedBy>
  <cp:revision>1</cp:revision>
  <dcterms:modified xsi:type="dcterms:W3CDTF">2026-03-18T18:22:04Z</dcterms:modified>
</cp:coreProperties>
</file>