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8" r:id="rId5"/>
    <p:sldMasterId id="214748372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5143500" cx="9144000"/>
  <p:notesSz cx="6858000" cy="9144000"/>
  <p:embeddedFontLst>
    <p:embeddedFont>
      <p:font typeface="Proxima Nova"/>
      <p:regular r:id="rId30"/>
      <p:bold r:id="rId31"/>
      <p:italic r:id="rId32"/>
      <p:boldItalic r:id="rId33"/>
    </p:embeddedFont>
    <p:embeddedFont>
      <p:font typeface="Roboto"/>
      <p:regular r:id="rId34"/>
      <p:bold r:id="rId35"/>
      <p:italic r:id="rId36"/>
      <p:boldItalic r:id="rId37"/>
    </p:embeddedFont>
    <p:embeddedFont>
      <p:font typeface="Proxima Nova Semibold"/>
      <p:regular r:id="rId38"/>
      <p:bold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EA4767-30B8-4781-B8EA-7FC75AC2831B}">
  <a:tblStyle styleId="{E8EA4767-30B8-4781-B8EA-7FC75AC2831B}"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Semibol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ProximaNova-bold.fntdata"/><Relationship Id="rId30" Type="http://schemas.openxmlformats.org/officeDocument/2006/relationships/font" Target="fonts/ProximaNova-regular.fntdata"/><Relationship Id="rId33" Type="http://schemas.openxmlformats.org/officeDocument/2006/relationships/font" Target="fonts/ProximaNova-boldItalic.fntdata"/><Relationship Id="rId32" Type="http://schemas.openxmlformats.org/officeDocument/2006/relationships/font" Target="fonts/ProximaNova-italic.fntdata"/><Relationship Id="rId35" Type="http://schemas.openxmlformats.org/officeDocument/2006/relationships/font" Target="fonts/Roboto-bold.fntdata"/><Relationship Id="rId34" Type="http://schemas.openxmlformats.org/officeDocument/2006/relationships/font" Target="fonts/Roboto-regular.fntdata"/><Relationship Id="rId37" Type="http://schemas.openxmlformats.org/officeDocument/2006/relationships/font" Target="fonts/Roboto-boldItalic.fntdata"/><Relationship Id="rId36" Type="http://schemas.openxmlformats.org/officeDocument/2006/relationships/font" Target="fonts/Roboto-italic.fntdata"/><Relationship Id="rId39" Type="http://schemas.openxmlformats.org/officeDocument/2006/relationships/font" Target="fonts/ProximaNovaSemibold-bold.fntdata"/><Relationship Id="rId38" Type="http://schemas.openxmlformats.org/officeDocument/2006/relationships/font" Target="fonts/ProximaNovaSemibold-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_DZ69OO8i6QuZ31-7ut6BI-sYwMgt2unjW1BOUXyXD0/edit#slide=id.g152accbaf63_0_17"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d5e06523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d5e06523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Madi</a:t>
            </a:r>
            <a:endParaRPr b="1"/>
          </a:p>
          <a:p>
            <a:pPr indent="0" lvl="0" marL="0" rtl="0" algn="l">
              <a:spcBef>
                <a:spcPts val="0"/>
              </a:spcBef>
              <a:spcAft>
                <a:spcPts val="0"/>
              </a:spcAft>
              <a:buNone/>
            </a:pPr>
            <a:r>
              <a:t/>
            </a:r>
            <a:endParaRPr b="1"/>
          </a:p>
          <a:p>
            <a:pPr indent="0" lvl="0" marL="0" rtl="0" algn="l">
              <a:spcBef>
                <a:spcPts val="0"/>
              </a:spcBef>
              <a:spcAft>
                <a:spcPts val="0"/>
              </a:spcAft>
              <a:buClr>
                <a:schemeClr val="dk1"/>
              </a:buClr>
              <a:buSzPts val="1100"/>
              <a:buFont typeface="Arial"/>
              <a:buNone/>
            </a:pPr>
            <a:r>
              <a:rPr lang="en">
                <a:solidFill>
                  <a:schemeClr val="dk1"/>
                </a:solidFill>
              </a:rPr>
              <a:t>Today is really about how we move from isolated efforts to true regional impact—how districts can work </a:t>
            </a:r>
            <a:r>
              <a:rPr i="1" lang="en">
                <a:solidFill>
                  <a:schemeClr val="dk1"/>
                </a:solidFill>
              </a:rPr>
              <a:t>together</a:t>
            </a:r>
            <a:r>
              <a:rPr lang="en">
                <a:solidFill>
                  <a:schemeClr val="dk1"/>
                </a:solidFill>
              </a:rPr>
              <a:t> to expand access to meaningful work-based learning for students.</a:t>
            </a:r>
            <a:endParaRPr>
              <a:solidFill>
                <a:schemeClr val="dk1"/>
              </a:solidFill>
            </a:endParaRPr>
          </a:p>
          <a:p>
            <a:pPr indent="0" lvl="0" marL="0" rtl="0" algn="l">
              <a:spcBef>
                <a:spcPts val="0"/>
              </a:spcBef>
              <a:spcAft>
                <a:spcPts val="0"/>
              </a:spcAft>
              <a:buNone/>
            </a:pPr>
            <a:r>
              <a:rPr lang="en">
                <a:solidFill>
                  <a:schemeClr val="dk1"/>
                </a:solidFill>
              </a:rPr>
              <a:t>We’ll explore what that looks like in practice—from partnerships, to shared resources, to aligning with workforce needs in your region.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Proxima Nova"/>
                <a:ea typeface="Proxima Nova"/>
                <a:cs typeface="Proxima Nova"/>
                <a:sym typeface="Proxima Nova"/>
              </a:rPr>
              <a:t>Session Description:</a:t>
            </a:r>
            <a:endParaRPr b="1">
              <a:solidFill>
                <a:schemeClr val="dk1"/>
              </a:solidFill>
              <a:latin typeface="Proxima Nova"/>
              <a:ea typeface="Proxima Nova"/>
              <a:cs typeface="Proxima Nova"/>
              <a:sym typeface="Proxima Nova"/>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A thriving Work-Based Learning (WBL) program depends on a strong network of local employers and meaningful opportunities for students. But building and sustaining that network can be challenging, especially when it’s one of many responsibilities on your plate. What could your WBL program achieve if you partnered more intentionally with neighboring districts and expanded your collective reach?</a:t>
            </a:r>
            <a:endParaRPr>
              <a:solidFill>
                <a:schemeClr val="dk1"/>
              </a:solidFill>
              <a:latin typeface="Proxima Nova"/>
              <a:ea typeface="Proxima Nova"/>
              <a:cs typeface="Proxima Nova"/>
              <a:sym typeface="Proxima Nova"/>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In this session, Xello and Susan Scott from Thompson School District share how inter-district collaboration can strengthen regional WBL ecosystems and expand opportunities for students, employers, and communities alike. By sharing resources, aligning goals, and coordinating outreach to local businesses and organizations, districts can work together to build a more connected and comprehensive approach to WBL.</a:t>
            </a:r>
            <a:endParaRPr>
              <a:solidFill>
                <a:schemeClr val="dk1"/>
              </a:solidFill>
              <a:latin typeface="Proxima Nova"/>
              <a:ea typeface="Proxima Nova"/>
              <a:cs typeface="Proxima Nova"/>
              <a:sym typeface="Proxima Nova"/>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Join us to explore practical strategies for collaborating across districts, strengthening employer partnerships, and creating a coordinated approach to expanding WBL opportunities throughout your region.</a:t>
            </a:r>
            <a:endParaRPr>
              <a:solidFill>
                <a:schemeClr val="dk1"/>
              </a:solidFill>
              <a:latin typeface="Proxima Nova"/>
              <a:ea typeface="Proxima Nova"/>
              <a:cs typeface="Proxima Nova"/>
              <a:sym typeface="Proxima Nova"/>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Proxima Nova"/>
                <a:ea typeface="Proxima Nova"/>
                <a:cs typeface="Proxima Nova"/>
                <a:sym typeface="Proxima Nova"/>
              </a:rPr>
              <a:t>Learning Outcomes:</a:t>
            </a:r>
            <a:endParaRPr b="1">
              <a:solidFill>
                <a:schemeClr val="dk1"/>
              </a:solidFill>
              <a:latin typeface="Proxima Nova"/>
              <a:ea typeface="Proxima Nova"/>
              <a:cs typeface="Proxima Nova"/>
              <a:sym typeface="Proxima Nova"/>
            </a:endParaRPr>
          </a:p>
          <a:p>
            <a:pPr indent="-298450" lvl="0" marL="457200" rtl="0" algn="l">
              <a:lnSpc>
                <a:spcPct val="115000"/>
              </a:lnSpc>
              <a:spcBef>
                <a:spcPts val="1200"/>
              </a:spcBef>
              <a:spcAft>
                <a:spcPts val="0"/>
              </a:spcAft>
              <a:buClr>
                <a:schemeClr val="dk1"/>
              </a:buClr>
              <a:buSzPts val="1100"/>
              <a:buFont typeface="Proxima Nova"/>
              <a:buAutoNum type="arabicPeriod"/>
            </a:pPr>
            <a:r>
              <a:rPr b="1" lang="en">
                <a:solidFill>
                  <a:schemeClr val="dk1"/>
                </a:solidFill>
                <a:latin typeface="Proxima Nova"/>
                <a:ea typeface="Proxima Nova"/>
                <a:cs typeface="Proxima Nova"/>
                <a:sym typeface="Proxima Nova"/>
              </a:rPr>
              <a:t>Build cross-district partnerships: </a:t>
            </a:r>
            <a:r>
              <a:rPr lang="en">
                <a:solidFill>
                  <a:schemeClr val="dk1"/>
                </a:solidFill>
                <a:latin typeface="Proxima Nova"/>
                <a:ea typeface="Proxima Nova"/>
                <a:cs typeface="Proxima Nova"/>
                <a:sym typeface="Proxima Nova"/>
              </a:rPr>
              <a:t>Learn how to connect and collaborate with neighboring districts to strengthen your regional network and expand access to WBL opportunities for students.</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AutoNum type="arabicPeriod"/>
            </a:pPr>
            <a:r>
              <a:rPr b="1" lang="en">
                <a:solidFill>
                  <a:schemeClr val="dk1"/>
                </a:solidFill>
                <a:latin typeface="Proxima Nova"/>
                <a:ea typeface="Proxima Nova"/>
                <a:cs typeface="Proxima Nova"/>
                <a:sym typeface="Proxima Nova"/>
              </a:rPr>
              <a:t>Leverage shared resources and employer connections: </a:t>
            </a:r>
            <a:r>
              <a:rPr lang="en">
                <a:solidFill>
                  <a:schemeClr val="dk1"/>
                </a:solidFill>
                <a:latin typeface="Proxima Nova"/>
                <a:ea typeface="Proxima Nova"/>
                <a:cs typeface="Proxima Nova"/>
                <a:sym typeface="Proxima Nova"/>
              </a:rPr>
              <a:t>Explore strategies for coordinating outreach, sharing industry relationships, and exchanging best practices to support scalable and sustainable WBL programs.</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AutoNum type="arabicPeriod"/>
            </a:pPr>
            <a:r>
              <a:rPr b="1" lang="en">
                <a:solidFill>
                  <a:schemeClr val="dk1"/>
                </a:solidFill>
                <a:latin typeface="Proxima Nova"/>
                <a:ea typeface="Proxima Nova"/>
                <a:cs typeface="Proxima Nova"/>
                <a:sym typeface="Proxima Nova"/>
              </a:rPr>
              <a:t>Align programs with regional workforce priorities: </a:t>
            </a:r>
            <a:r>
              <a:rPr lang="en">
                <a:solidFill>
                  <a:schemeClr val="dk1"/>
                </a:solidFill>
                <a:latin typeface="Proxima Nova"/>
                <a:ea typeface="Proxima Nova"/>
                <a:cs typeface="Proxima Nova"/>
                <a:sym typeface="Proxima Nova"/>
              </a:rPr>
              <a:t>Discover how collaborative district efforts can align WBL programs with broader economic and workforce development goals, creating lasting value for students, employers, and communities.</a:t>
            </a:r>
            <a:endParaRPr>
              <a:solidFill>
                <a:schemeClr val="dk1"/>
              </a:solidFill>
              <a:latin typeface="Proxima Nova"/>
              <a:ea typeface="Proxima Nova"/>
              <a:cs typeface="Proxima Nova"/>
              <a:sym typeface="Proxima Nova"/>
            </a:endParaRPr>
          </a:p>
          <a:p>
            <a:pPr indent="0" lvl="0" marL="0" rtl="0" algn="l">
              <a:lnSpc>
                <a:spcPct val="115000"/>
              </a:lnSpc>
              <a:spcBef>
                <a:spcPts val="1200"/>
              </a:spcBef>
              <a:spcAft>
                <a:spcPts val="0"/>
              </a:spcAft>
              <a:buClr>
                <a:schemeClr val="dk1"/>
              </a:buClr>
              <a:buSzPts val="1100"/>
              <a:buFont typeface="Arial"/>
              <a:buNone/>
            </a:pPr>
            <a:r>
              <a:rPr lang="en" sz="1800">
                <a:solidFill>
                  <a:srgbClr val="666666"/>
                </a:solidFill>
                <a:latin typeface="Proxima Nova"/>
                <a:ea typeface="Proxima Nova"/>
                <a:cs typeface="Proxima Nova"/>
                <a:sym typeface="Proxima Nova"/>
              </a:rPr>
              <a:t>CONFIRMED CO-SPEAKER</a:t>
            </a:r>
            <a:endParaRPr sz="1800">
              <a:solidFill>
                <a:srgbClr val="666666"/>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Proxima Nova"/>
                <a:ea typeface="Proxima Nova"/>
                <a:cs typeface="Proxima Nova"/>
                <a:sym typeface="Proxima Nova"/>
              </a:rPr>
              <a:t>Susan Scott</a:t>
            </a:r>
            <a:r>
              <a:rPr lang="en">
                <a:solidFill>
                  <a:schemeClr val="dk1"/>
                </a:solidFill>
                <a:latin typeface="Proxima Nova"/>
                <a:ea typeface="Proxima Nova"/>
                <a:cs typeface="Proxima Nova"/>
                <a:sym typeface="Proxima Nova"/>
              </a:rPr>
              <a:t>, Business Community Co-ordinator</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Thompson School District</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susan.scott@tsd.org</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d71c05c426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3d71c05c426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d5e06523d5_0_5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d5e06523d5_0_5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Madi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At some point, you made the shift from working within your district to thinking more regionally. What prompted that shift? What made collaboration feel necessary or valuable?</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Probe Questions: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Was there a gap you couldn’t solve alone?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did initial conversations start?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made collaboration feel worth it?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Any early concerns or hesitation?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Had you seen this model elsewhere?</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d71c05c426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3d71c05c426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d5e06523d5_0_5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3d5e06523d5_0_5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Susan</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d5e06523d5_0_5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3d5e06523d5_0_5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Madi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Collaboration sounds great in theory, but people are often wondering what it looks like in practice. Can you walk us through how your partnership works day-to-day? How do districts communicate, make decisions, and stay aligned?</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Probe Questions: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do you communicate (cadence, format)?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Who leads vs. contributes?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are responsibilities shared?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Expectations for participation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keeps everyone aligned?</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d5e06523d5_0_5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3d5e06523d5_0_5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rPr>
              <a:t>Susan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From Career Connection Education Conference</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https://docs.google.com/presentation/d/1_DZ69OO8i6QuZ31-7ut6BI-sYwMgt2unjW1BOUXyXD0/edit#slide=id.g152accbaf63_0_17</a:t>
            </a:r>
            <a:r>
              <a:rPr lang="en">
                <a:solidFill>
                  <a:schemeClr val="dk1"/>
                </a:solidFill>
              </a:rPr>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d5e06523d5_0_5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d5e06523d5_0_5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Madi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lnSpc>
                <a:spcPct val="115000"/>
              </a:lnSpc>
              <a:spcBef>
                <a:spcPts val="1200"/>
              </a:spcBef>
              <a:spcAft>
                <a:spcPts val="0"/>
              </a:spcAft>
              <a:buNone/>
            </a:pPr>
            <a:r>
              <a:rPr lang="en">
                <a:solidFill>
                  <a:schemeClr val="dk1"/>
                </a:solidFill>
              </a:rPr>
              <a:t>One of the biggest challenges districts face is building and maintaining employer relationships. How do you coordinate outreach to employers, avoid duplication, and share those relationships across districts? Are there tools, systems, or norms that help make this work?</a:t>
            </a:r>
            <a:endParaRPr>
              <a:solidFill>
                <a:schemeClr val="dk1"/>
              </a:solidFill>
            </a:endParaRPr>
          </a:p>
          <a:p>
            <a:pPr indent="0" lvl="0" marL="0" rtl="0" algn="l">
              <a:spcBef>
                <a:spcPts val="120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Probe Questions: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types of outreach do you have? Do folks come to you or you always reach out to them?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Who is responsible for finding opportunities?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are those opportunities managed between the network and businesses?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Do you collect feedback from businesses? What does that look like?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did you plan and execute?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Any pushback? How did you overcome it?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Can you touch upon your relationship with the Chamber of Commerce or any other business groups?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d71f1f3d3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3d71f1f3d3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d5e06523d5_0_58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3d5e06523d5_0_5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Madi </a:t>
            </a:r>
            <a:endParaRPr b="1">
              <a:solidFill>
                <a:schemeClr val="dk1"/>
              </a:solidFill>
            </a:endParaRPr>
          </a:p>
          <a:p>
            <a:pPr indent="0" lvl="0" marL="0" rtl="0" algn="l">
              <a:spcBef>
                <a:spcPts val="0"/>
              </a:spcBef>
              <a:spcAft>
                <a:spcPts val="0"/>
              </a:spcAft>
              <a:buNone/>
            </a:pPr>
            <a:r>
              <a:rPr lang="en">
                <a:solidFill>
                  <a:schemeClr val="dk1"/>
                </a:solidFill>
              </a:rPr>
              <a:t>Shifting gears, I’d </a:t>
            </a:r>
            <a:r>
              <a:rPr lang="en">
                <a:solidFill>
                  <a:schemeClr val="dk1"/>
                </a:solidFill>
              </a:rPr>
              <a:t>love</a:t>
            </a:r>
            <a:r>
              <a:rPr lang="en">
                <a:solidFill>
                  <a:schemeClr val="dk1"/>
                </a:solidFill>
              </a:rPr>
              <a:t> to chat about the student experience.</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Probe Questions: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strategies have you found most effective for promoting WBL opportunities and ensuring students across districts are aware of what’s available?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What’s worked well to drive participation? What hasn’t worked?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do students typically discover and apply for opportunities?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role do counselors, teachers, or other staff play in this process?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Are there differences in approach by grade level?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do you support underrepresented students in accessing and engaging with WBL?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Once students are aware of opportunities, how do you help them choose experiences that align with their interests, skills, and future goals—not just what’s available?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do you prevent students from signing up for opportunities that may not be a good fit?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tools or resources do you use (e.g., Xello lessons, custom curriculum, videos, external sites)?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guidance do you give students who have no idea where to start?</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d5e06523d5_0_58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3d5e06523d5_0_5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Madi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Probe Questions: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has been your biggest success so far?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has been your biggest challenge or misstep?</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surprised you along the way?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would you do differently if you could start over?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advice would you give your past self at the beginning of this work?</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districts earlier in this journey, what’s one piece of advice you’d emphasize most?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do you keep school- or district-level staff engaged and organized in this work?</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Are there any plans for expansion or next steps you’re excited about?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d5e06523d5_0_1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3d5e06523d5_0_1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Madi</a:t>
            </a: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3d5e06523d5_0_5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3d5e06523d5_0_5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Madi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Back pocket questions:</a:t>
            </a:r>
            <a:endParaRPr sz="1000">
              <a:solidFill>
                <a:schemeClr val="dk1"/>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No questions right now? I have a question from another district that has been asked a few days ago….</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1"/>
              </a:buClr>
              <a:buSzPts val="1000"/>
              <a:buFont typeface="Proxima Nova"/>
              <a:buAutoNum type="arabicPeriod"/>
            </a:pPr>
            <a:r>
              <a:rPr lang="en" sz="1000">
                <a:solidFill>
                  <a:schemeClr val="dk1"/>
                </a:solidFill>
                <a:latin typeface="Proxima Nova"/>
                <a:ea typeface="Proxima Nova"/>
                <a:cs typeface="Proxima Nova"/>
                <a:sym typeface="Proxima Nova"/>
              </a:rPr>
              <a:t>When it comes to implementing a WBL program, what do you wish you would have known before you started?</a:t>
            </a:r>
            <a:endParaRPr sz="1000">
              <a:solidFill>
                <a:schemeClr val="dk1"/>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1"/>
              </a:buClr>
              <a:buSzPts val="1000"/>
              <a:buFont typeface="Proxima Nova"/>
              <a:buAutoNum type="arabicPeriod"/>
            </a:pPr>
            <a:r>
              <a:rPr lang="en" sz="1000">
                <a:solidFill>
                  <a:schemeClr val="dk1"/>
                </a:solidFill>
                <a:latin typeface="Proxima Nova"/>
                <a:ea typeface="Proxima Nova"/>
                <a:cs typeface="Proxima Nova"/>
                <a:sym typeface="Proxima Nova"/>
              </a:rPr>
              <a:t>What goals do you have for 2-3 years down the road?</a:t>
            </a:r>
            <a:endParaRPr sz="1000">
              <a:solidFill>
                <a:schemeClr val="dk1"/>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1"/>
              </a:buClr>
              <a:buSzPts val="1000"/>
              <a:buFont typeface="Proxima Nova"/>
              <a:buAutoNum type="arabicPeriod"/>
            </a:pPr>
            <a:r>
              <a:rPr lang="en" sz="1000">
                <a:solidFill>
                  <a:schemeClr val="dk1"/>
                </a:solidFill>
                <a:latin typeface="Proxima Nova"/>
                <a:ea typeface="Proxima Nova"/>
                <a:cs typeface="Proxima Nova"/>
                <a:sym typeface="Proxima Nova"/>
              </a:rPr>
              <a:t>Have you ever said no to a request from a district to join your network? On what grounds?</a:t>
            </a:r>
            <a:endParaRPr sz="1000">
              <a:solidFill>
                <a:schemeClr val="dk1"/>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1"/>
              </a:buClr>
              <a:buSzPts val="1000"/>
              <a:buFont typeface="Proxima Nova"/>
              <a:buAutoNum type="arabicPeriod"/>
            </a:pPr>
            <a:r>
              <a:rPr lang="en" sz="1000">
                <a:solidFill>
                  <a:schemeClr val="dk1"/>
                </a:solidFill>
                <a:latin typeface="Proxima Nova"/>
                <a:ea typeface="Proxima Nova"/>
                <a:cs typeface="Proxima Nova"/>
                <a:sym typeface="Proxima Nova"/>
              </a:rPr>
              <a:t>Do you involve the WBL module into any classroom activities? </a:t>
            </a:r>
            <a:endParaRPr sz="1000">
              <a:solidFill>
                <a:schemeClr val="dk1"/>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1"/>
              </a:buClr>
              <a:buSzPts val="1000"/>
              <a:buFont typeface="Proxima Nova"/>
              <a:buAutoNum type="arabicPeriod"/>
            </a:pPr>
            <a:r>
              <a:rPr lang="en" sz="1000">
                <a:solidFill>
                  <a:schemeClr val="dk1"/>
                </a:solidFill>
                <a:latin typeface="Proxima Nova"/>
                <a:ea typeface="Proxima Nova"/>
                <a:cs typeface="Proxima Nova"/>
                <a:sym typeface="Proxima Nova"/>
              </a:rPr>
              <a:t>What class period/communication form do students find out about opportunities, have a chance to discuss them and apply for them?</a:t>
            </a:r>
            <a:endParaRPr sz="1000">
              <a:solidFill>
                <a:schemeClr val="dk1"/>
              </a:solidFill>
              <a:latin typeface="Proxima Nova"/>
              <a:ea typeface="Proxima Nova"/>
              <a:cs typeface="Proxima Nova"/>
              <a:sym typeface="Proxima Nova"/>
            </a:endParaRPr>
          </a:p>
          <a:p>
            <a:pPr indent="0" lvl="0" marL="457200" rtl="0" algn="l">
              <a:lnSpc>
                <a:spcPct val="115000"/>
              </a:lnSpc>
              <a:spcBef>
                <a:spcPts val="0"/>
              </a:spcBef>
              <a:spcAft>
                <a:spcPts val="0"/>
              </a:spcAft>
              <a:buNone/>
            </a:pPr>
            <a:r>
              <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Proxima Nova"/>
              <a:ea typeface="Proxima Nova"/>
              <a:cs typeface="Proxima Nova"/>
              <a:sym typeface="Proxima Nova"/>
            </a:endParaRPr>
          </a:p>
          <a:p>
            <a:pPr indent="0" lvl="0" marL="457200" rtl="0" algn="l">
              <a:lnSpc>
                <a:spcPct val="115000"/>
              </a:lnSpc>
              <a:spcBef>
                <a:spcPts val="0"/>
              </a:spcBef>
              <a:spcAft>
                <a:spcPts val="0"/>
              </a:spcAft>
              <a:buClr>
                <a:schemeClr val="dk1"/>
              </a:buClr>
              <a:buSzPts val="1100"/>
              <a:buFont typeface="Arial"/>
              <a:buNone/>
            </a:pPr>
            <a:r>
              <a:t/>
            </a:r>
            <a:endParaRPr sz="1000">
              <a:solidFill>
                <a:schemeClr val="dk1"/>
              </a:solidFill>
              <a:latin typeface="Proxima Nova"/>
              <a:ea typeface="Proxima Nova"/>
              <a:cs typeface="Proxima Nova"/>
              <a:sym typeface="Proxima Nova"/>
            </a:endParaRPr>
          </a:p>
          <a:p>
            <a:pPr indent="0" lvl="0" marL="457200" rtl="0" algn="l">
              <a:lnSpc>
                <a:spcPct val="115000"/>
              </a:lnSpc>
              <a:spcBef>
                <a:spcPts val="0"/>
              </a:spcBef>
              <a:spcAft>
                <a:spcPts val="0"/>
              </a:spcAft>
              <a:buClr>
                <a:schemeClr val="dk1"/>
              </a:buClr>
              <a:buSzPts val="1100"/>
              <a:buFont typeface="Arial"/>
              <a:buNone/>
            </a:pPr>
            <a:r>
              <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3d5e06523d5_0_6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3d5e06523d5_0_6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d5e06523d5_0_6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3d5e06523d5_0_6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d5e06523d5_0_19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d5e06523d5_0_19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chemeClr val="dk1"/>
                </a:solidFill>
              </a:rPr>
              <a:t>Madi</a:t>
            </a:r>
            <a:br>
              <a:rPr lang="en">
                <a:solidFill>
                  <a:schemeClr val="dk1"/>
                </a:solidFill>
              </a:rPr>
            </a:br>
            <a:br>
              <a:rPr lang="en">
                <a:solidFill>
                  <a:schemeClr val="dk1"/>
                </a:solidFill>
              </a:rPr>
            </a:br>
            <a:r>
              <a:rPr lang="en">
                <a:solidFill>
                  <a:schemeClr val="dk1"/>
                </a:solidFill>
              </a:rPr>
              <a:t>By a quick raise of hands, how many folks are Xello users or have heard of Xello before? </a:t>
            </a:r>
            <a:r>
              <a:rPr lang="en">
                <a:solidFill>
                  <a:schemeClr val="dk1"/>
                </a:solidFill>
              </a:rPr>
              <a:t>If you haven’t heard of us before, we’re </a:t>
            </a:r>
            <a:r>
              <a:rPr b="1" lang="en">
                <a:solidFill>
                  <a:schemeClr val="dk1"/>
                </a:solidFill>
              </a:rPr>
              <a:t>Xello</a:t>
            </a:r>
            <a:r>
              <a:rPr lang="en">
                <a:solidFill>
                  <a:schemeClr val="dk1"/>
                </a:solidFill>
              </a:rPr>
              <a:t>, formerly known as Career Cruising. For more than 25 years, we’ve supported thousands of districts across the country, helping students from kindergarten through high school graduation explore careers, build skills, and plan for their future success. Today, our team of over 200 includes success managers, trainers, and a dedicated user research team, all making sure what we build truly meets the needs of educators, students, and families.</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Xello helps K-12 school districts deliver high-quality college and career readiness programming that equips students for the real world. Our comprehensive platform supports students in building self-knowledge, exploring post-secondary options, and evaluating potential pathways through lessons and activities that motivate purposeful and actionable plans for a successful future.</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d5e06523d5_0_247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d5e06523d5_0_247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1"/>
                </a:solidFill>
              </a:rPr>
              <a:t>Madi</a:t>
            </a:r>
            <a:endParaRPr b="1" sz="1100">
              <a:solidFill>
                <a:schemeClr val="dk1"/>
              </a:solidFill>
            </a:endParaRPr>
          </a:p>
          <a:p>
            <a:pPr indent="0" lvl="0" marL="0" rtl="0" algn="l">
              <a:spcBef>
                <a:spcPts val="0"/>
              </a:spcBef>
              <a:spcAft>
                <a:spcPts val="0"/>
              </a:spcAft>
              <a:buClr>
                <a:schemeClr val="dk1"/>
              </a:buClr>
              <a:buSzPts val="1100"/>
              <a:buFont typeface="Arial"/>
              <a:buNone/>
            </a:pPr>
            <a:r>
              <a:t/>
            </a:r>
            <a:endParaRPr b="1" sz="1100">
              <a:solidFill>
                <a:schemeClr val="dk1"/>
              </a:solidFill>
            </a:endParaRPr>
          </a:p>
          <a:p>
            <a:pPr indent="0" lvl="0" marL="0" rtl="0" algn="l">
              <a:lnSpc>
                <a:spcPct val="98000"/>
              </a:lnSpc>
              <a:spcBef>
                <a:spcPts val="0"/>
              </a:spcBef>
              <a:spcAft>
                <a:spcPts val="0"/>
              </a:spcAft>
              <a:buClr>
                <a:schemeClr val="dk1"/>
              </a:buClr>
              <a:buSzPts val="1100"/>
              <a:buFont typeface="Arial"/>
              <a:buNone/>
            </a:pPr>
            <a:r>
              <a:rPr lang="en" sz="1600">
                <a:solidFill>
                  <a:srgbClr val="212121"/>
                </a:solidFill>
                <a:latin typeface="Proxima Nova"/>
                <a:ea typeface="Proxima Nova"/>
                <a:cs typeface="Proxima Nova"/>
                <a:sym typeface="Proxima Nova"/>
              </a:rPr>
              <a:t>Xello’s future readiness model connects career exploration, planning, and real-world experiences in one cohesive system for educators and students. With built-in curriculum, 4-year planning, application tracking, and </a:t>
            </a:r>
            <a:r>
              <a:rPr lang="en" sz="1600">
                <a:solidFill>
                  <a:srgbClr val="82C31F"/>
                </a:solidFill>
                <a:latin typeface="Proxima Nova"/>
                <a:ea typeface="Proxima Nova"/>
                <a:cs typeface="Proxima Nova"/>
                <a:sym typeface="Proxima Nova"/>
              </a:rPr>
              <a:t>Work-Based Learning</a:t>
            </a:r>
            <a:r>
              <a:rPr lang="en" sz="1600">
                <a:solidFill>
                  <a:srgbClr val="212121"/>
                </a:solidFill>
                <a:latin typeface="Proxima Nova"/>
                <a:ea typeface="Proxima Nova"/>
                <a:cs typeface="Proxima Nova"/>
                <a:sym typeface="Proxima Nova"/>
              </a:rPr>
              <a:t>, it enables districts to create aligned pathways that prepare students for life after graduation.</a:t>
            </a:r>
            <a:endParaRPr b="1" sz="11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d5e06523d5_0_311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g3d5e06523d5_0_311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rPr b="1" lang="en">
                <a:solidFill>
                  <a:schemeClr val="dk1"/>
                </a:solidFill>
              </a:rPr>
              <a:t>Madi</a:t>
            </a:r>
            <a:endParaRPr b="1">
              <a:solidFill>
                <a:schemeClr val="dk1"/>
              </a:solidFill>
            </a:endParaRPr>
          </a:p>
          <a:p>
            <a:pPr indent="0" lvl="0" marL="0" rtl="0" algn="l">
              <a:spcBef>
                <a:spcPts val="0"/>
              </a:spcBef>
              <a:spcAft>
                <a:spcPts val="0"/>
              </a:spcAft>
              <a:buSzPts val="1100"/>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 also wanted to provide some timely data from a recent stud in which we partnered with Hanover Research to uncover new insights from 281 school leaders and educators on what’s working, what’s changing, and what’s next for preparing students for life after graduation for the 2026-2027 school year. We see that confidence has rebounded.  A resounding 94% of educators now rate their district's current CCR efforts as “Good” or “Excellent.” And we also see high workforce optimism - with 86% of educators feel at least somewhat confident that their students will graduate workforce-ready.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d5e06523d5_0_349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7" name="Google Shape;617;g3d5e06523d5_0_349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rPr b="1" lang="en">
                <a:solidFill>
                  <a:schemeClr val="dk1"/>
                </a:solidFill>
              </a:rPr>
              <a:t>Madi</a:t>
            </a:r>
            <a:endParaRPr b="1">
              <a:solidFill>
                <a:schemeClr val="dk1"/>
              </a:solidFill>
            </a:endParaRPr>
          </a:p>
          <a:p>
            <a:pPr indent="0" lvl="0" marL="0" rtl="0" algn="l">
              <a:spcBef>
                <a:spcPts val="0"/>
              </a:spcBef>
              <a:spcAft>
                <a:spcPts val="0"/>
              </a:spcAft>
              <a:buSzPts val="1100"/>
              <a:buNone/>
            </a:pPr>
            <a:r>
              <a:t/>
            </a:r>
            <a:endParaRPr b="1">
              <a:solidFill>
                <a:schemeClr val="dk1"/>
              </a:solidFill>
            </a:endParaRPr>
          </a:p>
          <a:p>
            <a:pPr indent="0" lvl="0" marL="0" rtl="0" algn="l">
              <a:spcBef>
                <a:spcPts val="0"/>
              </a:spcBef>
              <a:spcAft>
                <a:spcPts val="0"/>
              </a:spcAft>
              <a:buSzPts val="1100"/>
              <a:buNone/>
            </a:pPr>
            <a:r>
              <a:rPr lang="en">
                <a:solidFill>
                  <a:schemeClr val="dk1"/>
                </a:solidFill>
              </a:rPr>
              <a:t>When looking at Work-based Learning, only 49% of educators report supporting work-based learning opportunities and there has yet to be a strong emphasis on participation: Among the schools that do offer work-based learning, just 29% report that the majority of their student body actively participates. Students are receiving excellent structured guidance on future planning, but hands-on, real-world exposure is not widely implemented.</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d5e06523d5_0_7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d5e06523d5_0_7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None/>
            </a:pPr>
            <a:r>
              <a:rPr lang="en">
                <a:solidFill>
                  <a:schemeClr val="dk1"/>
                </a:solidFill>
              </a:rPr>
              <a:t>When we look at these two realities side by side, something important stands out.</a:t>
            </a:r>
            <a:br>
              <a:rPr lang="en">
                <a:solidFill>
                  <a:schemeClr val="dk1"/>
                </a:solidFill>
              </a:rPr>
            </a:br>
            <a:r>
              <a:rPr lang="en">
                <a:solidFill>
                  <a:schemeClr val="dk1"/>
                </a:solidFill>
              </a:rPr>
              <a:t> We’ve built strong systems to prepare students—but we haven’t scaled access to the real-world experiences that make that preparation meaningful.</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And it’s not for lack of effort. This work is complex—building employer networks, coordinating opportunities, sustaining programs—it takes time and capacity.</a:t>
            </a:r>
            <a:endParaRPr>
              <a:solidFill>
                <a:schemeClr val="dk1"/>
              </a:solidFill>
            </a:endParaRPr>
          </a:p>
          <a:p>
            <a:pPr indent="0" lvl="0" marL="0" rtl="0" algn="l">
              <a:lnSpc>
                <a:spcPct val="115000"/>
              </a:lnSpc>
              <a:spcBef>
                <a:spcPts val="1200"/>
              </a:spcBef>
              <a:spcAft>
                <a:spcPts val="0"/>
              </a:spcAft>
              <a:buNone/>
            </a:pPr>
            <a:r>
              <a:rPr lang="en">
                <a:solidFill>
                  <a:schemeClr val="dk1"/>
                </a:solidFill>
              </a:rPr>
              <a:t>So it raises a key question:</a:t>
            </a:r>
            <a:br>
              <a:rPr lang="en">
                <a:solidFill>
                  <a:schemeClr val="dk1"/>
                </a:solidFill>
              </a:rPr>
            </a:br>
            <a:r>
              <a:rPr lang="en">
                <a:solidFill>
                  <a:schemeClr val="dk1"/>
                </a:solidFill>
              </a:rPr>
              <a:t> </a:t>
            </a:r>
            <a:r>
              <a:rPr i="1" lang="en">
                <a:solidFill>
                  <a:schemeClr val="dk1"/>
                </a:solidFill>
              </a:rPr>
              <a:t>What if this isn’t something districts are meant to do alone?</a:t>
            </a:r>
            <a:endParaRPr i="1">
              <a:solidFill>
                <a:schemeClr val="dk1"/>
              </a:solidFill>
            </a:endParaRPr>
          </a:p>
          <a:p>
            <a:pPr indent="0" lvl="0" marL="0" rtl="0" algn="l">
              <a:lnSpc>
                <a:spcPct val="115000"/>
              </a:lnSpc>
              <a:spcBef>
                <a:spcPts val="1200"/>
              </a:spcBef>
              <a:spcAft>
                <a:spcPts val="0"/>
              </a:spcAft>
              <a:buNone/>
            </a:pPr>
            <a:r>
              <a:rPr lang="en">
                <a:solidFill>
                  <a:schemeClr val="dk1"/>
                </a:solidFill>
              </a:rPr>
              <a:t>What if the path forward is working across districts—sharing connections, aligning efforts, and building something bigger together?</a:t>
            </a:r>
            <a:endParaRPr>
              <a:solidFill>
                <a:schemeClr val="dk1"/>
              </a:solidFill>
            </a:endParaRPr>
          </a:p>
          <a:p>
            <a:pPr indent="0" lvl="0" marL="0" rtl="0" algn="l">
              <a:lnSpc>
                <a:spcPct val="115000"/>
              </a:lnSpc>
              <a:spcBef>
                <a:spcPts val="1200"/>
              </a:spcBef>
              <a:spcAft>
                <a:spcPts val="0"/>
              </a:spcAft>
              <a:buNone/>
            </a:pPr>
            <a:r>
              <a:rPr lang="en">
                <a:solidFill>
                  <a:schemeClr val="dk1"/>
                </a:solidFill>
              </a:rPr>
              <a:t>That’s what we’re going to explore next.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d5e06523d5_0_3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d5e06523d5_0_3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Madi to pass to Susan, Susan to intro herself</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I’m excited to introduce Susan Scott, Business Community Coordinator of the Thompson School District in Loveland, CO. </a:t>
            </a:r>
            <a:r>
              <a:rPr lang="en"/>
              <a:t>Susan, I’ll pass it over to you to share a bit more about yourself.</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d5e06523d5_0_4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d5e06523d5_0_4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Madi </a:t>
            </a:r>
            <a:endParaRPr b="1">
              <a:solidFill>
                <a:schemeClr val="dk1"/>
              </a:solidFill>
            </a:endParaRPr>
          </a:p>
          <a:p>
            <a:pPr indent="0" lvl="0" marL="0" rtl="0" algn="l">
              <a:spcBef>
                <a:spcPts val="0"/>
              </a:spcBef>
              <a:spcAft>
                <a:spcPts val="0"/>
              </a:spcAft>
              <a:buNone/>
            </a:pPr>
            <a:br>
              <a:rPr b="1" lang="en">
                <a:solidFill>
                  <a:schemeClr val="dk1"/>
                </a:solidFill>
              </a:rPr>
            </a:br>
            <a:r>
              <a:rPr lang="en">
                <a:solidFill>
                  <a:schemeClr val="dk1"/>
                </a:solidFill>
              </a:rPr>
              <a:t>Let’s start at the beginning. Every strong program comes from trying to solve a real problem. Can you share a bit about your district’s journey with work-based learning—and what challenge or opportunity really sparked this work?</a:t>
            </a:r>
            <a:br>
              <a:rPr b="1" lang="en">
                <a:solidFill>
                  <a:schemeClr val="dk1"/>
                </a:solidFill>
              </a:rPr>
            </a:br>
            <a:endParaRPr b="1">
              <a:solidFill>
                <a:schemeClr val="dk1"/>
              </a:solidFill>
            </a:endParaRPr>
          </a:p>
          <a:p>
            <a:pPr indent="0" lvl="0" marL="0" rtl="0" algn="l">
              <a:spcBef>
                <a:spcPts val="0"/>
              </a:spcBef>
              <a:spcAft>
                <a:spcPts val="0"/>
              </a:spcAft>
              <a:buNone/>
            </a:pPr>
            <a:r>
              <a:rPr lang="en">
                <a:solidFill>
                  <a:schemeClr val="dk1"/>
                </a:solidFill>
              </a:rPr>
              <a:t>Probe Questions: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 little background on your district/school, geography/demographics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it got started in your district - was this due to a mandate?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long it’s been running, your role in its development and delivery to students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are the goals?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Are there specific requirements/milestones for your students?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gi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gif"/><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gif"/><Relationship Id="rId3"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itle">
  <p:cSld name="TITLE_2_1_1">
    <p:bg>
      <p:bgPr>
        <a:solidFill>
          <a:schemeClr val="accent5"/>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74325" y="1188725"/>
            <a:ext cx="4142100" cy="2030100"/>
          </a:xfrm>
          <a:prstGeom prst="rect">
            <a:avLst/>
          </a:prstGeom>
        </p:spPr>
        <p:txBody>
          <a:bodyPr anchorCtr="0" anchor="b" bIns="0" lIns="0" spcFirstLastPara="1" rIns="0" wrap="square" tIns="0">
            <a:noAutofit/>
          </a:bodyPr>
          <a:lstStyle>
            <a:lvl1pPr lvl="0">
              <a:lnSpc>
                <a:spcPct val="70000"/>
              </a:lnSpc>
              <a:spcBef>
                <a:spcPts val="0"/>
              </a:spcBef>
              <a:spcAft>
                <a:spcPts val="0"/>
              </a:spcAft>
              <a:buClr>
                <a:schemeClr val="lt1"/>
              </a:buClr>
              <a:buSzPts val="4800"/>
              <a:buFont typeface="Proxima Nova"/>
              <a:buNone/>
              <a:defRPr sz="4800">
                <a:solidFill>
                  <a:schemeClr val="lt1"/>
                </a:solidFill>
                <a:latin typeface="Proxima Nova"/>
                <a:ea typeface="Proxima Nova"/>
                <a:cs typeface="Proxima Nova"/>
                <a:sym typeface="Proxima Nova"/>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cxnSp>
        <p:nvCxnSpPr>
          <p:cNvPr id="52" name="Google Shape;52;p13"/>
          <p:cNvCxnSpPr>
            <a:stCxn id="53" idx="1"/>
          </p:cNvCxnSpPr>
          <p:nvPr/>
        </p:nvCxnSpPr>
        <p:spPr>
          <a:xfrm>
            <a:off x="985825" y="1476600"/>
            <a:ext cx="0" cy="0"/>
          </a:xfrm>
          <a:prstGeom prst="straightConnector1">
            <a:avLst/>
          </a:prstGeom>
          <a:noFill/>
          <a:ln cap="flat" cmpd="sng" w="9525">
            <a:solidFill>
              <a:schemeClr val="dk2"/>
            </a:solidFill>
            <a:prstDash val="solid"/>
            <a:round/>
            <a:headEnd len="med" w="med" type="none"/>
            <a:tailEnd len="med" w="med" type="none"/>
          </a:ln>
        </p:spPr>
      </p:cxnSp>
      <p:sp>
        <p:nvSpPr>
          <p:cNvPr id="54" name="Google Shape;54;p13"/>
          <p:cNvSpPr txBox="1"/>
          <p:nvPr>
            <p:ph idx="12" type="sldNum"/>
          </p:nvPr>
        </p:nvSpPr>
        <p:spPr>
          <a:xfrm>
            <a:off x="274320" y="4800600"/>
            <a:ext cx="280200" cy="129000"/>
          </a:xfrm>
          <a:prstGeom prst="rect">
            <a:avLst/>
          </a:prstGeom>
        </p:spPr>
        <p:txBody>
          <a:bodyPr anchorCtr="0" anchor="ctr" bIns="91425" lIns="91425" spcFirstLastPara="1" rIns="91425" wrap="square" tIns="91425">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13"/>
          <p:cNvSpPr txBox="1"/>
          <p:nvPr>
            <p:ph idx="1" type="subTitle"/>
          </p:nvPr>
        </p:nvSpPr>
        <p:spPr>
          <a:xfrm>
            <a:off x="274325" y="3429000"/>
            <a:ext cx="3346800" cy="592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56" name="Google Shape;56;p13"/>
          <p:cNvSpPr txBox="1"/>
          <p:nvPr>
            <p:ph idx="2" type="subTitle"/>
          </p:nvPr>
        </p:nvSpPr>
        <p:spPr>
          <a:xfrm>
            <a:off x="274325" y="4242816"/>
            <a:ext cx="1179600" cy="334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1000"/>
              <a:buNone/>
              <a:defRPr sz="14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57" name="Google Shape;57;p13"/>
          <p:cNvPicPr preferRelativeResize="0"/>
          <p:nvPr/>
        </p:nvPicPr>
        <p:blipFill rotWithShape="1">
          <a:blip r:embed="rId2">
            <a:alphaModFix/>
          </a:blip>
          <a:srcRect b="25062" l="25062" r="25062" t="25062"/>
          <a:stretch/>
        </p:blipFill>
        <p:spPr>
          <a:xfrm>
            <a:off x="274320" y="584143"/>
            <a:ext cx="280200" cy="29476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62" name="Shape 62"/>
        <p:cNvGrpSpPr/>
        <p:nvPr/>
      </p:nvGrpSpPr>
      <p:grpSpPr>
        <a:xfrm>
          <a:off x="0" y="0"/>
          <a:ext cx="0" cy="0"/>
          <a:chOff x="0" y="0"/>
          <a:chExt cx="0" cy="0"/>
        </a:xfrm>
      </p:grpSpPr>
      <p:sp>
        <p:nvSpPr>
          <p:cNvPr id="63" name="Google Shape;63;p15"/>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4" name="Google Shape;64;p15"/>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_1">
    <p:bg>
      <p:bgPr>
        <a:solidFill>
          <a:schemeClr val="accent5"/>
        </a:solidFill>
      </p:bgPr>
    </p:bg>
    <p:spTree>
      <p:nvGrpSpPr>
        <p:cNvPr id="65" name="Shape 65"/>
        <p:cNvGrpSpPr/>
        <p:nvPr/>
      </p:nvGrpSpPr>
      <p:grpSpPr>
        <a:xfrm>
          <a:off x="0" y="0"/>
          <a:ext cx="0" cy="0"/>
          <a:chOff x="0" y="0"/>
          <a:chExt cx="0" cy="0"/>
        </a:xfrm>
      </p:grpSpPr>
      <p:sp>
        <p:nvSpPr>
          <p:cNvPr id="66" name="Google Shape;66;p16"/>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67" name="Google Shape;67;p16"/>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 No Logo">
  <p:cSld name="BLANK_4">
    <p:spTree>
      <p:nvGrpSpPr>
        <p:cNvPr id="68" name="Shape 68"/>
        <p:cNvGrpSpPr/>
        <p:nvPr/>
      </p:nvGrpSpPr>
      <p:grpSpPr>
        <a:xfrm>
          <a:off x="0" y="0"/>
          <a:ext cx="0" cy="0"/>
          <a:chOff x="0" y="0"/>
          <a:chExt cx="0" cy="0"/>
        </a:xfrm>
      </p:grpSpPr>
      <p:sp>
        <p:nvSpPr>
          <p:cNvPr id="69" name="Google Shape;69;p17"/>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No Logo">
  <p:cSld name="BLANK_1_3">
    <p:bg>
      <p:bgPr>
        <a:solidFill>
          <a:schemeClr val="accent5"/>
        </a:solidFill>
      </p:bgPr>
    </p:bg>
    <p:spTree>
      <p:nvGrpSpPr>
        <p:cNvPr id="70" name="Shape 70"/>
        <p:cNvGrpSpPr/>
        <p:nvPr/>
      </p:nvGrpSpPr>
      <p:grpSpPr>
        <a:xfrm>
          <a:off x="0" y="0"/>
          <a:ext cx="0" cy="0"/>
          <a:chOff x="0" y="0"/>
          <a:chExt cx="0" cy="0"/>
        </a:xfrm>
      </p:grpSpPr>
      <p:sp>
        <p:nvSpPr>
          <p:cNvPr id="71" name="Google Shape;71;p18"/>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Light 1">
  <p:cSld name="BLANK_3">
    <p:spTree>
      <p:nvGrpSpPr>
        <p:cNvPr id="72" name="Shape 72"/>
        <p:cNvGrpSpPr/>
        <p:nvPr/>
      </p:nvGrpSpPr>
      <p:grpSpPr>
        <a:xfrm>
          <a:off x="0" y="0"/>
          <a:ext cx="0" cy="0"/>
          <a:chOff x="0" y="0"/>
          <a:chExt cx="0" cy="0"/>
        </a:xfrm>
      </p:grpSpPr>
      <p:sp>
        <p:nvSpPr>
          <p:cNvPr id="73" name="Google Shape;73;p19"/>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74" name="Google Shape;74;p19"/>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pic>
        <p:nvPicPr>
          <p:cNvPr id="75" name="Google Shape;75;p19"/>
          <p:cNvPicPr preferRelativeResize="0"/>
          <p:nvPr/>
        </p:nvPicPr>
        <p:blipFill rotWithShape="1">
          <a:blip r:embed="rId3">
            <a:alphaModFix/>
          </a:blip>
          <a:srcRect b="24470" l="24479" r="24469" t="24475"/>
          <a:stretch/>
        </p:blipFill>
        <p:spPr>
          <a:xfrm>
            <a:off x="4362488" y="1188718"/>
            <a:ext cx="419024" cy="429768"/>
          </a:xfrm>
          <a:prstGeom prst="rect">
            <a:avLst/>
          </a:prstGeom>
          <a:noFill/>
          <a:ln>
            <a:noFill/>
          </a:ln>
        </p:spPr>
      </p:pic>
      <p:sp>
        <p:nvSpPr>
          <p:cNvPr id="76" name="Google Shape;76;p19"/>
          <p:cNvSpPr txBox="1"/>
          <p:nvPr>
            <p:ph type="title"/>
          </p:nvPr>
        </p:nvSpPr>
        <p:spPr>
          <a:xfrm>
            <a:off x="941832" y="1609344"/>
            <a:ext cx="7260300" cy="1088100"/>
          </a:xfrm>
          <a:prstGeom prst="rect">
            <a:avLst/>
          </a:prstGeom>
        </p:spPr>
        <p:txBody>
          <a:bodyPr anchorCtr="0" anchor="b" bIns="0" lIns="0" spcFirstLastPara="1" rIns="0" wrap="square" tIns="0">
            <a:noAutofit/>
          </a:bodyPr>
          <a:lstStyle>
            <a:lvl1pPr lvl="0" algn="ctr">
              <a:lnSpc>
                <a:spcPct val="98000"/>
              </a:lnSpc>
              <a:spcBef>
                <a:spcPts val="0"/>
              </a:spcBef>
              <a:spcAft>
                <a:spcPts val="0"/>
              </a:spcAft>
              <a:buNone/>
              <a:defRPr sz="4000">
                <a:solidFill>
                  <a:schemeClr val="dk1"/>
                </a:solidFill>
                <a:latin typeface="Proxima Nova Semibold"/>
                <a:ea typeface="Proxima Nova Semibold"/>
                <a:cs typeface="Proxima Nova Semibold"/>
                <a:sym typeface="Proxima Nova Semibold"/>
              </a:defRPr>
            </a:lvl1pPr>
            <a:lvl2pPr lvl="1"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77" name="Google Shape;77;p19"/>
          <p:cNvSpPr txBox="1"/>
          <p:nvPr>
            <p:ph idx="1" type="subTitle"/>
          </p:nvPr>
        </p:nvSpPr>
        <p:spPr>
          <a:xfrm>
            <a:off x="1133856" y="2697480"/>
            <a:ext cx="6867000" cy="12435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 1">
  <p:cSld name="BLANK_1_2">
    <p:bg>
      <p:bgPr>
        <a:solidFill>
          <a:schemeClr val="accent5"/>
        </a:solidFill>
      </p:bgPr>
    </p:bg>
    <p:spTree>
      <p:nvGrpSpPr>
        <p:cNvPr id="78" name="Shape 78"/>
        <p:cNvGrpSpPr/>
        <p:nvPr/>
      </p:nvGrpSpPr>
      <p:grpSpPr>
        <a:xfrm>
          <a:off x="0" y="0"/>
          <a:ext cx="0" cy="0"/>
          <a:chOff x="0" y="0"/>
          <a:chExt cx="0" cy="0"/>
        </a:xfrm>
      </p:grpSpPr>
      <p:sp>
        <p:nvSpPr>
          <p:cNvPr id="79" name="Google Shape;79;p20"/>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80" name="Google Shape;80;p20"/>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pic>
        <p:nvPicPr>
          <p:cNvPr id="81" name="Google Shape;81;p20"/>
          <p:cNvPicPr preferRelativeResize="0"/>
          <p:nvPr/>
        </p:nvPicPr>
        <p:blipFill rotWithShape="1">
          <a:blip r:embed="rId3">
            <a:alphaModFix/>
          </a:blip>
          <a:srcRect b="25062" l="25062" r="25062" t="25062"/>
          <a:stretch/>
        </p:blipFill>
        <p:spPr>
          <a:xfrm>
            <a:off x="4357116" y="1188720"/>
            <a:ext cx="429768" cy="440513"/>
          </a:xfrm>
          <a:prstGeom prst="rect">
            <a:avLst/>
          </a:prstGeom>
          <a:noFill/>
          <a:ln>
            <a:noFill/>
          </a:ln>
        </p:spPr>
      </p:pic>
      <p:sp>
        <p:nvSpPr>
          <p:cNvPr id="82" name="Google Shape;82;p20"/>
          <p:cNvSpPr txBox="1"/>
          <p:nvPr>
            <p:ph type="title"/>
          </p:nvPr>
        </p:nvSpPr>
        <p:spPr>
          <a:xfrm>
            <a:off x="941832" y="1609344"/>
            <a:ext cx="7260300" cy="1088100"/>
          </a:xfrm>
          <a:prstGeom prst="rect">
            <a:avLst/>
          </a:prstGeom>
        </p:spPr>
        <p:txBody>
          <a:bodyPr anchorCtr="0" anchor="b" bIns="0" lIns="0" spcFirstLastPara="1" rIns="0" wrap="square" tIns="0">
            <a:noAutofit/>
          </a:bodyPr>
          <a:lstStyle>
            <a:lvl1pPr lvl="0" algn="ctr">
              <a:lnSpc>
                <a:spcPct val="98000"/>
              </a:lnSpc>
              <a:spcBef>
                <a:spcPts val="0"/>
              </a:spcBef>
              <a:spcAft>
                <a:spcPts val="0"/>
              </a:spcAft>
              <a:buNone/>
              <a:defRPr sz="4000">
                <a:solidFill>
                  <a:schemeClr val="lt1"/>
                </a:solidFill>
                <a:latin typeface="Proxima Nova Semibold"/>
                <a:ea typeface="Proxima Nova Semibold"/>
                <a:cs typeface="Proxima Nova Semibold"/>
                <a:sym typeface="Proxima Nova Semibold"/>
              </a:defRPr>
            </a:lvl1pPr>
            <a:lvl2pPr lvl="1"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83" name="Google Shape;83;p20"/>
          <p:cNvSpPr txBox="1"/>
          <p:nvPr>
            <p:ph idx="1" type="subTitle"/>
          </p:nvPr>
        </p:nvSpPr>
        <p:spPr>
          <a:xfrm>
            <a:off x="1133856" y="2697480"/>
            <a:ext cx="6867000" cy="12435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Light 2">
  <p:cSld name="BLANK_3_2">
    <p:spTree>
      <p:nvGrpSpPr>
        <p:cNvPr id="84" name="Shape 84"/>
        <p:cNvGrpSpPr/>
        <p:nvPr/>
      </p:nvGrpSpPr>
      <p:grpSpPr>
        <a:xfrm>
          <a:off x="0" y="0"/>
          <a:ext cx="0" cy="0"/>
          <a:chOff x="0" y="0"/>
          <a:chExt cx="0" cy="0"/>
        </a:xfrm>
      </p:grpSpPr>
      <p:sp>
        <p:nvSpPr>
          <p:cNvPr id="85" name="Google Shape;85;p21"/>
          <p:cNvSpPr/>
          <p:nvPr/>
        </p:nvSpPr>
        <p:spPr>
          <a:xfrm>
            <a:off x="4572000" y="61750"/>
            <a:ext cx="4572000" cy="50817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 name="Google Shape;86;p21"/>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87" name="Google Shape;87;p21"/>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88" name="Google Shape;88;p21"/>
          <p:cNvSpPr txBox="1"/>
          <p:nvPr>
            <p:ph type="title"/>
          </p:nvPr>
        </p:nvSpPr>
        <p:spPr>
          <a:xfrm>
            <a:off x="274325" y="274325"/>
            <a:ext cx="4142100" cy="4297800"/>
          </a:xfrm>
          <a:prstGeom prst="rect">
            <a:avLst/>
          </a:prstGeom>
        </p:spPr>
        <p:txBody>
          <a:bodyPr anchorCtr="0" anchor="ctr" bIns="0" lIns="0" spcFirstLastPara="1" rIns="0" wrap="square" tIns="0">
            <a:noAutofit/>
          </a:bodyPr>
          <a:lstStyle>
            <a:lvl1pPr lvl="0">
              <a:lnSpc>
                <a:spcPct val="98000"/>
              </a:lnSpc>
              <a:spcBef>
                <a:spcPts val="0"/>
              </a:spcBef>
              <a:spcAft>
                <a:spcPts val="0"/>
              </a:spcAft>
              <a:buNone/>
              <a:defRPr sz="32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89" name="Google Shape;89;p21"/>
          <p:cNvSpPr txBox="1"/>
          <p:nvPr>
            <p:ph idx="1" type="subTitle"/>
          </p:nvPr>
        </p:nvSpPr>
        <p:spPr>
          <a:xfrm>
            <a:off x="4724400" y="274325"/>
            <a:ext cx="4142100" cy="4297800"/>
          </a:xfrm>
          <a:prstGeom prst="rect">
            <a:avLst/>
          </a:prstGeom>
        </p:spPr>
        <p:txBody>
          <a:bodyPr anchorCtr="0" anchor="ctr"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 2">
  <p:cSld name="BLANK_1_2_2">
    <p:bg>
      <p:bgPr>
        <a:solidFill>
          <a:schemeClr val="accent5"/>
        </a:solidFill>
      </p:bgPr>
    </p:bg>
    <p:spTree>
      <p:nvGrpSpPr>
        <p:cNvPr id="90" name="Shape 90"/>
        <p:cNvGrpSpPr/>
        <p:nvPr/>
      </p:nvGrpSpPr>
      <p:grpSpPr>
        <a:xfrm>
          <a:off x="0" y="0"/>
          <a:ext cx="0" cy="0"/>
          <a:chOff x="0" y="0"/>
          <a:chExt cx="0" cy="0"/>
        </a:xfrm>
      </p:grpSpPr>
      <p:sp>
        <p:nvSpPr>
          <p:cNvPr id="91" name="Google Shape;91;p22"/>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
        <p:nvSpPr>
          <p:cNvPr id="92" name="Google Shape;92;p22"/>
          <p:cNvSpPr/>
          <p:nvPr/>
        </p:nvSpPr>
        <p:spPr>
          <a:xfrm>
            <a:off x="4572000" y="61750"/>
            <a:ext cx="4572000" cy="50817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3" name="Google Shape;93;p22"/>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94" name="Google Shape;94;p22"/>
          <p:cNvSpPr txBox="1"/>
          <p:nvPr>
            <p:ph type="title"/>
          </p:nvPr>
        </p:nvSpPr>
        <p:spPr>
          <a:xfrm>
            <a:off x="274325" y="274325"/>
            <a:ext cx="4142100" cy="4297800"/>
          </a:xfrm>
          <a:prstGeom prst="rect">
            <a:avLst/>
          </a:prstGeom>
        </p:spPr>
        <p:txBody>
          <a:bodyPr anchorCtr="0" anchor="ctr" bIns="0" lIns="0" spcFirstLastPara="1" rIns="0" wrap="square" tIns="0">
            <a:noAutofit/>
          </a:bodyPr>
          <a:lstStyle>
            <a:lvl1pPr lvl="0">
              <a:lnSpc>
                <a:spcPct val="98000"/>
              </a:lnSpc>
              <a:spcBef>
                <a:spcPts val="0"/>
              </a:spcBef>
              <a:spcAft>
                <a:spcPts val="0"/>
              </a:spcAft>
              <a:buNone/>
              <a:defRPr sz="32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95" name="Google Shape;95;p22"/>
          <p:cNvSpPr txBox="1"/>
          <p:nvPr>
            <p:ph idx="1" type="subTitle"/>
          </p:nvPr>
        </p:nvSpPr>
        <p:spPr>
          <a:xfrm>
            <a:off x="4724400" y="274325"/>
            <a:ext cx="4142100" cy="4297800"/>
          </a:xfrm>
          <a:prstGeom prst="rect">
            <a:avLst/>
          </a:prstGeom>
        </p:spPr>
        <p:txBody>
          <a:bodyPr anchorCtr="0" anchor="ctr"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Light">
  <p:cSld name="BLANK_3_1">
    <p:spTree>
      <p:nvGrpSpPr>
        <p:cNvPr id="96" name="Shape 96"/>
        <p:cNvGrpSpPr/>
        <p:nvPr/>
      </p:nvGrpSpPr>
      <p:grpSpPr>
        <a:xfrm>
          <a:off x="0" y="0"/>
          <a:ext cx="0" cy="0"/>
          <a:chOff x="0" y="0"/>
          <a:chExt cx="0" cy="0"/>
        </a:xfrm>
      </p:grpSpPr>
      <p:sp>
        <p:nvSpPr>
          <p:cNvPr id="97" name="Google Shape;97;p23"/>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98" name="Google Shape;98;p23"/>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99" name="Google Shape;99;p23"/>
          <p:cNvSpPr txBox="1"/>
          <p:nvPr>
            <p:ph type="title"/>
          </p:nvPr>
        </p:nvSpPr>
        <p:spPr>
          <a:xfrm>
            <a:off x="1755648" y="274320"/>
            <a:ext cx="5623500" cy="4297800"/>
          </a:xfrm>
          <a:prstGeom prst="rect">
            <a:avLst/>
          </a:prstGeom>
        </p:spPr>
        <p:txBody>
          <a:bodyPr anchorCtr="0" anchor="ctr" bIns="0" lIns="0" spcFirstLastPara="1" rIns="0" wrap="square" tIns="0">
            <a:noAutofit/>
          </a:bodyPr>
          <a:lstStyle>
            <a:lvl1pPr lvl="0" algn="ctr">
              <a:lnSpc>
                <a:spcPct val="115000"/>
              </a:lnSpc>
              <a:spcBef>
                <a:spcPts val="0"/>
              </a:spcBef>
              <a:spcAft>
                <a:spcPts val="0"/>
              </a:spcAft>
              <a:buNone/>
              <a:defRPr sz="2800">
                <a:solidFill>
                  <a:schemeClr val="dk2"/>
                </a:solidFill>
                <a:latin typeface="Proxima Nova"/>
                <a:ea typeface="Proxima Nova"/>
                <a:cs typeface="Proxima Nova"/>
                <a:sym typeface="Proxima Nova"/>
              </a:defRPr>
            </a:lvl1pPr>
            <a:lvl2pPr lvl="1"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lgn="ctr">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Dark">
  <p:cSld name="BLANK_1_2_1">
    <p:bg>
      <p:bgPr>
        <a:solidFill>
          <a:schemeClr val="accent5"/>
        </a:solidFill>
      </p:bgPr>
    </p:bg>
    <p:spTree>
      <p:nvGrpSpPr>
        <p:cNvPr id="100" name="Shape 100"/>
        <p:cNvGrpSpPr/>
        <p:nvPr/>
      </p:nvGrpSpPr>
      <p:grpSpPr>
        <a:xfrm>
          <a:off x="0" y="0"/>
          <a:ext cx="0" cy="0"/>
          <a:chOff x="0" y="0"/>
          <a:chExt cx="0" cy="0"/>
        </a:xfrm>
      </p:grpSpPr>
      <p:sp>
        <p:nvSpPr>
          <p:cNvPr id="101" name="Google Shape;101;p24"/>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102" name="Google Shape;102;p24"/>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103" name="Google Shape;103;p24"/>
          <p:cNvSpPr txBox="1"/>
          <p:nvPr>
            <p:ph type="title"/>
          </p:nvPr>
        </p:nvSpPr>
        <p:spPr>
          <a:xfrm>
            <a:off x="1755648" y="274320"/>
            <a:ext cx="5623500" cy="4297800"/>
          </a:xfrm>
          <a:prstGeom prst="rect">
            <a:avLst/>
          </a:prstGeom>
        </p:spPr>
        <p:txBody>
          <a:bodyPr anchorCtr="0" anchor="ctr" bIns="0" lIns="0" spcFirstLastPara="1" rIns="0" wrap="square" tIns="0">
            <a:noAutofit/>
          </a:bodyPr>
          <a:lstStyle>
            <a:lvl1pPr lvl="0" algn="ctr">
              <a:lnSpc>
                <a:spcPct val="115000"/>
              </a:lnSpc>
              <a:spcBef>
                <a:spcPts val="0"/>
              </a:spcBef>
              <a:spcAft>
                <a:spcPts val="0"/>
              </a:spcAft>
              <a:buNone/>
              <a:defRPr sz="2800">
                <a:solidFill>
                  <a:schemeClr val="lt1"/>
                </a:solidFill>
                <a:latin typeface="Proxima Nova"/>
                <a:ea typeface="Proxima Nova"/>
                <a:cs typeface="Proxima Nova"/>
                <a:sym typeface="Proxima Nova"/>
              </a:defRPr>
            </a:lvl1pPr>
            <a:lvl2pPr lvl="1"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Light 2">
  <p:cSld name="BLANK_3_1_1">
    <p:spTree>
      <p:nvGrpSpPr>
        <p:cNvPr id="104" name="Shape 104"/>
        <p:cNvGrpSpPr/>
        <p:nvPr/>
      </p:nvGrpSpPr>
      <p:grpSpPr>
        <a:xfrm>
          <a:off x="0" y="0"/>
          <a:ext cx="0" cy="0"/>
          <a:chOff x="0" y="0"/>
          <a:chExt cx="0" cy="0"/>
        </a:xfrm>
      </p:grpSpPr>
      <p:sp>
        <p:nvSpPr>
          <p:cNvPr id="105" name="Google Shape;105;p25"/>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06" name="Google Shape;106;p25"/>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107" name="Google Shape;107;p25"/>
          <p:cNvSpPr txBox="1"/>
          <p:nvPr>
            <p:ph type="title"/>
          </p:nvPr>
        </p:nvSpPr>
        <p:spPr>
          <a:xfrm>
            <a:off x="1755648" y="1188720"/>
            <a:ext cx="5632800" cy="20118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sz="2800">
                <a:solidFill>
                  <a:schemeClr val="dk2"/>
                </a:solidFill>
                <a:latin typeface="Proxima Nova"/>
                <a:ea typeface="Proxima Nova"/>
                <a:cs typeface="Proxima Nova"/>
                <a:sym typeface="Proxima Nova"/>
              </a:defRPr>
            </a:lvl1pPr>
            <a:lvl2pPr lvl="1" algn="ctr">
              <a:lnSpc>
                <a:spcPct val="100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pic>
        <p:nvPicPr>
          <p:cNvPr id="108" name="Google Shape;108;p25"/>
          <p:cNvPicPr preferRelativeResize="0"/>
          <p:nvPr/>
        </p:nvPicPr>
        <p:blipFill rotWithShape="1">
          <a:blip r:embed="rId3">
            <a:alphaModFix/>
          </a:blip>
          <a:srcRect b="0" l="0" r="0" t="0"/>
          <a:stretch/>
        </p:blipFill>
        <p:spPr>
          <a:xfrm>
            <a:off x="252575" y="258550"/>
            <a:ext cx="558698" cy="429768"/>
          </a:xfrm>
          <a:prstGeom prst="rect">
            <a:avLst/>
          </a:prstGeom>
          <a:noFill/>
          <a:ln>
            <a:noFill/>
          </a:ln>
        </p:spPr>
      </p:pic>
      <p:pic>
        <p:nvPicPr>
          <p:cNvPr id="109" name="Google Shape;109;p25"/>
          <p:cNvPicPr preferRelativeResize="0"/>
          <p:nvPr/>
        </p:nvPicPr>
        <p:blipFill rotWithShape="1">
          <a:blip r:embed="rId3">
            <a:alphaModFix/>
          </a:blip>
          <a:srcRect b="0" l="0" r="0" t="0"/>
          <a:stretch/>
        </p:blipFill>
        <p:spPr>
          <a:xfrm rot="10800000">
            <a:off x="8287675" y="4117550"/>
            <a:ext cx="582000" cy="451933"/>
          </a:xfrm>
          <a:prstGeom prst="rect">
            <a:avLst/>
          </a:prstGeom>
          <a:noFill/>
          <a:ln>
            <a:noFill/>
          </a:ln>
        </p:spPr>
      </p:pic>
      <p:sp>
        <p:nvSpPr>
          <p:cNvPr id="110" name="Google Shape;110;p25"/>
          <p:cNvSpPr txBox="1"/>
          <p:nvPr>
            <p:ph idx="1" type="subTitle"/>
          </p:nvPr>
        </p:nvSpPr>
        <p:spPr>
          <a:xfrm>
            <a:off x="3401568" y="3374136"/>
            <a:ext cx="3145500" cy="1243500"/>
          </a:xfrm>
          <a:prstGeom prst="rect">
            <a:avLst/>
          </a:prstGeom>
        </p:spPr>
        <p:txBody>
          <a:bodyPr anchorCtr="0" anchor="t" bIns="0" lIns="228600" spcFirstLastPara="1" rIns="0" wrap="square" tIns="0">
            <a:normAutofit/>
          </a:bodyPr>
          <a:lstStyle>
            <a:lvl1pPr lvl="0">
              <a:lnSpc>
                <a:spcPct val="100000"/>
              </a:lnSpc>
              <a:spcBef>
                <a:spcPts val="0"/>
              </a:spcBef>
              <a:spcAft>
                <a:spcPts val="0"/>
              </a:spcAft>
              <a:buNone/>
              <a:defRPr sz="12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111" name="Google Shape;111;p25"/>
          <p:cNvSpPr/>
          <p:nvPr>
            <p:ph idx="2" type="pic"/>
          </p:nvPr>
        </p:nvSpPr>
        <p:spPr>
          <a:xfrm>
            <a:off x="2596896" y="3319272"/>
            <a:ext cx="914400" cy="914400"/>
          </a:xfrm>
          <a:prstGeom prst="ellipse">
            <a:avLst/>
          </a:prstGeom>
          <a:noFill/>
          <a:ln cap="flat" cmpd="sng" w="19050">
            <a:solidFill>
              <a:schemeClr val="accent3"/>
            </a:solidFill>
            <a:prstDash val="solid"/>
            <a:round/>
            <a:headEnd len="sm" w="sm" type="none"/>
            <a:tailEnd len="sm" w="sm" type="none"/>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Dark 2">
  <p:cSld name="BLANK_1_2_1_1">
    <p:bg>
      <p:bgPr>
        <a:solidFill>
          <a:schemeClr val="accent5"/>
        </a:solidFill>
      </p:bgPr>
    </p:bg>
    <p:spTree>
      <p:nvGrpSpPr>
        <p:cNvPr id="112" name="Shape 112"/>
        <p:cNvGrpSpPr/>
        <p:nvPr/>
      </p:nvGrpSpPr>
      <p:grpSpPr>
        <a:xfrm>
          <a:off x="0" y="0"/>
          <a:ext cx="0" cy="0"/>
          <a:chOff x="0" y="0"/>
          <a:chExt cx="0" cy="0"/>
        </a:xfrm>
      </p:grpSpPr>
      <p:sp>
        <p:nvSpPr>
          <p:cNvPr id="113" name="Google Shape;113;p26"/>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114" name="Google Shape;114;p26"/>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pic>
        <p:nvPicPr>
          <p:cNvPr id="115" name="Google Shape;115;p26"/>
          <p:cNvPicPr preferRelativeResize="0"/>
          <p:nvPr/>
        </p:nvPicPr>
        <p:blipFill rotWithShape="1">
          <a:blip r:embed="rId3">
            <a:alphaModFix/>
          </a:blip>
          <a:srcRect b="0" l="0" r="0" t="0"/>
          <a:stretch/>
        </p:blipFill>
        <p:spPr>
          <a:xfrm>
            <a:off x="252575" y="258550"/>
            <a:ext cx="558698" cy="429768"/>
          </a:xfrm>
          <a:prstGeom prst="rect">
            <a:avLst/>
          </a:prstGeom>
          <a:noFill/>
          <a:ln>
            <a:noFill/>
          </a:ln>
        </p:spPr>
      </p:pic>
      <p:pic>
        <p:nvPicPr>
          <p:cNvPr id="116" name="Google Shape;116;p26"/>
          <p:cNvPicPr preferRelativeResize="0"/>
          <p:nvPr/>
        </p:nvPicPr>
        <p:blipFill rotWithShape="1">
          <a:blip r:embed="rId3">
            <a:alphaModFix/>
          </a:blip>
          <a:srcRect b="0" l="0" r="0" t="0"/>
          <a:stretch/>
        </p:blipFill>
        <p:spPr>
          <a:xfrm rot="10800000">
            <a:off x="8287675" y="4117550"/>
            <a:ext cx="582000" cy="451933"/>
          </a:xfrm>
          <a:prstGeom prst="rect">
            <a:avLst/>
          </a:prstGeom>
          <a:noFill/>
          <a:ln>
            <a:noFill/>
          </a:ln>
        </p:spPr>
      </p:pic>
      <p:sp>
        <p:nvSpPr>
          <p:cNvPr id="117" name="Google Shape;117;p26"/>
          <p:cNvSpPr txBox="1"/>
          <p:nvPr>
            <p:ph type="title"/>
          </p:nvPr>
        </p:nvSpPr>
        <p:spPr>
          <a:xfrm>
            <a:off x="1755648" y="1188720"/>
            <a:ext cx="5632800" cy="20118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sz="2800">
                <a:solidFill>
                  <a:schemeClr val="lt1"/>
                </a:solidFill>
                <a:latin typeface="Proxima Nova"/>
                <a:ea typeface="Proxima Nova"/>
                <a:cs typeface="Proxima Nova"/>
                <a:sym typeface="Proxima Nova"/>
              </a:defRPr>
            </a:lvl1pPr>
            <a:lvl2pPr lvl="1"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lgn="ctr">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118" name="Google Shape;118;p26"/>
          <p:cNvSpPr txBox="1"/>
          <p:nvPr>
            <p:ph idx="1" type="subTitle"/>
          </p:nvPr>
        </p:nvSpPr>
        <p:spPr>
          <a:xfrm>
            <a:off x="3401568" y="3374136"/>
            <a:ext cx="3145500" cy="1243500"/>
          </a:xfrm>
          <a:prstGeom prst="rect">
            <a:avLst/>
          </a:prstGeom>
        </p:spPr>
        <p:txBody>
          <a:bodyPr anchorCtr="0" anchor="t" bIns="0" lIns="228600" spcFirstLastPara="1" rIns="0" wrap="square" tIns="0">
            <a:normAutofit/>
          </a:bodyPr>
          <a:lstStyle>
            <a:lvl1pPr lvl="0">
              <a:lnSpc>
                <a:spcPct val="100000"/>
              </a:lnSpc>
              <a:spcBef>
                <a:spcPts val="0"/>
              </a:spcBef>
              <a:spcAft>
                <a:spcPts val="0"/>
              </a:spcAft>
              <a:buNone/>
              <a:defRPr sz="12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
        <p:nvSpPr>
          <p:cNvPr id="119" name="Google Shape;119;p26"/>
          <p:cNvSpPr/>
          <p:nvPr>
            <p:ph idx="2" type="pic"/>
          </p:nvPr>
        </p:nvSpPr>
        <p:spPr>
          <a:xfrm>
            <a:off x="2596896" y="3319272"/>
            <a:ext cx="813900" cy="813900"/>
          </a:xfrm>
          <a:prstGeom prst="ellipse">
            <a:avLst/>
          </a:prstGeom>
          <a:noFill/>
          <a:ln cap="flat" cmpd="sng" w="19050">
            <a:solidFill>
              <a:srgbClr val="CCCCCC"/>
            </a:solidFill>
            <a:prstDash val="solid"/>
            <a:round/>
            <a:headEnd len="sm" w="sm" type="none"/>
            <a:tailEnd len="sm" w="sm" type="none"/>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Sidebar Quote Light">
  <p:cSld name="BLANK_3_1_1_1">
    <p:spTree>
      <p:nvGrpSpPr>
        <p:cNvPr id="120" name="Shape 120"/>
        <p:cNvGrpSpPr/>
        <p:nvPr/>
      </p:nvGrpSpPr>
      <p:grpSpPr>
        <a:xfrm>
          <a:off x="0" y="0"/>
          <a:ext cx="0" cy="0"/>
          <a:chOff x="0" y="0"/>
          <a:chExt cx="0" cy="0"/>
        </a:xfrm>
      </p:grpSpPr>
      <p:sp>
        <p:nvSpPr>
          <p:cNvPr id="121" name="Google Shape;121;p27"/>
          <p:cNvSpPr/>
          <p:nvPr/>
        </p:nvSpPr>
        <p:spPr>
          <a:xfrm>
            <a:off x="5897875" y="51950"/>
            <a:ext cx="3246000" cy="5091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 name="Google Shape;122;p27"/>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23" name="Google Shape;123;p27"/>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124" name="Google Shape;124;p27"/>
          <p:cNvSpPr/>
          <p:nvPr>
            <p:ph idx="2" type="pic"/>
          </p:nvPr>
        </p:nvSpPr>
        <p:spPr>
          <a:xfrm>
            <a:off x="7324344" y="2825496"/>
            <a:ext cx="429900" cy="429900"/>
          </a:xfrm>
          <a:prstGeom prst="ellipse">
            <a:avLst/>
          </a:prstGeom>
          <a:noFill/>
          <a:ln cap="flat" cmpd="sng" w="19050">
            <a:solidFill>
              <a:schemeClr val="accent3"/>
            </a:solidFill>
            <a:prstDash val="solid"/>
            <a:round/>
            <a:headEnd len="sm" w="sm" type="none"/>
            <a:tailEnd len="sm" w="sm" type="none"/>
          </a:ln>
        </p:spPr>
      </p:sp>
      <p:sp>
        <p:nvSpPr>
          <p:cNvPr id="125" name="Google Shape;125;p27"/>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126" name="Google Shape;126;p27"/>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127" name="Google Shape;127;p27"/>
          <p:cNvSpPr txBox="1"/>
          <p:nvPr>
            <p:ph idx="3"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128" name="Google Shape;128;p27"/>
          <p:cNvSpPr txBox="1"/>
          <p:nvPr>
            <p:ph idx="4" type="subTitle"/>
          </p:nvPr>
        </p:nvSpPr>
        <p:spPr>
          <a:xfrm>
            <a:off x="6391656" y="1819656"/>
            <a:ext cx="2286000" cy="978300"/>
          </a:xfrm>
          <a:prstGeom prst="rect">
            <a:avLst/>
          </a:prstGeom>
        </p:spPr>
        <p:txBody>
          <a:bodyPr anchorCtr="0" anchor="t" bIns="228600" lIns="0" spcFirstLastPara="1" rIns="0" wrap="square" tIns="0">
            <a:noAutofit/>
          </a:bodyPr>
          <a:lstStyle>
            <a:lvl1pPr lvl="0" algn="ctr">
              <a:lnSpc>
                <a:spcPct val="100000"/>
              </a:lnSpc>
              <a:spcBef>
                <a:spcPts val="0"/>
              </a:spcBef>
              <a:spcAft>
                <a:spcPts val="0"/>
              </a:spcAft>
              <a:buNone/>
              <a:defRPr sz="1200">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129" name="Google Shape;129;p27"/>
          <p:cNvSpPr txBox="1"/>
          <p:nvPr>
            <p:ph idx="5" type="subTitle"/>
          </p:nvPr>
        </p:nvSpPr>
        <p:spPr>
          <a:xfrm>
            <a:off x="6208776" y="3282696"/>
            <a:ext cx="2661000" cy="914400"/>
          </a:xfrm>
          <a:prstGeom prst="rect">
            <a:avLst/>
          </a:prstGeom>
        </p:spPr>
        <p:txBody>
          <a:bodyPr anchorCtr="0" anchor="t" bIns="0" lIns="0" spcFirstLastPara="1" rIns="0" wrap="square" tIns="91425">
            <a:noAutofit/>
          </a:bodyPr>
          <a:lstStyle>
            <a:lvl1pPr lvl="0" algn="ctr">
              <a:lnSpc>
                <a:spcPct val="100000"/>
              </a:lnSpc>
              <a:spcBef>
                <a:spcPts val="0"/>
              </a:spcBef>
              <a:spcAft>
                <a:spcPts val="0"/>
              </a:spcAft>
              <a:buNone/>
              <a:defRPr sz="1000">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pic>
        <p:nvPicPr>
          <p:cNvPr id="130" name="Google Shape;130;p27"/>
          <p:cNvPicPr preferRelativeResize="0"/>
          <p:nvPr/>
        </p:nvPicPr>
        <p:blipFill rotWithShape="1">
          <a:blip r:embed="rId3">
            <a:alphaModFix/>
          </a:blip>
          <a:srcRect b="0" l="0" r="0" t="0"/>
          <a:stretch/>
        </p:blipFill>
        <p:spPr>
          <a:xfrm>
            <a:off x="7324388" y="1287375"/>
            <a:ext cx="429768" cy="33307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Sidebar Quote Dark">
  <p:cSld name="BLANK_1_2_1_1_1">
    <p:bg>
      <p:bgPr>
        <a:solidFill>
          <a:schemeClr val="accent5"/>
        </a:solidFill>
      </p:bgPr>
    </p:bg>
    <p:spTree>
      <p:nvGrpSpPr>
        <p:cNvPr id="131" name="Shape 131"/>
        <p:cNvGrpSpPr/>
        <p:nvPr/>
      </p:nvGrpSpPr>
      <p:grpSpPr>
        <a:xfrm>
          <a:off x="0" y="0"/>
          <a:ext cx="0" cy="0"/>
          <a:chOff x="0" y="0"/>
          <a:chExt cx="0" cy="0"/>
        </a:xfrm>
      </p:grpSpPr>
      <p:sp>
        <p:nvSpPr>
          <p:cNvPr id="132" name="Google Shape;132;p28"/>
          <p:cNvSpPr/>
          <p:nvPr/>
        </p:nvSpPr>
        <p:spPr>
          <a:xfrm>
            <a:off x="5897875" y="51950"/>
            <a:ext cx="3246000" cy="5091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 name="Google Shape;133;p28"/>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
        <p:nvSpPr>
          <p:cNvPr id="134" name="Google Shape;134;p28"/>
          <p:cNvSpPr/>
          <p:nvPr>
            <p:ph idx="2" type="pic"/>
          </p:nvPr>
        </p:nvSpPr>
        <p:spPr>
          <a:xfrm>
            <a:off x="7324344" y="2825496"/>
            <a:ext cx="429900" cy="429900"/>
          </a:xfrm>
          <a:prstGeom prst="ellipse">
            <a:avLst/>
          </a:prstGeom>
          <a:noFill/>
          <a:ln cap="flat" cmpd="sng" w="19050">
            <a:solidFill>
              <a:schemeClr val="accent3"/>
            </a:solidFill>
            <a:prstDash val="solid"/>
            <a:round/>
            <a:headEnd len="sm" w="sm" type="none"/>
            <a:tailEnd len="sm" w="sm" type="none"/>
          </a:ln>
        </p:spPr>
      </p:sp>
      <p:sp>
        <p:nvSpPr>
          <p:cNvPr id="135" name="Google Shape;135;p28"/>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136" name="Google Shape;136;p28"/>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
        <p:nvSpPr>
          <p:cNvPr id="137" name="Google Shape;137;p28"/>
          <p:cNvSpPr txBox="1"/>
          <p:nvPr>
            <p:ph idx="3"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138" name="Google Shape;138;p28"/>
          <p:cNvSpPr txBox="1"/>
          <p:nvPr>
            <p:ph idx="4" type="subTitle"/>
          </p:nvPr>
        </p:nvSpPr>
        <p:spPr>
          <a:xfrm>
            <a:off x="6391656" y="1819656"/>
            <a:ext cx="2286000" cy="978300"/>
          </a:xfrm>
          <a:prstGeom prst="rect">
            <a:avLst/>
          </a:prstGeom>
        </p:spPr>
        <p:txBody>
          <a:bodyPr anchorCtr="0" anchor="t" bIns="228600" lIns="0" spcFirstLastPara="1" rIns="0" wrap="square" tIns="0">
            <a:noAutofit/>
          </a:bodyPr>
          <a:lstStyle>
            <a:lvl1pPr lvl="0" algn="ctr">
              <a:lnSpc>
                <a:spcPct val="100000"/>
              </a:lnSpc>
              <a:spcBef>
                <a:spcPts val="0"/>
              </a:spcBef>
              <a:spcAft>
                <a:spcPts val="0"/>
              </a:spcAft>
              <a:buNone/>
              <a:defRPr sz="1200">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139" name="Google Shape;139;p28"/>
          <p:cNvSpPr txBox="1"/>
          <p:nvPr>
            <p:ph idx="5" type="subTitle"/>
          </p:nvPr>
        </p:nvSpPr>
        <p:spPr>
          <a:xfrm>
            <a:off x="6208776" y="3282696"/>
            <a:ext cx="2661000" cy="914400"/>
          </a:xfrm>
          <a:prstGeom prst="rect">
            <a:avLst/>
          </a:prstGeom>
        </p:spPr>
        <p:txBody>
          <a:bodyPr anchorCtr="0" anchor="t" bIns="0" lIns="0" spcFirstLastPara="1" rIns="0" wrap="square" tIns="91425">
            <a:noAutofit/>
          </a:bodyPr>
          <a:lstStyle>
            <a:lvl1pPr lvl="0" algn="ctr">
              <a:lnSpc>
                <a:spcPct val="100000"/>
              </a:lnSpc>
              <a:spcBef>
                <a:spcPts val="0"/>
              </a:spcBef>
              <a:spcAft>
                <a:spcPts val="0"/>
              </a:spcAft>
              <a:buNone/>
              <a:defRPr sz="1000">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pic>
        <p:nvPicPr>
          <p:cNvPr id="140" name="Google Shape;140;p28"/>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pic>
        <p:nvPicPr>
          <p:cNvPr id="141" name="Google Shape;141;p28"/>
          <p:cNvPicPr preferRelativeResize="0"/>
          <p:nvPr/>
        </p:nvPicPr>
        <p:blipFill rotWithShape="1">
          <a:blip r:embed="rId3">
            <a:alphaModFix/>
          </a:blip>
          <a:srcRect b="0" l="0" r="0" t="0"/>
          <a:stretch/>
        </p:blipFill>
        <p:spPr>
          <a:xfrm>
            <a:off x="7324388" y="1287375"/>
            <a:ext cx="429768" cy="33307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Text Light">
  <p:cSld name="BLANK_2">
    <p:spTree>
      <p:nvGrpSpPr>
        <p:cNvPr id="142" name="Shape 142"/>
        <p:cNvGrpSpPr/>
        <p:nvPr/>
      </p:nvGrpSpPr>
      <p:grpSpPr>
        <a:xfrm>
          <a:off x="0" y="0"/>
          <a:ext cx="0" cy="0"/>
          <a:chOff x="0" y="0"/>
          <a:chExt cx="0" cy="0"/>
        </a:xfrm>
      </p:grpSpPr>
      <p:sp>
        <p:nvSpPr>
          <p:cNvPr id="143" name="Google Shape;143;p29"/>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44" name="Google Shape;144;p29"/>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145" name="Google Shape;145;p29"/>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146" name="Google Shape;146;p29"/>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Text Dark">
  <p:cSld name="BLANK_1_1">
    <p:bg>
      <p:bgPr>
        <a:solidFill>
          <a:schemeClr val="accent5"/>
        </a:solidFill>
      </p:bgPr>
    </p:bg>
    <p:spTree>
      <p:nvGrpSpPr>
        <p:cNvPr id="147" name="Shape 147"/>
        <p:cNvGrpSpPr/>
        <p:nvPr/>
      </p:nvGrpSpPr>
      <p:grpSpPr>
        <a:xfrm>
          <a:off x="0" y="0"/>
          <a:ext cx="0" cy="0"/>
          <a:chOff x="0" y="0"/>
          <a:chExt cx="0" cy="0"/>
        </a:xfrm>
      </p:grpSpPr>
      <p:sp>
        <p:nvSpPr>
          <p:cNvPr id="148" name="Google Shape;148;p30"/>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149" name="Google Shape;149;p30"/>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150" name="Google Shape;150;p30"/>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151" name="Google Shape;151;p30"/>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ight">
  <p:cSld name="BLANK_2_3">
    <p:spTree>
      <p:nvGrpSpPr>
        <p:cNvPr id="152" name="Shape 152"/>
        <p:cNvGrpSpPr/>
        <p:nvPr/>
      </p:nvGrpSpPr>
      <p:grpSpPr>
        <a:xfrm>
          <a:off x="0" y="0"/>
          <a:ext cx="0" cy="0"/>
          <a:chOff x="0" y="0"/>
          <a:chExt cx="0" cy="0"/>
        </a:xfrm>
      </p:grpSpPr>
      <p:sp>
        <p:nvSpPr>
          <p:cNvPr id="153" name="Google Shape;153;p31"/>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54" name="Google Shape;154;p31"/>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155" name="Google Shape;155;p31"/>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156" name="Google Shape;156;p31"/>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157" name="Google Shape;157;p31"/>
          <p:cNvSpPr txBox="1"/>
          <p:nvPr>
            <p:ph idx="2"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Dark">
  <p:cSld name="BLANK_1_1_3">
    <p:bg>
      <p:bgPr>
        <a:solidFill>
          <a:schemeClr val="accent5"/>
        </a:solidFill>
      </p:bgPr>
    </p:bg>
    <p:spTree>
      <p:nvGrpSpPr>
        <p:cNvPr id="158" name="Shape 158"/>
        <p:cNvGrpSpPr/>
        <p:nvPr/>
      </p:nvGrpSpPr>
      <p:grpSpPr>
        <a:xfrm>
          <a:off x="0" y="0"/>
          <a:ext cx="0" cy="0"/>
          <a:chOff x="0" y="0"/>
          <a:chExt cx="0" cy="0"/>
        </a:xfrm>
      </p:grpSpPr>
      <p:sp>
        <p:nvSpPr>
          <p:cNvPr id="159" name="Google Shape;159;p32"/>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160" name="Google Shape;160;p32"/>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161" name="Google Shape;161;p32"/>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162" name="Google Shape;162;p32"/>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
        <p:nvSpPr>
          <p:cNvPr id="163" name="Google Shape;163;p32"/>
          <p:cNvSpPr txBox="1"/>
          <p:nvPr>
            <p:ph idx="2"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ight 2">
  <p:cSld name="BLANK_2_2">
    <p:spTree>
      <p:nvGrpSpPr>
        <p:cNvPr id="164" name="Shape 164"/>
        <p:cNvGrpSpPr/>
        <p:nvPr/>
      </p:nvGrpSpPr>
      <p:grpSpPr>
        <a:xfrm>
          <a:off x="0" y="0"/>
          <a:ext cx="0" cy="0"/>
          <a:chOff x="0" y="0"/>
          <a:chExt cx="0" cy="0"/>
        </a:xfrm>
      </p:grpSpPr>
      <p:sp>
        <p:nvSpPr>
          <p:cNvPr id="165" name="Google Shape;165;p33"/>
          <p:cNvSpPr/>
          <p:nvPr/>
        </p:nvSpPr>
        <p:spPr>
          <a:xfrm>
            <a:off x="4581250" y="61750"/>
            <a:ext cx="4562700" cy="50817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 name="Google Shape;166;p33"/>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67" name="Google Shape;167;p33"/>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168" name="Google Shape;168;p33"/>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169" name="Google Shape;169;p33"/>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170" name="Google Shape;170;p33"/>
          <p:cNvSpPr txBox="1"/>
          <p:nvPr>
            <p:ph idx="2"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Dark 2">
  <p:cSld name="BLANK_1_1_2">
    <p:bg>
      <p:bgPr>
        <a:solidFill>
          <a:schemeClr val="accent5"/>
        </a:solidFill>
      </p:bgPr>
    </p:bg>
    <p:spTree>
      <p:nvGrpSpPr>
        <p:cNvPr id="171" name="Shape 171"/>
        <p:cNvGrpSpPr/>
        <p:nvPr/>
      </p:nvGrpSpPr>
      <p:grpSpPr>
        <a:xfrm>
          <a:off x="0" y="0"/>
          <a:ext cx="0" cy="0"/>
          <a:chOff x="0" y="0"/>
          <a:chExt cx="0" cy="0"/>
        </a:xfrm>
      </p:grpSpPr>
      <p:sp>
        <p:nvSpPr>
          <p:cNvPr id="172" name="Google Shape;172;p34"/>
          <p:cNvSpPr/>
          <p:nvPr/>
        </p:nvSpPr>
        <p:spPr>
          <a:xfrm>
            <a:off x="4581250" y="61750"/>
            <a:ext cx="4562700" cy="50817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 name="Google Shape;173;p34"/>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174" name="Google Shape;174;p34"/>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175" name="Google Shape;175;p34"/>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176" name="Google Shape;176;p34"/>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
        <p:nvSpPr>
          <p:cNvPr id="177" name="Google Shape;177;p34"/>
          <p:cNvSpPr txBox="1"/>
          <p:nvPr>
            <p:ph idx="2"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pic>
        <p:nvPicPr>
          <p:cNvPr id="178" name="Google Shape;178;p34"/>
          <p:cNvPicPr preferRelativeResize="0"/>
          <p:nvPr/>
        </p:nvPicPr>
        <p:blipFill rotWithShape="1">
          <a:blip r:embed="rId3">
            <a:alphaModFix/>
          </a:blip>
          <a:srcRect b="0" l="50" r="50" t="0"/>
          <a:stretch/>
        </p:blipFill>
        <p:spPr>
          <a:xfrm>
            <a:off x="8433175" y="4800600"/>
            <a:ext cx="436500" cy="12886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ight 3">
  <p:cSld name="BLANK_2_2_3">
    <p:spTree>
      <p:nvGrpSpPr>
        <p:cNvPr id="179" name="Shape 179"/>
        <p:cNvGrpSpPr/>
        <p:nvPr/>
      </p:nvGrpSpPr>
      <p:grpSpPr>
        <a:xfrm>
          <a:off x="0" y="0"/>
          <a:ext cx="0" cy="0"/>
          <a:chOff x="0" y="0"/>
          <a:chExt cx="0" cy="0"/>
        </a:xfrm>
      </p:grpSpPr>
      <p:sp>
        <p:nvSpPr>
          <p:cNvPr id="180" name="Google Shape;180;p35"/>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81" name="Google Shape;181;p35"/>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182" name="Google Shape;182;p35"/>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183" name="Google Shape;183;p35"/>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184" name="Google Shape;184;p35"/>
          <p:cNvSpPr txBox="1"/>
          <p:nvPr>
            <p:ph idx="2"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185" name="Google Shape;185;p35"/>
          <p:cNvSpPr/>
          <p:nvPr/>
        </p:nvSpPr>
        <p:spPr>
          <a:xfrm>
            <a:off x="6208775" y="48300"/>
            <a:ext cx="2935200" cy="50952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6" name="Google Shape;186;p35"/>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Dark 3">
  <p:cSld name="BLANK_1_1_2_3">
    <p:bg>
      <p:bgPr>
        <a:solidFill>
          <a:schemeClr val="accent5"/>
        </a:solidFill>
      </p:bgPr>
    </p:bg>
    <p:spTree>
      <p:nvGrpSpPr>
        <p:cNvPr id="187" name="Shape 187"/>
        <p:cNvGrpSpPr/>
        <p:nvPr/>
      </p:nvGrpSpPr>
      <p:grpSpPr>
        <a:xfrm>
          <a:off x="0" y="0"/>
          <a:ext cx="0" cy="0"/>
          <a:chOff x="0" y="0"/>
          <a:chExt cx="0" cy="0"/>
        </a:xfrm>
      </p:grpSpPr>
      <p:sp>
        <p:nvSpPr>
          <p:cNvPr id="188" name="Google Shape;188;p36"/>
          <p:cNvSpPr/>
          <p:nvPr/>
        </p:nvSpPr>
        <p:spPr>
          <a:xfrm>
            <a:off x="6208775" y="48300"/>
            <a:ext cx="2935200" cy="50952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 name="Google Shape;189;p36"/>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190" name="Google Shape;190;p36"/>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191" name="Google Shape;191;p36"/>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192" name="Google Shape;192;p36"/>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
        <p:nvSpPr>
          <p:cNvPr id="193" name="Google Shape;193;p36"/>
          <p:cNvSpPr txBox="1"/>
          <p:nvPr>
            <p:ph idx="2"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pic>
        <p:nvPicPr>
          <p:cNvPr id="194" name="Google Shape;194;p36"/>
          <p:cNvPicPr preferRelativeResize="0"/>
          <p:nvPr/>
        </p:nvPicPr>
        <p:blipFill rotWithShape="1">
          <a:blip r:embed="rId3">
            <a:alphaModFix/>
          </a:blip>
          <a:srcRect b="0" l="50" r="50" t="0"/>
          <a:stretch/>
        </p:blipFill>
        <p:spPr>
          <a:xfrm>
            <a:off x="8433175" y="4800600"/>
            <a:ext cx="436500" cy="12886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ight 4">
  <p:cSld name="BLANK_2_2_2">
    <p:spTree>
      <p:nvGrpSpPr>
        <p:cNvPr id="195" name="Shape 195"/>
        <p:cNvGrpSpPr/>
        <p:nvPr/>
      </p:nvGrpSpPr>
      <p:grpSpPr>
        <a:xfrm>
          <a:off x="0" y="0"/>
          <a:ext cx="0" cy="0"/>
          <a:chOff x="0" y="0"/>
          <a:chExt cx="0" cy="0"/>
        </a:xfrm>
      </p:grpSpPr>
      <p:sp>
        <p:nvSpPr>
          <p:cNvPr id="196" name="Google Shape;196;p37"/>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97" name="Google Shape;197;p37"/>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198" name="Google Shape;198;p37"/>
          <p:cNvSpPr txBox="1"/>
          <p:nvPr>
            <p:ph type="title"/>
          </p:nvPr>
        </p:nvSpPr>
        <p:spPr>
          <a:xfrm>
            <a:off x="274325" y="274325"/>
            <a:ext cx="85923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199" name="Google Shape;199;p37"/>
          <p:cNvSpPr txBox="1"/>
          <p:nvPr>
            <p:ph idx="1" type="subTitle"/>
          </p:nvPr>
        </p:nvSpPr>
        <p:spPr>
          <a:xfrm>
            <a:off x="274330" y="731525"/>
            <a:ext cx="85923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200" name="Google Shape;200;p37"/>
          <p:cNvSpPr txBox="1"/>
          <p:nvPr>
            <p:ph idx="2" type="subTitle"/>
          </p:nvPr>
        </p:nvSpPr>
        <p:spPr>
          <a:xfrm>
            <a:off x="4724400"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201" name="Google Shape;201;p37"/>
          <p:cNvSpPr/>
          <p:nvPr/>
        </p:nvSpPr>
        <p:spPr>
          <a:xfrm rot="5400000">
            <a:off x="512675" y="678075"/>
            <a:ext cx="3390900" cy="4416000"/>
          </a:xfrm>
          <a:prstGeom prst="round2SameRect">
            <a:avLst>
              <a:gd fmla="val 2809"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Light 1">
  <p:cSld name="BLANK_2_2_1">
    <p:spTree>
      <p:nvGrpSpPr>
        <p:cNvPr id="202" name="Shape 202"/>
        <p:cNvGrpSpPr/>
        <p:nvPr/>
      </p:nvGrpSpPr>
      <p:grpSpPr>
        <a:xfrm>
          <a:off x="0" y="0"/>
          <a:ext cx="0" cy="0"/>
          <a:chOff x="0" y="0"/>
          <a:chExt cx="0" cy="0"/>
        </a:xfrm>
      </p:grpSpPr>
      <p:sp>
        <p:nvSpPr>
          <p:cNvPr id="203" name="Google Shape;203;p38"/>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204" name="Google Shape;204;p38"/>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205" name="Google Shape;205;p38"/>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206" name="Google Shape;206;p38"/>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207" name="Google Shape;207;p38"/>
          <p:cNvSpPr txBox="1"/>
          <p:nvPr>
            <p:ph idx="2"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208" name="Google Shape;208;p38"/>
          <p:cNvSpPr/>
          <p:nvPr>
            <p:ph idx="3" type="pic"/>
          </p:nvPr>
        </p:nvSpPr>
        <p:spPr>
          <a:xfrm>
            <a:off x="4724400" y="1186950"/>
            <a:ext cx="4562700" cy="3383400"/>
          </a:xfrm>
          <a:prstGeom prst="roundRect">
            <a:avLst>
              <a:gd fmla="val 1756" name="adj"/>
            </a:avLst>
          </a:prstGeom>
          <a:noFill/>
          <a:ln cap="flat" cmpd="sng" w="19050">
            <a:solidFill>
              <a:srgbClr val="CCCCCC"/>
            </a:solidFill>
            <a:prstDash val="solid"/>
            <a:round/>
            <a:headEnd len="sm" w="sm" type="none"/>
            <a:tailEnd len="sm" w="sm" type="none"/>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Dark 1">
  <p:cSld name="BLANK_1_1_2_1">
    <p:bg>
      <p:bgPr>
        <a:solidFill>
          <a:schemeClr val="accent5"/>
        </a:solidFill>
      </p:bgPr>
    </p:bg>
    <p:spTree>
      <p:nvGrpSpPr>
        <p:cNvPr id="209" name="Shape 209"/>
        <p:cNvGrpSpPr/>
        <p:nvPr/>
      </p:nvGrpSpPr>
      <p:grpSpPr>
        <a:xfrm>
          <a:off x="0" y="0"/>
          <a:ext cx="0" cy="0"/>
          <a:chOff x="0" y="0"/>
          <a:chExt cx="0" cy="0"/>
        </a:xfrm>
      </p:grpSpPr>
      <p:sp>
        <p:nvSpPr>
          <p:cNvPr id="210" name="Google Shape;210;p39"/>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211" name="Google Shape;211;p39"/>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212" name="Google Shape;212;p39"/>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213" name="Google Shape;213;p39"/>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
        <p:nvSpPr>
          <p:cNvPr id="214" name="Google Shape;214;p39"/>
          <p:cNvSpPr txBox="1"/>
          <p:nvPr>
            <p:ph idx="2"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215" name="Google Shape;215;p39"/>
          <p:cNvSpPr/>
          <p:nvPr>
            <p:ph idx="3" type="pic"/>
          </p:nvPr>
        </p:nvSpPr>
        <p:spPr>
          <a:xfrm>
            <a:off x="4724400" y="1186950"/>
            <a:ext cx="4562700" cy="3383400"/>
          </a:xfrm>
          <a:prstGeom prst="roundRect">
            <a:avLst>
              <a:gd fmla="val 1756" name="adj"/>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Light 2">
  <p:cSld name="BLANK_2_2_1_2">
    <p:spTree>
      <p:nvGrpSpPr>
        <p:cNvPr id="216" name="Shape 216"/>
        <p:cNvGrpSpPr/>
        <p:nvPr/>
      </p:nvGrpSpPr>
      <p:grpSpPr>
        <a:xfrm>
          <a:off x="0" y="0"/>
          <a:ext cx="0" cy="0"/>
          <a:chOff x="0" y="0"/>
          <a:chExt cx="0" cy="0"/>
        </a:xfrm>
      </p:grpSpPr>
      <p:sp>
        <p:nvSpPr>
          <p:cNvPr id="217" name="Google Shape;217;p40"/>
          <p:cNvSpPr/>
          <p:nvPr/>
        </p:nvSpPr>
        <p:spPr>
          <a:xfrm>
            <a:off x="4581250" y="61750"/>
            <a:ext cx="4562700" cy="50817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 name="Google Shape;218;p40"/>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219" name="Google Shape;219;p40"/>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220" name="Google Shape;220;p40"/>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221" name="Google Shape;221;p40"/>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222" name="Google Shape;222;p40"/>
          <p:cNvSpPr txBox="1"/>
          <p:nvPr>
            <p:ph idx="2" type="subTitle"/>
          </p:nvPr>
        </p:nvSpPr>
        <p:spPr>
          <a:xfrm>
            <a:off x="274325" y="1188725"/>
            <a:ext cx="26610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223" name="Google Shape;223;p40"/>
          <p:cNvSpPr/>
          <p:nvPr>
            <p:ph idx="3" type="pic"/>
          </p:nvPr>
        </p:nvSpPr>
        <p:spPr>
          <a:xfrm>
            <a:off x="3246127" y="1186950"/>
            <a:ext cx="6069600" cy="3383400"/>
          </a:xfrm>
          <a:prstGeom prst="roundRect">
            <a:avLst>
              <a:gd fmla="val 1756" name="adj"/>
            </a:avLst>
          </a:prstGeom>
          <a:noFill/>
          <a:ln cap="flat" cmpd="sng" w="19050">
            <a:solidFill>
              <a:srgbClr val="CCCCCC"/>
            </a:solidFill>
            <a:prstDash val="solid"/>
            <a:round/>
            <a:headEnd len="sm" w="sm" type="none"/>
            <a:tailEnd len="sm" w="sm" type="none"/>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Dark 2">
  <p:cSld name="BLANK_1_1_2_1_2">
    <p:bg>
      <p:bgPr>
        <a:solidFill>
          <a:schemeClr val="accent5"/>
        </a:solidFill>
      </p:bgPr>
    </p:bg>
    <p:spTree>
      <p:nvGrpSpPr>
        <p:cNvPr id="224" name="Shape 224"/>
        <p:cNvGrpSpPr/>
        <p:nvPr/>
      </p:nvGrpSpPr>
      <p:grpSpPr>
        <a:xfrm>
          <a:off x="0" y="0"/>
          <a:ext cx="0" cy="0"/>
          <a:chOff x="0" y="0"/>
          <a:chExt cx="0" cy="0"/>
        </a:xfrm>
      </p:grpSpPr>
      <p:sp>
        <p:nvSpPr>
          <p:cNvPr id="225" name="Google Shape;225;p41"/>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226" name="Google Shape;226;p41"/>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227" name="Google Shape;227;p41"/>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228" name="Google Shape;228;p41"/>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
        <p:nvSpPr>
          <p:cNvPr id="229" name="Google Shape;229;p41"/>
          <p:cNvSpPr txBox="1"/>
          <p:nvPr>
            <p:ph idx="2" type="subTitle"/>
          </p:nvPr>
        </p:nvSpPr>
        <p:spPr>
          <a:xfrm>
            <a:off x="274325" y="1188725"/>
            <a:ext cx="26610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230" name="Google Shape;230;p41"/>
          <p:cNvSpPr/>
          <p:nvPr>
            <p:ph idx="3" type="pic"/>
          </p:nvPr>
        </p:nvSpPr>
        <p:spPr>
          <a:xfrm>
            <a:off x="3246127" y="1186950"/>
            <a:ext cx="6069600" cy="3383400"/>
          </a:xfrm>
          <a:prstGeom prst="roundRect">
            <a:avLst>
              <a:gd fmla="val 1756" name="adj"/>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Light">
  <p:cSld name="BLANK_2_2_1_1">
    <p:spTree>
      <p:nvGrpSpPr>
        <p:cNvPr id="231" name="Shape 231"/>
        <p:cNvGrpSpPr/>
        <p:nvPr/>
      </p:nvGrpSpPr>
      <p:grpSpPr>
        <a:xfrm>
          <a:off x="0" y="0"/>
          <a:ext cx="0" cy="0"/>
          <a:chOff x="0" y="0"/>
          <a:chExt cx="0" cy="0"/>
        </a:xfrm>
      </p:grpSpPr>
      <p:sp>
        <p:nvSpPr>
          <p:cNvPr id="232" name="Google Shape;232;p42"/>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233" name="Google Shape;233;p42"/>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234" name="Google Shape;234;p42"/>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235" name="Google Shape;235;p42"/>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pic>
        <p:nvPicPr>
          <p:cNvPr id="236" name="Google Shape;236;p42" title="Laptop.png"/>
          <p:cNvPicPr preferRelativeResize="0"/>
          <p:nvPr/>
        </p:nvPicPr>
        <p:blipFill rotWithShape="1">
          <a:blip r:embed="rId3">
            <a:alphaModFix/>
          </a:blip>
          <a:srcRect b="20" l="-2632" r="-2632" t="0"/>
          <a:stretch/>
        </p:blipFill>
        <p:spPr>
          <a:xfrm>
            <a:off x="1911571" y="1188726"/>
            <a:ext cx="5320858" cy="2899451"/>
          </a:xfrm>
          <a:prstGeom prst="rect">
            <a:avLst/>
          </a:prstGeom>
          <a:noFill/>
          <a:ln>
            <a:noFill/>
          </a:ln>
        </p:spPr>
      </p:pic>
      <p:sp>
        <p:nvSpPr>
          <p:cNvPr id="237" name="Google Shape;237;p42"/>
          <p:cNvSpPr/>
          <p:nvPr>
            <p:ph idx="2" type="pic"/>
          </p:nvPr>
        </p:nvSpPr>
        <p:spPr>
          <a:xfrm>
            <a:off x="2664325" y="1368375"/>
            <a:ext cx="3823500" cy="2441100"/>
          </a:xfrm>
          <a:prstGeom prst="rect">
            <a:avLst/>
          </a:prstGeom>
          <a:noFill/>
          <a:ln cap="flat" cmpd="sng" w="9525">
            <a:solidFill>
              <a:srgbClr val="CCCCCC"/>
            </a:solidFill>
            <a:prstDash val="solid"/>
            <a:round/>
            <a:headEnd len="sm" w="sm" type="none"/>
            <a:tailEnd len="sm" w="sm" type="none"/>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Dark">
  <p:cSld name="BLANK_1_1_2_1_1">
    <p:bg>
      <p:bgPr>
        <a:solidFill>
          <a:schemeClr val="accent5"/>
        </a:solidFill>
      </p:bgPr>
    </p:bg>
    <p:spTree>
      <p:nvGrpSpPr>
        <p:cNvPr id="238" name="Shape 238"/>
        <p:cNvGrpSpPr/>
        <p:nvPr/>
      </p:nvGrpSpPr>
      <p:grpSpPr>
        <a:xfrm>
          <a:off x="0" y="0"/>
          <a:ext cx="0" cy="0"/>
          <a:chOff x="0" y="0"/>
          <a:chExt cx="0" cy="0"/>
        </a:xfrm>
      </p:grpSpPr>
      <p:sp>
        <p:nvSpPr>
          <p:cNvPr id="239" name="Google Shape;239;p43"/>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240" name="Google Shape;240;p43"/>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241" name="Google Shape;241;p43"/>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242" name="Google Shape;242;p43"/>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pic>
        <p:nvPicPr>
          <p:cNvPr id="243" name="Google Shape;243;p43" title="Laptop.png"/>
          <p:cNvPicPr preferRelativeResize="0"/>
          <p:nvPr/>
        </p:nvPicPr>
        <p:blipFill rotWithShape="1">
          <a:blip r:embed="rId3">
            <a:alphaModFix/>
          </a:blip>
          <a:srcRect b="20" l="-2632" r="-2632" t="0"/>
          <a:stretch/>
        </p:blipFill>
        <p:spPr>
          <a:xfrm>
            <a:off x="1911571" y="1188726"/>
            <a:ext cx="5320858" cy="2899451"/>
          </a:xfrm>
          <a:prstGeom prst="rect">
            <a:avLst/>
          </a:prstGeom>
          <a:noFill/>
          <a:ln>
            <a:noFill/>
          </a:ln>
        </p:spPr>
      </p:pic>
      <p:sp>
        <p:nvSpPr>
          <p:cNvPr id="244" name="Google Shape;244;p43"/>
          <p:cNvSpPr/>
          <p:nvPr>
            <p:ph idx="2" type="pic"/>
          </p:nvPr>
        </p:nvSpPr>
        <p:spPr>
          <a:xfrm>
            <a:off x="2664325" y="1368375"/>
            <a:ext cx="3823500" cy="2441100"/>
          </a:xfrm>
          <a:prstGeom prst="rect">
            <a:avLst/>
          </a:prstGeom>
          <a:noFill/>
          <a:ln cap="flat" cmpd="sng" w="9525">
            <a:solidFill>
              <a:srgbClr val="CCCCCC"/>
            </a:solidFill>
            <a:prstDash val="solid"/>
            <a:round/>
            <a:headEnd len="sm" w="sm" type="none"/>
            <a:tailEnd len="sm" w="sm" type="none"/>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t Light">
  <p:cSld name="BLANK_2_2_1_1_1">
    <p:spTree>
      <p:nvGrpSpPr>
        <p:cNvPr id="245" name="Shape 245"/>
        <p:cNvGrpSpPr/>
        <p:nvPr/>
      </p:nvGrpSpPr>
      <p:grpSpPr>
        <a:xfrm>
          <a:off x="0" y="0"/>
          <a:ext cx="0" cy="0"/>
          <a:chOff x="0" y="0"/>
          <a:chExt cx="0" cy="0"/>
        </a:xfrm>
      </p:grpSpPr>
      <p:sp>
        <p:nvSpPr>
          <p:cNvPr id="246" name="Google Shape;246;p44"/>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247" name="Google Shape;247;p44"/>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248" name="Google Shape;248;p44"/>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pic>
        <p:nvPicPr>
          <p:cNvPr id="249" name="Google Shape;249;p44" title="Tablet.png"/>
          <p:cNvPicPr preferRelativeResize="0"/>
          <p:nvPr/>
        </p:nvPicPr>
        <p:blipFill rotWithShape="1">
          <a:blip r:embed="rId3">
            <a:alphaModFix/>
          </a:blip>
          <a:srcRect b="-3090" l="-110" r="-110" t="-3101"/>
          <a:stretch/>
        </p:blipFill>
        <p:spPr>
          <a:xfrm rot="5400000">
            <a:off x="2638987" y="40262"/>
            <a:ext cx="3866025" cy="5675752"/>
          </a:xfrm>
          <a:prstGeom prst="rect">
            <a:avLst/>
          </a:prstGeom>
          <a:noFill/>
          <a:ln>
            <a:noFill/>
          </a:ln>
        </p:spPr>
      </p:pic>
      <p:sp>
        <p:nvSpPr>
          <p:cNvPr id="250" name="Google Shape;250;p44"/>
          <p:cNvSpPr/>
          <p:nvPr>
            <p:ph idx="2" type="pic"/>
          </p:nvPr>
        </p:nvSpPr>
        <p:spPr>
          <a:xfrm>
            <a:off x="2116949" y="1167688"/>
            <a:ext cx="4910100" cy="3420900"/>
          </a:xfrm>
          <a:prstGeom prst="roundRect">
            <a:avLst>
              <a:gd fmla="val 2078" name="adj"/>
            </a:avLst>
          </a:prstGeom>
          <a:noFill/>
          <a:ln cap="flat" cmpd="sng" w="9525">
            <a:solidFill>
              <a:srgbClr val="CCCCCC"/>
            </a:solidFill>
            <a:prstDash val="solid"/>
            <a:round/>
            <a:headEnd len="sm" w="sm" type="none"/>
            <a:tailEnd len="sm" w="sm" type="none"/>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t Dark">
  <p:cSld name="BLANK_1_1_2_1_1_1">
    <p:bg>
      <p:bgPr>
        <a:solidFill>
          <a:schemeClr val="accent5"/>
        </a:solidFill>
      </p:bgPr>
    </p:bg>
    <p:spTree>
      <p:nvGrpSpPr>
        <p:cNvPr id="251" name="Shape 251"/>
        <p:cNvGrpSpPr/>
        <p:nvPr/>
      </p:nvGrpSpPr>
      <p:grpSpPr>
        <a:xfrm>
          <a:off x="0" y="0"/>
          <a:ext cx="0" cy="0"/>
          <a:chOff x="0" y="0"/>
          <a:chExt cx="0" cy="0"/>
        </a:xfrm>
      </p:grpSpPr>
      <p:sp>
        <p:nvSpPr>
          <p:cNvPr id="252" name="Google Shape;252;p45"/>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45"/>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254" name="Google Shape;254;p45"/>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pic>
        <p:nvPicPr>
          <p:cNvPr id="255" name="Google Shape;255;p45" title="Tablet.png"/>
          <p:cNvPicPr preferRelativeResize="0"/>
          <p:nvPr/>
        </p:nvPicPr>
        <p:blipFill rotWithShape="1">
          <a:blip r:embed="rId3">
            <a:alphaModFix/>
          </a:blip>
          <a:srcRect b="-3090" l="-110" r="-110" t="-3101"/>
          <a:stretch/>
        </p:blipFill>
        <p:spPr>
          <a:xfrm rot="5400000">
            <a:off x="2638987" y="40262"/>
            <a:ext cx="3866025" cy="5675752"/>
          </a:xfrm>
          <a:prstGeom prst="rect">
            <a:avLst/>
          </a:prstGeom>
          <a:noFill/>
          <a:ln>
            <a:noFill/>
          </a:ln>
        </p:spPr>
      </p:pic>
      <p:sp>
        <p:nvSpPr>
          <p:cNvPr id="256" name="Google Shape;256;p45"/>
          <p:cNvSpPr/>
          <p:nvPr>
            <p:ph idx="2" type="pic"/>
          </p:nvPr>
        </p:nvSpPr>
        <p:spPr>
          <a:xfrm>
            <a:off x="2116949" y="1167688"/>
            <a:ext cx="4910100" cy="3420900"/>
          </a:xfrm>
          <a:prstGeom prst="roundRect">
            <a:avLst>
              <a:gd fmla="val 2078" name="adj"/>
            </a:avLst>
          </a:prstGeom>
          <a:noFill/>
          <a:ln cap="flat" cmpd="sng" w="9525">
            <a:solidFill>
              <a:srgbClr val="CCCCCC"/>
            </a:solidFill>
            <a:prstDash val="solid"/>
            <a:round/>
            <a:headEnd len="sm" w="sm" type="none"/>
            <a:tailEnd len="sm" w="sm" type="none"/>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llphone Light">
  <p:cSld name="BLANK_2_2_1_1_1_1">
    <p:spTree>
      <p:nvGrpSpPr>
        <p:cNvPr id="257" name="Shape 257"/>
        <p:cNvGrpSpPr/>
        <p:nvPr/>
      </p:nvGrpSpPr>
      <p:grpSpPr>
        <a:xfrm>
          <a:off x="0" y="0"/>
          <a:ext cx="0" cy="0"/>
          <a:chOff x="0" y="0"/>
          <a:chExt cx="0" cy="0"/>
        </a:xfrm>
      </p:grpSpPr>
      <p:sp>
        <p:nvSpPr>
          <p:cNvPr id="258" name="Google Shape;258;p46"/>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259" name="Google Shape;259;p46"/>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260" name="Google Shape;260;p46"/>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pic>
        <p:nvPicPr>
          <p:cNvPr id="261" name="Google Shape;261;p46" title="Mobile.png"/>
          <p:cNvPicPr preferRelativeResize="0"/>
          <p:nvPr/>
        </p:nvPicPr>
        <p:blipFill rotWithShape="1">
          <a:blip r:embed="rId3">
            <a:alphaModFix/>
          </a:blip>
          <a:srcRect b="-10" l="-2214" r="-2203" t="0"/>
          <a:stretch/>
        </p:blipFill>
        <p:spPr>
          <a:xfrm>
            <a:off x="2556050" y="978600"/>
            <a:ext cx="1938223" cy="3673801"/>
          </a:xfrm>
          <a:prstGeom prst="rect">
            <a:avLst/>
          </a:prstGeom>
          <a:noFill/>
          <a:ln>
            <a:noFill/>
          </a:ln>
        </p:spPr>
      </p:pic>
      <p:sp>
        <p:nvSpPr>
          <p:cNvPr id="262" name="Google Shape;262;p46"/>
          <p:cNvSpPr/>
          <p:nvPr>
            <p:ph idx="2" type="pic"/>
          </p:nvPr>
        </p:nvSpPr>
        <p:spPr>
          <a:xfrm>
            <a:off x="2722950" y="1085850"/>
            <a:ext cx="1604400" cy="3451200"/>
          </a:xfrm>
          <a:prstGeom prst="roundRect">
            <a:avLst>
              <a:gd fmla="val 10178" name="adj"/>
            </a:avLst>
          </a:prstGeom>
          <a:noFill/>
          <a:ln cap="flat" cmpd="sng" w="9525">
            <a:solidFill>
              <a:srgbClr val="CCCCCC"/>
            </a:solidFill>
            <a:prstDash val="solid"/>
            <a:round/>
            <a:headEnd len="sm" w="sm" type="none"/>
            <a:tailEnd len="sm" w="sm" type="none"/>
          </a:ln>
        </p:spPr>
      </p:sp>
      <p:pic>
        <p:nvPicPr>
          <p:cNvPr id="263" name="Google Shape;263;p46" title="Mobile.png"/>
          <p:cNvPicPr preferRelativeResize="0"/>
          <p:nvPr/>
        </p:nvPicPr>
        <p:blipFill rotWithShape="1">
          <a:blip r:embed="rId3">
            <a:alphaModFix/>
          </a:blip>
          <a:srcRect b="-10" l="-2214" r="-2203" t="0"/>
          <a:stretch/>
        </p:blipFill>
        <p:spPr>
          <a:xfrm>
            <a:off x="4649713" y="978600"/>
            <a:ext cx="1938223" cy="3673801"/>
          </a:xfrm>
          <a:prstGeom prst="rect">
            <a:avLst/>
          </a:prstGeom>
          <a:noFill/>
          <a:ln>
            <a:noFill/>
          </a:ln>
        </p:spPr>
      </p:pic>
      <p:sp>
        <p:nvSpPr>
          <p:cNvPr id="264" name="Google Shape;264;p46"/>
          <p:cNvSpPr/>
          <p:nvPr>
            <p:ph idx="3" type="pic"/>
          </p:nvPr>
        </p:nvSpPr>
        <p:spPr>
          <a:xfrm>
            <a:off x="4816613" y="1085850"/>
            <a:ext cx="1604400" cy="3451200"/>
          </a:xfrm>
          <a:prstGeom prst="roundRect">
            <a:avLst>
              <a:gd fmla="val 10178" name="adj"/>
            </a:avLst>
          </a:prstGeom>
          <a:noFill/>
          <a:ln cap="flat" cmpd="sng" w="9525">
            <a:solidFill>
              <a:srgbClr val="CCCCCC"/>
            </a:solidFill>
            <a:prstDash val="solid"/>
            <a:round/>
            <a:headEnd len="sm" w="sm" type="none"/>
            <a:tailEnd len="sm" w="sm" type="none"/>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llphone Dark">
  <p:cSld name="BLANK_1_1_2_1_1_1_1">
    <p:bg>
      <p:bgPr>
        <a:solidFill>
          <a:schemeClr val="accent5"/>
        </a:solidFill>
      </p:bgPr>
    </p:bg>
    <p:spTree>
      <p:nvGrpSpPr>
        <p:cNvPr id="265" name="Shape 265"/>
        <p:cNvGrpSpPr/>
        <p:nvPr/>
      </p:nvGrpSpPr>
      <p:grpSpPr>
        <a:xfrm>
          <a:off x="0" y="0"/>
          <a:ext cx="0" cy="0"/>
          <a:chOff x="0" y="0"/>
          <a:chExt cx="0" cy="0"/>
        </a:xfrm>
      </p:grpSpPr>
      <p:sp>
        <p:nvSpPr>
          <p:cNvPr id="266" name="Google Shape;266;p47"/>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267" name="Google Shape;267;p47"/>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268" name="Google Shape;268;p47"/>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pic>
        <p:nvPicPr>
          <p:cNvPr id="269" name="Google Shape;269;p47" title="Mobile.png"/>
          <p:cNvPicPr preferRelativeResize="0"/>
          <p:nvPr/>
        </p:nvPicPr>
        <p:blipFill rotWithShape="1">
          <a:blip r:embed="rId3">
            <a:alphaModFix/>
          </a:blip>
          <a:srcRect b="-10" l="-2214" r="-2203" t="0"/>
          <a:stretch/>
        </p:blipFill>
        <p:spPr>
          <a:xfrm>
            <a:off x="2556050" y="978600"/>
            <a:ext cx="1938223" cy="3673801"/>
          </a:xfrm>
          <a:prstGeom prst="rect">
            <a:avLst/>
          </a:prstGeom>
          <a:noFill/>
          <a:ln>
            <a:noFill/>
          </a:ln>
        </p:spPr>
      </p:pic>
      <p:sp>
        <p:nvSpPr>
          <p:cNvPr id="270" name="Google Shape;270;p47"/>
          <p:cNvSpPr/>
          <p:nvPr>
            <p:ph idx="2" type="pic"/>
          </p:nvPr>
        </p:nvSpPr>
        <p:spPr>
          <a:xfrm>
            <a:off x="2722950" y="1085850"/>
            <a:ext cx="1604400" cy="3451200"/>
          </a:xfrm>
          <a:prstGeom prst="roundRect">
            <a:avLst>
              <a:gd fmla="val 10178" name="adj"/>
            </a:avLst>
          </a:prstGeom>
          <a:noFill/>
          <a:ln cap="flat" cmpd="sng" w="9525">
            <a:solidFill>
              <a:srgbClr val="CCCCCC"/>
            </a:solidFill>
            <a:prstDash val="solid"/>
            <a:round/>
            <a:headEnd len="sm" w="sm" type="none"/>
            <a:tailEnd len="sm" w="sm" type="none"/>
          </a:ln>
        </p:spPr>
      </p:sp>
      <p:pic>
        <p:nvPicPr>
          <p:cNvPr id="271" name="Google Shape;271;p47" title="Mobile.png"/>
          <p:cNvPicPr preferRelativeResize="0"/>
          <p:nvPr/>
        </p:nvPicPr>
        <p:blipFill rotWithShape="1">
          <a:blip r:embed="rId3">
            <a:alphaModFix/>
          </a:blip>
          <a:srcRect b="-10" l="-2214" r="-2203" t="0"/>
          <a:stretch/>
        </p:blipFill>
        <p:spPr>
          <a:xfrm>
            <a:off x="4649713" y="978600"/>
            <a:ext cx="1938223" cy="3673801"/>
          </a:xfrm>
          <a:prstGeom prst="rect">
            <a:avLst/>
          </a:prstGeom>
          <a:noFill/>
          <a:ln>
            <a:noFill/>
          </a:ln>
        </p:spPr>
      </p:pic>
      <p:sp>
        <p:nvSpPr>
          <p:cNvPr id="272" name="Google Shape;272;p47"/>
          <p:cNvSpPr/>
          <p:nvPr>
            <p:ph idx="3" type="pic"/>
          </p:nvPr>
        </p:nvSpPr>
        <p:spPr>
          <a:xfrm>
            <a:off x="4816613" y="1085850"/>
            <a:ext cx="1604400" cy="3451200"/>
          </a:xfrm>
          <a:prstGeom prst="roundRect">
            <a:avLst>
              <a:gd fmla="val 10178" name="adj"/>
            </a:avLst>
          </a:prstGeom>
          <a:noFill/>
          <a:ln cap="flat" cmpd="sng" w="9525">
            <a:solidFill>
              <a:srgbClr val="CCCCCC"/>
            </a:solidFill>
            <a:prstDash val="solid"/>
            <a:round/>
            <a:headEnd len="sm" w="sm" type="none"/>
            <a:tailEnd len="sm" w="sm" type="none"/>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creens Light 1">
  <p:cSld name="BLANK_2_2_1_1_1_1_1">
    <p:spTree>
      <p:nvGrpSpPr>
        <p:cNvPr id="273" name="Shape 273"/>
        <p:cNvGrpSpPr/>
        <p:nvPr/>
      </p:nvGrpSpPr>
      <p:grpSpPr>
        <a:xfrm>
          <a:off x="0" y="0"/>
          <a:ext cx="0" cy="0"/>
          <a:chOff x="0" y="0"/>
          <a:chExt cx="0" cy="0"/>
        </a:xfrm>
      </p:grpSpPr>
      <p:sp>
        <p:nvSpPr>
          <p:cNvPr id="274" name="Google Shape;274;p48"/>
          <p:cNvSpPr/>
          <p:nvPr>
            <p:ph idx="2" type="pic"/>
          </p:nvPr>
        </p:nvSpPr>
        <p:spPr>
          <a:xfrm>
            <a:off x="508850" y="1840450"/>
            <a:ext cx="2767800" cy="1911000"/>
          </a:xfrm>
          <a:prstGeom prst="roundRect">
            <a:avLst>
              <a:gd fmla="val 2823" name="adj"/>
            </a:avLst>
          </a:prstGeom>
          <a:noFill/>
          <a:ln cap="flat" cmpd="sng" w="9525">
            <a:solidFill>
              <a:srgbClr val="CCCCCC"/>
            </a:solidFill>
            <a:prstDash val="solid"/>
            <a:round/>
            <a:headEnd len="sm" w="sm" type="none"/>
            <a:tailEnd len="sm" w="sm" type="none"/>
          </a:ln>
        </p:spPr>
      </p:sp>
      <p:sp>
        <p:nvSpPr>
          <p:cNvPr id="275" name="Google Shape;275;p48"/>
          <p:cNvSpPr/>
          <p:nvPr>
            <p:ph idx="3" type="pic"/>
          </p:nvPr>
        </p:nvSpPr>
        <p:spPr>
          <a:xfrm>
            <a:off x="5867350" y="1844850"/>
            <a:ext cx="2767800" cy="1911000"/>
          </a:xfrm>
          <a:prstGeom prst="roundRect">
            <a:avLst>
              <a:gd fmla="val 2823" name="adj"/>
            </a:avLst>
          </a:prstGeom>
          <a:noFill/>
          <a:ln cap="flat" cmpd="sng" w="9525">
            <a:solidFill>
              <a:srgbClr val="CCCCCC"/>
            </a:solidFill>
            <a:prstDash val="solid"/>
            <a:round/>
            <a:headEnd len="sm" w="sm" type="none"/>
            <a:tailEnd len="sm" w="sm" type="none"/>
          </a:ln>
        </p:spPr>
      </p:sp>
      <p:sp>
        <p:nvSpPr>
          <p:cNvPr id="276" name="Google Shape;276;p48"/>
          <p:cNvSpPr/>
          <p:nvPr>
            <p:ph idx="4" type="pic"/>
          </p:nvPr>
        </p:nvSpPr>
        <p:spPr>
          <a:xfrm>
            <a:off x="2876100" y="1629150"/>
            <a:ext cx="3392400" cy="2342400"/>
          </a:xfrm>
          <a:prstGeom prst="roundRect">
            <a:avLst>
              <a:gd fmla="val 2823" name="adj"/>
            </a:avLst>
          </a:prstGeom>
          <a:noFill/>
          <a:ln cap="flat" cmpd="sng" w="9525">
            <a:solidFill>
              <a:srgbClr val="CCCCCC"/>
            </a:solidFill>
            <a:prstDash val="solid"/>
            <a:round/>
            <a:headEnd len="sm" w="sm" type="none"/>
            <a:tailEnd len="sm" w="sm" type="none"/>
          </a:ln>
          <a:effectLst>
            <a:outerShdw blurRad="57150" rotWithShape="0" algn="bl" dist="9525">
              <a:schemeClr val="dk1">
                <a:alpha val="20000"/>
              </a:schemeClr>
            </a:outerShdw>
          </a:effectLst>
        </p:spPr>
      </p:sp>
      <p:sp>
        <p:nvSpPr>
          <p:cNvPr id="277" name="Google Shape;277;p48"/>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278" name="Google Shape;278;p48"/>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279" name="Google Shape;279;p48"/>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creens Dark 1">
  <p:cSld name="BLANK_1_1_2_1_1_1_1_1">
    <p:bg>
      <p:bgPr>
        <a:solidFill>
          <a:schemeClr val="accent5"/>
        </a:solidFill>
      </p:bgPr>
    </p:bg>
    <p:spTree>
      <p:nvGrpSpPr>
        <p:cNvPr id="280" name="Shape 280"/>
        <p:cNvGrpSpPr/>
        <p:nvPr/>
      </p:nvGrpSpPr>
      <p:grpSpPr>
        <a:xfrm>
          <a:off x="0" y="0"/>
          <a:ext cx="0" cy="0"/>
          <a:chOff x="0" y="0"/>
          <a:chExt cx="0" cy="0"/>
        </a:xfrm>
      </p:grpSpPr>
      <p:sp>
        <p:nvSpPr>
          <p:cNvPr id="281" name="Google Shape;281;p49"/>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282" name="Google Shape;282;p49"/>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283" name="Google Shape;283;p49"/>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284" name="Google Shape;284;p49"/>
          <p:cNvSpPr/>
          <p:nvPr>
            <p:ph idx="2" type="pic"/>
          </p:nvPr>
        </p:nvSpPr>
        <p:spPr>
          <a:xfrm>
            <a:off x="508850" y="1840450"/>
            <a:ext cx="2767800" cy="1911000"/>
          </a:xfrm>
          <a:prstGeom prst="roundRect">
            <a:avLst>
              <a:gd fmla="val 2823" name="adj"/>
            </a:avLst>
          </a:prstGeom>
          <a:noFill/>
          <a:ln cap="flat" cmpd="sng" w="9525">
            <a:solidFill>
              <a:srgbClr val="CCCCCC"/>
            </a:solidFill>
            <a:prstDash val="solid"/>
            <a:round/>
            <a:headEnd len="sm" w="sm" type="none"/>
            <a:tailEnd len="sm" w="sm" type="none"/>
          </a:ln>
        </p:spPr>
      </p:sp>
      <p:sp>
        <p:nvSpPr>
          <p:cNvPr id="285" name="Google Shape;285;p49"/>
          <p:cNvSpPr/>
          <p:nvPr>
            <p:ph idx="3" type="pic"/>
          </p:nvPr>
        </p:nvSpPr>
        <p:spPr>
          <a:xfrm>
            <a:off x="5867350" y="1844850"/>
            <a:ext cx="2767800" cy="1911000"/>
          </a:xfrm>
          <a:prstGeom prst="roundRect">
            <a:avLst>
              <a:gd fmla="val 2823" name="adj"/>
            </a:avLst>
          </a:prstGeom>
          <a:noFill/>
          <a:ln cap="flat" cmpd="sng" w="9525">
            <a:solidFill>
              <a:srgbClr val="CCCCCC"/>
            </a:solidFill>
            <a:prstDash val="solid"/>
            <a:round/>
            <a:headEnd len="sm" w="sm" type="none"/>
            <a:tailEnd len="sm" w="sm" type="none"/>
          </a:ln>
        </p:spPr>
      </p:sp>
      <p:sp>
        <p:nvSpPr>
          <p:cNvPr id="286" name="Google Shape;286;p49"/>
          <p:cNvSpPr/>
          <p:nvPr>
            <p:ph idx="4" type="pic"/>
          </p:nvPr>
        </p:nvSpPr>
        <p:spPr>
          <a:xfrm>
            <a:off x="2876100" y="1629150"/>
            <a:ext cx="3392400" cy="2342400"/>
          </a:xfrm>
          <a:prstGeom prst="roundRect">
            <a:avLst>
              <a:gd fmla="val 2823" name="adj"/>
            </a:avLst>
          </a:prstGeom>
          <a:noFill/>
          <a:ln cap="flat" cmpd="sng" w="9525">
            <a:solidFill>
              <a:srgbClr val="CCCCCC"/>
            </a:solidFill>
            <a:prstDash val="solid"/>
            <a:round/>
            <a:headEnd len="sm" w="sm" type="none"/>
            <a:tailEnd len="sm" w="sm" type="none"/>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creens Light 2">
  <p:cSld name="BLANK_2_2_1_1_1_1_1_1">
    <p:spTree>
      <p:nvGrpSpPr>
        <p:cNvPr id="287" name="Shape 287"/>
        <p:cNvGrpSpPr/>
        <p:nvPr/>
      </p:nvGrpSpPr>
      <p:grpSpPr>
        <a:xfrm>
          <a:off x="0" y="0"/>
          <a:ext cx="0" cy="0"/>
          <a:chOff x="0" y="0"/>
          <a:chExt cx="0" cy="0"/>
        </a:xfrm>
      </p:grpSpPr>
      <p:sp>
        <p:nvSpPr>
          <p:cNvPr id="288" name="Google Shape;288;p50"/>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289" name="Google Shape;289;p50"/>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290" name="Google Shape;290;p50"/>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291" name="Google Shape;291;p50"/>
          <p:cNvSpPr/>
          <p:nvPr>
            <p:ph idx="2" type="pic"/>
          </p:nvPr>
        </p:nvSpPr>
        <p:spPr>
          <a:xfrm>
            <a:off x="663788" y="1487913"/>
            <a:ext cx="3392400" cy="1980000"/>
          </a:xfrm>
          <a:prstGeom prst="roundRect">
            <a:avLst>
              <a:gd fmla="val 2823" name="adj"/>
            </a:avLst>
          </a:prstGeom>
          <a:noFill/>
          <a:ln cap="flat" cmpd="sng" w="9525">
            <a:solidFill>
              <a:srgbClr val="CCCCCC"/>
            </a:solidFill>
            <a:prstDash val="solid"/>
            <a:round/>
            <a:headEnd len="sm" w="sm" type="none"/>
            <a:tailEnd len="sm" w="sm" type="none"/>
          </a:ln>
        </p:spPr>
      </p:sp>
      <p:sp>
        <p:nvSpPr>
          <p:cNvPr id="292" name="Google Shape;292;p50"/>
          <p:cNvSpPr/>
          <p:nvPr>
            <p:ph idx="3" type="pic"/>
          </p:nvPr>
        </p:nvSpPr>
        <p:spPr>
          <a:xfrm>
            <a:off x="5087813" y="1487913"/>
            <a:ext cx="3392400" cy="1980000"/>
          </a:xfrm>
          <a:prstGeom prst="roundRect">
            <a:avLst>
              <a:gd fmla="val 2823" name="adj"/>
            </a:avLst>
          </a:prstGeom>
          <a:noFill/>
          <a:ln cap="flat" cmpd="sng" w="9525">
            <a:solidFill>
              <a:srgbClr val="CCCCCC"/>
            </a:solidFill>
            <a:prstDash val="solid"/>
            <a:round/>
            <a:headEnd len="sm" w="sm" type="none"/>
            <a:tailEnd len="sm" w="sm" type="none"/>
          </a:ln>
        </p:spPr>
      </p:sp>
      <p:sp>
        <p:nvSpPr>
          <p:cNvPr id="293" name="Google Shape;293;p50"/>
          <p:cNvSpPr/>
          <p:nvPr>
            <p:ph idx="4" type="pic"/>
          </p:nvPr>
        </p:nvSpPr>
        <p:spPr>
          <a:xfrm>
            <a:off x="2875800" y="2203704"/>
            <a:ext cx="3392400" cy="1980000"/>
          </a:xfrm>
          <a:prstGeom prst="roundRect">
            <a:avLst>
              <a:gd fmla="val 2823" name="adj"/>
            </a:avLst>
          </a:prstGeom>
          <a:noFill/>
          <a:ln cap="flat" cmpd="sng" w="9525">
            <a:solidFill>
              <a:srgbClr val="CCCCCC"/>
            </a:solidFill>
            <a:prstDash val="solid"/>
            <a:round/>
            <a:headEnd len="sm" w="sm" type="none"/>
            <a:tailEnd len="sm" w="sm" type="none"/>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creens Dark 2">
  <p:cSld name="BLANK_1_1_2_1_1_1_1_1_1">
    <p:bg>
      <p:bgPr>
        <a:solidFill>
          <a:schemeClr val="accent5"/>
        </a:solidFill>
      </p:bgPr>
    </p:bg>
    <p:spTree>
      <p:nvGrpSpPr>
        <p:cNvPr id="294" name="Shape 294"/>
        <p:cNvGrpSpPr/>
        <p:nvPr/>
      </p:nvGrpSpPr>
      <p:grpSpPr>
        <a:xfrm>
          <a:off x="0" y="0"/>
          <a:ext cx="0" cy="0"/>
          <a:chOff x="0" y="0"/>
          <a:chExt cx="0" cy="0"/>
        </a:xfrm>
      </p:grpSpPr>
      <p:sp>
        <p:nvSpPr>
          <p:cNvPr id="295" name="Google Shape;295;p51"/>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296" name="Google Shape;296;p51"/>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297" name="Google Shape;297;p51"/>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298" name="Google Shape;298;p51"/>
          <p:cNvSpPr/>
          <p:nvPr>
            <p:ph idx="2" type="pic"/>
          </p:nvPr>
        </p:nvSpPr>
        <p:spPr>
          <a:xfrm>
            <a:off x="663788" y="1487913"/>
            <a:ext cx="3392400" cy="1980000"/>
          </a:xfrm>
          <a:prstGeom prst="roundRect">
            <a:avLst>
              <a:gd fmla="val 2823" name="adj"/>
            </a:avLst>
          </a:prstGeom>
          <a:noFill/>
          <a:ln cap="flat" cmpd="sng" w="9525">
            <a:solidFill>
              <a:srgbClr val="CCCCCC"/>
            </a:solidFill>
            <a:prstDash val="solid"/>
            <a:round/>
            <a:headEnd len="sm" w="sm" type="none"/>
            <a:tailEnd len="sm" w="sm" type="none"/>
          </a:ln>
        </p:spPr>
      </p:sp>
      <p:sp>
        <p:nvSpPr>
          <p:cNvPr id="299" name="Google Shape;299;p51"/>
          <p:cNvSpPr/>
          <p:nvPr>
            <p:ph idx="3" type="pic"/>
          </p:nvPr>
        </p:nvSpPr>
        <p:spPr>
          <a:xfrm>
            <a:off x="5087813" y="1487913"/>
            <a:ext cx="3392400" cy="1980000"/>
          </a:xfrm>
          <a:prstGeom prst="roundRect">
            <a:avLst>
              <a:gd fmla="val 2823" name="adj"/>
            </a:avLst>
          </a:prstGeom>
          <a:noFill/>
          <a:ln cap="flat" cmpd="sng" w="9525">
            <a:solidFill>
              <a:srgbClr val="CCCCCC"/>
            </a:solidFill>
            <a:prstDash val="solid"/>
            <a:round/>
            <a:headEnd len="sm" w="sm" type="none"/>
            <a:tailEnd len="sm" w="sm" type="none"/>
          </a:ln>
        </p:spPr>
      </p:sp>
      <p:sp>
        <p:nvSpPr>
          <p:cNvPr id="300" name="Google Shape;300;p51"/>
          <p:cNvSpPr/>
          <p:nvPr>
            <p:ph idx="4" type="pic"/>
          </p:nvPr>
        </p:nvSpPr>
        <p:spPr>
          <a:xfrm>
            <a:off x="2875800" y="2302963"/>
            <a:ext cx="3392400" cy="1980000"/>
          </a:xfrm>
          <a:prstGeom prst="roundRect">
            <a:avLst>
              <a:gd fmla="val 2823" name="adj"/>
            </a:avLst>
          </a:prstGeom>
          <a:noFill/>
          <a:ln cap="flat" cmpd="sng" w="9525">
            <a:solidFill>
              <a:srgbClr val="CCCCCC"/>
            </a:solidFill>
            <a:prstDash val="solid"/>
            <a:round/>
            <a:headEnd len="sm" w="sm" type="none"/>
            <a:tailEnd len="sm" w="sm" type="none"/>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 Light">
  <p:cSld name="BLANK_2_1">
    <p:spTree>
      <p:nvGrpSpPr>
        <p:cNvPr id="301" name="Shape 301"/>
        <p:cNvGrpSpPr/>
        <p:nvPr/>
      </p:nvGrpSpPr>
      <p:grpSpPr>
        <a:xfrm>
          <a:off x="0" y="0"/>
          <a:ext cx="0" cy="0"/>
          <a:chOff x="0" y="0"/>
          <a:chExt cx="0" cy="0"/>
        </a:xfrm>
      </p:grpSpPr>
      <p:sp>
        <p:nvSpPr>
          <p:cNvPr id="302" name="Google Shape;302;p52"/>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303" name="Google Shape;303;p52"/>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304" name="Google Shape;304;p52"/>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305" name="Google Shape;305;p52"/>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306" name="Google Shape;306;p52"/>
          <p:cNvSpPr txBox="1"/>
          <p:nvPr>
            <p:ph idx="2"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307" name="Google Shape;307;p52"/>
          <p:cNvSpPr txBox="1"/>
          <p:nvPr>
            <p:ph idx="3" type="subTitle"/>
          </p:nvPr>
        </p:nvSpPr>
        <p:spPr>
          <a:xfrm>
            <a:off x="4724388" y="1188725"/>
            <a:ext cx="41148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 Dark">
  <p:cSld name="BLANK_1_1_1">
    <p:bg>
      <p:bgPr>
        <a:solidFill>
          <a:schemeClr val="accent5"/>
        </a:solidFill>
      </p:bgPr>
    </p:bg>
    <p:spTree>
      <p:nvGrpSpPr>
        <p:cNvPr id="308" name="Shape 308"/>
        <p:cNvGrpSpPr/>
        <p:nvPr/>
      </p:nvGrpSpPr>
      <p:grpSpPr>
        <a:xfrm>
          <a:off x="0" y="0"/>
          <a:ext cx="0" cy="0"/>
          <a:chOff x="0" y="0"/>
          <a:chExt cx="0" cy="0"/>
        </a:xfrm>
      </p:grpSpPr>
      <p:sp>
        <p:nvSpPr>
          <p:cNvPr id="309" name="Google Shape;309;p53"/>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310" name="Google Shape;310;p53"/>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311" name="Google Shape;311;p53"/>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312" name="Google Shape;312;p53"/>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
        <p:nvSpPr>
          <p:cNvPr id="313" name="Google Shape;313;p53"/>
          <p:cNvSpPr txBox="1"/>
          <p:nvPr>
            <p:ph idx="2" type="subTitle"/>
          </p:nvPr>
        </p:nvSpPr>
        <p:spPr>
          <a:xfrm>
            <a:off x="274325" y="1188725"/>
            <a:ext cx="41421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314" name="Google Shape;314;p53"/>
          <p:cNvSpPr txBox="1"/>
          <p:nvPr>
            <p:ph idx="3" type="subTitle"/>
          </p:nvPr>
        </p:nvSpPr>
        <p:spPr>
          <a:xfrm>
            <a:off x="4724388" y="1188725"/>
            <a:ext cx="41148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 Light">
  <p:cSld name="BLANK_2_1_2">
    <p:spTree>
      <p:nvGrpSpPr>
        <p:cNvPr id="315" name="Shape 315"/>
        <p:cNvGrpSpPr/>
        <p:nvPr/>
      </p:nvGrpSpPr>
      <p:grpSpPr>
        <a:xfrm>
          <a:off x="0" y="0"/>
          <a:ext cx="0" cy="0"/>
          <a:chOff x="0" y="0"/>
          <a:chExt cx="0" cy="0"/>
        </a:xfrm>
      </p:grpSpPr>
      <p:sp>
        <p:nvSpPr>
          <p:cNvPr id="316" name="Google Shape;316;p54"/>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317" name="Google Shape;317;p54"/>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318" name="Google Shape;318;p54"/>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319" name="Google Shape;319;p54"/>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320" name="Google Shape;320;p54"/>
          <p:cNvSpPr txBox="1"/>
          <p:nvPr>
            <p:ph idx="2" type="subTitle"/>
          </p:nvPr>
        </p:nvSpPr>
        <p:spPr>
          <a:xfrm>
            <a:off x="274325" y="1188725"/>
            <a:ext cx="26610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321" name="Google Shape;321;p54"/>
          <p:cNvSpPr txBox="1"/>
          <p:nvPr>
            <p:ph idx="3" type="subTitle"/>
          </p:nvPr>
        </p:nvSpPr>
        <p:spPr>
          <a:xfrm>
            <a:off x="6208771" y="1188725"/>
            <a:ext cx="26304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322" name="Google Shape;322;p54"/>
          <p:cNvSpPr txBox="1"/>
          <p:nvPr>
            <p:ph idx="4" type="subTitle"/>
          </p:nvPr>
        </p:nvSpPr>
        <p:spPr>
          <a:xfrm>
            <a:off x="3241550" y="1188725"/>
            <a:ext cx="26610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 Dark">
  <p:cSld name="BLANK_1_1_1_2">
    <p:bg>
      <p:bgPr>
        <a:solidFill>
          <a:schemeClr val="accent5"/>
        </a:solidFill>
      </p:bgPr>
    </p:bg>
    <p:spTree>
      <p:nvGrpSpPr>
        <p:cNvPr id="323" name="Shape 323"/>
        <p:cNvGrpSpPr/>
        <p:nvPr/>
      </p:nvGrpSpPr>
      <p:grpSpPr>
        <a:xfrm>
          <a:off x="0" y="0"/>
          <a:ext cx="0" cy="0"/>
          <a:chOff x="0" y="0"/>
          <a:chExt cx="0" cy="0"/>
        </a:xfrm>
      </p:grpSpPr>
      <p:sp>
        <p:nvSpPr>
          <p:cNvPr id="324" name="Google Shape;324;p55"/>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325" name="Google Shape;325;p55"/>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326" name="Google Shape;326;p55"/>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327" name="Google Shape;327;p55"/>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
        <p:nvSpPr>
          <p:cNvPr id="328" name="Google Shape;328;p55"/>
          <p:cNvSpPr txBox="1"/>
          <p:nvPr>
            <p:ph idx="2" type="subTitle"/>
          </p:nvPr>
        </p:nvSpPr>
        <p:spPr>
          <a:xfrm>
            <a:off x="274325" y="1188725"/>
            <a:ext cx="26610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329" name="Google Shape;329;p55"/>
          <p:cNvSpPr txBox="1"/>
          <p:nvPr>
            <p:ph idx="3" type="subTitle"/>
          </p:nvPr>
        </p:nvSpPr>
        <p:spPr>
          <a:xfrm>
            <a:off x="6208771" y="1188725"/>
            <a:ext cx="26304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330" name="Google Shape;330;p55"/>
          <p:cNvSpPr txBox="1"/>
          <p:nvPr>
            <p:ph idx="4" type="subTitle"/>
          </p:nvPr>
        </p:nvSpPr>
        <p:spPr>
          <a:xfrm>
            <a:off x="3241550" y="1188725"/>
            <a:ext cx="2661000" cy="33834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 with Icons Light 1">
  <p:cSld name="BLANK_2_1_2_1">
    <p:spTree>
      <p:nvGrpSpPr>
        <p:cNvPr id="331" name="Shape 331"/>
        <p:cNvGrpSpPr/>
        <p:nvPr/>
      </p:nvGrpSpPr>
      <p:grpSpPr>
        <a:xfrm>
          <a:off x="0" y="0"/>
          <a:ext cx="0" cy="0"/>
          <a:chOff x="0" y="0"/>
          <a:chExt cx="0" cy="0"/>
        </a:xfrm>
      </p:grpSpPr>
      <p:sp>
        <p:nvSpPr>
          <p:cNvPr id="332" name="Google Shape;332;p56"/>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333" name="Google Shape;333;p56"/>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334" name="Google Shape;334;p56"/>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335" name="Google Shape;335;p56"/>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336" name="Google Shape;336;p56"/>
          <p:cNvSpPr txBox="1"/>
          <p:nvPr>
            <p:ph idx="2" type="subTitle"/>
          </p:nvPr>
        </p:nvSpPr>
        <p:spPr>
          <a:xfrm>
            <a:off x="274325" y="2916900"/>
            <a:ext cx="2661000" cy="16551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latin typeface="Proxima Nova"/>
                <a:ea typeface="Proxima Nova"/>
                <a:cs typeface="Proxima Nova"/>
                <a:sym typeface="Proxima Nov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337" name="Google Shape;337;p56"/>
          <p:cNvSpPr txBox="1"/>
          <p:nvPr>
            <p:ph idx="3" type="subTitle"/>
          </p:nvPr>
        </p:nvSpPr>
        <p:spPr>
          <a:xfrm>
            <a:off x="6208771" y="2916900"/>
            <a:ext cx="2630400" cy="16551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latin typeface="Proxima Nova"/>
                <a:ea typeface="Proxima Nova"/>
                <a:cs typeface="Proxima Nova"/>
                <a:sym typeface="Proxima Nov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338" name="Google Shape;338;p56"/>
          <p:cNvSpPr txBox="1"/>
          <p:nvPr>
            <p:ph idx="4" type="subTitle"/>
          </p:nvPr>
        </p:nvSpPr>
        <p:spPr>
          <a:xfrm>
            <a:off x="3241550" y="2916900"/>
            <a:ext cx="2661000" cy="16551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latin typeface="Proxima Nova"/>
                <a:ea typeface="Proxima Nova"/>
                <a:cs typeface="Proxima Nova"/>
                <a:sym typeface="Proxima Nov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339" name="Google Shape;339;p56"/>
          <p:cNvSpPr/>
          <p:nvPr>
            <p:ph idx="5" type="pic"/>
          </p:nvPr>
        </p:nvSpPr>
        <p:spPr>
          <a:xfrm>
            <a:off x="1019675" y="1581912"/>
            <a:ext cx="1170300" cy="1170300"/>
          </a:xfrm>
          <a:prstGeom prst="rect">
            <a:avLst/>
          </a:prstGeom>
          <a:noFill/>
          <a:ln>
            <a:noFill/>
          </a:ln>
        </p:spPr>
      </p:sp>
      <p:sp>
        <p:nvSpPr>
          <p:cNvPr id="340" name="Google Shape;340;p56"/>
          <p:cNvSpPr/>
          <p:nvPr>
            <p:ph idx="6" type="pic"/>
          </p:nvPr>
        </p:nvSpPr>
        <p:spPr>
          <a:xfrm>
            <a:off x="3986850" y="1581912"/>
            <a:ext cx="1170300" cy="1170300"/>
          </a:xfrm>
          <a:prstGeom prst="rect">
            <a:avLst/>
          </a:prstGeom>
          <a:noFill/>
          <a:ln>
            <a:noFill/>
          </a:ln>
        </p:spPr>
      </p:sp>
      <p:sp>
        <p:nvSpPr>
          <p:cNvPr id="341" name="Google Shape;341;p56"/>
          <p:cNvSpPr/>
          <p:nvPr>
            <p:ph idx="7" type="pic"/>
          </p:nvPr>
        </p:nvSpPr>
        <p:spPr>
          <a:xfrm>
            <a:off x="6938821" y="1581912"/>
            <a:ext cx="1170300" cy="11703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 with Icons Dark 1">
  <p:cSld name="BLANK_1_1_1_2_1">
    <p:bg>
      <p:bgPr>
        <a:solidFill>
          <a:schemeClr val="accent5"/>
        </a:solidFill>
      </p:bgPr>
    </p:bg>
    <p:spTree>
      <p:nvGrpSpPr>
        <p:cNvPr id="342" name="Shape 342"/>
        <p:cNvGrpSpPr/>
        <p:nvPr/>
      </p:nvGrpSpPr>
      <p:grpSpPr>
        <a:xfrm>
          <a:off x="0" y="0"/>
          <a:ext cx="0" cy="0"/>
          <a:chOff x="0" y="0"/>
          <a:chExt cx="0" cy="0"/>
        </a:xfrm>
      </p:grpSpPr>
      <p:sp>
        <p:nvSpPr>
          <p:cNvPr id="343" name="Google Shape;343;p57"/>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344" name="Google Shape;344;p57"/>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345" name="Google Shape;345;p57"/>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346" name="Google Shape;346;p57"/>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
        <p:nvSpPr>
          <p:cNvPr id="347" name="Google Shape;347;p57"/>
          <p:cNvSpPr txBox="1"/>
          <p:nvPr>
            <p:ph idx="2" type="subTitle"/>
          </p:nvPr>
        </p:nvSpPr>
        <p:spPr>
          <a:xfrm>
            <a:off x="274325" y="2916900"/>
            <a:ext cx="2661000" cy="16551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348" name="Google Shape;348;p57"/>
          <p:cNvSpPr txBox="1"/>
          <p:nvPr>
            <p:ph idx="3" type="subTitle"/>
          </p:nvPr>
        </p:nvSpPr>
        <p:spPr>
          <a:xfrm>
            <a:off x="6208771" y="2916900"/>
            <a:ext cx="2630400" cy="16551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349" name="Google Shape;349;p57"/>
          <p:cNvSpPr txBox="1"/>
          <p:nvPr>
            <p:ph idx="4" type="subTitle"/>
          </p:nvPr>
        </p:nvSpPr>
        <p:spPr>
          <a:xfrm>
            <a:off x="3241550" y="2916900"/>
            <a:ext cx="2661000" cy="16551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350" name="Google Shape;350;p57"/>
          <p:cNvSpPr/>
          <p:nvPr>
            <p:ph idx="5" type="pic"/>
          </p:nvPr>
        </p:nvSpPr>
        <p:spPr>
          <a:xfrm>
            <a:off x="1019675" y="1581912"/>
            <a:ext cx="1170300" cy="1170300"/>
          </a:xfrm>
          <a:prstGeom prst="rect">
            <a:avLst/>
          </a:prstGeom>
          <a:noFill/>
          <a:ln>
            <a:noFill/>
          </a:ln>
        </p:spPr>
      </p:sp>
      <p:sp>
        <p:nvSpPr>
          <p:cNvPr id="351" name="Google Shape;351;p57"/>
          <p:cNvSpPr/>
          <p:nvPr>
            <p:ph idx="6" type="pic"/>
          </p:nvPr>
        </p:nvSpPr>
        <p:spPr>
          <a:xfrm>
            <a:off x="3986850" y="1581912"/>
            <a:ext cx="1170300" cy="1170300"/>
          </a:xfrm>
          <a:prstGeom prst="rect">
            <a:avLst/>
          </a:prstGeom>
          <a:noFill/>
          <a:ln>
            <a:noFill/>
          </a:ln>
        </p:spPr>
      </p:sp>
      <p:sp>
        <p:nvSpPr>
          <p:cNvPr id="352" name="Google Shape;352;p57"/>
          <p:cNvSpPr/>
          <p:nvPr>
            <p:ph idx="7" type="pic"/>
          </p:nvPr>
        </p:nvSpPr>
        <p:spPr>
          <a:xfrm>
            <a:off x="6938821" y="1581912"/>
            <a:ext cx="1170300" cy="11703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 with Icons Light 2">
  <p:cSld name="BLANK_2_1_2_1_1">
    <p:spTree>
      <p:nvGrpSpPr>
        <p:cNvPr id="353" name="Shape 353"/>
        <p:cNvGrpSpPr/>
        <p:nvPr/>
      </p:nvGrpSpPr>
      <p:grpSpPr>
        <a:xfrm>
          <a:off x="0" y="0"/>
          <a:ext cx="0" cy="0"/>
          <a:chOff x="0" y="0"/>
          <a:chExt cx="0" cy="0"/>
        </a:xfrm>
      </p:grpSpPr>
      <p:sp>
        <p:nvSpPr>
          <p:cNvPr id="354" name="Google Shape;354;p58"/>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355" name="Google Shape;355;p58"/>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356" name="Google Shape;356;p58"/>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357" name="Google Shape;357;p58"/>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dk2"/>
                </a:solidFill>
                <a:latin typeface="Proxima Nova"/>
                <a:ea typeface="Proxima Nova"/>
                <a:cs typeface="Proxima Nova"/>
                <a:sym typeface="Proxima Nova"/>
              </a:defRPr>
            </a:lvl1pPr>
            <a:lvl2pPr lvl="1">
              <a:spcBef>
                <a:spcPts val="0"/>
              </a:spcBef>
              <a:spcAft>
                <a:spcPts val="0"/>
              </a:spcAft>
              <a:buNone/>
              <a:defRPr sz="1800">
                <a:solidFill>
                  <a:schemeClr val="dk2"/>
                </a:solidFill>
              </a:defRPr>
            </a:lvl2pPr>
            <a:lvl3pPr lvl="2">
              <a:spcBef>
                <a:spcPts val="0"/>
              </a:spcBef>
              <a:spcAft>
                <a:spcPts val="0"/>
              </a:spcAft>
              <a:buNone/>
              <a:defRPr sz="1800">
                <a:solidFill>
                  <a:schemeClr val="dk2"/>
                </a:solidFill>
              </a:defRPr>
            </a:lvl3pPr>
            <a:lvl4pPr lvl="3">
              <a:spcBef>
                <a:spcPts val="0"/>
              </a:spcBef>
              <a:spcAft>
                <a:spcPts val="0"/>
              </a:spcAft>
              <a:buNone/>
              <a:defRPr sz="1800">
                <a:solidFill>
                  <a:schemeClr val="dk2"/>
                </a:solidFill>
              </a:defRPr>
            </a:lvl4pPr>
            <a:lvl5pPr lvl="4">
              <a:spcBef>
                <a:spcPts val="0"/>
              </a:spcBef>
              <a:spcAft>
                <a:spcPts val="0"/>
              </a:spcAft>
              <a:buNone/>
              <a:defRPr sz="1800">
                <a:solidFill>
                  <a:schemeClr val="dk2"/>
                </a:solidFill>
              </a:defRPr>
            </a:lvl5pPr>
            <a:lvl6pPr lvl="5">
              <a:spcBef>
                <a:spcPts val="0"/>
              </a:spcBef>
              <a:spcAft>
                <a:spcPts val="0"/>
              </a:spcAft>
              <a:buNone/>
              <a:defRPr sz="1800">
                <a:solidFill>
                  <a:schemeClr val="dk2"/>
                </a:solidFill>
              </a:defRPr>
            </a:lvl6pPr>
            <a:lvl7pPr lvl="6">
              <a:spcBef>
                <a:spcPts val="0"/>
              </a:spcBef>
              <a:spcAft>
                <a:spcPts val="0"/>
              </a:spcAft>
              <a:buNone/>
              <a:defRPr sz="1800">
                <a:solidFill>
                  <a:schemeClr val="dk2"/>
                </a:solidFill>
              </a:defRPr>
            </a:lvl7pPr>
            <a:lvl8pPr lvl="7">
              <a:spcBef>
                <a:spcPts val="0"/>
              </a:spcBef>
              <a:spcAft>
                <a:spcPts val="0"/>
              </a:spcAft>
              <a:buNone/>
              <a:defRPr sz="1800">
                <a:solidFill>
                  <a:schemeClr val="dk2"/>
                </a:solidFill>
              </a:defRPr>
            </a:lvl8pPr>
            <a:lvl9pPr lvl="8">
              <a:spcBef>
                <a:spcPts val="0"/>
              </a:spcBef>
              <a:spcAft>
                <a:spcPts val="0"/>
              </a:spcAft>
              <a:buNone/>
              <a:defRPr sz="1800">
                <a:solidFill>
                  <a:schemeClr val="dk2"/>
                </a:solidFill>
              </a:defRPr>
            </a:lvl9pPr>
          </a:lstStyle>
          <a:p/>
        </p:txBody>
      </p:sp>
      <p:sp>
        <p:nvSpPr>
          <p:cNvPr id="358" name="Google Shape;358;p58"/>
          <p:cNvSpPr txBox="1"/>
          <p:nvPr>
            <p:ph idx="2" type="subTitle"/>
          </p:nvPr>
        </p:nvSpPr>
        <p:spPr>
          <a:xfrm>
            <a:off x="274325" y="3401568"/>
            <a:ext cx="2661000" cy="9144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a:latin typeface="Proxima Nova"/>
                <a:ea typeface="Proxima Nova"/>
                <a:cs typeface="Proxima Nova"/>
                <a:sym typeface="Proxima Nova"/>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359" name="Google Shape;359;p58"/>
          <p:cNvSpPr txBox="1"/>
          <p:nvPr>
            <p:ph idx="3" type="subTitle"/>
          </p:nvPr>
        </p:nvSpPr>
        <p:spPr>
          <a:xfrm>
            <a:off x="6208771" y="3401568"/>
            <a:ext cx="2630400" cy="9144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a:latin typeface="Proxima Nova"/>
                <a:ea typeface="Proxima Nova"/>
                <a:cs typeface="Proxima Nova"/>
                <a:sym typeface="Proxima Nova"/>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360" name="Google Shape;360;p58"/>
          <p:cNvSpPr txBox="1"/>
          <p:nvPr>
            <p:ph idx="4" type="subTitle"/>
          </p:nvPr>
        </p:nvSpPr>
        <p:spPr>
          <a:xfrm>
            <a:off x="3241500" y="3401568"/>
            <a:ext cx="2661000" cy="9144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a:latin typeface="Proxima Nova"/>
                <a:ea typeface="Proxima Nova"/>
                <a:cs typeface="Proxima Nova"/>
                <a:sym typeface="Proxima Nova"/>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361" name="Google Shape;361;p58"/>
          <p:cNvSpPr txBox="1"/>
          <p:nvPr>
            <p:ph idx="5" type="subTitle"/>
          </p:nvPr>
        </p:nvSpPr>
        <p:spPr>
          <a:xfrm>
            <a:off x="274325" y="1581912"/>
            <a:ext cx="2661000" cy="4389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b="1"/>
            </a:lvl1pPr>
            <a:lvl2pPr lvl="1" algn="ctr">
              <a:spcBef>
                <a:spcPts val="0"/>
              </a:spcBef>
              <a:spcAft>
                <a:spcPts val="0"/>
              </a:spcAft>
              <a:buNone/>
              <a:defRPr b="1"/>
            </a:lvl2pPr>
            <a:lvl3pPr lvl="2" algn="ctr">
              <a:spcBef>
                <a:spcPts val="0"/>
              </a:spcBef>
              <a:spcAft>
                <a:spcPts val="0"/>
              </a:spcAft>
              <a:buNone/>
              <a:defRPr b="1"/>
            </a:lvl3pPr>
            <a:lvl4pPr lvl="3" algn="ctr">
              <a:spcBef>
                <a:spcPts val="0"/>
              </a:spcBef>
              <a:spcAft>
                <a:spcPts val="0"/>
              </a:spcAft>
              <a:buNone/>
              <a:defRPr b="1"/>
            </a:lvl4pPr>
            <a:lvl5pPr lvl="4" algn="ctr">
              <a:spcBef>
                <a:spcPts val="0"/>
              </a:spcBef>
              <a:spcAft>
                <a:spcPts val="0"/>
              </a:spcAft>
              <a:buNone/>
              <a:defRPr b="1"/>
            </a:lvl5pPr>
            <a:lvl6pPr lvl="5" algn="ctr">
              <a:spcBef>
                <a:spcPts val="0"/>
              </a:spcBef>
              <a:spcAft>
                <a:spcPts val="0"/>
              </a:spcAft>
              <a:buNone/>
              <a:defRPr b="1"/>
            </a:lvl6pPr>
            <a:lvl7pPr lvl="6" algn="ctr">
              <a:spcBef>
                <a:spcPts val="0"/>
              </a:spcBef>
              <a:spcAft>
                <a:spcPts val="0"/>
              </a:spcAft>
              <a:buNone/>
              <a:defRPr b="1"/>
            </a:lvl7pPr>
            <a:lvl8pPr lvl="7" algn="ctr">
              <a:spcBef>
                <a:spcPts val="0"/>
              </a:spcBef>
              <a:spcAft>
                <a:spcPts val="0"/>
              </a:spcAft>
              <a:buNone/>
              <a:defRPr b="1"/>
            </a:lvl8pPr>
            <a:lvl9pPr lvl="8" algn="ctr">
              <a:spcBef>
                <a:spcPts val="0"/>
              </a:spcBef>
              <a:spcAft>
                <a:spcPts val="0"/>
              </a:spcAft>
              <a:buNone/>
              <a:defRPr b="1"/>
            </a:lvl9pPr>
          </a:lstStyle>
          <a:p/>
        </p:txBody>
      </p:sp>
      <p:sp>
        <p:nvSpPr>
          <p:cNvPr id="362" name="Google Shape;362;p58"/>
          <p:cNvSpPr txBox="1"/>
          <p:nvPr>
            <p:ph idx="6" type="subTitle"/>
          </p:nvPr>
        </p:nvSpPr>
        <p:spPr>
          <a:xfrm>
            <a:off x="6208771" y="1581912"/>
            <a:ext cx="2630400" cy="4389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b="1"/>
            </a:lvl1pPr>
            <a:lvl2pPr lvl="1" algn="ctr">
              <a:spcBef>
                <a:spcPts val="0"/>
              </a:spcBef>
              <a:spcAft>
                <a:spcPts val="0"/>
              </a:spcAft>
              <a:buNone/>
              <a:defRPr b="1"/>
            </a:lvl2pPr>
            <a:lvl3pPr lvl="2" algn="ctr">
              <a:spcBef>
                <a:spcPts val="0"/>
              </a:spcBef>
              <a:spcAft>
                <a:spcPts val="0"/>
              </a:spcAft>
              <a:buNone/>
              <a:defRPr b="1"/>
            </a:lvl3pPr>
            <a:lvl4pPr lvl="3" algn="ctr">
              <a:spcBef>
                <a:spcPts val="0"/>
              </a:spcBef>
              <a:spcAft>
                <a:spcPts val="0"/>
              </a:spcAft>
              <a:buNone/>
              <a:defRPr b="1"/>
            </a:lvl4pPr>
            <a:lvl5pPr lvl="4" algn="ctr">
              <a:spcBef>
                <a:spcPts val="0"/>
              </a:spcBef>
              <a:spcAft>
                <a:spcPts val="0"/>
              </a:spcAft>
              <a:buNone/>
              <a:defRPr b="1"/>
            </a:lvl5pPr>
            <a:lvl6pPr lvl="5" algn="ctr">
              <a:spcBef>
                <a:spcPts val="0"/>
              </a:spcBef>
              <a:spcAft>
                <a:spcPts val="0"/>
              </a:spcAft>
              <a:buNone/>
              <a:defRPr b="1"/>
            </a:lvl6pPr>
            <a:lvl7pPr lvl="6" algn="ctr">
              <a:spcBef>
                <a:spcPts val="0"/>
              </a:spcBef>
              <a:spcAft>
                <a:spcPts val="0"/>
              </a:spcAft>
              <a:buNone/>
              <a:defRPr b="1"/>
            </a:lvl7pPr>
            <a:lvl8pPr lvl="7" algn="ctr">
              <a:spcBef>
                <a:spcPts val="0"/>
              </a:spcBef>
              <a:spcAft>
                <a:spcPts val="0"/>
              </a:spcAft>
              <a:buNone/>
              <a:defRPr b="1"/>
            </a:lvl8pPr>
            <a:lvl9pPr lvl="8" algn="ctr">
              <a:spcBef>
                <a:spcPts val="0"/>
              </a:spcBef>
              <a:spcAft>
                <a:spcPts val="0"/>
              </a:spcAft>
              <a:buNone/>
              <a:defRPr b="1"/>
            </a:lvl9pPr>
          </a:lstStyle>
          <a:p/>
        </p:txBody>
      </p:sp>
      <p:sp>
        <p:nvSpPr>
          <p:cNvPr id="363" name="Google Shape;363;p58"/>
          <p:cNvSpPr txBox="1"/>
          <p:nvPr>
            <p:ph idx="7" type="subTitle"/>
          </p:nvPr>
        </p:nvSpPr>
        <p:spPr>
          <a:xfrm>
            <a:off x="3241500" y="1581912"/>
            <a:ext cx="2661000" cy="4389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b="1"/>
            </a:lvl1pPr>
            <a:lvl2pPr lvl="1" algn="ctr">
              <a:spcBef>
                <a:spcPts val="0"/>
              </a:spcBef>
              <a:spcAft>
                <a:spcPts val="0"/>
              </a:spcAft>
              <a:buNone/>
              <a:defRPr b="1"/>
            </a:lvl2pPr>
            <a:lvl3pPr lvl="2" algn="ctr">
              <a:spcBef>
                <a:spcPts val="0"/>
              </a:spcBef>
              <a:spcAft>
                <a:spcPts val="0"/>
              </a:spcAft>
              <a:buNone/>
              <a:defRPr b="1"/>
            </a:lvl3pPr>
            <a:lvl4pPr lvl="3" algn="ctr">
              <a:spcBef>
                <a:spcPts val="0"/>
              </a:spcBef>
              <a:spcAft>
                <a:spcPts val="0"/>
              </a:spcAft>
              <a:buNone/>
              <a:defRPr b="1"/>
            </a:lvl4pPr>
            <a:lvl5pPr lvl="4" algn="ctr">
              <a:spcBef>
                <a:spcPts val="0"/>
              </a:spcBef>
              <a:spcAft>
                <a:spcPts val="0"/>
              </a:spcAft>
              <a:buNone/>
              <a:defRPr b="1"/>
            </a:lvl5pPr>
            <a:lvl6pPr lvl="5" algn="ctr">
              <a:spcBef>
                <a:spcPts val="0"/>
              </a:spcBef>
              <a:spcAft>
                <a:spcPts val="0"/>
              </a:spcAft>
              <a:buNone/>
              <a:defRPr b="1"/>
            </a:lvl6pPr>
            <a:lvl7pPr lvl="6" algn="ctr">
              <a:spcBef>
                <a:spcPts val="0"/>
              </a:spcBef>
              <a:spcAft>
                <a:spcPts val="0"/>
              </a:spcAft>
              <a:buNone/>
              <a:defRPr b="1"/>
            </a:lvl7pPr>
            <a:lvl8pPr lvl="7" algn="ctr">
              <a:spcBef>
                <a:spcPts val="0"/>
              </a:spcBef>
              <a:spcAft>
                <a:spcPts val="0"/>
              </a:spcAft>
              <a:buNone/>
              <a:defRPr b="1"/>
            </a:lvl8pPr>
            <a:lvl9pPr lvl="8" algn="ctr">
              <a:spcBef>
                <a:spcPts val="0"/>
              </a:spcBef>
              <a:spcAft>
                <a:spcPts val="0"/>
              </a:spcAft>
              <a:buNone/>
              <a:defRPr b="1"/>
            </a:lvl9pPr>
          </a:lstStyle>
          <a:p/>
        </p:txBody>
      </p:sp>
      <p:sp>
        <p:nvSpPr>
          <p:cNvPr id="364" name="Google Shape;364;p58"/>
          <p:cNvSpPr/>
          <p:nvPr>
            <p:ph idx="8" type="pic"/>
          </p:nvPr>
        </p:nvSpPr>
        <p:spPr>
          <a:xfrm>
            <a:off x="1019675" y="2126037"/>
            <a:ext cx="1170300" cy="1170300"/>
          </a:xfrm>
          <a:prstGeom prst="rect">
            <a:avLst/>
          </a:prstGeom>
          <a:noFill/>
          <a:ln>
            <a:noFill/>
          </a:ln>
        </p:spPr>
      </p:sp>
      <p:sp>
        <p:nvSpPr>
          <p:cNvPr id="365" name="Google Shape;365;p58"/>
          <p:cNvSpPr/>
          <p:nvPr>
            <p:ph idx="9" type="pic"/>
          </p:nvPr>
        </p:nvSpPr>
        <p:spPr>
          <a:xfrm>
            <a:off x="4053088" y="2126037"/>
            <a:ext cx="1170300" cy="1170300"/>
          </a:xfrm>
          <a:prstGeom prst="rect">
            <a:avLst/>
          </a:prstGeom>
          <a:noFill/>
          <a:ln>
            <a:noFill/>
          </a:ln>
        </p:spPr>
      </p:sp>
      <p:sp>
        <p:nvSpPr>
          <p:cNvPr id="366" name="Google Shape;366;p58"/>
          <p:cNvSpPr/>
          <p:nvPr>
            <p:ph idx="13" type="pic"/>
          </p:nvPr>
        </p:nvSpPr>
        <p:spPr>
          <a:xfrm>
            <a:off x="6938821" y="2126037"/>
            <a:ext cx="1170300" cy="11703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 with Icons Dark 2">
  <p:cSld name="BLANK_1_1_1_2_1_1">
    <p:bg>
      <p:bgPr>
        <a:solidFill>
          <a:schemeClr val="accent5"/>
        </a:solidFill>
      </p:bgPr>
    </p:bg>
    <p:spTree>
      <p:nvGrpSpPr>
        <p:cNvPr id="367" name="Shape 367"/>
        <p:cNvGrpSpPr/>
        <p:nvPr/>
      </p:nvGrpSpPr>
      <p:grpSpPr>
        <a:xfrm>
          <a:off x="0" y="0"/>
          <a:ext cx="0" cy="0"/>
          <a:chOff x="0" y="0"/>
          <a:chExt cx="0" cy="0"/>
        </a:xfrm>
      </p:grpSpPr>
      <p:sp>
        <p:nvSpPr>
          <p:cNvPr id="368" name="Google Shape;368;p59"/>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369" name="Google Shape;369;p59"/>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370" name="Google Shape;370;p59"/>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371" name="Google Shape;371;p59"/>
          <p:cNvSpPr txBox="1"/>
          <p:nvPr>
            <p:ph idx="1" type="subTitle"/>
          </p:nvPr>
        </p:nvSpPr>
        <p:spPr>
          <a:xfrm>
            <a:off x="274325" y="731525"/>
            <a:ext cx="4142100" cy="457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800">
                <a:solidFill>
                  <a:schemeClr val="lt1"/>
                </a:solidFill>
                <a:latin typeface="Proxima Nova"/>
                <a:ea typeface="Proxima Nova"/>
                <a:cs typeface="Proxima Nova"/>
                <a:sym typeface="Proxima Nova"/>
              </a:defRPr>
            </a:lvl1pPr>
            <a:lvl2pPr lvl="1">
              <a:spcBef>
                <a:spcPts val="0"/>
              </a:spcBef>
              <a:spcAft>
                <a:spcPts val="0"/>
              </a:spcAft>
              <a:buNone/>
              <a:defRPr sz="1800">
                <a:solidFill>
                  <a:schemeClr val="lt1"/>
                </a:solidFill>
              </a:defRPr>
            </a:lvl2pPr>
            <a:lvl3pPr lvl="2">
              <a:spcBef>
                <a:spcPts val="0"/>
              </a:spcBef>
              <a:spcAft>
                <a:spcPts val="0"/>
              </a:spcAft>
              <a:buNone/>
              <a:defRPr sz="1800">
                <a:solidFill>
                  <a:schemeClr val="lt1"/>
                </a:solidFill>
              </a:defRPr>
            </a:lvl3pPr>
            <a:lvl4pPr lvl="3">
              <a:spcBef>
                <a:spcPts val="0"/>
              </a:spcBef>
              <a:spcAft>
                <a:spcPts val="0"/>
              </a:spcAft>
              <a:buNone/>
              <a:defRPr sz="1800">
                <a:solidFill>
                  <a:schemeClr val="lt1"/>
                </a:solidFill>
              </a:defRPr>
            </a:lvl4pPr>
            <a:lvl5pPr lvl="4">
              <a:spcBef>
                <a:spcPts val="0"/>
              </a:spcBef>
              <a:spcAft>
                <a:spcPts val="0"/>
              </a:spcAft>
              <a:buNone/>
              <a:defRPr sz="1800">
                <a:solidFill>
                  <a:schemeClr val="lt1"/>
                </a:solidFill>
              </a:defRPr>
            </a:lvl5pPr>
            <a:lvl6pPr lvl="5">
              <a:spcBef>
                <a:spcPts val="0"/>
              </a:spcBef>
              <a:spcAft>
                <a:spcPts val="0"/>
              </a:spcAft>
              <a:buNone/>
              <a:defRPr sz="1800">
                <a:solidFill>
                  <a:schemeClr val="lt1"/>
                </a:solidFill>
              </a:defRPr>
            </a:lvl6pPr>
            <a:lvl7pPr lvl="6">
              <a:spcBef>
                <a:spcPts val="0"/>
              </a:spcBef>
              <a:spcAft>
                <a:spcPts val="0"/>
              </a:spcAft>
              <a:buNone/>
              <a:defRPr sz="1800">
                <a:solidFill>
                  <a:schemeClr val="lt1"/>
                </a:solidFill>
              </a:defRPr>
            </a:lvl7pPr>
            <a:lvl8pPr lvl="7">
              <a:spcBef>
                <a:spcPts val="0"/>
              </a:spcBef>
              <a:spcAft>
                <a:spcPts val="0"/>
              </a:spcAft>
              <a:buNone/>
              <a:defRPr sz="1800">
                <a:solidFill>
                  <a:schemeClr val="lt1"/>
                </a:solidFill>
              </a:defRPr>
            </a:lvl8pPr>
            <a:lvl9pPr lvl="8">
              <a:spcBef>
                <a:spcPts val="0"/>
              </a:spcBef>
              <a:spcAft>
                <a:spcPts val="0"/>
              </a:spcAft>
              <a:buNone/>
              <a:defRPr sz="1800">
                <a:solidFill>
                  <a:schemeClr val="lt1"/>
                </a:solidFill>
              </a:defRPr>
            </a:lvl9pPr>
          </a:lstStyle>
          <a:p/>
        </p:txBody>
      </p:sp>
      <p:sp>
        <p:nvSpPr>
          <p:cNvPr id="372" name="Google Shape;372;p59"/>
          <p:cNvSpPr txBox="1"/>
          <p:nvPr>
            <p:ph idx="2" type="subTitle"/>
          </p:nvPr>
        </p:nvSpPr>
        <p:spPr>
          <a:xfrm>
            <a:off x="274325" y="3401568"/>
            <a:ext cx="2661000" cy="9144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lgn="ctr">
              <a:spcBef>
                <a:spcPts val="0"/>
              </a:spcBef>
              <a:spcAft>
                <a:spcPts val="0"/>
              </a:spcAft>
              <a:buNone/>
              <a:defRPr>
                <a:solidFill>
                  <a:schemeClr val="lt1"/>
                </a:solidFill>
              </a:defRPr>
            </a:lvl2pPr>
            <a:lvl3pPr lvl="2" algn="ctr">
              <a:spcBef>
                <a:spcPts val="0"/>
              </a:spcBef>
              <a:spcAft>
                <a:spcPts val="0"/>
              </a:spcAft>
              <a:buNone/>
              <a:defRPr>
                <a:solidFill>
                  <a:schemeClr val="lt1"/>
                </a:solidFill>
              </a:defRPr>
            </a:lvl3pPr>
            <a:lvl4pPr lvl="3" algn="ctr">
              <a:spcBef>
                <a:spcPts val="0"/>
              </a:spcBef>
              <a:spcAft>
                <a:spcPts val="0"/>
              </a:spcAft>
              <a:buNone/>
              <a:defRPr>
                <a:solidFill>
                  <a:schemeClr val="lt1"/>
                </a:solidFill>
              </a:defRPr>
            </a:lvl4pPr>
            <a:lvl5pPr lvl="4" algn="ctr">
              <a:spcBef>
                <a:spcPts val="0"/>
              </a:spcBef>
              <a:spcAft>
                <a:spcPts val="0"/>
              </a:spcAft>
              <a:buNone/>
              <a:defRPr>
                <a:solidFill>
                  <a:schemeClr val="lt1"/>
                </a:solidFill>
              </a:defRPr>
            </a:lvl5pPr>
            <a:lvl6pPr lvl="5" algn="ctr">
              <a:spcBef>
                <a:spcPts val="0"/>
              </a:spcBef>
              <a:spcAft>
                <a:spcPts val="0"/>
              </a:spcAft>
              <a:buNone/>
              <a:defRPr>
                <a:solidFill>
                  <a:schemeClr val="lt1"/>
                </a:solidFill>
              </a:defRPr>
            </a:lvl6pPr>
            <a:lvl7pPr lvl="6" algn="ctr">
              <a:spcBef>
                <a:spcPts val="0"/>
              </a:spcBef>
              <a:spcAft>
                <a:spcPts val="0"/>
              </a:spcAft>
              <a:buNone/>
              <a:defRPr>
                <a:solidFill>
                  <a:schemeClr val="lt1"/>
                </a:solidFill>
              </a:defRPr>
            </a:lvl7pPr>
            <a:lvl8pPr lvl="7" algn="ctr">
              <a:spcBef>
                <a:spcPts val="0"/>
              </a:spcBef>
              <a:spcAft>
                <a:spcPts val="0"/>
              </a:spcAft>
              <a:buNone/>
              <a:defRPr>
                <a:solidFill>
                  <a:schemeClr val="lt1"/>
                </a:solidFill>
              </a:defRPr>
            </a:lvl8pPr>
            <a:lvl9pPr lvl="8" algn="ctr">
              <a:spcBef>
                <a:spcPts val="0"/>
              </a:spcBef>
              <a:spcAft>
                <a:spcPts val="0"/>
              </a:spcAft>
              <a:buNone/>
              <a:defRPr>
                <a:solidFill>
                  <a:schemeClr val="lt1"/>
                </a:solidFill>
              </a:defRPr>
            </a:lvl9pPr>
          </a:lstStyle>
          <a:p/>
        </p:txBody>
      </p:sp>
      <p:sp>
        <p:nvSpPr>
          <p:cNvPr id="373" name="Google Shape;373;p59"/>
          <p:cNvSpPr txBox="1"/>
          <p:nvPr>
            <p:ph idx="3" type="subTitle"/>
          </p:nvPr>
        </p:nvSpPr>
        <p:spPr>
          <a:xfrm>
            <a:off x="6208771" y="3401568"/>
            <a:ext cx="2630400" cy="9144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lgn="ctr">
              <a:spcBef>
                <a:spcPts val="0"/>
              </a:spcBef>
              <a:spcAft>
                <a:spcPts val="0"/>
              </a:spcAft>
              <a:buNone/>
              <a:defRPr>
                <a:solidFill>
                  <a:schemeClr val="lt1"/>
                </a:solidFill>
              </a:defRPr>
            </a:lvl2pPr>
            <a:lvl3pPr lvl="2" algn="ctr">
              <a:spcBef>
                <a:spcPts val="0"/>
              </a:spcBef>
              <a:spcAft>
                <a:spcPts val="0"/>
              </a:spcAft>
              <a:buNone/>
              <a:defRPr>
                <a:solidFill>
                  <a:schemeClr val="lt1"/>
                </a:solidFill>
              </a:defRPr>
            </a:lvl3pPr>
            <a:lvl4pPr lvl="3" algn="ctr">
              <a:spcBef>
                <a:spcPts val="0"/>
              </a:spcBef>
              <a:spcAft>
                <a:spcPts val="0"/>
              </a:spcAft>
              <a:buNone/>
              <a:defRPr>
                <a:solidFill>
                  <a:schemeClr val="lt1"/>
                </a:solidFill>
              </a:defRPr>
            </a:lvl4pPr>
            <a:lvl5pPr lvl="4" algn="ctr">
              <a:spcBef>
                <a:spcPts val="0"/>
              </a:spcBef>
              <a:spcAft>
                <a:spcPts val="0"/>
              </a:spcAft>
              <a:buNone/>
              <a:defRPr>
                <a:solidFill>
                  <a:schemeClr val="lt1"/>
                </a:solidFill>
              </a:defRPr>
            </a:lvl5pPr>
            <a:lvl6pPr lvl="5" algn="ctr">
              <a:spcBef>
                <a:spcPts val="0"/>
              </a:spcBef>
              <a:spcAft>
                <a:spcPts val="0"/>
              </a:spcAft>
              <a:buNone/>
              <a:defRPr>
                <a:solidFill>
                  <a:schemeClr val="lt1"/>
                </a:solidFill>
              </a:defRPr>
            </a:lvl6pPr>
            <a:lvl7pPr lvl="6" algn="ctr">
              <a:spcBef>
                <a:spcPts val="0"/>
              </a:spcBef>
              <a:spcAft>
                <a:spcPts val="0"/>
              </a:spcAft>
              <a:buNone/>
              <a:defRPr>
                <a:solidFill>
                  <a:schemeClr val="lt1"/>
                </a:solidFill>
              </a:defRPr>
            </a:lvl7pPr>
            <a:lvl8pPr lvl="7" algn="ctr">
              <a:spcBef>
                <a:spcPts val="0"/>
              </a:spcBef>
              <a:spcAft>
                <a:spcPts val="0"/>
              </a:spcAft>
              <a:buNone/>
              <a:defRPr>
                <a:solidFill>
                  <a:schemeClr val="lt1"/>
                </a:solidFill>
              </a:defRPr>
            </a:lvl8pPr>
            <a:lvl9pPr lvl="8" algn="ctr">
              <a:spcBef>
                <a:spcPts val="0"/>
              </a:spcBef>
              <a:spcAft>
                <a:spcPts val="0"/>
              </a:spcAft>
              <a:buNone/>
              <a:defRPr>
                <a:solidFill>
                  <a:schemeClr val="lt1"/>
                </a:solidFill>
              </a:defRPr>
            </a:lvl9pPr>
          </a:lstStyle>
          <a:p/>
        </p:txBody>
      </p:sp>
      <p:sp>
        <p:nvSpPr>
          <p:cNvPr id="374" name="Google Shape;374;p59"/>
          <p:cNvSpPr txBox="1"/>
          <p:nvPr>
            <p:ph idx="4" type="subTitle"/>
          </p:nvPr>
        </p:nvSpPr>
        <p:spPr>
          <a:xfrm>
            <a:off x="3241550" y="3401568"/>
            <a:ext cx="2661000" cy="9144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lgn="ctr">
              <a:spcBef>
                <a:spcPts val="0"/>
              </a:spcBef>
              <a:spcAft>
                <a:spcPts val="0"/>
              </a:spcAft>
              <a:buNone/>
              <a:defRPr>
                <a:solidFill>
                  <a:schemeClr val="lt1"/>
                </a:solidFill>
              </a:defRPr>
            </a:lvl2pPr>
            <a:lvl3pPr lvl="2" algn="ctr">
              <a:spcBef>
                <a:spcPts val="0"/>
              </a:spcBef>
              <a:spcAft>
                <a:spcPts val="0"/>
              </a:spcAft>
              <a:buNone/>
              <a:defRPr>
                <a:solidFill>
                  <a:schemeClr val="lt1"/>
                </a:solidFill>
              </a:defRPr>
            </a:lvl3pPr>
            <a:lvl4pPr lvl="3" algn="ctr">
              <a:spcBef>
                <a:spcPts val="0"/>
              </a:spcBef>
              <a:spcAft>
                <a:spcPts val="0"/>
              </a:spcAft>
              <a:buNone/>
              <a:defRPr>
                <a:solidFill>
                  <a:schemeClr val="lt1"/>
                </a:solidFill>
              </a:defRPr>
            </a:lvl4pPr>
            <a:lvl5pPr lvl="4" algn="ctr">
              <a:spcBef>
                <a:spcPts val="0"/>
              </a:spcBef>
              <a:spcAft>
                <a:spcPts val="0"/>
              </a:spcAft>
              <a:buNone/>
              <a:defRPr>
                <a:solidFill>
                  <a:schemeClr val="lt1"/>
                </a:solidFill>
              </a:defRPr>
            </a:lvl5pPr>
            <a:lvl6pPr lvl="5" algn="ctr">
              <a:spcBef>
                <a:spcPts val="0"/>
              </a:spcBef>
              <a:spcAft>
                <a:spcPts val="0"/>
              </a:spcAft>
              <a:buNone/>
              <a:defRPr>
                <a:solidFill>
                  <a:schemeClr val="lt1"/>
                </a:solidFill>
              </a:defRPr>
            </a:lvl6pPr>
            <a:lvl7pPr lvl="6" algn="ctr">
              <a:spcBef>
                <a:spcPts val="0"/>
              </a:spcBef>
              <a:spcAft>
                <a:spcPts val="0"/>
              </a:spcAft>
              <a:buNone/>
              <a:defRPr>
                <a:solidFill>
                  <a:schemeClr val="lt1"/>
                </a:solidFill>
              </a:defRPr>
            </a:lvl7pPr>
            <a:lvl8pPr lvl="7" algn="ctr">
              <a:spcBef>
                <a:spcPts val="0"/>
              </a:spcBef>
              <a:spcAft>
                <a:spcPts val="0"/>
              </a:spcAft>
              <a:buNone/>
              <a:defRPr>
                <a:solidFill>
                  <a:schemeClr val="lt1"/>
                </a:solidFill>
              </a:defRPr>
            </a:lvl8pPr>
            <a:lvl9pPr lvl="8" algn="ctr">
              <a:spcBef>
                <a:spcPts val="0"/>
              </a:spcBef>
              <a:spcAft>
                <a:spcPts val="0"/>
              </a:spcAft>
              <a:buNone/>
              <a:defRPr>
                <a:solidFill>
                  <a:schemeClr val="lt1"/>
                </a:solidFill>
              </a:defRPr>
            </a:lvl9pPr>
          </a:lstStyle>
          <a:p/>
        </p:txBody>
      </p:sp>
      <p:sp>
        <p:nvSpPr>
          <p:cNvPr id="375" name="Google Shape;375;p59"/>
          <p:cNvSpPr txBox="1"/>
          <p:nvPr>
            <p:ph idx="5" type="subTitle"/>
          </p:nvPr>
        </p:nvSpPr>
        <p:spPr>
          <a:xfrm>
            <a:off x="274325" y="1581912"/>
            <a:ext cx="2661000" cy="4389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b="1">
                <a:solidFill>
                  <a:schemeClr val="lt1"/>
                </a:solidFill>
              </a:defRPr>
            </a:lvl1pPr>
            <a:lvl2pPr lvl="1" algn="ctr">
              <a:spcBef>
                <a:spcPts val="0"/>
              </a:spcBef>
              <a:spcAft>
                <a:spcPts val="0"/>
              </a:spcAft>
              <a:buNone/>
              <a:defRPr b="1">
                <a:solidFill>
                  <a:schemeClr val="lt1"/>
                </a:solidFill>
              </a:defRPr>
            </a:lvl2pPr>
            <a:lvl3pPr lvl="2" algn="ctr">
              <a:spcBef>
                <a:spcPts val="0"/>
              </a:spcBef>
              <a:spcAft>
                <a:spcPts val="0"/>
              </a:spcAft>
              <a:buNone/>
              <a:defRPr b="1">
                <a:solidFill>
                  <a:schemeClr val="lt1"/>
                </a:solidFill>
              </a:defRPr>
            </a:lvl3pPr>
            <a:lvl4pPr lvl="3" algn="ctr">
              <a:spcBef>
                <a:spcPts val="0"/>
              </a:spcBef>
              <a:spcAft>
                <a:spcPts val="0"/>
              </a:spcAft>
              <a:buNone/>
              <a:defRPr b="1">
                <a:solidFill>
                  <a:schemeClr val="lt1"/>
                </a:solidFill>
              </a:defRPr>
            </a:lvl4pPr>
            <a:lvl5pPr lvl="4" algn="ctr">
              <a:spcBef>
                <a:spcPts val="0"/>
              </a:spcBef>
              <a:spcAft>
                <a:spcPts val="0"/>
              </a:spcAft>
              <a:buNone/>
              <a:defRPr b="1">
                <a:solidFill>
                  <a:schemeClr val="lt1"/>
                </a:solidFill>
              </a:defRPr>
            </a:lvl5pPr>
            <a:lvl6pPr lvl="5" algn="ctr">
              <a:spcBef>
                <a:spcPts val="0"/>
              </a:spcBef>
              <a:spcAft>
                <a:spcPts val="0"/>
              </a:spcAft>
              <a:buNone/>
              <a:defRPr b="1">
                <a:solidFill>
                  <a:schemeClr val="lt1"/>
                </a:solidFill>
              </a:defRPr>
            </a:lvl6pPr>
            <a:lvl7pPr lvl="6" algn="ctr">
              <a:spcBef>
                <a:spcPts val="0"/>
              </a:spcBef>
              <a:spcAft>
                <a:spcPts val="0"/>
              </a:spcAft>
              <a:buNone/>
              <a:defRPr b="1">
                <a:solidFill>
                  <a:schemeClr val="lt1"/>
                </a:solidFill>
              </a:defRPr>
            </a:lvl7pPr>
            <a:lvl8pPr lvl="7" algn="ctr">
              <a:spcBef>
                <a:spcPts val="0"/>
              </a:spcBef>
              <a:spcAft>
                <a:spcPts val="0"/>
              </a:spcAft>
              <a:buNone/>
              <a:defRPr b="1">
                <a:solidFill>
                  <a:schemeClr val="lt1"/>
                </a:solidFill>
              </a:defRPr>
            </a:lvl8pPr>
            <a:lvl9pPr lvl="8" algn="ctr">
              <a:spcBef>
                <a:spcPts val="0"/>
              </a:spcBef>
              <a:spcAft>
                <a:spcPts val="0"/>
              </a:spcAft>
              <a:buNone/>
              <a:defRPr b="1">
                <a:solidFill>
                  <a:schemeClr val="lt1"/>
                </a:solidFill>
              </a:defRPr>
            </a:lvl9pPr>
          </a:lstStyle>
          <a:p/>
        </p:txBody>
      </p:sp>
      <p:sp>
        <p:nvSpPr>
          <p:cNvPr id="376" name="Google Shape;376;p59"/>
          <p:cNvSpPr txBox="1"/>
          <p:nvPr>
            <p:ph idx="6" type="subTitle"/>
          </p:nvPr>
        </p:nvSpPr>
        <p:spPr>
          <a:xfrm>
            <a:off x="6208771" y="1581912"/>
            <a:ext cx="2630400" cy="4389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b="1">
                <a:solidFill>
                  <a:schemeClr val="lt1"/>
                </a:solidFill>
              </a:defRPr>
            </a:lvl1pPr>
            <a:lvl2pPr lvl="1" algn="ctr">
              <a:spcBef>
                <a:spcPts val="0"/>
              </a:spcBef>
              <a:spcAft>
                <a:spcPts val="0"/>
              </a:spcAft>
              <a:buNone/>
              <a:defRPr b="1">
                <a:solidFill>
                  <a:schemeClr val="lt1"/>
                </a:solidFill>
              </a:defRPr>
            </a:lvl2pPr>
            <a:lvl3pPr lvl="2" algn="ctr">
              <a:spcBef>
                <a:spcPts val="0"/>
              </a:spcBef>
              <a:spcAft>
                <a:spcPts val="0"/>
              </a:spcAft>
              <a:buNone/>
              <a:defRPr b="1">
                <a:solidFill>
                  <a:schemeClr val="lt1"/>
                </a:solidFill>
              </a:defRPr>
            </a:lvl3pPr>
            <a:lvl4pPr lvl="3" algn="ctr">
              <a:spcBef>
                <a:spcPts val="0"/>
              </a:spcBef>
              <a:spcAft>
                <a:spcPts val="0"/>
              </a:spcAft>
              <a:buNone/>
              <a:defRPr b="1">
                <a:solidFill>
                  <a:schemeClr val="lt1"/>
                </a:solidFill>
              </a:defRPr>
            </a:lvl4pPr>
            <a:lvl5pPr lvl="4" algn="ctr">
              <a:spcBef>
                <a:spcPts val="0"/>
              </a:spcBef>
              <a:spcAft>
                <a:spcPts val="0"/>
              </a:spcAft>
              <a:buNone/>
              <a:defRPr b="1">
                <a:solidFill>
                  <a:schemeClr val="lt1"/>
                </a:solidFill>
              </a:defRPr>
            </a:lvl5pPr>
            <a:lvl6pPr lvl="5" algn="ctr">
              <a:spcBef>
                <a:spcPts val="0"/>
              </a:spcBef>
              <a:spcAft>
                <a:spcPts val="0"/>
              </a:spcAft>
              <a:buNone/>
              <a:defRPr b="1">
                <a:solidFill>
                  <a:schemeClr val="lt1"/>
                </a:solidFill>
              </a:defRPr>
            </a:lvl6pPr>
            <a:lvl7pPr lvl="6" algn="ctr">
              <a:spcBef>
                <a:spcPts val="0"/>
              </a:spcBef>
              <a:spcAft>
                <a:spcPts val="0"/>
              </a:spcAft>
              <a:buNone/>
              <a:defRPr b="1">
                <a:solidFill>
                  <a:schemeClr val="lt1"/>
                </a:solidFill>
              </a:defRPr>
            </a:lvl7pPr>
            <a:lvl8pPr lvl="7" algn="ctr">
              <a:spcBef>
                <a:spcPts val="0"/>
              </a:spcBef>
              <a:spcAft>
                <a:spcPts val="0"/>
              </a:spcAft>
              <a:buNone/>
              <a:defRPr b="1">
                <a:solidFill>
                  <a:schemeClr val="lt1"/>
                </a:solidFill>
              </a:defRPr>
            </a:lvl8pPr>
            <a:lvl9pPr lvl="8" algn="ctr">
              <a:spcBef>
                <a:spcPts val="0"/>
              </a:spcBef>
              <a:spcAft>
                <a:spcPts val="0"/>
              </a:spcAft>
              <a:buNone/>
              <a:defRPr b="1">
                <a:solidFill>
                  <a:schemeClr val="lt1"/>
                </a:solidFill>
              </a:defRPr>
            </a:lvl9pPr>
          </a:lstStyle>
          <a:p/>
        </p:txBody>
      </p:sp>
      <p:sp>
        <p:nvSpPr>
          <p:cNvPr id="377" name="Google Shape;377;p59"/>
          <p:cNvSpPr txBox="1"/>
          <p:nvPr>
            <p:ph idx="7" type="subTitle"/>
          </p:nvPr>
        </p:nvSpPr>
        <p:spPr>
          <a:xfrm>
            <a:off x="3241550" y="1581912"/>
            <a:ext cx="2661000" cy="4389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None/>
              <a:defRPr b="1">
                <a:solidFill>
                  <a:schemeClr val="lt1"/>
                </a:solidFill>
              </a:defRPr>
            </a:lvl1pPr>
            <a:lvl2pPr lvl="1" algn="ctr">
              <a:spcBef>
                <a:spcPts val="0"/>
              </a:spcBef>
              <a:spcAft>
                <a:spcPts val="0"/>
              </a:spcAft>
              <a:buNone/>
              <a:defRPr b="1">
                <a:solidFill>
                  <a:schemeClr val="lt1"/>
                </a:solidFill>
              </a:defRPr>
            </a:lvl2pPr>
            <a:lvl3pPr lvl="2" algn="ctr">
              <a:spcBef>
                <a:spcPts val="0"/>
              </a:spcBef>
              <a:spcAft>
                <a:spcPts val="0"/>
              </a:spcAft>
              <a:buNone/>
              <a:defRPr b="1">
                <a:solidFill>
                  <a:schemeClr val="lt1"/>
                </a:solidFill>
              </a:defRPr>
            </a:lvl3pPr>
            <a:lvl4pPr lvl="3" algn="ctr">
              <a:spcBef>
                <a:spcPts val="0"/>
              </a:spcBef>
              <a:spcAft>
                <a:spcPts val="0"/>
              </a:spcAft>
              <a:buNone/>
              <a:defRPr b="1">
                <a:solidFill>
                  <a:schemeClr val="lt1"/>
                </a:solidFill>
              </a:defRPr>
            </a:lvl4pPr>
            <a:lvl5pPr lvl="4" algn="ctr">
              <a:spcBef>
                <a:spcPts val="0"/>
              </a:spcBef>
              <a:spcAft>
                <a:spcPts val="0"/>
              </a:spcAft>
              <a:buNone/>
              <a:defRPr b="1">
                <a:solidFill>
                  <a:schemeClr val="lt1"/>
                </a:solidFill>
              </a:defRPr>
            </a:lvl5pPr>
            <a:lvl6pPr lvl="5" algn="ctr">
              <a:spcBef>
                <a:spcPts val="0"/>
              </a:spcBef>
              <a:spcAft>
                <a:spcPts val="0"/>
              </a:spcAft>
              <a:buNone/>
              <a:defRPr b="1">
                <a:solidFill>
                  <a:schemeClr val="lt1"/>
                </a:solidFill>
              </a:defRPr>
            </a:lvl6pPr>
            <a:lvl7pPr lvl="6" algn="ctr">
              <a:spcBef>
                <a:spcPts val="0"/>
              </a:spcBef>
              <a:spcAft>
                <a:spcPts val="0"/>
              </a:spcAft>
              <a:buNone/>
              <a:defRPr b="1">
                <a:solidFill>
                  <a:schemeClr val="lt1"/>
                </a:solidFill>
              </a:defRPr>
            </a:lvl7pPr>
            <a:lvl8pPr lvl="7" algn="ctr">
              <a:spcBef>
                <a:spcPts val="0"/>
              </a:spcBef>
              <a:spcAft>
                <a:spcPts val="0"/>
              </a:spcAft>
              <a:buNone/>
              <a:defRPr b="1">
                <a:solidFill>
                  <a:schemeClr val="lt1"/>
                </a:solidFill>
              </a:defRPr>
            </a:lvl8pPr>
            <a:lvl9pPr lvl="8" algn="ctr">
              <a:spcBef>
                <a:spcPts val="0"/>
              </a:spcBef>
              <a:spcAft>
                <a:spcPts val="0"/>
              </a:spcAft>
              <a:buNone/>
              <a:defRPr b="1">
                <a:solidFill>
                  <a:schemeClr val="lt1"/>
                </a:solidFill>
              </a:defRPr>
            </a:lvl9pPr>
          </a:lstStyle>
          <a:p/>
        </p:txBody>
      </p:sp>
      <p:sp>
        <p:nvSpPr>
          <p:cNvPr id="378" name="Google Shape;378;p59"/>
          <p:cNvSpPr/>
          <p:nvPr>
            <p:ph idx="8" type="pic"/>
          </p:nvPr>
        </p:nvSpPr>
        <p:spPr>
          <a:xfrm>
            <a:off x="1019675" y="2126037"/>
            <a:ext cx="1170300" cy="1170300"/>
          </a:xfrm>
          <a:prstGeom prst="rect">
            <a:avLst/>
          </a:prstGeom>
          <a:noFill/>
          <a:ln>
            <a:noFill/>
          </a:ln>
        </p:spPr>
      </p:sp>
      <p:sp>
        <p:nvSpPr>
          <p:cNvPr id="379" name="Google Shape;379;p59"/>
          <p:cNvSpPr/>
          <p:nvPr>
            <p:ph idx="9" type="pic"/>
          </p:nvPr>
        </p:nvSpPr>
        <p:spPr>
          <a:xfrm>
            <a:off x="4053088" y="2126037"/>
            <a:ext cx="1170300" cy="1170300"/>
          </a:xfrm>
          <a:prstGeom prst="rect">
            <a:avLst/>
          </a:prstGeom>
          <a:noFill/>
          <a:ln>
            <a:noFill/>
          </a:ln>
        </p:spPr>
      </p:sp>
      <p:sp>
        <p:nvSpPr>
          <p:cNvPr id="380" name="Google Shape;380;p59"/>
          <p:cNvSpPr/>
          <p:nvPr>
            <p:ph idx="13" type="pic"/>
          </p:nvPr>
        </p:nvSpPr>
        <p:spPr>
          <a:xfrm>
            <a:off x="6938821" y="2126037"/>
            <a:ext cx="1170300" cy="1170300"/>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Light">
  <p:cSld name="BLANK_2_1_1">
    <p:spTree>
      <p:nvGrpSpPr>
        <p:cNvPr id="381" name="Shape 381"/>
        <p:cNvGrpSpPr/>
        <p:nvPr/>
      </p:nvGrpSpPr>
      <p:grpSpPr>
        <a:xfrm>
          <a:off x="0" y="0"/>
          <a:ext cx="0" cy="0"/>
          <a:chOff x="0" y="0"/>
          <a:chExt cx="0" cy="0"/>
        </a:xfrm>
      </p:grpSpPr>
      <p:sp>
        <p:nvSpPr>
          <p:cNvPr id="382" name="Google Shape;382;p60"/>
          <p:cNvSpPr/>
          <p:nvPr/>
        </p:nvSpPr>
        <p:spPr>
          <a:xfrm>
            <a:off x="0" y="1188725"/>
            <a:ext cx="5898000" cy="3954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60"/>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384" name="Google Shape;384;p60"/>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385" name="Google Shape;385;p60"/>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386" name="Google Shape;386;p60"/>
          <p:cNvSpPr txBox="1"/>
          <p:nvPr>
            <p:ph idx="1" type="subTitle"/>
          </p:nvPr>
        </p:nvSpPr>
        <p:spPr>
          <a:xfrm>
            <a:off x="960120" y="2478024"/>
            <a:ext cx="4544700" cy="2094000"/>
          </a:xfrm>
          <a:prstGeom prst="rect">
            <a:avLst/>
          </a:prstGeom>
        </p:spPr>
        <p:txBody>
          <a:bodyPr anchorCtr="0" anchor="t" bIns="0" lIns="0" spcFirstLastPara="1" rIns="0" wrap="square" tIns="0">
            <a:normAutofit/>
          </a:bodyPr>
          <a:lstStyle>
            <a:lvl1pPr lvl="0">
              <a:lnSpc>
                <a:spcPct val="100000"/>
              </a:lnSpc>
              <a:spcBef>
                <a:spcPts val="0"/>
              </a:spcBef>
              <a:spcAft>
                <a:spcPts val="0"/>
              </a:spcAft>
              <a:buNone/>
              <a:defRPr>
                <a:solidFill>
                  <a:schemeClr val="dk2"/>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387" name="Google Shape;387;p60"/>
          <p:cNvSpPr txBox="1"/>
          <p:nvPr>
            <p:ph idx="2" type="subTitle"/>
          </p:nvPr>
        </p:nvSpPr>
        <p:spPr>
          <a:xfrm>
            <a:off x="6208771" y="1188725"/>
            <a:ext cx="2630400" cy="3383400"/>
          </a:xfrm>
          <a:prstGeom prst="rect">
            <a:avLst/>
          </a:prstGeom>
        </p:spPr>
        <p:txBody>
          <a:bodyPr anchorCtr="0" anchor="t" bIns="0" lIns="0" spcFirstLastPara="1" rIns="0" wrap="square" tIns="0">
            <a:normAutofit/>
          </a:bodyPr>
          <a:lstStyle>
            <a:lvl1pPr lvl="0">
              <a:lnSpc>
                <a:spcPct val="100000"/>
              </a:lnSpc>
              <a:spcBef>
                <a:spcPts val="0"/>
              </a:spcBef>
              <a:spcAft>
                <a:spcPts val="0"/>
              </a:spcAft>
              <a:buNone/>
              <a:defRPr sz="1200">
                <a:solidFill>
                  <a:schemeClr val="dk2"/>
                </a:solidFill>
                <a:latin typeface="Proxima Nova"/>
                <a:ea typeface="Proxima Nova"/>
                <a:cs typeface="Proxima Nova"/>
                <a:sym typeface="Proxima Nova"/>
              </a:defRPr>
            </a:lvl1pPr>
            <a:lvl2pPr lvl="1">
              <a:spcBef>
                <a:spcPts val="0"/>
              </a:spcBef>
              <a:spcAft>
                <a:spcPts val="0"/>
              </a:spcAft>
              <a:buNone/>
              <a:defRPr sz="1200">
                <a:solidFill>
                  <a:schemeClr val="dk2"/>
                </a:solidFill>
              </a:defRPr>
            </a:lvl2pPr>
            <a:lvl3pPr lvl="2">
              <a:spcBef>
                <a:spcPts val="0"/>
              </a:spcBef>
              <a:spcAft>
                <a:spcPts val="0"/>
              </a:spcAft>
              <a:buNone/>
              <a:defRPr sz="1200">
                <a:solidFill>
                  <a:schemeClr val="dk2"/>
                </a:solidFill>
              </a:defRPr>
            </a:lvl3pPr>
            <a:lvl4pPr lvl="3">
              <a:spcBef>
                <a:spcPts val="0"/>
              </a:spcBef>
              <a:spcAft>
                <a:spcPts val="0"/>
              </a:spcAft>
              <a:buNone/>
              <a:defRPr sz="1200">
                <a:solidFill>
                  <a:schemeClr val="dk2"/>
                </a:solidFill>
              </a:defRPr>
            </a:lvl4pPr>
            <a:lvl5pPr lvl="4">
              <a:spcBef>
                <a:spcPts val="0"/>
              </a:spcBef>
              <a:spcAft>
                <a:spcPts val="0"/>
              </a:spcAft>
              <a:buNone/>
              <a:defRPr sz="1200">
                <a:solidFill>
                  <a:schemeClr val="dk2"/>
                </a:solidFill>
              </a:defRPr>
            </a:lvl5pPr>
            <a:lvl6pPr lvl="5">
              <a:spcBef>
                <a:spcPts val="0"/>
              </a:spcBef>
              <a:spcAft>
                <a:spcPts val="0"/>
              </a:spcAft>
              <a:buNone/>
              <a:defRPr sz="1200">
                <a:solidFill>
                  <a:schemeClr val="dk2"/>
                </a:solidFill>
              </a:defRPr>
            </a:lvl6pPr>
            <a:lvl7pPr lvl="6">
              <a:spcBef>
                <a:spcPts val="0"/>
              </a:spcBef>
              <a:spcAft>
                <a:spcPts val="0"/>
              </a:spcAft>
              <a:buNone/>
              <a:defRPr sz="1200">
                <a:solidFill>
                  <a:schemeClr val="dk2"/>
                </a:solidFill>
              </a:defRPr>
            </a:lvl7pPr>
            <a:lvl8pPr lvl="7">
              <a:spcBef>
                <a:spcPts val="0"/>
              </a:spcBef>
              <a:spcAft>
                <a:spcPts val="0"/>
              </a:spcAft>
              <a:buNone/>
              <a:defRPr sz="1200">
                <a:solidFill>
                  <a:schemeClr val="dk2"/>
                </a:solidFill>
              </a:defRPr>
            </a:lvl8pPr>
            <a:lvl9pPr lvl="8">
              <a:spcBef>
                <a:spcPts val="0"/>
              </a:spcBef>
              <a:spcAft>
                <a:spcPts val="0"/>
              </a:spcAft>
              <a:buNone/>
              <a:defRPr sz="1200">
                <a:solidFill>
                  <a:schemeClr val="dk2"/>
                </a:solidFill>
              </a:defRPr>
            </a:lvl9pPr>
          </a:lstStyle>
          <a:p/>
        </p:txBody>
      </p:sp>
      <p:sp>
        <p:nvSpPr>
          <p:cNvPr id="388" name="Google Shape;388;p60"/>
          <p:cNvSpPr/>
          <p:nvPr>
            <p:ph idx="3" type="pic"/>
          </p:nvPr>
        </p:nvSpPr>
        <p:spPr>
          <a:xfrm>
            <a:off x="960120" y="1051560"/>
            <a:ext cx="1326000" cy="1326000"/>
          </a:xfrm>
          <a:prstGeom prst="ellipse">
            <a:avLst/>
          </a:prstGeom>
          <a:noFill/>
          <a:ln cap="flat" cmpd="sng" w="19050">
            <a:solidFill>
              <a:schemeClr val="accent3"/>
            </a:solidFill>
            <a:prstDash val="solid"/>
            <a:round/>
            <a:headEnd len="sm" w="sm" type="none"/>
            <a:tailEnd len="sm" w="sm" type="none"/>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Dark">
  <p:cSld name="BLANK_1_1_1_1">
    <p:bg>
      <p:bgPr>
        <a:solidFill>
          <a:schemeClr val="accent5"/>
        </a:solidFill>
      </p:bgPr>
    </p:bg>
    <p:spTree>
      <p:nvGrpSpPr>
        <p:cNvPr id="389" name="Shape 389"/>
        <p:cNvGrpSpPr/>
        <p:nvPr/>
      </p:nvGrpSpPr>
      <p:grpSpPr>
        <a:xfrm>
          <a:off x="0" y="0"/>
          <a:ext cx="0" cy="0"/>
          <a:chOff x="0" y="0"/>
          <a:chExt cx="0" cy="0"/>
        </a:xfrm>
      </p:grpSpPr>
      <p:sp>
        <p:nvSpPr>
          <p:cNvPr id="390" name="Google Shape;390;p61"/>
          <p:cNvSpPr/>
          <p:nvPr/>
        </p:nvSpPr>
        <p:spPr>
          <a:xfrm>
            <a:off x="5898000" y="61750"/>
            <a:ext cx="3246000" cy="50817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1" name="Google Shape;391;p61"/>
          <p:cNvSpPr/>
          <p:nvPr/>
        </p:nvSpPr>
        <p:spPr>
          <a:xfrm>
            <a:off x="0" y="61750"/>
            <a:ext cx="9166800" cy="11271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2" name="Google Shape;392;p61"/>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393" name="Google Shape;393;p61"/>
          <p:cNvPicPr preferRelativeResize="0"/>
          <p:nvPr/>
        </p:nvPicPr>
        <p:blipFill rotWithShape="1">
          <a:blip r:embed="rId2">
            <a:alphaModFix/>
          </a:blip>
          <a:srcRect b="1886" l="0" r="0" t="1877"/>
          <a:stretch/>
        </p:blipFill>
        <p:spPr>
          <a:xfrm>
            <a:off x="8430777" y="4800600"/>
            <a:ext cx="436521" cy="128875"/>
          </a:xfrm>
          <a:prstGeom prst="rect">
            <a:avLst/>
          </a:prstGeom>
          <a:noFill/>
          <a:ln>
            <a:noFill/>
          </a:ln>
        </p:spPr>
      </p:pic>
      <p:sp>
        <p:nvSpPr>
          <p:cNvPr id="394" name="Google Shape;394;p61"/>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lnSpc>
                <a:spcPct val="98000"/>
              </a:lnSpc>
              <a:spcBef>
                <a:spcPts val="0"/>
              </a:spcBef>
              <a:spcAft>
                <a:spcPts val="0"/>
              </a:spcAft>
              <a:buNone/>
              <a:defRPr sz="2400">
                <a:latin typeface="Proxima Nova Semibold"/>
                <a:ea typeface="Proxima Nova Semibold"/>
                <a:cs typeface="Proxima Nova Semibold"/>
                <a:sym typeface="Proxima Nova Semibold"/>
              </a:defRPr>
            </a:lvl1pPr>
            <a:lvl2pPr lvl="1">
              <a:spcBef>
                <a:spcPts val="0"/>
              </a:spcBef>
              <a:spcAft>
                <a:spcPts val="0"/>
              </a:spcAft>
              <a:buNone/>
              <a:defRPr sz="2400">
                <a:latin typeface="Proxima Nova Semibold"/>
                <a:ea typeface="Proxima Nova Semibold"/>
                <a:cs typeface="Proxima Nova Semibold"/>
                <a:sym typeface="Proxima Nova Semibold"/>
              </a:defRPr>
            </a:lvl2pPr>
            <a:lvl3pPr lvl="2">
              <a:spcBef>
                <a:spcPts val="0"/>
              </a:spcBef>
              <a:spcAft>
                <a:spcPts val="0"/>
              </a:spcAft>
              <a:buNone/>
              <a:defRPr sz="2400">
                <a:latin typeface="Proxima Nova Semibold"/>
                <a:ea typeface="Proxima Nova Semibold"/>
                <a:cs typeface="Proxima Nova Semibold"/>
                <a:sym typeface="Proxima Nova Semibold"/>
              </a:defRPr>
            </a:lvl3pPr>
            <a:lvl4pPr lvl="3">
              <a:spcBef>
                <a:spcPts val="0"/>
              </a:spcBef>
              <a:spcAft>
                <a:spcPts val="0"/>
              </a:spcAft>
              <a:buNone/>
              <a:defRPr sz="2400">
                <a:latin typeface="Proxima Nova Semibold"/>
                <a:ea typeface="Proxima Nova Semibold"/>
                <a:cs typeface="Proxima Nova Semibold"/>
                <a:sym typeface="Proxima Nova Semibold"/>
              </a:defRPr>
            </a:lvl4pPr>
            <a:lvl5pPr lvl="4">
              <a:spcBef>
                <a:spcPts val="0"/>
              </a:spcBef>
              <a:spcAft>
                <a:spcPts val="0"/>
              </a:spcAft>
              <a:buNone/>
              <a:defRPr sz="2400">
                <a:latin typeface="Proxima Nova Semibold"/>
                <a:ea typeface="Proxima Nova Semibold"/>
                <a:cs typeface="Proxima Nova Semibold"/>
                <a:sym typeface="Proxima Nova Semibold"/>
              </a:defRPr>
            </a:lvl5pPr>
            <a:lvl6pPr lvl="5">
              <a:spcBef>
                <a:spcPts val="0"/>
              </a:spcBef>
              <a:spcAft>
                <a:spcPts val="0"/>
              </a:spcAft>
              <a:buNone/>
              <a:defRPr sz="2400">
                <a:latin typeface="Proxima Nova Semibold"/>
                <a:ea typeface="Proxima Nova Semibold"/>
                <a:cs typeface="Proxima Nova Semibold"/>
                <a:sym typeface="Proxima Nova Semibold"/>
              </a:defRPr>
            </a:lvl6pPr>
            <a:lvl7pPr lvl="6">
              <a:spcBef>
                <a:spcPts val="0"/>
              </a:spcBef>
              <a:spcAft>
                <a:spcPts val="0"/>
              </a:spcAft>
              <a:buNone/>
              <a:defRPr sz="2400">
                <a:latin typeface="Proxima Nova Semibold"/>
                <a:ea typeface="Proxima Nova Semibold"/>
                <a:cs typeface="Proxima Nova Semibold"/>
                <a:sym typeface="Proxima Nova Semibold"/>
              </a:defRPr>
            </a:lvl7pPr>
            <a:lvl8pPr lvl="7">
              <a:spcBef>
                <a:spcPts val="0"/>
              </a:spcBef>
              <a:spcAft>
                <a:spcPts val="0"/>
              </a:spcAft>
              <a:buNone/>
              <a:defRPr sz="2400">
                <a:latin typeface="Proxima Nova Semibold"/>
                <a:ea typeface="Proxima Nova Semibold"/>
                <a:cs typeface="Proxima Nova Semibold"/>
                <a:sym typeface="Proxima Nova Semibold"/>
              </a:defRPr>
            </a:lvl8pPr>
            <a:lvl9pPr lvl="8">
              <a:spcBef>
                <a:spcPts val="0"/>
              </a:spcBef>
              <a:spcAft>
                <a:spcPts val="0"/>
              </a:spcAft>
              <a:buNone/>
              <a:defRPr sz="2400">
                <a:latin typeface="Proxima Nova Semibold"/>
                <a:ea typeface="Proxima Nova Semibold"/>
                <a:cs typeface="Proxima Nova Semibold"/>
                <a:sym typeface="Proxima Nova Semibold"/>
              </a:defRPr>
            </a:lvl9pPr>
          </a:lstStyle>
          <a:p/>
        </p:txBody>
      </p:sp>
      <p:sp>
        <p:nvSpPr>
          <p:cNvPr id="395" name="Google Shape;395;p61"/>
          <p:cNvSpPr txBox="1"/>
          <p:nvPr>
            <p:ph idx="1" type="subTitle"/>
          </p:nvPr>
        </p:nvSpPr>
        <p:spPr>
          <a:xfrm>
            <a:off x="960120" y="2478024"/>
            <a:ext cx="4544700" cy="2094000"/>
          </a:xfrm>
          <a:prstGeom prst="rect">
            <a:avLst/>
          </a:prstGeom>
        </p:spPr>
        <p:txBody>
          <a:bodyPr anchorCtr="0" anchor="t" bIns="0" lIns="0" spcFirstLastPara="1" rIns="0" wrap="square" tIns="0">
            <a:normAutofit/>
          </a:bodyPr>
          <a:lstStyle>
            <a:lvl1pPr lvl="0">
              <a:lnSpc>
                <a:spcPct val="100000"/>
              </a:lnSpc>
              <a:spcBef>
                <a:spcPts val="0"/>
              </a:spcBef>
              <a:spcAft>
                <a:spcPts val="0"/>
              </a:spcAft>
              <a:buNone/>
              <a:defRPr>
                <a:solidFill>
                  <a:schemeClr val="lt1"/>
                </a:solidFill>
                <a:latin typeface="Proxima Nova"/>
                <a:ea typeface="Proxima Nova"/>
                <a:cs typeface="Proxima Nova"/>
                <a:sym typeface="Proxima Nova"/>
              </a:defRPr>
            </a:lvl1pPr>
            <a:lvl2pPr lvl="1">
              <a:spcBef>
                <a:spcPts val="0"/>
              </a:spcBef>
              <a:spcAft>
                <a:spcPts val="0"/>
              </a:spcAft>
              <a:buNone/>
              <a:defRPr>
                <a:solidFill>
                  <a:schemeClr val="dk2"/>
                </a:solidFill>
              </a:defRPr>
            </a:lvl2pPr>
            <a:lvl3pPr lvl="2">
              <a:spcBef>
                <a:spcPts val="0"/>
              </a:spcBef>
              <a:spcAft>
                <a:spcPts val="0"/>
              </a:spcAft>
              <a:buNone/>
              <a:defRPr>
                <a:solidFill>
                  <a:schemeClr val="dk2"/>
                </a:solidFill>
              </a:defRPr>
            </a:lvl3pPr>
            <a:lvl4pPr lvl="3">
              <a:spcBef>
                <a:spcPts val="0"/>
              </a:spcBef>
              <a:spcAft>
                <a:spcPts val="0"/>
              </a:spcAft>
              <a:buNone/>
              <a:defRPr>
                <a:solidFill>
                  <a:schemeClr val="dk2"/>
                </a:solidFill>
              </a:defRPr>
            </a:lvl4pPr>
            <a:lvl5pPr lvl="4">
              <a:spcBef>
                <a:spcPts val="0"/>
              </a:spcBef>
              <a:spcAft>
                <a:spcPts val="0"/>
              </a:spcAft>
              <a:buNone/>
              <a:defRPr>
                <a:solidFill>
                  <a:schemeClr val="dk2"/>
                </a:solidFill>
              </a:defRPr>
            </a:lvl5pPr>
            <a:lvl6pPr lvl="5">
              <a:spcBef>
                <a:spcPts val="0"/>
              </a:spcBef>
              <a:spcAft>
                <a:spcPts val="0"/>
              </a:spcAft>
              <a:buNone/>
              <a:defRPr>
                <a:solidFill>
                  <a:schemeClr val="dk2"/>
                </a:solidFill>
              </a:defRPr>
            </a:lvl6pPr>
            <a:lvl7pPr lvl="6">
              <a:spcBef>
                <a:spcPts val="0"/>
              </a:spcBef>
              <a:spcAft>
                <a:spcPts val="0"/>
              </a:spcAft>
              <a:buNone/>
              <a:defRPr>
                <a:solidFill>
                  <a:schemeClr val="dk2"/>
                </a:solidFill>
              </a:defRPr>
            </a:lvl7pPr>
            <a:lvl8pPr lvl="7">
              <a:spcBef>
                <a:spcPts val="0"/>
              </a:spcBef>
              <a:spcAft>
                <a:spcPts val="0"/>
              </a:spcAft>
              <a:buNone/>
              <a:defRPr>
                <a:solidFill>
                  <a:schemeClr val="dk2"/>
                </a:solidFill>
              </a:defRPr>
            </a:lvl8pPr>
            <a:lvl9pPr lvl="8">
              <a:spcBef>
                <a:spcPts val="0"/>
              </a:spcBef>
              <a:spcAft>
                <a:spcPts val="0"/>
              </a:spcAft>
              <a:buNone/>
              <a:defRPr>
                <a:solidFill>
                  <a:schemeClr val="dk2"/>
                </a:solidFill>
              </a:defRPr>
            </a:lvl9pPr>
          </a:lstStyle>
          <a:p/>
        </p:txBody>
      </p:sp>
      <p:sp>
        <p:nvSpPr>
          <p:cNvPr id="396" name="Google Shape;396;p61"/>
          <p:cNvSpPr txBox="1"/>
          <p:nvPr>
            <p:ph idx="2" type="subTitle"/>
          </p:nvPr>
        </p:nvSpPr>
        <p:spPr>
          <a:xfrm>
            <a:off x="6208771" y="1188725"/>
            <a:ext cx="2630400" cy="3383400"/>
          </a:xfrm>
          <a:prstGeom prst="rect">
            <a:avLst/>
          </a:prstGeom>
        </p:spPr>
        <p:txBody>
          <a:bodyPr anchorCtr="0" anchor="t" bIns="0" lIns="0" spcFirstLastPara="1" rIns="0" wrap="square" tIns="0">
            <a:normAutofit/>
          </a:bodyPr>
          <a:lstStyle>
            <a:lvl1pPr lvl="0">
              <a:lnSpc>
                <a:spcPct val="100000"/>
              </a:lnSpc>
              <a:spcBef>
                <a:spcPts val="0"/>
              </a:spcBef>
              <a:spcAft>
                <a:spcPts val="0"/>
              </a:spcAft>
              <a:buNone/>
              <a:defRPr sz="1200">
                <a:latin typeface="Proxima Nova"/>
                <a:ea typeface="Proxima Nova"/>
                <a:cs typeface="Proxima Nova"/>
                <a:sym typeface="Proxima Nova"/>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397" name="Google Shape;397;p61"/>
          <p:cNvSpPr/>
          <p:nvPr>
            <p:ph idx="3" type="pic"/>
          </p:nvPr>
        </p:nvSpPr>
        <p:spPr>
          <a:xfrm>
            <a:off x="960120" y="1051560"/>
            <a:ext cx="1326000" cy="1326000"/>
          </a:xfrm>
          <a:prstGeom prst="ellipse">
            <a:avLst/>
          </a:prstGeom>
          <a:noFill/>
          <a:ln cap="flat" cmpd="sng" w="19050">
            <a:solidFill>
              <a:srgbClr val="CCCCCC"/>
            </a:solidFill>
            <a:prstDash val="solid"/>
            <a:round/>
            <a:headEnd len="sm" w="sm" type="none"/>
            <a:tailEnd len="sm" w="sm" type="none"/>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Card Light">
  <p:cSld name="BLANK_2_1_1_1">
    <p:bg>
      <p:bgPr>
        <a:solidFill>
          <a:schemeClr val="lt1"/>
        </a:solidFill>
      </p:bgPr>
    </p:bg>
    <p:spTree>
      <p:nvGrpSpPr>
        <p:cNvPr id="398" name="Shape 398"/>
        <p:cNvGrpSpPr/>
        <p:nvPr/>
      </p:nvGrpSpPr>
      <p:grpSpPr>
        <a:xfrm>
          <a:off x="0" y="0"/>
          <a:ext cx="0" cy="0"/>
          <a:chOff x="0" y="0"/>
          <a:chExt cx="0" cy="0"/>
        </a:xfrm>
      </p:grpSpPr>
      <p:sp>
        <p:nvSpPr>
          <p:cNvPr id="399" name="Google Shape;399;p62"/>
          <p:cNvSpPr/>
          <p:nvPr/>
        </p:nvSpPr>
        <p:spPr>
          <a:xfrm>
            <a:off x="2935225" y="48650"/>
            <a:ext cx="6208800" cy="50952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0" name="Google Shape;400;p62"/>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401" name="Google Shape;401;p62"/>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402" name="Google Shape;402;p62"/>
          <p:cNvSpPr txBox="1"/>
          <p:nvPr>
            <p:ph type="title"/>
          </p:nvPr>
        </p:nvSpPr>
        <p:spPr>
          <a:xfrm>
            <a:off x="274325" y="274325"/>
            <a:ext cx="2661000" cy="3739800"/>
          </a:xfrm>
          <a:prstGeom prst="rect">
            <a:avLst/>
          </a:prstGeom>
        </p:spPr>
        <p:txBody>
          <a:bodyPr anchorCtr="0" anchor="ctr" bIns="0" lIns="0" spcFirstLastPara="1" rIns="0" wrap="square" tIns="0">
            <a:noAutofit/>
          </a:bodyPr>
          <a:lstStyle>
            <a:lvl1pPr lvl="0">
              <a:lnSpc>
                <a:spcPct val="100000"/>
              </a:lnSpc>
              <a:spcBef>
                <a:spcPts val="0"/>
              </a:spcBef>
              <a:spcAft>
                <a:spcPts val="0"/>
              </a:spcAft>
              <a:buNone/>
              <a:defRPr sz="32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pic>
        <p:nvPicPr>
          <p:cNvPr id="403" name="Google Shape;403;p62"/>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404" name="Google Shape;404;p62"/>
          <p:cNvSpPr txBox="1"/>
          <p:nvPr>
            <p:ph idx="1" type="subTitle"/>
          </p:nvPr>
        </p:nvSpPr>
        <p:spPr>
          <a:xfrm>
            <a:off x="3241500" y="717125"/>
            <a:ext cx="5628300" cy="471600"/>
          </a:xfrm>
          <a:prstGeom prst="rect">
            <a:avLst/>
          </a:prstGeom>
        </p:spPr>
        <p:txBody>
          <a:bodyPr anchorCtr="0" anchor="b" bIns="0" lIns="0" spcFirstLastPara="1" rIns="0" wrap="square" tIns="0">
            <a:noAutofit/>
          </a:bodyPr>
          <a:lstStyle>
            <a:lvl1pPr lvl="0">
              <a:lnSpc>
                <a:spcPct val="100000"/>
              </a:lnSpc>
              <a:spcBef>
                <a:spcPts val="0"/>
              </a:spcBef>
              <a:spcAft>
                <a:spcPts val="0"/>
              </a:spcAft>
              <a:buNone/>
              <a:defRPr>
                <a:latin typeface="Proxima Nova"/>
                <a:ea typeface="Proxima Nova"/>
                <a:cs typeface="Proxima Nova"/>
                <a:sym typeface="Proxima Nov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405" name="Google Shape;405;p62"/>
          <p:cNvSpPr/>
          <p:nvPr>
            <p:ph idx="2" type="pic"/>
          </p:nvPr>
        </p:nvSpPr>
        <p:spPr>
          <a:xfrm>
            <a:off x="3246125" y="1389888"/>
            <a:ext cx="429900" cy="429900"/>
          </a:xfrm>
          <a:prstGeom prst="rect">
            <a:avLst/>
          </a:prstGeom>
          <a:noFill/>
          <a:ln>
            <a:noFill/>
          </a:ln>
        </p:spPr>
      </p:sp>
      <p:sp>
        <p:nvSpPr>
          <p:cNvPr id="406" name="Google Shape;406;p62"/>
          <p:cNvSpPr txBox="1"/>
          <p:nvPr>
            <p:ph idx="3" type="subTitle"/>
          </p:nvPr>
        </p:nvSpPr>
        <p:spPr>
          <a:xfrm>
            <a:off x="3676025" y="1435608"/>
            <a:ext cx="2221800" cy="375000"/>
          </a:xfrm>
          <a:prstGeom prst="rect">
            <a:avLst/>
          </a:prstGeom>
        </p:spPr>
        <p:txBody>
          <a:bodyPr anchorCtr="0" anchor="ctr" bIns="0" lIns="91425" spcFirstLastPara="1" rIns="0" wrap="square" tIns="0">
            <a:noAutofit/>
          </a:bodyPr>
          <a:lstStyle>
            <a:lvl1pPr lvl="0">
              <a:lnSpc>
                <a:spcPct val="100000"/>
              </a:lnSpc>
              <a:spcBef>
                <a:spcPts val="0"/>
              </a:spcBef>
              <a:spcAft>
                <a:spcPts val="0"/>
              </a:spcAft>
              <a:buNone/>
              <a:defRPr b="1" sz="2400">
                <a:solidFill>
                  <a:schemeClr val="accent1"/>
                </a:solidFill>
              </a:defRPr>
            </a:lvl1pPr>
            <a:lvl2pPr lvl="1">
              <a:spcBef>
                <a:spcPts val="0"/>
              </a:spcBef>
              <a:spcAft>
                <a:spcPts val="0"/>
              </a:spcAft>
              <a:buNone/>
              <a:defRPr b="1" sz="2400">
                <a:solidFill>
                  <a:schemeClr val="accent1"/>
                </a:solidFill>
              </a:defRPr>
            </a:lvl2pPr>
            <a:lvl3pPr lvl="2">
              <a:spcBef>
                <a:spcPts val="0"/>
              </a:spcBef>
              <a:spcAft>
                <a:spcPts val="0"/>
              </a:spcAft>
              <a:buNone/>
              <a:defRPr b="1" sz="2400">
                <a:solidFill>
                  <a:schemeClr val="accent1"/>
                </a:solidFill>
              </a:defRPr>
            </a:lvl3pPr>
            <a:lvl4pPr lvl="3">
              <a:spcBef>
                <a:spcPts val="0"/>
              </a:spcBef>
              <a:spcAft>
                <a:spcPts val="0"/>
              </a:spcAft>
              <a:buNone/>
              <a:defRPr b="1" sz="2400">
                <a:solidFill>
                  <a:schemeClr val="accent1"/>
                </a:solidFill>
              </a:defRPr>
            </a:lvl4pPr>
            <a:lvl5pPr lvl="4">
              <a:spcBef>
                <a:spcPts val="0"/>
              </a:spcBef>
              <a:spcAft>
                <a:spcPts val="0"/>
              </a:spcAft>
              <a:buNone/>
              <a:defRPr b="1" sz="2400">
                <a:solidFill>
                  <a:schemeClr val="accent1"/>
                </a:solidFill>
              </a:defRPr>
            </a:lvl5pPr>
            <a:lvl6pPr lvl="5">
              <a:spcBef>
                <a:spcPts val="0"/>
              </a:spcBef>
              <a:spcAft>
                <a:spcPts val="0"/>
              </a:spcAft>
              <a:buNone/>
              <a:defRPr b="1" sz="2400">
                <a:solidFill>
                  <a:schemeClr val="accent1"/>
                </a:solidFill>
              </a:defRPr>
            </a:lvl6pPr>
            <a:lvl7pPr lvl="6">
              <a:spcBef>
                <a:spcPts val="0"/>
              </a:spcBef>
              <a:spcAft>
                <a:spcPts val="0"/>
              </a:spcAft>
              <a:buNone/>
              <a:defRPr b="1" sz="2400">
                <a:solidFill>
                  <a:schemeClr val="accent1"/>
                </a:solidFill>
              </a:defRPr>
            </a:lvl7pPr>
            <a:lvl8pPr lvl="7">
              <a:spcBef>
                <a:spcPts val="0"/>
              </a:spcBef>
              <a:spcAft>
                <a:spcPts val="0"/>
              </a:spcAft>
              <a:buNone/>
              <a:defRPr b="1" sz="2400">
                <a:solidFill>
                  <a:schemeClr val="accent1"/>
                </a:solidFill>
              </a:defRPr>
            </a:lvl8pPr>
            <a:lvl9pPr lvl="8">
              <a:spcBef>
                <a:spcPts val="0"/>
              </a:spcBef>
              <a:spcAft>
                <a:spcPts val="0"/>
              </a:spcAft>
              <a:buNone/>
              <a:defRPr b="1" sz="2400">
                <a:solidFill>
                  <a:schemeClr val="accent1"/>
                </a:solidFill>
              </a:defRPr>
            </a:lvl9pPr>
          </a:lstStyle>
          <a:p/>
        </p:txBody>
      </p:sp>
      <p:sp>
        <p:nvSpPr>
          <p:cNvPr id="407" name="Google Shape;407;p62"/>
          <p:cNvSpPr txBox="1"/>
          <p:nvPr>
            <p:ph idx="4" type="subTitle"/>
          </p:nvPr>
        </p:nvSpPr>
        <p:spPr>
          <a:xfrm>
            <a:off x="3676025" y="1901952"/>
            <a:ext cx="2221800" cy="8688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sz="1000"/>
            </a:lvl1pPr>
            <a:lvl2pPr lvl="1">
              <a:spcBef>
                <a:spcPts val="0"/>
              </a:spcBef>
              <a:spcAft>
                <a:spcPts val="0"/>
              </a:spcAft>
              <a:buNone/>
              <a:defRPr sz="1000"/>
            </a:lvl2pPr>
            <a:lvl3pPr lvl="2">
              <a:spcBef>
                <a:spcPts val="0"/>
              </a:spcBef>
              <a:spcAft>
                <a:spcPts val="0"/>
              </a:spcAft>
              <a:buNone/>
              <a:defRPr sz="1000"/>
            </a:lvl3pPr>
            <a:lvl4pPr lvl="3">
              <a:spcBef>
                <a:spcPts val="0"/>
              </a:spcBef>
              <a:spcAft>
                <a:spcPts val="0"/>
              </a:spcAft>
              <a:buNone/>
              <a:defRPr sz="1000"/>
            </a:lvl4pPr>
            <a:lvl5pPr lvl="4">
              <a:spcBef>
                <a:spcPts val="0"/>
              </a:spcBef>
              <a:spcAft>
                <a:spcPts val="0"/>
              </a:spcAft>
              <a:buNone/>
              <a:defRPr sz="1000"/>
            </a:lvl5pPr>
            <a:lvl6pPr lvl="5">
              <a:spcBef>
                <a:spcPts val="0"/>
              </a:spcBef>
              <a:spcAft>
                <a:spcPts val="0"/>
              </a:spcAft>
              <a:buNone/>
              <a:defRPr sz="1000"/>
            </a:lvl6pPr>
            <a:lvl7pPr lvl="6">
              <a:spcBef>
                <a:spcPts val="0"/>
              </a:spcBef>
              <a:spcAft>
                <a:spcPts val="0"/>
              </a:spcAft>
              <a:buNone/>
              <a:defRPr sz="1000"/>
            </a:lvl7pPr>
            <a:lvl8pPr lvl="7">
              <a:spcBef>
                <a:spcPts val="0"/>
              </a:spcBef>
              <a:spcAft>
                <a:spcPts val="0"/>
              </a:spcAft>
              <a:buNone/>
              <a:defRPr sz="1000"/>
            </a:lvl8pPr>
            <a:lvl9pPr lvl="8">
              <a:spcBef>
                <a:spcPts val="0"/>
              </a:spcBef>
              <a:spcAft>
                <a:spcPts val="0"/>
              </a:spcAft>
              <a:buNone/>
              <a:defRPr sz="1000"/>
            </a:lvl9pPr>
          </a:lstStyle>
          <a:p/>
        </p:txBody>
      </p:sp>
      <p:sp>
        <p:nvSpPr>
          <p:cNvPr id="408" name="Google Shape;408;p62"/>
          <p:cNvSpPr/>
          <p:nvPr>
            <p:ph idx="5" type="pic"/>
          </p:nvPr>
        </p:nvSpPr>
        <p:spPr>
          <a:xfrm>
            <a:off x="3246200" y="2862072"/>
            <a:ext cx="429900" cy="429900"/>
          </a:xfrm>
          <a:prstGeom prst="rect">
            <a:avLst/>
          </a:prstGeom>
          <a:noFill/>
          <a:ln>
            <a:noFill/>
          </a:ln>
        </p:spPr>
      </p:sp>
      <p:sp>
        <p:nvSpPr>
          <p:cNvPr id="409" name="Google Shape;409;p62"/>
          <p:cNvSpPr txBox="1"/>
          <p:nvPr>
            <p:ph idx="6" type="subTitle"/>
          </p:nvPr>
        </p:nvSpPr>
        <p:spPr>
          <a:xfrm>
            <a:off x="3676100" y="2907792"/>
            <a:ext cx="2221800" cy="375000"/>
          </a:xfrm>
          <a:prstGeom prst="rect">
            <a:avLst/>
          </a:prstGeom>
        </p:spPr>
        <p:txBody>
          <a:bodyPr anchorCtr="0" anchor="ctr" bIns="0" lIns="91425" spcFirstLastPara="1" rIns="0" wrap="square" tIns="0">
            <a:noAutofit/>
          </a:bodyPr>
          <a:lstStyle>
            <a:lvl1pPr lvl="0">
              <a:lnSpc>
                <a:spcPct val="100000"/>
              </a:lnSpc>
              <a:spcBef>
                <a:spcPts val="0"/>
              </a:spcBef>
              <a:spcAft>
                <a:spcPts val="0"/>
              </a:spcAft>
              <a:buNone/>
              <a:defRPr b="1" sz="2400">
                <a:solidFill>
                  <a:schemeClr val="accent6"/>
                </a:solidFill>
              </a:defRPr>
            </a:lvl1pPr>
            <a:lvl2pPr lvl="1">
              <a:spcBef>
                <a:spcPts val="0"/>
              </a:spcBef>
              <a:spcAft>
                <a:spcPts val="0"/>
              </a:spcAft>
              <a:buNone/>
              <a:defRPr b="1" sz="2400">
                <a:solidFill>
                  <a:schemeClr val="accent1"/>
                </a:solidFill>
              </a:defRPr>
            </a:lvl2pPr>
            <a:lvl3pPr lvl="2">
              <a:spcBef>
                <a:spcPts val="0"/>
              </a:spcBef>
              <a:spcAft>
                <a:spcPts val="0"/>
              </a:spcAft>
              <a:buNone/>
              <a:defRPr b="1" sz="2400">
                <a:solidFill>
                  <a:schemeClr val="accent1"/>
                </a:solidFill>
              </a:defRPr>
            </a:lvl3pPr>
            <a:lvl4pPr lvl="3">
              <a:spcBef>
                <a:spcPts val="0"/>
              </a:spcBef>
              <a:spcAft>
                <a:spcPts val="0"/>
              </a:spcAft>
              <a:buNone/>
              <a:defRPr b="1" sz="2400">
                <a:solidFill>
                  <a:schemeClr val="accent1"/>
                </a:solidFill>
              </a:defRPr>
            </a:lvl4pPr>
            <a:lvl5pPr lvl="4">
              <a:spcBef>
                <a:spcPts val="0"/>
              </a:spcBef>
              <a:spcAft>
                <a:spcPts val="0"/>
              </a:spcAft>
              <a:buNone/>
              <a:defRPr b="1" sz="2400">
                <a:solidFill>
                  <a:schemeClr val="accent1"/>
                </a:solidFill>
              </a:defRPr>
            </a:lvl5pPr>
            <a:lvl6pPr lvl="5">
              <a:spcBef>
                <a:spcPts val="0"/>
              </a:spcBef>
              <a:spcAft>
                <a:spcPts val="0"/>
              </a:spcAft>
              <a:buNone/>
              <a:defRPr b="1" sz="2400">
                <a:solidFill>
                  <a:schemeClr val="accent1"/>
                </a:solidFill>
              </a:defRPr>
            </a:lvl6pPr>
            <a:lvl7pPr lvl="6">
              <a:spcBef>
                <a:spcPts val="0"/>
              </a:spcBef>
              <a:spcAft>
                <a:spcPts val="0"/>
              </a:spcAft>
              <a:buNone/>
              <a:defRPr b="1" sz="2400">
                <a:solidFill>
                  <a:schemeClr val="accent1"/>
                </a:solidFill>
              </a:defRPr>
            </a:lvl7pPr>
            <a:lvl8pPr lvl="7">
              <a:spcBef>
                <a:spcPts val="0"/>
              </a:spcBef>
              <a:spcAft>
                <a:spcPts val="0"/>
              </a:spcAft>
              <a:buNone/>
              <a:defRPr b="1" sz="2400">
                <a:solidFill>
                  <a:schemeClr val="accent1"/>
                </a:solidFill>
              </a:defRPr>
            </a:lvl8pPr>
            <a:lvl9pPr lvl="8">
              <a:spcBef>
                <a:spcPts val="0"/>
              </a:spcBef>
              <a:spcAft>
                <a:spcPts val="0"/>
              </a:spcAft>
              <a:buNone/>
              <a:defRPr b="1" sz="2400">
                <a:solidFill>
                  <a:schemeClr val="accent1"/>
                </a:solidFill>
              </a:defRPr>
            </a:lvl9pPr>
          </a:lstStyle>
          <a:p/>
        </p:txBody>
      </p:sp>
      <p:sp>
        <p:nvSpPr>
          <p:cNvPr id="410" name="Google Shape;410;p62"/>
          <p:cNvSpPr txBox="1"/>
          <p:nvPr>
            <p:ph idx="7" type="subTitle"/>
          </p:nvPr>
        </p:nvSpPr>
        <p:spPr>
          <a:xfrm>
            <a:off x="3676100" y="3374136"/>
            <a:ext cx="2221800" cy="8688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sz="1000"/>
            </a:lvl1pPr>
            <a:lvl2pPr lvl="1">
              <a:spcBef>
                <a:spcPts val="0"/>
              </a:spcBef>
              <a:spcAft>
                <a:spcPts val="0"/>
              </a:spcAft>
              <a:buNone/>
              <a:defRPr sz="1000"/>
            </a:lvl2pPr>
            <a:lvl3pPr lvl="2">
              <a:spcBef>
                <a:spcPts val="0"/>
              </a:spcBef>
              <a:spcAft>
                <a:spcPts val="0"/>
              </a:spcAft>
              <a:buNone/>
              <a:defRPr sz="1000"/>
            </a:lvl3pPr>
            <a:lvl4pPr lvl="3">
              <a:spcBef>
                <a:spcPts val="0"/>
              </a:spcBef>
              <a:spcAft>
                <a:spcPts val="0"/>
              </a:spcAft>
              <a:buNone/>
              <a:defRPr sz="1000"/>
            </a:lvl4pPr>
            <a:lvl5pPr lvl="4">
              <a:spcBef>
                <a:spcPts val="0"/>
              </a:spcBef>
              <a:spcAft>
                <a:spcPts val="0"/>
              </a:spcAft>
              <a:buNone/>
              <a:defRPr sz="1000"/>
            </a:lvl5pPr>
            <a:lvl6pPr lvl="5">
              <a:spcBef>
                <a:spcPts val="0"/>
              </a:spcBef>
              <a:spcAft>
                <a:spcPts val="0"/>
              </a:spcAft>
              <a:buNone/>
              <a:defRPr sz="1000"/>
            </a:lvl6pPr>
            <a:lvl7pPr lvl="6">
              <a:spcBef>
                <a:spcPts val="0"/>
              </a:spcBef>
              <a:spcAft>
                <a:spcPts val="0"/>
              </a:spcAft>
              <a:buNone/>
              <a:defRPr sz="1000"/>
            </a:lvl7pPr>
            <a:lvl8pPr lvl="7">
              <a:spcBef>
                <a:spcPts val="0"/>
              </a:spcBef>
              <a:spcAft>
                <a:spcPts val="0"/>
              </a:spcAft>
              <a:buNone/>
              <a:defRPr sz="1000"/>
            </a:lvl8pPr>
            <a:lvl9pPr lvl="8">
              <a:spcBef>
                <a:spcPts val="0"/>
              </a:spcBef>
              <a:spcAft>
                <a:spcPts val="0"/>
              </a:spcAft>
              <a:buNone/>
              <a:defRPr sz="1000"/>
            </a:lvl9pPr>
          </a:lstStyle>
          <a:p/>
        </p:txBody>
      </p:sp>
      <p:sp>
        <p:nvSpPr>
          <p:cNvPr id="411" name="Google Shape;411;p62"/>
          <p:cNvSpPr/>
          <p:nvPr>
            <p:ph idx="8" type="pic"/>
          </p:nvPr>
        </p:nvSpPr>
        <p:spPr>
          <a:xfrm>
            <a:off x="6208700" y="1392401"/>
            <a:ext cx="429900" cy="429900"/>
          </a:xfrm>
          <a:prstGeom prst="rect">
            <a:avLst/>
          </a:prstGeom>
          <a:noFill/>
          <a:ln>
            <a:noFill/>
          </a:ln>
        </p:spPr>
      </p:sp>
      <p:sp>
        <p:nvSpPr>
          <p:cNvPr id="412" name="Google Shape;412;p62"/>
          <p:cNvSpPr txBox="1"/>
          <p:nvPr>
            <p:ph idx="9" type="subTitle"/>
          </p:nvPr>
        </p:nvSpPr>
        <p:spPr>
          <a:xfrm>
            <a:off x="6638600" y="1438120"/>
            <a:ext cx="2221800" cy="375000"/>
          </a:xfrm>
          <a:prstGeom prst="rect">
            <a:avLst/>
          </a:prstGeom>
        </p:spPr>
        <p:txBody>
          <a:bodyPr anchorCtr="0" anchor="ctr" bIns="0" lIns="91425" spcFirstLastPara="1" rIns="0" wrap="square" tIns="0">
            <a:noAutofit/>
          </a:bodyPr>
          <a:lstStyle>
            <a:lvl1pPr lvl="0">
              <a:lnSpc>
                <a:spcPct val="100000"/>
              </a:lnSpc>
              <a:spcBef>
                <a:spcPts val="0"/>
              </a:spcBef>
              <a:spcAft>
                <a:spcPts val="0"/>
              </a:spcAft>
              <a:buNone/>
              <a:defRPr b="1" sz="2400">
                <a:solidFill>
                  <a:srgbClr val="44820D"/>
                </a:solidFill>
              </a:defRPr>
            </a:lvl1pPr>
            <a:lvl2pPr lvl="1">
              <a:spcBef>
                <a:spcPts val="0"/>
              </a:spcBef>
              <a:spcAft>
                <a:spcPts val="0"/>
              </a:spcAft>
              <a:buNone/>
              <a:defRPr b="1" sz="2400">
                <a:solidFill>
                  <a:schemeClr val="accent1"/>
                </a:solidFill>
              </a:defRPr>
            </a:lvl2pPr>
            <a:lvl3pPr lvl="2">
              <a:spcBef>
                <a:spcPts val="0"/>
              </a:spcBef>
              <a:spcAft>
                <a:spcPts val="0"/>
              </a:spcAft>
              <a:buNone/>
              <a:defRPr b="1" sz="2400">
                <a:solidFill>
                  <a:schemeClr val="accent1"/>
                </a:solidFill>
              </a:defRPr>
            </a:lvl3pPr>
            <a:lvl4pPr lvl="3">
              <a:spcBef>
                <a:spcPts val="0"/>
              </a:spcBef>
              <a:spcAft>
                <a:spcPts val="0"/>
              </a:spcAft>
              <a:buNone/>
              <a:defRPr b="1" sz="2400">
                <a:solidFill>
                  <a:schemeClr val="accent1"/>
                </a:solidFill>
              </a:defRPr>
            </a:lvl4pPr>
            <a:lvl5pPr lvl="4">
              <a:spcBef>
                <a:spcPts val="0"/>
              </a:spcBef>
              <a:spcAft>
                <a:spcPts val="0"/>
              </a:spcAft>
              <a:buNone/>
              <a:defRPr b="1" sz="2400">
                <a:solidFill>
                  <a:schemeClr val="accent1"/>
                </a:solidFill>
              </a:defRPr>
            </a:lvl5pPr>
            <a:lvl6pPr lvl="5">
              <a:spcBef>
                <a:spcPts val="0"/>
              </a:spcBef>
              <a:spcAft>
                <a:spcPts val="0"/>
              </a:spcAft>
              <a:buNone/>
              <a:defRPr b="1" sz="2400">
                <a:solidFill>
                  <a:schemeClr val="accent1"/>
                </a:solidFill>
              </a:defRPr>
            </a:lvl6pPr>
            <a:lvl7pPr lvl="6">
              <a:spcBef>
                <a:spcPts val="0"/>
              </a:spcBef>
              <a:spcAft>
                <a:spcPts val="0"/>
              </a:spcAft>
              <a:buNone/>
              <a:defRPr b="1" sz="2400">
                <a:solidFill>
                  <a:schemeClr val="accent1"/>
                </a:solidFill>
              </a:defRPr>
            </a:lvl7pPr>
            <a:lvl8pPr lvl="7">
              <a:spcBef>
                <a:spcPts val="0"/>
              </a:spcBef>
              <a:spcAft>
                <a:spcPts val="0"/>
              </a:spcAft>
              <a:buNone/>
              <a:defRPr b="1" sz="2400">
                <a:solidFill>
                  <a:schemeClr val="accent1"/>
                </a:solidFill>
              </a:defRPr>
            </a:lvl8pPr>
            <a:lvl9pPr lvl="8">
              <a:spcBef>
                <a:spcPts val="0"/>
              </a:spcBef>
              <a:spcAft>
                <a:spcPts val="0"/>
              </a:spcAft>
              <a:buNone/>
              <a:defRPr b="1" sz="2400">
                <a:solidFill>
                  <a:schemeClr val="accent1"/>
                </a:solidFill>
              </a:defRPr>
            </a:lvl9pPr>
          </a:lstStyle>
          <a:p/>
        </p:txBody>
      </p:sp>
      <p:sp>
        <p:nvSpPr>
          <p:cNvPr id="413" name="Google Shape;413;p62"/>
          <p:cNvSpPr txBox="1"/>
          <p:nvPr>
            <p:ph idx="13" type="subTitle"/>
          </p:nvPr>
        </p:nvSpPr>
        <p:spPr>
          <a:xfrm>
            <a:off x="6638600" y="1904465"/>
            <a:ext cx="2221800" cy="8688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sz="1000"/>
            </a:lvl1pPr>
            <a:lvl2pPr lvl="1">
              <a:spcBef>
                <a:spcPts val="0"/>
              </a:spcBef>
              <a:spcAft>
                <a:spcPts val="0"/>
              </a:spcAft>
              <a:buNone/>
              <a:defRPr sz="1000"/>
            </a:lvl2pPr>
            <a:lvl3pPr lvl="2">
              <a:spcBef>
                <a:spcPts val="0"/>
              </a:spcBef>
              <a:spcAft>
                <a:spcPts val="0"/>
              </a:spcAft>
              <a:buNone/>
              <a:defRPr sz="1000"/>
            </a:lvl3pPr>
            <a:lvl4pPr lvl="3">
              <a:spcBef>
                <a:spcPts val="0"/>
              </a:spcBef>
              <a:spcAft>
                <a:spcPts val="0"/>
              </a:spcAft>
              <a:buNone/>
              <a:defRPr sz="1000"/>
            </a:lvl4pPr>
            <a:lvl5pPr lvl="4">
              <a:spcBef>
                <a:spcPts val="0"/>
              </a:spcBef>
              <a:spcAft>
                <a:spcPts val="0"/>
              </a:spcAft>
              <a:buNone/>
              <a:defRPr sz="1000"/>
            </a:lvl5pPr>
            <a:lvl6pPr lvl="5">
              <a:spcBef>
                <a:spcPts val="0"/>
              </a:spcBef>
              <a:spcAft>
                <a:spcPts val="0"/>
              </a:spcAft>
              <a:buNone/>
              <a:defRPr sz="1000"/>
            </a:lvl6pPr>
            <a:lvl7pPr lvl="6">
              <a:spcBef>
                <a:spcPts val="0"/>
              </a:spcBef>
              <a:spcAft>
                <a:spcPts val="0"/>
              </a:spcAft>
              <a:buNone/>
              <a:defRPr sz="1000"/>
            </a:lvl7pPr>
            <a:lvl8pPr lvl="7">
              <a:spcBef>
                <a:spcPts val="0"/>
              </a:spcBef>
              <a:spcAft>
                <a:spcPts val="0"/>
              </a:spcAft>
              <a:buNone/>
              <a:defRPr sz="1000"/>
            </a:lvl8pPr>
            <a:lvl9pPr lvl="8">
              <a:spcBef>
                <a:spcPts val="0"/>
              </a:spcBef>
              <a:spcAft>
                <a:spcPts val="0"/>
              </a:spcAft>
              <a:buNone/>
              <a:defRPr sz="1000"/>
            </a:lvl9pPr>
          </a:lstStyle>
          <a:p/>
        </p:txBody>
      </p:sp>
      <p:sp>
        <p:nvSpPr>
          <p:cNvPr id="414" name="Google Shape;414;p62"/>
          <p:cNvSpPr/>
          <p:nvPr>
            <p:ph idx="14" type="pic"/>
          </p:nvPr>
        </p:nvSpPr>
        <p:spPr>
          <a:xfrm>
            <a:off x="6208775" y="2864585"/>
            <a:ext cx="429900" cy="429900"/>
          </a:xfrm>
          <a:prstGeom prst="rect">
            <a:avLst/>
          </a:prstGeom>
          <a:noFill/>
          <a:ln>
            <a:noFill/>
          </a:ln>
        </p:spPr>
      </p:sp>
      <p:sp>
        <p:nvSpPr>
          <p:cNvPr id="415" name="Google Shape;415;p62"/>
          <p:cNvSpPr txBox="1"/>
          <p:nvPr>
            <p:ph idx="15" type="subTitle"/>
          </p:nvPr>
        </p:nvSpPr>
        <p:spPr>
          <a:xfrm>
            <a:off x="6638675" y="2910305"/>
            <a:ext cx="2221800" cy="375000"/>
          </a:xfrm>
          <a:prstGeom prst="rect">
            <a:avLst/>
          </a:prstGeom>
        </p:spPr>
        <p:txBody>
          <a:bodyPr anchorCtr="0" anchor="ctr" bIns="0" lIns="91425" spcFirstLastPara="1" rIns="0" wrap="square" tIns="0">
            <a:noAutofit/>
          </a:bodyPr>
          <a:lstStyle>
            <a:lvl1pPr lvl="0">
              <a:lnSpc>
                <a:spcPct val="100000"/>
              </a:lnSpc>
              <a:spcBef>
                <a:spcPts val="0"/>
              </a:spcBef>
              <a:spcAft>
                <a:spcPts val="0"/>
              </a:spcAft>
              <a:buNone/>
              <a:defRPr b="1" sz="2400">
                <a:solidFill>
                  <a:schemeClr val="accent5"/>
                </a:solidFill>
              </a:defRPr>
            </a:lvl1pPr>
            <a:lvl2pPr lvl="1">
              <a:spcBef>
                <a:spcPts val="0"/>
              </a:spcBef>
              <a:spcAft>
                <a:spcPts val="0"/>
              </a:spcAft>
              <a:buNone/>
              <a:defRPr b="1" sz="2400">
                <a:solidFill>
                  <a:schemeClr val="accent1"/>
                </a:solidFill>
              </a:defRPr>
            </a:lvl2pPr>
            <a:lvl3pPr lvl="2">
              <a:spcBef>
                <a:spcPts val="0"/>
              </a:spcBef>
              <a:spcAft>
                <a:spcPts val="0"/>
              </a:spcAft>
              <a:buNone/>
              <a:defRPr b="1" sz="2400">
                <a:solidFill>
                  <a:schemeClr val="accent1"/>
                </a:solidFill>
              </a:defRPr>
            </a:lvl3pPr>
            <a:lvl4pPr lvl="3">
              <a:spcBef>
                <a:spcPts val="0"/>
              </a:spcBef>
              <a:spcAft>
                <a:spcPts val="0"/>
              </a:spcAft>
              <a:buNone/>
              <a:defRPr b="1" sz="2400">
                <a:solidFill>
                  <a:schemeClr val="accent1"/>
                </a:solidFill>
              </a:defRPr>
            </a:lvl4pPr>
            <a:lvl5pPr lvl="4">
              <a:spcBef>
                <a:spcPts val="0"/>
              </a:spcBef>
              <a:spcAft>
                <a:spcPts val="0"/>
              </a:spcAft>
              <a:buNone/>
              <a:defRPr b="1" sz="2400">
                <a:solidFill>
                  <a:schemeClr val="accent1"/>
                </a:solidFill>
              </a:defRPr>
            </a:lvl5pPr>
            <a:lvl6pPr lvl="5">
              <a:spcBef>
                <a:spcPts val="0"/>
              </a:spcBef>
              <a:spcAft>
                <a:spcPts val="0"/>
              </a:spcAft>
              <a:buNone/>
              <a:defRPr b="1" sz="2400">
                <a:solidFill>
                  <a:schemeClr val="accent1"/>
                </a:solidFill>
              </a:defRPr>
            </a:lvl6pPr>
            <a:lvl7pPr lvl="6">
              <a:spcBef>
                <a:spcPts val="0"/>
              </a:spcBef>
              <a:spcAft>
                <a:spcPts val="0"/>
              </a:spcAft>
              <a:buNone/>
              <a:defRPr b="1" sz="2400">
                <a:solidFill>
                  <a:schemeClr val="accent1"/>
                </a:solidFill>
              </a:defRPr>
            </a:lvl7pPr>
            <a:lvl8pPr lvl="7">
              <a:spcBef>
                <a:spcPts val="0"/>
              </a:spcBef>
              <a:spcAft>
                <a:spcPts val="0"/>
              </a:spcAft>
              <a:buNone/>
              <a:defRPr b="1" sz="2400">
                <a:solidFill>
                  <a:schemeClr val="accent1"/>
                </a:solidFill>
              </a:defRPr>
            </a:lvl8pPr>
            <a:lvl9pPr lvl="8">
              <a:spcBef>
                <a:spcPts val="0"/>
              </a:spcBef>
              <a:spcAft>
                <a:spcPts val="0"/>
              </a:spcAft>
              <a:buNone/>
              <a:defRPr b="1" sz="2400">
                <a:solidFill>
                  <a:schemeClr val="accent1"/>
                </a:solidFill>
              </a:defRPr>
            </a:lvl9pPr>
          </a:lstStyle>
          <a:p/>
        </p:txBody>
      </p:sp>
      <p:sp>
        <p:nvSpPr>
          <p:cNvPr id="416" name="Google Shape;416;p62"/>
          <p:cNvSpPr txBox="1"/>
          <p:nvPr>
            <p:ph idx="16" type="subTitle"/>
          </p:nvPr>
        </p:nvSpPr>
        <p:spPr>
          <a:xfrm>
            <a:off x="6638675" y="3376649"/>
            <a:ext cx="2221800" cy="8688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sz="1000"/>
            </a:lvl1pPr>
            <a:lvl2pPr lvl="1">
              <a:spcBef>
                <a:spcPts val="0"/>
              </a:spcBef>
              <a:spcAft>
                <a:spcPts val="0"/>
              </a:spcAft>
              <a:buNone/>
              <a:defRPr sz="1000"/>
            </a:lvl2pPr>
            <a:lvl3pPr lvl="2">
              <a:spcBef>
                <a:spcPts val="0"/>
              </a:spcBef>
              <a:spcAft>
                <a:spcPts val="0"/>
              </a:spcAft>
              <a:buNone/>
              <a:defRPr sz="1000"/>
            </a:lvl3pPr>
            <a:lvl4pPr lvl="3">
              <a:spcBef>
                <a:spcPts val="0"/>
              </a:spcBef>
              <a:spcAft>
                <a:spcPts val="0"/>
              </a:spcAft>
              <a:buNone/>
              <a:defRPr sz="1000"/>
            </a:lvl4pPr>
            <a:lvl5pPr lvl="4">
              <a:spcBef>
                <a:spcPts val="0"/>
              </a:spcBef>
              <a:spcAft>
                <a:spcPts val="0"/>
              </a:spcAft>
              <a:buNone/>
              <a:defRPr sz="1000"/>
            </a:lvl5pPr>
            <a:lvl6pPr lvl="5">
              <a:spcBef>
                <a:spcPts val="0"/>
              </a:spcBef>
              <a:spcAft>
                <a:spcPts val="0"/>
              </a:spcAft>
              <a:buNone/>
              <a:defRPr sz="1000"/>
            </a:lvl6pPr>
            <a:lvl7pPr lvl="6">
              <a:spcBef>
                <a:spcPts val="0"/>
              </a:spcBef>
              <a:spcAft>
                <a:spcPts val="0"/>
              </a:spcAft>
              <a:buNone/>
              <a:defRPr sz="1000"/>
            </a:lvl7pPr>
            <a:lvl8pPr lvl="7">
              <a:spcBef>
                <a:spcPts val="0"/>
              </a:spcBef>
              <a:spcAft>
                <a:spcPts val="0"/>
              </a:spcAft>
              <a:buNone/>
              <a:defRPr sz="1000"/>
            </a:lvl8pPr>
            <a:lvl9pPr lvl="8">
              <a:spcBef>
                <a:spcPts val="0"/>
              </a:spcBef>
              <a:spcAft>
                <a:spcPts val="0"/>
              </a:spcAft>
              <a:buNone/>
              <a:defRPr sz="1000"/>
            </a:lvl9pPr>
          </a:lstStyle>
          <a:p/>
        </p:txBody>
      </p:sp>
      <p:sp>
        <p:nvSpPr>
          <p:cNvPr id="417" name="Google Shape;417;p62"/>
          <p:cNvSpPr txBox="1"/>
          <p:nvPr>
            <p:ph idx="17" type="subTitle"/>
          </p:nvPr>
        </p:nvSpPr>
        <p:spPr>
          <a:xfrm>
            <a:off x="276525" y="4133088"/>
            <a:ext cx="1481400" cy="438900"/>
          </a:xfrm>
          <a:prstGeom prst="rect">
            <a:avLst/>
          </a:prstGeom>
        </p:spPr>
        <p:txBody>
          <a:bodyPr anchorCtr="0" anchor="b" bIns="0" lIns="0" spcFirstLastPara="1" rIns="0" wrap="square" tIns="0">
            <a:noAutofit/>
          </a:bodyPr>
          <a:lstStyle>
            <a:lvl1pPr lvl="0">
              <a:lnSpc>
                <a:spcPct val="100000"/>
              </a:lnSpc>
              <a:spcBef>
                <a:spcPts val="0"/>
              </a:spcBef>
              <a:spcAft>
                <a:spcPts val="0"/>
              </a:spcAft>
              <a:buNone/>
              <a:defRPr sz="800">
                <a:latin typeface="Proxima Nova"/>
                <a:ea typeface="Proxima Nova"/>
                <a:cs typeface="Proxima Nova"/>
                <a:sym typeface="Proxima Nov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Card Dark">
  <p:cSld name="BLANK_1_1_1_1_1">
    <p:bg>
      <p:bgPr>
        <a:solidFill>
          <a:schemeClr val="accent5"/>
        </a:solidFill>
      </p:bgPr>
    </p:bg>
    <p:spTree>
      <p:nvGrpSpPr>
        <p:cNvPr id="418" name="Shape 418"/>
        <p:cNvGrpSpPr/>
        <p:nvPr/>
      </p:nvGrpSpPr>
      <p:grpSpPr>
        <a:xfrm>
          <a:off x="0" y="0"/>
          <a:ext cx="0" cy="0"/>
          <a:chOff x="0" y="0"/>
          <a:chExt cx="0" cy="0"/>
        </a:xfrm>
      </p:grpSpPr>
      <p:sp>
        <p:nvSpPr>
          <p:cNvPr id="419" name="Google Shape;419;p63"/>
          <p:cNvSpPr/>
          <p:nvPr/>
        </p:nvSpPr>
        <p:spPr>
          <a:xfrm>
            <a:off x="2935225" y="48650"/>
            <a:ext cx="6208800" cy="50952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0" name="Google Shape;420;p63"/>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421" name="Google Shape;421;p63"/>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422" name="Google Shape;422;p63"/>
          <p:cNvSpPr txBox="1"/>
          <p:nvPr>
            <p:ph idx="1" type="subTitle"/>
          </p:nvPr>
        </p:nvSpPr>
        <p:spPr>
          <a:xfrm>
            <a:off x="3241500" y="717125"/>
            <a:ext cx="5628300" cy="471600"/>
          </a:xfrm>
          <a:prstGeom prst="rect">
            <a:avLst/>
          </a:prstGeom>
        </p:spPr>
        <p:txBody>
          <a:bodyPr anchorCtr="0" anchor="b" bIns="0" lIns="0" spcFirstLastPara="1" rIns="0" wrap="square" tIns="0">
            <a:noAutofit/>
          </a:bodyPr>
          <a:lstStyle>
            <a:lvl1pPr lvl="0">
              <a:lnSpc>
                <a:spcPct val="100000"/>
              </a:lnSpc>
              <a:spcBef>
                <a:spcPts val="0"/>
              </a:spcBef>
              <a:spcAft>
                <a:spcPts val="0"/>
              </a:spcAft>
              <a:buNone/>
              <a:defRPr>
                <a:latin typeface="Proxima Nova"/>
                <a:ea typeface="Proxima Nova"/>
                <a:cs typeface="Proxima Nova"/>
                <a:sym typeface="Proxima Nov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423" name="Google Shape;423;p63"/>
          <p:cNvSpPr/>
          <p:nvPr>
            <p:ph idx="2" type="pic"/>
          </p:nvPr>
        </p:nvSpPr>
        <p:spPr>
          <a:xfrm>
            <a:off x="3246125" y="1389888"/>
            <a:ext cx="429900" cy="429900"/>
          </a:xfrm>
          <a:prstGeom prst="rect">
            <a:avLst/>
          </a:prstGeom>
          <a:noFill/>
          <a:ln>
            <a:noFill/>
          </a:ln>
        </p:spPr>
      </p:sp>
      <p:sp>
        <p:nvSpPr>
          <p:cNvPr id="424" name="Google Shape;424;p63"/>
          <p:cNvSpPr txBox="1"/>
          <p:nvPr>
            <p:ph idx="3" type="subTitle"/>
          </p:nvPr>
        </p:nvSpPr>
        <p:spPr>
          <a:xfrm>
            <a:off x="3676025" y="1435608"/>
            <a:ext cx="2221800" cy="375000"/>
          </a:xfrm>
          <a:prstGeom prst="rect">
            <a:avLst/>
          </a:prstGeom>
        </p:spPr>
        <p:txBody>
          <a:bodyPr anchorCtr="0" anchor="ctr" bIns="0" lIns="91425" spcFirstLastPara="1" rIns="0" wrap="square" tIns="0">
            <a:noAutofit/>
          </a:bodyPr>
          <a:lstStyle>
            <a:lvl1pPr lvl="0">
              <a:lnSpc>
                <a:spcPct val="100000"/>
              </a:lnSpc>
              <a:spcBef>
                <a:spcPts val="0"/>
              </a:spcBef>
              <a:spcAft>
                <a:spcPts val="0"/>
              </a:spcAft>
              <a:buNone/>
              <a:defRPr b="1" sz="2400">
                <a:solidFill>
                  <a:schemeClr val="accent1"/>
                </a:solidFill>
              </a:defRPr>
            </a:lvl1pPr>
            <a:lvl2pPr lvl="1">
              <a:spcBef>
                <a:spcPts val="0"/>
              </a:spcBef>
              <a:spcAft>
                <a:spcPts val="0"/>
              </a:spcAft>
              <a:buNone/>
              <a:defRPr b="1" sz="2400">
                <a:solidFill>
                  <a:schemeClr val="accent1"/>
                </a:solidFill>
              </a:defRPr>
            </a:lvl2pPr>
            <a:lvl3pPr lvl="2">
              <a:spcBef>
                <a:spcPts val="0"/>
              </a:spcBef>
              <a:spcAft>
                <a:spcPts val="0"/>
              </a:spcAft>
              <a:buNone/>
              <a:defRPr b="1" sz="2400">
                <a:solidFill>
                  <a:schemeClr val="accent1"/>
                </a:solidFill>
              </a:defRPr>
            </a:lvl3pPr>
            <a:lvl4pPr lvl="3">
              <a:spcBef>
                <a:spcPts val="0"/>
              </a:spcBef>
              <a:spcAft>
                <a:spcPts val="0"/>
              </a:spcAft>
              <a:buNone/>
              <a:defRPr b="1" sz="2400">
                <a:solidFill>
                  <a:schemeClr val="accent1"/>
                </a:solidFill>
              </a:defRPr>
            </a:lvl4pPr>
            <a:lvl5pPr lvl="4">
              <a:spcBef>
                <a:spcPts val="0"/>
              </a:spcBef>
              <a:spcAft>
                <a:spcPts val="0"/>
              </a:spcAft>
              <a:buNone/>
              <a:defRPr b="1" sz="2400">
                <a:solidFill>
                  <a:schemeClr val="accent1"/>
                </a:solidFill>
              </a:defRPr>
            </a:lvl5pPr>
            <a:lvl6pPr lvl="5">
              <a:spcBef>
                <a:spcPts val="0"/>
              </a:spcBef>
              <a:spcAft>
                <a:spcPts val="0"/>
              </a:spcAft>
              <a:buNone/>
              <a:defRPr b="1" sz="2400">
                <a:solidFill>
                  <a:schemeClr val="accent1"/>
                </a:solidFill>
              </a:defRPr>
            </a:lvl6pPr>
            <a:lvl7pPr lvl="6">
              <a:spcBef>
                <a:spcPts val="0"/>
              </a:spcBef>
              <a:spcAft>
                <a:spcPts val="0"/>
              </a:spcAft>
              <a:buNone/>
              <a:defRPr b="1" sz="2400">
                <a:solidFill>
                  <a:schemeClr val="accent1"/>
                </a:solidFill>
              </a:defRPr>
            </a:lvl7pPr>
            <a:lvl8pPr lvl="7">
              <a:spcBef>
                <a:spcPts val="0"/>
              </a:spcBef>
              <a:spcAft>
                <a:spcPts val="0"/>
              </a:spcAft>
              <a:buNone/>
              <a:defRPr b="1" sz="2400">
                <a:solidFill>
                  <a:schemeClr val="accent1"/>
                </a:solidFill>
              </a:defRPr>
            </a:lvl8pPr>
            <a:lvl9pPr lvl="8">
              <a:spcBef>
                <a:spcPts val="0"/>
              </a:spcBef>
              <a:spcAft>
                <a:spcPts val="0"/>
              </a:spcAft>
              <a:buNone/>
              <a:defRPr b="1" sz="2400">
                <a:solidFill>
                  <a:schemeClr val="accent1"/>
                </a:solidFill>
              </a:defRPr>
            </a:lvl9pPr>
          </a:lstStyle>
          <a:p/>
        </p:txBody>
      </p:sp>
      <p:sp>
        <p:nvSpPr>
          <p:cNvPr id="425" name="Google Shape;425;p63"/>
          <p:cNvSpPr txBox="1"/>
          <p:nvPr>
            <p:ph idx="4" type="subTitle"/>
          </p:nvPr>
        </p:nvSpPr>
        <p:spPr>
          <a:xfrm>
            <a:off x="3676025" y="1901952"/>
            <a:ext cx="2221800" cy="8688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sz="1000"/>
            </a:lvl1pPr>
            <a:lvl2pPr lvl="1">
              <a:spcBef>
                <a:spcPts val="0"/>
              </a:spcBef>
              <a:spcAft>
                <a:spcPts val="0"/>
              </a:spcAft>
              <a:buNone/>
              <a:defRPr sz="1000"/>
            </a:lvl2pPr>
            <a:lvl3pPr lvl="2">
              <a:spcBef>
                <a:spcPts val="0"/>
              </a:spcBef>
              <a:spcAft>
                <a:spcPts val="0"/>
              </a:spcAft>
              <a:buNone/>
              <a:defRPr sz="1000"/>
            </a:lvl3pPr>
            <a:lvl4pPr lvl="3">
              <a:spcBef>
                <a:spcPts val="0"/>
              </a:spcBef>
              <a:spcAft>
                <a:spcPts val="0"/>
              </a:spcAft>
              <a:buNone/>
              <a:defRPr sz="1000"/>
            </a:lvl4pPr>
            <a:lvl5pPr lvl="4">
              <a:spcBef>
                <a:spcPts val="0"/>
              </a:spcBef>
              <a:spcAft>
                <a:spcPts val="0"/>
              </a:spcAft>
              <a:buNone/>
              <a:defRPr sz="1000"/>
            </a:lvl5pPr>
            <a:lvl6pPr lvl="5">
              <a:spcBef>
                <a:spcPts val="0"/>
              </a:spcBef>
              <a:spcAft>
                <a:spcPts val="0"/>
              </a:spcAft>
              <a:buNone/>
              <a:defRPr sz="1000"/>
            </a:lvl6pPr>
            <a:lvl7pPr lvl="6">
              <a:spcBef>
                <a:spcPts val="0"/>
              </a:spcBef>
              <a:spcAft>
                <a:spcPts val="0"/>
              </a:spcAft>
              <a:buNone/>
              <a:defRPr sz="1000"/>
            </a:lvl7pPr>
            <a:lvl8pPr lvl="7">
              <a:spcBef>
                <a:spcPts val="0"/>
              </a:spcBef>
              <a:spcAft>
                <a:spcPts val="0"/>
              </a:spcAft>
              <a:buNone/>
              <a:defRPr sz="1000"/>
            </a:lvl8pPr>
            <a:lvl9pPr lvl="8">
              <a:spcBef>
                <a:spcPts val="0"/>
              </a:spcBef>
              <a:spcAft>
                <a:spcPts val="0"/>
              </a:spcAft>
              <a:buNone/>
              <a:defRPr sz="1000"/>
            </a:lvl9pPr>
          </a:lstStyle>
          <a:p/>
        </p:txBody>
      </p:sp>
      <p:sp>
        <p:nvSpPr>
          <p:cNvPr id="426" name="Google Shape;426;p63"/>
          <p:cNvSpPr/>
          <p:nvPr>
            <p:ph idx="5" type="pic"/>
          </p:nvPr>
        </p:nvSpPr>
        <p:spPr>
          <a:xfrm>
            <a:off x="3246200" y="2862072"/>
            <a:ext cx="429900" cy="429900"/>
          </a:xfrm>
          <a:prstGeom prst="rect">
            <a:avLst/>
          </a:prstGeom>
          <a:noFill/>
          <a:ln>
            <a:noFill/>
          </a:ln>
        </p:spPr>
      </p:sp>
      <p:sp>
        <p:nvSpPr>
          <p:cNvPr id="427" name="Google Shape;427;p63"/>
          <p:cNvSpPr txBox="1"/>
          <p:nvPr>
            <p:ph idx="6" type="subTitle"/>
          </p:nvPr>
        </p:nvSpPr>
        <p:spPr>
          <a:xfrm>
            <a:off x="3676100" y="2907792"/>
            <a:ext cx="2221800" cy="375000"/>
          </a:xfrm>
          <a:prstGeom prst="rect">
            <a:avLst/>
          </a:prstGeom>
        </p:spPr>
        <p:txBody>
          <a:bodyPr anchorCtr="0" anchor="ctr" bIns="0" lIns="91425" spcFirstLastPara="1" rIns="0" wrap="square" tIns="0">
            <a:noAutofit/>
          </a:bodyPr>
          <a:lstStyle>
            <a:lvl1pPr lvl="0">
              <a:lnSpc>
                <a:spcPct val="100000"/>
              </a:lnSpc>
              <a:spcBef>
                <a:spcPts val="0"/>
              </a:spcBef>
              <a:spcAft>
                <a:spcPts val="0"/>
              </a:spcAft>
              <a:buNone/>
              <a:defRPr b="1" sz="2400">
                <a:solidFill>
                  <a:schemeClr val="accent6"/>
                </a:solidFill>
              </a:defRPr>
            </a:lvl1pPr>
            <a:lvl2pPr lvl="1">
              <a:spcBef>
                <a:spcPts val="0"/>
              </a:spcBef>
              <a:spcAft>
                <a:spcPts val="0"/>
              </a:spcAft>
              <a:buNone/>
              <a:defRPr b="1" sz="2400">
                <a:solidFill>
                  <a:schemeClr val="accent1"/>
                </a:solidFill>
              </a:defRPr>
            </a:lvl2pPr>
            <a:lvl3pPr lvl="2">
              <a:spcBef>
                <a:spcPts val="0"/>
              </a:spcBef>
              <a:spcAft>
                <a:spcPts val="0"/>
              </a:spcAft>
              <a:buNone/>
              <a:defRPr b="1" sz="2400">
                <a:solidFill>
                  <a:schemeClr val="accent1"/>
                </a:solidFill>
              </a:defRPr>
            </a:lvl3pPr>
            <a:lvl4pPr lvl="3">
              <a:spcBef>
                <a:spcPts val="0"/>
              </a:spcBef>
              <a:spcAft>
                <a:spcPts val="0"/>
              </a:spcAft>
              <a:buNone/>
              <a:defRPr b="1" sz="2400">
                <a:solidFill>
                  <a:schemeClr val="accent1"/>
                </a:solidFill>
              </a:defRPr>
            </a:lvl4pPr>
            <a:lvl5pPr lvl="4">
              <a:spcBef>
                <a:spcPts val="0"/>
              </a:spcBef>
              <a:spcAft>
                <a:spcPts val="0"/>
              </a:spcAft>
              <a:buNone/>
              <a:defRPr b="1" sz="2400">
                <a:solidFill>
                  <a:schemeClr val="accent1"/>
                </a:solidFill>
              </a:defRPr>
            </a:lvl5pPr>
            <a:lvl6pPr lvl="5">
              <a:spcBef>
                <a:spcPts val="0"/>
              </a:spcBef>
              <a:spcAft>
                <a:spcPts val="0"/>
              </a:spcAft>
              <a:buNone/>
              <a:defRPr b="1" sz="2400">
                <a:solidFill>
                  <a:schemeClr val="accent1"/>
                </a:solidFill>
              </a:defRPr>
            </a:lvl6pPr>
            <a:lvl7pPr lvl="6">
              <a:spcBef>
                <a:spcPts val="0"/>
              </a:spcBef>
              <a:spcAft>
                <a:spcPts val="0"/>
              </a:spcAft>
              <a:buNone/>
              <a:defRPr b="1" sz="2400">
                <a:solidFill>
                  <a:schemeClr val="accent1"/>
                </a:solidFill>
              </a:defRPr>
            </a:lvl7pPr>
            <a:lvl8pPr lvl="7">
              <a:spcBef>
                <a:spcPts val="0"/>
              </a:spcBef>
              <a:spcAft>
                <a:spcPts val="0"/>
              </a:spcAft>
              <a:buNone/>
              <a:defRPr b="1" sz="2400">
                <a:solidFill>
                  <a:schemeClr val="accent1"/>
                </a:solidFill>
              </a:defRPr>
            </a:lvl8pPr>
            <a:lvl9pPr lvl="8">
              <a:spcBef>
                <a:spcPts val="0"/>
              </a:spcBef>
              <a:spcAft>
                <a:spcPts val="0"/>
              </a:spcAft>
              <a:buNone/>
              <a:defRPr b="1" sz="2400">
                <a:solidFill>
                  <a:schemeClr val="accent1"/>
                </a:solidFill>
              </a:defRPr>
            </a:lvl9pPr>
          </a:lstStyle>
          <a:p/>
        </p:txBody>
      </p:sp>
      <p:sp>
        <p:nvSpPr>
          <p:cNvPr id="428" name="Google Shape;428;p63"/>
          <p:cNvSpPr txBox="1"/>
          <p:nvPr>
            <p:ph idx="7" type="subTitle"/>
          </p:nvPr>
        </p:nvSpPr>
        <p:spPr>
          <a:xfrm>
            <a:off x="3676100" y="3374136"/>
            <a:ext cx="2221800" cy="8688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sz="1000"/>
            </a:lvl1pPr>
            <a:lvl2pPr lvl="1">
              <a:spcBef>
                <a:spcPts val="0"/>
              </a:spcBef>
              <a:spcAft>
                <a:spcPts val="0"/>
              </a:spcAft>
              <a:buNone/>
              <a:defRPr sz="1000"/>
            </a:lvl2pPr>
            <a:lvl3pPr lvl="2">
              <a:spcBef>
                <a:spcPts val="0"/>
              </a:spcBef>
              <a:spcAft>
                <a:spcPts val="0"/>
              </a:spcAft>
              <a:buNone/>
              <a:defRPr sz="1000"/>
            </a:lvl3pPr>
            <a:lvl4pPr lvl="3">
              <a:spcBef>
                <a:spcPts val="0"/>
              </a:spcBef>
              <a:spcAft>
                <a:spcPts val="0"/>
              </a:spcAft>
              <a:buNone/>
              <a:defRPr sz="1000"/>
            </a:lvl4pPr>
            <a:lvl5pPr lvl="4">
              <a:spcBef>
                <a:spcPts val="0"/>
              </a:spcBef>
              <a:spcAft>
                <a:spcPts val="0"/>
              </a:spcAft>
              <a:buNone/>
              <a:defRPr sz="1000"/>
            </a:lvl5pPr>
            <a:lvl6pPr lvl="5">
              <a:spcBef>
                <a:spcPts val="0"/>
              </a:spcBef>
              <a:spcAft>
                <a:spcPts val="0"/>
              </a:spcAft>
              <a:buNone/>
              <a:defRPr sz="1000"/>
            </a:lvl6pPr>
            <a:lvl7pPr lvl="6">
              <a:spcBef>
                <a:spcPts val="0"/>
              </a:spcBef>
              <a:spcAft>
                <a:spcPts val="0"/>
              </a:spcAft>
              <a:buNone/>
              <a:defRPr sz="1000"/>
            </a:lvl7pPr>
            <a:lvl8pPr lvl="7">
              <a:spcBef>
                <a:spcPts val="0"/>
              </a:spcBef>
              <a:spcAft>
                <a:spcPts val="0"/>
              </a:spcAft>
              <a:buNone/>
              <a:defRPr sz="1000"/>
            </a:lvl8pPr>
            <a:lvl9pPr lvl="8">
              <a:spcBef>
                <a:spcPts val="0"/>
              </a:spcBef>
              <a:spcAft>
                <a:spcPts val="0"/>
              </a:spcAft>
              <a:buNone/>
              <a:defRPr sz="1000"/>
            </a:lvl9pPr>
          </a:lstStyle>
          <a:p/>
        </p:txBody>
      </p:sp>
      <p:sp>
        <p:nvSpPr>
          <p:cNvPr id="429" name="Google Shape;429;p63"/>
          <p:cNvSpPr/>
          <p:nvPr>
            <p:ph idx="8" type="pic"/>
          </p:nvPr>
        </p:nvSpPr>
        <p:spPr>
          <a:xfrm>
            <a:off x="6208700" y="1392401"/>
            <a:ext cx="429900" cy="429900"/>
          </a:xfrm>
          <a:prstGeom prst="rect">
            <a:avLst/>
          </a:prstGeom>
          <a:noFill/>
          <a:ln>
            <a:noFill/>
          </a:ln>
        </p:spPr>
      </p:sp>
      <p:sp>
        <p:nvSpPr>
          <p:cNvPr id="430" name="Google Shape;430;p63"/>
          <p:cNvSpPr txBox="1"/>
          <p:nvPr>
            <p:ph idx="9" type="subTitle"/>
          </p:nvPr>
        </p:nvSpPr>
        <p:spPr>
          <a:xfrm>
            <a:off x="6638600" y="1438120"/>
            <a:ext cx="2221800" cy="375000"/>
          </a:xfrm>
          <a:prstGeom prst="rect">
            <a:avLst/>
          </a:prstGeom>
        </p:spPr>
        <p:txBody>
          <a:bodyPr anchorCtr="0" anchor="ctr" bIns="0" lIns="91425" spcFirstLastPara="1" rIns="0" wrap="square" tIns="0">
            <a:noAutofit/>
          </a:bodyPr>
          <a:lstStyle>
            <a:lvl1pPr lvl="0">
              <a:lnSpc>
                <a:spcPct val="100000"/>
              </a:lnSpc>
              <a:spcBef>
                <a:spcPts val="0"/>
              </a:spcBef>
              <a:spcAft>
                <a:spcPts val="0"/>
              </a:spcAft>
              <a:buNone/>
              <a:defRPr b="1" sz="2400">
                <a:solidFill>
                  <a:srgbClr val="44820D"/>
                </a:solidFill>
              </a:defRPr>
            </a:lvl1pPr>
            <a:lvl2pPr lvl="1">
              <a:spcBef>
                <a:spcPts val="0"/>
              </a:spcBef>
              <a:spcAft>
                <a:spcPts val="0"/>
              </a:spcAft>
              <a:buNone/>
              <a:defRPr b="1" sz="2400">
                <a:solidFill>
                  <a:schemeClr val="accent1"/>
                </a:solidFill>
              </a:defRPr>
            </a:lvl2pPr>
            <a:lvl3pPr lvl="2">
              <a:spcBef>
                <a:spcPts val="0"/>
              </a:spcBef>
              <a:spcAft>
                <a:spcPts val="0"/>
              </a:spcAft>
              <a:buNone/>
              <a:defRPr b="1" sz="2400">
                <a:solidFill>
                  <a:schemeClr val="accent1"/>
                </a:solidFill>
              </a:defRPr>
            </a:lvl3pPr>
            <a:lvl4pPr lvl="3">
              <a:spcBef>
                <a:spcPts val="0"/>
              </a:spcBef>
              <a:spcAft>
                <a:spcPts val="0"/>
              </a:spcAft>
              <a:buNone/>
              <a:defRPr b="1" sz="2400">
                <a:solidFill>
                  <a:schemeClr val="accent1"/>
                </a:solidFill>
              </a:defRPr>
            </a:lvl4pPr>
            <a:lvl5pPr lvl="4">
              <a:spcBef>
                <a:spcPts val="0"/>
              </a:spcBef>
              <a:spcAft>
                <a:spcPts val="0"/>
              </a:spcAft>
              <a:buNone/>
              <a:defRPr b="1" sz="2400">
                <a:solidFill>
                  <a:schemeClr val="accent1"/>
                </a:solidFill>
              </a:defRPr>
            </a:lvl5pPr>
            <a:lvl6pPr lvl="5">
              <a:spcBef>
                <a:spcPts val="0"/>
              </a:spcBef>
              <a:spcAft>
                <a:spcPts val="0"/>
              </a:spcAft>
              <a:buNone/>
              <a:defRPr b="1" sz="2400">
                <a:solidFill>
                  <a:schemeClr val="accent1"/>
                </a:solidFill>
              </a:defRPr>
            </a:lvl6pPr>
            <a:lvl7pPr lvl="6">
              <a:spcBef>
                <a:spcPts val="0"/>
              </a:spcBef>
              <a:spcAft>
                <a:spcPts val="0"/>
              </a:spcAft>
              <a:buNone/>
              <a:defRPr b="1" sz="2400">
                <a:solidFill>
                  <a:schemeClr val="accent1"/>
                </a:solidFill>
              </a:defRPr>
            </a:lvl7pPr>
            <a:lvl8pPr lvl="7">
              <a:spcBef>
                <a:spcPts val="0"/>
              </a:spcBef>
              <a:spcAft>
                <a:spcPts val="0"/>
              </a:spcAft>
              <a:buNone/>
              <a:defRPr b="1" sz="2400">
                <a:solidFill>
                  <a:schemeClr val="accent1"/>
                </a:solidFill>
              </a:defRPr>
            </a:lvl8pPr>
            <a:lvl9pPr lvl="8">
              <a:spcBef>
                <a:spcPts val="0"/>
              </a:spcBef>
              <a:spcAft>
                <a:spcPts val="0"/>
              </a:spcAft>
              <a:buNone/>
              <a:defRPr b="1" sz="2400">
                <a:solidFill>
                  <a:schemeClr val="accent1"/>
                </a:solidFill>
              </a:defRPr>
            </a:lvl9pPr>
          </a:lstStyle>
          <a:p/>
        </p:txBody>
      </p:sp>
      <p:sp>
        <p:nvSpPr>
          <p:cNvPr id="431" name="Google Shape;431;p63"/>
          <p:cNvSpPr txBox="1"/>
          <p:nvPr>
            <p:ph idx="13" type="subTitle"/>
          </p:nvPr>
        </p:nvSpPr>
        <p:spPr>
          <a:xfrm>
            <a:off x="6638600" y="1904465"/>
            <a:ext cx="2221800" cy="8688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sz="1000"/>
            </a:lvl1pPr>
            <a:lvl2pPr lvl="1">
              <a:spcBef>
                <a:spcPts val="0"/>
              </a:spcBef>
              <a:spcAft>
                <a:spcPts val="0"/>
              </a:spcAft>
              <a:buNone/>
              <a:defRPr sz="1000"/>
            </a:lvl2pPr>
            <a:lvl3pPr lvl="2">
              <a:spcBef>
                <a:spcPts val="0"/>
              </a:spcBef>
              <a:spcAft>
                <a:spcPts val="0"/>
              </a:spcAft>
              <a:buNone/>
              <a:defRPr sz="1000"/>
            </a:lvl3pPr>
            <a:lvl4pPr lvl="3">
              <a:spcBef>
                <a:spcPts val="0"/>
              </a:spcBef>
              <a:spcAft>
                <a:spcPts val="0"/>
              </a:spcAft>
              <a:buNone/>
              <a:defRPr sz="1000"/>
            </a:lvl4pPr>
            <a:lvl5pPr lvl="4">
              <a:spcBef>
                <a:spcPts val="0"/>
              </a:spcBef>
              <a:spcAft>
                <a:spcPts val="0"/>
              </a:spcAft>
              <a:buNone/>
              <a:defRPr sz="1000"/>
            </a:lvl5pPr>
            <a:lvl6pPr lvl="5">
              <a:spcBef>
                <a:spcPts val="0"/>
              </a:spcBef>
              <a:spcAft>
                <a:spcPts val="0"/>
              </a:spcAft>
              <a:buNone/>
              <a:defRPr sz="1000"/>
            </a:lvl6pPr>
            <a:lvl7pPr lvl="6">
              <a:spcBef>
                <a:spcPts val="0"/>
              </a:spcBef>
              <a:spcAft>
                <a:spcPts val="0"/>
              </a:spcAft>
              <a:buNone/>
              <a:defRPr sz="1000"/>
            </a:lvl7pPr>
            <a:lvl8pPr lvl="7">
              <a:spcBef>
                <a:spcPts val="0"/>
              </a:spcBef>
              <a:spcAft>
                <a:spcPts val="0"/>
              </a:spcAft>
              <a:buNone/>
              <a:defRPr sz="1000"/>
            </a:lvl8pPr>
            <a:lvl9pPr lvl="8">
              <a:spcBef>
                <a:spcPts val="0"/>
              </a:spcBef>
              <a:spcAft>
                <a:spcPts val="0"/>
              </a:spcAft>
              <a:buNone/>
              <a:defRPr sz="1000"/>
            </a:lvl9pPr>
          </a:lstStyle>
          <a:p/>
        </p:txBody>
      </p:sp>
      <p:sp>
        <p:nvSpPr>
          <p:cNvPr id="432" name="Google Shape;432;p63"/>
          <p:cNvSpPr/>
          <p:nvPr>
            <p:ph idx="14" type="pic"/>
          </p:nvPr>
        </p:nvSpPr>
        <p:spPr>
          <a:xfrm>
            <a:off x="6208775" y="2864585"/>
            <a:ext cx="429900" cy="429900"/>
          </a:xfrm>
          <a:prstGeom prst="rect">
            <a:avLst/>
          </a:prstGeom>
          <a:noFill/>
          <a:ln>
            <a:noFill/>
          </a:ln>
        </p:spPr>
      </p:sp>
      <p:sp>
        <p:nvSpPr>
          <p:cNvPr id="433" name="Google Shape;433;p63"/>
          <p:cNvSpPr txBox="1"/>
          <p:nvPr>
            <p:ph idx="15" type="subTitle"/>
          </p:nvPr>
        </p:nvSpPr>
        <p:spPr>
          <a:xfrm>
            <a:off x="6638675" y="2910305"/>
            <a:ext cx="2221800" cy="375000"/>
          </a:xfrm>
          <a:prstGeom prst="rect">
            <a:avLst/>
          </a:prstGeom>
        </p:spPr>
        <p:txBody>
          <a:bodyPr anchorCtr="0" anchor="ctr" bIns="0" lIns="91425" spcFirstLastPara="1" rIns="0" wrap="square" tIns="0">
            <a:noAutofit/>
          </a:bodyPr>
          <a:lstStyle>
            <a:lvl1pPr lvl="0">
              <a:lnSpc>
                <a:spcPct val="100000"/>
              </a:lnSpc>
              <a:spcBef>
                <a:spcPts val="0"/>
              </a:spcBef>
              <a:spcAft>
                <a:spcPts val="0"/>
              </a:spcAft>
              <a:buNone/>
              <a:defRPr b="1" sz="2400">
                <a:solidFill>
                  <a:schemeClr val="accent5"/>
                </a:solidFill>
              </a:defRPr>
            </a:lvl1pPr>
            <a:lvl2pPr lvl="1">
              <a:spcBef>
                <a:spcPts val="0"/>
              </a:spcBef>
              <a:spcAft>
                <a:spcPts val="0"/>
              </a:spcAft>
              <a:buNone/>
              <a:defRPr b="1" sz="2400">
                <a:solidFill>
                  <a:schemeClr val="accent1"/>
                </a:solidFill>
              </a:defRPr>
            </a:lvl2pPr>
            <a:lvl3pPr lvl="2">
              <a:spcBef>
                <a:spcPts val="0"/>
              </a:spcBef>
              <a:spcAft>
                <a:spcPts val="0"/>
              </a:spcAft>
              <a:buNone/>
              <a:defRPr b="1" sz="2400">
                <a:solidFill>
                  <a:schemeClr val="accent1"/>
                </a:solidFill>
              </a:defRPr>
            </a:lvl3pPr>
            <a:lvl4pPr lvl="3">
              <a:spcBef>
                <a:spcPts val="0"/>
              </a:spcBef>
              <a:spcAft>
                <a:spcPts val="0"/>
              </a:spcAft>
              <a:buNone/>
              <a:defRPr b="1" sz="2400">
                <a:solidFill>
                  <a:schemeClr val="accent1"/>
                </a:solidFill>
              </a:defRPr>
            </a:lvl4pPr>
            <a:lvl5pPr lvl="4">
              <a:spcBef>
                <a:spcPts val="0"/>
              </a:spcBef>
              <a:spcAft>
                <a:spcPts val="0"/>
              </a:spcAft>
              <a:buNone/>
              <a:defRPr b="1" sz="2400">
                <a:solidFill>
                  <a:schemeClr val="accent1"/>
                </a:solidFill>
              </a:defRPr>
            </a:lvl5pPr>
            <a:lvl6pPr lvl="5">
              <a:spcBef>
                <a:spcPts val="0"/>
              </a:spcBef>
              <a:spcAft>
                <a:spcPts val="0"/>
              </a:spcAft>
              <a:buNone/>
              <a:defRPr b="1" sz="2400">
                <a:solidFill>
                  <a:schemeClr val="accent1"/>
                </a:solidFill>
              </a:defRPr>
            </a:lvl6pPr>
            <a:lvl7pPr lvl="6">
              <a:spcBef>
                <a:spcPts val="0"/>
              </a:spcBef>
              <a:spcAft>
                <a:spcPts val="0"/>
              </a:spcAft>
              <a:buNone/>
              <a:defRPr b="1" sz="2400">
                <a:solidFill>
                  <a:schemeClr val="accent1"/>
                </a:solidFill>
              </a:defRPr>
            </a:lvl7pPr>
            <a:lvl8pPr lvl="7">
              <a:spcBef>
                <a:spcPts val="0"/>
              </a:spcBef>
              <a:spcAft>
                <a:spcPts val="0"/>
              </a:spcAft>
              <a:buNone/>
              <a:defRPr b="1" sz="2400">
                <a:solidFill>
                  <a:schemeClr val="accent1"/>
                </a:solidFill>
              </a:defRPr>
            </a:lvl8pPr>
            <a:lvl9pPr lvl="8">
              <a:spcBef>
                <a:spcPts val="0"/>
              </a:spcBef>
              <a:spcAft>
                <a:spcPts val="0"/>
              </a:spcAft>
              <a:buNone/>
              <a:defRPr b="1" sz="2400">
                <a:solidFill>
                  <a:schemeClr val="accent1"/>
                </a:solidFill>
              </a:defRPr>
            </a:lvl9pPr>
          </a:lstStyle>
          <a:p/>
        </p:txBody>
      </p:sp>
      <p:sp>
        <p:nvSpPr>
          <p:cNvPr id="434" name="Google Shape;434;p63"/>
          <p:cNvSpPr txBox="1"/>
          <p:nvPr>
            <p:ph idx="16" type="subTitle"/>
          </p:nvPr>
        </p:nvSpPr>
        <p:spPr>
          <a:xfrm>
            <a:off x="6638675" y="3376649"/>
            <a:ext cx="2221800" cy="8688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sz="1000"/>
            </a:lvl1pPr>
            <a:lvl2pPr lvl="1">
              <a:spcBef>
                <a:spcPts val="0"/>
              </a:spcBef>
              <a:spcAft>
                <a:spcPts val="0"/>
              </a:spcAft>
              <a:buNone/>
              <a:defRPr sz="1000"/>
            </a:lvl2pPr>
            <a:lvl3pPr lvl="2">
              <a:spcBef>
                <a:spcPts val="0"/>
              </a:spcBef>
              <a:spcAft>
                <a:spcPts val="0"/>
              </a:spcAft>
              <a:buNone/>
              <a:defRPr sz="1000"/>
            </a:lvl3pPr>
            <a:lvl4pPr lvl="3">
              <a:spcBef>
                <a:spcPts val="0"/>
              </a:spcBef>
              <a:spcAft>
                <a:spcPts val="0"/>
              </a:spcAft>
              <a:buNone/>
              <a:defRPr sz="1000"/>
            </a:lvl4pPr>
            <a:lvl5pPr lvl="4">
              <a:spcBef>
                <a:spcPts val="0"/>
              </a:spcBef>
              <a:spcAft>
                <a:spcPts val="0"/>
              </a:spcAft>
              <a:buNone/>
              <a:defRPr sz="1000"/>
            </a:lvl5pPr>
            <a:lvl6pPr lvl="5">
              <a:spcBef>
                <a:spcPts val="0"/>
              </a:spcBef>
              <a:spcAft>
                <a:spcPts val="0"/>
              </a:spcAft>
              <a:buNone/>
              <a:defRPr sz="1000"/>
            </a:lvl6pPr>
            <a:lvl7pPr lvl="6">
              <a:spcBef>
                <a:spcPts val="0"/>
              </a:spcBef>
              <a:spcAft>
                <a:spcPts val="0"/>
              </a:spcAft>
              <a:buNone/>
              <a:defRPr sz="1000"/>
            </a:lvl7pPr>
            <a:lvl8pPr lvl="7">
              <a:spcBef>
                <a:spcPts val="0"/>
              </a:spcBef>
              <a:spcAft>
                <a:spcPts val="0"/>
              </a:spcAft>
              <a:buNone/>
              <a:defRPr sz="1000"/>
            </a:lvl8pPr>
            <a:lvl9pPr lvl="8">
              <a:spcBef>
                <a:spcPts val="0"/>
              </a:spcBef>
              <a:spcAft>
                <a:spcPts val="0"/>
              </a:spcAft>
              <a:buNone/>
              <a:defRPr sz="1000"/>
            </a:lvl9pPr>
          </a:lstStyle>
          <a:p/>
        </p:txBody>
      </p:sp>
      <p:sp>
        <p:nvSpPr>
          <p:cNvPr id="435" name="Google Shape;435;p63"/>
          <p:cNvSpPr txBox="1"/>
          <p:nvPr>
            <p:ph type="title"/>
          </p:nvPr>
        </p:nvSpPr>
        <p:spPr>
          <a:xfrm>
            <a:off x="274325" y="274325"/>
            <a:ext cx="2661000" cy="3739800"/>
          </a:xfrm>
          <a:prstGeom prst="rect">
            <a:avLst/>
          </a:prstGeom>
        </p:spPr>
        <p:txBody>
          <a:bodyPr anchorCtr="0" anchor="ctr" bIns="0" lIns="0" spcFirstLastPara="1" rIns="0" wrap="square" tIns="0">
            <a:noAutofit/>
          </a:bodyPr>
          <a:lstStyle>
            <a:lvl1pPr lvl="0">
              <a:lnSpc>
                <a:spcPct val="100000"/>
              </a:lnSpc>
              <a:spcBef>
                <a:spcPts val="0"/>
              </a:spcBef>
              <a:spcAft>
                <a:spcPts val="0"/>
              </a:spcAft>
              <a:buNone/>
              <a:defRPr sz="32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436" name="Google Shape;436;p63"/>
          <p:cNvSpPr txBox="1"/>
          <p:nvPr>
            <p:ph idx="17" type="subTitle"/>
          </p:nvPr>
        </p:nvSpPr>
        <p:spPr>
          <a:xfrm>
            <a:off x="276525" y="4133088"/>
            <a:ext cx="1481400" cy="438900"/>
          </a:xfrm>
          <a:prstGeom prst="rect">
            <a:avLst/>
          </a:prstGeom>
        </p:spPr>
        <p:txBody>
          <a:bodyPr anchorCtr="0" anchor="b" bIns="0" lIns="0" spcFirstLastPara="1" rIns="0" wrap="square" tIns="0">
            <a:noAutofit/>
          </a:bodyPr>
          <a:lstStyle>
            <a:lvl1pPr lvl="0">
              <a:lnSpc>
                <a:spcPct val="100000"/>
              </a:lnSpc>
              <a:spcBef>
                <a:spcPts val="0"/>
              </a:spcBef>
              <a:spcAft>
                <a:spcPts val="0"/>
              </a:spcAft>
              <a:buNone/>
              <a:defRPr sz="800">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Stats Light">
  <p:cSld name="BLANK_2_1_1_1_1">
    <p:bg>
      <p:bgPr>
        <a:solidFill>
          <a:schemeClr val="lt1"/>
        </a:solidFill>
      </p:bgPr>
    </p:bg>
    <p:spTree>
      <p:nvGrpSpPr>
        <p:cNvPr id="437" name="Shape 437"/>
        <p:cNvGrpSpPr/>
        <p:nvPr/>
      </p:nvGrpSpPr>
      <p:grpSpPr>
        <a:xfrm>
          <a:off x="0" y="0"/>
          <a:ext cx="0" cy="0"/>
          <a:chOff x="0" y="0"/>
          <a:chExt cx="0" cy="0"/>
        </a:xfrm>
      </p:grpSpPr>
      <p:sp>
        <p:nvSpPr>
          <p:cNvPr id="438" name="Google Shape;438;p64"/>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439" name="Google Shape;439;p64"/>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440" name="Google Shape;440;p64"/>
          <p:cNvSpPr txBox="1"/>
          <p:nvPr>
            <p:ph type="title"/>
          </p:nvPr>
        </p:nvSpPr>
        <p:spPr>
          <a:xfrm>
            <a:off x="274325" y="274325"/>
            <a:ext cx="2661000" cy="37398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3200">
                <a:solidFill>
                  <a:schemeClr val="dk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pic>
        <p:nvPicPr>
          <p:cNvPr id="441" name="Google Shape;441;p64"/>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442" name="Google Shape;442;p64"/>
          <p:cNvSpPr txBox="1"/>
          <p:nvPr>
            <p:ph idx="1" type="subTitle"/>
          </p:nvPr>
        </p:nvSpPr>
        <p:spPr>
          <a:xfrm>
            <a:off x="4724400" y="274325"/>
            <a:ext cx="2965800" cy="12984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b="1" sz="2400">
                <a:solidFill>
                  <a:schemeClr val="accent1"/>
                </a:solidFill>
              </a:defRPr>
            </a:lvl1pPr>
            <a:lvl2pPr lvl="1">
              <a:spcBef>
                <a:spcPts val="0"/>
              </a:spcBef>
              <a:spcAft>
                <a:spcPts val="0"/>
              </a:spcAft>
              <a:buNone/>
              <a:defRPr b="1" sz="2400">
                <a:solidFill>
                  <a:schemeClr val="accent1"/>
                </a:solidFill>
              </a:defRPr>
            </a:lvl2pPr>
            <a:lvl3pPr lvl="2">
              <a:spcBef>
                <a:spcPts val="0"/>
              </a:spcBef>
              <a:spcAft>
                <a:spcPts val="0"/>
              </a:spcAft>
              <a:buNone/>
              <a:defRPr b="1" sz="2400">
                <a:solidFill>
                  <a:schemeClr val="accent1"/>
                </a:solidFill>
              </a:defRPr>
            </a:lvl3pPr>
            <a:lvl4pPr lvl="3">
              <a:spcBef>
                <a:spcPts val="0"/>
              </a:spcBef>
              <a:spcAft>
                <a:spcPts val="0"/>
              </a:spcAft>
              <a:buNone/>
              <a:defRPr b="1" sz="2400">
                <a:solidFill>
                  <a:schemeClr val="accent1"/>
                </a:solidFill>
              </a:defRPr>
            </a:lvl4pPr>
            <a:lvl5pPr lvl="4">
              <a:spcBef>
                <a:spcPts val="0"/>
              </a:spcBef>
              <a:spcAft>
                <a:spcPts val="0"/>
              </a:spcAft>
              <a:buNone/>
              <a:defRPr b="1" sz="2400">
                <a:solidFill>
                  <a:schemeClr val="accent1"/>
                </a:solidFill>
              </a:defRPr>
            </a:lvl5pPr>
            <a:lvl6pPr lvl="5">
              <a:spcBef>
                <a:spcPts val="0"/>
              </a:spcBef>
              <a:spcAft>
                <a:spcPts val="0"/>
              </a:spcAft>
              <a:buNone/>
              <a:defRPr b="1" sz="2400">
                <a:solidFill>
                  <a:schemeClr val="accent1"/>
                </a:solidFill>
              </a:defRPr>
            </a:lvl6pPr>
            <a:lvl7pPr lvl="6">
              <a:spcBef>
                <a:spcPts val="0"/>
              </a:spcBef>
              <a:spcAft>
                <a:spcPts val="0"/>
              </a:spcAft>
              <a:buNone/>
              <a:defRPr b="1" sz="2400">
                <a:solidFill>
                  <a:schemeClr val="accent1"/>
                </a:solidFill>
              </a:defRPr>
            </a:lvl7pPr>
            <a:lvl8pPr lvl="7">
              <a:spcBef>
                <a:spcPts val="0"/>
              </a:spcBef>
              <a:spcAft>
                <a:spcPts val="0"/>
              </a:spcAft>
              <a:buNone/>
              <a:defRPr b="1" sz="2400">
                <a:solidFill>
                  <a:schemeClr val="accent1"/>
                </a:solidFill>
              </a:defRPr>
            </a:lvl8pPr>
            <a:lvl9pPr lvl="8">
              <a:spcBef>
                <a:spcPts val="0"/>
              </a:spcBef>
              <a:spcAft>
                <a:spcPts val="0"/>
              </a:spcAft>
              <a:buNone/>
              <a:defRPr b="1" sz="2400">
                <a:solidFill>
                  <a:schemeClr val="accent1"/>
                </a:solidFill>
              </a:defRPr>
            </a:lvl9pPr>
          </a:lstStyle>
          <a:p/>
        </p:txBody>
      </p:sp>
      <p:sp>
        <p:nvSpPr>
          <p:cNvPr id="443" name="Google Shape;443;p64"/>
          <p:cNvSpPr txBox="1"/>
          <p:nvPr>
            <p:ph idx="2" type="subTitle"/>
          </p:nvPr>
        </p:nvSpPr>
        <p:spPr>
          <a:xfrm>
            <a:off x="276525" y="4133088"/>
            <a:ext cx="1481400" cy="438900"/>
          </a:xfrm>
          <a:prstGeom prst="rect">
            <a:avLst/>
          </a:prstGeom>
        </p:spPr>
        <p:txBody>
          <a:bodyPr anchorCtr="0" anchor="b" bIns="0" lIns="0" spcFirstLastPara="1" rIns="0" wrap="square" tIns="0">
            <a:noAutofit/>
          </a:bodyPr>
          <a:lstStyle>
            <a:lvl1pPr lvl="0">
              <a:lnSpc>
                <a:spcPct val="100000"/>
              </a:lnSpc>
              <a:spcBef>
                <a:spcPts val="0"/>
              </a:spcBef>
              <a:spcAft>
                <a:spcPts val="0"/>
              </a:spcAft>
              <a:buNone/>
              <a:defRPr sz="800">
                <a:latin typeface="Proxima Nova"/>
                <a:ea typeface="Proxima Nova"/>
                <a:cs typeface="Proxima Nova"/>
                <a:sym typeface="Proxima Nov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444" name="Google Shape;444;p64"/>
          <p:cNvSpPr txBox="1"/>
          <p:nvPr>
            <p:ph idx="3" type="subTitle"/>
          </p:nvPr>
        </p:nvSpPr>
        <p:spPr>
          <a:xfrm>
            <a:off x="4724400" y="3273600"/>
            <a:ext cx="2965800" cy="12984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b="1" sz="2400">
                <a:solidFill>
                  <a:schemeClr val="accent4"/>
                </a:solidFill>
              </a:defRPr>
            </a:lvl1pPr>
            <a:lvl2pPr lvl="1">
              <a:spcBef>
                <a:spcPts val="0"/>
              </a:spcBef>
              <a:spcAft>
                <a:spcPts val="0"/>
              </a:spcAft>
              <a:buNone/>
              <a:defRPr b="1" sz="2400">
                <a:solidFill>
                  <a:schemeClr val="accent1"/>
                </a:solidFill>
              </a:defRPr>
            </a:lvl2pPr>
            <a:lvl3pPr lvl="2">
              <a:spcBef>
                <a:spcPts val="0"/>
              </a:spcBef>
              <a:spcAft>
                <a:spcPts val="0"/>
              </a:spcAft>
              <a:buNone/>
              <a:defRPr b="1" sz="2400">
                <a:solidFill>
                  <a:schemeClr val="accent1"/>
                </a:solidFill>
              </a:defRPr>
            </a:lvl3pPr>
            <a:lvl4pPr lvl="3">
              <a:spcBef>
                <a:spcPts val="0"/>
              </a:spcBef>
              <a:spcAft>
                <a:spcPts val="0"/>
              </a:spcAft>
              <a:buNone/>
              <a:defRPr b="1" sz="2400">
                <a:solidFill>
                  <a:schemeClr val="accent1"/>
                </a:solidFill>
              </a:defRPr>
            </a:lvl4pPr>
            <a:lvl5pPr lvl="4">
              <a:spcBef>
                <a:spcPts val="0"/>
              </a:spcBef>
              <a:spcAft>
                <a:spcPts val="0"/>
              </a:spcAft>
              <a:buNone/>
              <a:defRPr b="1" sz="2400">
                <a:solidFill>
                  <a:schemeClr val="accent1"/>
                </a:solidFill>
              </a:defRPr>
            </a:lvl5pPr>
            <a:lvl6pPr lvl="5">
              <a:spcBef>
                <a:spcPts val="0"/>
              </a:spcBef>
              <a:spcAft>
                <a:spcPts val="0"/>
              </a:spcAft>
              <a:buNone/>
              <a:defRPr b="1" sz="2400">
                <a:solidFill>
                  <a:schemeClr val="accent1"/>
                </a:solidFill>
              </a:defRPr>
            </a:lvl6pPr>
            <a:lvl7pPr lvl="6">
              <a:spcBef>
                <a:spcPts val="0"/>
              </a:spcBef>
              <a:spcAft>
                <a:spcPts val="0"/>
              </a:spcAft>
              <a:buNone/>
              <a:defRPr b="1" sz="2400">
                <a:solidFill>
                  <a:schemeClr val="accent1"/>
                </a:solidFill>
              </a:defRPr>
            </a:lvl7pPr>
            <a:lvl8pPr lvl="7">
              <a:spcBef>
                <a:spcPts val="0"/>
              </a:spcBef>
              <a:spcAft>
                <a:spcPts val="0"/>
              </a:spcAft>
              <a:buNone/>
              <a:defRPr b="1" sz="2400">
                <a:solidFill>
                  <a:schemeClr val="accent1"/>
                </a:solidFill>
              </a:defRPr>
            </a:lvl8pPr>
            <a:lvl9pPr lvl="8">
              <a:spcBef>
                <a:spcPts val="0"/>
              </a:spcBef>
              <a:spcAft>
                <a:spcPts val="0"/>
              </a:spcAft>
              <a:buNone/>
              <a:defRPr b="1" sz="2400">
                <a:solidFill>
                  <a:schemeClr val="accent1"/>
                </a:solidFill>
              </a:defRPr>
            </a:lvl9pPr>
          </a:lstStyle>
          <a:p/>
        </p:txBody>
      </p:sp>
      <p:sp>
        <p:nvSpPr>
          <p:cNvPr id="445" name="Google Shape;445;p64"/>
          <p:cNvSpPr txBox="1"/>
          <p:nvPr>
            <p:ph idx="4" type="subTitle"/>
          </p:nvPr>
        </p:nvSpPr>
        <p:spPr>
          <a:xfrm>
            <a:off x="4724400" y="1773963"/>
            <a:ext cx="2965800" cy="12984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b="1" sz="2400">
                <a:solidFill>
                  <a:schemeClr val="accent2"/>
                </a:solidFill>
              </a:defRPr>
            </a:lvl1pPr>
            <a:lvl2pPr lvl="1">
              <a:spcBef>
                <a:spcPts val="0"/>
              </a:spcBef>
              <a:spcAft>
                <a:spcPts val="0"/>
              </a:spcAft>
              <a:buNone/>
              <a:defRPr b="1" sz="2400">
                <a:solidFill>
                  <a:schemeClr val="accent2"/>
                </a:solidFill>
              </a:defRPr>
            </a:lvl2pPr>
            <a:lvl3pPr lvl="2">
              <a:spcBef>
                <a:spcPts val="0"/>
              </a:spcBef>
              <a:spcAft>
                <a:spcPts val="0"/>
              </a:spcAft>
              <a:buNone/>
              <a:defRPr b="1" sz="2400">
                <a:solidFill>
                  <a:schemeClr val="accent2"/>
                </a:solidFill>
              </a:defRPr>
            </a:lvl3pPr>
            <a:lvl4pPr lvl="3">
              <a:spcBef>
                <a:spcPts val="0"/>
              </a:spcBef>
              <a:spcAft>
                <a:spcPts val="0"/>
              </a:spcAft>
              <a:buNone/>
              <a:defRPr b="1" sz="2400">
                <a:solidFill>
                  <a:schemeClr val="accent2"/>
                </a:solidFill>
              </a:defRPr>
            </a:lvl4pPr>
            <a:lvl5pPr lvl="4">
              <a:spcBef>
                <a:spcPts val="0"/>
              </a:spcBef>
              <a:spcAft>
                <a:spcPts val="0"/>
              </a:spcAft>
              <a:buNone/>
              <a:defRPr b="1" sz="2400">
                <a:solidFill>
                  <a:schemeClr val="accent2"/>
                </a:solidFill>
              </a:defRPr>
            </a:lvl5pPr>
            <a:lvl6pPr lvl="5">
              <a:spcBef>
                <a:spcPts val="0"/>
              </a:spcBef>
              <a:spcAft>
                <a:spcPts val="0"/>
              </a:spcAft>
              <a:buNone/>
              <a:defRPr b="1" sz="2400">
                <a:solidFill>
                  <a:schemeClr val="accent2"/>
                </a:solidFill>
              </a:defRPr>
            </a:lvl6pPr>
            <a:lvl7pPr lvl="6">
              <a:spcBef>
                <a:spcPts val="0"/>
              </a:spcBef>
              <a:spcAft>
                <a:spcPts val="0"/>
              </a:spcAft>
              <a:buNone/>
              <a:defRPr b="1" sz="2400">
                <a:solidFill>
                  <a:schemeClr val="accent2"/>
                </a:solidFill>
              </a:defRPr>
            </a:lvl7pPr>
            <a:lvl8pPr lvl="7">
              <a:spcBef>
                <a:spcPts val="0"/>
              </a:spcBef>
              <a:spcAft>
                <a:spcPts val="0"/>
              </a:spcAft>
              <a:buNone/>
              <a:defRPr b="1" sz="2400">
                <a:solidFill>
                  <a:schemeClr val="accent2"/>
                </a:solidFill>
              </a:defRPr>
            </a:lvl8pPr>
            <a:lvl9pPr lvl="8">
              <a:spcBef>
                <a:spcPts val="0"/>
              </a:spcBef>
              <a:spcAft>
                <a:spcPts val="0"/>
              </a:spcAft>
              <a:buNone/>
              <a:defRPr b="1" sz="2400">
                <a:solidFill>
                  <a:schemeClr val="accent2"/>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Stats Dark">
  <p:cSld name="BLANK_1_1_1_1_1_1">
    <p:bg>
      <p:bgPr>
        <a:solidFill>
          <a:schemeClr val="accent5"/>
        </a:solidFill>
      </p:bgPr>
    </p:bg>
    <p:spTree>
      <p:nvGrpSpPr>
        <p:cNvPr id="446" name="Shape 446"/>
        <p:cNvGrpSpPr/>
        <p:nvPr/>
      </p:nvGrpSpPr>
      <p:grpSpPr>
        <a:xfrm>
          <a:off x="0" y="0"/>
          <a:ext cx="0" cy="0"/>
          <a:chOff x="0" y="0"/>
          <a:chExt cx="0" cy="0"/>
        </a:xfrm>
      </p:grpSpPr>
      <p:sp>
        <p:nvSpPr>
          <p:cNvPr id="447" name="Google Shape;447;p65"/>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448" name="Google Shape;448;p65"/>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449" name="Google Shape;449;p65"/>
          <p:cNvSpPr txBox="1"/>
          <p:nvPr>
            <p:ph type="title"/>
          </p:nvPr>
        </p:nvSpPr>
        <p:spPr>
          <a:xfrm>
            <a:off x="274325" y="274325"/>
            <a:ext cx="4142100" cy="37398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3200">
                <a:solidFill>
                  <a:schemeClr val="lt1"/>
                </a:solidFill>
                <a:latin typeface="Proxima Nova Semibold"/>
                <a:ea typeface="Proxima Nova Semibold"/>
                <a:cs typeface="Proxima Nova Semibold"/>
                <a:sym typeface="Proxima Nova Semibold"/>
              </a:defRPr>
            </a:lvl1pPr>
            <a:lvl2pPr lvl="1">
              <a:spcBef>
                <a:spcPts val="0"/>
              </a:spcBef>
              <a:spcAft>
                <a:spcPts val="0"/>
              </a:spcAft>
              <a:buNone/>
              <a:defRPr sz="2400">
                <a:solidFill>
                  <a:schemeClr val="lt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lt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lt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lt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lt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lt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lt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lt1"/>
                </a:solidFill>
                <a:latin typeface="Proxima Nova Semibold"/>
                <a:ea typeface="Proxima Nova Semibold"/>
                <a:cs typeface="Proxima Nova Semibold"/>
                <a:sym typeface="Proxima Nova Semibold"/>
              </a:defRPr>
            </a:lvl9pPr>
          </a:lstStyle>
          <a:p/>
        </p:txBody>
      </p:sp>
      <p:sp>
        <p:nvSpPr>
          <p:cNvPr id="450" name="Google Shape;450;p65"/>
          <p:cNvSpPr txBox="1"/>
          <p:nvPr>
            <p:ph idx="1" type="subTitle"/>
          </p:nvPr>
        </p:nvSpPr>
        <p:spPr>
          <a:xfrm>
            <a:off x="276525" y="4133088"/>
            <a:ext cx="1481400" cy="438900"/>
          </a:xfrm>
          <a:prstGeom prst="rect">
            <a:avLst/>
          </a:prstGeom>
        </p:spPr>
        <p:txBody>
          <a:bodyPr anchorCtr="0" anchor="b" bIns="0" lIns="0" spcFirstLastPara="1" rIns="0" wrap="square" tIns="0">
            <a:noAutofit/>
          </a:bodyPr>
          <a:lstStyle>
            <a:lvl1pPr lvl="0">
              <a:lnSpc>
                <a:spcPct val="100000"/>
              </a:lnSpc>
              <a:spcBef>
                <a:spcPts val="0"/>
              </a:spcBef>
              <a:spcAft>
                <a:spcPts val="0"/>
              </a:spcAft>
              <a:buNone/>
              <a:defRPr sz="800">
                <a:solidFill>
                  <a:schemeClr val="lt1"/>
                </a:solidFill>
                <a:latin typeface="Proxima Nova"/>
                <a:ea typeface="Proxima Nova"/>
                <a:cs typeface="Proxima Nova"/>
                <a:sym typeface="Proxima Nova"/>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451" name="Google Shape;451;p65"/>
          <p:cNvSpPr txBox="1"/>
          <p:nvPr>
            <p:ph idx="2" type="subTitle"/>
          </p:nvPr>
        </p:nvSpPr>
        <p:spPr>
          <a:xfrm>
            <a:off x="4724400" y="274325"/>
            <a:ext cx="2965800" cy="12984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b="1" sz="2400">
                <a:solidFill>
                  <a:schemeClr val="accent3"/>
                </a:solidFill>
              </a:defRPr>
            </a:lvl1pPr>
            <a:lvl2pPr lvl="1">
              <a:spcBef>
                <a:spcPts val="0"/>
              </a:spcBef>
              <a:spcAft>
                <a:spcPts val="0"/>
              </a:spcAft>
              <a:buNone/>
              <a:defRPr b="1" sz="2400">
                <a:solidFill>
                  <a:schemeClr val="accent3"/>
                </a:solidFill>
              </a:defRPr>
            </a:lvl2pPr>
            <a:lvl3pPr lvl="2">
              <a:spcBef>
                <a:spcPts val="0"/>
              </a:spcBef>
              <a:spcAft>
                <a:spcPts val="0"/>
              </a:spcAft>
              <a:buNone/>
              <a:defRPr b="1" sz="2400">
                <a:solidFill>
                  <a:schemeClr val="accent3"/>
                </a:solidFill>
              </a:defRPr>
            </a:lvl3pPr>
            <a:lvl4pPr lvl="3">
              <a:spcBef>
                <a:spcPts val="0"/>
              </a:spcBef>
              <a:spcAft>
                <a:spcPts val="0"/>
              </a:spcAft>
              <a:buNone/>
              <a:defRPr b="1" sz="2400">
                <a:solidFill>
                  <a:schemeClr val="accent3"/>
                </a:solidFill>
              </a:defRPr>
            </a:lvl4pPr>
            <a:lvl5pPr lvl="4">
              <a:spcBef>
                <a:spcPts val="0"/>
              </a:spcBef>
              <a:spcAft>
                <a:spcPts val="0"/>
              </a:spcAft>
              <a:buNone/>
              <a:defRPr b="1" sz="2400">
                <a:solidFill>
                  <a:schemeClr val="accent3"/>
                </a:solidFill>
              </a:defRPr>
            </a:lvl5pPr>
            <a:lvl6pPr lvl="5">
              <a:spcBef>
                <a:spcPts val="0"/>
              </a:spcBef>
              <a:spcAft>
                <a:spcPts val="0"/>
              </a:spcAft>
              <a:buNone/>
              <a:defRPr b="1" sz="2400">
                <a:solidFill>
                  <a:schemeClr val="accent3"/>
                </a:solidFill>
              </a:defRPr>
            </a:lvl6pPr>
            <a:lvl7pPr lvl="6">
              <a:spcBef>
                <a:spcPts val="0"/>
              </a:spcBef>
              <a:spcAft>
                <a:spcPts val="0"/>
              </a:spcAft>
              <a:buNone/>
              <a:defRPr b="1" sz="2400">
                <a:solidFill>
                  <a:schemeClr val="accent3"/>
                </a:solidFill>
              </a:defRPr>
            </a:lvl7pPr>
            <a:lvl8pPr lvl="7">
              <a:spcBef>
                <a:spcPts val="0"/>
              </a:spcBef>
              <a:spcAft>
                <a:spcPts val="0"/>
              </a:spcAft>
              <a:buNone/>
              <a:defRPr b="1" sz="2400">
                <a:solidFill>
                  <a:schemeClr val="accent3"/>
                </a:solidFill>
              </a:defRPr>
            </a:lvl8pPr>
            <a:lvl9pPr lvl="8">
              <a:spcBef>
                <a:spcPts val="0"/>
              </a:spcBef>
              <a:spcAft>
                <a:spcPts val="0"/>
              </a:spcAft>
              <a:buNone/>
              <a:defRPr b="1" sz="2400">
                <a:solidFill>
                  <a:schemeClr val="accent3"/>
                </a:solidFill>
              </a:defRPr>
            </a:lvl9pPr>
          </a:lstStyle>
          <a:p/>
        </p:txBody>
      </p:sp>
      <p:sp>
        <p:nvSpPr>
          <p:cNvPr id="452" name="Google Shape;452;p65"/>
          <p:cNvSpPr txBox="1"/>
          <p:nvPr>
            <p:ph idx="3" type="subTitle"/>
          </p:nvPr>
        </p:nvSpPr>
        <p:spPr>
          <a:xfrm>
            <a:off x="4724400" y="3273600"/>
            <a:ext cx="2965800" cy="12984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b="1" sz="2400">
                <a:solidFill>
                  <a:schemeClr val="accent3"/>
                </a:solidFill>
              </a:defRPr>
            </a:lvl1pPr>
            <a:lvl2pPr lvl="1">
              <a:spcBef>
                <a:spcPts val="0"/>
              </a:spcBef>
              <a:spcAft>
                <a:spcPts val="0"/>
              </a:spcAft>
              <a:buNone/>
              <a:defRPr b="1" sz="2400">
                <a:solidFill>
                  <a:schemeClr val="accent3"/>
                </a:solidFill>
              </a:defRPr>
            </a:lvl2pPr>
            <a:lvl3pPr lvl="2">
              <a:spcBef>
                <a:spcPts val="0"/>
              </a:spcBef>
              <a:spcAft>
                <a:spcPts val="0"/>
              </a:spcAft>
              <a:buNone/>
              <a:defRPr b="1" sz="2400">
                <a:solidFill>
                  <a:schemeClr val="accent3"/>
                </a:solidFill>
              </a:defRPr>
            </a:lvl3pPr>
            <a:lvl4pPr lvl="3">
              <a:spcBef>
                <a:spcPts val="0"/>
              </a:spcBef>
              <a:spcAft>
                <a:spcPts val="0"/>
              </a:spcAft>
              <a:buNone/>
              <a:defRPr b="1" sz="2400">
                <a:solidFill>
                  <a:schemeClr val="accent3"/>
                </a:solidFill>
              </a:defRPr>
            </a:lvl4pPr>
            <a:lvl5pPr lvl="4">
              <a:spcBef>
                <a:spcPts val="0"/>
              </a:spcBef>
              <a:spcAft>
                <a:spcPts val="0"/>
              </a:spcAft>
              <a:buNone/>
              <a:defRPr b="1" sz="2400">
                <a:solidFill>
                  <a:schemeClr val="accent3"/>
                </a:solidFill>
              </a:defRPr>
            </a:lvl5pPr>
            <a:lvl6pPr lvl="5">
              <a:spcBef>
                <a:spcPts val="0"/>
              </a:spcBef>
              <a:spcAft>
                <a:spcPts val="0"/>
              </a:spcAft>
              <a:buNone/>
              <a:defRPr b="1" sz="2400">
                <a:solidFill>
                  <a:schemeClr val="accent3"/>
                </a:solidFill>
              </a:defRPr>
            </a:lvl6pPr>
            <a:lvl7pPr lvl="6">
              <a:spcBef>
                <a:spcPts val="0"/>
              </a:spcBef>
              <a:spcAft>
                <a:spcPts val="0"/>
              </a:spcAft>
              <a:buNone/>
              <a:defRPr b="1" sz="2400">
                <a:solidFill>
                  <a:schemeClr val="accent3"/>
                </a:solidFill>
              </a:defRPr>
            </a:lvl7pPr>
            <a:lvl8pPr lvl="7">
              <a:spcBef>
                <a:spcPts val="0"/>
              </a:spcBef>
              <a:spcAft>
                <a:spcPts val="0"/>
              </a:spcAft>
              <a:buNone/>
              <a:defRPr b="1" sz="2400">
                <a:solidFill>
                  <a:schemeClr val="accent3"/>
                </a:solidFill>
              </a:defRPr>
            </a:lvl8pPr>
            <a:lvl9pPr lvl="8">
              <a:spcBef>
                <a:spcPts val="0"/>
              </a:spcBef>
              <a:spcAft>
                <a:spcPts val="0"/>
              </a:spcAft>
              <a:buNone/>
              <a:defRPr b="1" sz="2400">
                <a:solidFill>
                  <a:schemeClr val="accent3"/>
                </a:solidFill>
              </a:defRPr>
            </a:lvl9pPr>
          </a:lstStyle>
          <a:p/>
        </p:txBody>
      </p:sp>
      <p:sp>
        <p:nvSpPr>
          <p:cNvPr id="453" name="Google Shape;453;p65"/>
          <p:cNvSpPr txBox="1"/>
          <p:nvPr>
            <p:ph idx="4" type="subTitle"/>
          </p:nvPr>
        </p:nvSpPr>
        <p:spPr>
          <a:xfrm>
            <a:off x="4724400" y="1773963"/>
            <a:ext cx="2965800" cy="1298400"/>
          </a:xfrm>
          <a:prstGeom prst="rect">
            <a:avLst/>
          </a:prstGeom>
        </p:spPr>
        <p:txBody>
          <a:bodyPr anchorCtr="0" anchor="t" bIns="0" lIns="91425" spcFirstLastPara="1" rIns="0" wrap="square" tIns="0">
            <a:noAutofit/>
          </a:bodyPr>
          <a:lstStyle>
            <a:lvl1pPr lvl="0">
              <a:lnSpc>
                <a:spcPct val="100000"/>
              </a:lnSpc>
              <a:spcBef>
                <a:spcPts val="0"/>
              </a:spcBef>
              <a:spcAft>
                <a:spcPts val="0"/>
              </a:spcAft>
              <a:buNone/>
              <a:defRPr b="1" sz="2400">
                <a:solidFill>
                  <a:schemeClr val="accent3"/>
                </a:solidFill>
              </a:defRPr>
            </a:lvl1pPr>
            <a:lvl2pPr lvl="1">
              <a:spcBef>
                <a:spcPts val="0"/>
              </a:spcBef>
              <a:spcAft>
                <a:spcPts val="0"/>
              </a:spcAft>
              <a:buNone/>
              <a:defRPr b="1" sz="2400">
                <a:solidFill>
                  <a:schemeClr val="accent3"/>
                </a:solidFill>
              </a:defRPr>
            </a:lvl2pPr>
            <a:lvl3pPr lvl="2">
              <a:spcBef>
                <a:spcPts val="0"/>
              </a:spcBef>
              <a:spcAft>
                <a:spcPts val="0"/>
              </a:spcAft>
              <a:buNone/>
              <a:defRPr b="1" sz="2400">
                <a:solidFill>
                  <a:schemeClr val="accent3"/>
                </a:solidFill>
              </a:defRPr>
            </a:lvl3pPr>
            <a:lvl4pPr lvl="3">
              <a:spcBef>
                <a:spcPts val="0"/>
              </a:spcBef>
              <a:spcAft>
                <a:spcPts val="0"/>
              </a:spcAft>
              <a:buNone/>
              <a:defRPr b="1" sz="2400">
                <a:solidFill>
                  <a:schemeClr val="accent3"/>
                </a:solidFill>
              </a:defRPr>
            </a:lvl4pPr>
            <a:lvl5pPr lvl="4">
              <a:spcBef>
                <a:spcPts val="0"/>
              </a:spcBef>
              <a:spcAft>
                <a:spcPts val="0"/>
              </a:spcAft>
              <a:buNone/>
              <a:defRPr b="1" sz="2400">
                <a:solidFill>
                  <a:schemeClr val="accent3"/>
                </a:solidFill>
              </a:defRPr>
            </a:lvl5pPr>
            <a:lvl6pPr lvl="5">
              <a:spcBef>
                <a:spcPts val="0"/>
              </a:spcBef>
              <a:spcAft>
                <a:spcPts val="0"/>
              </a:spcAft>
              <a:buNone/>
              <a:defRPr b="1" sz="2400">
                <a:solidFill>
                  <a:schemeClr val="accent3"/>
                </a:solidFill>
              </a:defRPr>
            </a:lvl6pPr>
            <a:lvl7pPr lvl="6">
              <a:spcBef>
                <a:spcPts val="0"/>
              </a:spcBef>
              <a:spcAft>
                <a:spcPts val="0"/>
              </a:spcAft>
              <a:buNone/>
              <a:defRPr b="1" sz="2400">
                <a:solidFill>
                  <a:schemeClr val="accent3"/>
                </a:solidFill>
              </a:defRPr>
            </a:lvl7pPr>
            <a:lvl8pPr lvl="7">
              <a:spcBef>
                <a:spcPts val="0"/>
              </a:spcBef>
              <a:spcAft>
                <a:spcPts val="0"/>
              </a:spcAft>
              <a:buNone/>
              <a:defRPr b="1" sz="2400">
                <a:solidFill>
                  <a:schemeClr val="accent3"/>
                </a:solidFill>
              </a:defRPr>
            </a:lvl8pPr>
            <a:lvl9pPr lvl="8">
              <a:spcBef>
                <a:spcPts val="0"/>
              </a:spcBef>
              <a:spcAft>
                <a:spcPts val="0"/>
              </a:spcAft>
              <a:buNone/>
              <a:defRPr b="1" sz="2400">
                <a:solidFill>
                  <a:schemeClr val="accent3"/>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itle">
  <p:cSld name="TITLE_2_1_1">
    <p:bg>
      <p:bgPr>
        <a:solidFill>
          <a:schemeClr val="accent5"/>
        </a:solidFill>
      </p:bgPr>
    </p:bg>
    <p:spTree>
      <p:nvGrpSpPr>
        <p:cNvPr id="454" name="Shape 454"/>
        <p:cNvGrpSpPr/>
        <p:nvPr/>
      </p:nvGrpSpPr>
      <p:grpSpPr>
        <a:xfrm>
          <a:off x="0" y="0"/>
          <a:ext cx="0" cy="0"/>
          <a:chOff x="0" y="0"/>
          <a:chExt cx="0" cy="0"/>
        </a:xfrm>
      </p:grpSpPr>
      <p:sp>
        <p:nvSpPr>
          <p:cNvPr id="455" name="Google Shape;455;p66"/>
          <p:cNvSpPr txBox="1"/>
          <p:nvPr>
            <p:ph type="title"/>
          </p:nvPr>
        </p:nvSpPr>
        <p:spPr>
          <a:xfrm>
            <a:off x="274325" y="1188725"/>
            <a:ext cx="4142100" cy="2030100"/>
          </a:xfrm>
          <a:prstGeom prst="rect">
            <a:avLst/>
          </a:prstGeom>
        </p:spPr>
        <p:txBody>
          <a:bodyPr anchorCtr="0" anchor="b" bIns="0" lIns="0" spcFirstLastPara="1" rIns="0" wrap="square" tIns="0">
            <a:noAutofit/>
          </a:bodyPr>
          <a:lstStyle>
            <a:lvl1pPr lvl="0">
              <a:lnSpc>
                <a:spcPct val="70000"/>
              </a:lnSpc>
              <a:spcBef>
                <a:spcPts val="0"/>
              </a:spcBef>
              <a:spcAft>
                <a:spcPts val="0"/>
              </a:spcAft>
              <a:buClr>
                <a:schemeClr val="lt1"/>
              </a:buClr>
              <a:buSzPts val="4800"/>
              <a:buFont typeface="Proxima Nova"/>
              <a:buNone/>
              <a:defRPr sz="4800">
                <a:solidFill>
                  <a:schemeClr val="lt1"/>
                </a:solidFill>
                <a:latin typeface="Proxima Nova"/>
                <a:ea typeface="Proxima Nova"/>
                <a:cs typeface="Proxima Nova"/>
                <a:sym typeface="Proxima Nova"/>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cxnSp>
        <p:nvCxnSpPr>
          <p:cNvPr id="456" name="Google Shape;456;p66"/>
          <p:cNvCxnSpPr>
            <a:stCxn id="457" idx="1"/>
          </p:cNvCxnSpPr>
          <p:nvPr/>
        </p:nvCxnSpPr>
        <p:spPr>
          <a:xfrm>
            <a:off x="985825" y="1476600"/>
            <a:ext cx="0" cy="0"/>
          </a:xfrm>
          <a:prstGeom prst="straightConnector1">
            <a:avLst/>
          </a:prstGeom>
          <a:noFill/>
          <a:ln cap="flat" cmpd="sng" w="9525">
            <a:solidFill>
              <a:schemeClr val="dk2"/>
            </a:solidFill>
            <a:prstDash val="solid"/>
            <a:round/>
            <a:headEnd len="med" w="med" type="none"/>
            <a:tailEnd len="med" w="med" type="none"/>
          </a:ln>
        </p:spPr>
      </p:cxnSp>
      <p:sp>
        <p:nvSpPr>
          <p:cNvPr id="458" name="Google Shape;458;p66"/>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59" name="Google Shape;459;p66"/>
          <p:cNvSpPr txBox="1"/>
          <p:nvPr>
            <p:ph idx="1" type="subTitle"/>
          </p:nvPr>
        </p:nvSpPr>
        <p:spPr>
          <a:xfrm>
            <a:off x="274325" y="3429000"/>
            <a:ext cx="3346800" cy="592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460" name="Google Shape;460;p66"/>
          <p:cNvSpPr txBox="1"/>
          <p:nvPr>
            <p:ph idx="2" type="subTitle"/>
          </p:nvPr>
        </p:nvSpPr>
        <p:spPr>
          <a:xfrm>
            <a:off x="274325" y="4242816"/>
            <a:ext cx="1179600" cy="3345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None/>
              <a:defRPr sz="14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461" name="Google Shape;461;p66"/>
          <p:cNvPicPr preferRelativeResize="0"/>
          <p:nvPr/>
        </p:nvPicPr>
        <p:blipFill rotWithShape="1">
          <a:blip r:embed="rId2">
            <a:alphaModFix/>
          </a:blip>
          <a:srcRect b="25062" l="25062" r="25062" t="25062"/>
          <a:stretch/>
        </p:blipFill>
        <p:spPr>
          <a:xfrm>
            <a:off x="274320" y="584143"/>
            <a:ext cx="280200" cy="29476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Title">
  <p:cSld name="TITLE_2_1_1_1">
    <p:spTree>
      <p:nvGrpSpPr>
        <p:cNvPr id="462" name="Shape 462"/>
        <p:cNvGrpSpPr/>
        <p:nvPr/>
      </p:nvGrpSpPr>
      <p:grpSpPr>
        <a:xfrm>
          <a:off x="0" y="0"/>
          <a:ext cx="0" cy="0"/>
          <a:chOff x="0" y="0"/>
          <a:chExt cx="0" cy="0"/>
        </a:xfrm>
      </p:grpSpPr>
      <p:cxnSp>
        <p:nvCxnSpPr>
          <p:cNvPr id="463" name="Google Shape;463;p67"/>
          <p:cNvCxnSpPr>
            <a:stCxn id="464" idx="1"/>
          </p:cNvCxnSpPr>
          <p:nvPr/>
        </p:nvCxnSpPr>
        <p:spPr>
          <a:xfrm>
            <a:off x="985825" y="1476600"/>
            <a:ext cx="0" cy="0"/>
          </a:xfrm>
          <a:prstGeom prst="straightConnector1">
            <a:avLst/>
          </a:prstGeom>
          <a:noFill/>
          <a:ln cap="flat" cmpd="sng" w="9525">
            <a:solidFill>
              <a:schemeClr val="dk2"/>
            </a:solidFill>
            <a:prstDash val="solid"/>
            <a:round/>
            <a:headEnd len="med" w="med" type="none"/>
            <a:tailEnd len="med" w="med" type="none"/>
          </a:ln>
        </p:spPr>
      </p:cxnSp>
      <p:sp>
        <p:nvSpPr>
          <p:cNvPr id="465" name="Google Shape;465;p67"/>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66" name="Google Shape;466;p67"/>
          <p:cNvSpPr txBox="1"/>
          <p:nvPr>
            <p:ph type="title"/>
          </p:nvPr>
        </p:nvSpPr>
        <p:spPr>
          <a:xfrm>
            <a:off x="274325" y="1188725"/>
            <a:ext cx="4142100" cy="2030100"/>
          </a:xfrm>
          <a:prstGeom prst="rect">
            <a:avLst/>
          </a:prstGeom>
        </p:spPr>
        <p:txBody>
          <a:bodyPr anchorCtr="0" anchor="b" bIns="0" lIns="0" spcFirstLastPara="1" rIns="0" wrap="square" tIns="0">
            <a:noAutofit/>
          </a:bodyPr>
          <a:lstStyle>
            <a:lvl1pPr lvl="0">
              <a:lnSpc>
                <a:spcPct val="70000"/>
              </a:lnSpc>
              <a:spcBef>
                <a:spcPts val="0"/>
              </a:spcBef>
              <a:spcAft>
                <a:spcPts val="0"/>
              </a:spcAft>
              <a:buClr>
                <a:schemeClr val="dk2"/>
              </a:buClr>
              <a:buSzPts val="4800"/>
              <a:buFont typeface="Proxima Nova"/>
              <a:buNone/>
              <a:defRPr sz="4800">
                <a:solidFill>
                  <a:schemeClr val="dk2"/>
                </a:solidFill>
                <a:latin typeface="Proxima Nova"/>
                <a:ea typeface="Proxima Nova"/>
                <a:cs typeface="Proxima Nova"/>
                <a:sym typeface="Proxima Nova"/>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467" name="Google Shape;467;p67"/>
          <p:cNvSpPr txBox="1"/>
          <p:nvPr>
            <p:ph idx="1" type="subTitle"/>
          </p:nvPr>
        </p:nvSpPr>
        <p:spPr>
          <a:xfrm>
            <a:off x="274320" y="3429000"/>
            <a:ext cx="3346800" cy="594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468" name="Google Shape;468;p67"/>
          <p:cNvSpPr txBox="1"/>
          <p:nvPr>
            <p:ph idx="2" type="subTitle"/>
          </p:nvPr>
        </p:nvSpPr>
        <p:spPr>
          <a:xfrm>
            <a:off x="274325" y="4242816"/>
            <a:ext cx="1179600" cy="334500"/>
          </a:xfrm>
          <a:prstGeom prst="rect">
            <a:avLst/>
          </a:prstGeom>
        </p:spPr>
        <p:txBody>
          <a:bodyPr anchorCtr="0" anchor="ctr" bIns="0" lIns="0" spcFirstLastPara="1" rIns="0" wrap="square" tIns="0">
            <a:noAutofit/>
          </a:bodyPr>
          <a:lstStyle>
            <a:lvl1pPr lvl="0">
              <a:spcBef>
                <a:spcPts val="0"/>
              </a:spcBef>
              <a:spcAft>
                <a:spcPts val="0"/>
              </a:spcAft>
              <a:buClr>
                <a:schemeClr val="dk2"/>
              </a:buClr>
              <a:buSzPts val="1000"/>
              <a:buNone/>
              <a:defRPr sz="1400"/>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469" name="Google Shape;469;p67"/>
          <p:cNvPicPr preferRelativeResize="0"/>
          <p:nvPr/>
        </p:nvPicPr>
        <p:blipFill rotWithShape="1">
          <a:blip r:embed="rId2">
            <a:alphaModFix/>
          </a:blip>
          <a:srcRect b="24470" l="24479" r="24469" t="24475"/>
          <a:stretch/>
        </p:blipFill>
        <p:spPr>
          <a:xfrm>
            <a:off x="274320" y="584143"/>
            <a:ext cx="280200" cy="29476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Presenter Card Light">
  <p:cSld name="CUSTOM_9">
    <p:bg>
      <p:bgPr>
        <a:solidFill>
          <a:schemeClr val="lt2"/>
        </a:solidFill>
      </p:bgPr>
    </p:bg>
    <p:spTree>
      <p:nvGrpSpPr>
        <p:cNvPr id="470" name="Shape 470"/>
        <p:cNvGrpSpPr/>
        <p:nvPr/>
      </p:nvGrpSpPr>
      <p:grpSpPr>
        <a:xfrm>
          <a:off x="0" y="0"/>
          <a:ext cx="0" cy="0"/>
          <a:chOff x="0" y="0"/>
          <a:chExt cx="0" cy="0"/>
        </a:xfrm>
      </p:grpSpPr>
      <p:sp>
        <p:nvSpPr>
          <p:cNvPr id="471" name="Google Shape;471;p68"/>
          <p:cNvSpPr/>
          <p:nvPr/>
        </p:nvSpPr>
        <p:spPr>
          <a:xfrm flipH="1" rot="-5400000">
            <a:off x="3531650" y="-457500"/>
            <a:ext cx="5154900" cy="606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72" name="Google Shape;472;p68"/>
          <p:cNvSpPr txBox="1"/>
          <p:nvPr>
            <p:ph type="title"/>
          </p:nvPr>
        </p:nvSpPr>
        <p:spPr>
          <a:xfrm>
            <a:off x="3244725" y="274325"/>
            <a:ext cx="56112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73" name="Google Shape;473;p68"/>
          <p:cNvSpPr txBox="1"/>
          <p:nvPr>
            <p:ph idx="1" type="subTitle"/>
          </p:nvPr>
        </p:nvSpPr>
        <p:spPr>
          <a:xfrm>
            <a:off x="274325" y="2941200"/>
            <a:ext cx="2661000" cy="14076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400"/>
              <a:buFont typeface="Proxima Nova"/>
              <a:buNone/>
              <a:defRPr>
                <a:solidFill>
                  <a:schemeClr val="dk1"/>
                </a:solidFill>
                <a:latin typeface="Proxima Nova"/>
                <a:ea typeface="Proxima Nova"/>
                <a:cs typeface="Proxima Nova"/>
                <a:sym typeface="Proxima Nova"/>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474" name="Google Shape;474;p68"/>
          <p:cNvSpPr txBox="1"/>
          <p:nvPr>
            <p:ph idx="2" type="subTitle"/>
          </p:nvPr>
        </p:nvSpPr>
        <p:spPr>
          <a:xfrm>
            <a:off x="3244800" y="1188725"/>
            <a:ext cx="5611200" cy="8886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dk2"/>
              </a:buClr>
              <a:buSzPts val="1400"/>
              <a:buNone/>
              <a:defRPr sz="1400"/>
            </a:lvl1pPr>
            <a:lvl2pPr lvl="1">
              <a:spcBef>
                <a:spcPts val="0"/>
              </a:spcBef>
              <a:spcAft>
                <a:spcPts val="0"/>
              </a:spcAft>
              <a:buClr>
                <a:schemeClr val="dk2"/>
              </a:buClr>
              <a:buSzPts val="1400"/>
              <a:buNone/>
              <a:defRPr sz="1400"/>
            </a:lvl2pPr>
            <a:lvl3pPr lvl="2">
              <a:spcBef>
                <a:spcPts val="0"/>
              </a:spcBef>
              <a:spcAft>
                <a:spcPts val="0"/>
              </a:spcAft>
              <a:buClr>
                <a:schemeClr val="dk2"/>
              </a:buClr>
              <a:buSzPts val="1400"/>
              <a:buNone/>
              <a:defRPr sz="1400"/>
            </a:lvl3pPr>
            <a:lvl4pPr lvl="3">
              <a:spcBef>
                <a:spcPts val="0"/>
              </a:spcBef>
              <a:spcAft>
                <a:spcPts val="0"/>
              </a:spcAft>
              <a:buClr>
                <a:schemeClr val="dk2"/>
              </a:buClr>
              <a:buSzPts val="1400"/>
              <a:buNone/>
              <a:defRPr sz="1400"/>
            </a:lvl4pPr>
            <a:lvl5pPr lvl="4">
              <a:spcBef>
                <a:spcPts val="0"/>
              </a:spcBef>
              <a:spcAft>
                <a:spcPts val="0"/>
              </a:spcAft>
              <a:buClr>
                <a:schemeClr val="dk2"/>
              </a:buClr>
              <a:buSzPts val="1400"/>
              <a:buNone/>
              <a:defRPr sz="1400"/>
            </a:lvl5pPr>
            <a:lvl6pPr lvl="5">
              <a:spcBef>
                <a:spcPts val="0"/>
              </a:spcBef>
              <a:spcAft>
                <a:spcPts val="0"/>
              </a:spcAft>
              <a:buClr>
                <a:schemeClr val="dk2"/>
              </a:buClr>
              <a:buSzPts val="1400"/>
              <a:buNone/>
              <a:defRPr sz="1400"/>
            </a:lvl6pPr>
            <a:lvl7pPr lvl="6">
              <a:spcBef>
                <a:spcPts val="0"/>
              </a:spcBef>
              <a:spcAft>
                <a:spcPts val="0"/>
              </a:spcAft>
              <a:buClr>
                <a:schemeClr val="dk2"/>
              </a:buClr>
              <a:buSzPts val="1400"/>
              <a:buNone/>
              <a:defRPr sz="1400"/>
            </a:lvl7pPr>
            <a:lvl8pPr lvl="7">
              <a:spcBef>
                <a:spcPts val="0"/>
              </a:spcBef>
              <a:spcAft>
                <a:spcPts val="0"/>
              </a:spcAft>
              <a:buClr>
                <a:schemeClr val="dk2"/>
              </a:buClr>
              <a:buSzPts val="1400"/>
              <a:buNone/>
              <a:defRPr sz="1400"/>
            </a:lvl8pPr>
            <a:lvl9pPr lvl="8">
              <a:spcBef>
                <a:spcPts val="0"/>
              </a:spcBef>
              <a:spcAft>
                <a:spcPts val="0"/>
              </a:spcAft>
              <a:buClr>
                <a:schemeClr val="dk2"/>
              </a:buClr>
              <a:buSzPts val="1400"/>
              <a:buNone/>
              <a:defRPr sz="1400"/>
            </a:lvl9pPr>
          </a:lstStyle>
          <a:p/>
        </p:txBody>
      </p:sp>
      <p:sp>
        <p:nvSpPr>
          <p:cNvPr id="475" name="Google Shape;475;p68"/>
          <p:cNvSpPr txBox="1"/>
          <p:nvPr>
            <p:ph idx="3" type="subTitle"/>
          </p:nvPr>
        </p:nvSpPr>
        <p:spPr>
          <a:xfrm>
            <a:off x="3246125" y="2264400"/>
            <a:ext cx="5611200" cy="10908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dk2"/>
              </a:buClr>
              <a:buSzPts val="1200"/>
              <a:buNone/>
              <a:defRPr sz="1200"/>
            </a:lvl1pPr>
            <a:lvl2pPr lvl="1">
              <a:spcBef>
                <a:spcPts val="0"/>
              </a:spcBef>
              <a:spcAft>
                <a:spcPts val="0"/>
              </a:spcAft>
              <a:buClr>
                <a:schemeClr val="dk2"/>
              </a:buClr>
              <a:buSzPts val="1400"/>
              <a:buNone/>
              <a:defRPr/>
            </a:lvl2pPr>
            <a:lvl3pPr lvl="2">
              <a:spcBef>
                <a:spcPts val="0"/>
              </a:spcBef>
              <a:spcAft>
                <a:spcPts val="0"/>
              </a:spcAft>
              <a:buClr>
                <a:schemeClr val="dk2"/>
              </a:buClr>
              <a:buSzPts val="1400"/>
              <a:buNone/>
              <a:defRPr/>
            </a:lvl3pPr>
            <a:lvl4pPr lvl="3">
              <a:spcBef>
                <a:spcPts val="0"/>
              </a:spcBef>
              <a:spcAft>
                <a:spcPts val="0"/>
              </a:spcAft>
              <a:buClr>
                <a:schemeClr val="dk2"/>
              </a:buClr>
              <a:buSzPts val="1400"/>
              <a:buNone/>
              <a:defRPr/>
            </a:lvl4pPr>
            <a:lvl5pPr lvl="4">
              <a:spcBef>
                <a:spcPts val="0"/>
              </a:spcBef>
              <a:spcAft>
                <a:spcPts val="0"/>
              </a:spcAft>
              <a:buClr>
                <a:schemeClr val="dk2"/>
              </a:buClr>
              <a:buSzPts val="1400"/>
              <a:buNone/>
              <a:defRPr/>
            </a:lvl5pPr>
            <a:lvl6pPr lvl="5">
              <a:spcBef>
                <a:spcPts val="0"/>
              </a:spcBef>
              <a:spcAft>
                <a:spcPts val="0"/>
              </a:spcAft>
              <a:buClr>
                <a:schemeClr val="dk2"/>
              </a:buClr>
              <a:buSzPts val="1400"/>
              <a:buNone/>
              <a:defRPr/>
            </a:lvl6pPr>
            <a:lvl7pPr lvl="6">
              <a:spcBef>
                <a:spcPts val="0"/>
              </a:spcBef>
              <a:spcAft>
                <a:spcPts val="0"/>
              </a:spcAft>
              <a:buClr>
                <a:schemeClr val="dk2"/>
              </a:buClr>
              <a:buSzPts val="1400"/>
              <a:buNone/>
              <a:defRPr/>
            </a:lvl7pPr>
            <a:lvl8pPr lvl="7">
              <a:spcBef>
                <a:spcPts val="0"/>
              </a:spcBef>
              <a:spcAft>
                <a:spcPts val="0"/>
              </a:spcAft>
              <a:buClr>
                <a:schemeClr val="dk2"/>
              </a:buClr>
              <a:buSzPts val="1400"/>
              <a:buNone/>
              <a:defRPr/>
            </a:lvl8pPr>
            <a:lvl9pPr lvl="8">
              <a:spcBef>
                <a:spcPts val="0"/>
              </a:spcBef>
              <a:spcAft>
                <a:spcPts val="0"/>
              </a:spcAft>
              <a:buClr>
                <a:schemeClr val="dk2"/>
              </a:buClr>
              <a:buSzPts val="1400"/>
              <a:buNone/>
              <a:defRPr/>
            </a:lvl9pPr>
          </a:lstStyle>
          <a:p/>
        </p:txBody>
      </p:sp>
      <p:sp>
        <p:nvSpPr>
          <p:cNvPr id="476" name="Google Shape;476;p68"/>
          <p:cNvSpPr/>
          <p:nvPr>
            <p:ph idx="4" type="pic"/>
          </p:nvPr>
        </p:nvSpPr>
        <p:spPr>
          <a:xfrm>
            <a:off x="722250" y="956200"/>
            <a:ext cx="1755900" cy="1755900"/>
          </a:xfrm>
          <a:prstGeom prst="ellipse">
            <a:avLst/>
          </a:prstGeom>
          <a:noFill/>
          <a:ln cap="flat" cmpd="sng" w="28575">
            <a:solidFill>
              <a:srgbClr val="82C31F"/>
            </a:solidFill>
            <a:prstDash val="solid"/>
            <a:round/>
            <a:headEnd len="sm" w="sm" type="none"/>
            <a:tailEnd len="sm" w="sm" type="none"/>
          </a:ln>
        </p:spPr>
      </p:sp>
      <p:sp>
        <p:nvSpPr>
          <p:cNvPr id="477" name="Google Shape;477;p68"/>
          <p:cNvSpPr/>
          <p:nvPr>
            <p:ph idx="5" type="pic"/>
          </p:nvPr>
        </p:nvSpPr>
        <p:spPr>
          <a:xfrm>
            <a:off x="3244713" y="3509450"/>
            <a:ext cx="914400" cy="914400"/>
          </a:xfrm>
          <a:prstGeom prst="ellipse">
            <a:avLst/>
          </a:prstGeom>
          <a:noFill/>
          <a:ln cap="flat" cmpd="sng" w="28575">
            <a:solidFill>
              <a:srgbClr val="82C31F"/>
            </a:solidFill>
            <a:prstDash val="solid"/>
            <a:round/>
            <a:headEnd len="sm" w="sm" type="none"/>
            <a:tailEnd len="sm" w="sm" type="none"/>
          </a:ln>
        </p:spPr>
      </p:sp>
      <p:sp>
        <p:nvSpPr>
          <p:cNvPr id="478" name="Google Shape;478;p68"/>
          <p:cNvSpPr txBox="1"/>
          <p:nvPr>
            <p:ph idx="6" type="subTitle"/>
          </p:nvPr>
        </p:nvSpPr>
        <p:spPr>
          <a:xfrm>
            <a:off x="4159125" y="3368600"/>
            <a:ext cx="914400" cy="1196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000"/>
              <a:buFont typeface="Proxima Nova"/>
              <a:buNone/>
              <a:defRPr sz="1000">
                <a:latin typeface="Proxima Nova"/>
                <a:ea typeface="Proxima Nova"/>
                <a:cs typeface="Proxima Nova"/>
                <a:sym typeface="Proxima Nova"/>
              </a:defRPr>
            </a:lvl1pPr>
            <a:lvl2pPr lvl="1">
              <a:spcBef>
                <a:spcPts val="0"/>
              </a:spcBef>
              <a:spcAft>
                <a:spcPts val="0"/>
              </a:spcAft>
              <a:buClr>
                <a:schemeClr val="dk2"/>
              </a:buClr>
              <a:buSzPts val="1000"/>
              <a:buNone/>
              <a:defRPr sz="1000"/>
            </a:lvl2pPr>
            <a:lvl3pPr lvl="2">
              <a:spcBef>
                <a:spcPts val="0"/>
              </a:spcBef>
              <a:spcAft>
                <a:spcPts val="0"/>
              </a:spcAft>
              <a:buClr>
                <a:schemeClr val="dk2"/>
              </a:buClr>
              <a:buSzPts val="1000"/>
              <a:buNone/>
              <a:defRPr sz="1000"/>
            </a:lvl3pPr>
            <a:lvl4pPr lvl="3">
              <a:spcBef>
                <a:spcPts val="0"/>
              </a:spcBef>
              <a:spcAft>
                <a:spcPts val="0"/>
              </a:spcAft>
              <a:buClr>
                <a:schemeClr val="dk2"/>
              </a:buClr>
              <a:buSzPts val="1000"/>
              <a:buNone/>
              <a:defRPr sz="1000"/>
            </a:lvl4pPr>
            <a:lvl5pPr lvl="4">
              <a:spcBef>
                <a:spcPts val="0"/>
              </a:spcBef>
              <a:spcAft>
                <a:spcPts val="0"/>
              </a:spcAft>
              <a:buClr>
                <a:schemeClr val="dk2"/>
              </a:buClr>
              <a:buSzPts val="1000"/>
              <a:buNone/>
              <a:defRPr sz="1000"/>
            </a:lvl5pPr>
            <a:lvl6pPr lvl="5">
              <a:spcBef>
                <a:spcPts val="0"/>
              </a:spcBef>
              <a:spcAft>
                <a:spcPts val="0"/>
              </a:spcAft>
              <a:buClr>
                <a:schemeClr val="dk2"/>
              </a:buClr>
              <a:buSzPts val="1000"/>
              <a:buNone/>
              <a:defRPr sz="1000"/>
            </a:lvl6pPr>
            <a:lvl7pPr lvl="6">
              <a:spcBef>
                <a:spcPts val="0"/>
              </a:spcBef>
              <a:spcAft>
                <a:spcPts val="0"/>
              </a:spcAft>
              <a:buClr>
                <a:schemeClr val="dk2"/>
              </a:buClr>
              <a:buSzPts val="1000"/>
              <a:buNone/>
              <a:defRPr sz="1000"/>
            </a:lvl7pPr>
            <a:lvl8pPr lvl="7">
              <a:spcBef>
                <a:spcPts val="0"/>
              </a:spcBef>
              <a:spcAft>
                <a:spcPts val="0"/>
              </a:spcAft>
              <a:buClr>
                <a:schemeClr val="dk2"/>
              </a:buClr>
              <a:buSzPts val="1000"/>
              <a:buNone/>
              <a:defRPr sz="1000"/>
            </a:lvl8pPr>
            <a:lvl9pPr lvl="8">
              <a:spcBef>
                <a:spcPts val="0"/>
              </a:spcBef>
              <a:spcAft>
                <a:spcPts val="0"/>
              </a:spcAft>
              <a:buClr>
                <a:schemeClr val="dk2"/>
              </a:buClr>
              <a:buSzPts val="1000"/>
              <a:buNone/>
              <a:defRPr sz="1000"/>
            </a:lvl9pPr>
          </a:lstStyle>
          <a:p/>
        </p:txBody>
      </p:sp>
      <p:sp>
        <p:nvSpPr>
          <p:cNvPr id="479" name="Google Shape;479;p68"/>
          <p:cNvSpPr/>
          <p:nvPr/>
        </p:nvSpPr>
        <p:spPr>
          <a:xfrm>
            <a:off x="0" y="0"/>
            <a:ext cx="9144000" cy="47700"/>
          </a:xfrm>
          <a:prstGeom prst="rect">
            <a:avLst/>
          </a:prstGeom>
          <a:solidFill>
            <a:srgbClr val="82C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0" name="Google Shape;480;p68"/>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481" name="Google Shape;481;p68"/>
          <p:cNvSpPr/>
          <p:nvPr>
            <p:ph idx="7" type="pic"/>
          </p:nvPr>
        </p:nvSpPr>
        <p:spPr>
          <a:xfrm>
            <a:off x="5135913" y="3509450"/>
            <a:ext cx="914400" cy="914400"/>
          </a:xfrm>
          <a:prstGeom prst="ellipse">
            <a:avLst/>
          </a:prstGeom>
          <a:noFill/>
          <a:ln cap="flat" cmpd="sng" w="28575">
            <a:solidFill>
              <a:srgbClr val="82C31F"/>
            </a:solidFill>
            <a:prstDash val="solid"/>
            <a:round/>
            <a:headEnd len="sm" w="sm" type="none"/>
            <a:tailEnd len="sm" w="sm" type="none"/>
          </a:ln>
        </p:spPr>
      </p:sp>
      <p:sp>
        <p:nvSpPr>
          <p:cNvPr id="482" name="Google Shape;482;p68"/>
          <p:cNvSpPr txBox="1"/>
          <p:nvPr>
            <p:ph idx="8" type="subTitle"/>
          </p:nvPr>
        </p:nvSpPr>
        <p:spPr>
          <a:xfrm>
            <a:off x="6050325" y="3368600"/>
            <a:ext cx="914400" cy="1196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000"/>
              <a:buFont typeface="Proxima Nova"/>
              <a:buNone/>
              <a:defRPr sz="1000">
                <a:latin typeface="Proxima Nova"/>
                <a:ea typeface="Proxima Nova"/>
                <a:cs typeface="Proxima Nova"/>
                <a:sym typeface="Proxima Nova"/>
              </a:defRPr>
            </a:lvl1pPr>
            <a:lvl2pPr lvl="1">
              <a:spcBef>
                <a:spcPts val="0"/>
              </a:spcBef>
              <a:spcAft>
                <a:spcPts val="0"/>
              </a:spcAft>
              <a:buClr>
                <a:schemeClr val="dk2"/>
              </a:buClr>
              <a:buSzPts val="1000"/>
              <a:buNone/>
              <a:defRPr sz="1000"/>
            </a:lvl2pPr>
            <a:lvl3pPr lvl="2">
              <a:spcBef>
                <a:spcPts val="0"/>
              </a:spcBef>
              <a:spcAft>
                <a:spcPts val="0"/>
              </a:spcAft>
              <a:buClr>
                <a:schemeClr val="dk2"/>
              </a:buClr>
              <a:buSzPts val="1000"/>
              <a:buNone/>
              <a:defRPr sz="1000"/>
            </a:lvl3pPr>
            <a:lvl4pPr lvl="3">
              <a:spcBef>
                <a:spcPts val="0"/>
              </a:spcBef>
              <a:spcAft>
                <a:spcPts val="0"/>
              </a:spcAft>
              <a:buClr>
                <a:schemeClr val="dk2"/>
              </a:buClr>
              <a:buSzPts val="1000"/>
              <a:buNone/>
              <a:defRPr sz="1000"/>
            </a:lvl4pPr>
            <a:lvl5pPr lvl="4">
              <a:spcBef>
                <a:spcPts val="0"/>
              </a:spcBef>
              <a:spcAft>
                <a:spcPts val="0"/>
              </a:spcAft>
              <a:buClr>
                <a:schemeClr val="dk2"/>
              </a:buClr>
              <a:buSzPts val="1000"/>
              <a:buNone/>
              <a:defRPr sz="1000"/>
            </a:lvl5pPr>
            <a:lvl6pPr lvl="5">
              <a:spcBef>
                <a:spcPts val="0"/>
              </a:spcBef>
              <a:spcAft>
                <a:spcPts val="0"/>
              </a:spcAft>
              <a:buClr>
                <a:schemeClr val="dk2"/>
              </a:buClr>
              <a:buSzPts val="1000"/>
              <a:buNone/>
              <a:defRPr sz="1000"/>
            </a:lvl6pPr>
            <a:lvl7pPr lvl="6">
              <a:spcBef>
                <a:spcPts val="0"/>
              </a:spcBef>
              <a:spcAft>
                <a:spcPts val="0"/>
              </a:spcAft>
              <a:buClr>
                <a:schemeClr val="dk2"/>
              </a:buClr>
              <a:buSzPts val="1000"/>
              <a:buNone/>
              <a:defRPr sz="1000"/>
            </a:lvl7pPr>
            <a:lvl8pPr lvl="7">
              <a:spcBef>
                <a:spcPts val="0"/>
              </a:spcBef>
              <a:spcAft>
                <a:spcPts val="0"/>
              </a:spcAft>
              <a:buClr>
                <a:schemeClr val="dk2"/>
              </a:buClr>
              <a:buSzPts val="1000"/>
              <a:buNone/>
              <a:defRPr sz="1000"/>
            </a:lvl8pPr>
            <a:lvl9pPr lvl="8">
              <a:spcBef>
                <a:spcPts val="0"/>
              </a:spcBef>
              <a:spcAft>
                <a:spcPts val="0"/>
              </a:spcAft>
              <a:buClr>
                <a:schemeClr val="dk2"/>
              </a:buClr>
              <a:buSzPts val="1000"/>
              <a:buNone/>
              <a:defRPr sz="1000"/>
            </a:lvl9pPr>
          </a:lstStyle>
          <a:p/>
        </p:txBody>
      </p:sp>
      <p:sp>
        <p:nvSpPr>
          <p:cNvPr id="483" name="Google Shape;483;p68"/>
          <p:cNvSpPr/>
          <p:nvPr>
            <p:ph idx="9" type="pic"/>
          </p:nvPr>
        </p:nvSpPr>
        <p:spPr>
          <a:xfrm>
            <a:off x="7027113" y="3509450"/>
            <a:ext cx="914400" cy="914400"/>
          </a:xfrm>
          <a:prstGeom prst="ellipse">
            <a:avLst/>
          </a:prstGeom>
          <a:noFill/>
          <a:ln cap="flat" cmpd="sng" w="28575">
            <a:solidFill>
              <a:srgbClr val="82C31F"/>
            </a:solidFill>
            <a:prstDash val="solid"/>
            <a:round/>
            <a:headEnd len="sm" w="sm" type="none"/>
            <a:tailEnd len="sm" w="sm" type="none"/>
          </a:ln>
        </p:spPr>
      </p:sp>
      <p:sp>
        <p:nvSpPr>
          <p:cNvPr id="484" name="Google Shape;484;p68"/>
          <p:cNvSpPr txBox="1"/>
          <p:nvPr>
            <p:ph idx="13" type="subTitle"/>
          </p:nvPr>
        </p:nvSpPr>
        <p:spPr>
          <a:xfrm>
            <a:off x="7941525" y="3368600"/>
            <a:ext cx="914400" cy="1196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000"/>
              <a:buFont typeface="Proxima Nova"/>
              <a:buNone/>
              <a:defRPr sz="1000">
                <a:latin typeface="Proxima Nova"/>
                <a:ea typeface="Proxima Nova"/>
                <a:cs typeface="Proxima Nova"/>
                <a:sym typeface="Proxima Nova"/>
              </a:defRPr>
            </a:lvl1pPr>
            <a:lvl2pPr lvl="1">
              <a:spcBef>
                <a:spcPts val="0"/>
              </a:spcBef>
              <a:spcAft>
                <a:spcPts val="0"/>
              </a:spcAft>
              <a:buClr>
                <a:schemeClr val="dk2"/>
              </a:buClr>
              <a:buSzPts val="1000"/>
              <a:buNone/>
              <a:defRPr sz="1000"/>
            </a:lvl2pPr>
            <a:lvl3pPr lvl="2">
              <a:spcBef>
                <a:spcPts val="0"/>
              </a:spcBef>
              <a:spcAft>
                <a:spcPts val="0"/>
              </a:spcAft>
              <a:buClr>
                <a:schemeClr val="dk2"/>
              </a:buClr>
              <a:buSzPts val="1000"/>
              <a:buNone/>
              <a:defRPr sz="1000"/>
            </a:lvl3pPr>
            <a:lvl4pPr lvl="3">
              <a:spcBef>
                <a:spcPts val="0"/>
              </a:spcBef>
              <a:spcAft>
                <a:spcPts val="0"/>
              </a:spcAft>
              <a:buClr>
                <a:schemeClr val="dk2"/>
              </a:buClr>
              <a:buSzPts val="1000"/>
              <a:buNone/>
              <a:defRPr sz="1000"/>
            </a:lvl4pPr>
            <a:lvl5pPr lvl="4">
              <a:spcBef>
                <a:spcPts val="0"/>
              </a:spcBef>
              <a:spcAft>
                <a:spcPts val="0"/>
              </a:spcAft>
              <a:buClr>
                <a:schemeClr val="dk2"/>
              </a:buClr>
              <a:buSzPts val="1000"/>
              <a:buNone/>
              <a:defRPr sz="1000"/>
            </a:lvl5pPr>
            <a:lvl6pPr lvl="5">
              <a:spcBef>
                <a:spcPts val="0"/>
              </a:spcBef>
              <a:spcAft>
                <a:spcPts val="0"/>
              </a:spcAft>
              <a:buClr>
                <a:schemeClr val="dk2"/>
              </a:buClr>
              <a:buSzPts val="1000"/>
              <a:buNone/>
              <a:defRPr sz="1000"/>
            </a:lvl6pPr>
            <a:lvl7pPr lvl="6">
              <a:spcBef>
                <a:spcPts val="0"/>
              </a:spcBef>
              <a:spcAft>
                <a:spcPts val="0"/>
              </a:spcAft>
              <a:buClr>
                <a:schemeClr val="dk2"/>
              </a:buClr>
              <a:buSzPts val="1000"/>
              <a:buNone/>
              <a:defRPr sz="1000"/>
            </a:lvl7pPr>
            <a:lvl8pPr lvl="7">
              <a:spcBef>
                <a:spcPts val="0"/>
              </a:spcBef>
              <a:spcAft>
                <a:spcPts val="0"/>
              </a:spcAft>
              <a:buClr>
                <a:schemeClr val="dk2"/>
              </a:buClr>
              <a:buSzPts val="1000"/>
              <a:buNone/>
              <a:defRPr sz="1000"/>
            </a:lvl8pPr>
            <a:lvl9pPr lvl="8">
              <a:spcBef>
                <a:spcPts val="0"/>
              </a:spcBef>
              <a:spcAft>
                <a:spcPts val="0"/>
              </a:spcAft>
              <a:buClr>
                <a:schemeClr val="dk2"/>
              </a:buClr>
              <a:buSzPts val="1000"/>
              <a:buNone/>
              <a:defRPr sz="10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Presenter Card Dark">
  <p:cSld name="CUSTOM_9_1">
    <p:bg>
      <p:bgPr>
        <a:solidFill>
          <a:schemeClr val="accent5"/>
        </a:solidFill>
      </p:bgPr>
    </p:bg>
    <p:spTree>
      <p:nvGrpSpPr>
        <p:cNvPr id="485" name="Shape 485"/>
        <p:cNvGrpSpPr/>
        <p:nvPr/>
      </p:nvGrpSpPr>
      <p:grpSpPr>
        <a:xfrm>
          <a:off x="0" y="0"/>
          <a:ext cx="0" cy="0"/>
          <a:chOff x="0" y="0"/>
          <a:chExt cx="0" cy="0"/>
        </a:xfrm>
      </p:grpSpPr>
      <p:sp>
        <p:nvSpPr>
          <p:cNvPr id="486" name="Google Shape;486;p69"/>
          <p:cNvSpPr/>
          <p:nvPr/>
        </p:nvSpPr>
        <p:spPr>
          <a:xfrm flipH="1" rot="-5400000">
            <a:off x="3531650" y="-457500"/>
            <a:ext cx="5154900" cy="606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87" name="Google Shape;487;p69"/>
          <p:cNvSpPr txBox="1"/>
          <p:nvPr>
            <p:ph type="title"/>
          </p:nvPr>
        </p:nvSpPr>
        <p:spPr>
          <a:xfrm>
            <a:off x="3244725" y="274325"/>
            <a:ext cx="56112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88" name="Google Shape;488;p69"/>
          <p:cNvSpPr txBox="1"/>
          <p:nvPr>
            <p:ph idx="1" type="subTitle"/>
          </p:nvPr>
        </p:nvSpPr>
        <p:spPr>
          <a:xfrm>
            <a:off x="274325" y="2941200"/>
            <a:ext cx="2661000" cy="1407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400"/>
              <a:buFont typeface="Proxima Nova"/>
              <a:buNone/>
              <a:defRPr>
                <a:solidFill>
                  <a:schemeClr val="lt1"/>
                </a:solidFill>
                <a:latin typeface="Proxima Nova"/>
                <a:ea typeface="Proxima Nova"/>
                <a:cs typeface="Proxima Nova"/>
                <a:sym typeface="Proxima Nova"/>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489" name="Google Shape;489;p69"/>
          <p:cNvSpPr txBox="1"/>
          <p:nvPr>
            <p:ph idx="2" type="subTitle"/>
          </p:nvPr>
        </p:nvSpPr>
        <p:spPr>
          <a:xfrm>
            <a:off x="3244800" y="1188725"/>
            <a:ext cx="5611200" cy="8886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dk2"/>
              </a:buClr>
              <a:buSzPts val="1400"/>
              <a:buNone/>
              <a:defRPr sz="1400"/>
            </a:lvl1pPr>
            <a:lvl2pPr lvl="1">
              <a:spcBef>
                <a:spcPts val="0"/>
              </a:spcBef>
              <a:spcAft>
                <a:spcPts val="0"/>
              </a:spcAft>
              <a:buClr>
                <a:schemeClr val="dk2"/>
              </a:buClr>
              <a:buSzPts val="1400"/>
              <a:buNone/>
              <a:defRPr sz="1400"/>
            </a:lvl2pPr>
            <a:lvl3pPr lvl="2">
              <a:spcBef>
                <a:spcPts val="0"/>
              </a:spcBef>
              <a:spcAft>
                <a:spcPts val="0"/>
              </a:spcAft>
              <a:buClr>
                <a:schemeClr val="dk2"/>
              </a:buClr>
              <a:buSzPts val="1400"/>
              <a:buNone/>
              <a:defRPr sz="1400"/>
            </a:lvl3pPr>
            <a:lvl4pPr lvl="3">
              <a:spcBef>
                <a:spcPts val="0"/>
              </a:spcBef>
              <a:spcAft>
                <a:spcPts val="0"/>
              </a:spcAft>
              <a:buClr>
                <a:schemeClr val="dk2"/>
              </a:buClr>
              <a:buSzPts val="1400"/>
              <a:buNone/>
              <a:defRPr sz="1400"/>
            </a:lvl4pPr>
            <a:lvl5pPr lvl="4">
              <a:spcBef>
                <a:spcPts val="0"/>
              </a:spcBef>
              <a:spcAft>
                <a:spcPts val="0"/>
              </a:spcAft>
              <a:buClr>
                <a:schemeClr val="dk2"/>
              </a:buClr>
              <a:buSzPts val="1400"/>
              <a:buNone/>
              <a:defRPr sz="1400"/>
            </a:lvl5pPr>
            <a:lvl6pPr lvl="5">
              <a:spcBef>
                <a:spcPts val="0"/>
              </a:spcBef>
              <a:spcAft>
                <a:spcPts val="0"/>
              </a:spcAft>
              <a:buClr>
                <a:schemeClr val="dk2"/>
              </a:buClr>
              <a:buSzPts val="1400"/>
              <a:buNone/>
              <a:defRPr sz="1400"/>
            </a:lvl6pPr>
            <a:lvl7pPr lvl="6">
              <a:spcBef>
                <a:spcPts val="0"/>
              </a:spcBef>
              <a:spcAft>
                <a:spcPts val="0"/>
              </a:spcAft>
              <a:buClr>
                <a:schemeClr val="dk2"/>
              </a:buClr>
              <a:buSzPts val="1400"/>
              <a:buNone/>
              <a:defRPr sz="1400"/>
            </a:lvl7pPr>
            <a:lvl8pPr lvl="7">
              <a:spcBef>
                <a:spcPts val="0"/>
              </a:spcBef>
              <a:spcAft>
                <a:spcPts val="0"/>
              </a:spcAft>
              <a:buClr>
                <a:schemeClr val="dk2"/>
              </a:buClr>
              <a:buSzPts val="1400"/>
              <a:buNone/>
              <a:defRPr sz="1400"/>
            </a:lvl8pPr>
            <a:lvl9pPr lvl="8">
              <a:spcBef>
                <a:spcPts val="0"/>
              </a:spcBef>
              <a:spcAft>
                <a:spcPts val="0"/>
              </a:spcAft>
              <a:buClr>
                <a:schemeClr val="dk2"/>
              </a:buClr>
              <a:buSzPts val="1400"/>
              <a:buNone/>
              <a:defRPr sz="1400"/>
            </a:lvl9pPr>
          </a:lstStyle>
          <a:p/>
        </p:txBody>
      </p:sp>
      <p:sp>
        <p:nvSpPr>
          <p:cNvPr id="490" name="Google Shape;490;p69"/>
          <p:cNvSpPr txBox="1"/>
          <p:nvPr>
            <p:ph idx="3" type="subTitle"/>
          </p:nvPr>
        </p:nvSpPr>
        <p:spPr>
          <a:xfrm>
            <a:off x="3246125" y="2264400"/>
            <a:ext cx="5611200" cy="10908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dk2"/>
              </a:buClr>
              <a:buSzPts val="1200"/>
              <a:buNone/>
              <a:defRPr sz="1200"/>
            </a:lvl1pPr>
            <a:lvl2pPr lvl="1">
              <a:spcBef>
                <a:spcPts val="0"/>
              </a:spcBef>
              <a:spcAft>
                <a:spcPts val="0"/>
              </a:spcAft>
              <a:buClr>
                <a:schemeClr val="dk2"/>
              </a:buClr>
              <a:buSzPts val="1400"/>
              <a:buNone/>
              <a:defRPr/>
            </a:lvl2pPr>
            <a:lvl3pPr lvl="2">
              <a:spcBef>
                <a:spcPts val="0"/>
              </a:spcBef>
              <a:spcAft>
                <a:spcPts val="0"/>
              </a:spcAft>
              <a:buClr>
                <a:schemeClr val="dk2"/>
              </a:buClr>
              <a:buSzPts val="1400"/>
              <a:buNone/>
              <a:defRPr/>
            </a:lvl3pPr>
            <a:lvl4pPr lvl="3">
              <a:spcBef>
                <a:spcPts val="0"/>
              </a:spcBef>
              <a:spcAft>
                <a:spcPts val="0"/>
              </a:spcAft>
              <a:buClr>
                <a:schemeClr val="dk2"/>
              </a:buClr>
              <a:buSzPts val="1400"/>
              <a:buNone/>
              <a:defRPr/>
            </a:lvl4pPr>
            <a:lvl5pPr lvl="4">
              <a:spcBef>
                <a:spcPts val="0"/>
              </a:spcBef>
              <a:spcAft>
                <a:spcPts val="0"/>
              </a:spcAft>
              <a:buClr>
                <a:schemeClr val="dk2"/>
              </a:buClr>
              <a:buSzPts val="1400"/>
              <a:buNone/>
              <a:defRPr/>
            </a:lvl5pPr>
            <a:lvl6pPr lvl="5">
              <a:spcBef>
                <a:spcPts val="0"/>
              </a:spcBef>
              <a:spcAft>
                <a:spcPts val="0"/>
              </a:spcAft>
              <a:buClr>
                <a:schemeClr val="dk2"/>
              </a:buClr>
              <a:buSzPts val="1400"/>
              <a:buNone/>
              <a:defRPr/>
            </a:lvl6pPr>
            <a:lvl7pPr lvl="6">
              <a:spcBef>
                <a:spcPts val="0"/>
              </a:spcBef>
              <a:spcAft>
                <a:spcPts val="0"/>
              </a:spcAft>
              <a:buClr>
                <a:schemeClr val="dk2"/>
              </a:buClr>
              <a:buSzPts val="1400"/>
              <a:buNone/>
              <a:defRPr/>
            </a:lvl7pPr>
            <a:lvl8pPr lvl="7">
              <a:spcBef>
                <a:spcPts val="0"/>
              </a:spcBef>
              <a:spcAft>
                <a:spcPts val="0"/>
              </a:spcAft>
              <a:buClr>
                <a:schemeClr val="dk2"/>
              </a:buClr>
              <a:buSzPts val="1400"/>
              <a:buNone/>
              <a:defRPr/>
            </a:lvl8pPr>
            <a:lvl9pPr lvl="8">
              <a:spcBef>
                <a:spcPts val="0"/>
              </a:spcBef>
              <a:spcAft>
                <a:spcPts val="0"/>
              </a:spcAft>
              <a:buClr>
                <a:schemeClr val="dk2"/>
              </a:buClr>
              <a:buSzPts val="1400"/>
              <a:buNone/>
              <a:defRPr/>
            </a:lvl9pPr>
          </a:lstStyle>
          <a:p/>
        </p:txBody>
      </p:sp>
      <p:sp>
        <p:nvSpPr>
          <p:cNvPr id="491" name="Google Shape;491;p69"/>
          <p:cNvSpPr/>
          <p:nvPr>
            <p:ph idx="4" type="pic"/>
          </p:nvPr>
        </p:nvSpPr>
        <p:spPr>
          <a:xfrm>
            <a:off x="722250" y="956200"/>
            <a:ext cx="1755900" cy="1755900"/>
          </a:xfrm>
          <a:prstGeom prst="ellipse">
            <a:avLst/>
          </a:prstGeom>
          <a:noFill/>
          <a:ln cap="flat" cmpd="sng" w="28575">
            <a:solidFill>
              <a:srgbClr val="82C31F"/>
            </a:solidFill>
            <a:prstDash val="solid"/>
            <a:round/>
            <a:headEnd len="sm" w="sm" type="none"/>
            <a:tailEnd len="sm" w="sm" type="none"/>
          </a:ln>
        </p:spPr>
      </p:sp>
      <p:sp>
        <p:nvSpPr>
          <p:cNvPr id="492" name="Google Shape;492;p69"/>
          <p:cNvSpPr/>
          <p:nvPr>
            <p:ph idx="5" type="pic"/>
          </p:nvPr>
        </p:nvSpPr>
        <p:spPr>
          <a:xfrm>
            <a:off x="3244713" y="3509450"/>
            <a:ext cx="914400" cy="914400"/>
          </a:xfrm>
          <a:prstGeom prst="ellipse">
            <a:avLst/>
          </a:prstGeom>
          <a:noFill/>
          <a:ln cap="flat" cmpd="sng" w="28575">
            <a:solidFill>
              <a:srgbClr val="82C31F"/>
            </a:solidFill>
            <a:prstDash val="solid"/>
            <a:round/>
            <a:headEnd len="sm" w="sm" type="none"/>
            <a:tailEnd len="sm" w="sm" type="none"/>
          </a:ln>
        </p:spPr>
      </p:sp>
      <p:sp>
        <p:nvSpPr>
          <p:cNvPr id="493" name="Google Shape;493;p69"/>
          <p:cNvSpPr txBox="1"/>
          <p:nvPr>
            <p:ph idx="6" type="subTitle"/>
          </p:nvPr>
        </p:nvSpPr>
        <p:spPr>
          <a:xfrm>
            <a:off x="4159125" y="3368600"/>
            <a:ext cx="914400" cy="1196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000"/>
              <a:buFont typeface="Proxima Nova"/>
              <a:buNone/>
              <a:defRPr sz="1000">
                <a:latin typeface="Proxima Nova"/>
                <a:ea typeface="Proxima Nova"/>
                <a:cs typeface="Proxima Nova"/>
                <a:sym typeface="Proxima Nova"/>
              </a:defRPr>
            </a:lvl1pPr>
            <a:lvl2pPr lvl="1">
              <a:spcBef>
                <a:spcPts val="0"/>
              </a:spcBef>
              <a:spcAft>
                <a:spcPts val="0"/>
              </a:spcAft>
              <a:buClr>
                <a:schemeClr val="dk2"/>
              </a:buClr>
              <a:buSzPts val="1000"/>
              <a:buNone/>
              <a:defRPr sz="1000"/>
            </a:lvl2pPr>
            <a:lvl3pPr lvl="2">
              <a:spcBef>
                <a:spcPts val="0"/>
              </a:spcBef>
              <a:spcAft>
                <a:spcPts val="0"/>
              </a:spcAft>
              <a:buClr>
                <a:schemeClr val="dk2"/>
              </a:buClr>
              <a:buSzPts val="1000"/>
              <a:buNone/>
              <a:defRPr sz="1000"/>
            </a:lvl3pPr>
            <a:lvl4pPr lvl="3">
              <a:spcBef>
                <a:spcPts val="0"/>
              </a:spcBef>
              <a:spcAft>
                <a:spcPts val="0"/>
              </a:spcAft>
              <a:buClr>
                <a:schemeClr val="dk2"/>
              </a:buClr>
              <a:buSzPts val="1000"/>
              <a:buNone/>
              <a:defRPr sz="1000"/>
            </a:lvl4pPr>
            <a:lvl5pPr lvl="4">
              <a:spcBef>
                <a:spcPts val="0"/>
              </a:spcBef>
              <a:spcAft>
                <a:spcPts val="0"/>
              </a:spcAft>
              <a:buClr>
                <a:schemeClr val="dk2"/>
              </a:buClr>
              <a:buSzPts val="1000"/>
              <a:buNone/>
              <a:defRPr sz="1000"/>
            </a:lvl5pPr>
            <a:lvl6pPr lvl="5">
              <a:spcBef>
                <a:spcPts val="0"/>
              </a:spcBef>
              <a:spcAft>
                <a:spcPts val="0"/>
              </a:spcAft>
              <a:buClr>
                <a:schemeClr val="dk2"/>
              </a:buClr>
              <a:buSzPts val="1000"/>
              <a:buNone/>
              <a:defRPr sz="1000"/>
            </a:lvl6pPr>
            <a:lvl7pPr lvl="6">
              <a:spcBef>
                <a:spcPts val="0"/>
              </a:spcBef>
              <a:spcAft>
                <a:spcPts val="0"/>
              </a:spcAft>
              <a:buClr>
                <a:schemeClr val="dk2"/>
              </a:buClr>
              <a:buSzPts val="1000"/>
              <a:buNone/>
              <a:defRPr sz="1000"/>
            </a:lvl7pPr>
            <a:lvl8pPr lvl="7">
              <a:spcBef>
                <a:spcPts val="0"/>
              </a:spcBef>
              <a:spcAft>
                <a:spcPts val="0"/>
              </a:spcAft>
              <a:buClr>
                <a:schemeClr val="dk2"/>
              </a:buClr>
              <a:buSzPts val="1000"/>
              <a:buNone/>
              <a:defRPr sz="1000"/>
            </a:lvl8pPr>
            <a:lvl9pPr lvl="8">
              <a:spcBef>
                <a:spcPts val="0"/>
              </a:spcBef>
              <a:spcAft>
                <a:spcPts val="0"/>
              </a:spcAft>
              <a:buClr>
                <a:schemeClr val="dk2"/>
              </a:buClr>
              <a:buSzPts val="1000"/>
              <a:buNone/>
              <a:defRPr sz="1000"/>
            </a:lvl9pPr>
          </a:lstStyle>
          <a:p/>
        </p:txBody>
      </p:sp>
      <p:sp>
        <p:nvSpPr>
          <p:cNvPr id="494" name="Google Shape;494;p69"/>
          <p:cNvSpPr/>
          <p:nvPr/>
        </p:nvSpPr>
        <p:spPr>
          <a:xfrm>
            <a:off x="0" y="0"/>
            <a:ext cx="9144000" cy="47700"/>
          </a:xfrm>
          <a:prstGeom prst="rect">
            <a:avLst/>
          </a:prstGeom>
          <a:solidFill>
            <a:srgbClr val="82C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5" name="Google Shape;495;p69"/>
          <p:cNvPicPr preferRelativeResize="0"/>
          <p:nvPr/>
        </p:nvPicPr>
        <p:blipFill rotWithShape="1">
          <a:blip r:embed="rId2">
            <a:alphaModFix/>
          </a:blip>
          <a:srcRect b="0" l="50" r="50" t="0"/>
          <a:stretch/>
        </p:blipFill>
        <p:spPr>
          <a:xfrm>
            <a:off x="8433175" y="4800600"/>
            <a:ext cx="436500" cy="128869"/>
          </a:xfrm>
          <a:prstGeom prst="rect">
            <a:avLst/>
          </a:prstGeom>
          <a:noFill/>
          <a:ln>
            <a:noFill/>
          </a:ln>
        </p:spPr>
      </p:pic>
      <p:sp>
        <p:nvSpPr>
          <p:cNvPr id="496" name="Google Shape;496;p69"/>
          <p:cNvSpPr/>
          <p:nvPr>
            <p:ph idx="7" type="pic"/>
          </p:nvPr>
        </p:nvSpPr>
        <p:spPr>
          <a:xfrm>
            <a:off x="5135913" y="3509450"/>
            <a:ext cx="914400" cy="914400"/>
          </a:xfrm>
          <a:prstGeom prst="ellipse">
            <a:avLst/>
          </a:prstGeom>
          <a:noFill/>
          <a:ln cap="flat" cmpd="sng" w="28575">
            <a:solidFill>
              <a:srgbClr val="82C31F"/>
            </a:solidFill>
            <a:prstDash val="solid"/>
            <a:round/>
            <a:headEnd len="sm" w="sm" type="none"/>
            <a:tailEnd len="sm" w="sm" type="none"/>
          </a:ln>
        </p:spPr>
      </p:sp>
      <p:sp>
        <p:nvSpPr>
          <p:cNvPr id="497" name="Google Shape;497;p69"/>
          <p:cNvSpPr txBox="1"/>
          <p:nvPr>
            <p:ph idx="8" type="subTitle"/>
          </p:nvPr>
        </p:nvSpPr>
        <p:spPr>
          <a:xfrm>
            <a:off x="6050325" y="3368600"/>
            <a:ext cx="914400" cy="1196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000"/>
              <a:buFont typeface="Proxima Nova"/>
              <a:buNone/>
              <a:defRPr sz="1000">
                <a:latin typeface="Proxima Nova"/>
                <a:ea typeface="Proxima Nova"/>
                <a:cs typeface="Proxima Nova"/>
                <a:sym typeface="Proxima Nova"/>
              </a:defRPr>
            </a:lvl1pPr>
            <a:lvl2pPr lvl="1">
              <a:spcBef>
                <a:spcPts val="0"/>
              </a:spcBef>
              <a:spcAft>
                <a:spcPts val="0"/>
              </a:spcAft>
              <a:buClr>
                <a:schemeClr val="dk2"/>
              </a:buClr>
              <a:buSzPts val="1000"/>
              <a:buNone/>
              <a:defRPr sz="1000"/>
            </a:lvl2pPr>
            <a:lvl3pPr lvl="2">
              <a:spcBef>
                <a:spcPts val="0"/>
              </a:spcBef>
              <a:spcAft>
                <a:spcPts val="0"/>
              </a:spcAft>
              <a:buClr>
                <a:schemeClr val="dk2"/>
              </a:buClr>
              <a:buSzPts val="1000"/>
              <a:buNone/>
              <a:defRPr sz="1000"/>
            </a:lvl3pPr>
            <a:lvl4pPr lvl="3">
              <a:spcBef>
                <a:spcPts val="0"/>
              </a:spcBef>
              <a:spcAft>
                <a:spcPts val="0"/>
              </a:spcAft>
              <a:buClr>
                <a:schemeClr val="dk2"/>
              </a:buClr>
              <a:buSzPts val="1000"/>
              <a:buNone/>
              <a:defRPr sz="1000"/>
            </a:lvl4pPr>
            <a:lvl5pPr lvl="4">
              <a:spcBef>
                <a:spcPts val="0"/>
              </a:spcBef>
              <a:spcAft>
                <a:spcPts val="0"/>
              </a:spcAft>
              <a:buClr>
                <a:schemeClr val="dk2"/>
              </a:buClr>
              <a:buSzPts val="1000"/>
              <a:buNone/>
              <a:defRPr sz="1000"/>
            </a:lvl5pPr>
            <a:lvl6pPr lvl="5">
              <a:spcBef>
                <a:spcPts val="0"/>
              </a:spcBef>
              <a:spcAft>
                <a:spcPts val="0"/>
              </a:spcAft>
              <a:buClr>
                <a:schemeClr val="dk2"/>
              </a:buClr>
              <a:buSzPts val="1000"/>
              <a:buNone/>
              <a:defRPr sz="1000"/>
            </a:lvl6pPr>
            <a:lvl7pPr lvl="6">
              <a:spcBef>
                <a:spcPts val="0"/>
              </a:spcBef>
              <a:spcAft>
                <a:spcPts val="0"/>
              </a:spcAft>
              <a:buClr>
                <a:schemeClr val="dk2"/>
              </a:buClr>
              <a:buSzPts val="1000"/>
              <a:buNone/>
              <a:defRPr sz="1000"/>
            </a:lvl7pPr>
            <a:lvl8pPr lvl="7">
              <a:spcBef>
                <a:spcPts val="0"/>
              </a:spcBef>
              <a:spcAft>
                <a:spcPts val="0"/>
              </a:spcAft>
              <a:buClr>
                <a:schemeClr val="dk2"/>
              </a:buClr>
              <a:buSzPts val="1000"/>
              <a:buNone/>
              <a:defRPr sz="1000"/>
            </a:lvl8pPr>
            <a:lvl9pPr lvl="8">
              <a:spcBef>
                <a:spcPts val="0"/>
              </a:spcBef>
              <a:spcAft>
                <a:spcPts val="0"/>
              </a:spcAft>
              <a:buClr>
                <a:schemeClr val="dk2"/>
              </a:buClr>
              <a:buSzPts val="1000"/>
              <a:buNone/>
              <a:defRPr sz="1000"/>
            </a:lvl9pPr>
          </a:lstStyle>
          <a:p/>
        </p:txBody>
      </p:sp>
      <p:sp>
        <p:nvSpPr>
          <p:cNvPr id="498" name="Google Shape;498;p69"/>
          <p:cNvSpPr/>
          <p:nvPr>
            <p:ph idx="9" type="pic"/>
          </p:nvPr>
        </p:nvSpPr>
        <p:spPr>
          <a:xfrm>
            <a:off x="7027113" y="3509450"/>
            <a:ext cx="914400" cy="914400"/>
          </a:xfrm>
          <a:prstGeom prst="ellipse">
            <a:avLst/>
          </a:prstGeom>
          <a:noFill/>
          <a:ln cap="flat" cmpd="sng" w="28575">
            <a:solidFill>
              <a:srgbClr val="82C31F"/>
            </a:solidFill>
            <a:prstDash val="solid"/>
            <a:round/>
            <a:headEnd len="sm" w="sm" type="none"/>
            <a:tailEnd len="sm" w="sm" type="none"/>
          </a:ln>
        </p:spPr>
      </p:sp>
      <p:sp>
        <p:nvSpPr>
          <p:cNvPr id="499" name="Google Shape;499;p69"/>
          <p:cNvSpPr txBox="1"/>
          <p:nvPr>
            <p:ph idx="13" type="subTitle"/>
          </p:nvPr>
        </p:nvSpPr>
        <p:spPr>
          <a:xfrm>
            <a:off x="7941525" y="3368600"/>
            <a:ext cx="914400" cy="1196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000"/>
              <a:buFont typeface="Proxima Nova"/>
              <a:buNone/>
              <a:defRPr sz="1000">
                <a:latin typeface="Proxima Nova"/>
                <a:ea typeface="Proxima Nova"/>
                <a:cs typeface="Proxima Nova"/>
                <a:sym typeface="Proxima Nova"/>
              </a:defRPr>
            </a:lvl1pPr>
            <a:lvl2pPr lvl="1">
              <a:spcBef>
                <a:spcPts val="0"/>
              </a:spcBef>
              <a:spcAft>
                <a:spcPts val="0"/>
              </a:spcAft>
              <a:buClr>
                <a:schemeClr val="dk2"/>
              </a:buClr>
              <a:buSzPts val="1000"/>
              <a:buNone/>
              <a:defRPr sz="1000"/>
            </a:lvl2pPr>
            <a:lvl3pPr lvl="2">
              <a:spcBef>
                <a:spcPts val="0"/>
              </a:spcBef>
              <a:spcAft>
                <a:spcPts val="0"/>
              </a:spcAft>
              <a:buClr>
                <a:schemeClr val="dk2"/>
              </a:buClr>
              <a:buSzPts val="1000"/>
              <a:buNone/>
              <a:defRPr sz="1000"/>
            </a:lvl3pPr>
            <a:lvl4pPr lvl="3">
              <a:spcBef>
                <a:spcPts val="0"/>
              </a:spcBef>
              <a:spcAft>
                <a:spcPts val="0"/>
              </a:spcAft>
              <a:buClr>
                <a:schemeClr val="dk2"/>
              </a:buClr>
              <a:buSzPts val="1000"/>
              <a:buNone/>
              <a:defRPr sz="1000"/>
            </a:lvl4pPr>
            <a:lvl5pPr lvl="4">
              <a:spcBef>
                <a:spcPts val="0"/>
              </a:spcBef>
              <a:spcAft>
                <a:spcPts val="0"/>
              </a:spcAft>
              <a:buClr>
                <a:schemeClr val="dk2"/>
              </a:buClr>
              <a:buSzPts val="1000"/>
              <a:buNone/>
              <a:defRPr sz="1000"/>
            </a:lvl5pPr>
            <a:lvl6pPr lvl="5">
              <a:spcBef>
                <a:spcPts val="0"/>
              </a:spcBef>
              <a:spcAft>
                <a:spcPts val="0"/>
              </a:spcAft>
              <a:buClr>
                <a:schemeClr val="dk2"/>
              </a:buClr>
              <a:buSzPts val="1000"/>
              <a:buNone/>
              <a:defRPr sz="1000"/>
            </a:lvl6pPr>
            <a:lvl7pPr lvl="6">
              <a:spcBef>
                <a:spcPts val="0"/>
              </a:spcBef>
              <a:spcAft>
                <a:spcPts val="0"/>
              </a:spcAft>
              <a:buClr>
                <a:schemeClr val="dk2"/>
              </a:buClr>
              <a:buSzPts val="1000"/>
              <a:buNone/>
              <a:defRPr sz="1000"/>
            </a:lvl7pPr>
            <a:lvl8pPr lvl="7">
              <a:spcBef>
                <a:spcPts val="0"/>
              </a:spcBef>
              <a:spcAft>
                <a:spcPts val="0"/>
              </a:spcAft>
              <a:buClr>
                <a:schemeClr val="dk2"/>
              </a:buClr>
              <a:buSzPts val="1000"/>
              <a:buNone/>
              <a:defRPr sz="1000"/>
            </a:lvl8pPr>
            <a:lvl9pPr lvl="8">
              <a:spcBef>
                <a:spcPts val="0"/>
              </a:spcBef>
              <a:spcAft>
                <a:spcPts val="0"/>
              </a:spcAft>
              <a:buClr>
                <a:schemeClr val="dk2"/>
              </a:buClr>
              <a:buSzPts val="1000"/>
              <a:buNone/>
              <a:defRPr sz="10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imated Graphic">
  <p:cSld name="CUSTOM_22">
    <p:spTree>
      <p:nvGrpSpPr>
        <p:cNvPr id="500" name="Shape 500"/>
        <p:cNvGrpSpPr/>
        <p:nvPr/>
      </p:nvGrpSpPr>
      <p:grpSpPr>
        <a:xfrm>
          <a:off x="0" y="0"/>
          <a:ext cx="0" cy="0"/>
          <a:chOff x="0" y="0"/>
          <a:chExt cx="0" cy="0"/>
        </a:xfrm>
      </p:grpSpPr>
      <p:sp>
        <p:nvSpPr>
          <p:cNvPr id="501" name="Google Shape;501;p70"/>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502" name="Google Shape;502;p70"/>
          <p:cNvPicPr preferRelativeResize="0"/>
          <p:nvPr/>
        </p:nvPicPr>
        <p:blipFill rotWithShape="1">
          <a:blip r:embed="rId2">
            <a:alphaModFix/>
          </a:blip>
          <a:srcRect b="1134" l="0" r="0" t="1124"/>
          <a:stretch/>
        </p:blipFill>
        <p:spPr>
          <a:xfrm>
            <a:off x="1828800" y="676656"/>
            <a:ext cx="7110101" cy="3909149"/>
          </a:xfrm>
          <a:prstGeom prst="rect">
            <a:avLst/>
          </a:prstGeom>
          <a:noFill/>
          <a:ln>
            <a:noFill/>
          </a:ln>
        </p:spPr>
      </p:pic>
      <p:sp>
        <p:nvSpPr>
          <p:cNvPr id="503" name="Google Shape;503;p70"/>
          <p:cNvSpPr/>
          <p:nvPr/>
        </p:nvSpPr>
        <p:spPr>
          <a:xfrm>
            <a:off x="4596500" y="1262106"/>
            <a:ext cx="1574700" cy="1574700"/>
          </a:xfrm>
          <a:prstGeom prst="ellipse">
            <a:avLst/>
          </a:prstGeom>
          <a:solidFill>
            <a:srgbClr val="26AFDF"/>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3100">
                <a:solidFill>
                  <a:srgbClr val="FFFFFF"/>
                </a:solidFill>
                <a:latin typeface="Proxima Nova"/>
                <a:ea typeface="Proxima Nova"/>
                <a:cs typeface="Proxima Nova"/>
                <a:sym typeface="Proxima Nova"/>
              </a:rPr>
              <a:t>7x</a:t>
            </a:r>
            <a:endParaRPr b="1" sz="31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b="1" lang="en" sz="1000">
                <a:solidFill>
                  <a:srgbClr val="FFFFFF"/>
                </a:solidFill>
                <a:latin typeface="Proxima Nova"/>
                <a:ea typeface="Proxima Nova"/>
                <a:cs typeface="Proxima Nova"/>
                <a:sym typeface="Proxima Nova"/>
              </a:rPr>
              <a:t>increase in logins for disengaged students</a:t>
            </a:r>
            <a:endParaRPr b="1" sz="1000">
              <a:solidFill>
                <a:srgbClr val="FFFFFF"/>
              </a:solidFill>
              <a:latin typeface="Proxima Nova"/>
              <a:ea typeface="Proxima Nova"/>
              <a:cs typeface="Proxima Nova"/>
              <a:sym typeface="Proxima Nova"/>
            </a:endParaRPr>
          </a:p>
        </p:txBody>
      </p:sp>
      <p:sp>
        <p:nvSpPr>
          <p:cNvPr id="504" name="Google Shape;504;p70"/>
          <p:cNvSpPr txBox="1"/>
          <p:nvPr/>
        </p:nvSpPr>
        <p:spPr>
          <a:xfrm>
            <a:off x="274325" y="274325"/>
            <a:ext cx="2661000" cy="4297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3200">
                <a:solidFill>
                  <a:schemeClr val="dk1"/>
                </a:solidFill>
                <a:latin typeface="Proxima Nova"/>
                <a:ea typeface="Proxima Nova"/>
                <a:cs typeface="Proxima Nova"/>
                <a:sym typeface="Proxima Nova"/>
              </a:rPr>
              <a:t>Engaging the disengaged student</a:t>
            </a:r>
            <a:endParaRPr b="1" sz="3200">
              <a:solidFill>
                <a:schemeClr val="dk1"/>
              </a:solidFill>
              <a:latin typeface="Proxima Nova"/>
              <a:ea typeface="Proxima Nova"/>
              <a:cs typeface="Proxima Nova"/>
              <a:sym typeface="Proxima Nova"/>
            </a:endParaRPr>
          </a:p>
          <a:p>
            <a:pPr indent="0" lvl="0" marL="0" rtl="0" algn="l">
              <a:spcBef>
                <a:spcPts val="1000"/>
              </a:spcBef>
              <a:spcAft>
                <a:spcPts val="0"/>
              </a:spcAft>
              <a:buNone/>
            </a:pPr>
            <a:r>
              <a:rPr lang="en" sz="800">
                <a:solidFill>
                  <a:srgbClr val="B3B3B3"/>
                </a:solidFill>
                <a:latin typeface="Proxima Nova"/>
                <a:ea typeface="Proxima Nova"/>
                <a:cs typeface="Proxima Nova"/>
                <a:sym typeface="Proxima Nova"/>
              </a:rPr>
              <a:t>Source: Xello Dashboard Feed Kansas pilot usage data and its year over year impact (Aug-July: 2022-23 vs 2023-24) </a:t>
            </a:r>
            <a:endParaRPr sz="800">
              <a:solidFill>
                <a:srgbClr val="B3B3B3"/>
              </a:solidFill>
              <a:latin typeface="Proxima Nova"/>
              <a:ea typeface="Proxima Nova"/>
              <a:cs typeface="Proxima Nova"/>
              <a:sym typeface="Proxima Nova"/>
            </a:endParaRPr>
          </a:p>
          <a:p>
            <a:pPr indent="0" lvl="0" marL="0" rtl="0" algn="l">
              <a:spcBef>
                <a:spcPts val="0"/>
              </a:spcBef>
              <a:spcAft>
                <a:spcPts val="0"/>
              </a:spcAft>
              <a:buNone/>
            </a:pPr>
            <a:r>
              <a:t/>
            </a:r>
            <a:endParaRPr sz="800">
              <a:solidFill>
                <a:srgbClr val="E1E1E1"/>
              </a:solidFill>
              <a:latin typeface="Proxima Nova"/>
              <a:ea typeface="Proxima Nova"/>
              <a:cs typeface="Proxima Nova"/>
              <a:sym typeface="Proxima Nova"/>
            </a:endParaRPr>
          </a:p>
          <a:p>
            <a:pPr indent="0" lvl="0" marL="0" rtl="0" algn="l">
              <a:spcBef>
                <a:spcPts val="0"/>
              </a:spcBef>
              <a:spcAft>
                <a:spcPts val="0"/>
              </a:spcAft>
              <a:buNone/>
            </a:pPr>
            <a:r>
              <a:t/>
            </a:r>
            <a:endParaRPr b="1" sz="3200">
              <a:solidFill>
                <a:schemeClr val="dk2"/>
              </a:solidFill>
              <a:latin typeface="Proxima Nova"/>
              <a:ea typeface="Proxima Nova"/>
              <a:cs typeface="Proxima Nova"/>
              <a:sym typeface="Proxima Nova"/>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oin Our Research Card">
  <p:cSld name="CUSTOM_18">
    <p:spTree>
      <p:nvGrpSpPr>
        <p:cNvPr id="505" name="Shape 505"/>
        <p:cNvGrpSpPr/>
        <p:nvPr/>
      </p:nvGrpSpPr>
      <p:grpSpPr>
        <a:xfrm>
          <a:off x="0" y="0"/>
          <a:ext cx="0" cy="0"/>
          <a:chOff x="0" y="0"/>
          <a:chExt cx="0" cy="0"/>
        </a:xfrm>
      </p:grpSpPr>
      <p:pic>
        <p:nvPicPr>
          <p:cNvPr id="506" name="Google Shape;506;p71"/>
          <p:cNvPicPr preferRelativeResize="0"/>
          <p:nvPr/>
        </p:nvPicPr>
        <p:blipFill>
          <a:blip r:embed="rId2">
            <a:alphaModFix/>
          </a:blip>
          <a:stretch>
            <a:fillRect/>
          </a:stretch>
        </p:blipFill>
        <p:spPr>
          <a:xfrm>
            <a:off x="414800" y="875762"/>
            <a:ext cx="3894800" cy="3570225"/>
          </a:xfrm>
          <a:prstGeom prst="rect">
            <a:avLst/>
          </a:prstGeom>
          <a:noFill/>
          <a:ln>
            <a:noFill/>
          </a:ln>
        </p:spPr>
      </p:pic>
      <p:sp>
        <p:nvSpPr>
          <p:cNvPr id="507" name="Google Shape;507;p71"/>
          <p:cNvSpPr/>
          <p:nvPr/>
        </p:nvSpPr>
        <p:spPr>
          <a:xfrm>
            <a:off x="4572000" y="-125"/>
            <a:ext cx="4572000" cy="5143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8" name="Google Shape;508;p71"/>
          <p:cNvSpPr/>
          <p:nvPr/>
        </p:nvSpPr>
        <p:spPr>
          <a:xfrm>
            <a:off x="0" y="0"/>
            <a:ext cx="9144000" cy="47700"/>
          </a:xfrm>
          <a:prstGeom prst="rect">
            <a:avLst/>
          </a:prstGeom>
          <a:solidFill>
            <a:srgbClr val="82C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509" name="Google Shape;509;p71"/>
          <p:cNvSpPr txBox="1"/>
          <p:nvPr>
            <p:ph idx="1" type="subTitle"/>
          </p:nvPr>
        </p:nvSpPr>
        <p:spPr>
          <a:xfrm>
            <a:off x="4724400" y="274325"/>
            <a:ext cx="4145400" cy="4297800"/>
          </a:xfrm>
          <a:prstGeom prst="rect">
            <a:avLst/>
          </a:prstGeom>
        </p:spPr>
        <p:txBody>
          <a:bodyPr anchorCtr="0" anchor="ctr" bIns="0" lIns="360000" spcFirstLastPara="1" rIns="0" wrap="square" tIns="0">
            <a:noAutofit/>
          </a:bodyPr>
          <a:lstStyle>
            <a:lvl1pPr lvl="0">
              <a:spcBef>
                <a:spcPts val="0"/>
              </a:spcBef>
              <a:spcAft>
                <a:spcPts val="0"/>
              </a:spcAft>
              <a:buClr>
                <a:schemeClr val="dk1"/>
              </a:buClr>
              <a:buSzPts val="1600"/>
              <a:buFont typeface="Proxima Nova"/>
              <a:buNone/>
              <a:defRPr sz="1600">
                <a:solidFill>
                  <a:schemeClr val="dk1"/>
                </a:solidFill>
                <a:latin typeface="Proxima Nova"/>
                <a:ea typeface="Proxima Nova"/>
                <a:cs typeface="Proxima Nova"/>
                <a:sym typeface="Proxima Nova"/>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pic>
        <p:nvPicPr>
          <p:cNvPr id="510" name="Google Shape;510;p71"/>
          <p:cNvPicPr preferRelativeResize="0"/>
          <p:nvPr/>
        </p:nvPicPr>
        <p:blipFill rotWithShape="1">
          <a:blip r:embed="rId3">
            <a:alphaModFix/>
          </a:blip>
          <a:srcRect b="0" l="50" r="50" t="0"/>
          <a:stretch/>
        </p:blipFill>
        <p:spPr>
          <a:xfrm>
            <a:off x="8433175" y="4800600"/>
            <a:ext cx="436500" cy="1288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o we are at Xello">
  <p:cSld name="CUSTOM_10_1">
    <p:bg>
      <p:bgPr>
        <a:solidFill>
          <a:srgbClr val="FAFAFA"/>
        </a:solidFill>
      </p:bgPr>
    </p:bg>
    <p:spTree>
      <p:nvGrpSpPr>
        <p:cNvPr id="511" name="Shape 511"/>
        <p:cNvGrpSpPr/>
        <p:nvPr/>
      </p:nvGrpSpPr>
      <p:grpSpPr>
        <a:xfrm>
          <a:off x="0" y="0"/>
          <a:ext cx="0" cy="0"/>
          <a:chOff x="0" y="0"/>
          <a:chExt cx="0" cy="0"/>
        </a:xfrm>
      </p:grpSpPr>
      <p:sp>
        <p:nvSpPr>
          <p:cNvPr id="512" name="Google Shape;512;p72"/>
          <p:cNvSpPr txBox="1"/>
          <p:nvPr>
            <p:ph idx="1" type="subTitle"/>
          </p:nvPr>
        </p:nvSpPr>
        <p:spPr>
          <a:xfrm>
            <a:off x="4724400" y="274325"/>
            <a:ext cx="4145400" cy="4297800"/>
          </a:xfrm>
          <a:prstGeom prst="rect">
            <a:avLst/>
          </a:prstGeom>
        </p:spPr>
        <p:txBody>
          <a:bodyPr anchorCtr="0" anchor="ctr" bIns="0" lIns="360000" spcFirstLastPara="1" rIns="0" wrap="square" tIns="0">
            <a:noAutofit/>
          </a:bodyPr>
          <a:lstStyle>
            <a:lvl1pPr lvl="0">
              <a:spcBef>
                <a:spcPts val="0"/>
              </a:spcBef>
              <a:spcAft>
                <a:spcPts val="0"/>
              </a:spcAft>
              <a:buClr>
                <a:schemeClr val="dk1"/>
              </a:buClr>
              <a:buSzPts val="1600"/>
              <a:buFont typeface="Proxima Nova"/>
              <a:buNone/>
              <a:defRPr sz="1600">
                <a:solidFill>
                  <a:schemeClr val="dk1"/>
                </a:solidFill>
                <a:latin typeface="Proxima Nova"/>
                <a:ea typeface="Proxima Nova"/>
                <a:cs typeface="Proxima Nova"/>
                <a:sym typeface="Proxima Nova"/>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pic>
        <p:nvPicPr>
          <p:cNvPr id="513" name="Google Shape;513;p72"/>
          <p:cNvPicPr preferRelativeResize="0"/>
          <p:nvPr/>
        </p:nvPicPr>
        <p:blipFill rotWithShape="1">
          <a:blip r:embed="rId2">
            <a:alphaModFix/>
          </a:blip>
          <a:srcRect b="0" l="22413" r="23186" t="0"/>
          <a:stretch/>
        </p:blipFill>
        <p:spPr>
          <a:xfrm>
            <a:off x="159525" y="811063"/>
            <a:ext cx="3653650" cy="3817025"/>
          </a:xfrm>
          <a:prstGeom prst="rect">
            <a:avLst/>
          </a:prstGeom>
          <a:noFill/>
          <a:ln>
            <a:noFill/>
          </a:ln>
        </p:spPr>
      </p:pic>
      <p:sp>
        <p:nvSpPr>
          <p:cNvPr id="514" name="Google Shape;514;p72"/>
          <p:cNvSpPr/>
          <p:nvPr/>
        </p:nvSpPr>
        <p:spPr>
          <a:xfrm>
            <a:off x="0" y="0"/>
            <a:ext cx="9144000" cy="47700"/>
          </a:xfrm>
          <a:prstGeom prst="rect">
            <a:avLst/>
          </a:prstGeom>
          <a:solidFill>
            <a:srgbClr val="82C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515" name="Google Shape;515;p72"/>
          <p:cNvPicPr preferRelativeResize="0"/>
          <p:nvPr/>
        </p:nvPicPr>
        <p:blipFill rotWithShape="1">
          <a:blip r:embed="rId3">
            <a:alphaModFix/>
          </a:blip>
          <a:srcRect b="0" l="50" r="50" t="0"/>
          <a:stretch/>
        </p:blipFill>
        <p:spPr>
          <a:xfrm>
            <a:off x="8433175" y="4800600"/>
            <a:ext cx="436500" cy="12886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1">
    <p:spTree>
      <p:nvGrpSpPr>
        <p:cNvPr id="516" name="Shape 516"/>
        <p:cNvGrpSpPr/>
        <p:nvPr/>
      </p:nvGrpSpPr>
      <p:grpSpPr>
        <a:xfrm>
          <a:off x="0" y="0"/>
          <a:ext cx="0" cy="0"/>
          <a:chOff x="0" y="0"/>
          <a:chExt cx="0" cy="0"/>
        </a:xfrm>
      </p:grpSpPr>
      <p:pic>
        <p:nvPicPr>
          <p:cNvPr id="517" name="Google Shape;517;p73"/>
          <p:cNvPicPr preferRelativeResize="0"/>
          <p:nvPr/>
        </p:nvPicPr>
        <p:blipFill>
          <a:blip r:embed="rId2">
            <a:alphaModFix/>
          </a:blip>
          <a:stretch>
            <a:fillRect/>
          </a:stretch>
        </p:blipFill>
        <p:spPr>
          <a:xfrm>
            <a:off x="0" y="8"/>
            <a:ext cx="9144000" cy="5143492"/>
          </a:xfrm>
          <a:prstGeom prst="rect">
            <a:avLst/>
          </a:prstGeom>
          <a:noFill/>
          <a:ln>
            <a:noFill/>
          </a:ln>
        </p:spPr>
      </p:pic>
      <p:sp>
        <p:nvSpPr>
          <p:cNvPr id="518" name="Google Shape;518;p73"/>
          <p:cNvSpPr txBox="1"/>
          <p:nvPr>
            <p:ph type="title"/>
          </p:nvPr>
        </p:nvSpPr>
        <p:spPr>
          <a:xfrm>
            <a:off x="274322" y="274325"/>
            <a:ext cx="4142100" cy="457200"/>
          </a:xfrm>
          <a:prstGeom prst="rect">
            <a:avLst/>
          </a:prstGeom>
        </p:spPr>
        <p:txBody>
          <a:bodyPr anchorCtr="0" anchor="t"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9" name="Google Shape;519;p73"/>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520" name="Google Shape;520;p73"/>
          <p:cNvPicPr preferRelativeResize="0"/>
          <p:nvPr/>
        </p:nvPicPr>
        <p:blipFill rotWithShape="1">
          <a:blip r:embed="rId3">
            <a:alphaModFix/>
          </a:blip>
          <a:srcRect b="0" l="50" r="50" t="0"/>
          <a:stretch/>
        </p:blipFill>
        <p:spPr>
          <a:xfrm>
            <a:off x="8433175" y="4800600"/>
            <a:ext cx="436500" cy="12886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Card 1">
  <p:cSld name="CUSTOM_19">
    <p:spTree>
      <p:nvGrpSpPr>
        <p:cNvPr id="521" name="Shape 521"/>
        <p:cNvGrpSpPr/>
        <p:nvPr/>
      </p:nvGrpSpPr>
      <p:grpSpPr>
        <a:xfrm>
          <a:off x="0" y="0"/>
          <a:ext cx="0" cy="0"/>
          <a:chOff x="0" y="0"/>
          <a:chExt cx="0" cy="0"/>
        </a:xfrm>
      </p:grpSpPr>
      <p:sp>
        <p:nvSpPr>
          <p:cNvPr id="522" name="Google Shape;522;p74"/>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523" name="Google Shape;523;p74"/>
          <p:cNvPicPr preferRelativeResize="0"/>
          <p:nvPr/>
        </p:nvPicPr>
        <p:blipFill>
          <a:blip r:embed="rId2">
            <a:alphaModFix amt="15000"/>
          </a:blip>
          <a:stretch>
            <a:fillRect/>
          </a:stretch>
        </p:blipFill>
        <p:spPr>
          <a:xfrm>
            <a:off x="5818750" y="1013675"/>
            <a:ext cx="2495950" cy="2782850"/>
          </a:xfrm>
          <a:prstGeom prst="rect">
            <a:avLst/>
          </a:prstGeom>
          <a:noFill/>
          <a:ln>
            <a:noFill/>
          </a:ln>
        </p:spPr>
      </p:pic>
      <p:sp>
        <p:nvSpPr>
          <p:cNvPr id="524" name="Google Shape;524;p74"/>
          <p:cNvSpPr/>
          <p:nvPr/>
        </p:nvSpPr>
        <p:spPr>
          <a:xfrm>
            <a:off x="150" y="2787800"/>
            <a:ext cx="9144000" cy="2355600"/>
          </a:xfrm>
          <a:prstGeom prst="rect">
            <a:avLst/>
          </a:prstGeom>
          <a:solidFill>
            <a:srgbClr val="D4EF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5" name="Google Shape;525;p74"/>
          <p:cNvSpPr txBox="1"/>
          <p:nvPr/>
        </p:nvSpPr>
        <p:spPr>
          <a:xfrm>
            <a:off x="274325" y="3095650"/>
            <a:ext cx="4142100" cy="30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600">
                <a:solidFill>
                  <a:schemeClr val="dk2"/>
                </a:solidFill>
                <a:latin typeface="Proxima Nova Semibold"/>
                <a:ea typeface="Proxima Nova Semibold"/>
                <a:cs typeface="Proxima Nova Semibold"/>
                <a:sym typeface="Proxima Nova Semibold"/>
              </a:rPr>
              <a:t>Stay connected with our community</a:t>
            </a:r>
            <a:endParaRPr sz="1600">
              <a:solidFill>
                <a:schemeClr val="dk2"/>
              </a:solidFill>
              <a:latin typeface="Proxima Nova Semibold"/>
              <a:ea typeface="Proxima Nova Semibold"/>
              <a:cs typeface="Proxima Nova Semibold"/>
              <a:sym typeface="Proxima Nova Semibold"/>
            </a:endParaRPr>
          </a:p>
        </p:txBody>
      </p:sp>
      <p:sp>
        <p:nvSpPr>
          <p:cNvPr id="526" name="Google Shape;526;p74"/>
          <p:cNvSpPr txBox="1"/>
          <p:nvPr/>
        </p:nvSpPr>
        <p:spPr>
          <a:xfrm>
            <a:off x="274325" y="1188725"/>
            <a:ext cx="3150000" cy="51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3200">
                <a:latin typeface="Proxima Nova"/>
                <a:ea typeface="Proxima Nova"/>
                <a:cs typeface="Proxima Nova"/>
                <a:sym typeface="Proxima Nova"/>
              </a:rPr>
              <a:t>Thank you!</a:t>
            </a:r>
            <a:endParaRPr b="1" sz="3200">
              <a:latin typeface="Proxima Nova"/>
              <a:ea typeface="Proxima Nova"/>
              <a:cs typeface="Proxima Nova"/>
              <a:sym typeface="Proxima Nova"/>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Card 2">
  <p:cSld name="CUSTOM_20">
    <p:bg>
      <p:bgPr>
        <a:solidFill>
          <a:schemeClr val="accent5"/>
        </a:solidFill>
      </p:bgPr>
    </p:bg>
    <p:spTree>
      <p:nvGrpSpPr>
        <p:cNvPr id="527" name="Shape 527"/>
        <p:cNvGrpSpPr/>
        <p:nvPr/>
      </p:nvGrpSpPr>
      <p:grpSpPr>
        <a:xfrm>
          <a:off x="0" y="0"/>
          <a:ext cx="0" cy="0"/>
          <a:chOff x="0" y="0"/>
          <a:chExt cx="0" cy="0"/>
        </a:xfrm>
      </p:grpSpPr>
      <p:pic>
        <p:nvPicPr>
          <p:cNvPr id="528" name="Google Shape;528;p75"/>
          <p:cNvPicPr preferRelativeResize="0"/>
          <p:nvPr/>
        </p:nvPicPr>
        <p:blipFill rotWithShape="1">
          <a:blip r:embed="rId2">
            <a:alphaModFix amt="10000"/>
          </a:blip>
          <a:srcRect b="21821" l="21821" r="21821" t="21821"/>
          <a:stretch/>
        </p:blipFill>
        <p:spPr>
          <a:xfrm rot="-900000">
            <a:off x="6573075" y="3716725"/>
            <a:ext cx="2317751" cy="2438201"/>
          </a:xfrm>
          <a:prstGeom prst="rect">
            <a:avLst/>
          </a:prstGeom>
          <a:noFill/>
          <a:ln>
            <a:noFill/>
          </a:ln>
        </p:spPr>
      </p:pic>
      <p:sp>
        <p:nvSpPr>
          <p:cNvPr id="529" name="Google Shape;529;p75"/>
          <p:cNvSpPr txBox="1"/>
          <p:nvPr/>
        </p:nvSpPr>
        <p:spPr>
          <a:xfrm>
            <a:off x="274325" y="1640000"/>
            <a:ext cx="4142100" cy="692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4500">
                <a:solidFill>
                  <a:srgbClr val="FFFFFF"/>
                </a:solidFill>
                <a:latin typeface="Proxima Nova"/>
                <a:ea typeface="Proxima Nova"/>
                <a:cs typeface="Proxima Nova"/>
                <a:sym typeface="Proxima Nova"/>
              </a:rPr>
              <a:t>Thank You!</a:t>
            </a:r>
            <a:endParaRPr sz="4500">
              <a:solidFill>
                <a:srgbClr val="FFFFFF"/>
              </a:solidFill>
              <a:latin typeface="Proxima Nova"/>
              <a:ea typeface="Proxima Nova"/>
              <a:cs typeface="Proxima Nova"/>
              <a:sym typeface="Proxima Nova"/>
            </a:endParaRPr>
          </a:p>
        </p:txBody>
      </p:sp>
      <p:pic>
        <p:nvPicPr>
          <p:cNvPr id="530" name="Google Shape;530;p75"/>
          <p:cNvPicPr preferRelativeResize="0"/>
          <p:nvPr/>
        </p:nvPicPr>
        <p:blipFill rotWithShape="1">
          <a:blip r:embed="rId3">
            <a:alphaModFix/>
          </a:blip>
          <a:srcRect b="0" l="0" r="0" t="0"/>
          <a:stretch/>
        </p:blipFill>
        <p:spPr>
          <a:xfrm>
            <a:off x="274325" y="575300"/>
            <a:ext cx="867550" cy="256599"/>
          </a:xfrm>
          <a:prstGeom prst="rect">
            <a:avLst/>
          </a:prstGeom>
          <a:noFill/>
          <a:ln>
            <a:noFill/>
          </a:ln>
        </p:spPr>
      </p:pic>
      <p:sp>
        <p:nvSpPr>
          <p:cNvPr id="531" name="Google Shape;531;p75"/>
          <p:cNvSpPr txBox="1"/>
          <p:nvPr/>
        </p:nvSpPr>
        <p:spPr>
          <a:xfrm>
            <a:off x="274325" y="2689825"/>
            <a:ext cx="4142100" cy="50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FFFFFF"/>
                </a:solidFill>
                <a:latin typeface="Proxima Nova"/>
                <a:ea typeface="Proxima Nova"/>
                <a:cs typeface="Proxima Nova"/>
                <a:sym typeface="Proxima Nova"/>
              </a:rPr>
              <a:t>Contact us at anytime.</a:t>
            </a:r>
            <a:endParaRPr b="0" i="0" sz="16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600"/>
              </a:spcBef>
              <a:spcAft>
                <a:spcPts val="600"/>
              </a:spcAft>
              <a:buClr>
                <a:schemeClr val="dk1"/>
              </a:buClr>
              <a:buSzPts val="1100"/>
              <a:buFont typeface="Arial"/>
              <a:buNone/>
            </a:pPr>
            <a:r>
              <a:rPr b="0" i="0" lang="en" sz="1200" u="none" cap="none" strike="noStrike">
                <a:solidFill>
                  <a:srgbClr val="FFFFFF"/>
                </a:solidFill>
                <a:latin typeface="Proxima Nova"/>
                <a:ea typeface="Proxima Nova"/>
                <a:cs typeface="Proxima Nova"/>
                <a:sym typeface="Proxima Nova"/>
              </a:rPr>
              <a:t>+1 (800) 965-8541     |     xello.world</a:t>
            </a:r>
            <a:endParaRPr b="0" i="0" sz="1600" u="none" cap="none" strike="noStrike">
              <a:solidFill>
                <a:srgbClr val="FFFFFF"/>
              </a:solidFill>
              <a:latin typeface="Proxima Nova"/>
              <a:ea typeface="Proxima Nova"/>
              <a:cs typeface="Proxima Nova"/>
              <a:sym typeface="Proxima Nova"/>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32" name="Shape 532"/>
        <p:cNvGrpSpPr/>
        <p:nvPr/>
      </p:nvGrpSpPr>
      <p:grpSpPr>
        <a:xfrm>
          <a:off x="0" y="0"/>
          <a:ext cx="0" cy="0"/>
          <a:chOff x="0" y="0"/>
          <a:chExt cx="0" cy="0"/>
        </a:xfrm>
      </p:grpSpPr>
      <p:pic>
        <p:nvPicPr>
          <p:cNvPr id="533" name="Google Shape;533;p76"/>
          <p:cNvPicPr preferRelativeResize="0"/>
          <p:nvPr/>
        </p:nvPicPr>
        <p:blipFill rotWithShape="1">
          <a:blip r:embed="rId2">
            <a:alphaModFix/>
          </a:blip>
          <a:srcRect b="0" l="0" r="0" t="0"/>
          <a:stretch/>
        </p:blipFill>
        <p:spPr>
          <a:xfrm>
            <a:off x="8153400" y="4800600"/>
            <a:ext cx="605868" cy="178875"/>
          </a:xfrm>
          <a:prstGeom prst="rect">
            <a:avLst/>
          </a:prstGeom>
          <a:noFill/>
          <a:ln>
            <a:noFill/>
          </a:ln>
        </p:spPr>
      </p:pic>
      <p:sp>
        <p:nvSpPr>
          <p:cNvPr id="534" name="Google Shape;534;p76"/>
          <p:cNvSpPr/>
          <p:nvPr/>
        </p:nvSpPr>
        <p:spPr>
          <a:xfrm>
            <a:off x="0" y="-3584"/>
            <a:ext cx="9144000" cy="25800"/>
          </a:xfrm>
          <a:prstGeom prst="rect">
            <a:avLst/>
          </a:prstGeom>
          <a:solidFill>
            <a:srgbClr val="82C3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BG">
  <p:cSld name="Section_1_3_1_1">
    <p:bg>
      <p:bgPr>
        <a:solidFill>
          <a:srgbClr val="FFFFFF"/>
        </a:solidFill>
      </p:bgPr>
    </p:bg>
    <p:spTree>
      <p:nvGrpSpPr>
        <p:cNvPr id="535" name="Shape 535"/>
        <p:cNvGrpSpPr/>
        <p:nvPr/>
      </p:nvGrpSpPr>
      <p:grpSpPr>
        <a:xfrm>
          <a:off x="0" y="0"/>
          <a:ext cx="0" cy="0"/>
          <a:chOff x="0" y="0"/>
          <a:chExt cx="0" cy="0"/>
        </a:xfrm>
      </p:grpSpPr>
      <p:pic>
        <p:nvPicPr>
          <p:cNvPr id="536" name="Google Shape;536;p77"/>
          <p:cNvPicPr preferRelativeResize="0"/>
          <p:nvPr/>
        </p:nvPicPr>
        <p:blipFill rotWithShape="1">
          <a:blip r:embed="rId2">
            <a:alphaModFix/>
          </a:blip>
          <a:srcRect b="1886" l="0" r="0" t="1877"/>
          <a:stretch/>
        </p:blipFill>
        <p:spPr>
          <a:xfrm>
            <a:off x="8314700" y="4762500"/>
            <a:ext cx="582000" cy="171825"/>
          </a:xfrm>
          <a:prstGeom prst="rect">
            <a:avLst/>
          </a:prstGeom>
          <a:noFill/>
          <a:ln>
            <a:noFill/>
          </a:ln>
        </p:spPr>
      </p:pic>
      <p:pic>
        <p:nvPicPr>
          <p:cNvPr id="537" name="Google Shape;537;p77"/>
          <p:cNvPicPr preferRelativeResize="0"/>
          <p:nvPr/>
        </p:nvPicPr>
        <p:blipFill rotWithShape="1">
          <a:blip r:embed="rId2">
            <a:alphaModFix/>
          </a:blip>
          <a:srcRect b="1886" l="0" r="0" t="1877"/>
          <a:stretch/>
        </p:blipFill>
        <p:spPr>
          <a:xfrm>
            <a:off x="8314700" y="4762500"/>
            <a:ext cx="582000" cy="171825"/>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2880">
          <p15:clr>
            <a:srgbClr val="FA7B17"/>
          </p15:clr>
        </p15:guide>
        <p15:guide id="3" pos="158">
          <p15:clr>
            <a:srgbClr val="FA7B17"/>
          </p15:clr>
        </p15:guide>
        <p15:guide id="4" pos="5604">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ext 1 For Dark BG">
  <p:cSld name="Section_1_3_2">
    <p:bg>
      <p:bgPr>
        <a:solidFill>
          <a:srgbClr val="FFFFFF"/>
        </a:solidFill>
      </p:bgPr>
    </p:bg>
    <p:spTree>
      <p:nvGrpSpPr>
        <p:cNvPr id="538" name="Shape 538"/>
        <p:cNvGrpSpPr/>
        <p:nvPr/>
      </p:nvGrpSpPr>
      <p:grpSpPr>
        <a:xfrm>
          <a:off x="0" y="0"/>
          <a:ext cx="0" cy="0"/>
          <a:chOff x="0" y="0"/>
          <a:chExt cx="0" cy="0"/>
        </a:xfrm>
      </p:grpSpPr>
      <p:sp>
        <p:nvSpPr>
          <p:cNvPr id="539" name="Google Shape;539;p78"/>
          <p:cNvSpPr txBox="1"/>
          <p:nvPr>
            <p:ph type="title"/>
          </p:nvPr>
        </p:nvSpPr>
        <p:spPr>
          <a:xfrm>
            <a:off x="238775" y="449050"/>
            <a:ext cx="8076000" cy="291900"/>
          </a:xfrm>
          <a:prstGeom prst="rect">
            <a:avLst/>
          </a:prstGeom>
        </p:spPr>
        <p:txBody>
          <a:bodyPr anchorCtr="0" anchor="t" bIns="0" lIns="0" spcFirstLastPara="1" rIns="0" wrap="square" tIns="0">
            <a:noAutofit/>
          </a:bodyPr>
          <a:lstStyle>
            <a:lvl1pPr lvl="0">
              <a:spcBef>
                <a:spcPts val="0"/>
              </a:spcBef>
              <a:spcAft>
                <a:spcPts val="0"/>
              </a:spcAft>
              <a:buNone/>
              <a:defRPr b="1" sz="2400">
                <a:solidFill>
                  <a:srgbClr val="484848"/>
                </a:solidFill>
                <a:latin typeface="Proxima Nova"/>
                <a:ea typeface="Proxima Nova"/>
                <a:cs typeface="Proxima Nova"/>
                <a:sym typeface="Proxima Nov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540" name="Google Shape;540;p78"/>
          <p:cNvSpPr txBox="1"/>
          <p:nvPr>
            <p:ph idx="1" type="subTitle"/>
          </p:nvPr>
        </p:nvSpPr>
        <p:spPr>
          <a:xfrm>
            <a:off x="252577" y="277150"/>
            <a:ext cx="4340700" cy="1719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000">
                <a:solidFill>
                  <a:srgbClr val="B3B3B3"/>
                </a:solidFill>
                <a:latin typeface="Proxima Nova"/>
                <a:ea typeface="Proxima Nova"/>
                <a:cs typeface="Proxima Nova"/>
                <a:sym typeface="Proxima Nov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pic>
        <p:nvPicPr>
          <p:cNvPr id="541" name="Google Shape;541;p78"/>
          <p:cNvPicPr preferRelativeResize="0"/>
          <p:nvPr/>
        </p:nvPicPr>
        <p:blipFill rotWithShape="1">
          <a:blip r:embed="rId2">
            <a:alphaModFix/>
          </a:blip>
          <a:srcRect b="1886" l="0" r="0" t="1877"/>
          <a:stretch/>
        </p:blipFill>
        <p:spPr>
          <a:xfrm>
            <a:off x="8314700" y="4762500"/>
            <a:ext cx="582000" cy="171825"/>
          </a:xfrm>
          <a:prstGeom prst="rect">
            <a:avLst/>
          </a:prstGeom>
          <a:noFill/>
          <a:ln>
            <a:noFill/>
          </a:ln>
        </p:spPr>
      </p:pic>
    </p:spTree>
  </p:cSld>
  <p:clrMapOvr>
    <a:masterClrMapping/>
  </p:clrMapOvr>
  <p:extLst>
    <p:ext uri="{DCECCB84-F9BA-43D5-87BE-67443E8EF086}">
      <p15:sldGuideLst>
        <p15:guide id="1" pos="2880">
          <p15:clr>
            <a:srgbClr val="FA7B17"/>
          </p15:clr>
        </p15:guide>
        <p15:guide id="2" pos="158">
          <p15:clr>
            <a:srgbClr val="FA7B17"/>
          </p15:clr>
        </p15:guide>
        <p15:guide id="3" pos="510">
          <p15:clr>
            <a:srgbClr val="FA7B17"/>
          </p15:clr>
        </p15:guide>
        <p15:guide id="4" orient="horz" pos="794">
          <p15:clr>
            <a:srgbClr val="FA7B17"/>
          </p15:clr>
        </p15:guide>
        <p15:guide id="5" pos="5604">
          <p15:clr>
            <a:srgbClr val="FA7B17"/>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noText">
  <p:cSld name="CUSTOM_4">
    <p:spTree>
      <p:nvGrpSpPr>
        <p:cNvPr id="542" name="Shape 542"/>
        <p:cNvGrpSpPr/>
        <p:nvPr/>
      </p:nvGrpSpPr>
      <p:grpSpPr>
        <a:xfrm>
          <a:off x="0" y="0"/>
          <a:ext cx="0" cy="0"/>
          <a:chOff x="0" y="0"/>
          <a:chExt cx="0" cy="0"/>
        </a:xfrm>
      </p:grpSpPr>
      <p:sp>
        <p:nvSpPr>
          <p:cNvPr id="543" name="Google Shape;543;p79"/>
          <p:cNvSpPr txBox="1"/>
          <p:nvPr>
            <p:ph idx="1" type="subTitle"/>
          </p:nvPr>
        </p:nvSpPr>
        <p:spPr>
          <a:xfrm>
            <a:off x="145505" y="273469"/>
            <a:ext cx="8458200" cy="372300"/>
          </a:xfrm>
          <a:prstGeom prst="rect">
            <a:avLst/>
          </a:prstGeom>
        </p:spPr>
        <p:txBody>
          <a:bodyPr anchorCtr="0" anchor="t" bIns="0" lIns="0" spcFirstLastPara="1" rIns="0" wrap="square" tIns="0">
            <a:noAutofit/>
          </a:bodyPr>
          <a:lstStyle>
            <a:lvl1pPr lvl="0">
              <a:spcBef>
                <a:spcPts val="0"/>
              </a:spcBef>
              <a:spcAft>
                <a:spcPts val="0"/>
              </a:spcAft>
              <a:buNone/>
              <a:defRPr b="1" sz="2400">
                <a:solidFill>
                  <a:srgbClr val="484848"/>
                </a:solidFill>
                <a:latin typeface="Proxima Nova"/>
                <a:ea typeface="Proxima Nova"/>
                <a:cs typeface="Proxima Nova"/>
                <a:sym typeface="Proxima Nov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544" name="Google Shape;544;p79"/>
          <p:cNvSpPr/>
          <p:nvPr/>
        </p:nvSpPr>
        <p:spPr>
          <a:xfrm>
            <a:off x="0" y="-3584"/>
            <a:ext cx="9144000" cy="25800"/>
          </a:xfrm>
          <a:prstGeom prst="rect">
            <a:avLst/>
          </a:prstGeom>
          <a:solidFill>
            <a:srgbClr val="82C3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545" name="Google Shape;545;p79"/>
          <p:cNvPicPr preferRelativeResize="0"/>
          <p:nvPr/>
        </p:nvPicPr>
        <p:blipFill rotWithShape="1">
          <a:blip r:embed="rId2">
            <a:alphaModFix/>
          </a:blip>
          <a:srcRect b="0" l="0" r="0" t="0"/>
          <a:stretch/>
        </p:blipFill>
        <p:spPr>
          <a:xfrm>
            <a:off x="8372550" y="4847600"/>
            <a:ext cx="618600" cy="178800"/>
          </a:xfrm>
          <a:prstGeom prst="rect">
            <a:avLst/>
          </a:prstGeom>
          <a:noFill/>
          <a:ln>
            <a:noFill/>
          </a:ln>
        </p:spPr>
      </p:pic>
      <p:sp>
        <p:nvSpPr>
          <p:cNvPr id="546" name="Google Shape;546;p79"/>
          <p:cNvSpPr txBox="1"/>
          <p:nvPr>
            <p:ph type="title"/>
          </p:nvPr>
        </p:nvSpPr>
        <p:spPr>
          <a:xfrm>
            <a:off x="145505" y="91988"/>
            <a:ext cx="8610600" cy="285900"/>
          </a:xfrm>
          <a:prstGeom prst="rect">
            <a:avLst/>
          </a:prstGeom>
        </p:spPr>
        <p:txBody>
          <a:bodyPr anchorCtr="0" anchor="t" bIns="0" lIns="0" spcFirstLastPara="1" rIns="0" wrap="square" tIns="0">
            <a:noAutofit/>
          </a:bodyPr>
          <a:lstStyle>
            <a:lvl1pPr lvl="0">
              <a:spcBef>
                <a:spcPts val="0"/>
              </a:spcBef>
              <a:spcAft>
                <a:spcPts val="0"/>
              </a:spcAft>
              <a:buNone/>
              <a:defRPr>
                <a:solidFill>
                  <a:srgbClr val="737373"/>
                </a:solidFill>
                <a:latin typeface="Proxima Nova"/>
                <a:ea typeface="Proxima Nova"/>
                <a:cs typeface="Proxima Nova"/>
                <a:sym typeface="Proxima Nov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47" name="Shape 547"/>
        <p:cNvGrpSpPr/>
        <p:nvPr/>
      </p:nvGrpSpPr>
      <p:grpSpPr>
        <a:xfrm>
          <a:off x="0" y="0"/>
          <a:ext cx="0" cy="0"/>
          <a:chOff x="0" y="0"/>
          <a:chExt cx="0" cy="0"/>
        </a:xfrm>
      </p:grpSpPr>
      <p:sp>
        <p:nvSpPr>
          <p:cNvPr id="548" name="Google Shape;548;p80"/>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80"/>
          <p:cNvSpPr txBox="1"/>
          <p:nvPr>
            <p:ph type="title"/>
          </p:nvPr>
        </p:nvSpPr>
        <p:spPr>
          <a:xfrm>
            <a:off x="311725" y="500925"/>
            <a:ext cx="8520600" cy="623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Char char="●"/>
              <a:defRPr>
                <a:solidFill>
                  <a:schemeClr val="lt1"/>
                </a:solidFill>
              </a:defRPr>
            </a:lvl1pPr>
            <a:lvl2pPr lvl="1">
              <a:spcBef>
                <a:spcPts val="0"/>
              </a:spcBef>
              <a:spcAft>
                <a:spcPts val="0"/>
              </a:spcAft>
              <a:buClr>
                <a:schemeClr val="lt1"/>
              </a:buClr>
              <a:buSzPts val="1400"/>
              <a:buChar char="○"/>
              <a:defRPr>
                <a:solidFill>
                  <a:schemeClr val="lt1"/>
                </a:solidFill>
              </a:defRPr>
            </a:lvl2pPr>
            <a:lvl3pPr lvl="2">
              <a:spcBef>
                <a:spcPts val="0"/>
              </a:spcBef>
              <a:spcAft>
                <a:spcPts val="0"/>
              </a:spcAft>
              <a:buClr>
                <a:schemeClr val="lt1"/>
              </a:buClr>
              <a:buSzPts val="1400"/>
              <a:buChar char="■"/>
              <a:defRPr>
                <a:solidFill>
                  <a:schemeClr val="lt1"/>
                </a:solidFill>
              </a:defRPr>
            </a:lvl3pPr>
            <a:lvl4pPr lvl="3">
              <a:spcBef>
                <a:spcPts val="0"/>
              </a:spcBef>
              <a:spcAft>
                <a:spcPts val="0"/>
              </a:spcAft>
              <a:buClr>
                <a:schemeClr val="lt1"/>
              </a:buClr>
              <a:buSzPts val="1400"/>
              <a:buChar char="●"/>
              <a:defRPr>
                <a:solidFill>
                  <a:schemeClr val="lt1"/>
                </a:solidFill>
              </a:defRPr>
            </a:lvl4pPr>
            <a:lvl5pPr lvl="4">
              <a:spcBef>
                <a:spcPts val="0"/>
              </a:spcBef>
              <a:spcAft>
                <a:spcPts val="0"/>
              </a:spcAft>
              <a:buClr>
                <a:schemeClr val="lt1"/>
              </a:buClr>
              <a:buSzPts val="1400"/>
              <a:buChar char="○"/>
              <a:defRPr>
                <a:solidFill>
                  <a:schemeClr val="lt1"/>
                </a:solidFill>
              </a:defRPr>
            </a:lvl5pPr>
            <a:lvl6pPr lvl="5">
              <a:spcBef>
                <a:spcPts val="0"/>
              </a:spcBef>
              <a:spcAft>
                <a:spcPts val="0"/>
              </a:spcAft>
              <a:buClr>
                <a:schemeClr val="lt1"/>
              </a:buClr>
              <a:buSzPts val="1400"/>
              <a:buChar char="■"/>
              <a:defRPr>
                <a:solidFill>
                  <a:schemeClr val="lt1"/>
                </a:solidFill>
              </a:defRPr>
            </a:lvl6pPr>
            <a:lvl7pPr lvl="6">
              <a:spcBef>
                <a:spcPts val="0"/>
              </a:spcBef>
              <a:spcAft>
                <a:spcPts val="0"/>
              </a:spcAft>
              <a:buClr>
                <a:schemeClr val="lt1"/>
              </a:buClr>
              <a:buSzPts val="1400"/>
              <a:buChar char="●"/>
              <a:defRPr>
                <a:solidFill>
                  <a:schemeClr val="lt1"/>
                </a:solidFill>
              </a:defRPr>
            </a:lvl7pPr>
            <a:lvl8pPr lvl="7">
              <a:spcBef>
                <a:spcPts val="0"/>
              </a:spcBef>
              <a:spcAft>
                <a:spcPts val="0"/>
              </a:spcAft>
              <a:buClr>
                <a:schemeClr val="lt1"/>
              </a:buClr>
              <a:buSzPts val="1400"/>
              <a:buChar char="○"/>
              <a:defRPr>
                <a:solidFill>
                  <a:schemeClr val="lt1"/>
                </a:solidFill>
              </a:defRPr>
            </a:lvl8pPr>
            <a:lvl9pPr lvl="8">
              <a:spcBef>
                <a:spcPts val="0"/>
              </a:spcBef>
              <a:spcAft>
                <a:spcPts val="0"/>
              </a:spcAft>
              <a:buClr>
                <a:schemeClr val="lt1"/>
              </a:buClr>
              <a:buSzPts val="1400"/>
              <a:buChar char="■"/>
              <a:defRPr>
                <a:solidFill>
                  <a:schemeClr val="lt1"/>
                </a:solidFill>
              </a:defRPr>
            </a:lvl9pPr>
          </a:lstStyle>
          <a:p/>
        </p:txBody>
      </p:sp>
      <p:sp>
        <p:nvSpPr>
          <p:cNvPr id="550" name="Google Shape;550;p80"/>
          <p:cNvSpPr txBox="1"/>
          <p:nvPr>
            <p:ph idx="1" type="body"/>
          </p:nvPr>
        </p:nvSpPr>
        <p:spPr>
          <a:xfrm>
            <a:off x="311700" y="1505700"/>
            <a:ext cx="3999900" cy="30762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1" name="Google Shape;551;p80"/>
          <p:cNvSpPr txBox="1"/>
          <p:nvPr>
            <p:ph idx="2" type="body"/>
          </p:nvPr>
        </p:nvSpPr>
        <p:spPr>
          <a:xfrm>
            <a:off x="4832400" y="1505700"/>
            <a:ext cx="3999900" cy="30762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2" name="Google Shape;552;p80"/>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Section_1_3_1_2">
    <p:bg>
      <p:bgPr>
        <a:solidFill>
          <a:srgbClr val="FFFFFF"/>
        </a:solidFill>
      </p:bgPr>
    </p:bg>
    <p:spTree>
      <p:nvGrpSpPr>
        <p:cNvPr id="553" name="Shape 553"/>
        <p:cNvGrpSpPr/>
        <p:nvPr/>
      </p:nvGrpSpPr>
      <p:grpSpPr>
        <a:xfrm>
          <a:off x="0" y="0"/>
          <a:ext cx="0" cy="0"/>
          <a:chOff x="0" y="0"/>
          <a:chExt cx="0" cy="0"/>
        </a:xfrm>
      </p:grpSpPr>
      <p:pic>
        <p:nvPicPr>
          <p:cNvPr id="554" name="Google Shape;554;p81"/>
          <p:cNvPicPr preferRelativeResize="0"/>
          <p:nvPr/>
        </p:nvPicPr>
        <p:blipFill rotWithShape="1">
          <a:blip r:embed="rId2">
            <a:alphaModFix/>
          </a:blip>
          <a:srcRect b="0" l="50" r="50" t="0"/>
          <a:stretch/>
        </p:blipFill>
        <p:spPr>
          <a:xfrm>
            <a:off x="8314700" y="4762500"/>
            <a:ext cx="582001" cy="171825"/>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2880">
          <p15:clr>
            <a:srgbClr val="FA7B17"/>
          </p15:clr>
        </p15:guide>
        <p15:guide id="3" pos="158">
          <p15:clr>
            <a:srgbClr val="FA7B17"/>
          </p15:clr>
        </p15:guide>
        <p15:guide id="4" pos="5604">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55" name="Shape 555"/>
        <p:cNvGrpSpPr/>
        <p:nvPr/>
      </p:nvGrpSpPr>
      <p:grpSpPr>
        <a:xfrm>
          <a:off x="0" y="0"/>
          <a:ext cx="0" cy="0"/>
          <a:chOff x="0" y="0"/>
          <a:chExt cx="0" cy="0"/>
        </a:xfrm>
      </p:grpSpPr>
      <p:sp>
        <p:nvSpPr>
          <p:cNvPr id="556" name="Google Shape;556;p8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557" name="Google Shape;557;p82"/>
          <p:cNvSpPr txBox="1"/>
          <p:nvPr>
            <p:ph type="ctrTitle"/>
          </p:nvPr>
        </p:nvSpPr>
        <p:spPr>
          <a:xfrm>
            <a:off x="311700" y="539725"/>
            <a:ext cx="8520600" cy="1282500"/>
          </a:xfrm>
          <a:prstGeom prst="rect">
            <a:avLst/>
          </a:prstGeom>
        </p:spPr>
        <p:txBody>
          <a:bodyPr anchorCtr="0" anchor="t" bIns="0" lIns="0" spcFirstLastPara="1" rIns="0" wrap="square" tIns="0">
            <a:noAutofit/>
          </a:bodyPr>
          <a:lstStyle>
            <a:lvl1pPr lvl="0">
              <a:spcBef>
                <a:spcPts val="0"/>
              </a:spcBef>
              <a:spcAft>
                <a:spcPts val="0"/>
              </a:spcAft>
              <a:buSzPts val="3600"/>
              <a:buChar char="●"/>
              <a:defRPr sz="3600"/>
            </a:lvl1pPr>
            <a:lvl2pPr lvl="1">
              <a:spcBef>
                <a:spcPts val="0"/>
              </a:spcBef>
              <a:spcAft>
                <a:spcPts val="0"/>
              </a:spcAft>
              <a:buSzPts val="3600"/>
              <a:buChar char="○"/>
              <a:defRPr sz="3600"/>
            </a:lvl2pPr>
            <a:lvl3pPr lvl="2">
              <a:spcBef>
                <a:spcPts val="0"/>
              </a:spcBef>
              <a:spcAft>
                <a:spcPts val="0"/>
              </a:spcAft>
              <a:buSzPts val="3600"/>
              <a:buChar char="■"/>
              <a:defRPr sz="3600"/>
            </a:lvl3pPr>
            <a:lvl4pPr lvl="3">
              <a:spcBef>
                <a:spcPts val="0"/>
              </a:spcBef>
              <a:spcAft>
                <a:spcPts val="0"/>
              </a:spcAft>
              <a:buSzPts val="3600"/>
              <a:buChar char="●"/>
              <a:defRPr sz="3600"/>
            </a:lvl4pPr>
            <a:lvl5pPr lvl="4">
              <a:spcBef>
                <a:spcPts val="0"/>
              </a:spcBef>
              <a:spcAft>
                <a:spcPts val="0"/>
              </a:spcAft>
              <a:buSzPts val="3600"/>
              <a:buChar char="○"/>
              <a:defRPr sz="3600"/>
            </a:lvl5pPr>
            <a:lvl6pPr lvl="5">
              <a:spcBef>
                <a:spcPts val="0"/>
              </a:spcBef>
              <a:spcAft>
                <a:spcPts val="0"/>
              </a:spcAft>
              <a:buSzPts val="3600"/>
              <a:buChar char="■"/>
              <a:defRPr sz="3600"/>
            </a:lvl6pPr>
            <a:lvl7pPr lvl="6">
              <a:spcBef>
                <a:spcPts val="0"/>
              </a:spcBef>
              <a:spcAft>
                <a:spcPts val="0"/>
              </a:spcAft>
              <a:buSzPts val="3600"/>
              <a:buChar char="●"/>
              <a:defRPr sz="3600"/>
            </a:lvl7pPr>
            <a:lvl8pPr lvl="7">
              <a:spcBef>
                <a:spcPts val="0"/>
              </a:spcBef>
              <a:spcAft>
                <a:spcPts val="0"/>
              </a:spcAft>
              <a:buSzPts val="3600"/>
              <a:buChar char="○"/>
              <a:defRPr sz="3600"/>
            </a:lvl8pPr>
            <a:lvl9pPr lvl="8">
              <a:spcBef>
                <a:spcPts val="0"/>
              </a:spcBef>
              <a:spcAft>
                <a:spcPts val="0"/>
              </a:spcAft>
              <a:buSzPts val="3600"/>
              <a:buChar char="■"/>
              <a:defRPr sz="3600"/>
            </a:lvl9pPr>
          </a:lstStyle>
          <a:p/>
        </p:txBody>
      </p:sp>
      <p:sp>
        <p:nvSpPr>
          <p:cNvPr id="558" name="Google Shape;558;p82"/>
          <p:cNvSpPr txBox="1"/>
          <p:nvPr>
            <p:ph idx="1" type="subTitle"/>
          </p:nvPr>
        </p:nvSpPr>
        <p:spPr>
          <a:xfrm>
            <a:off x="311700" y="1878560"/>
            <a:ext cx="4242600" cy="738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559" name="Google Shape;559;p82"/>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2.xml"/><Relationship Id="rId42" Type="http://schemas.openxmlformats.org/officeDocument/2006/relationships/slideLayout" Target="../slideLayouts/slideLayout54.xml"/><Relationship Id="rId41" Type="http://schemas.openxmlformats.org/officeDocument/2006/relationships/slideLayout" Target="../slideLayouts/slideLayout53.xml"/><Relationship Id="rId44" Type="http://schemas.openxmlformats.org/officeDocument/2006/relationships/slideLayout" Target="../slideLayouts/slideLayout56.xml"/><Relationship Id="rId43" Type="http://schemas.openxmlformats.org/officeDocument/2006/relationships/slideLayout" Target="../slideLayouts/slideLayout55.xml"/><Relationship Id="rId46" Type="http://schemas.openxmlformats.org/officeDocument/2006/relationships/slideLayout" Target="../slideLayouts/slideLayout58.xml"/><Relationship Id="rId45" Type="http://schemas.openxmlformats.org/officeDocument/2006/relationships/slideLayout" Target="../slideLayouts/slideLayout57.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48" Type="http://schemas.openxmlformats.org/officeDocument/2006/relationships/slideLayout" Target="../slideLayouts/slideLayout60.xml"/><Relationship Id="rId47" Type="http://schemas.openxmlformats.org/officeDocument/2006/relationships/slideLayout" Target="../slideLayouts/slideLayout59.xml"/><Relationship Id="rId49" Type="http://schemas.openxmlformats.org/officeDocument/2006/relationships/slideLayout" Target="../slideLayouts/slideLayout6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1" Type="http://schemas.openxmlformats.org/officeDocument/2006/relationships/slideLayout" Target="../slideLayouts/slideLayout43.xml"/><Relationship Id="rId30" Type="http://schemas.openxmlformats.org/officeDocument/2006/relationships/slideLayout" Target="../slideLayouts/slideLayout42.xml"/><Relationship Id="rId33" Type="http://schemas.openxmlformats.org/officeDocument/2006/relationships/slideLayout" Target="../slideLayouts/slideLayout45.xml"/><Relationship Id="rId32" Type="http://schemas.openxmlformats.org/officeDocument/2006/relationships/slideLayout" Target="../slideLayouts/slideLayout44.xml"/><Relationship Id="rId35" Type="http://schemas.openxmlformats.org/officeDocument/2006/relationships/slideLayout" Target="../slideLayouts/slideLayout47.xml"/><Relationship Id="rId34" Type="http://schemas.openxmlformats.org/officeDocument/2006/relationships/slideLayout" Target="../slideLayouts/slideLayout46.xml"/><Relationship Id="rId37" Type="http://schemas.openxmlformats.org/officeDocument/2006/relationships/slideLayout" Target="../slideLayouts/slideLayout49.xml"/><Relationship Id="rId36" Type="http://schemas.openxmlformats.org/officeDocument/2006/relationships/slideLayout" Target="../slideLayouts/slideLayout48.xml"/><Relationship Id="rId39" Type="http://schemas.openxmlformats.org/officeDocument/2006/relationships/slideLayout" Target="../slideLayouts/slideLayout51.xml"/><Relationship Id="rId38" Type="http://schemas.openxmlformats.org/officeDocument/2006/relationships/slideLayout" Target="../slideLayouts/slideLayout50.xml"/><Relationship Id="rId62" Type="http://schemas.openxmlformats.org/officeDocument/2006/relationships/slideLayout" Target="../slideLayouts/slideLayout74.xml"/><Relationship Id="rId61" Type="http://schemas.openxmlformats.org/officeDocument/2006/relationships/slideLayout" Target="../slideLayouts/slideLayout73.xml"/><Relationship Id="rId20" Type="http://schemas.openxmlformats.org/officeDocument/2006/relationships/slideLayout" Target="../slideLayouts/slideLayout32.xml"/><Relationship Id="rId64" Type="http://schemas.openxmlformats.org/officeDocument/2006/relationships/slideLayout" Target="../slideLayouts/slideLayout76.xml"/><Relationship Id="rId63" Type="http://schemas.openxmlformats.org/officeDocument/2006/relationships/slideLayout" Target="../slideLayouts/slideLayout75.xml"/><Relationship Id="rId22" Type="http://schemas.openxmlformats.org/officeDocument/2006/relationships/slideLayout" Target="../slideLayouts/slideLayout34.xml"/><Relationship Id="rId66" Type="http://schemas.openxmlformats.org/officeDocument/2006/relationships/slideLayout" Target="../slideLayouts/slideLayout78.xml"/><Relationship Id="rId21" Type="http://schemas.openxmlformats.org/officeDocument/2006/relationships/slideLayout" Target="../slideLayouts/slideLayout33.xml"/><Relationship Id="rId65" Type="http://schemas.openxmlformats.org/officeDocument/2006/relationships/slideLayout" Target="../slideLayouts/slideLayout77.xml"/><Relationship Id="rId24" Type="http://schemas.openxmlformats.org/officeDocument/2006/relationships/slideLayout" Target="../slideLayouts/slideLayout36.xml"/><Relationship Id="rId68" Type="http://schemas.openxmlformats.org/officeDocument/2006/relationships/slideLayout" Target="../slideLayouts/slideLayout80.xml"/><Relationship Id="rId23" Type="http://schemas.openxmlformats.org/officeDocument/2006/relationships/slideLayout" Target="../slideLayouts/slideLayout35.xml"/><Relationship Id="rId67" Type="http://schemas.openxmlformats.org/officeDocument/2006/relationships/slideLayout" Target="../slideLayouts/slideLayout79.xml"/><Relationship Id="rId60" Type="http://schemas.openxmlformats.org/officeDocument/2006/relationships/slideLayout" Target="../slideLayouts/slideLayout72.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69" Type="http://schemas.openxmlformats.org/officeDocument/2006/relationships/theme" Target="../theme/theme3.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29" Type="http://schemas.openxmlformats.org/officeDocument/2006/relationships/slideLayout" Target="../slideLayouts/slideLayout41.xml"/><Relationship Id="rId51" Type="http://schemas.openxmlformats.org/officeDocument/2006/relationships/slideLayout" Target="../slideLayouts/slideLayout63.xml"/><Relationship Id="rId50" Type="http://schemas.openxmlformats.org/officeDocument/2006/relationships/slideLayout" Target="../slideLayouts/slideLayout62.xml"/><Relationship Id="rId53" Type="http://schemas.openxmlformats.org/officeDocument/2006/relationships/slideLayout" Target="../slideLayouts/slideLayout65.xml"/><Relationship Id="rId52" Type="http://schemas.openxmlformats.org/officeDocument/2006/relationships/slideLayout" Target="../slideLayouts/slideLayout64.xml"/><Relationship Id="rId11" Type="http://schemas.openxmlformats.org/officeDocument/2006/relationships/slideLayout" Target="../slideLayouts/slideLayout23.xml"/><Relationship Id="rId55" Type="http://schemas.openxmlformats.org/officeDocument/2006/relationships/slideLayout" Target="../slideLayouts/slideLayout67.xml"/><Relationship Id="rId10" Type="http://schemas.openxmlformats.org/officeDocument/2006/relationships/slideLayout" Target="../slideLayouts/slideLayout22.xml"/><Relationship Id="rId54" Type="http://schemas.openxmlformats.org/officeDocument/2006/relationships/slideLayout" Target="../slideLayouts/slideLayout66.xml"/><Relationship Id="rId13" Type="http://schemas.openxmlformats.org/officeDocument/2006/relationships/slideLayout" Target="../slideLayouts/slideLayout25.xml"/><Relationship Id="rId57" Type="http://schemas.openxmlformats.org/officeDocument/2006/relationships/slideLayout" Target="../slideLayouts/slideLayout69.xml"/><Relationship Id="rId12" Type="http://schemas.openxmlformats.org/officeDocument/2006/relationships/slideLayout" Target="../slideLayouts/slideLayout24.xml"/><Relationship Id="rId56" Type="http://schemas.openxmlformats.org/officeDocument/2006/relationships/slideLayout" Target="../slideLayouts/slideLayout68.xml"/><Relationship Id="rId15" Type="http://schemas.openxmlformats.org/officeDocument/2006/relationships/slideLayout" Target="../slideLayouts/slideLayout27.xml"/><Relationship Id="rId59" Type="http://schemas.openxmlformats.org/officeDocument/2006/relationships/slideLayout" Target="../slideLayouts/slideLayout71.xml"/><Relationship Id="rId14" Type="http://schemas.openxmlformats.org/officeDocument/2006/relationships/slideLayout" Target="../slideLayouts/slideLayout26.xml"/><Relationship Id="rId58" Type="http://schemas.openxmlformats.org/officeDocument/2006/relationships/slideLayout" Target="../slideLayouts/slideLayout7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8" name="Shape 58"/>
        <p:cNvGrpSpPr/>
        <p:nvPr/>
      </p:nvGrpSpPr>
      <p:grpSpPr>
        <a:xfrm>
          <a:off x="0" y="0"/>
          <a:ext cx="0" cy="0"/>
          <a:chOff x="0" y="0"/>
          <a:chExt cx="0" cy="0"/>
        </a:xfrm>
      </p:grpSpPr>
      <p:sp>
        <p:nvSpPr>
          <p:cNvPr id="59" name="Google Shape;59;p14"/>
          <p:cNvSpPr/>
          <p:nvPr/>
        </p:nvSpPr>
        <p:spPr>
          <a:xfrm>
            <a:off x="0" y="0"/>
            <a:ext cx="9144000" cy="47700"/>
          </a:xfrm>
          <a:prstGeom prst="rect">
            <a:avLst/>
          </a:prstGeom>
          <a:solidFill>
            <a:srgbClr val="82C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txBox="1"/>
          <p:nvPr>
            <p:ph type="title"/>
          </p:nvPr>
        </p:nvSpPr>
        <p:spPr>
          <a:xfrm>
            <a:off x="274322" y="274325"/>
            <a:ext cx="4142100" cy="457200"/>
          </a:xfrm>
          <a:prstGeom prst="rect">
            <a:avLst/>
          </a:prstGeom>
          <a:noFill/>
          <a:ln>
            <a:noFill/>
          </a:ln>
        </p:spPr>
        <p:txBody>
          <a:bodyPr anchorCtr="0" anchor="t" bIns="0" lIns="0" spcFirstLastPara="1" rIns="0" wrap="square" tIns="0">
            <a:noAutofit/>
          </a:bodyPr>
          <a:lstStyle>
            <a:lvl1pPr lvl="0">
              <a:lnSpc>
                <a:spcPct val="98000"/>
              </a:lnSpc>
              <a:spcBef>
                <a:spcPts val="0"/>
              </a:spcBef>
              <a:spcAft>
                <a:spcPts val="0"/>
              </a:spcAft>
              <a:buNone/>
              <a:defRPr sz="2400">
                <a:solidFill>
                  <a:schemeClr val="dk1"/>
                </a:solidFill>
                <a:latin typeface="Proxima Nova"/>
                <a:ea typeface="Proxima Nova"/>
                <a:cs typeface="Proxima Nova"/>
                <a:sym typeface="Proxima Nova"/>
              </a:defRPr>
            </a:lvl1pPr>
            <a:lvl2pPr lvl="1">
              <a:spcBef>
                <a:spcPts val="0"/>
              </a:spcBef>
              <a:spcAft>
                <a:spcPts val="0"/>
              </a:spcAft>
              <a:buNone/>
              <a:defRPr sz="2400">
                <a:solidFill>
                  <a:schemeClr val="dk1"/>
                </a:solidFill>
                <a:latin typeface="Proxima Nova Semibold"/>
                <a:ea typeface="Proxima Nova Semibold"/>
                <a:cs typeface="Proxima Nova Semibold"/>
                <a:sym typeface="Proxima Nova Semibold"/>
              </a:defRPr>
            </a:lvl2pPr>
            <a:lvl3pPr lvl="2">
              <a:spcBef>
                <a:spcPts val="0"/>
              </a:spcBef>
              <a:spcAft>
                <a:spcPts val="0"/>
              </a:spcAft>
              <a:buNone/>
              <a:defRPr sz="2400">
                <a:solidFill>
                  <a:schemeClr val="dk1"/>
                </a:solidFill>
                <a:latin typeface="Proxima Nova Semibold"/>
                <a:ea typeface="Proxima Nova Semibold"/>
                <a:cs typeface="Proxima Nova Semibold"/>
                <a:sym typeface="Proxima Nova Semibold"/>
              </a:defRPr>
            </a:lvl3pPr>
            <a:lvl4pPr lvl="3">
              <a:spcBef>
                <a:spcPts val="0"/>
              </a:spcBef>
              <a:spcAft>
                <a:spcPts val="0"/>
              </a:spcAft>
              <a:buNone/>
              <a:defRPr sz="2400">
                <a:solidFill>
                  <a:schemeClr val="dk1"/>
                </a:solidFill>
                <a:latin typeface="Proxima Nova Semibold"/>
                <a:ea typeface="Proxima Nova Semibold"/>
                <a:cs typeface="Proxima Nova Semibold"/>
                <a:sym typeface="Proxima Nova Semibold"/>
              </a:defRPr>
            </a:lvl4pPr>
            <a:lvl5pPr lvl="4">
              <a:spcBef>
                <a:spcPts val="0"/>
              </a:spcBef>
              <a:spcAft>
                <a:spcPts val="0"/>
              </a:spcAft>
              <a:buNone/>
              <a:defRPr sz="2400">
                <a:solidFill>
                  <a:schemeClr val="dk1"/>
                </a:solidFill>
                <a:latin typeface="Proxima Nova Semibold"/>
                <a:ea typeface="Proxima Nova Semibold"/>
                <a:cs typeface="Proxima Nova Semibold"/>
                <a:sym typeface="Proxima Nova Semibold"/>
              </a:defRPr>
            </a:lvl5pPr>
            <a:lvl6pPr lvl="5">
              <a:spcBef>
                <a:spcPts val="0"/>
              </a:spcBef>
              <a:spcAft>
                <a:spcPts val="0"/>
              </a:spcAft>
              <a:buNone/>
              <a:defRPr sz="2400">
                <a:solidFill>
                  <a:schemeClr val="dk1"/>
                </a:solidFill>
                <a:latin typeface="Proxima Nova Semibold"/>
                <a:ea typeface="Proxima Nova Semibold"/>
                <a:cs typeface="Proxima Nova Semibold"/>
                <a:sym typeface="Proxima Nova Semibold"/>
              </a:defRPr>
            </a:lvl6pPr>
            <a:lvl7pPr lvl="6">
              <a:spcBef>
                <a:spcPts val="0"/>
              </a:spcBef>
              <a:spcAft>
                <a:spcPts val="0"/>
              </a:spcAft>
              <a:buNone/>
              <a:defRPr sz="2400">
                <a:solidFill>
                  <a:schemeClr val="dk1"/>
                </a:solidFill>
                <a:latin typeface="Proxima Nova Semibold"/>
                <a:ea typeface="Proxima Nova Semibold"/>
                <a:cs typeface="Proxima Nova Semibold"/>
                <a:sym typeface="Proxima Nova Semibold"/>
              </a:defRPr>
            </a:lvl7pPr>
            <a:lvl8pPr lvl="7">
              <a:spcBef>
                <a:spcPts val="0"/>
              </a:spcBef>
              <a:spcAft>
                <a:spcPts val="0"/>
              </a:spcAft>
              <a:buNone/>
              <a:defRPr sz="2400">
                <a:solidFill>
                  <a:schemeClr val="dk1"/>
                </a:solidFill>
                <a:latin typeface="Proxima Nova Semibold"/>
                <a:ea typeface="Proxima Nova Semibold"/>
                <a:cs typeface="Proxima Nova Semibold"/>
                <a:sym typeface="Proxima Nova Semibold"/>
              </a:defRPr>
            </a:lvl8pPr>
            <a:lvl9pPr lvl="8">
              <a:spcBef>
                <a:spcPts val="0"/>
              </a:spcBef>
              <a:spcAft>
                <a:spcPts val="0"/>
              </a:spcAft>
              <a:buNone/>
              <a:defRPr sz="2400">
                <a:solidFill>
                  <a:schemeClr val="dk1"/>
                </a:solidFill>
                <a:latin typeface="Proxima Nova Semibold"/>
                <a:ea typeface="Proxima Nova Semibold"/>
                <a:cs typeface="Proxima Nova Semibold"/>
                <a:sym typeface="Proxima Nova Semibold"/>
              </a:defRPr>
            </a:lvl9pPr>
          </a:lstStyle>
          <a:p/>
        </p:txBody>
      </p:sp>
      <p:sp>
        <p:nvSpPr>
          <p:cNvPr id="61" name="Google Shape;61;p14"/>
          <p:cNvSpPr txBox="1"/>
          <p:nvPr>
            <p:ph idx="12" type="sldNum"/>
          </p:nvPr>
        </p:nvSpPr>
        <p:spPr>
          <a:xfrm>
            <a:off x="274320" y="4800600"/>
            <a:ext cx="280200" cy="129000"/>
          </a:xfrm>
          <a:prstGeom prst="rect">
            <a:avLst/>
          </a:prstGeom>
          <a:noFill/>
          <a:ln>
            <a:noFill/>
          </a:ln>
        </p:spPr>
        <p:txBody>
          <a:bodyPr anchorCtr="0" anchor="ctr" bIns="0" lIns="0" spcFirstLastPara="1" rIns="0" wrap="square" tIns="0">
            <a:noAutofit/>
          </a:bodyPr>
          <a:lstStyle>
            <a:lvl1pPr lvl="0">
              <a:buNone/>
              <a:defRPr b="1" sz="800">
                <a:solidFill>
                  <a:schemeClr val="accent3"/>
                </a:solidFill>
                <a:latin typeface="Proxima Nova"/>
                <a:ea typeface="Proxima Nova"/>
                <a:cs typeface="Proxima Nova"/>
                <a:sym typeface="Proxima Nova"/>
              </a:defRPr>
            </a:lvl1pPr>
            <a:lvl2pPr lvl="1">
              <a:buNone/>
              <a:defRPr b="1" sz="800">
                <a:solidFill>
                  <a:schemeClr val="accent3"/>
                </a:solidFill>
                <a:latin typeface="Proxima Nova"/>
                <a:ea typeface="Proxima Nova"/>
                <a:cs typeface="Proxima Nova"/>
                <a:sym typeface="Proxima Nova"/>
              </a:defRPr>
            </a:lvl2pPr>
            <a:lvl3pPr lvl="2">
              <a:buNone/>
              <a:defRPr b="1" sz="800">
                <a:solidFill>
                  <a:schemeClr val="accent3"/>
                </a:solidFill>
                <a:latin typeface="Proxima Nova"/>
                <a:ea typeface="Proxima Nova"/>
                <a:cs typeface="Proxima Nova"/>
                <a:sym typeface="Proxima Nova"/>
              </a:defRPr>
            </a:lvl3pPr>
            <a:lvl4pPr lvl="3">
              <a:buNone/>
              <a:defRPr b="1" sz="800">
                <a:solidFill>
                  <a:schemeClr val="accent3"/>
                </a:solidFill>
                <a:latin typeface="Proxima Nova"/>
                <a:ea typeface="Proxima Nova"/>
                <a:cs typeface="Proxima Nova"/>
                <a:sym typeface="Proxima Nova"/>
              </a:defRPr>
            </a:lvl4pPr>
            <a:lvl5pPr lvl="4">
              <a:buNone/>
              <a:defRPr b="1" sz="800">
                <a:solidFill>
                  <a:schemeClr val="accent3"/>
                </a:solidFill>
                <a:latin typeface="Proxima Nova"/>
                <a:ea typeface="Proxima Nova"/>
                <a:cs typeface="Proxima Nova"/>
                <a:sym typeface="Proxima Nova"/>
              </a:defRPr>
            </a:lvl5pPr>
            <a:lvl6pPr lvl="5">
              <a:buNone/>
              <a:defRPr b="1" sz="800">
                <a:solidFill>
                  <a:schemeClr val="accent3"/>
                </a:solidFill>
                <a:latin typeface="Proxima Nova"/>
                <a:ea typeface="Proxima Nova"/>
                <a:cs typeface="Proxima Nova"/>
                <a:sym typeface="Proxima Nova"/>
              </a:defRPr>
            </a:lvl6pPr>
            <a:lvl7pPr lvl="6">
              <a:buNone/>
              <a:defRPr b="1" sz="800">
                <a:solidFill>
                  <a:schemeClr val="accent3"/>
                </a:solidFill>
                <a:latin typeface="Proxima Nova"/>
                <a:ea typeface="Proxima Nova"/>
                <a:cs typeface="Proxima Nova"/>
                <a:sym typeface="Proxima Nova"/>
              </a:defRPr>
            </a:lvl7pPr>
            <a:lvl8pPr lvl="7">
              <a:buNone/>
              <a:defRPr b="1" sz="800">
                <a:solidFill>
                  <a:schemeClr val="accent3"/>
                </a:solidFill>
                <a:latin typeface="Proxima Nova"/>
                <a:ea typeface="Proxima Nova"/>
                <a:cs typeface="Proxima Nova"/>
                <a:sym typeface="Proxima Nova"/>
              </a:defRPr>
            </a:lvl8pPr>
            <a:lvl9pPr lvl="8">
              <a:buNone/>
              <a:defRPr b="1" sz="800">
                <a:solidFill>
                  <a:schemeClr val="accent3"/>
                </a:solidFill>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 id="2147483720" r:id="rId61"/>
    <p:sldLayoutId id="2147483721" r:id="rId62"/>
    <p:sldLayoutId id="2147483722" r:id="rId63"/>
    <p:sldLayoutId id="2147483723" r:id="rId64"/>
    <p:sldLayoutId id="2147483724" r:id="rId65"/>
    <p:sldLayoutId id="2147483725" r:id="rId66"/>
    <p:sldLayoutId id="2147483726" r:id="rId67"/>
    <p:sldLayoutId id="2147483727" r:id="rId6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024">
          <p15:clr>
            <a:srgbClr val="00FF00"/>
          </p15:clr>
        </p15:guide>
        <p15:guide id="2" orient="horz" pos="3105">
          <p15:clr>
            <a:srgbClr val="00FF00"/>
          </p15:clr>
        </p15:guide>
        <p15:guide id="3" pos="173">
          <p15:clr>
            <a:srgbClr val="E46962"/>
          </p15:clr>
        </p15:guide>
        <p15:guide id="4" pos="5587">
          <p15:clr>
            <a:srgbClr val="E46962"/>
          </p15:clr>
        </p15:guide>
        <p15:guide id="5" pos="916">
          <p15:clr>
            <a:srgbClr val="00FFFF"/>
          </p15:clr>
        </p15:guide>
        <p15:guide id="6" pos="1008">
          <p15:clr>
            <a:srgbClr val="00FFFF"/>
          </p15:clr>
        </p15:guide>
        <p15:guide id="7" pos="1106">
          <p15:clr>
            <a:srgbClr val="00FFFF"/>
          </p15:clr>
        </p15:guide>
        <p15:guide id="8" pos="1849">
          <p15:clr>
            <a:srgbClr val="00FFFF"/>
          </p15:clr>
        </p15:guide>
        <p15:guide id="9" pos="1947">
          <p15:clr>
            <a:srgbClr val="00FFFF"/>
          </p15:clr>
        </p15:guide>
        <p15:guide id="10" pos="2045">
          <p15:clr>
            <a:srgbClr val="00FFFF"/>
          </p15:clr>
        </p15:guide>
        <p15:guide id="11" pos="2782">
          <p15:clr>
            <a:srgbClr val="00FFFF"/>
          </p15:clr>
        </p15:guide>
        <p15:guide id="12" pos="2880">
          <p15:clr>
            <a:srgbClr val="00FFFF"/>
          </p15:clr>
        </p15:guide>
        <p15:guide id="13" pos="2976">
          <p15:clr>
            <a:srgbClr val="00FFFF"/>
          </p15:clr>
        </p15:guide>
        <p15:guide id="14" pos="3715">
          <p15:clr>
            <a:srgbClr val="00FFFF"/>
          </p15:clr>
        </p15:guide>
        <p15:guide id="15" pos="3813">
          <p15:clr>
            <a:srgbClr val="00FFFF"/>
          </p15:clr>
        </p15:guide>
        <p15:guide id="16" pos="3911">
          <p15:clr>
            <a:srgbClr val="00FFFF"/>
          </p15:clr>
        </p15:guide>
        <p15:guide id="17" pos="4654">
          <p15:clr>
            <a:srgbClr val="00FFFF"/>
          </p15:clr>
        </p15:guide>
        <p15:guide id="18" pos="4752">
          <p15:clr>
            <a:srgbClr val="00FFFF"/>
          </p15:clr>
        </p15:guide>
        <p15:guide id="19" pos="4844">
          <p15:clr>
            <a:srgbClr val="00FFFF"/>
          </p15:clr>
        </p15:guide>
        <p15:guide id="20" orient="horz" pos="173">
          <p15:clr>
            <a:srgbClr val="E46962"/>
          </p15:clr>
        </p15:guide>
        <p15:guide id="21" orient="horz" pos="2880">
          <p15:clr>
            <a:srgbClr val="E46962"/>
          </p15:clr>
        </p15:guide>
        <p15:guide id="22" orient="horz" pos="749">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5.jpg"/><Relationship Id="rId9" Type="http://schemas.openxmlformats.org/officeDocument/2006/relationships/image" Target="../media/image38.png"/><Relationship Id="rId5" Type="http://schemas.openxmlformats.org/officeDocument/2006/relationships/image" Target="../media/image42.png"/><Relationship Id="rId6" Type="http://schemas.openxmlformats.org/officeDocument/2006/relationships/image" Target="../media/image40.png"/><Relationship Id="rId7" Type="http://schemas.openxmlformats.org/officeDocument/2006/relationships/image" Target="../media/image34.png"/><Relationship Id="rId8" Type="http://schemas.openxmlformats.org/officeDocument/2006/relationships/image" Target="../media/image39.png"/><Relationship Id="rId11" Type="http://schemas.openxmlformats.org/officeDocument/2006/relationships/image" Target="../media/image44.png"/><Relationship Id="rId10" Type="http://schemas.openxmlformats.org/officeDocument/2006/relationships/image" Target="../media/image43.png"/><Relationship Id="rId12"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57.jpg"/><Relationship Id="rId4" Type="http://schemas.openxmlformats.org/officeDocument/2006/relationships/image" Target="../media/image55.jpg"/><Relationship Id="rId5" Type="http://schemas.openxmlformats.org/officeDocument/2006/relationships/image" Target="../media/image4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xml"/><Relationship Id="rId3" Type="http://schemas.openxmlformats.org/officeDocument/2006/relationships/hyperlink" Target="mailto:madisonh@xello.world" TargetMode="External"/><Relationship Id="rId4" Type="http://schemas.openxmlformats.org/officeDocument/2006/relationships/hyperlink" Target="mailto:madisonh@xello.world" TargetMode="External"/><Relationship Id="rId5" Type="http://schemas.openxmlformats.org/officeDocument/2006/relationships/image" Target="../media/image25.png"/><Relationship Id="rId6"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1.xml"/><Relationship Id="rId3" Type="http://schemas.openxmlformats.org/officeDocument/2006/relationships/hyperlink" Target="mailto:susan.scott@tsd.org" TargetMode="External"/><Relationship Id="rId4" Type="http://schemas.openxmlformats.org/officeDocument/2006/relationships/hyperlink" Target="https://www.nocoinspire.org/xello/" TargetMode="External"/><Relationship Id="rId5" Type="http://schemas.openxmlformats.org/officeDocument/2006/relationships/hyperlink" Target="https://www.tsd.org/academics/career-college-readiness/wbl/xello-work-based-learning-network-2-clone" TargetMode="External"/><Relationship Id="rId6" Type="http://schemas.openxmlformats.org/officeDocument/2006/relationships/hyperlink" Target="https://www.psdfutureready.org/" TargetMode="External"/><Relationship Id="rId7" Type="http://schemas.openxmlformats.org/officeDocument/2006/relationships/image" Target="../media/image4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2.xml"/><Relationship Id="rId3" Type="http://schemas.openxmlformats.org/officeDocument/2006/relationships/hyperlink" Target="http://youtube.com/xellofuture" TargetMode="External"/><Relationship Id="rId4" Type="http://schemas.openxmlformats.org/officeDocument/2006/relationships/image" Target="../media/image48.png"/><Relationship Id="rId9" Type="http://schemas.openxmlformats.org/officeDocument/2006/relationships/hyperlink" Target="http://www.xello.world" TargetMode="External"/><Relationship Id="rId5" Type="http://schemas.openxmlformats.org/officeDocument/2006/relationships/hyperlink" Target="http://www.linkedin.com/company/xellofuture" TargetMode="External"/><Relationship Id="rId6" Type="http://schemas.openxmlformats.org/officeDocument/2006/relationships/image" Target="../media/image50.png"/><Relationship Id="rId7" Type="http://schemas.openxmlformats.org/officeDocument/2006/relationships/hyperlink" Target="http://www.facebook.com/xellofuture" TargetMode="External"/><Relationship Id="rId8" Type="http://schemas.openxmlformats.org/officeDocument/2006/relationships/image" Target="../media/image51.png"/><Relationship Id="rId11" Type="http://schemas.openxmlformats.org/officeDocument/2006/relationships/image" Target="../media/image53.png"/><Relationship Id="rId10"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9.jpg"/><Relationship Id="rId4" Type="http://schemas.openxmlformats.org/officeDocument/2006/relationships/image" Target="../media/image33.jpg"/><Relationship Id="rId5"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xml"/><Relationship Id="rId3" Type="http://schemas.openxmlformats.org/officeDocument/2006/relationships/image" Target="../media/image32.jpg"/><Relationship Id="rId4" Type="http://schemas.openxmlformats.org/officeDocument/2006/relationships/hyperlink" Target="mailto:susan.scott@tsd.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6EB2"/>
        </a:solidFill>
      </p:bgPr>
    </p:bg>
    <p:spTree>
      <p:nvGrpSpPr>
        <p:cNvPr id="563" name="Shape 563"/>
        <p:cNvGrpSpPr/>
        <p:nvPr/>
      </p:nvGrpSpPr>
      <p:grpSpPr>
        <a:xfrm>
          <a:off x="0" y="0"/>
          <a:ext cx="0" cy="0"/>
          <a:chOff x="0" y="0"/>
          <a:chExt cx="0" cy="0"/>
        </a:xfrm>
      </p:grpSpPr>
      <p:sp>
        <p:nvSpPr>
          <p:cNvPr id="564" name="Google Shape;564;p83"/>
          <p:cNvSpPr txBox="1"/>
          <p:nvPr>
            <p:ph type="title"/>
          </p:nvPr>
        </p:nvSpPr>
        <p:spPr>
          <a:xfrm>
            <a:off x="274325" y="1188725"/>
            <a:ext cx="4142100" cy="2030100"/>
          </a:xfrm>
          <a:prstGeom prst="rect">
            <a:avLst/>
          </a:prstGeom>
        </p:spPr>
        <p:txBody>
          <a:bodyPr anchorCtr="0" anchor="b" bIns="0" lIns="0" spcFirstLastPara="1" rIns="0" wrap="square" tIns="0">
            <a:noAutofit/>
          </a:bodyPr>
          <a:lstStyle/>
          <a:p>
            <a:pPr indent="0" lvl="0" marL="0" rtl="0" algn="l">
              <a:lnSpc>
                <a:spcPct val="98000"/>
              </a:lnSpc>
              <a:spcBef>
                <a:spcPts val="0"/>
              </a:spcBef>
              <a:spcAft>
                <a:spcPts val="0"/>
              </a:spcAft>
              <a:buNone/>
            </a:pPr>
            <a:r>
              <a:rPr lang="en" sz="3900"/>
              <a:t>Stronger Together </a:t>
            </a:r>
            <a:endParaRPr sz="3900">
              <a:solidFill>
                <a:schemeClr val="lt1"/>
              </a:solidFill>
              <a:latin typeface="Proxima Nova Semibold"/>
              <a:ea typeface="Proxima Nova Semibold"/>
              <a:cs typeface="Proxima Nova Semibold"/>
              <a:sym typeface="Proxima Nova Semibold"/>
            </a:endParaRPr>
          </a:p>
        </p:txBody>
      </p:sp>
      <p:sp>
        <p:nvSpPr>
          <p:cNvPr id="565" name="Google Shape;565;p83"/>
          <p:cNvSpPr txBox="1"/>
          <p:nvPr>
            <p:ph idx="1" type="subTitle"/>
          </p:nvPr>
        </p:nvSpPr>
        <p:spPr>
          <a:xfrm>
            <a:off x="274325" y="3429000"/>
            <a:ext cx="3945000" cy="592500"/>
          </a:xfrm>
          <a:prstGeom prst="rect">
            <a:avLst/>
          </a:prstGeom>
        </p:spPr>
        <p:txBody>
          <a:bodyPr anchorCtr="0" anchor="t" bIns="0" lIns="0" spcFirstLastPara="1" rIns="0" wrap="square" tIns="0">
            <a:noAutofit/>
          </a:bodyPr>
          <a:lstStyle/>
          <a:p>
            <a:pPr indent="0" lvl="0" marL="0" rtl="0" algn="l">
              <a:spcBef>
                <a:spcPts val="0"/>
              </a:spcBef>
              <a:spcAft>
                <a:spcPts val="1200"/>
              </a:spcAft>
              <a:buNone/>
            </a:pPr>
            <a:r>
              <a:rPr lang="en"/>
              <a:t>Building Regional WBL Programs Through District Collaboration</a:t>
            </a:r>
            <a:endParaRPr sz="1800">
              <a:solidFill>
                <a:schemeClr val="lt1"/>
              </a:solidFill>
            </a:endParaRPr>
          </a:p>
        </p:txBody>
      </p:sp>
      <p:sp>
        <p:nvSpPr>
          <p:cNvPr id="566" name="Google Shape;566;p83"/>
          <p:cNvSpPr/>
          <p:nvPr/>
        </p:nvSpPr>
        <p:spPr>
          <a:xfrm>
            <a:off x="0" y="0"/>
            <a:ext cx="9144000" cy="47700"/>
          </a:xfrm>
          <a:prstGeom prst="rect">
            <a:avLst/>
          </a:prstGeom>
          <a:solidFill>
            <a:srgbClr val="82C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7" name="Google Shape;567;p83"/>
          <p:cNvPicPr preferRelativeResize="0"/>
          <p:nvPr/>
        </p:nvPicPr>
        <p:blipFill>
          <a:blip r:embed="rId3">
            <a:alphaModFix/>
          </a:blip>
          <a:stretch>
            <a:fillRect/>
          </a:stretch>
        </p:blipFill>
        <p:spPr>
          <a:xfrm>
            <a:off x="4352456" y="47700"/>
            <a:ext cx="4794718" cy="50957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92"/>
          <p:cNvSpPr txBox="1"/>
          <p:nvPr>
            <p:ph type="title"/>
          </p:nvPr>
        </p:nvSpPr>
        <p:spPr>
          <a:xfrm>
            <a:off x="311700" y="195300"/>
            <a:ext cx="61893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Thompson School District: A Snapshot</a:t>
            </a:r>
            <a:endParaRPr b="1"/>
          </a:p>
        </p:txBody>
      </p:sp>
      <p:sp>
        <p:nvSpPr>
          <p:cNvPr id="652" name="Google Shape;652;p92"/>
          <p:cNvSpPr txBox="1"/>
          <p:nvPr>
            <p:ph idx="1" type="body"/>
          </p:nvPr>
        </p:nvSpPr>
        <p:spPr>
          <a:xfrm>
            <a:off x="311700" y="1047599"/>
            <a:ext cx="4146900" cy="3780300"/>
          </a:xfrm>
          <a:prstGeom prst="rect">
            <a:avLst/>
          </a:prstGeom>
        </p:spPr>
        <p:txBody>
          <a:bodyPr anchorCtr="0" anchor="t" bIns="91425" lIns="91425" spcFirstLastPara="1" rIns="91425" wrap="square" tIns="91425">
            <a:normAutofit lnSpcReduction="10000"/>
          </a:bodyPr>
          <a:lstStyle/>
          <a:p>
            <a:pPr indent="-317500" lvl="0" marL="457200" rtl="0" algn="l">
              <a:spcBef>
                <a:spcPts val="1200"/>
              </a:spcBef>
              <a:spcAft>
                <a:spcPts val="0"/>
              </a:spcAft>
              <a:buClr>
                <a:schemeClr val="dk1"/>
              </a:buClr>
              <a:buSzPts val="1400"/>
              <a:buChar char="●"/>
            </a:pPr>
            <a:r>
              <a:rPr lang="en" sz="1500"/>
              <a:t>We’re in “NoCO” - Northern Colorado</a:t>
            </a:r>
            <a:endParaRPr sz="1500"/>
          </a:p>
          <a:p>
            <a:pPr indent="-317500" lvl="0" marL="457200" rtl="0" algn="l">
              <a:spcBef>
                <a:spcPts val="0"/>
              </a:spcBef>
              <a:spcAft>
                <a:spcPts val="0"/>
              </a:spcAft>
              <a:buClr>
                <a:schemeClr val="dk1"/>
              </a:buClr>
              <a:buSzPts val="1400"/>
              <a:buChar char="●"/>
            </a:pPr>
            <a:r>
              <a:rPr lang="en" sz="1500"/>
              <a:t>Loveland, Berthoud, Johnstown, Windsor</a:t>
            </a:r>
            <a:endParaRPr sz="1500"/>
          </a:p>
          <a:p>
            <a:pPr indent="-317500" lvl="0" marL="457200" rtl="0" algn="l">
              <a:spcBef>
                <a:spcPts val="0"/>
              </a:spcBef>
              <a:spcAft>
                <a:spcPts val="0"/>
              </a:spcAft>
              <a:buClr>
                <a:schemeClr val="dk1"/>
              </a:buClr>
              <a:buSzPts val="1400"/>
              <a:buChar char="●"/>
            </a:pPr>
            <a:r>
              <a:rPr lang="en" sz="1500"/>
              <a:t>17th largest district in Colorado</a:t>
            </a:r>
            <a:endParaRPr sz="1500"/>
          </a:p>
          <a:p>
            <a:pPr indent="-317500" lvl="0" marL="457200" rtl="0" algn="l">
              <a:spcBef>
                <a:spcPts val="0"/>
              </a:spcBef>
              <a:spcAft>
                <a:spcPts val="0"/>
              </a:spcAft>
              <a:buClr>
                <a:schemeClr val="dk1"/>
              </a:buClr>
              <a:buSzPts val="1400"/>
              <a:buChar char="●"/>
            </a:pPr>
            <a:r>
              <a:rPr lang="en" sz="1500"/>
              <a:t>30 Schools:</a:t>
            </a:r>
            <a:endParaRPr sz="1500"/>
          </a:p>
          <a:p>
            <a:pPr indent="-317500" lvl="1" marL="914400" rtl="0" algn="l">
              <a:spcBef>
                <a:spcPts val="0"/>
              </a:spcBef>
              <a:spcAft>
                <a:spcPts val="0"/>
              </a:spcAft>
              <a:buClr>
                <a:schemeClr val="dk1"/>
              </a:buClr>
              <a:buSzPts val="1400"/>
              <a:buChar char="○"/>
            </a:pPr>
            <a:r>
              <a:rPr lang="en" sz="1500"/>
              <a:t>5 high schools + Thompson Career Campus</a:t>
            </a:r>
            <a:endParaRPr sz="1500"/>
          </a:p>
          <a:p>
            <a:pPr indent="-317500" lvl="1" marL="914400" rtl="0" algn="l">
              <a:spcBef>
                <a:spcPts val="0"/>
              </a:spcBef>
              <a:spcAft>
                <a:spcPts val="0"/>
              </a:spcAft>
              <a:buClr>
                <a:schemeClr val="dk1"/>
              </a:buClr>
              <a:buSzPts val="1400"/>
              <a:buChar char="○"/>
            </a:pPr>
            <a:r>
              <a:rPr lang="en" sz="1500"/>
              <a:t>4 middle schools</a:t>
            </a:r>
            <a:endParaRPr sz="1500"/>
          </a:p>
          <a:p>
            <a:pPr indent="-317500" lvl="1" marL="914400" rtl="0" algn="l">
              <a:spcBef>
                <a:spcPts val="0"/>
              </a:spcBef>
              <a:spcAft>
                <a:spcPts val="0"/>
              </a:spcAft>
              <a:buClr>
                <a:schemeClr val="dk1"/>
              </a:buClr>
              <a:buSzPts val="1400"/>
              <a:buChar char="○"/>
            </a:pPr>
            <a:r>
              <a:rPr lang="en" sz="1500"/>
              <a:t>3 PK-8 schools</a:t>
            </a:r>
            <a:endParaRPr sz="1500"/>
          </a:p>
          <a:p>
            <a:pPr indent="-317500" lvl="1" marL="914400" rtl="0" algn="l">
              <a:spcBef>
                <a:spcPts val="0"/>
              </a:spcBef>
              <a:spcAft>
                <a:spcPts val="0"/>
              </a:spcAft>
              <a:buClr>
                <a:schemeClr val="dk1"/>
              </a:buClr>
              <a:buSzPts val="1400"/>
              <a:buChar char="○"/>
            </a:pPr>
            <a:r>
              <a:rPr lang="en" sz="1500"/>
              <a:t>16 elementary schools</a:t>
            </a:r>
            <a:endParaRPr sz="1500"/>
          </a:p>
          <a:p>
            <a:pPr indent="-317500" lvl="1" marL="914400" rtl="0" algn="l">
              <a:spcBef>
                <a:spcPts val="0"/>
              </a:spcBef>
              <a:spcAft>
                <a:spcPts val="0"/>
              </a:spcAft>
              <a:buClr>
                <a:schemeClr val="dk1"/>
              </a:buClr>
              <a:buSzPts val="1400"/>
              <a:buChar char="○"/>
            </a:pPr>
            <a:r>
              <a:rPr lang="en" sz="1500"/>
              <a:t>2 charter schools</a:t>
            </a:r>
            <a:endParaRPr sz="1500"/>
          </a:p>
          <a:p>
            <a:pPr indent="-317500" lvl="0" marL="457200" rtl="0" algn="l">
              <a:spcBef>
                <a:spcPts val="0"/>
              </a:spcBef>
              <a:spcAft>
                <a:spcPts val="0"/>
              </a:spcAft>
              <a:buClr>
                <a:schemeClr val="dk1"/>
              </a:buClr>
              <a:buSzPts val="1400"/>
              <a:buChar char="●"/>
            </a:pPr>
            <a:r>
              <a:rPr lang="en" sz="1500"/>
              <a:t>Approximately 14,000 total students</a:t>
            </a:r>
            <a:endParaRPr sz="1500"/>
          </a:p>
          <a:p>
            <a:pPr indent="-317500" lvl="0" marL="457200" rtl="0" algn="l">
              <a:spcBef>
                <a:spcPts val="0"/>
              </a:spcBef>
              <a:spcAft>
                <a:spcPts val="0"/>
              </a:spcAft>
              <a:buClr>
                <a:schemeClr val="dk1"/>
              </a:buClr>
              <a:buSzPts val="1400"/>
              <a:buChar char="●"/>
            </a:pPr>
            <a:r>
              <a:rPr lang="en" sz="1500"/>
              <a:t>2000 total staff</a:t>
            </a:r>
            <a:endParaRPr sz="1500"/>
          </a:p>
          <a:p>
            <a:pPr indent="-323850" lvl="1" marL="914400" rtl="0" algn="l">
              <a:spcBef>
                <a:spcPts val="0"/>
              </a:spcBef>
              <a:spcAft>
                <a:spcPts val="0"/>
              </a:spcAft>
              <a:buClr>
                <a:schemeClr val="dk1"/>
              </a:buClr>
              <a:buSzPts val="1500"/>
              <a:buChar char="○"/>
            </a:pPr>
            <a:r>
              <a:rPr lang="en" sz="1500"/>
              <a:t>1 Business Engagement staff</a:t>
            </a:r>
            <a:endParaRPr sz="1500"/>
          </a:p>
          <a:p>
            <a:pPr indent="-323850" lvl="1" marL="914400" rtl="0" algn="l">
              <a:spcBef>
                <a:spcPts val="0"/>
              </a:spcBef>
              <a:spcAft>
                <a:spcPts val="0"/>
              </a:spcAft>
              <a:buClr>
                <a:schemeClr val="dk1"/>
              </a:buClr>
              <a:buSzPts val="1500"/>
              <a:buChar char="○"/>
            </a:pPr>
            <a:r>
              <a:rPr lang="en" sz="1500"/>
              <a:t>2 Work-Based Learning Specialists</a:t>
            </a:r>
            <a:endParaRPr sz="1500"/>
          </a:p>
        </p:txBody>
      </p:sp>
      <p:pic>
        <p:nvPicPr>
          <p:cNvPr id="653" name="Google Shape;653;p92"/>
          <p:cNvPicPr preferRelativeResize="0"/>
          <p:nvPr/>
        </p:nvPicPr>
        <p:blipFill>
          <a:blip r:embed="rId3">
            <a:alphaModFix/>
          </a:blip>
          <a:stretch>
            <a:fillRect/>
          </a:stretch>
        </p:blipFill>
        <p:spPr>
          <a:xfrm>
            <a:off x="4713250" y="1286450"/>
            <a:ext cx="3668496" cy="3527400"/>
          </a:xfrm>
          <a:prstGeom prst="rect">
            <a:avLst/>
          </a:prstGeom>
          <a:noFill/>
          <a:ln>
            <a:noFill/>
          </a:ln>
        </p:spPr>
      </p:pic>
      <p:pic>
        <p:nvPicPr>
          <p:cNvPr id="654" name="Google Shape;654;p92" title="TSD Mountain Line_Blue_300 dpi.jpg"/>
          <p:cNvPicPr preferRelativeResize="0"/>
          <p:nvPr/>
        </p:nvPicPr>
        <p:blipFill>
          <a:blip r:embed="rId4">
            <a:alphaModFix/>
          </a:blip>
          <a:stretch>
            <a:fillRect/>
          </a:stretch>
        </p:blipFill>
        <p:spPr>
          <a:xfrm>
            <a:off x="6578302" y="195307"/>
            <a:ext cx="1905198" cy="919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93"/>
          <p:cNvSpPr txBox="1"/>
          <p:nvPr/>
        </p:nvSpPr>
        <p:spPr>
          <a:xfrm>
            <a:off x="609600" y="1832550"/>
            <a:ext cx="7924800" cy="147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600">
                <a:solidFill>
                  <a:srgbClr val="484848"/>
                </a:solidFill>
                <a:latin typeface="Proxima Nova"/>
                <a:ea typeface="Proxima Nova"/>
                <a:cs typeface="Proxima Nova"/>
                <a:sym typeface="Proxima Nova"/>
              </a:rPr>
              <a:t>What led you to start collaborating with other districts?</a:t>
            </a:r>
            <a:endParaRPr b="1" sz="2600">
              <a:solidFill>
                <a:srgbClr val="484848"/>
              </a:solidFill>
              <a:latin typeface="Proxima Nova"/>
              <a:ea typeface="Proxima Nova"/>
              <a:cs typeface="Proxima Nova"/>
              <a:sym typeface="Proxima Nova"/>
            </a:endParaRPr>
          </a:p>
        </p:txBody>
      </p:sp>
      <p:sp>
        <p:nvSpPr>
          <p:cNvPr id="660" name="Google Shape;660;p93"/>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2"/>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OUR WBL ECOSYSTEM</a:t>
            </a:r>
            <a:endParaRPr b="1"/>
          </a:p>
          <a:p>
            <a:pPr indent="0" lvl="0" marL="0" rtl="0" algn="l">
              <a:spcBef>
                <a:spcPts val="0"/>
              </a:spcBef>
              <a:spcAft>
                <a:spcPts val="0"/>
              </a:spcAft>
              <a:buNone/>
            </a:pPr>
            <a:r>
              <a:t/>
            </a:r>
            <a:endParaRPr/>
          </a:p>
        </p:txBody>
      </p:sp>
      <p:sp>
        <p:nvSpPr>
          <p:cNvPr id="666" name="Google Shape;666;p94"/>
          <p:cNvSpPr txBox="1"/>
          <p:nvPr>
            <p:ph idx="1" type="body"/>
          </p:nvPr>
        </p:nvSpPr>
        <p:spPr>
          <a:xfrm>
            <a:off x="311700" y="1152475"/>
            <a:ext cx="4260300" cy="3990900"/>
          </a:xfrm>
          <a:prstGeom prst="rect">
            <a:avLst/>
          </a:prstGeom>
        </p:spPr>
        <p:txBody>
          <a:bodyPr anchorCtr="0" anchor="t" bIns="91425" lIns="91425" spcFirstLastPara="1" rIns="91425" wrap="square" tIns="91425">
            <a:normAutofit fontScale="92500" lnSpcReduction="20000"/>
          </a:bodyPr>
          <a:lstStyle/>
          <a:p>
            <a:pPr indent="-378381" lvl="0" marL="457200" rtl="0" algn="l">
              <a:lnSpc>
                <a:spcPct val="115000"/>
              </a:lnSpc>
              <a:spcBef>
                <a:spcPts val="0"/>
              </a:spcBef>
              <a:spcAft>
                <a:spcPts val="0"/>
              </a:spcAft>
              <a:buClr>
                <a:srgbClr val="435415"/>
              </a:buClr>
              <a:buSzPct val="100000"/>
              <a:buChar char="●"/>
            </a:pPr>
            <a:r>
              <a:rPr lang="en" sz="2550">
                <a:solidFill>
                  <a:srgbClr val="435415"/>
                </a:solidFill>
              </a:rPr>
              <a:t>Shared regional WBL network, powered by Xello</a:t>
            </a:r>
            <a:endParaRPr sz="2550">
              <a:solidFill>
                <a:srgbClr val="435415"/>
              </a:solidFill>
            </a:endParaRPr>
          </a:p>
          <a:p>
            <a:pPr indent="-378381" lvl="0" marL="457200" rtl="0" algn="l">
              <a:lnSpc>
                <a:spcPct val="115000"/>
              </a:lnSpc>
              <a:spcBef>
                <a:spcPts val="1000"/>
              </a:spcBef>
              <a:spcAft>
                <a:spcPts val="0"/>
              </a:spcAft>
              <a:buClr>
                <a:srgbClr val="435415"/>
              </a:buClr>
              <a:buSzPct val="100000"/>
              <a:buChar char="●"/>
            </a:pPr>
            <a:r>
              <a:rPr lang="en" sz="2550">
                <a:solidFill>
                  <a:srgbClr val="435415"/>
                </a:solidFill>
              </a:rPr>
              <a:t>19,000 high school students &amp; educators have access across 2 counties - I-25 corridor</a:t>
            </a:r>
            <a:endParaRPr sz="2550">
              <a:solidFill>
                <a:srgbClr val="435415"/>
              </a:solidFill>
            </a:endParaRPr>
          </a:p>
          <a:p>
            <a:pPr indent="-378381" lvl="0" marL="457200" rtl="0" algn="l">
              <a:lnSpc>
                <a:spcPct val="115000"/>
              </a:lnSpc>
              <a:spcBef>
                <a:spcPts val="1000"/>
              </a:spcBef>
              <a:spcAft>
                <a:spcPts val="1000"/>
              </a:spcAft>
              <a:buClr>
                <a:srgbClr val="435415"/>
              </a:buClr>
              <a:buSzPct val="100000"/>
              <a:buChar char="●"/>
            </a:pPr>
            <a:r>
              <a:rPr lang="en" sz="2550">
                <a:solidFill>
                  <a:srgbClr val="435415"/>
                </a:solidFill>
              </a:rPr>
              <a:t>Supported by regional workforce partners and industry sector partnerships</a:t>
            </a:r>
            <a:endParaRPr/>
          </a:p>
        </p:txBody>
      </p:sp>
      <p:pic>
        <p:nvPicPr>
          <p:cNvPr id="667" name="Google Shape;667;p94"/>
          <p:cNvPicPr preferRelativeResize="0"/>
          <p:nvPr/>
        </p:nvPicPr>
        <p:blipFill>
          <a:blip r:embed="rId3">
            <a:alphaModFix/>
          </a:blip>
          <a:stretch>
            <a:fillRect/>
          </a:stretch>
        </p:blipFill>
        <p:spPr>
          <a:xfrm>
            <a:off x="4712521" y="239012"/>
            <a:ext cx="4194975" cy="1808525"/>
          </a:xfrm>
          <a:prstGeom prst="rect">
            <a:avLst/>
          </a:prstGeom>
          <a:noFill/>
          <a:ln>
            <a:noFill/>
          </a:ln>
        </p:spPr>
      </p:pic>
      <p:pic>
        <p:nvPicPr>
          <p:cNvPr id="668" name="Google Shape;668;p94" title="Weld 8 logo.jpg"/>
          <p:cNvPicPr preferRelativeResize="0"/>
          <p:nvPr/>
        </p:nvPicPr>
        <p:blipFill>
          <a:blip r:embed="rId4">
            <a:alphaModFix/>
          </a:blip>
          <a:stretch>
            <a:fillRect/>
          </a:stretch>
        </p:blipFill>
        <p:spPr>
          <a:xfrm>
            <a:off x="7533110" y="3324656"/>
            <a:ext cx="1281785" cy="493875"/>
          </a:xfrm>
          <a:prstGeom prst="rect">
            <a:avLst/>
          </a:prstGeom>
          <a:noFill/>
          <a:ln>
            <a:noFill/>
          </a:ln>
        </p:spPr>
      </p:pic>
      <p:pic>
        <p:nvPicPr>
          <p:cNvPr id="669" name="Google Shape;669;p94" title="PSD png logo.png"/>
          <p:cNvPicPr preferRelativeResize="0"/>
          <p:nvPr/>
        </p:nvPicPr>
        <p:blipFill>
          <a:blip r:embed="rId5">
            <a:alphaModFix/>
          </a:blip>
          <a:stretch>
            <a:fillRect/>
          </a:stretch>
        </p:blipFill>
        <p:spPr>
          <a:xfrm>
            <a:off x="5429862" y="2167005"/>
            <a:ext cx="596975" cy="923150"/>
          </a:xfrm>
          <a:prstGeom prst="rect">
            <a:avLst/>
          </a:prstGeom>
          <a:noFill/>
          <a:ln>
            <a:noFill/>
          </a:ln>
        </p:spPr>
      </p:pic>
      <p:pic>
        <p:nvPicPr>
          <p:cNvPr id="670" name="Google Shape;670;p94" title="TSD-Mountain-Line_Blue_No-Background_1200x600_WEB.png"/>
          <p:cNvPicPr preferRelativeResize="0"/>
          <p:nvPr/>
        </p:nvPicPr>
        <p:blipFill>
          <a:blip r:embed="rId6">
            <a:alphaModFix/>
          </a:blip>
          <a:stretch>
            <a:fillRect/>
          </a:stretch>
        </p:blipFill>
        <p:spPr>
          <a:xfrm>
            <a:off x="6309359" y="2377577"/>
            <a:ext cx="1145421" cy="572700"/>
          </a:xfrm>
          <a:prstGeom prst="rect">
            <a:avLst/>
          </a:prstGeom>
          <a:noFill/>
          <a:ln>
            <a:noFill/>
          </a:ln>
        </p:spPr>
      </p:pic>
      <p:pic>
        <p:nvPicPr>
          <p:cNvPr id="671" name="Google Shape;671;p94"/>
          <p:cNvPicPr preferRelativeResize="0"/>
          <p:nvPr/>
        </p:nvPicPr>
        <p:blipFill>
          <a:blip r:embed="rId7">
            <a:alphaModFix/>
          </a:blip>
          <a:stretch>
            <a:fillRect/>
          </a:stretch>
        </p:blipFill>
        <p:spPr>
          <a:xfrm>
            <a:off x="5007479" y="3208372"/>
            <a:ext cx="698125" cy="698125"/>
          </a:xfrm>
          <a:prstGeom prst="rect">
            <a:avLst/>
          </a:prstGeom>
          <a:noFill/>
          <a:ln>
            <a:noFill/>
          </a:ln>
        </p:spPr>
      </p:pic>
      <p:pic>
        <p:nvPicPr>
          <p:cNvPr id="672" name="Google Shape;672;p94"/>
          <p:cNvPicPr preferRelativeResize="0"/>
          <p:nvPr/>
        </p:nvPicPr>
        <p:blipFill>
          <a:blip r:embed="rId8">
            <a:alphaModFix/>
          </a:blip>
          <a:stretch>
            <a:fillRect/>
          </a:stretch>
        </p:blipFill>
        <p:spPr>
          <a:xfrm>
            <a:off x="5840169" y="3265837"/>
            <a:ext cx="596975" cy="611533"/>
          </a:xfrm>
          <a:prstGeom prst="rect">
            <a:avLst/>
          </a:prstGeom>
          <a:noFill/>
          <a:ln>
            <a:noFill/>
          </a:ln>
        </p:spPr>
      </p:pic>
      <p:pic>
        <p:nvPicPr>
          <p:cNvPr id="673" name="Google Shape;673;p94"/>
          <p:cNvPicPr preferRelativeResize="0"/>
          <p:nvPr/>
        </p:nvPicPr>
        <p:blipFill>
          <a:blip r:embed="rId9">
            <a:alphaModFix/>
          </a:blip>
          <a:stretch>
            <a:fillRect/>
          </a:stretch>
        </p:blipFill>
        <p:spPr>
          <a:xfrm>
            <a:off x="7729726" y="2264337"/>
            <a:ext cx="698125" cy="802844"/>
          </a:xfrm>
          <a:prstGeom prst="rect">
            <a:avLst/>
          </a:prstGeom>
          <a:noFill/>
          <a:ln>
            <a:noFill/>
          </a:ln>
        </p:spPr>
      </p:pic>
      <p:pic>
        <p:nvPicPr>
          <p:cNvPr id="674" name="Google Shape;674;p94"/>
          <p:cNvPicPr preferRelativeResize="0"/>
          <p:nvPr/>
        </p:nvPicPr>
        <p:blipFill>
          <a:blip r:embed="rId10">
            <a:alphaModFix/>
          </a:blip>
          <a:stretch>
            <a:fillRect/>
          </a:stretch>
        </p:blipFill>
        <p:spPr>
          <a:xfrm>
            <a:off x="6571719" y="3344055"/>
            <a:ext cx="803571" cy="493875"/>
          </a:xfrm>
          <a:prstGeom prst="rect">
            <a:avLst/>
          </a:prstGeom>
          <a:noFill/>
          <a:ln>
            <a:noFill/>
          </a:ln>
        </p:spPr>
      </p:pic>
      <p:pic>
        <p:nvPicPr>
          <p:cNvPr id="675" name="Google Shape;675;p94"/>
          <p:cNvPicPr preferRelativeResize="0"/>
          <p:nvPr/>
        </p:nvPicPr>
        <p:blipFill>
          <a:blip r:embed="rId11">
            <a:alphaModFix/>
          </a:blip>
          <a:stretch>
            <a:fillRect/>
          </a:stretch>
        </p:blipFill>
        <p:spPr>
          <a:xfrm>
            <a:off x="5408167" y="4241724"/>
            <a:ext cx="1281800" cy="727262"/>
          </a:xfrm>
          <a:prstGeom prst="rect">
            <a:avLst/>
          </a:prstGeom>
          <a:noFill/>
          <a:ln>
            <a:noFill/>
          </a:ln>
        </p:spPr>
      </p:pic>
      <p:pic>
        <p:nvPicPr>
          <p:cNvPr id="676" name="Google Shape;676;p94"/>
          <p:cNvPicPr preferRelativeResize="0"/>
          <p:nvPr/>
        </p:nvPicPr>
        <p:blipFill>
          <a:blip r:embed="rId12">
            <a:alphaModFix/>
          </a:blip>
          <a:stretch>
            <a:fillRect/>
          </a:stretch>
        </p:blipFill>
        <p:spPr>
          <a:xfrm>
            <a:off x="6862777" y="4348174"/>
            <a:ext cx="1725462" cy="611550"/>
          </a:xfrm>
          <a:prstGeom prst="rect">
            <a:avLst/>
          </a:prstGeom>
          <a:noFill/>
          <a:ln>
            <a:noFill/>
          </a:ln>
        </p:spPr>
      </p:pic>
      <p:cxnSp>
        <p:nvCxnSpPr>
          <p:cNvPr id="677" name="Google Shape;677;p94"/>
          <p:cNvCxnSpPr/>
          <p:nvPr/>
        </p:nvCxnSpPr>
        <p:spPr>
          <a:xfrm>
            <a:off x="5462713" y="4125275"/>
            <a:ext cx="3021600" cy="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95" title="2018-2020 Collab timeline.png"/>
          <p:cNvPicPr preferRelativeResize="0"/>
          <p:nvPr/>
        </p:nvPicPr>
        <p:blipFill>
          <a:blip r:embed="rId3">
            <a:alphaModFix/>
          </a:blip>
          <a:stretch>
            <a:fillRect/>
          </a:stretch>
        </p:blipFill>
        <p:spPr>
          <a:xfrm>
            <a:off x="139700" y="101600"/>
            <a:ext cx="8881526" cy="49958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96"/>
          <p:cNvSpPr txBox="1"/>
          <p:nvPr/>
        </p:nvSpPr>
        <p:spPr>
          <a:xfrm>
            <a:off x="609600" y="1832550"/>
            <a:ext cx="7924800" cy="147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600">
                <a:solidFill>
                  <a:srgbClr val="484848"/>
                </a:solidFill>
                <a:latin typeface="Proxima Nova"/>
                <a:ea typeface="Proxima Nova"/>
                <a:cs typeface="Proxima Nova"/>
                <a:sym typeface="Proxima Nova"/>
              </a:rPr>
              <a:t>What is the collaboration process like when you  partner with multiple districts on a shared WBL network?</a:t>
            </a:r>
            <a:endParaRPr b="1" sz="2600">
              <a:solidFill>
                <a:srgbClr val="484848"/>
              </a:solidFill>
              <a:latin typeface="Proxima Nova"/>
              <a:ea typeface="Proxima Nova"/>
              <a:cs typeface="Proxima Nova"/>
              <a:sym typeface="Proxima Nova"/>
            </a:endParaRPr>
          </a:p>
          <a:p>
            <a:pPr indent="0" lvl="0" marL="0" rtl="0" algn="ctr">
              <a:spcBef>
                <a:spcPts val="0"/>
              </a:spcBef>
              <a:spcAft>
                <a:spcPts val="0"/>
              </a:spcAft>
              <a:buNone/>
            </a:pPr>
            <a:r>
              <a:t/>
            </a:r>
            <a:endParaRPr b="1" sz="2600">
              <a:solidFill>
                <a:srgbClr val="484848"/>
              </a:solidFill>
              <a:latin typeface="Proxima Nova"/>
              <a:ea typeface="Proxima Nova"/>
              <a:cs typeface="Proxima Nova"/>
              <a:sym typeface="Proxima Nova"/>
            </a:endParaRPr>
          </a:p>
          <a:p>
            <a:pPr indent="0" lvl="0" marL="0" rtl="0" algn="ctr">
              <a:spcBef>
                <a:spcPts val="0"/>
              </a:spcBef>
              <a:spcAft>
                <a:spcPts val="0"/>
              </a:spcAft>
              <a:buNone/>
            </a:pPr>
            <a:r>
              <a:t/>
            </a:r>
            <a:endParaRPr b="1" sz="2600">
              <a:solidFill>
                <a:srgbClr val="484848"/>
              </a:solidFill>
              <a:latin typeface="Proxima Nova"/>
              <a:ea typeface="Proxima Nova"/>
              <a:cs typeface="Proxima Nova"/>
              <a:sym typeface="Proxima Nova"/>
            </a:endParaRPr>
          </a:p>
          <a:p>
            <a:pPr indent="0" lvl="0" marL="0" rtl="0" algn="l">
              <a:spcBef>
                <a:spcPts val="0"/>
              </a:spcBef>
              <a:spcAft>
                <a:spcPts val="0"/>
              </a:spcAft>
              <a:buNone/>
            </a:pPr>
            <a:r>
              <a:t/>
            </a:r>
            <a:endParaRPr b="1" sz="2600">
              <a:solidFill>
                <a:srgbClr val="484848"/>
              </a:solidFill>
              <a:latin typeface="Proxima Nova"/>
              <a:ea typeface="Proxima Nova"/>
              <a:cs typeface="Proxima Nova"/>
              <a:sym typeface="Proxima Nova"/>
            </a:endParaRPr>
          </a:p>
          <a:p>
            <a:pPr indent="0" lvl="0" marL="0" rtl="0" algn="l">
              <a:spcBef>
                <a:spcPts val="0"/>
              </a:spcBef>
              <a:spcAft>
                <a:spcPts val="0"/>
              </a:spcAft>
              <a:buNone/>
            </a:pPr>
            <a:r>
              <a:t/>
            </a:r>
            <a:endParaRPr b="1" sz="2600">
              <a:solidFill>
                <a:srgbClr val="484848"/>
              </a:solidFill>
              <a:latin typeface="Proxima Nova"/>
              <a:ea typeface="Proxima Nova"/>
              <a:cs typeface="Proxima Nova"/>
              <a:sym typeface="Proxima Nova"/>
            </a:endParaRPr>
          </a:p>
        </p:txBody>
      </p:sp>
      <p:sp>
        <p:nvSpPr>
          <p:cNvPr id="688" name="Google Shape;688;p96"/>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2"/>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graphicFrame>
        <p:nvGraphicFramePr>
          <p:cNvPr id="693" name="Google Shape;693;p97"/>
          <p:cNvGraphicFramePr/>
          <p:nvPr/>
        </p:nvGraphicFramePr>
        <p:xfrm>
          <a:off x="136400" y="731525"/>
          <a:ext cx="3000000" cy="3000000"/>
        </p:xfrm>
        <a:graphic>
          <a:graphicData uri="http://schemas.openxmlformats.org/drawingml/2006/table">
            <a:tbl>
              <a:tblPr>
                <a:noFill/>
                <a:tableStyleId>{E8EA4767-30B8-4781-B8EA-7FC75AC2831B}</a:tableStyleId>
              </a:tblPr>
              <a:tblGrid>
                <a:gridCol w="2940475"/>
                <a:gridCol w="2940475"/>
                <a:gridCol w="2940475"/>
              </a:tblGrid>
              <a:tr h="436575">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rgbClr val="FFFFFF"/>
                          </a:solidFill>
                          <a:latin typeface="Proxima Nova Semibold"/>
                          <a:ea typeface="Proxima Nova Semibold"/>
                          <a:cs typeface="Proxima Nova Semibold"/>
                          <a:sym typeface="Proxima Nova Semibold"/>
                        </a:rPr>
                        <a:t>Hunters/Gatherers</a:t>
                      </a:r>
                      <a:endParaRPr sz="1400" u="none" cap="none" strike="noStrike">
                        <a:solidFill>
                          <a:srgbClr val="FFFFFF"/>
                        </a:solidFill>
                        <a:latin typeface="Proxima Nova Semibold"/>
                        <a:ea typeface="Proxima Nova Semibold"/>
                        <a:cs typeface="Proxima Nova Semibold"/>
                        <a:sym typeface="Proxima Nova Semibold"/>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rgbClr val="FFFFFF"/>
                          </a:solidFill>
                          <a:latin typeface="Proxima Nova Semibold"/>
                          <a:ea typeface="Proxima Nova Semibold"/>
                          <a:cs typeface="Proxima Nova Semibold"/>
                          <a:sym typeface="Proxima Nova Semibold"/>
                        </a:rPr>
                        <a:t>Chefs/Concierges</a:t>
                      </a:r>
                      <a:endParaRPr sz="1400" u="none" cap="none" strike="noStrike">
                        <a:solidFill>
                          <a:srgbClr val="FFFFFF"/>
                        </a:solidFill>
                        <a:latin typeface="Proxima Nova Semibold"/>
                        <a:ea typeface="Proxima Nova Semibold"/>
                        <a:cs typeface="Proxima Nova Semibold"/>
                        <a:sym typeface="Proxima Nova Semibold"/>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rgbClr val="FFFFFF"/>
                          </a:solidFill>
                          <a:latin typeface="Proxima Nova Semibold"/>
                          <a:ea typeface="Proxima Nova Semibold"/>
                          <a:cs typeface="Proxima Nova Semibold"/>
                          <a:sym typeface="Proxima Nova Semibold"/>
                        </a:rPr>
                        <a:t>Servers</a:t>
                      </a:r>
                      <a:endParaRPr sz="1400" u="none" cap="none" strike="noStrike">
                        <a:solidFill>
                          <a:srgbClr val="FFFFFF"/>
                        </a:solidFill>
                        <a:latin typeface="Proxima Nova Semibold"/>
                        <a:ea typeface="Proxima Nova Semibold"/>
                        <a:cs typeface="Proxima Nova Semibold"/>
                        <a:sym typeface="Proxima Nova Semibold"/>
                      </a:endParaRPr>
                    </a:p>
                  </a:txBody>
                  <a:tcPr marT="91425" marB="91425" marR="91425" marL="91425">
                    <a:lnL cap="flat" cmpd="sng" w="2857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2216625">
                <a:tc>
                  <a:txBody>
                    <a:bodyPr/>
                    <a:lstStyle/>
                    <a:p>
                      <a:pPr indent="0" lvl="0" marL="0" rtl="0" algn="l">
                        <a:spcBef>
                          <a:spcPts val="0"/>
                        </a:spcBef>
                        <a:spcAft>
                          <a:spcPts val="0"/>
                        </a:spcAft>
                        <a:buNone/>
                      </a:pPr>
                      <a:r>
                        <a:rPr lang="en" sz="1300">
                          <a:solidFill>
                            <a:srgbClr val="484848"/>
                          </a:solidFill>
                          <a:latin typeface="Proxima Nova"/>
                          <a:ea typeface="Proxima Nova"/>
                          <a:cs typeface="Proxima Nova"/>
                          <a:sym typeface="Proxima Nova"/>
                        </a:rPr>
                        <a:t>Generate community interest. Manage leads. Navigate business partners and opportunities.</a:t>
                      </a:r>
                      <a:endParaRPr sz="1300">
                        <a:solidFill>
                          <a:srgbClr val="484848"/>
                        </a:solidFill>
                        <a:latin typeface="Proxima Nova"/>
                        <a:ea typeface="Proxima Nova"/>
                        <a:cs typeface="Proxima Nova"/>
                        <a:sym typeface="Proxima Nova"/>
                      </a:endParaRPr>
                    </a:p>
                    <a:p>
                      <a:pPr indent="-311150" lvl="0" marL="342900" rtl="0" algn="l">
                        <a:spcBef>
                          <a:spcPts val="0"/>
                        </a:spcBef>
                        <a:spcAft>
                          <a:spcPts val="0"/>
                        </a:spcAft>
                        <a:buClr>
                          <a:srgbClr val="484848"/>
                        </a:buClr>
                        <a:buSzPts val="1300"/>
                        <a:buFont typeface="Proxima Nova"/>
                        <a:buChar char="●"/>
                      </a:pPr>
                      <a:r>
                        <a:rPr lang="en" sz="1300">
                          <a:solidFill>
                            <a:srgbClr val="484848"/>
                          </a:solidFill>
                          <a:latin typeface="Proxima Nova"/>
                          <a:ea typeface="Proxima Nova"/>
                          <a:cs typeface="Proxima Nova"/>
                          <a:sym typeface="Proxima Nova"/>
                        </a:rPr>
                        <a:t>Regional Business Liaisons</a:t>
                      </a:r>
                      <a:endParaRPr sz="1300">
                        <a:solidFill>
                          <a:srgbClr val="484848"/>
                        </a:solidFill>
                        <a:latin typeface="Proxima Nova"/>
                        <a:ea typeface="Proxima Nova"/>
                        <a:cs typeface="Proxima Nova"/>
                        <a:sym typeface="Proxima Nova"/>
                      </a:endParaRPr>
                    </a:p>
                    <a:p>
                      <a:pPr indent="-311150" lvl="0" marL="342900" rtl="0" algn="l">
                        <a:spcBef>
                          <a:spcPts val="0"/>
                        </a:spcBef>
                        <a:spcAft>
                          <a:spcPts val="0"/>
                        </a:spcAft>
                        <a:buClr>
                          <a:srgbClr val="484848"/>
                        </a:buClr>
                        <a:buSzPts val="1300"/>
                        <a:buFont typeface="Proxima Nova"/>
                        <a:buChar char="●"/>
                      </a:pPr>
                      <a:r>
                        <a:rPr lang="en" sz="1300">
                          <a:solidFill>
                            <a:srgbClr val="484848"/>
                          </a:solidFill>
                          <a:latin typeface="Proxima Nova"/>
                          <a:ea typeface="Proxima Nova"/>
                          <a:cs typeface="Proxima Nova"/>
                          <a:sym typeface="Proxima Nova"/>
                        </a:rPr>
                        <a:t>Public Partners in the community</a:t>
                      </a:r>
                      <a:endParaRPr sz="1300">
                        <a:solidFill>
                          <a:srgbClr val="484848"/>
                        </a:solidFill>
                        <a:latin typeface="Proxima Nova"/>
                        <a:ea typeface="Proxima Nova"/>
                        <a:cs typeface="Proxima Nova"/>
                        <a:sym typeface="Proxima Nova"/>
                      </a:endParaRPr>
                    </a:p>
                    <a:p>
                      <a:pPr indent="-311150" lvl="0" marL="342900" rtl="0" algn="l">
                        <a:spcBef>
                          <a:spcPts val="0"/>
                        </a:spcBef>
                        <a:spcAft>
                          <a:spcPts val="0"/>
                        </a:spcAft>
                        <a:buClr>
                          <a:srgbClr val="484848"/>
                        </a:buClr>
                        <a:buSzPts val="1300"/>
                        <a:buFont typeface="Proxima Nova"/>
                        <a:buChar char="●"/>
                      </a:pPr>
                      <a:r>
                        <a:rPr lang="en" sz="1300">
                          <a:solidFill>
                            <a:srgbClr val="484848"/>
                          </a:solidFill>
                          <a:latin typeface="Proxima Nova"/>
                          <a:ea typeface="Proxima Nova"/>
                          <a:cs typeface="Proxima Nova"/>
                          <a:sym typeface="Proxima Nova"/>
                        </a:rPr>
                        <a:t>Collab districts agree to contribute partnerships/ opportunities available to the entire network</a:t>
                      </a:r>
                      <a:endParaRPr sz="1300">
                        <a:solidFill>
                          <a:srgbClr val="484848"/>
                        </a:solidFill>
                        <a:latin typeface="Proxima Nova"/>
                        <a:ea typeface="Proxima Nova"/>
                        <a:cs typeface="Proxima Nova"/>
                        <a:sym typeface="Proxima Nova"/>
                      </a:endParaRPr>
                    </a:p>
                  </a:txBody>
                  <a:tcPr marT="91425" marB="91425" marR="180000" marL="180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300">
                          <a:solidFill>
                            <a:srgbClr val="484848"/>
                          </a:solidFill>
                          <a:latin typeface="Proxima Nova"/>
                          <a:ea typeface="Proxima Nova"/>
                          <a:cs typeface="Proxima Nova"/>
                          <a:sym typeface="Proxima Nova"/>
                        </a:rPr>
                        <a:t>Build relationships and Develop opportunities. Help businesses build engaging experiences. </a:t>
                      </a:r>
                      <a:endParaRPr sz="1300">
                        <a:solidFill>
                          <a:srgbClr val="484848"/>
                        </a:solidFill>
                        <a:latin typeface="Proxima Nova"/>
                        <a:ea typeface="Proxima Nova"/>
                        <a:cs typeface="Proxima Nova"/>
                        <a:sym typeface="Proxima Nova"/>
                      </a:endParaRPr>
                    </a:p>
                    <a:p>
                      <a:pPr indent="-311150" lvl="0" marL="342900" rtl="0" algn="l">
                        <a:spcBef>
                          <a:spcPts val="0"/>
                        </a:spcBef>
                        <a:spcAft>
                          <a:spcPts val="0"/>
                        </a:spcAft>
                        <a:buClr>
                          <a:srgbClr val="484848"/>
                        </a:buClr>
                        <a:buSzPts val="1300"/>
                        <a:buFont typeface="Proxima Nova"/>
                        <a:buChar char="●"/>
                      </a:pPr>
                      <a:r>
                        <a:rPr lang="en" sz="1300">
                          <a:solidFill>
                            <a:srgbClr val="484848"/>
                          </a:solidFill>
                          <a:latin typeface="Proxima Nova"/>
                          <a:ea typeface="Proxima Nova"/>
                          <a:cs typeface="Proxima Nova"/>
                          <a:sym typeface="Proxima Nova"/>
                        </a:rPr>
                        <a:t>Regional Business Liaisons</a:t>
                      </a:r>
                      <a:endParaRPr sz="1300">
                        <a:solidFill>
                          <a:srgbClr val="484848"/>
                        </a:solidFill>
                        <a:latin typeface="Proxima Nova"/>
                        <a:ea typeface="Proxima Nova"/>
                        <a:cs typeface="Proxima Nova"/>
                        <a:sym typeface="Proxima Nova"/>
                      </a:endParaRPr>
                    </a:p>
                    <a:p>
                      <a:pPr indent="-311150" lvl="0" marL="342900" rtl="0" algn="l">
                        <a:spcBef>
                          <a:spcPts val="0"/>
                        </a:spcBef>
                        <a:spcAft>
                          <a:spcPts val="0"/>
                        </a:spcAft>
                        <a:buClr>
                          <a:srgbClr val="484848"/>
                        </a:buClr>
                        <a:buSzPts val="1300"/>
                        <a:buFont typeface="Proxima Nova"/>
                        <a:buChar char="●"/>
                      </a:pPr>
                      <a:r>
                        <a:rPr lang="en" sz="1300">
                          <a:solidFill>
                            <a:srgbClr val="484848"/>
                          </a:solidFill>
                          <a:latin typeface="Proxima Nova"/>
                          <a:ea typeface="Proxima Nova"/>
                          <a:cs typeface="Proxima Nova"/>
                          <a:sym typeface="Proxima Nova"/>
                        </a:rPr>
                        <a:t>Some Collab districts have this role at some capacity, while others do not</a:t>
                      </a:r>
                      <a:endParaRPr sz="1300">
                        <a:solidFill>
                          <a:schemeClr val="dk2"/>
                        </a:solidFill>
                        <a:latin typeface="Proxima Nova"/>
                        <a:ea typeface="Proxima Nova"/>
                        <a:cs typeface="Proxima Nova"/>
                        <a:sym typeface="Proxima Nova"/>
                      </a:endParaRPr>
                    </a:p>
                  </a:txBody>
                  <a:tcPr marT="91425" marB="91425" marR="180000" marL="180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300">
                          <a:solidFill>
                            <a:srgbClr val="484848"/>
                          </a:solidFill>
                          <a:latin typeface="Proxima Nova"/>
                          <a:ea typeface="Proxima Nova"/>
                          <a:cs typeface="Proxima Nova"/>
                          <a:sym typeface="Proxima Nova"/>
                        </a:rPr>
                        <a:t>Market opportunities and recruit students. Act as gatekeepers to manage student requests. Provide application support and a</a:t>
                      </a:r>
                      <a:r>
                        <a:rPr lang="en" sz="1300">
                          <a:solidFill>
                            <a:srgbClr val="484848"/>
                          </a:solidFill>
                          <a:latin typeface="Proxima Nova"/>
                          <a:ea typeface="Proxima Nova"/>
                          <a:cs typeface="Proxima Nova"/>
                          <a:sym typeface="Proxima Nova"/>
                        </a:rPr>
                        <a:t>ssign grades for credit-based opportunities. </a:t>
                      </a:r>
                      <a:endParaRPr sz="1300">
                        <a:solidFill>
                          <a:srgbClr val="484848"/>
                        </a:solidFill>
                        <a:latin typeface="Proxima Nova"/>
                        <a:ea typeface="Proxima Nova"/>
                        <a:cs typeface="Proxima Nova"/>
                        <a:sym typeface="Proxima Nova"/>
                      </a:endParaRPr>
                    </a:p>
                    <a:p>
                      <a:pPr indent="-311150" lvl="0" marL="342900" rtl="0" algn="l">
                        <a:spcBef>
                          <a:spcPts val="0"/>
                        </a:spcBef>
                        <a:spcAft>
                          <a:spcPts val="0"/>
                        </a:spcAft>
                        <a:buClr>
                          <a:srgbClr val="484848"/>
                        </a:buClr>
                        <a:buSzPts val="1300"/>
                        <a:buFont typeface="Proxima Nova"/>
                        <a:buChar char="●"/>
                      </a:pPr>
                      <a:r>
                        <a:rPr lang="en" sz="1300">
                          <a:solidFill>
                            <a:srgbClr val="484848"/>
                          </a:solidFill>
                          <a:latin typeface="Proxima Nova"/>
                          <a:ea typeface="Proxima Nova"/>
                          <a:cs typeface="Proxima Nova"/>
                          <a:sym typeface="Proxima Nova"/>
                        </a:rPr>
                        <a:t>School-based WBL Coordinators</a:t>
                      </a:r>
                      <a:endParaRPr sz="1300">
                        <a:solidFill>
                          <a:srgbClr val="484848"/>
                        </a:solidFill>
                        <a:latin typeface="Proxima Nova"/>
                        <a:ea typeface="Proxima Nova"/>
                        <a:cs typeface="Proxima Nova"/>
                        <a:sym typeface="Proxima Nova"/>
                      </a:endParaRPr>
                    </a:p>
                    <a:p>
                      <a:pPr indent="-311150" lvl="0" marL="342900" rtl="0" algn="l">
                        <a:spcBef>
                          <a:spcPts val="0"/>
                        </a:spcBef>
                        <a:spcAft>
                          <a:spcPts val="0"/>
                        </a:spcAft>
                        <a:buClr>
                          <a:srgbClr val="484848"/>
                        </a:buClr>
                        <a:buSzPts val="1300"/>
                        <a:buFont typeface="Proxima Nova"/>
                        <a:buChar char="●"/>
                      </a:pPr>
                      <a:r>
                        <a:rPr lang="en" sz="1300">
                          <a:solidFill>
                            <a:srgbClr val="484848"/>
                          </a:solidFill>
                          <a:latin typeface="Proxima Nova"/>
                          <a:ea typeface="Proxima Nova"/>
                          <a:cs typeface="Proxima Nova"/>
                          <a:sym typeface="Proxima Nova"/>
                        </a:rPr>
                        <a:t>Collab districts must have someone in this role, levels of staffing vary between districts </a:t>
                      </a:r>
                      <a:endParaRPr sz="1300">
                        <a:solidFill>
                          <a:schemeClr val="dk2"/>
                        </a:solidFill>
                        <a:latin typeface="Proxima Nova"/>
                        <a:ea typeface="Proxima Nova"/>
                        <a:cs typeface="Proxima Nova"/>
                        <a:sym typeface="Proxima Nova"/>
                      </a:endParaRPr>
                    </a:p>
                  </a:txBody>
                  <a:tcPr marT="91425" marB="91425" marR="180000" marL="180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694" name="Google Shape;694;p97"/>
          <p:cNvSpPr txBox="1"/>
          <p:nvPr>
            <p:ph type="title"/>
          </p:nvPr>
        </p:nvSpPr>
        <p:spPr>
          <a:xfrm>
            <a:off x="274328" y="274325"/>
            <a:ext cx="8595300" cy="457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“Farm-to-Table” Work-Based Learning</a:t>
            </a:r>
            <a:endParaRPr/>
          </a:p>
        </p:txBody>
      </p:sp>
      <p:pic>
        <p:nvPicPr>
          <p:cNvPr id="695" name="Google Shape;695;p97" title="IMG_3466.jpg"/>
          <p:cNvPicPr preferRelativeResize="0"/>
          <p:nvPr/>
        </p:nvPicPr>
        <p:blipFill rotWithShape="1">
          <a:blip r:embed="rId3">
            <a:alphaModFix/>
          </a:blip>
          <a:srcRect b="0" l="7284" r="6725" t="34288"/>
          <a:stretch/>
        </p:blipFill>
        <p:spPr>
          <a:xfrm>
            <a:off x="612650" y="3582000"/>
            <a:ext cx="2285998" cy="1310150"/>
          </a:xfrm>
          <a:prstGeom prst="rect">
            <a:avLst/>
          </a:prstGeom>
          <a:noFill/>
          <a:ln>
            <a:noFill/>
          </a:ln>
        </p:spPr>
      </p:pic>
      <p:pic>
        <p:nvPicPr>
          <p:cNvPr id="696" name="Google Shape;696;p97" title="TSD WBL 1.JPG"/>
          <p:cNvPicPr preferRelativeResize="0"/>
          <p:nvPr/>
        </p:nvPicPr>
        <p:blipFill rotWithShape="1">
          <a:blip r:embed="rId4">
            <a:alphaModFix/>
          </a:blip>
          <a:srcRect b="10322" l="7634" r="6683" t="16525"/>
          <a:stretch/>
        </p:blipFill>
        <p:spPr>
          <a:xfrm>
            <a:off x="6420162" y="3517550"/>
            <a:ext cx="2247276" cy="1439025"/>
          </a:xfrm>
          <a:prstGeom prst="rect">
            <a:avLst/>
          </a:prstGeom>
          <a:noFill/>
          <a:ln>
            <a:noFill/>
          </a:ln>
        </p:spPr>
      </p:pic>
      <p:pic>
        <p:nvPicPr>
          <p:cNvPr id="697" name="Google Shape;697;p97" title="istockphoto-2222230629-612x612.jpg"/>
          <p:cNvPicPr preferRelativeResize="0"/>
          <p:nvPr/>
        </p:nvPicPr>
        <p:blipFill rotWithShape="1">
          <a:blip r:embed="rId5">
            <a:alphaModFix/>
          </a:blip>
          <a:srcRect b="0" l="16304" r="0" t="19608"/>
          <a:stretch/>
        </p:blipFill>
        <p:spPr>
          <a:xfrm>
            <a:off x="3467400" y="3517550"/>
            <a:ext cx="2247262" cy="1439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98"/>
          <p:cNvSpPr txBox="1"/>
          <p:nvPr/>
        </p:nvSpPr>
        <p:spPr>
          <a:xfrm>
            <a:off x="609600" y="1832550"/>
            <a:ext cx="7924800" cy="147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600">
                <a:solidFill>
                  <a:srgbClr val="484848"/>
                </a:solidFill>
                <a:latin typeface="Proxima Nova"/>
                <a:ea typeface="Proxima Nova"/>
                <a:cs typeface="Proxima Nova"/>
                <a:sym typeface="Proxima Nova"/>
              </a:rPr>
              <a:t>How do you engage and manage employer partnerships as a region?</a:t>
            </a:r>
            <a:endParaRPr b="1" sz="2600">
              <a:solidFill>
                <a:srgbClr val="484848"/>
              </a:solidFill>
              <a:latin typeface="Proxima Nova"/>
              <a:ea typeface="Proxima Nova"/>
              <a:cs typeface="Proxima Nova"/>
              <a:sym typeface="Proxima Nova"/>
            </a:endParaRPr>
          </a:p>
        </p:txBody>
      </p:sp>
      <p:sp>
        <p:nvSpPr>
          <p:cNvPr id="703" name="Google Shape;703;p98"/>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2"/>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99"/>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2"/>
              </a:solidFill>
              <a:latin typeface="Proxima Nova"/>
              <a:ea typeface="Proxima Nova"/>
              <a:cs typeface="Proxima Nova"/>
              <a:sym typeface="Proxima Nova"/>
            </a:endParaRPr>
          </a:p>
        </p:txBody>
      </p:sp>
      <p:pic>
        <p:nvPicPr>
          <p:cNvPr id="709" name="Google Shape;709;p99" title="Summer of Opportunity business socials.png"/>
          <p:cNvPicPr preferRelativeResize="0"/>
          <p:nvPr/>
        </p:nvPicPr>
        <p:blipFill>
          <a:blip r:embed="rId3">
            <a:alphaModFix/>
          </a:blip>
          <a:stretch>
            <a:fillRect/>
          </a:stretch>
        </p:blipFill>
        <p:spPr>
          <a:xfrm>
            <a:off x="2305050" y="152400"/>
            <a:ext cx="4838700"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100"/>
          <p:cNvSpPr txBox="1"/>
          <p:nvPr/>
        </p:nvSpPr>
        <p:spPr>
          <a:xfrm>
            <a:off x="609600" y="1832550"/>
            <a:ext cx="7924800" cy="147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600">
                <a:solidFill>
                  <a:srgbClr val="484848"/>
                </a:solidFill>
                <a:latin typeface="Proxima Nova"/>
                <a:ea typeface="Proxima Nova"/>
                <a:cs typeface="Proxima Nova"/>
                <a:sym typeface="Proxima Nova"/>
              </a:rPr>
              <a:t>How do you both promote work-based learning (WBL) opportunities to students and support them in choosing experiences that truly fit their goals?</a:t>
            </a:r>
            <a:endParaRPr b="1" sz="2600">
              <a:solidFill>
                <a:srgbClr val="484848"/>
              </a:solidFill>
              <a:latin typeface="Proxima Nova"/>
              <a:ea typeface="Proxima Nova"/>
              <a:cs typeface="Proxima Nova"/>
              <a:sym typeface="Proxima Nova"/>
            </a:endParaRPr>
          </a:p>
        </p:txBody>
      </p:sp>
      <p:sp>
        <p:nvSpPr>
          <p:cNvPr id="715" name="Google Shape;715;p100"/>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2"/>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101"/>
          <p:cNvSpPr txBox="1"/>
          <p:nvPr/>
        </p:nvSpPr>
        <p:spPr>
          <a:xfrm>
            <a:off x="609600" y="1832550"/>
            <a:ext cx="7924800" cy="147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600">
                <a:solidFill>
                  <a:srgbClr val="484848"/>
                </a:solidFill>
                <a:latin typeface="Proxima Nova"/>
                <a:ea typeface="Proxima Nova"/>
                <a:cs typeface="Proxima Nova"/>
                <a:sym typeface="Proxima Nova"/>
              </a:rPr>
              <a:t>Looking back on your experience building a regional WBL network, what are your biggest lessons learned—and what advice would you offer to districts just getting started?</a:t>
            </a:r>
            <a:endParaRPr b="1" sz="2600">
              <a:solidFill>
                <a:srgbClr val="484848"/>
              </a:solidFill>
              <a:latin typeface="Proxima Nova"/>
              <a:ea typeface="Proxima Nova"/>
              <a:cs typeface="Proxima Nova"/>
              <a:sym typeface="Proxima Nova"/>
            </a:endParaRPr>
          </a:p>
        </p:txBody>
      </p:sp>
      <p:sp>
        <p:nvSpPr>
          <p:cNvPr id="721" name="Google Shape;721;p101"/>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2"/>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571" name="Shape 571"/>
        <p:cNvGrpSpPr/>
        <p:nvPr/>
      </p:nvGrpSpPr>
      <p:grpSpPr>
        <a:xfrm>
          <a:off x="0" y="0"/>
          <a:ext cx="0" cy="0"/>
          <a:chOff x="0" y="0"/>
          <a:chExt cx="0" cy="0"/>
        </a:xfrm>
      </p:grpSpPr>
      <p:sp>
        <p:nvSpPr>
          <p:cNvPr id="572" name="Google Shape;572;p84"/>
          <p:cNvSpPr txBox="1"/>
          <p:nvPr>
            <p:ph idx="1" type="subTitle"/>
          </p:nvPr>
        </p:nvSpPr>
        <p:spPr>
          <a:xfrm>
            <a:off x="274325" y="2941200"/>
            <a:ext cx="2661000" cy="1407600"/>
          </a:xfrm>
          <a:prstGeom prst="rect">
            <a:avLst/>
          </a:prstGeom>
        </p:spPr>
        <p:txBody>
          <a:bodyPr anchorCtr="0" anchor="t" bIns="0" lIns="0" spcFirstLastPara="1" rIns="0" wrap="square" tIns="0">
            <a:noAutofit/>
          </a:bodyPr>
          <a:lstStyle/>
          <a:p>
            <a:pPr indent="0" lvl="0" marL="0" rtl="0" algn="ctr">
              <a:spcBef>
                <a:spcPts val="400"/>
              </a:spcBef>
              <a:spcAft>
                <a:spcPts val="0"/>
              </a:spcAft>
              <a:buNone/>
            </a:pPr>
            <a:r>
              <a:rPr b="1" lang="en">
                <a:solidFill>
                  <a:schemeClr val="lt1"/>
                </a:solidFill>
              </a:rPr>
              <a:t>Madison Hendrick</a:t>
            </a:r>
            <a:endParaRPr b="1">
              <a:solidFill>
                <a:schemeClr val="lt1"/>
              </a:solidFill>
            </a:endParaRPr>
          </a:p>
          <a:p>
            <a:pPr indent="0" lvl="0" marL="0" rtl="0" algn="ctr">
              <a:spcBef>
                <a:spcPts val="400"/>
              </a:spcBef>
              <a:spcAft>
                <a:spcPts val="0"/>
              </a:spcAft>
              <a:buNone/>
            </a:pPr>
            <a:r>
              <a:rPr lang="en" sz="800">
                <a:solidFill>
                  <a:schemeClr val="lt1"/>
                </a:solidFill>
              </a:rPr>
              <a:t>Partnership Manager, WBL</a:t>
            </a:r>
            <a:endParaRPr sz="800">
              <a:solidFill>
                <a:schemeClr val="lt1"/>
              </a:solidFill>
            </a:endParaRPr>
          </a:p>
          <a:p>
            <a:pPr indent="0" lvl="0" marL="0" rtl="0" algn="ctr">
              <a:spcBef>
                <a:spcPts val="2500"/>
              </a:spcBef>
              <a:spcAft>
                <a:spcPts val="0"/>
              </a:spcAft>
              <a:buNone/>
            </a:pPr>
            <a:r>
              <a:rPr lang="en" sz="1200" u="sng">
                <a:solidFill>
                  <a:schemeClr val="lt1"/>
                </a:solidFill>
                <a:hlinkClick r:id="rId3">
                  <a:extLst>
                    <a:ext uri="{A12FA001-AC4F-418D-AE19-62706E023703}">
                      <ahyp:hlinkClr val="tx"/>
                    </a:ext>
                  </a:extLst>
                </a:hlinkClick>
              </a:rPr>
              <a:t>madisonh</a:t>
            </a:r>
            <a:r>
              <a:rPr lang="en" sz="1200" u="sng">
                <a:solidFill>
                  <a:schemeClr val="lt1"/>
                </a:solidFill>
                <a:hlinkClick r:id="rId4">
                  <a:extLst>
                    <a:ext uri="{A12FA001-AC4F-418D-AE19-62706E023703}">
                      <ahyp:hlinkClr val="tx"/>
                    </a:ext>
                  </a:extLst>
                </a:hlinkClick>
              </a:rPr>
              <a:t>@xello.world</a:t>
            </a:r>
            <a:endParaRPr b="1">
              <a:solidFill>
                <a:schemeClr val="lt1"/>
              </a:solidFill>
            </a:endParaRPr>
          </a:p>
        </p:txBody>
      </p:sp>
      <p:sp>
        <p:nvSpPr>
          <p:cNvPr id="573" name="Google Shape;573;p84"/>
          <p:cNvSpPr txBox="1"/>
          <p:nvPr>
            <p:ph idx="3" type="subTitle"/>
          </p:nvPr>
        </p:nvSpPr>
        <p:spPr>
          <a:xfrm>
            <a:off x="3244725" y="2578159"/>
            <a:ext cx="4877100" cy="17706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a:solidFill>
                <a:schemeClr val="dk2"/>
              </a:solidFill>
            </a:endParaRPr>
          </a:p>
          <a:p>
            <a:pPr indent="-247650" lvl="0" marL="342900" marR="0" rtl="0" algn="l">
              <a:lnSpc>
                <a:spcPct val="100000"/>
              </a:lnSpc>
              <a:spcBef>
                <a:spcPts val="1000"/>
              </a:spcBef>
              <a:spcAft>
                <a:spcPts val="0"/>
              </a:spcAft>
              <a:buClr>
                <a:schemeClr val="accent3"/>
              </a:buClr>
              <a:buSzPts val="1200"/>
              <a:buFont typeface="Proxima Nova"/>
              <a:buChar char="●"/>
            </a:pPr>
            <a:r>
              <a:rPr lang="en"/>
              <a:t>When I’m not at work, I </a:t>
            </a:r>
            <a:r>
              <a:rPr lang="en"/>
              <a:t>love</a:t>
            </a:r>
            <a:r>
              <a:rPr lang="en"/>
              <a:t> to read. If you haven’t yet, I </a:t>
            </a:r>
            <a:r>
              <a:rPr lang="en"/>
              <a:t>recommend</a:t>
            </a:r>
            <a:r>
              <a:rPr lang="en"/>
              <a:t> reading Remarkably Bright Creatures by Shelby Van Pelt! </a:t>
            </a:r>
            <a:endParaRPr>
              <a:solidFill>
                <a:schemeClr val="dk2"/>
              </a:solidFill>
            </a:endParaRPr>
          </a:p>
          <a:p>
            <a:pPr indent="-247650" lvl="0" marL="342900" marR="0" rtl="0" algn="l">
              <a:lnSpc>
                <a:spcPct val="100000"/>
              </a:lnSpc>
              <a:spcBef>
                <a:spcPts val="1000"/>
              </a:spcBef>
              <a:spcAft>
                <a:spcPts val="1000"/>
              </a:spcAft>
              <a:buClr>
                <a:schemeClr val="accent3"/>
              </a:buClr>
              <a:buSzPts val="1200"/>
              <a:buFont typeface="Proxima Nova"/>
              <a:buChar char="●"/>
            </a:pPr>
            <a:r>
              <a:rPr lang="en"/>
              <a:t>I have a spunky and wonderful dog named Rita, </a:t>
            </a:r>
            <a:br>
              <a:rPr lang="en"/>
            </a:br>
            <a:r>
              <a:rPr lang="en"/>
              <a:t>who is also the best coworker!</a:t>
            </a:r>
            <a:endParaRPr>
              <a:solidFill>
                <a:schemeClr val="dk2"/>
              </a:solidFill>
            </a:endParaRPr>
          </a:p>
        </p:txBody>
      </p:sp>
      <p:sp>
        <p:nvSpPr>
          <p:cNvPr id="574" name="Google Shape;574;p84"/>
          <p:cNvSpPr txBox="1"/>
          <p:nvPr>
            <p:ph type="title"/>
          </p:nvPr>
        </p:nvSpPr>
        <p:spPr>
          <a:xfrm>
            <a:off x="3244725" y="274325"/>
            <a:ext cx="5611200" cy="502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latin typeface="Proxima Nova Semibold"/>
                <a:ea typeface="Proxima Nova Semibold"/>
                <a:cs typeface="Proxima Nova Semibold"/>
                <a:sym typeface="Proxima Nova Semibold"/>
              </a:rPr>
              <a:t>Hi, I’m Madi!</a:t>
            </a:r>
            <a:endParaRPr>
              <a:latin typeface="Proxima Nova Semibold"/>
              <a:ea typeface="Proxima Nova Semibold"/>
              <a:cs typeface="Proxima Nova Semibold"/>
              <a:sym typeface="Proxima Nova Semibold"/>
            </a:endParaRPr>
          </a:p>
        </p:txBody>
      </p:sp>
      <p:sp>
        <p:nvSpPr>
          <p:cNvPr id="575" name="Google Shape;575;p84"/>
          <p:cNvSpPr txBox="1"/>
          <p:nvPr>
            <p:ph idx="2" type="subTitle"/>
          </p:nvPr>
        </p:nvSpPr>
        <p:spPr>
          <a:xfrm>
            <a:off x="3244725" y="920450"/>
            <a:ext cx="5611200" cy="119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After discovering a passion for workforce development at the Chamber of Commerce in New Hampshire, I joined Xello as a Partnership Manager for Work-Based Learning. I now work to bridge the gap between education and industry by building partnerships that create meaningful, real-world opportunities for students.</a:t>
            </a:r>
            <a:endParaRPr/>
          </a:p>
        </p:txBody>
      </p:sp>
      <p:pic>
        <p:nvPicPr>
          <p:cNvPr id="576" name="Google Shape;576;p84" title="MH Email Signature.png"/>
          <p:cNvPicPr preferRelativeResize="0"/>
          <p:nvPr/>
        </p:nvPicPr>
        <p:blipFill rotWithShape="1">
          <a:blip r:embed="rId5">
            <a:alphaModFix/>
          </a:blip>
          <a:srcRect b="0" l="12485" r="12485" t="0"/>
          <a:stretch/>
        </p:blipFill>
        <p:spPr>
          <a:xfrm>
            <a:off x="817625" y="982100"/>
            <a:ext cx="1574400" cy="1573800"/>
          </a:xfrm>
          <a:prstGeom prst="ellipse">
            <a:avLst/>
          </a:prstGeom>
          <a:noFill/>
          <a:ln cap="flat" cmpd="sng" w="28575">
            <a:solidFill>
              <a:srgbClr val="CCCCCC"/>
            </a:solidFill>
            <a:prstDash val="solid"/>
            <a:round/>
            <a:headEnd len="sm" w="sm" type="none"/>
            <a:tailEnd len="sm" w="sm" type="none"/>
          </a:ln>
        </p:spPr>
      </p:pic>
      <p:pic>
        <p:nvPicPr>
          <p:cNvPr id="577" name="Google Shape;577;p84" title="901d46e4b3dc83a4e2f6321f62216ff9.JPEG"/>
          <p:cNvPicPr preferRelativeResize="0"/>
          <p:nvPr>
            <p:ph idx="5" type="pic"/>
          </p:nvPr>
        </p:nvPicPr>
        <p:blipFill rotWithShape="1">
          <a:blip r:embed="rId6">
            <a:alphaModFix/>
          </a:blip>
          <a:srcRect b="43976" l="25189" r="16732" t="13514"/>
          <a:stretch/>
        </p:blipFill>
        <p:spPr>
          <a:xfrm>
            <a:off x="6790304" y="3431400"/>
            <a:ext cx="1196100" cy="1196100"/>
          </a:xfrm>
          <a:prstGeom prst="ellipse">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25" name="Shape 725"/>
        <p:cNvGrpSpPr/>
        <p:nvPr/>
      </p:nvGrpSpPr>
      <p:grpSpPr>
        <a:xfrm>
          <a:off x="0" y="0"/>
          <a:ext cx="0" cy="0"/>
          <a:chOff x="0" y="0"/>
          <a:chExt cx="0" cy="0"/>
        </a:xfrm>
      </p:grpSpPr>
      <p:sp>
        <p:nvSpPr>
          <p:cNvPr id="726" name="Google Shape;726;p102"/>
          <p:cNvSpPr txBox="1"/>
          <p:nvPr>
            <p:ph type="title"/>
          </p:nvPr>
        </p:nvSpPr>
        <p:spPr>
          <a:xfrm>
            <a:off x="941832" y="1609344"/>
            <a:ext cx="7260300" cy="10881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Questions from the audience?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03"/>
          <p:cNvSpPr txBox="1"/>
          <p:nvPr>
            <p:ph idx="1" type="subTitle"/>
          </p:nvPr>
        </p:nvSpPr>
        <p:spPr>
          <a:xfrm>
            <a:off x="5342425" y="3088350"/>
            <a:ext cx="3151500" cy="153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3345">
                <a:solidFill>
                  <a:schemeClr val="lt1"/>
                </a:solidFill>
              </a:rPr>
              <a:t>Susan Scott</a:t>
            </a:r>
            <a:endParaRPr b="1" sz="3345">
              <a:solidFill>
                <a:schemeClr val="lt1"/>
              </a:solidFill>
            </a:endParaRPr>
          </a:p>
          <a:p>
            <a:pPr indent="0" lvl="0" marL="0" rtl="0" algn="l">
              <a:spcBef>
                <a:spcPts val="0"/>
              </a:spcBef>
              <a:spcAft>
                <a:spcPts val="0"/>
              </a:spcAft>
              <a:buNone/>
            </a:pPr>
            <a:r>
              <a:rPr lang="en">
                <a:solidFill>
                  <a:schemeClr val="lt1"/>
                </a:solidFill>
              </a:rPr>
              <a:t>Business Community Coordinator</a:t>
            </a:r>
            <a:endParaRPr>
              <a:solidFill>
                <a:schemeClr val="lt1"/>
              </a:solidFill>
            </a:endParaRPr>
          </a:p>
          <a:p>
            <a:pPr indent="0" lvl="0" marL="0" rtl="0" algn="l">
              <a:spcBef>
                <a:spcPts val="0"/>
              </a:spcBef>
              <a:spcAft>
                <a:spcPts val="0"/>
              </a:spcAft>
              <a:buNone/>
            </a:pPr>
            <a:r>
              <a:rPr lang="en">
                <a:solidFill>
                  <a:schemeClr val="lt1"/>
                </a:solidFill>
              </a:rPr>
              <a:t>Thompson School District</a:t>
            </a:r>
            <a:endParaRPr>
              <a:solidFill>
                <a:schemeClr val="lt1"/>
              </a:solidFill>
            </a:endParaRPr>
          </a:p>
          <a:p>
            <a:pPr indent="0" lvl="0" marL="0" rtl="0" algn="l">
              <a:spcBef>
                <a:spcPts val="0"/>
              </a:spcBef>
              <a:spcAft>
                <a:spcPts val="0"/>
              </a:spcAft>
              <a:buNone/>
            </a:pPr>
            <a:r>
              <a:rPr lang="en" u="sng">
                <a:hlinkClick r:id="rId3"/>
              </a:rPr>
              <a:t>susan.scott@tsd.org</a:t>
            </a:r>
            <a:r>
              <a:rPr lang="en"/>
              <a:t> </a:t>
            </a:r>
            <a:endParaRPr/>
          </a:p>
        </p:txBody>
      </p:sp>
      <p:sp>
        <p:nvSpPr>
          <p:cNvPr id="732" name="Google Shape;732;p103"/>
          <p:cNvSpPr txBox="1"/>
          <p:nvPr/>
        </p:nvSpPr>
        <p:spPr>
          <a:xfrm>
            <a:off x="4299650" y="612800"/>
            <a:ext cx="4460400" cy="145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Business-facing website: </a:t>
            </a:r>
            <a:r>
              <a:rPr lang="en" sz="1300" u="sng">
                <a:solidFill>
                  <a:schemeClr val="accent5"/>
                </a:solidFill>
                <a:latin typeface="Roboto"/>
                <a:ea typeface="Roboto"/>
                <a:cs typeface="Roboto"/>
                <a:sym typeface="Roboto"/>
                <a:hlinkClick r:id="rId4">
                  <a:extLst>
                    <a:ext uri="{A12FA001-AC4F-418D-AE19-62706E023703}">
                      <ahyp:hlinkClr val="tx"/>
                    </a:ext>
                  </a:extLst>
                </a:hlinkClick>
              </a:rPr>
              <a:t>nocoinspire.org/xello</a:t>
            </a:r>
            <a:endParaRPr>
              <a:latin typeface="Roboto"/>
              <a:ea typeface="Roboto"/>
              <a:cs typeface="Roboto"/>
              <a:sym typeface="Roboto"/>
            </a:endParaRPr>
          </a:p>
          <a:p>
            <a:pPr indent="0" lvl="0" marL="0" rtl="0" algn="l">
              <a:lnSpc>
                <a:spcPct val="115000"/>
              </a:lnSpc>
              <a:spcBef>
                <a:spcPts val="1200"/>
              </a:spcBef>
              <a:spcAft>
                <a:spcPts val="0"/>
              </a:spcAft>
              <a:buNone/>
            </a:pPr>
            <a:r>
              <a:rPr lang="en">
                <a:latin typeface="Roboto"/>
                <a:ea typeface="Roboto"/>
                <a:cs typeface="Roboto"/>
                <a:sym typeface="Roboto"/>
              </a:rPr>
              <a:t>School district Xello/WBL resource sites:</a:t>
            </a:r>
            <a:endParaRPr>
              <a:latin typeface="Roboto"/>
              <a:ea typeface="Roboto"/>
              <a:cs typeface="Roboto"/>
              <a:sym typeface="Roboto"/>
            </a:endParaRPr>
          </a:p>
          <a:p>
            <a:pPr indent="-317500" lvl="0" marL="457200" rtl="0" algn="l">
              <a:lnSpc>
                <a:spcPct val="115000"/>
              </a:lnSpc>
              <a:spcBef>
                <a:spcPts val="1200"/>
              </a:spcBef>
              <a:spcAft>
                <a:spcPts val="0"/>
              </a:spcAft>
              <a:buSzPts val="1400"/>
              <a:buFont typeface="Roboto"/>
              <a:buChar char="●"/>
            </a:pPr>
            <a:r>
              <a:rPr lang="en" u="sng">
                <a:solidFill>
                  <a:schemeClr val="hlink"/>
                </a:solidFill>
                <a:latin typeface="Roboto"/>
                <a:ea typeface="Roboto"/>
                <a:cs typeface="Roboto"/>
                <a:sym typeface="Roboto"/>
                <a:hlinkClick r:id="rId5"/>
              </a:rPr>
              <a:t>Thompson School District</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u="sng">
                <a:solidFill>
                  <a:schemeClr val="hlink"/>
                </a:solidFill>
                <a:latin typeface="Roboto"/>
                <a:ea typeface="Roboto"/>
                <a:cs typeface="Roboto"/>
                <a:sym typeface="Roboto"/>
                <a:hlinkClick r:id="rId6"/>
              </a:rPr>
              <a:t>Poudre School District</a:t>
            </a:r>
            <a:endParaRPr>
              <a:latin typeface="Roboto"/>
              <a:ea typeface="Roboto"/>
              <a:cs typeface="Roboto"/>
              <a:sym typeface="Roboto"/>
            </a:endParaRPr>
          </a:p>
        </p:txBody>
      </p:sp>
      <p:pic>
        <p:nvPicPr>
          <p:cNvPr id="733" name="Google Shape;733;p103" title="New logo with map.JPEG"/>
          <p:cNvPicPr preferRelativeResize="0"/>
          <p:nvPr/>
        </p:nvPicPr>
        <p:blipFill>
          <a:blip r:embed="rId7">
            <a:alphaModFix/>
          </a:blip>
          <a:stretch>
            <a:fillRect/>
          </a:stretch>
        </p:blipFill>
        <p:spPr>
          <a:xfrm>
            <a:off x="274325" y="482338"/>
            <a:ext cx="3885829" cy="1712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id="738" name="Google Shape;738;p104">
            <a:hlinkClick r:id="rId3"/>
          </p:cNvPr>
          <p:cNvPicPr preferRelativeResize="0"/>
          <p:nvPr/>
        </p:nvPicPr>
        <p:blipFill>
          <a:blip r:embed="rId4">
            <a:alphaModFix/>
          </a:blip>
          <a:stretch>
            <a:fillRect/>
          </a:stretch>
        </p:blipFill>
        <p:spPr>
          <a:xfrm>
            <a:off x="1761075" y="3710657"/>
            <a:ext cx="429768" cy="429768"/>
          </a:xfrm>
          <a:prstGeom prst="rect">
            <a:avLst/>
          </a:prstGeom>
          <a:noFill/>
          <a:ln>
            <a:noFill/>
          </a:ln>
        </p:spPr>
      </p:pic>
      <p:pic>
        <p:nvPicPr>
          <p:cNvPr id="739" name="Google Shape;739;p104">
            <a:hlinkClick r:id="rId5"/>
          </p:cNvPr>
          <p:cNvPicPr preferRelativeResize="0"/>
          <p:nvPr/>
        </p:nvPicPr>
        <p:blipFill>
          <a:blip r:embed="rId6">
            <a:alphaModFix/>
          </a:blip>
          <a:stretch>
            <a:fillRect/>
          </a:stretch>
        </p:blipFill>
        <p:spPr>
          <a:xfrm>
            <a:off x="3428217" y="3710657"/>
            <a:ext cx="429768" cy="429768"/>
          </a:xfrm>
          <a:prstGeom prst="rect">
            <a:avLst/>
          </a:prstGeom>
          <a:noFill/>
          <a:ln>
            <a:noFill/>
          </a:ln>
        </p:spPr>
      </p:pic>
      <p:pic>
        <p:nvPicPr>
          <p:cNvPr id="740" name="Google Shape;740;p104">
            <a:hlinkClick r:id="rId7"/>
          </p:cNvPr>
          <p:cNvPicPr preferRelativeResize="0"/>
          <p:nvPr/>
        </p:nvPicPr>
        <p:blipFill>
          <a:blip r:embed="rId8">
            <a:alphaModFix/>
          </a:blip>
          <a:stretch>
            <a:fillRect/>
          </a:stretch>
        </p:blipFill>
        <p:spPr>
          <a:xfrm>
            <a:off x="2594646" y="3710657"/>
            <a:ext cx="429768" cy="429768"/>
          </a:xfrm>
          <a:prstGeom prst="rect">
            <a:avLst/>
          </a:prstGeom>
          <a:noFill/>
          <a:ln>
            <a:noFill/>
          </a:ln>
        </p:spPr>
      </p:pic>
      <p:pic>
        <p:nvPicPr>
          <p:cNvPr id="741" name="Google Shape;741;p104">
            <a:hlinkClick r:id="rId9"/>
          </p:cNvPr>
          <p:cNvPicPr preferRelativeResize="0"/>
          <p:nvPr/>
        </p:nvPicPr>
        <p:blipFill>
          <a:blip r:embed="rId10">
            <a:alphaModFix/>
          </a:blip>
          <a:stretch>
            <a:fillRect/>
          </a:stretch>
        </p:blipFill>
        <p:spPr>
          <a:xfrm>
            <a:off x="272400" y="3683796"/>
            <a:ext cx="429769" cy="483489"/>
          </a:xfrm>
          <a:prstGeom prst="rect">
            <a:avLst/>
          </a:prstGeom>
          <a:noFill/>
          <a:ln>
            <a:noFill/>
          </a:ln>
        </p:spPr>
      </p:pic>
      <p:pic>
        <p:nvPicPr>
          <p:cNvPr id="742" name="Google Shape;742;p104"/>
          <p:cNvPicPr preferRelativeResize="0"/>
          <p:nvPr/>
        </p:nvPicPr>
        <p:blipFill>
          <a:blip r:embed="rId11">
            <a:alphaModFix/>
          </a:blip>
          <a:stretch>
            <a:fillRect/>
          </a:stretch>
        </p:blipFill>
        <p:spPr>
          <a:xfrm>
            <a:off x="4261788" y="3710656"/>
            <a:ext cx="429769" cy="429769"/>
          </a:xfrm>
          <a:prstGeom prst="rect">
            <a:avLst/>
          </a:prstGeom>
          <a:noFill/>
          <a:ln>
            <a:noFill/>
          </a:ln>
        </p:spPr>
      </p:pic>
      <p:sp>
        <p:nvSpPr>
          <p:cNvPr id="743" name="Google Shape;743;p104"/>
          <p:cNvSpPr txBox="1"/>
          <p:nvPr/>
        </p:nvSpPr>
        <p:spPr>
          <a:xfrm>
            <a:off x="1761075" y="4391538"/>
            <a:ext cx="11814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solidFill>
                  <a:schemeClr val="dk2"/>
                </a:solidFill>
                <a:latin typeface="Proxima Nova Semibold"/>
                <a:ea typeface="Proxima Nova Semibold"/>
                <a:cs typeface="Proxima Nova Semibold"/>
                <a:sym typeface="Proxima Nova Semibold"/>
              </a:rPr>
              <a:t>@xellofuture</a:t>
            </a:r>
            <a:endParaRPr sz="1200">
              <a:solidFill>
                <a:schemeClr val="dk2"/>
              </a:solidFill>
              <a:latin typeface="Proxima Nova Semibold"/>
              <a:ea typeface="Proxima Nova Semibold"/>
              <a:cs typeface="Proxima Nova Semibold"/>
              <a:sym typeface="Proxima Nova Semibold"/>
            </a:endParaRPr>
          </a:p>
        </p:txBody>
      </p:sp>
      <p:sp>
        <p:nvSpPr>
          <p:cNvPr id="744" name="Google Shape;744;p104"/>
          <p:cNvSpPr txBox="1"/>
          <p:nvPr/>
        </p:nvSpPr>
        <p:spPr>
          <a:xfrm>
            <a:off x="272400" y="4391538"/>
            <a:ext cx="11814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solidFill>
                  <a:schemeClr val="dk2"/>
                </a:solidFill>
                <a:latin typeface="Proxima Nova Semibold"/>
                <a:ea typeface="Proxima Nova Semibold"/>
                <a:cs typeface="Proxima Nova Semibold"/>
                <a:sym typeface="Proxima Nova Semibold"/>
              </a:rPr>
              <a:t>help.xello.world</a:t>
            </a:r>
            <a:endParaRPr sz="1200">
              <a:solidFill>
                <a:schemeClr val="dk2"/>
              </a:solidFill>
              <a:latin typeface="Proxima Nova Semibold"/>
              <a:ea typeface="Proxima Nova Semibold"/>
              <a:cs typeface="Proxima Nova Semibold"/>
              <a:sym typeface="Proxima Nova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81" name="Shape 581"/>
        <p:cNvGrpSpPr/>
        <p:nvPr/>
      </p:nvGrpSpPr>
      <p:grpSpPr>
        <a:xfrm>
          <a:off x="0" y="0"/>
          <a:ext cx="0" cy="0"/>
          <a:chOff x="0" y="0"/>
          <a:chExt cx="0" cy="0"/>
        </a:xfrm>
      </p:grpSpPr>
      <p:sp>
        <p:nvSpPr>
          <p:cNvPr id="582" name="Google Shape;582;p85"/>
          <p:cNvSpPr txBox="1"/>
          <p:nvPr>
            <p:ph idx="4294967295" type="subTitle"/>
          </p:nvPr>
        </p:nvSpPr>
        <p:spPr>
          <a:xfrm>
            <a:off x="4719675" y="274325"/>
            <a:ext cx="4145400" cy="4297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Who are we at Xello?</a:t>
            </a:r>
            <a:endParaRPr sz="1600">
              <a:latin typeface="Proxima Nova Semibold"/>
              <a:ea typeface="Proxima Nova Semibold"/>
              <a:cs typeface="Proxima Nova Semibold"/>
              <a:sym typeface="Proxima Nova Semibold"/>
            </a:endParaRPr>
          </a:p>
          <a:p>
            <a:pPr indent="0" lvl="0" marL="0" rtl="0" algn="l">
              <a:spcBef>
                <a:spcPts val="1000"/>
              </a:spcBef>
              <a:spcAft>
                <a:spcPts val="0"/>
              </a:spcAft>
              <a:buNone/>
            </a:pPr>
            <a:r>
              <a:rPr lang="en" sz="1600">
                <a:solidFill>
                  <a:schemeClr val="dk1"/>
                </a:solidFill>
                <a:latin typeface="Proxima Nova Semibold"/>
                <a:ea typeface="Proxima Nova Semibold"/>
                <a:cs typeface="Proxima Nova Semibold"/>
                <a:sym typeface="Proxima Nova Semibold"/>
              </a:rPr>
              <a:t>Hello, we’re Xello! </a:t>
            </a:r>
            <a:endParaRPr sz="1600">
              <a:solidFill>
                <a:schemeClr val="dk1"/>
              </a:solidFill>
              <a:latin typeface="Proxima Nova Semibold"/>
              <a:ea typeface="Proxima Nova Semibold"/>
              <a:cs typeface="Proxima Nova Semibold"/>
              <a:sym typeface="Proxima Nova Semibold"/>
            </a:endParaRPr>
          </a:p>
          <a:p>
            <a:pPr indent="0" lvl="0" marL="0" rtl="0" algn="l">
              <a:lnSpc>
                <a:spcPct val="115000"/>
              </a:lnSpc>
              <a:spcBef>
                <a:spcPts val="1000"/>
              </a:spcBef>
              <a:spcAft>
                <a:spcPts val="0"/>
              </a:spcAft>
              <a:buNone/>
            </a:pPr>
            <a:r>
              <a:rPr lang="en" sz="1200">
                <a:solidFill>
                  <a:schemeClr val="dk1"/>
                </a:solidFill>
                <a:latin typeface="Proxima Nova"/>
                <a:ea typeface="Proxima Nova"/>
                <a:cs typeface="Proxima Nova"/>
                <a:sym typeface="Proxima Nova"/>
              </a:rPr>
              <a:t>Over the last 25 years, our company has been helping students across North America become college, career, and future-ready. </a:t>
            </a:r>
            <a:endParaRPr sz="1200">
              <a:solidFill>
                <a:schemeClr val="dk1"/>
              </a:solidFill>
              <a:latin typeface="Proxima Nova"/>
              <a:ea typeface="Proxima Nova"/>
              <a:cs typeface="Proxima Nova"/>
              <a:sym typeface="Proxima Nova"/>
            </a:endParaRPr>
          </a:p>
          <a:p>
            <a:pPr indent="0" lvl="0" marL="0" rtl="0" algn="l">
              <a:lnSpc>
                <a:spcPct val="115000"/>
              </a:lnSpc>
              <a:spcBef>
                <a:spcPts val="1000"/>
              </a:spcBef>
              <a:spcAft>
                <a:spcPts val="0"/>
              </a:spcAft>
              <a:buNone/>
            </a:pPr>
            <a:r>
              <a:rPr lang="en" sz="1200">
                <a:solidFill>
                  <a:schemeClr val="dk1"/>
                </a:solidFill>
                <a:latin typeface="Proxima Nova"/>
                <a:ea typeface="Proxima Nova"/>
                <a:cs typeface="Proxima Nova"/>
                <a:sym typeface="Proxima Nova"/>
              </a:rPr>
              <a:t>We come from humble beginnings. What started out as a small 3-person company, has grown to a 200+ person team dedicated to supporting thousands of districts and millions of students. </a:t>
            </a:r>
            <a:endParaRPr sz="1200">
              <a:solidFill>
                <a:schemeClr val="dk1"/>
              </a:solidFill>
              <a:latin typeface="Proxima Nova"/>
              <a:ea typeface="Proxima Nova"/>
              <a:cs typeface="Proxima Nova"/>
              <a:sym typeface="Proxima Nova"/>
            </a:endParaRPr>
          </a:p>
          <a:p>
            <a:pPr indent="0" lvl="0" marL="0" rtl="0" algn="l">
              <a:lnSpc>
                <a:spcPct val="115000"/>
              </a:lnSpc>
              <a:spcBef>
                <a:spcPts val="1000"/>
              </a:spcBef>
              <a:spcAft>
                <a:spcPts val="1000"/>
              </a:spcAft>
              <a:buNone/>
            </a:pPr>
            <a:r>
              <a:rPr lang="en" sz="1200">
                <a:solidFill>
                  <a:schemeClr val="dk1"/>
                </a:solidFill>
                <a:latin typeface="Proxima Nova"/>
                <a:ea typeface="Proxima Nova"/>
                <a:cs typeface="Proxima Nova"/>
                <a:sym typeface="Proxima Nova"/>
              </a:rPr>
              <a:t>Our program is used to help all K-12 students, regardless of background, ability or pathway, build personalized plans to help them reach their full academic potential and achieve future success.</a:t>
            </a:r>
            <a:endParaRPr>
              <a:solidFill>
                <a:schemeClr val="dk1"/>
              </a:solidFill>
            </a:endParaRPr>
          </a:p>
        </p:txBody>
      </p:sp>
      <p:pic>
        <p:nvPicPr>
          <p:cNvPr id="583" name="Google Shape;583;p85"/>
          <p:cNvPicPr preferRelativeResize="0"/>
          <p:nvPr/>
        </p:nvPicPr>
        <p:blipFill rotWithShape="1">
          <a:blip r:embed="rId3">
            <a:alphaModFix/>
          </a:blip>
          <a:srcRect b="1283" l="22413" r="23186" t="0"/>
          <a:stretch/>
        </p:blipFill>
        <p:spPr>
          <a:xfrm>
            <a:off x="274325" y="274325"/>
            <a:ext cx="4167425" cy="4297801"/>
          </a:xfrm>
          <a:prstGeom prst="rect">
            <a:avLst/>
          </a:prstGeom>
          <a:noFill/>
          <a:ln>
            <a:noFill/>
          </a:ln>
        </p:spPr>
      </p:pic>
      <p:sp>
        <p:nvSpPr>
          <p:cNvPr id="584" name="Google Shape;584;p85"/>
          <p:cNvSpPr txBox="1"/>
          <p:nvPr>
            <p:ph idx="12" type="sldNum"/>
          </p:nvPr>
        </p:nvSpPr>
        <p:spPr>
          <a:xfrm>
            <a:off x="274320" y="4800600"/>
            <a:ext cx="280200" cy="12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88" name="Shape 588"/>
        <p:cNvGrpSpPr/>
        <p:nvPr/>
      </p:nvGrpSpPr>
      <p:grpSpPr>
        <a:xfrm>
          <a:off x="0" y="0"/>
          <a:ext cx="0" cy="0"/>
          <a:chOff x="0" y="0"/>
          <a:chExt cx="0" cy="0"/>
        </a:xfrm>
      </p:grpSpPr>
      <p:sp>
        <p:nvSpPr>
          <p:cNvPr id="589" name="Google Shape;589;p86"/>
          <p:cNvSpPr/>
          <p:nvPr/>
        </p:nvSpPr>
        <p:spPr>
          <a:xfrm>
            <a:off x="6981290" y="2163510"/>
            <a:ext cx="1684800" cy="2367600"/>
          </a:xfrm>
          <a:prstGeom prst="rect">
            <a:avLst/>
          </a:prstGeom>
          <a:noFill/>
          <a:ln cap="flat" cmpd="sng" w="76200">
            <a:solidFill>
              <a:srgbClr val="82C31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000"/>
              </a:spcAft>
              <a:buClr>
                <a:schemeClr val="dk1"/>
              </a:buClr>
              <a:buSzPts val="1100"/>
              <a:buFont typeface="Arial"/>
              <a:buNone/>
            </a:pPr>
            <a:r>
              <a:t/>
            </a:r>
            <a:endParaRPr sz="1100">
              <a:solidFill>
                <a:srgbClr val="484848"/>
              </a:solidFill>
              <a:latin typeface="Proxima Nova Semibold"/>
              <a:ea typeface="Proxima Nova Semibold"/>
              <a:cs typeface="Proxima Nova Semibold"/>
              <a:sym typeface="Proxima Nova Semibold"/>
            </a:endParaRPr>
          </a:p>
        </p:txBody>
      </p:sp>
      <p:sp>
        <p:nvSpPr>
          <p:cNvPr id="590" name="Google Shape;590;p86"/>
          <p:cNvSpPr/>
          <p:nvPr/>
        </p:nvSpPr>
        <p:spPr>
          <a:xfrm>
            <a:off x="0" y="0"/>
            <a:ext cx="9153600" cy="47700"/>
          </a:xfrm>
          <a:prstGeom prst="rect">
            <a:avLst/>
          </a:prstGeom>
          <a:solidFill>
            <a:srgbClr val="82C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86"/>
          <p:cNvSpPr txBox="1"/>
          <p:nvPr>
            <p:ph idx="4294967295" type="title"/>
          </p:nvPr>
        </p:nvSpPr>
        <p:spPr>
          <a:xfrm>
            <a:off x="338100" y="369225"/>
            <a:ext cx="7972800" cy="488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solidFill>
                  <a:srgbClr val="484848"/>
                </a:solidFill>
              </a:rPr>
              <a:t>Designed to Support Educators &amp; Students</a:t>
            </a:r>
            <a:endParaRPr b="1" sz="2700">
              <a:solidFill>
                <a:srgbClr val="484848"/>
              </a:solidFill>
              <a:latin typeface="Proxima Nova"/>
              <a:ea typeface="Proxima Nova"/>
              <a:cs typeface="Proxima Nova"/>
              <a:sym typeface="Proxima Nova"/>
            </a:endParaRPr>
          </a:p>
          <a:p>
            <a:pPr indent="0" lvl="0" marL="0" rtl="0" algn="l">
              <a:spcBef>
                <a:spcPts val="1000"/>
              </a:spcBef>
              <a:spcAft>
                <a:spcPts val="0"/>
              </a:spcAft>
              <a:buNone/>
            </a:pPr>
            <a:r>
              <a:t/>
            </a:r>
            <a:endParaRPr sz="1800">
              <a:latin typeface="Proxima Nova Semibold"/>
              <a:ea typeface="Proxima Nova Semibold"/>
              <a:cs typeface="Proxima Nova Semibold"/>
              <a:sym typeface="Proxima Nova Semibold"/>
            </a:endParaRPr>
          </a:p>
        </p:txBody>
      </p:sp>
      <p:sp>
        <p:nvSpPr>
          <p:cNvPr id="592" name="Google Shape;592;p86"/>
          <p:cNvSpPr txBox="1"/>
          <p:nvPr/>
        </p:nvSpPr>
        <p:spPr>
          <a:xfrm>
            <a:off x="428963" y="3645985"/>
            <a:ext cx="15120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lang="en" sz="1100">
                <a:solidFill>
                  <a:srgbClr val="484848"/>
                </a:solidFill>
                <a:latin typeface="Proxima Nova Semibold"/>
                <a:ea typeface="Proxima Nova Semibold"/>
                <a:cs typeface="Proxima Nova Semibold"/>
                <a:sym typeface="Proxima Nova Semibold"/>
              </a:rPr>
              <a:t>Career Exploration</a:t>
            </a:r>
            <a:br>
              <a:rPr lang="en" sz="1100">
                <a:solidFill>
                  <a:srgbClr val="484848"/>
                </a:solidFill>
                <a:latin typeface="Proxima Nova Semibold"/>
                <a:ea typeface="Proxima Nova Semibold"/>
                <a:cs typeface="Proxima Nova Semibold"/>
                <a:sym typeface="Proxima Nova Semibold"/>
              </a:rPr>
            </a:br>
            <a:r>
              <a:rPr lang="en" sz="1100">
                <a:solidFill>
                  <a:srgbClr val="484848"/>
                </a:solidFill>
                <a:latin typeface="Proxima Nova Semibold"/>
                <a:ea typeface="Proxima Nova Semibold"/>
                <a:cs typeface="Proxima Nova Semibold"/>
                <a:sym typeface="Proxima Nova Semibold"/>
              </a:rPr>
              <a:t>&amp; Planning</a:t>
            </a:r>
            <a:endParaRPr sz="1100">
              <a:solidFill>
                <a:srgbClr val="737373"/>
              </a:solidFill>
              <a:latin typeface="Proxima Nova"/>
              <a:ea typeface="Proxima Nova"/>
              <a:cs typeface="Proxima Nova"/>
              <a:sym typeface="Proxima Nova"/>
            </a:endParaRPr>
          </a:p>
        </p:txBody>
      </p:sp>
      <p:pic>
        <p:nvPicPr>
          <p:cNvPr id="593" name="Google Shape;593;p86"/>
          <p:cNvPicPr preferRelativeResize="0"/>
          <p:nvPr/>
        </p:nvPicPr>
        <p:blipFill rotWithShape="1">
          <a:blip r:embed="rId3">
            <a:alphaModFix/>
          </a:blip>
          <a:srcRect b="0" l="0" r="0" t="0"/>
          <a:stretch/>
        </p:blipFill>
        <p:spPr>
          <a:xfrm>
            <a:off x="487488" y="2504810"/>
            <a:ext cx="1260000" cy="1260000"/>
          </a:xfrm>
          <a:prstGeom prst="rect">
            <a:avLst/>
          </a:prstGeom>
          <a:noFill/>
          <a:ln>
            <a:noFill/>
          </a:ln>
        </p:spPr>
      </p:pic>
      <p:sp>
        <p:nvSpPr>
          <p:cNvPr id="594" name="Google Shape;594;p86"/>
          <p:cNvSpPr txBox="1"/>
          <p:nvPr/>
        </p:nvSpPr>
        <p:spPr>
          <a:xfrm>
            <a:off x="2070263" y="3645985"/>
            <a:ext cx="15120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100">
                <a:solidFill>
                  <a:srgbClr val="484848"/>
                </a:solidFill>
                <a:latin typeface="Proxima Nova Semibold"/>
                <a:ea typeface="Proxima Nova Semibold"/>
                <a:cs typeface="Proxima Nova Semibold"/>
                <a:sym typeface="Proxima Nova Semibold"/>
              </a:rPr>
              <a:t>4-Year </a:t>
            </a:r>
            <a:endParaRPr sz="1100">
              <a:solidFill>
                <a:srgbClr val="484848"/>
              </a:solidFill>
              <a:latin typeface="Proxima Nova Semibold"/>
              <a:ea typeface="Proxima Nova Semibold"/>
              <a:cs typeface="Proxima Nova Semibold"/>
              <a:sym typeface="Proxima Nova Semibold"/>
            </a:endParaRPr>
          </a:p>
          <a:p>
            <a:pPr indent="0" lvl="0" marL="0" rtl="0" algn="ctr">
              <a:lnSpc>
                <a:spcPct val="115000"/>
              </a:lnSpc>
              <a:spcBef>
                <a:spcPts val="0"/>
              </a:spcBef>
              <a:spcAft>
                <a:spcPts val="0"/>
              </a:spcAft>
              <a:buNone/>
            </a:pPr>
            <a:r>
              <a:rPr lang="en" sz="1100">
                <a:solidFill>
                  <a:srgbClr val="484848"/>
                </a:solidFill>
                <a:latin typeface="Proxima Nova Semibold"/>
                <a:ea typeface="Proxima Nova Semibold"/>
                <a:cs typeface="Proxima Nova Semibold"/>
                <a:sym typeface="Proxima Nova Semibold"/>
              </a:rPr>
              <a:t>Course Plans</a:t>
            </a:r>
            <a:endParaRPr sz="1100">
              <a:solidFill>
                <a:srgbClr val="484848"/>
              </a:solidFill>
              <a:latin typeface="Proxima Nova Semibold"/>
              <a:ea typeface="Proxima Nova Semibold"/>
              <a:cs typeface="Proxima Nova Semibold"/>
              <a:sym typeface="Proxima Nova Semibold"/>
            </a:endParaRPr>
          </a:p>
        </p:txBody>
      </p:sp>
      <p:pic>
        <p:nvPicPr>
          <p:cNvPr id="595" name="Google Shape;595;p86"/>
          <p:cNvPicPr preferRelativeResize="0"/>
          <p:nvPr/>
        </p:nvPicPr>
        <p:blipFill rotWithShape="1">
          <a:blip r:embed="rId4">
            <a:alphaModFix/>
          </a:blip>
          <a:srcRect b="0" l="0" r="0" t="0"/>
          <a:stretch/>
        </p:blipFill>
        <p:spPr>
          <a:xfrm>
            <a:off x="2128788" y="2504810"/>
            <a:ext cx="1260000" cy="1260000"/>
          </a:xfrm>
          <a:prstGeom prst="rect">
            <a:avLst/>
          </a:prstGeom>
          <a:noFill/>
          <a:ln>
            <a:noFill/>
          </a:ln>
        </p:spPr>
      </p:pic>
      <p:sp>
        <p:nvSpPr>
          <p:cNvPr id="596" name="Google Shape;596;p86"/>
          <p:cNvSpPr txBox="1"/>
          <p:nvPr/>
        </p:nvSpPr>
        <p:spPr>
          <a:xfrm>
            <a:off x="3711563" y="3645985"/>
            <a:ext cx="15120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lang="en" sz="1100">
                <a:solidFill>
                  <a:srgbClr val="484848"/>
                </a:solidFill>
                <a:latin typeface="Proxima Nova Semibold"/>
                <a:ea typeface="Proxima Nova Semibold"/>
                <a:cs typeface="Proxima Nova Semibold"/>
                <a:sym typeface="Proxima Nova Semibold"/>
              </a:rPr>
              <a:t>College Readiness &amp; Applications</a:t>
            </a:r>
            <a:endParaRPr sz="1100">
              <a:solidFill>
                <a:srgbClr val="484848"/>
              </a:solidFill>
              <a:latin typeface="Proxima Nova Semibold"/>
              <a:ea typeface="Proxima Nova Semibold"/>
              <a:cs typeface="Proxima Nova Semibold"/>
              <a:sym typeface="Proxima Nova Semibold"/>
            </a:endParaRPr>
          </a:p>
        </p:txBody>
      </p:sp>
      <p:pic>
        <p:nvPicPr>
          <p:cNvPr id="597" name="Google Shape;597;p86"/>
          <p:cNvPicPr preferRelativeResize="0"/>
          <p:nvPr/>
        </p:nvPicPr>
        <p:blipFill rotWithShape="1">
          <a:blip r:embed="rId5">
            <a:alphaModFix/>
          </a:blip>
          <a:srcRect b="0" l="0" r="0" t="0"/>
          <a:stretch/>
        </p:blipFill>
        <p:spPr>
          <a:xfrm>
            <a:off x="3770088" y="2504810"/>
            <a:ext cx="1260000" cy="1260000"/>
          </a:xfrm>
          <a:prstGeom prst="rect">
            <a:avLst/>
          </a:prstGeom>
          <a:noFill/>
          <a:ln>
            <a:noFill/>
          </a:ln>
        </p:spPr>
      </p:pic>
      <p:sp>
        <p:nvSpPr>
          <p:cNvPr id="598" name="Google Shape;598;p86"/>
          <p:cNvSpPr txBox="1"/>
          <p:nvPr/>
        </p:nvSpPr>
        <p:spPr>
          <a:xfrm>
            <a:off x="5375700" y="3645985"/>
            <a:ext cx="15120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lang="en" sz="1100">
                <a:solidFill>
                  <a:srgbClr val="484848"/>
                </a:solidFill>
                <a:latin typeface="Proxima Nova Semibold"/>
                <a:ea typeface="Proxima Nova Semibold"/>
                <a:cs typeface="Proxima Nova Semibold"/>
                <a:sym typeface="Proxima Nova Semibold"/>
              </a:rPr>
              <a:t>FAFSA Tracking &amp; Completion</a:t>
            </a:r>
            <a:endParaRPr sz="1100">
              <a:solidFill>
                <a:srgbClr val="484848"/>
              </a:solidFill>
              <a:latin typeface="Proxima Nova Semibold"/>
              <a:ea typeface="Proxima Nova Semibold"/>
              <a:cs typeface="Proxima Nova Semibold"/>
              <a:sym typeface="Proxima Nova Semibold"/>
            </a:endParaRPr>
          </a:p>
        </p:txBody>
      </p:sp>
      <p:pic>
        <p:nvPicPr>
          <p:cNvPr id="599" name="Google Shape;599;p86"/>
          <p:cNvPicPr preferRelativeResize="0"/>
          <p:nvPr/>
        </p:nvPicPr>
        <p:blipFill rotWithShape="1">
          <a:blip r:embed="rId6">
            <a:alphaModFix/>
          </a:blip>
          <a:srcRect b="0" l="0" r="0" t="0"/>
          <a:stretch/>
        </p:blipFill>
        <p:spPr>
          <a:xfrm>
            <a:off x="5434225" y="2504810"/>
            <a:ext cx="1260001" cy="1260001"/>
          </a:xfrm>
          <a:prstGeom prst="rect">
            <a:avLst/>
          </a:prstGeom>
          <a:noFill/>
          <a:ln>
            <a:noFill/>
          </a:ln>
        </p:spPr>
      </p:pic>
      <p:sp>
        <p:nvSpPr>
          <p:cNvPr id="600" name="Google Shape;600;p86"/>
          <p:cNvSpPr txBox="1"/>
          <p:nvPr/>
        </p:nvSpPr>
        <p:spPr>
          <a:xfrm>
            <a:off x="7160000" y="3645985"/>
            <a:ext cx="15120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lang="en" sz="1100">
                <a:solidFill>
                  <a:srgbClr val="484848"/>
                </a:solidFill>
                <a:latin typeface="Proxima Nova Semibold"/>
                <a:ea typeface="Proxima Nova Semibold"/>
                <a:cs typeface="Proxima Nova Semibold"/>
                <a:sym typeface="Proxima Nova Semibold"/>
              </a:rPr>
              <a:t>Work-Based Learning</a:t>
            </a:r>
            <a:endParaRPr sz="1100">
              <a:solidFill>
                <a:srgbClr val="484848"/>
              </a:solidFill>
              <a:latin typeface="Proxima Nova Semibold"/>
              <a:ea typeface="Proxima Nova Semibold"/>
              <a:cs typeface="Proxima Nova Semibold"/>
              <a:sym typeface="Proxima Nova Semibold"/>
            </a:endParaRPr>
          </a:p>
        </p:txBody>
      </p:sp>
      <p:pic>
        <p:nvPicPr>
          <p:cNvPr id="601" name="Google Shape;601;p86"/>
          <p:cNvPicPr preferRelativeResize="0"/>
          <p:nvPr/>
        </p:nvPicPr>
        <p:blipFill rotWithShape="1">
          <a:blip r:embed="rId7">
            <a:alphaModFix/>
          </a:blip>
          <a:srcRect b="1076" l="0" r="0" t="1076"/>
          <a:stretch/>
        </p:blipFill>
        <p:spPr>
          <a:xfrm>
            <a:off x="7238739" y="2504810"/>
            <a:ext cx="1169900" cy="1216312"/>
          </a:xfrm>
          <a:prstGeom prst="rect">
            <a:avLst/>
          </a:prstGeom>
          <a:noFill/>
          <a:ln>
            <a:noFill/>
          </a:ln>
        </p:spPr>
      </p:pic>
      <p:sp>
        <p:nvSpPr>
          <p:cNvPr id="602" name="Google Shape;602;p86"/>
          <p:cNvSpPr txBox="1"/>
          <p:nvPr>
            <p:ph idx="4294967295" type="subTitle"/>
          </p:nvPr>
        </p:nvSpPr>
        <p:spPr>
          <a:xfrm>
            <a:off x="285075" y="967400"/>
            <a:ext cx="7404900" cy="927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en"/>
              <a:t>Connects career exploration, planning, and real-world experiences</a:t>
            </a:r>
            <a:endParaRPr/>
          </a:p>
          <a:p>
            <a:pPr indent="-317500" lvl="0" marL="457200" rtl="0" algn="l">
              <a:spcBef>
                <a:spcPts val="0"/>
              </a:spcBef>
              <a:spcAft>
                <a:spcPts val="0"/>
              </a:spcAft>
              <a:buSzPts val="1400"/>
              <a:buChar char="●"/>
            </a:pPr>
            <a:r>
              <a:rPr lang="en"/>
              <a:t>Built-in curriculum, 4-year planning, and application tracking</a:t>
            </a:r>
            <a:endParaRPr/>
          </a:p>
          <a:p>
            <a:pPr indent="-317500" lvl="0" marL="457200" rtl="0" algn="l">
              <a:spcBef>
                <a:spcPts val="0"/>
              </a:spcBef>
              <a:spcAft>
                <a:spcPts val="0"/>
              </a:spcAft>
              <a:buSzPts val="1400"/>
              <a:buChar char="●"/>
            </a:pPr>
            <a:r>
              <a:rPr lang="en"/>
              <a:t>Supports Work-Based Learning and aligned student pathways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06" name="Shape 606"/>
        <p:cNvGrpSpPr/>
        <p:nvPr/>
      </p:nvGrpSpPr>
      <p:grpSpPr>
        <a:xfrm>
          <a:off x="0" y="0"/>
          <a:ext cx="0" cy="0"/>
          <a:chOff x="0" y="0"/>
          <a:chExt cx="0" cy="0"/>
        </a:xfrm>
      </p:grpSpPr>
      <p:sp>
        <p:nvSpPr>
          <p:cNvPr id="607" name="Google Shape;607;p87"/>
          <p:cNvSpPr txBox="1"/>
          <p:nvPr/>
        </p:nvSpPr>
        <p:spPr>
          <a:xfrm>
            <a:off x="1020450" y="274325"/>
            <a:ext cx="7103100" cy="1631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lang="en" sz="3200">
                <a:solidFill>
                  <a:srgbClr val="FFFFFF"/>
                </a:solidFill>
                <a:latin typeface="Proxima Nova"/>
                <a:ea typeface="Proxima Nova"/>
                <a:cs typeface="Proxima Nova"/>
                <a:sym typeface="Proxima Nova"/>
              </a:rPr>
              <a:t>The Current CCR Landscape</a:t>
            </a:r>
            <a:r>
              <a:rPr b="1" lang="en" sz="3200">
                <a:solidFill>
                  <a:srgbClr val="FFFFFF"/>
                </a:solidFill>
                <a:latin typeface="Proxima Nova"/>
                <a:ea typeface="Proxima Nova"/>
                <a:cs typeface="Proxima Nova"/>
                <a:sym typeface="Proxima Nova"/>
              </a:rPr>
              <a:t>  </a:t>
            </a:r>
            <a:endParaRPr b="1" sz="3200">
              <a:solidFill>
                <a:srgbClr val="FFFF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3600"/>
              <a:buFont typeface="Arial"/>
              <a:buNone/>
            </a:pPr>
            <a:r>
              <a:t/>
            </a:r>
            <a:endParaRPr b="1" i="0" sz="3200" u="none" cap="none" strike="noStrike">
              <a:solidFill>
                <a:srgbClr val="FFFFFF"/>
              </a:solidFill>
              <a:latin typeface="Proxima Nova"/>
              <a:ea typeface="Proxima Nova"/>
              <a:cs typeface="Proxima Nova"/>
              <a:sym typeface="Proxima Nova"/>
            </a:endParaRPr>
          </a:p>
        </p:txBody>
      </p:sp>
      <p:sp>
        <p:nvSpPr>
          <p:cNvPr id="608" name="Google Shape;608;p87"/>
          <p:cNvSpPr txBox="1"/>
          <p:nvPr/>
        </p:nvSpPr>
        <p:spPr>
          <a:xfrm>
            <a:off x="291050" y="4669876"/>
            <a:ext cx="4935900" cy="3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lt2"/>
                </a:solidFill>
                <a:latin typeface="Proxima Nova"/>
                <a:ea typeface="Proxima Nova"/>
                <a:cs typeface="Proxima Nova"/>
                <a:sym typeface="Proxima Nova"/>
              </a:rPr>
              <a:t>*</a:t>
            </a:r>
            <a:r>
              <a:rPr lang="en" sz="900">
                <a:solidFill>
                  <a:schemeClr val="lt2"/>
                </a:solidFill>
                <a:latin typeface="Proxima Nova"/>
                <a:ea typeface="Proxima Nova"/>
                <a:cs typeface="Proxima Nova"/>
                <a:sym typeface="Proxima Nova"/>
              </a:rPr>
              <a:t>Figures are based on a recent study by Xello that surveyed 281 U.S.-based, K–12 educators. </a:t>
            </a:r>
            <a:endParaRPr sz="9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sz="600">
              <a:solidFill>
                <a:srgbClr val="EFEFEF"/>
              </a:solidFill>
              <a:latin typeface="Proxima Nova"/>
              <a:ea typeface="Proxima Nova"/>
              <a:cs typeface="Proxima Nova"/>
              <a:sym typeface="Proxima Nova"/>
            </a:endParaRPr>
          </a:p>
        </p:txBody>
      </p:sp>
      <p:sp>
        <p:nvSpPr>
          <p:cNvPr id="609" name="Google Shape;609;p87"/>
          <p:cNvSpPr txBox="1"/>
          <p:nvPr/>
        </p:nvSpPr>
        <p:spPr>
          <a:xfrm>
            <a:off x="5287775" y="2737038"/>
            <a:ext cx="3155100" cy="144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5000">
                <a:solidFill>
                  <a:srgbClr val="82C31F"/>
                </a:solidFill>
                <a:latin typeface="Proxima Nova"/>
                <a:ea typeface="Proxima Nova"/>
                <a:cs typeface="Proxima Nova"/>
                <a:sym typeface="Proxima Nova"/>
              </a:rPr>
              <a:t>86</a:t>
            </a:r>
            <a:r>
              <a:rPr b="1" lang="en" sz="5000">
                <a:solidFill>
                  <a:srgbClr val="82C31F"/>
                </a:solidFill>
                <a:latin typeface="Proxima Nova"/>
                <a:ea typeface="Proxima Nova"/>
                <a:cs typeface="Proxima Nova"/>
                <a:sym typeface="Proxima Nova"/>
              </a:rPr>
              <a:t>%</a:t>
            </a:r>
            <a:endParaRPr b="1" sz="5000">
              <a:solidFill>
                <a:srgbClr val="82C31F"/>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rgbClr val="FAFAFA"/>
                </a:solidFill>
                <a:latin typeface="Proxima Nova"/>
                <a:ea typeface="Proxima Nova"/>
                <a:cs typeface="Proxima Nova"/>
                <a:sym typeface="Proxima Nova"/>
              </a:rPr>
              <a:t>Are confident students will graduate work-force ready</a:t>
            </a:r>
            <a:endParaRPr b="1" sz="3400">
              <a:solidFill>
                <a:srgbClr val="82C31F"/>
              </a:solidFill>
              <a:latin typeface="Proxima Nova"/>
              <a:ea typeface="Proxima Nova"/>
              <a:cs typeface="Proxima Nova"/>
              <a:sym typeface="Proxima Nova"/>
            </a:endParaRPr>
          </a:p>
        </p:txBody>
      </p:sp>
      <p:sp>
        <p:nvSpPr>
          <p:cNvPr id="610" name="Google Shape;610;p87"/>
          <p:cNvSpPr txBox="1"/>
          <p:nvPr/>
        </p:nvSpPr>
        <p:spPr>
          <a:xfrm>
            <a:off x="5287775" y="614025"/>
            <a:ext cx="2737800" cy="46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solidFill>
                <a:srgbClr val="FAFAFA"/>
              </a:solidFill>
              <a:latin typeface="Proxima Nova"/>
              <a:ea typeface="Proxima Nova"/>
              <a:cs typeface="Proxima Nova"/>
              <a:sym typeface="Proxima Nova"/>
            </a:endParaRPr>
          </a:p>
        </p:txBody>
      </p:sp>
      <p:sp>
        <p:nvSpPr>
          <p:cNvPr id="611" name="Google Shape;611;p87"/>
          <p:cNvSpPr txBox="1"/>
          <p:nvPr/>
        </p:nvSpPr>
        <p:spPr>
          <a:xfrm>
            <a:off x="5287775" y="1100963"/>
            <a:ext cx="2737800" cy="132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5000">
                <a:solidFill>
                  <a:srgbClr val="82C31F"/>
                </a:solidFill>
                <a:latin typeface="Proxima Nova"/>
                <a:ea typeface="Proxima Nova"/>
                <a:cs typeface="Proxima Nova"/>
                <a:sym typeface="Proxima Nova"/>
              </a:rPr>
              <a:t>94</a:t>
            </a:r>
            <a:r>
              <a:rPr b="1" lang="en" sz="5000">
                <a:solidFill>
                  <a:srgbClr val="82C31F"/>
                </a:solidFill>
                <a:latin typeface="Proxima Nova"/>
                <a:ea typeface="Proxima Nova"/>
                <a:cs typeface="Proxima Nova"/>
                <a:sym typeface="Proxima Nova"/>
              </a:rPr>
              <a:t>%</a:t>
            </a:r>
            <a:endParaRPr b="1" sz="5000">
              <a:solidFill>
                <a:srgbClr val="82C31F"/>
              </a:solidFill>
              <a:latin typeface="Proxima Nova"/>
              <a:ea typeface="Proxima Nova"/>
              <a:cs typeface="Proxima Nova"/>
              <a:sym typeface="Proxima Nova"/>
            </a:endParaRPr>
          </a:p>
          <a:p>
            <a:pPr indent="0" lvl="0" marL="0" rtl="0" algn="l">
              <a:spcBef>
                <a:spcPts val="0"/>
              </a:spcBef>
              <a:spcAft>
                <a:spcPts val="0"/>
              </a:spcAft>
              <a:buNone/>
            </a:pPr>
            <a:r>
              <a:rPr lang="en">
                <a:solidFill>
                  <a:srgbClr val="FAFAFA"/>
                </a:solidFill>
                <a:latin typeface="Proxima Nova"/>
                <a:ea typeface="Proxima Nova"/>
                <a:cs typeface="Proxima Nova"/>
                <a:sym typeface="Proxima Nova"/>
              </a:rPr>
              <a:t>Rate their CCR efforts as “Good” or “Excellent”</a:t>
            </a:r>
            <a:endParaRPr b="1" sz="3600">
              <a:solidFill>
                <a:srgbClr val="82C31F"/>
              </a:solidFill>
              <a:latin typeface="Proxima Nova"/>
              <a:ea typeface="Proxima Nova"/>
              <a:cs typeface="Proxima Nova"/>
              <a:sym typeface="Proxima Nova"/>
            </a:endParaRPr>
          </a:p>
        </p:txBody>
      </p:sp>
      <p:pic>
        <p:nvPicPr>
          <p:cNvPr id="612" name="Google Shape;612;p87" title="Screenshot 2026-04-16 102304.jpg"/>
          <p:cNvPicPr preferRelativeResize="0"/>
          <p:nvPr/>
        </p:nvPicPr>
        <p:blipFill rotWithShape="1">
          <a:blip r:embed="rId3">
            <a:alphaModFix/>
          </a:blip>
          <a:srcRect b="0" l="1254" r="0" t="0"/>
          <a:stretch/>
        </p:blipFill>
        <p:spPr>
          <a:xfrm>
            <a:off x="1043625" y="1213975"/>
            <a:ext cx="2076049" cy="2715525"/>
          </a:xfrm>
          <a:prstGeom prst="rect">
            <a:avLst/>
          </a:prstGeom>
          <a:noFill/>
          <a:ln cap="flat" cmpd="sng" w="9525">
            <a:solidFill>
              <a:schemeClr val="lt1"/>
            </a:solidFill>
            <a:prstDash val="solid"/>
            <a:round/>
            <a:headEnd len="sm" w="sm" type="none"/>
            <a:tailEnd len="sm" w="sm" type="none"/>
          </a:ln>
        </p:spPr>
      </p:pic>
      <p:pic>
        <p:nvPicPr>
          <p:cNvPr id="613" name="Google Shape;613;p87" title="Screenshot 2026-04-16 102816.jpg"/>
          <p:cNvPicPr preferRelativeResize="0"/>
          <p:nvPr/>
        </p:nvPicPr>
        <p:blipFill>
          <a:blip r:embed="rId4">
            <a:alphaModFix/>
          </a:blip>
          <a:stretch>
            <a:fillRect/>
          </a:stretch>
        </p:blipFill>
        <p:spPr>
          <a:xfrm>
            <a:off x="3637765" y="2237301"/>
            <a:ext cx="1131918" cy="1465624"/>
          </a:xfrm>
          <a:prstGeom prst="rect">
            <a:avLst/>
          </a:prstGeom>
          <a:noFill/>
          <a:ln cap="flat" cmpd="sng" w="7700">
            <a:solidFill>
              <a:schemeClr val="lt1"/>
            </a:solidFill>
            <a:prstDash val="solid"/>
            <a:round/>
            <a:headEnd len="sm" w="sm" type="none"/>
            <a:tailEnd len="sm" w="sm" type="none"/>
          </a:ln>
        </p:spPr>
      </p:pic>
      <p:pic>
        <p:nvPicPr>
          <p:cNvPr id="614" name="Google Shape;614;p87" title="Screenshot 2026-04-16 102415.jpg"/>
          <p:cNvPicPr preferRelativeResize="0"/>
          <p:nvPr/>
        </p:nvPicPr>
        <p:blipFill>
          <a:blip r:embed="rId5">
            <a:alphaModFix/>
          </a:blip>
          <a:stretch>
            <a:fillRect/>
          </a:stretch>
        </p:blipFill>
        <p:spPr>
          <a:xfrm>
            <a:off x="3246125" y="1440550"/>
            <a:ext cx="1131918" cy="1468479"/>
          </a:xfrm>
          <a:prstGeom prst="rect">
            <a:avLst/>
          </a:prstGeom>
          <a:noFill/>
          <a:ln cap="flat" cmpd="sng" w="7700">
            <a:solidFill>
              <a:schemeClr val="l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18" name="Shape 618"/>
        <p:cNvGrpSpPr/>
        <p:nvPr/>
      </p:nvGrpSpPr>
      <p:grpSpPr>
        <a:xfrm>
          <a:off x="0" y="0"/>
          <a:ext cx="0" cy="0"/>
          <a:chOff x="0" y="0"/>
          <a:chExt cx="0" cy="0"/>
        </a:xfrm>
      </p:grpSpPr>
      <p:sp>
        <p:nvSpPr>
          <p:cNvPr id="619" name="Google Shape;619;p88"/>
          <p:cNvSpPr txBox="1"/>
          <p:nvPr/>
        </p:nvSpPr>
        <p:spPr>
          <a:xfrm>
            <a:off x="2786050" y="376275"/>
            <a:ext cx="3261000" cy="94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lang="en" sz="3200">
                <a:solidFill>
                  <a:srgbClr val="FFFFFF"/>
                </a:solidFill>
                <a:latin typeface="Proxima Nova"/>
                <a:ea typeface="Proxima Nova"/>
                <a:cs typeface="Proxima Nova"/>
                <a:sym typeface="Proxima Nova"/>
              </a:rPr>
              <a:t>The WBL Gap</a:t>
            </a:r>
            <a:endParaRPr b="1" i="0" sz="3200" u="none" cap="none" strike="noStrike">
              <a:solidFill>
                <a:srgbClr val="FFFFFF"/>
              </a:solidFill>
              <a:latin typeface="Proxima Nova"/>
              <a:ea typeface="Proxima Nova"/>
              <a:cs typeface="Proxima Nova"/>
              <a:sym typeface="Proxima Nova"/>
            </a:endParaRPr>
          </a:p>
        </p:txBody>
      </p:sp>
      <p:sp>
        <p:nvSpPr>
          <p:cNvPr id="620" name="Google Shape;620;p88"/>
          <p:cNvSpPr txBox="1"/>
          <p:nvPr/>
        </p:nvSpPr>
        <p:spPr>
          <a:xfrm>
            <a:off x="291050" y="4669876"/>
            <a:ext cx="4935900" cy="3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lt2"/>
                </a:solidFill>
                <a:latin typeface="Proxima Nova"/>
                <a:ea typeface="Proxima Nova"/>
                <a:cs typeface="Proxima Nova"/>
                <a:sym typeface="Proxima Nova"/>
              </a:rPr>
              <a:t>*</a:t>
            </a:r>
            <a:r>
              <a:rPr lang="en" sz="900">
                <a:solidFill>
                  <a:schemeClr val="lt2"/>
                </a:solidFill>
                <a:latin typeface="Proxima Nova"/>
                <a:ea typeface="Proxima Nova"/>
                <a:cs typeface="Proxima Nova"/>
                <a:sym typeface="Proxima Nova"/>
              </a:rPr>
              <a:t>Figures are based on a recent study by Xello that surveyed 281 U.S.-based, K–12 educators. </a:t>
            </a:r>
            <a:endParaRPr sz="9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sz="600">
              <a:solidFill>
                <a:srgbClr val="EFEFEF"/>
              </a:solidFill>
              <a:latin typeface="Proxima Nova"/>
              <a:ea typeface="Proxima Nova"/>
              <a:cs typeface="Proxima Nova"/>
              <a:sym typeface="Proxima Nova"/>
            </a:endParaRPr>
          </a:p>
        </p:txBody>
      </p:sp>
      <p:sp>
        <p:nvSpPr>
          <p:cNvPr id="621" name="Google Shape;621;p88"/>
          <p:cNvSpPr txBox="1"/>
          <p:nvPr/>
        </p:nvSpPr>
        <p:spPr>
          <a:xfrm>
            <a:off x="668650" y="2821050"/>
            <a:ext cx="3155100" cy="144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5000">
                <a:solidFill>
                  <a:srgbClr val="82C31F"/>
                </a:solidFill>
                <a:latin typeface="Proxima Nova"/>
                <a:ea typeface="Proxima Nova"/>
                <a:cs typeface="Proxima Nova"/>
                <a:sym typeface="Proxima Nova"/>
              </a:rPr>
              <a:t>29</a:t>
            </a:r>
            <a:r>
              <a:rPr b="1" lang="en" sz="5000">
                <a:solidFill>
                  <a:srgbClr val="82C31F"/>
                </a:solidFill>
                <a:latin typeface="Proxima Nova"/>
                <a:ea typeface="Proxima Nova"/>
                <a:cs typeface="Proxima Nova"/>
                <a:sym typeface="Proxima Nova"/>
              </a:rPr>
              <a:t>%</a:t>
            </a:r>
            <a:endParaRPr b="1" sz="5000">
              <a:solidFill>
                <a:srgbClr val="82C31F"/>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rgbClr val="FAFAFA"/>
                </a:solidFill>
                <a:latin typeface="Proxima Nova"/>
                <a:ea typeface="Proxima Nova"/>
                <a:cs typeface="Proxima Nova"/>
                <a:sym typeface="Proxima Nova"/>
              </a:rPr>
              <a:t>Of students </a:t>
            </a:r>
            <a:r>
              <a:rPr lang="en">
                <a:solidFill>
                  <a:srgbClr val="FAFAFA"/>
                </a:solidFill>
                <a:latin typeface="Proxima Nova"/>
                <a:ea typeface="Proxima Nova"/>
                <a:cs typeface="Proxima Nova"/>
                <a:sym typeface="Proxima Nova"/>
              </a:rPr>
              <a:t>participate</a:t>
            </a:r>
            <a:r>
              <a:rPr lang="en">
                <a:solidFill>
                  <a:srgbClr val="FAFAFA"/>
                </a:solidFill>
                <a:latin typeface="Proxima Nova"/>
                <a:ea typeface="Proxima Nova"/>
                <a:cs typeface="Proxima Nova"/>
                <a:sym typeface="Proxima Nova"/>
              </a:rPr>
              <a:t> in the opportunities when available</a:t>
            </a:r>
            <a:endParaRPr b="1" sz="3400">
              <a:solidFill>
                <a:srgbClr val="82C31F"/>
              </a:solidFill>
              <a:latin typeface="Proxima Nova"/>
              <a:ea typeface="Proxima Nova"/>
              <a:cs typeface="Proxima Nova"/>
              <a:sym typeface="Proxima Nova"/>
            </a:endParaRPr>
          </a:p>
        </p:txBody>
      </p:sp>
      <p:sp>
        <p:nvSpPr>
          <p:cNvPr id="622" name="Google Shape;622;p88"/>
          <p:cNvSpPr txBox="1"/>
          <p:nvPr/>
        </p:nvSpPr>
        <p:spPr>
          <a:xfrm>
            <a:off x="5287775" y="614025"/>
            <a:ext cx="2737800" cy="46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solidFill>
                <a:srgbClr val="FAFAFA"/>
              </a:solidFill>
              <a:latin typeface="Proxima Nova"/>
              <a:ea typeface="Proxima Nova"/>
              <a:cs typeface="Proxima Nova"/>
              <a:sym typeface="Proxima Nova"/>
            </a:endParaRPr>
          </a:p>
        </p:txBody>
      </p:sp>
      <p:sp>
        <p:nvSpPr>
          <p:cNvPr id="623" name="Google Shape;623;p88"/>
          <p:cNvSpPr txBox="1"/>
          <p:nvPr/>
        </p:nvSpPr>
        <p:spPr>
          <a:xfrm>
            <a:off x="668650" y="1317375"/>
            <a:ext cx="2737800" cy="132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5000">
                <a:solidFill>
                  <a:srgbClr val="82C31F"/>
                </a:solidFill>
                <a:latin typeface="Proxima Nova"/>
                <a:ea typeface="Proxima Nova"/>
                <a:cs typeface="Proxima Nova"/>
                <a:sym typeface="Proxima Nova"/>
              </a:rPr>
              <a:t>49% </a:t>
            </a:r>
            <a:endParaRPr b="1" sz="5000">
              <a:solidFill>
                <a:srgbClr val="82C31F"/>
              </a:solidFill>
              <a:latin typeface="Proxima Nova"/>
              <a:ea typeface="Proxima Nova"/>
              <a:cs typeface="Proxima Nova"/>
              <a:sym typeface="Proxima Nova"/>
            </a:endParaRPr>
          </a:p>
          <a:p>
            <a:pPr indent="0" lvl="0" marL="0" rtl="0" algn="l">
              <a:spcBef>
                <a:spcPts val="0"/>
              </a:spcBef>
              <a:spcAft>
                <a:spcPts val="0"/>
              </a:spcAft>
              <a:buNone/>
            </a:pPr>
            <a:r>
              <a:rPr lang="en">
                <a:solidFill>
                  <a:srgbClr val="FAFAFA"/>
                </a:solidFill>
                <a:latin typeface="Proxima Nova"/>
                <a:ea typeface="Proxima Nova"/>
                <a:cs typeface="Proxima Nova"/>
                <a:sym typeface="Proxima Nova"/>
              </a:rPr>
              <a:t>Offer Work-Based Learning opportunities</a:t>
            </a:r>
            <a:endParaRPr b="1" sz="3600">
              <a:solidFill>
                <a:srgbClr val="82C31F"/>
              </a:solidFill>
              <a:latin typeface="Proxima Nova"/>
              <a:ea typeface="Proxima Nova"/>
              <a:cs typeface="Proxima Nova"/>
              <a:sym typeface="Proxima Nova"/>
            </a:endParaRPr>
          </a:p>
        </p:txBody>
      </p:sp>
      <p:sp>
        <p:nvSpPr>
          <p:cNvPr id="624" name="Google Shape;624;p88"/>
          <p:cNvSpPr txBox="1"/>
          <p:nvPr/>
        </p:nvSpPr>
        <p:spPr>
          <a:xfrm>
            <a:off x="382050" y="3530725"/>
            <a:ext cx="784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AFAFA"/>
              </a:solidFill>
            </a:endParaRPr>
          </a:p>
        </p:txBody>
      </p:sp>
      <p:pic>
        <p:nvPicPr>
          <p:cNvPr id="625" name="Google Shape;625;p88"/>
          <p:cNvPicPr preferRelativeResize="0"/>
          <p:nvPr/>
        </p:nvPicPr>
        <p:blipFill>
          <a:blip r:embed="rId3">
            <a:alphaModFix/>
          </a:blip>
          <a:stretch>
            <a:fillRect/>
          </a:stretch>
        </p:blipFill>
        <p:spPr>
          <a:xfrm>
            <a:off x="4933525" y="1393750"/>
            <a:ext cx="3092048" cy="2871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29" name="Shape 629"/>
        <p:cNvGrpSpPr/>
        <p:nvPr/>
      </p:nvGrpSpPr>
      <p:grpSpPr>
        <a:xfrm>
          <a:off x="0" y="0"/>
          <a:ext cx="0" cy="0"/>
          <a:chOff x="0" y="0"/>
          <a:chExt cx="0" cy="0"/>
        </a:xfrm>
      </p:grpSpPr>
      <p:sp>
        <p:nvSpPr>
          <p:cNvPr id="630" name="Google Shape;630;p89"/>
          <p:cNvSpPr txBox="1"/>
          <p:nvPr/>
        </p:nvSpPr>
        <p:spPr>
          <a:xfrm>
            <a:off x="942675" y="1611775"/>
            <a:ext cx="7258500" cy="21714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3500">
                <a:solidFill>
                  <a:srgbClr val="FFFFFF"/>
                </a:solidFill>
                <a:latin typeface="Proxima Nova Semibold"/>
                <a:ea typeface="Proxima Nova Semibold"/>
                <a:cs typeface="Proxima Nova Semibold"/>
                <a:sym typeface="Proxima Nova Semibold"/>
              </a:rPr>
              <a:t>What if expanding WBL access wasn’t something districts had to do alone?</a:t>
            </a:r>
            <a:endParaRPr sz="3500">
              <a:solidFill>
                <a:srgbClr val="FFFFFF"/>
              </a:solidFill>
              <a:latin typeface="Proxima Nova Semibold"/>
              <a:ea typeface="Proxima Nova Semibold"/>
              <a:cs typeface="Proxima Nova Semibold"/>
              <a:sym typeface="Proxima Nova Semibold"/>
            </a:endParaRPr>
          </a:p>
        </p:txBody>
      </p:sp>
      <p:pic>
        <p:nvPicPr>
          <p:cNvPr id="631" name="Google Shape;631;p89"/>
          <p:cNvPicPr preferRelativeResize="0"/>
          <p:nvPr/>
        </p:nvPicPr>
        <p:blipFill rotWithShape="1">
          <a:blip r:embed="rId3">
            <a:alphaModFix/>
          </a:blip>
          <a:srcRect b="25062" l="25062" r="25062" t="25062"/>
          <a:stretch/>
        </p:blipFill>
        <p:spPr>
          <a:xfrm>
            <a:off x="4434840" y="1188720"/>
            <a:ext cx="280200" cy="2947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35" name="Shape 635"/>
        <p:cNvGrpSpPr/>
        <p:nvPr/>
      </p:nvGrpSpPr>
      <p:grpSpPr>
        <a:xfrm>
          <a:off x="0" y="0"/>
          <a:ext cx="0" cy="0"/>
          <a:chOff x="0" y="0"/>
          <a:chExt cx="0" cy="0"/>
        </a:xfrm>
      </p:grpSpPr>
      <p:sp>
        <p:nvSpPr>
          <p:cNvPr id="636" name="Google Shape;636;p90"/>
          <p:cNvSpPr txBox="1"/>
          <p:nvPr>
            <p:ph type="title"/>
          </p:nvPr>
        </p:nvSpPr>
        <p:spPr>
          <a:xfrm>
            <a:off x="3244725" y="274325"/>
            <a:ext cx="5611200" cy="502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latin typeface="Proxima Nova Semibold"/>
                <a:ea typeface="Proxima Nova Semibold"/>
                <a:cs typeface="Proxima Nova Semibold"/>
                <a:sym typeface="Proxima Nova Semibold"/>
              </a:rPr>
              <a:t>Introducing our guest, Susan!</a:t>
            </a:r>
            <a:endParaRPr>
              <a:latin typeface="Proxima Nova Semibold"/>
              <a:ea typeface="Proxima Nova Semibold"/>
              <a:cs typeface="Proxima Nova Semibold"/>
              <a:sym typeface="Proxima Nova Semibold"/>
            </a:endParaRPr>
          </a:p>
        </p:txBody>
      </p:sp>
      <p:sp>
        <p:nvSpPr>
          <p:cNvPr id="637" name="Google Shape;637;p90"/>
          <p:cNvSpPr txBox="1"/>
          <p:nvPr>
            <p:ph idx="2" type="subTitle"/>
          </p:nvPr>
        </p:nvSpPr>
        <p:spPr>
          <a:xfrm>
            <a:off x="3244725" y="920450"/>
            <a:ext cx="5611200" cy="119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888888"/>
                </a:solidFill>
              </a:rPr>
              <a:t>I’m passionate about connecting students with the Northern Colorado business community through meaningful work-based learning experiences. In Thompson School District, I build partnerships that support CTE and WBL, helping students explore careers while meeting regional workforce needs. I also work with the NoCo K-12 WBL Collaborative to expand opportunities for 19,000 students across Larimer and Weld Counties through a shared, regional approach.</a:t>
            </a:r>
            <a:endParaRPr sz="1600"/>
          </a:p>
          <a:p>
            <a:pPr indent="0" lvl="0" marL="0" rtl="0" algn="l">
              <a:spcBef>
                <a:spcPts val="1000"/>
              </a:spcBef>
              <a:spcAft>
                <a:spcPts val="0"/>
              </a:spcAft>
              <a:buNone/>
            </a:pPr>
            <a:r>
              <a:t/>
            </a:r>
            <a:endParaRPr/>
          </a:p>
        </p:txBody>
      </p:sp>
      <p:pic>
        <p:nvPicPr>
          <p:cNvPr id="638" name="Google Shape;638;p90" title="avatar.jpg"/>
          <p:cNvPicPr preferRelativeResize="0"/>
          <p:nvPr/>
        </p:nvPicPr>
        <p:blipFill rotWithShape="1">
          <a:blip r:embed="rId3">
            <a:alphaModFix/>
          </a:blip>
          <a:srcRect b="20" l="0" r="0" t="20"/>
          <a:stretch/>
        </p:blipFill>
        <p:spPr>
          <a:xfrm>
            <a:off x="817625" y="982100"/>
            <a:ext cx="1574400" cy="1573800"/>
          </a:xfrm>
          <a:prstGeom prst="ellipse">
            <a:avLst/>
          </a:prstGeom>
          <a:noFill/>
          <a:ln cap="flat" cmpd="sng" w="19050">
            <a:solidFill>
              <a:srgbClr val="CCCCCC"/>
            </a:solidFill>
            <a:prstDash val="solid"/>
            <a:round/>
            <a:headEnd len="sm" w="sm" type="none"/>
            <a:tailEnd len="sm" w="sm" type="none"/>
          </a:ln>
        </p:spPr>
      </p:pic>
      <p:sp>
        <p:nvSpPr>
          <p:cNvPr id="639" name="Google Shape;639;p90"/>
          <p:cNvSpPr txBox="1"/>
          <p:nvPr>
            <p:ph idx="1" type="subTitle"/>
          </p:nvPr>
        </p:nvSpPr>
        <p:spPr>
          <a:xfrm>
            <a:off x="274325" y="2941200"/>
            <a:ext cx="2661000" cy="1407600"/>
          </a:xfrm>
          <a:prstGeom prst="rect">
            <a:avLst/>
          </a:prstGeom>
        </p:spPr>
        <p:txBody>
          <a:bodyPr anchorCtr="0" anchor="t" bIns="0" lIns="0" spcFirstLastPara="1" rIns="0" wrap="square" tIns="0">
            <a:noAutofit/>
          </a:bodyPr>
          <a:lstStyle/>
          <a:p>
            <a:pPr indent="0" lvl="0" marL="0" rtl="0" algn="ctr">
              <a:spcBef>
                <a:spcPts val="400"/>
              </a:spcBef>
              <a:spcAft>
                <a:spcPts val="0"/>
              </a:spcAft>
              <a:buNone/>
            </a:pPr>
            <a:r>
              <a:rPr b="1" lang="en">
                <a:solidFill>
                  <a:schemeClr val="lt2"/>
                </a:solidFill>
              </a:rPr>
              <a:t>Susan Scott</a:t>
            </a:r>
            <a:endParaRPr b="1">
              <a:solidFill>
                <a:schemeClr val="lt2"/>
              </a:solidFill>
            </a:endParaRPr>
          </a:p>
          <a:p>
            <a:pPr indent="0" lvl="0" marL="0" rtl="0" algn="ctr">
              <a:spcBef>
                <a:spcPts val="400"/>
              </a:spcBef>
              <a:spcAft>
                <a:spcPts val="0"/>
              </a:spcAft>
              <a:buNone/>
            </a:pPr>
            <a:r>
              <a:rPr lang="en" sz="800">
                <a:solidFill>
                  <a:schemeClr val="lt2"/>
                </a:solidFill>
              </a:rPr>
              <a:t>Business Community Coordinator</a:t>
            </a:r>
            <a:br>
              <a:rPr lang="en" sz="800">
                <a:solidFill>
                  <a:schemeClr val="lt2"/>
                </a:solidFill>
              </a:rPr>
            </a:br>
            <a:r>
              <a:rPr lang="en" sz="800">
                <a:solidFill>
                  <a:schemeClr val="lt2"/>
                </a:solidFill>
              </a:rPr>
              <a:t>Thompson School District</a:t>
            </a:r>
            <a:br>
              <a:rPr lang="en" sz="800">
                <a:solidFill>
                  <a:schemeClr val="lt2"/>
                </a:solidFill>
              </a:rPr>
            </a:br>
            <a:r>
              <a:rPr lang="en" sz="800">
                <a:solidFill>
                  <a:schemeClr val="lt2"/>
                </a:solidFill>
              </a:rPr>
              <a:t>Loveland, CO</a:t>
            </a:r>
            <a:endParaRPr sz="800">
              <a:solidFill>
                <a:schemeClr val="lt2"/>
              </a:solidFill>
            </a:endParaRPr>
          </a:p>
          <a:p>
            <a:pPr indent="0" lvl="0" marL="0" rtl="0" algn="ctr">
              <a:spcBef>
                <a:spcPts val="2500"/>
              </a:spcBef>
              <a:spcAft>
                <a:spcPts val="0"/>
              </a:spcAft>
              <a:buNone/>
            </a:pPr>
            <a:r>
              <a:rPr lang="en" sz="1200" u="sng">
                <a:solidFill>
                  <a:schemeClr val="lt1"/>
                </a:solidFill>
                <a:hlinkClick r:id="rId4">
                  <a:extLst>
                    <a:ext uri="{A12FA001-AC4F-418D-AE19-62706E023703}">
                      <ahyp:hlinkClr val="tx"/>
                    </a:ext>
                  </a:extLst>
                </a:hlinkClick>
              </a:rPr>
              <a:t>susan.scott@tsd.org</a:t>
            </a:r>
            <a:endParaRPr b="1">
              <a:solidFill>
                <a:schemeClr val="lt1"/>
              </a:solidFill>
            </a:endParaRPr>
          </a:p>
          <a:p>
            <a:pPr indent="0" lvl="0" marL="0" rtl="0" algn="ctr">
              <a:spcBef>
                <a:spcPts val="2500"/>
              </a:spcBef>
              <a:spcAft>
                <a:spcPts val="0"/>
              </a:spcAft>
              <a:buNone/>
            </a:pPr>
            <a:r>
              <a:t/>
            </a:r>
            <a:endParaRPr b="1">
              <a:solidFill>
                <a:schemeClr val="lt2"/>
              </a:solidFill>
            </a:endParaRPr>
          </a:p>
        </p:txBody>
      </p:sp>
      <p:sp>
        <p:nvSpPr>
          <p:cNvPr id="640" name="Google Shape;640;p90"/>
          <p:cNvSpPr txBox="1"/>
          <p:nvPr>
            <p:ph idx="3" type="subTitle"/>
          </p:nvPr>
        </p:nvSpPr>
        <p:spPr>
          <a:xfrm>
            <a:off x="3246125" y="2941202"/>
            <a:ext cx="4877100" cy="12819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a:solidFill>
                <a:schemeClr val="dk2"/>
              </a:solidFill>
            </a:endParaRPr>
          </a:p>
          <a:p>
            <a:pPr indent="-247650" lvl="0" marL="342900" marR="0" rtl="0" algn="l">
              <a:lnSpc>
                <a:spcPct val="100000"/>
              </a:lnSpc>
              <a:spcBef>
                <a:spcPts val="1000"/>
              </a:spcBef>
              <a:spcAft>
                <a:spcPts val="0"/>
              </a:spcAft>
              <a:buClr>
                <a:schemeClr val="accent3"/>
              </a:buClr>
              <a:buSzPts val="1200"/>
              <a:buFont typeface="Proxima Nova"/>
              <a:buChar char="●"/>
            </a:pPr>
            <a:r>
              <a:rPr lang="en"/>
              <a:t>I love enjoying all that that Colorado’s great outdoors can offer!  Can’t wait for camping and hiking this summer.</a:t>
            </a:r>
            <a:endParaRPr/>
          </a:p>
          <a:p>
            <a:pPr indent="-260350" lvl="0" marL="342900" marR="0" rtl="0" algn="l">
              <a:lnSpc>
                <a:spcPct val="100000"/>
              </a:lnSpc>
              <a:spcBef>
                <a:spcPts val="1000"/>
              </a:spcBef>
              <a:spcAft>
                <a:spcPts val="1000"/>
              </a:spcAft>
              <a:buClr>
                <a:schemeClr val="accent3"/>
              </a:buClr>
              <a:buSzPts val="1400"/>
              <a:buChar char="●"/>
            </a:pPr>
            <a:r>
              <a:rPr lang="en"/>
              <a:t>I</a:t>
            </a:r>
            <a:r>
              <a:rPr lang="en"/>
              <a:t>'m a big fan of the band Weezer and am excited to see them for the 8th time this fall!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91"/>
          <p:cNvSpPr txBox="1"/>
          <p:nvPr/>
        </p:nvSpPr>
        <p:spPr>
          <a:xfrm>
            <a:off x="609600" y="1832550"/>
            <a:ext cx="7924800" cy="147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600">
                <a:solidFill>
                  <a:srgbClr val="484848"/>
                </a:solidFill>
                <a:latin typeface="Proxima Nova"/>
                <a:ea typeface="Proxima Nova"/>
                <a:cs typeface="Proxima Nova"/>
                <a:sym typeface="Proxima Nova"/>
              </a:rPr>
              <a:t>Can you tell us about your district’s journey with work-based learning—and what problem you were trying to solve?</a:t>
            </a:r>
            <a:endParaRPr sz="2400">
              <a:solidFill>
                <a:schemeClr val="dk1"/>
              </a:solidFill>
              <a:latin typeface="Proxima Nova Semibold"/>
              <a:ea typeface="Proxima Nova Semibold"/>
              <a:cs typeface="Proxima Nova Semibold"/>
              <a:sym typeface="Proxima Nova Semibold"/>
            </a:endParaRPr>
          </a:p>
        </p:txBody>
      </p:sp>
      <p:sp>
        <p:nvSpPr>
          <p:cNvPr id="646" name="Google Shape;646;p91"/>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2"/>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Xello Purple Colour Theme">
  <a:themeElements>
    <a:clrScheme name="Simple Light">
      <a:dk1>
        <a:srgbClr val="212121"/>
      </a:dk1>
      <a:lt1>
        <a:srgbClr val="FFFFFF"/>
      </a:lt1>
      <a:dk2>
        <a:srgbClr val="6D6D6D"/>
      </a:dk2>
      <a:lt2>
        <a:srgbClr val="FAFAFA"/>
      </a:lt2>
      <a:accent1>
        <a:srgbClr val="905DA7"/>
      </a:accent1>
      <a:accent2>
        <a:srgbClr val="26AFDF"/>
      </a:accent2>
      <a:accent3>
        <a:srgbClr val="82C31F"/>
      </a:accent3>
      <a:accent4>
        <a:srgbClr val="FF446C"/>
      </a:accent4>
      <a:accent5>
        <a:srgbClr val="4B6EB2"/>
      </a:accent5>
      <a:accent6>
        <a:srgbClr val="3B8460"/>
      </a:accent6>
      <a:hlink>
        <a:srgbClr val="0272A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