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67" r:id="rId3"/>
    <p:sldId id="358" r:id="rId4"/>
    <p:sldId id="357" r:id="rId5"/>
    <p:sldId id="359" r:id="rId6"/>
    <p:sldId id="259" r:id="rId7"/>
    <p:sldId id="262" r:id="rId8"/>
    <p:sldId id="360" r:id="rId9"/>
    <p:sldId id="361" r:id="rId10"/>
    <p:sldId id="362" r:id="rId11"/>
    <p:sldId id="363" r:id="rId12"/>
    <p:sldId id="364" r:id="rId13"/>
    <p:sldId id="365" r:id="rId14"/>
    <p:sldId id="366" r:id="rId15"/>
    <p:sldId id="367" r:id="rId16"/>
    <p:sldId id="368" r:id="rId17"/>
    <p:sldId id="371" r:id="rId18"/>
    <p:sldId id="370" r:id="rId19"/>
    <p:sldId id="372" r:id="rId20"/>
    <p:sldId id="373" r:id="rId21"/>
    <p:sldId id="374" r:id="rId22"/>
    <p:sldId id="261" r:id="rId23"/>
    <p:sldId id="264" r:id="rId24"/>
    <p:sldId id="356" r:id="rId25"/>
    <p:sldId id="375" r:id="rId26"/>
  </p:sldIdLst>
  <p:sldSz cx="18288000" cy="10287000"/>
  <p:notesSz cx="6858000" cy="9144000"/>
  <p:embeddedFontLst>
    <p:embeddedFont>
      <p:font typeface="Arial Black" panose="020B0A04020102020204" pitchFamily="34" charset="0"/>
      <p:bold r:id="rId28"/>
    </p:embeddedFont>
    <p:embeddedFont>
      <p:font typeface="Fira Sans Light" panose="020B0403050000020004" pitchFamily="34" charset="0"/>
      <p:regular r:id="rId29"/>
      <p:italic r:id="rId30"/>
    </p:embeddedFont>
    <p:embeddedFont>
      <p:font typeface="Montserrat" panose="00000500000000000000" pitchFamily="2" charset="0"/>
      <p:regular r:id="rId31"/>
    </p:embeddedFont>
    <p:embeddedFont>
      <p:font typeface="Open Sauce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3D6C"/>
    <a:srgbClr val="2E2E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3FAFB7-80D7-4C25-888B-B1CADAB0EBC4}" v="115" dt="2026-04-28T18:04:18.1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66" d="100"/>
          <a:sy n="66" d="100"/>
        </p:scale>
        <p:origin x="426" y="1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am Canter" userId="f660c8c1-b756-426f-acbf-c741b8fc2767" providerId="ADAL" clId="{2B6D27DE-0968-4AC7-8B1A-20BA4765D3CE}"/>
    <pc:docChg chg="undo custSel addSld delSld modSld sldOrd">
      <pc:chgData name="Adam Canter" userId="f660c8c1-b756-426f-acbf-c741b8fc2767" providerId="ADAL" clId="{2B6D27DE-0968-4AC7-8B1A-20BA4765D3CE}" dt="2026-04-28T18:04:32.695" v="1411" actId="1076"/>
      <pc:docMkLst>
        <pc:docMk/>
      </pc:docMkLst>
      <pc:sldChg chg="del">
        <pc:chgData name="Adam Canter" userId="f660c8c1-b756-426f-acbf-c741b8fc2767" providerId="ADAL" clId="{2B6D27DE-0968-4AC7-8B1A-20BA4765D3CE}" dt="2026-04-28T17:27:18.214" v="1069" actId="47"/>
        <pc:sldMkLst>
          <pc:docMk/>
          <pc:sldMk cId="0" sldId="256"/>
        </pc:sldMkLst>
      </pc:sldChg>
      <pc:sldChg chg="del">
        <pc:chgData name="Adam Canter" userId="f660c8c1-b756-426f-acbf-c741b8fc2767" providerId="ADAL" clId="{2B6D27DE-0968-4AC7-8B1A-20BA4765D3CE}" dt="2026-04-28T17:27:16.119" v="1068" actId="47"/>
        <pc:sldMkLst>
          <pc:docMk/>
          <pc:sldMk cId="0" sldId="257"/>
        </pc:sldMkLst>
      </pc:sldChg>
      <pc:sldChg chg="del">
        <pc:chgData name="Adam Canter" userId="f660c8c1-b756-426f-acbf-c741b8fc2767" providerId="ADAL" clId="{2B6D27DE-0968-4AC7-8B1A-20BA4765D3CE}" dt="2026-04-28T17:27:15.352" v="1067" actId="47"/>
        <pc:sldMkLst>
          <pc:docMk/>
          <pc:sldMk cId="0" sldId="258"/>
        </pc:sldMkLst>
      </pc:sldChg>
      <pc:sldChg chg="del">
        <pc:chgData name="Adam Canter" userId="f660c8c1-b756-426f-acbf-c741b8fc2767" providerId="ADAL" clId="{2B6D27DE-0968-4AC7-8B1A-20BA4765D3CE}" dt="2026-04-28T17:27:13.842" v="1066" actId="47"/>
        <pc:sldMkLst>
          <pc:docMk/>
          <pc:sldMk cId="0" sldId="260"/>
        </pc:sldMkLst>
      </pc:sldChg>
      <pc:sldChg chg="addSp delSp modSp mod ord">
        <pc:chgData name="Adam Canter" userId="f660c8c1-b756-426f-acbf-c741b8fc2767" providerId="ADAL" clId="{2B6D27DE-0968-4AC7-8B1A-20BA4765D3CE}" dt="2026-04-28T17:54:44.370" v="1371"/>
        <pc:sldMkLst>
          <pc:docMk/>
          <pc:sldMk cId="0" sldId="261"/>
        </pc:sldMkLst>
        <pc:spChg chg="mod">
          <ac:chgData name="Adam Canter" userId="f660c8c1-b756-426f-acbf-c741b8fc2767" providerId="ADAL" clId="{2B6D27DE-0968-4AC7-8B1A-20BA4765D3CE}" dt="2026-04-28T17:26:33.990" v="1061" actId="6549"/>
          <ac:spMkLst>
            <pc:docMk/>
            <pc:sldMk cId="0" sldId="261"/>
            <ac:spMk id="7" creationId="{00000000-0000-0000-0000-000000000000}"/>
          </ac:spMkLst>
        </pc:spChg>
        <pc:spChg chg="mod">
          <ac:chgData name="Adam Canter" userId="f660c8c1-b756-426f-acbf-c741b8fc2767" providerId="ADAL" clId="{2B6D27DE-0968-4AC7-8B1A-20BA4765D3CE}" dt="2026-04-28T17:26:51.732" v="1064" actId="1076"/>
          <ac:spMkLst>
            <pc:docMk/>
            <pc:sldMk cId="0" sldId="261"/>
            <ac:spMk id="14" creationId="{00000000-0000-0000-0000-000000000000}"/>
          </ac:spMkLst>
        </pc:spChg>
        <pc:grpChg chg="del">
          <ac:chgData name="Adam Canter" userId="f660c8c1-b756-426f-acbf-c741b8fc2767" providerId="ADAL" clId="{2B6D27DE-0968-4AC7-8B1A-20BA4765D3CE}" dt="2026-04-28T17:25:36.623" v="1029" actId="478"/>
          <ac:grpSpMkLst>
            <pc:docMk/>
            <pc:sldMk cId="0" sldId="261"/>
            <ac:grpSpMk id="2" creationId="{00000000-0000-0000-0000-000000000000}"/>
          </ac:grpSpMkLst>
        </pc:grpChg>
        <pc:grpChg chg="mod">
          <ac:chgData name="Adam Canter" userId="f660c8c1-b756-426f-acbf-c741b8fc2767" providerId="ADAL" clId="{2B6D27DE-0968-4AC7-8B1A-20BA4765D3CE}" dt="2026-04-28T17:26:44.335" v="1063" actId="14100"/>
          <ac:grpSpMkLst>
            <pc:docMk/>
            <pc:sldMk cId="0" sldId="261"/>
            <ac:grpSpMk id="4" creationId="{00000000-0000-0000-0000-000000000000}"/>
          </ac:grpSpMkLst>
        </pc:grpChg>
        <pc:grpChg chg="del mod">
          <ac:chgData name="Adam Canter" userId="f660c8c1-b756-426f-acbf-c741b8fc2767" providerId="ADAL" clId="{2B6D27DE-0968-4AC7-8B1A-20BA4765D3CE}" dt="2026-04-28T17:26:05.846" v="1036" actId="478"/>
          <ac:grpSpMkLst>
            <pc:docMk/>
            <pc:sldMk cId="0" sldId="261"/>
            <ac:grpSpMk id="11" creationId="{00000000-0000-0000-0000-000000000000}"/>
          </ac:grpSpMkLst>
        </pc:grpChg>
        <pc:picChg chg="del topLvl">
          <ac:chgData name="Adam Canter" userId="f660c8c1-b756-426f-acbf-c741b8fc2767" providerId="ADAL" clId="{2B6D27DE-0968-4AC7-8B1A-20BA4765D3CE}" dt="2026-04-28T17:25:36.623" v="1029" actId="478"/>
          <ac:picMkLst>
            <pc:docMk/>
            <pc:sldMk cId="0" sldId="261"/>
            <ac:picMk id="3" creationId="{00000000-0000-0000-0000-000000000000}"/>
          </ac:picMkLst>
        </pc:picChg>
        <pc:picChg chg="add mod ord">
          <ac:chgData name="Adam Canter" userId="f660c8c1-b756-426f-acbf-c741b8fc2767" providerId="ADAL" clId="{2B6D27DE-0968-4AC7-8B1A-20BA4765D3CE}" dt="2026-04-28T17:25:55.129" v="1033" actId="167"/>
          <ac:picMkLst>
            <pc:docMk/>
            <pc:sldMk cId="0" sldId="261"/>
            <ac:picMk id="16" creationId="{3617B99D-9F00-FF59-9BB8-2FF59065846E}"/>
          </ac:picMkLst>
        </pc:picChg>
      </pc:sldChg>
      <pc:sldChg chg="addSp delSp modSp mod ord">
        <pc:chgData name="Adam Canter" userId="f660c8c1-b756-426f-acbf-c741b8fc2767" providerId="ADAL" clId="{2B6D27DE-0968-4AC7-8B1A-20BA4765D3CE}" dt="2026-04-28T16:41:09.010" v="683" actId="1076"/>
        <pc:sldMkLst>
          <pc:docMk/>
          <pc:sldMk cId="0" sldId="262"/>
        </pc:sldMkLst>
        <pc:spChg chg="mod">
          <ac:chgData name="Adam Canter" userId="f660c8c1-b756-426f-acbf-c741b8fc2767" providerId="ADAL" clId="{2B6D27DE-0968-4AC7-8B1A-20BA4765D3CE}" dt="2026-04-28T15:47:25.263" v="364" actId="207"/>
          <ac:spMkLst>
            <pc:docMk/>
            <pc:sldMk cId="0" sldId="262"/>
            <ac:spMk id="3" creationId="{00000000-0000-0000-0000-000000000000}"/>
          </ac:spMkLst>
        </pc:spChg>
        <pc:spChg chg="mod">
          <ac:chgData name="Adam Canter" userId="f660c8c1-b756-426f-acbf-c741b8fc2767" providerId="ADAL" clId="{2B6D27DE-0968-4AC7-8B1A-20BA4765D3CE}" dt="2026-04-28T15:38:10.999" v="219" actId="164"/>
          <ac:spMkLst>
            <pc:docMk/>
            <pc:sldMk cId="0" sldId="262"/>
            <ac:spMk id="7" creationId="{00000000-0000-0000-0000-000000000000}"/>
          </ac:spMkLst>
        </pc:spChg>
        <pc:spChg chg="mod">
          <ac:chgData name="Adam Canter" userId="f660c8c1-b756-426f-acbf-c741b8fc2767" providerId="ADAL" clId="{2B6D27DE-0968-4AC7-8B1A-20BA4765D3CE}" dt="2026-04-28T15:30:45.615" v="60" actId="404"/>
          <ac:spMkLst>
            <pc:docMk/>
            <pc:sldMk cId="0" sldId="262"/>
            <ac:spMk id="10" creationId="{00000000-0000-0000-0000-000000000000}"/>
          </ac:spMkLst>
        </pc:spChg>
        <pc:spChg chg="del mod">
          <ac:chgData name="Adam Canter" userId="f660c8c1-b756-426f-acbf-c741b8fc2767" providerId="ADAL" clId="{2B6D27DE-0968-4AC7-8B1A-20BA4765D3CE}" dt="2026-04-28T15:34:06.374" v="142" actId="478"/>
          <ac:spMkLst>
            <pc:docMk/>
            <pc:sldMk cId="0" sldId="262"/>
            <ac:spMk id="11" creationId="{00000000-0000-0000-0000-000000000000}"/>
          </ac:spMkLst>
        </pc:spChg>
        <pc:spChg chg="mod">
          <ac:chgData name="Adam Canter" userId="f660c8c1-b756-426f-acbf-c741b8fc2767" providerId="ADAL" clId="{2B6D27DE-0968-4AC7-8B1A-20BA4765D3CE}" dt="2026-04-28T15:36:49.082" v="206" actId="1076"/>
          <ac:spMkLst>
            <pc:docMk/>
            <pc:sldMk cId="0" sldId="262"/>
            <ac:spMk id="12" creationId="{00000000-0000-0000-0000-000000000000}"/>
          </ac:spMkLst>
        </pc:spChg>
        <pc:spChg chg="del mod">
          <ac:chgData name="Adam Canter" userId="f660c8c1-b756-426f-acbf-c741b8fc2767" providerId="ADAL" clId="{2B6D27DE-0968-4AC7-8B1A-20BA4765D3CE}" dt="2026-04-28T15:31:07.881" v="66" actId="478"/>
          <ac:spMkLst>
            <pc:docMk/>
            <pc:sldMk cId="0" sldId="262"/>
            <ac:spMk id="13" creationId="{00000000-0000-0000-0000-000000000000}"/>
          </ac:spMkLst>
        </pc:spChg>
        <pc:spChg chg="del mod">
          <ac:chgData name="Adam Canter" userId="f660c8c1-b756-426f-acbf-c741b8fc2767" providerId="ADAL" clId="{2B6D27DE-0968-4AC7-8B1A-20BA4765D3CE}" dt="2026-04-28T15:31:06.189" v="65" actId="478"/>
          <ac:spMkLst>
            <pc:docMk/>
            <pc:sldMk cId="0" sldId="262"/>
            <ac:spMk id="14" creationId="{00000000-0000-0000-0000-000000000000}"/>
          </ac:spMkLst>
        </pc:spChg>
        <pc:spChg chg="del mod">
          <ac:chgData name="Adam Canter" userId="f660c8c1-b756-426f-acbf-c741b8fc2767" providerId="ADAL" clId="{2B6D27DE-0968-4AC7-8B1A-20BA4765D3CE}" dt="2026-04-28T15:33:55.993" v="140" actId="478"/>
          <ac:spMkLst>
            <pc:docMk/>
            <pc:sldMk cId="0" sldId="262"/>
            <ac:spMk id="15" creationId="{00000000-0000-0000-0000-000000000000}"/>
          </ac:spMkLst>
        </pc:spChg>
        <pc:spChg chg="del mod">
          <ac:chgData name="Adam Canter" userId="f660c8c1-b756-426f-acbf-c741b8fc2767" providerId="ADAL" clId="{2B6D27DE-0968-4AC7-8B1A-20BA4765D3CE}" dt="2026-04-28T15:33:06.484" v="112" actId="478"/>
          <ac:spMkLst>
            <pc:docMk/>
            <pc:sldMk cId="0" sldId="262"/>
            <ac:spMk id="16" creationId="{00000000-0000-0000-0000-000000000000}"/>
          </ac:spMkLst>
        </pc:spChg>
        <pc:spChg chg="del mod">
          <ac:chgData name="Adam Canter" userId="f660c8c1-b756-426f-acbf-c741b8fc2767" providerId="ADAL" clId="{2B6D27DE-0968-4AC7-8B1A-20BA4765D3CE}" dt="2026-04-28T15:31:12.451" v="68" actId="478"/>
          <ac:spMkLst>
            <pc:docMk/>
            <pc:sldMk cId="0" sldId="262"/>
            <ac:spMk id="17" creationId="{00000000-0000-0000-0000-000000000000}"/>
          </ac:spMkLst>
        </pc:spChg>
        <pc:spChg chg="del mod">
          <ac:chgData name="Adam Canter" userId="f660c8c1-b756-426f-acbf-c741b8fc2767" providerId="ADAL" clId="{2B6D27DE-0968-4AC7-8B1A-20BA4765D3CE}" dt="2026-04-28T15:31:10.059" v="67" actId="478"/>
          <ac:spMkLst>
            <pc:docMk/>
            <pc:sldMk cId="0" sldId="262"/>
            <ac:spMk id="18" creationId="{00000000-0000-0000-0000-000000000000}"/>
          </ac:spMkLst>
        </pc:spChg>
        <pc:spChg chg="del mod">
          <ac:chgData name="Adam Canter" userId="f660c8c1-b756-426f-acbf-c741b8fc2767" providerId="ADAL" clId="{2B6D27DE-0968-4AC7-8B1A-20BA4765D3CE}" dt="2026-04-28T15:39:01.822" v="230" actId="478"/>
          <ac:spMkLst>
            <pc:docMk/>
            <pc:sldMk cId="0" sldId="262"/>
            <ac:spMk id="19" creationId="{00000000-0000-0000-0000-000000000000}"/>
          </ac:spMkLst>
        </pc:spChg>
        <pc:spChg chg="del mod">
          <ac:chgData name="Adam Canter" userId="f660c8c1-b756-426f-acbf-c741b8fc2767" providerId="ADAL" clId="{2B6D27DE-0968-4AC7-8B1A-20BA4765D3CE}" dt="2026-04-28T15:33:02.948" v="111" actId="478"/>
          <ac:spMkLst>
            <pc:docMk/>
            <pc:sldMk cId="0" sldId="262"/>
            <ac:spMk id="20" creationId="{00000000-0000-0000-0000-000000000000}"/>
          </ac:spMkLst>
        </pc:spChg>
        <pc:spChg chg="mod">
          <ac:chgData name="Adam Canter" userId="f660c8c1-b756-426f-acbf-c741b8fc2767" providerId="ADAL" clId="{2B6D27DE-0968-4AC7-8B1A-20BA4765D3CE}" dt="2026-04-28T15:38:10.999" v="219" actId="164"/>
          <ac:spMkLst>
            <pc:docMk/>
            <pc:sldMk cId="0" sldId="262"/>
            <ac:spMk id="21" creationId="{00000000-0000-0000-0000-000000000000}"/>
          </ac:spMkLst>
        </pc:spChg>
        <pc:spChg chg="mod">
          <ac:chgData name="Adam Canter" userId="f660c8c1-b756-426f-acbf-c741b8fc2767" providerId="ADAL" clId="{2B6D27DE-0968-4AC7-8B1A-20BA4765D3CE}" dt="2026-04-28T15:39:25.699" v="233" actId="207"/>
          <ac:spMkLst>
            <pc:docMk/>
            <pc:sldMk cId="0" sldId="262"/>
            <ac:spMk id="25" creationId="{EC05F9BB-8627-24B8-D50F-600279B9605C}"/>
          </ac:spMkLst>
        </pc:spChg>
        <pc:spChg chg="del mod">
          <ac:chgData name="Adam Canter" userId="f660c8c1-b756-426f-acbf-c741b8fc2767" providerId="ADAL" clId="{2B6D27DE-0968-4AC7-8B1A-20BA4765D3CE}" dt="2026-04-28T15:37:51.610" v="216" actId="478"/>
          <ac:spMkLst>
            <pc:docMk/>
            <pc:sldMk cId="0" sldId="262"/>
            <ac:spMk id="26" creationId="{958056FC-3C37-EF82-A2A5-B087A736FB48}"/>
          </ac:spMkLst>
        </pc:spChg>
        <pc:spChg chg="add mod">
          <ac:chgData name="Adam Canter" userId="f660c8c1-b756-426f-acbf-c741b8fc2767" providerId="ADAL" clId="{2B6D27DE-0968-4AC7-8B1A-20BA4765D3CE}" dt="2026-04-28T15:37:14.805" v="209" actId="1076"/>
          <ac:spMkLst>
            <pc:docMk/>
            <pc:sldMk cId="0" sldId="262"/>
            <ac:spMk id="30" creationId="{3AE0ECA6-032C-1DFE-B9AF-8FC577C65D0F}"/>
          </ac:spMkLst>
        </pc:spChg>
        <pc:spChg chg="add del mod">
          <ac:chgData name="Adam Canter" userId="f660c8c1-b756-426f-acbf-c741b8fc2767" providerId="ADAL" clId="{2B6D27DE-0968-4AC7-8B1A-20BA4765D3CE}" dt="2026-04-28T15:39:05.779" v="231" actId="478"/>
          <ac:spMkLst>
            <pc:docMk/>
            <pc:sldMk cId="0" sldId="262"/>
            <ac:spMk id="31" creationId="{B7A64318-77C5-CBDA-D899-1EE68E6F6197}"/>
          </ac:spMkLst>
        </pc:spChg>
        <pc:spChg chg="add mod">
          <ac:chgData name="Adam Canter" userId="f660c8c1-b756-426f-acbf-c741b8fc2767" providerId="ADAL" clId="{2B6D27DE-0968-4AC7-8B1A-20BA4765D3CE}" dt="2026-04-28T15:37:14.805" v="209" actId="1076"/>
          <ac:spMkLst>
            <pc:docMk/>
            <pc:sldMk cId="0" sldId="262"/>
            <ac:spMk id="32" creationId="{5CD8486A-8351-D073-5135-7DB2149945B7}"/>
          </ac:spMkLst>
        </pc:spChg>
        <pc:spChg chg="add mod">
          <ac:chgData name="Adam Canter" userId="f660c8c1-b756-426f-acbf-c741b8fc2767" providerId="ADAL" clId="{2B6D27DE-0968-4AC7-8B1A-20BA4765D3CE}" dt="2026-04-28T15:36:49.082" v="206" actId="1076"/>
          <ac:spMkLst>
            <pc:docMk/>
            <pc:sldMk cId="0" sldId="262"/>
            <ac:spMk id="33" creationId="{19A60400-E0EB-11F9-4D49-7302706839EE}"/>
          </ac:spMkLst>
        </pc:spChg>
        <pc:spChg chg="add mod">
          <ac:chgData name="Adam Canter" userId="f660c8c1-b756-426f-acbf-c741b8fc2767" providerId="ADAL" clId="{2B6D27DE-0968-4AC7-8B1A-20BA4765D3CE}" dt="2026-04-28T15:36:24.074" v="205" actId="14100"/>
          <ac:spMkLst>
            <pc:docMk/>
            <pc:sldMk cId="0" sldId="262"/>
            <ac:spMk id="34" creationId="{E59955A7-CCA1-7E9A-B301-0292003C5A57}"/>
          </ac:spMkLst>
        </pc:spChg>
        <pc:spChg chg="mod">
          <ac:chgData name="Adam Canter" userId="f660c8c1-b756-426f-acbf-c741b8fc2767" providerId="ADAL" clId="{2B6D27DE-0968-4AC7-8B1A-20BA4765D3CE}" dt="2026-04-28T15:38:21.292" v="222" actId="571"/>
          <ac:spMkLst>
            <pc:docMk/>
            <pc:sldMk cId="0" sldId="262"/>
            <ac:spMk id="37" creationId="{4F845014-A96D-6AF0-D313-355BA8AA1CC6}"/>
          </ac:spMkLst>
        </pc:spChg>
        <pc:spChg chg="mod">
          <ac:chgData name="Adam Canter" userId="f660c8c1-b756-426f-acbf-c741b8fc2767" providerId="ADAL" clId="{2B6D27DE-0968-4AC7-8B1A-20BA4765D3CE}" dt="2026-04-28T15:38:21.292" v="222" actId="571"/>
          <ac:spMkLst>
            <pc:docMk/>
            <pc:sldMk cId="0" sldId="262"/>
            <ac:spMk id="38" creationId="{5F2E51D3-1ABC-2378-6DEA-2BB7672513B2}"/>
          </ac:spMkLst>
        </pc:spChg>
        <pc:spChg chg="add mod">
          <ac:chgData name="Adam Canter" userId="f660c8c1-b756-426f-acbf-c741b8fc2767" providerId="ADAL" clId="{2B6D27DE-0968-4AC7-8B1A-20BA4765D3CE}" dt="2026-04-28T15:38:21.292" v="222" actId="571"/>
          <ac:spMkLst>
            <pc:docMk/>
            <pc:sldMk cId="0" sldId="262"/>
            <ac:spMk id="39" creationId="{A315F461-868C-3AB3-9BF6-0ED9D41989A6}"/>
          </ac:spMkLst>
        </pc:spChg>
        <pc:spChg chg="mod">
          <ac:chgData name="Adam Canter" userId="f660c8c1-b756-426f-acbf-c741b8fc2767" providerId="ADAL" clId="{2B6D27DE-0968-4AC7-8B1A-20BA4765D3CE}" dt="2026-04-28T15:38:31.156" v="224" actId="571"/>
          <ac:spMkLst>
            <pc:docMk/>
            <pc:sldMk cId="0" sldId="262"/>
            <ac:spMk id="41" creationId="{5F35BF7D-4D33-8E3F-9277-0E84C35DD2AA}"/>
          </ac:spMkLst>
        </pc:spChg>
        <pc:spChg chg="mod">
          <ac:chgData name="Adam Canter" userId="f660c8c1-b756-426f-acbf-c741b8fc2767" providerId="ADAL" clId="{2B6D27DE-0968-4AC7-8B1A-20BA4765D3CE}" dt="2026-04-28T15:38:31.156" v="224" actId="571"/>
          <ac:spMkLst>
            <pc:docMk/>
            <pc:sldMk cId="0" sldId="262"/>
            <ac:spMk id="42" creationId="{FA0D03A4-8570-7E83-8AFB-55AF985FE952}"/>
          </ac:spMkLst>
        </pc:spChg>
        <pc:spChg chg="add mod">
          <ac:chgData name="Adam Canter" userId="f660c8c1-b756-426f-acbf-c741b8fc2767" providerId="ADAL" clId="{2B6D27DE-0968-4AC7-8B1A-20BA4765D3CE}" dt="2026-04-28T15:38:31.156" v="224" actId="571"/>
          <ac:spMkLst>
            <pc:docMk/>
            <pc:sldMk cId="0" sldId="262"/>
            <ac:spMk id="43" creationId="{CA5C144F-0A8E-7393-5744-EFF1C3CBC3F0}"/>
          </ac:spMkLst>
        </pc:spChg>
        <pc:spChg chg="add mod">
          <ac:chgData name="Adam Canter" userId="f660c8c1-b756-426f-acbf-c741b8fc2767" providerId="ADAL" clId="{2B6D27DE-0968-4AC7-8B1A-20BA4765D3CE}" dt="2026-04-28T15:38:31.156" v="224" actId="571"/>
          <ac:spMkLst>
            <pc:docMk/>
            <pc:sldMk cId="0" sldId="262"/>
            <ac:spMk id="44" creationId="{33FBDF23-055E-3C7C-AFDB-322ACD218FB2}"/>
          </ac:spMkLst>
        </pc:spChg>
        <pc:spChg chg="add mod">
          <ac:chgData name="Adam Canter" userId="f660c8c1-b756-426f-acbf-c741b8fc2767" providerId="ADAL" clId="{2B6D27DE-0968-4AC7-8B1A-20BA4765D3CE}" dt="2026-04-28T15:38:31.156" v="224" actId="571"/>
          <ac:spMkLst>
            <pc:docMk/>
            <pc:sldMk cId="0" sldId="262"/>
            <ac:spMk id="45" creationId="{F8B5B809-1076-A803-ABD4-90C1FC5FBECB}"/>
          </ac:spMkLst>
        </pc:spChg>
        <pc:spChg chg="mod">
          <ac:chgData name="Adam Canter" userId="f660c8c1-b756-426f-acbf-c741b8fc2767" providerId="ADAL" clId="{2B6D27DE-0968-4AC7-8B1A-20BA4765D3CE}" dt="2026-04-28T15:38:41.904" v="225" actId="571"/>
          <ac:spMkLst>
            <pc:docMk/>
            <pc:sldMk cId="0" sldId="262"/>
            <ac:spMk id="47" creationId="{B80F0DB1-63A7-2307-9277-CE3724439600}"/>
          </ac:spMkLst>
        </pc:spChg>
        <pc:spChg chg="mod">
          <ac:chgData name="Adam Canter" userId="f660c8c1-b756-426f-acbf-c741b8fc2767" providerId="ADAL" clId="{2B6D27DE-0968-4AC7-8B1A-20BA4765D3CE}" dt="2026-04-28T15:38:41.904" v="225" actId="571"/>
          <ac:spMkLst>
            <pc:docMk/>
            <pc:sldMk cId="0" sldId="262"/>
            <ac:spMk id="48" creationId="{07943CAD-B347-B36A-F558-FADB3DA623F7}"/>
          </ac:spMkLst>
        </pc:spChg>
        <pc:spChg chg="add mod">
          <ac:chgData name="Adam Canter" userId="f660c8c1-b756-426f-acbf-c741b8fc2767" providerId="ADAL" clId="{2B6D27DE-0968-4AC7-8B1A-20BA4765D3CE}" dt="2026-04-28T15:38:44.681" v="226" actId="164"/>
          <ac:spMkLst>
            <pc:docMk/>
            <pc:sldMk cId="0" sldId="262"/>
            <ac:spMk id="49" creationId="{45B317B3-0A75-B7DA-79FC-EA3A148E8757}"/>
          </ac:spMkLst>
        </pc:spChg>
        <pc:spChg chg="add mod">
          <ac:chgData name="Adam Canter" userId="f660c8c1-b756-426f-acbf-c741b8fc2767" providerId="ADAL" clId="{2B6D27DE-0968-4AC7-8B1A-20BA4765D3CE}" dt="2026-04-28T15:38:44.681" v="226" actId="164"/>
          <ac:spMkLst>
            <pc:docMk/>
            <pc:sldMk cId="0" sldId="262"/>
            <ac:spMk id="50" creationId="{217D83CE-449D-AF94-9C94-89DF0C3A5D86}"/>
          </ac:spMkLst>
        </pc:spChg>
        <pc:spChg chg="add mod">
          <ac:chgData name="Adam Canter" userId="f660c8c1-b756-426f-acbf-c741b8fc2767" providerId="ADAL" clId="{2B6D27DE-0968-4AC7-8B1A-20BA4765D3CE}" dt="2026-04-28T15:38:44.681" v="226" actId="164"/>
          <ac:spMkLst>
            <pc:docMk/>
            <pc:sldMk cId="0" sldId="262"/>
            <ac:spMk id="51" creationId="{E8B22117-CF58-02AD-8A53-83413CB00765}"/>
          </ac:spMkLst>
        </pc:spChg>
        <pc:spChg chg="add mod">
          <ac:chgData name="Adam Canter" userId="f660c8c1-b756-426f-acbf-c741b8fc2767" providerId="ADAL" clId="{2B6D27DE-0968-4AC7-8B1A-20BA4765D3CE}" dt="2026-04-28T15:38:44.681" v="226" actId="164"/>
          <ac:spMkLst>
            <pc:docMk/>
            <pc:sldMk cId="0" sldId="262"/>
            <ac:spMk id="52" creationId="{E65EDE0F-59F8-689D-F737-EE372CD9C062}"/>
          </ac:spMkLst>
        </pc:spChg>
        <pc:spChg chg="add mod">
          <ac:chgData name="Adam Canter" userId="f660c8c1-b756-426f-acbf-c741b8fc2767" providerId="ADAL" clId="{2B6D27DE-0968-4AC7-8B1A-20BA4765D3CE}" dt="2026-04-28T15:38:44.681" v="226" actId="164"/>
          <ac:spMkLst>
            <pc:docMk/>
            <pc:sldMk cId="0" sldId="262"/>
            <ac:spMk id="53" creationId="{9A071812-93C3-C5C9-7BEE-124A9E8386FD}"/>
          </ac:spMkLst>
        </pc:spChg>
        <pc:spChg chg="add mod">
          <ac:chgData name="Adam Canter" userId="f660c8c1-b756-426f-acbf-c741b8fc2767" providerId="ADAL" clId="{2B6D27DE-0968-4AC7-8B1A-20BA4765D3CE}" dt="2026-04-28T15:38:44.681" v="226" actId="164"/>
          <ac:spMkLst>
            <pc:docMk/>
            <pc:sldMk cId="0" sldId="262"/>
            <ac:spMk id="54" creationId="{AEA302E0-3017-0F4F-41F5-FC9330F937C2}"/>
          </ac:spMkLst>
        </pc:spChg>
        <pc:spChg chg="add mod">
          <ac:chgData name="Adam Canter" userId="f660c8c1-b756-426f-acbf-c741b8fc2767" providerId="ADAL" clId="{2B6D27DE-0968-4AC7-8B1A-20BA4765D3CE}" dt="2026-04-28T16:41:09.010" v="683" actId="1076"/>
          <ac:spMkLst>
            <pc:docMk/>
            <pc:sldMk cId="0" sldId="262"/>
            <ac:spMk id="55" creationId="{20CB4FB4-5703-D398-D356-261A81798348}"/>
          </ac:spMkLst>
        </pc:spChg>
        <pc:grpChg chg="del">
          <ac:chgData name="Adam Canter" userId="f660c8c1-b756-426f-acbf-c741b8fc2767" providerId="ADAL" clId="{2B6D27DE-0968-4AC7-8B1A-20BA4765D3CE}" dt="2026-04-28T15:28:38.743" v="6" actId="478"/>
          <ac:grpSpMkLst>
            <pc:docMk/>
            <pc:sldMk cId="0" sldId="262"/>
            <ac:grpSpMk id="5" creationId="{00000000-0000-0000-0000-000000000000}"/>
          </ac:grpSpMkLst>
        </pc:grpChg>
        <pc:grpChg chg="del mod">
          <ac:chgData name="Adam Canter" userId="f660c8c1-b756-426f-acbf-c741b8fc2767" providerId="ADAL" clId="{2B6D27DE-0968-4AC7-8B1A-20BA4765D3CE}" dt="2026-04-28T15:38:54.578" v="228" actId="478"/>
          <ac:grpSpMkLst>
            <pc:docMk/>
            <pc:sldMk cId="0" sldId="262"/>
            <ac:grpSpMk id="8" creationId="{00000000-0000-0000-0000-000000000000}"/>
          </ac:grpSpMkLst>
        </pc:grpChg>
        <pc:grpChg chg="add del mod">
          <ac:chgData name="Adam Canter" userId="f660c8c1-b756-426f-acbf-c741b8fc2767" providerId="ADAL" clId="{2B6D27DE-0968-4AC7-8B1A-20BA4765D3CE}" dt="2026-04-28T15:28:10.144" v="1" actId="478"/>
          <ac:grpSpMkLst>
            <pc:docMk/>
            <pc:sldMk cId="0" sldId="262"/>
            <ac:grpSpMk id="22" creationId="{509C0C70-5747-EA57-6411-BE582C50252F}"/>
          </ac:grpSpMkLst>
        </pc:grpChg>
        <pc:grpChg chg="del mod topLvl">
          <ac:chgData name="Adam Canter" userId="f660c8c1-b756-426f-acbf-c741b8fc2767" providerId="ADAL" clId="{2B6D27DE-0968-4AC7-8B1A-20BA4765D3CE}" dt="2026-04-28T15:37:51.610" v="216" actId="478"/>
          <ac:grpSpMkLst>
            <pc:docMk/>
            <pc:sldMk cId="0" sldId="262"/>
            <ac:grpSpMk id="23" creationId="{474DDDD4-4299-2881-DFF2-394272A3354F}"/>
          </ac:grpSpMkLst>
        </pc:grpChg>
        <pc:grpChg chg="add mod">
          <ac:chgData name="Adam Canter" userId="f660c8c1-b756-426f-acbf-c741b8fc2767" providerId="ADAL" clId="{2B6D27DE-0968-4AC7-8B1A-20BA4765D3CE}" dt="2026-04-28T15:38:05.869" v="218" actId="1076"/>
          <ac:grpSpMkLst>
            <pc:docMk/>
            <pc:sldMk cId="0" sldId="262"/>
            <ac:grpSpMk id="29" creationId="{AF338F66-6169-959F-0770-E728C75965AC}"/>
          </ac:grpSpMkLst>
        </pc:grpChg>
        <pc:grpChg chg="add mod">
          <ac:chgData name="Adam Canter" userId="f660c8c1-b756-426f-acbf-c741b8fc2767" providerId="ADAL" clId="{2B6D27DE-0968-4AC7-8B1A-20BA4765D3CE}" dt="2026-04-28T15:38:14.357" v="220" actId="1076"/>
          <ac:grpSpMkLst>
            <pc:docMk/>
            <pc:sldMk cId="0" sldId="262"/>
            <ac:grpSpMk id="35" creationId="{B9995594-A4E1-E49C-E445-92604A4BA988}"/>
          </ac:grpSpMkLst>
        </pc:grpChg>
        <pc:grpChg chg="add mod">
          <ac:chgData name="Adam Canter" userId="f660c8c1-b756-426f-acbf-c741b8fc2767" providerId="ADAL" clId="{2B6D27DE-0968-4AC7-8B1A-20BA4765D3CE}" dt="2026-04-28T15:38:21.292" v="222" actId="571"/>
          <ac:grpSpMkLst>
            <pc:docMk/>
            <pc:sldMk cId="0" sldId="262"/>
            <ac:grpSpMk id="36" creationId="{1DE8AB1B-1930-DEC6-4A29-19B948E23AC6}"/>
          </ac:grpSpMkLst>
        </pc:grpChg>
        <pc:grpChg chg="add mod">
          <ac:chgData name="Adam Canter" userId="f660c8c1-b756-426f-acbf-c741b8fc2767" providerId="ADAL" clId="{2B6D27DE-0968-4AC7-8B1A-20BA4765D3CE}" dt="2026-04-28T15:38:31.156" v="224" actId="571"/>
          <ac:grpSpMkLst>
            <pc:docMk/>
            <pc:sldMk cId="0" sldId="262"/>
            <ac:grpSpMk id="40" creationId="{19B03510-E5EF-0EB8-CB1D-FB90094D13E0}"/>
          </ac:grpSpMkLst>
        </pc:grpChg>
        <pc:grpChg chg="add mod">
          <ac:chgData name="Adam Canter" userId="f660c8c1-b756-426f-acbf-c741b8fc2767" providerId="ADAL" clId="{2B6D27DE-0968-4AC7-8B1A-20BA4765D3CE}" dt="2026-04-28T15:38:44.681" v="226" actId="164"/>
          <ac:grpSpMkLst>
            <pc:docMk/>
            <pc:sldMk cId="0" sldId="262"/>
            <ac:grpSpMk id="46" creationId="{A07413CE-A038-15EF-481E-EC79DF7B4B0C}"/>
          </ac:grpSpMkLst>
        </pc:grpChg>
        <pc:grpChg chg="add mod">
          <ac:chgData name="Adam Canter" userId="f660c8c1-b756-426f-acbf-c741b8fc2767" providerId="ADAL" clId="{2B6D27DE-0968-4AC7-8B1A-20BA4765D3CE}" dt="2026-04-28T15:39:34.156" v="234" actId="1076"/>
          <ac:grpSpMkLst>
            <pc:docMk/>
            <pc:sldMk cId="0" sldId="262"/>
            <ac:grpSpMk id="56" creationId="{DD4170A2-9FE5-4F65-D7EF-5C526129FDC4}"/>
          </ac:grpSpMkLst>
        </pc:grpChg>
        <pc:picChg chg="del mod topLvl">
          <ac:chgData name="Adam Canter" userId="f660c8c1-b756-426f-acbf-c741b8fc2767" providerId="ADAL" clId="{2B6D27DE-0968-4AC7-8B1A-20BA4765D3CE}" dt="2026-04-28T15:28:10.144" v="1" actId="478"/>
          <ac:picMkLst>
            <pc:docMk/>
            <pc:sldMk cId="0" sldId="262"/>
            <ac:picMk id="24" creationId="{21434AE2-91E4-8625-F130-008F93C9BC1F}"/>
          </ac:picMkLst>
        </pc:picChg>
        <pc:picChg chg="add mod">
          <ac:chgData name="Adam Canter" userId="f660c8c1-b756-426f-acbf-c741b8fc2767" providerId="ADAL" clId="{2B6D27DE-0968-4AC7-8B1A-20BA4765D3CE}" dt="2026-04-28T15:29:16.168" v="12" actId="1076"/>
          <ac:picMkLst>
            <pc:docMk/>
            <pc:sldMk cId="0" sldId="262"/>
            <ac:picMk id="28" creationId="{7390D3AC-81FA-6A7A-4C34-39F479AF06DB}"/>
          </ac:picMkLst>
        </pc:picChg>
      </pc:sldChg>
      <pc:sldChg chg="del">
        <pc:chgData name="Adam Canter" userId="f660c8c1-b756-426f-acbf-c741b8fc2767" providerId="ADAL" clId="{2B6D27DE-0968-4AC7-8B1A-20BA4765D3CE}" dt="2026-04-28T17:32:23.036" v="1132" actId="47"/>
        <pc:sldMkLst>
          <pc:docMk/>
          <pc:sldMk cId="0" sldId="263"/>
        </pc:sldMkLst>
      </pc:sldChg>
      <pc:sldChg chg="addSp delSp modSp mod ord">
        <pc:chgData name="Adam Canter" userId="f660c8c1-b756-426f-acbf-c741b8fc2767" providerId="ADAL" clId="{2B6D27DE-0968-4AC7-8B1A-20BA4765D3CE}" dt="2026-04-28T17:54:29.320" v="1369" actId="1076"/>
        <pc:sldMkLst>
          <pc:docMk/>
          <pc:sldMk cId="0" sldId="264"/>
        </pc:sldMkLst>
        <pc:spChg chg="del mod">
          <ac:chgData name="Adam Canter" userId="f660c8c1-b756-426f-acbf-c741b8fc2767" providerId="ADAL" clId="{2B6D27DE-0968-4AC7-8B1A-20BA4765D3CE}" dt="2026-04-28T17:53:04.582" v="1360" actId="478"/>
          <ac:spMkLst>
            <pc:docMk/>
            <pc:sldMk cId="0" sldId="264"/>
            <ac:spMk id="4" creationId="{00000000-0000-0000-0000-000000000000}"/>
          </ac:spMkLst>
        </pc:spChg>
        <pc:spChg chg="mod">
          <ac:chgData name="Adam Canter" userId="f660c8c1-b756-426f-acbf-c741b8fc2767" providerId="ADAL" clId="{2B6D27DE-0968-4AC7-8B1A-20BA4765D3CE}" dt="2026-04-28T17:52:06.409" v="1351" actId="20577"/>
          <ac:spMkLst>
            <pc:docMk/>
            <pc:sldMk cId="0" sldId="264"/>
            <ac:spMk id="8" creationId="{00000000-0000-0000-0000-000000000000}"/>
          </ac:spMkLst>
        </pc:spChg>
        <pc:spChg chg="mod">
          <ac:chgData name="Adam Canter" userId="f660c8c1-b756-426f-acbf-c741b8fc2767" providerId="ADAL" clId="{2B6D27DE-0968-4AC7-8B1A-20BA4765D3CE}" dt="2026-04-28T17:49:42.094" v="1246" actId="164"/>
          <ac:spMkLst>
            <pc:docMk/>
            <pc:sldMk cId="0" sldId="264"/>
            <ac:spMk id="9" creationId="{00000000-0000-0000-0000-000000000000}"/>
          </ac:spMkLst>
        </pc:spChg>
        <pc:spChg chg="del">
          <ac:chgData name="Adam Canter" userId="f660c8c1-b756-426f-acbf-c741b8fc2767" providerId="ADAL" clId="{2B6D27DE-0968-4AC7-8B1A-20BA4765D3CE}" dt="2026-04-28T17:49:52.492" v="1250" actId="478"/>
          <ac:spMkLst>
            <pc:docMk/>
            <pc:sldMk cId="0" sldId="264"/>
            <ac:spMk id="12" creationId="{00000000-0000-0000-0000-000000000000}"/>
          </ac:spMkLst>
        </pc:spChg>
        <pc:spChg chg="del">
          <ac:chgData name="Adam Canter" userId="f660c8c1-b756-426f-acbf-c741b8fc2767" providerId="ADAL" clId="{2B6D27DE-0968-4AC7-8B1A-20BA4765D3CE}" dt="2026-04-28T17:49:51.235" v="1249" actId="478"/>
          <ac:spMkLst>
            <pc:docMk/>
            <pc:sldMk cId="0" sldId="264"/>
            <ac:spMk id="13" creationId="{00000000-0000-0000-0000-000000000000}"/>
          </ac:spMkLst>
        </pc:spChg>
        <pc:spChg chg="del">
          <ac:chgData name="Adam Canter" userId="f660c8c1-b756-426f-acbf-c741b8fc2767" providerId="ADAL" clId="{2B6D27DE-0968-4AC7-8B1A-20BA4765D3CE}" dt="2026-04-28T17:49:55.528" v="1252" actId="478"/>
          <ac:spMkLst>
            <pc:docMk/>
            <pc:sldMk cId="0" sldId="264"/>
            <ac:spMk id="16" creationId="{00000000-0000-0000-0000-000000000000}"/>
          </ac:spMkLst>
        </pc:spChg>
        <pc:spChg chg="del">
          <ac:chgData name="Adam Canter" userId="f660c8c1-b756-426f-acbf-c741b8fc2767" providerId="ADAL" clId="{2B6D27DE-0968-4AC7-8B1A-20BA4765D3CE}" dt="2026-04-28T17:49:53.782" v="1251" actId="478"/>
          <ac:spMkLst>
            <pc:docMk/>
            <pc:sldMk cId="0" sldId="264"/>
            <ac:spMk id="17" creationId="{00000000-0000-0000-0000-000000000000}"/>
          </ac:spMkLst>
        </pc:spChg>
        <pc:spChg chg="mod">
          <ac:chgData name="Adam Canter" userId="f660c8c1-b756-426f-acbf-c741b8fc2767" providerId="ADAL" clId="{2B6D27DE-0968-4AC7-8B1A-20BA4765D3CE}" dt="2026-04-28T17:54:29.320" v="1369" actId="1076"/>
          <ac:spMkLst>
            <pc:docMk/>
            <pc:sldMk cId="0" sldId="264"/>
            <ac:spMk id="18" creationId="{00000000-0000-0000-0000-000000000000}"/>
          </ac:spMkLst>
        </pc:spChg>
        <pc:spChg chg="add">
          <ac:chgData name="Adam Canter" userId="f660c8c1-b756-426f-acbf-c741b8fc2767" providerId="ADAL" clId="{2B6D27DE-0968-4AC7-8B1A-20BA4765D3CE}" dt="2026-04-28T17:34:22.587" v="1133"/>
          <ac:spMkLst>
            <pc:docMk/>
            <pc:sldMk cId="0" sldId="264"/>
            <ac:spMk id="19" creationId="{B7247C23-4FA3-4778-00C2-BBDCEC8D003D}"/>
          </ac:spMkLst>
        </pc:spChg>
        <pc:spChg chg="add mod">
          <ac:chgData name="Adam Canter" userId="f660c8c1-b756-426f-acbf-c741b8fc2767" providerId="ADAL" clId="{2B6D27DE-0968-4AC7-8B1A-20BA4765D3CE}" dt="2026-04-28T17:34:30.669" v="1137"/>
          <ac:spMkLst>
            <pc:docMk/>
            <pc:sldMk cId="0" sldId="264"/>
            <ac:spMk id="20" creationId="{ABEB76DE-2E2D-8C23-0967-E5015F7B7822}"/>
          </ac:spMkLst>
        </pc:spChg>
        <pc:spChg chg="add mod">
          <ac:chgData name="Adam Canter" userId="f660c8c1-b756-426f-acbf-c741b8fc2767" providerId="ADAL" clId="{2B6D27DE-0968-4AC7-8B1A-20BA4765D3CE}" dt="2026-04-28T17:34:30.301" v="1136"/>
          <ac:spMkLst>
            <pc:docMk/>
            <pc:sldMk cId="0" sldId="264"/>
            <ac:spMk id="21" creationId="{46B50CD3-5207-2E26-B9D2-CD72494B8DD8}"/>
          </ac:spMkLst>
        </pc:spChg>
        <pc:spChg chg="add mod">
          <ac:chgData name="Adam Canter" userId="f660c8c1-b756-426f-acbf-c741b8fc2767" providerId="ADAL" clId="{2B6D27DE-0968-4AC7-8B1A-20BA4765D3CE}" dt="2026-04-28T17:34:46.323" v="1140" actId="14100"/>
          <ac:spMkLst>
            <pc:docMk/>
            <pc:sldMk cId="0" sldId="264"/>
            <ac:spMk id="22" creationId="{4B95770E-3BC8-A0E5-4260-8C48511FE85F}"/>
          </ac:spMkLst>
        </pc:spChg>
        <pc:spChg chg="add mod ord">
          <ac:chgData name="Adam Canter" userId="f660c8c1-b756-426f-acbf-c741b8fc2767" providerId="ADAL" clId="{2B6D27DE-0968-4AC7-8B1A-20BA4765D3CE}" dt="2026-04-28T17:43:35.236" v="1184" actId="164"/>
          <ac:spMkLst>
            <pc:docMk/>
            <pc:sldMk cId="0" sldId="264"/>
            <ac:spMk id="29" creationId="{7EBDBA76-050A-3E0C-7463-884D4B65DDBE}"/>
          </ac:spMkLst>
        </pc:spChg>
        <pc:spChg chg="add del mod ord">
          <ac:chgData name="Adam Canter" userId="f660c8c1-b756-426f-acbf-c741b8fc2767" providerId="ADAL" clId="{2B6D27DE-0968-4AC7-8B1A-20BA4765D3CE}" dt="2026-04-28T17:43:45.127" v="1188" actId="478"/>
          <ac:spMkLst>
            <pc:docMk/>
            <pc:sldMk cId="0" sldId="264"/>
            <ac:spMk id="30" creationId="{79C1A1C9-B5DE-3415-98CB-42093AC94D3B}"/>
          </ac:spMkLst>
        </pc:spChg>
        <pc:spChg chg="add del mod ord">
          <ac:chgData name="Adam Canter" userId="f660c8c1-b756-426f-acbf-c741b8fc2767" providerId="ADAL" clId="{2B6D27DE-0968-4AC7-8B1A-20BA4765D3CE}" dt="2026-04-28T17:43:46.623" v="1189" actId="478"/>
          <ac:spMkLst>
            <pc:docMk/>
            <pc:sldMk cId="0" sldId="264"/>
            <ac:spMk id="31" creationId="{B4F161FB-6D54-5E32-D097-47990ED31234}"/>
          </ac:spMkLst>
        </pc:spChg>
        <pc:spChg chg="mod topLvl">
          <ac:chgData name="Adam Canter" userId="f660c8c1-b756-426f-acbf-c741b8fc2767" providerId="ADAL" clId="{2B6D27DE-0968-4AC7-8B1A-20BA4765D3CE}" dt="2026-04-28T17:44:59.720" v="1198" actId="164"/>
          <ac:spMkLst>
            <pc:docMk/>
            <pc:sldMk cId="0" sldId="264"/>
            <ac:spMk id="38" creationId="{74C7422D-AD01-9587-34D2-4EF34EFF88C4}"/>
          </ac:spMkLst>
        </pc:spChg>
        <pc:spChg chg="mod topLvl">
          <ac:chgData name="Adam Canter" userId="f660c8c1-b756-426f-acbf-c741b8fc2767" providerId="ADAL" clId="{2B6D27DE-0968-4AC7-8B1A-20BA4765D3CE}" dt="2026-04-28T17:46:25.369" v="1210" actId="164"/>
          <ac:spMkLst>
            <pc:docMk/>
            <pc:sldMk cId="0" sldId="264"/>
            <ac:spMk id="44" creationId="{C5FBD3FC-9751-0E5C-D616-D086E3D633AE}"/>
          </ac:spMkLst>
        </pc:spChg>
        <pc:spChg chg="add mod">
          <ac:chgData name="Adam Canter" userId="f660c8c1-b756-426f-acbf-c741b8fc2767" providerId="ADAL" clId="{2B6D27DE-0968-4AC7-8B1A-20BA4765D3CE}" dt="2026-04-28T17:52:21.479" v="1352" actId="164"/>
          <ac:spMkLst>
            <pc:docMk/>
            <pc:sldMk cId="0" sldId="264"/>
            <ac:spMk id="48" creationId="{B6A6A637-018C-8125-258B-1F3A6807E95D}"/>
          </ac:spMkLst>
        </pc:spChg>
        <pc:spChg chg="mod">
          <ac:chgData name="Adam Canter" userId="f660c8c1-b756-426f-acbf-c741b8fc2767" providerId="ADAL" clId="{2B6D27DE-0968-4AC7-8B1A-20BA4765D3CE}" dt="2026-04-28T17:50:34.144" v="1313" actId="20577"/>
          <ac:spMkLst>
            <pc:docMk/>
            <pc:sldMk cId="0" sldId="264"/>
            <ac:spMk id="54" creationId="{5C9DB4FF-9769-2802-172B-F6999B6ECDC7}"/>
          </ac:spMkLst>
        </pc:spChg>
        <pc:spChg chg="mod">
          <ac:chgData name="Adam Canter" userId="f660c8c1-b756-426f-acbf-c741b8fc2767" providerId="ADAL" clId="{2B6D27DE-0968-4AC7-8B1A-20BA4765D3CE}" dt="2026-04-28T17:50:18.020" v="1261" actId="20577"/>
          <ac:spMkLst>
            <pc:docMk/>
            <pc:sldMk cId="0" sldId="264"/>
            <ac:spMk id="55" creationId="{46C9BC37-40A6-6E13-9291-9CBBCBCABD5D}"/>
          </ac:spMkLst>
        </pc:spChg>
        <pc:spChg chg="mod">
          <ac:chgData name="Adam Canter" userId="f660c8c1-b756-426f-acbf-c741b8fc2767" providerId="ADAL" clId="{2B6D27DE-0968-4AC7-8B1A-20BA4765D3CE}" dt="2026-04-28T17:51:29.478" v="1328" actId="20577"/>
          <ac:spMkLst>
            <pc:docMk/>
            <pc:sldMk cId="0" sldId="264"/>
            <ac:spMk id="57" creationId="{8BCCF343-A006-3D79-86B3-D1FDAEC2BC10}"/>
          </ac:spMkLst>
        </pc:spChg>
        <pc:spChg chg="mod">
          <ac:chgData name="Adam Canter" userId="f660c8c1-b756-426f-acbf-c741b8fc2767" providerId="ADAL" clId="{2B6D27DE-0968-4AC7-8B1A-20BA4765D3CE}" dt="2026-04-28T17:51:24.976" v="1323" actId="20577"/>
          <ac:spMkLst>
            <pc:docMk/>
            <pc:sldMk cId="0" sldId="264"/>
            <ac:spMk id="58" creationId="{2D3BEADD-3451-DFD6-9730-3A18652ED93F}"/>
          </ac:spMkLst>
        </pc:spChg>
        <pc:spChg chg="mod">
          <ac:chgData name="Adam Canter" userId="f660c8c1-b756-426f-acbf-c741b8fc2767" providerId="ADAL" clId="{2B6D27DE-0968-4AC7-8B1A-20BA4765D3CE}" dt="2026-04-28T17:52:02.219" v="1347" actId="20577"/>
          <ac:spMkLst>
            <pc:docMk/>
            <pc:sldMk cId="0" sldId="264"/>
            <ac:spMk id="60" creationId="{67888C4D-C41C-8462-F117-4362E453B4FF}"/>
          </ac:spMkLst>
        </pc:spChg>
        <pc:spChg chg="mod">
          <ac:chgData name="Adam Canter" userId="f660c8c1-b756-426f-acbf-c741b8fc2767" providerId="ADAL" clId="{2B6D27DE-0968-4AC7-8B1A-20BA4765D3CE}" dt="2026-04-28T17:51:55.368" v="1340" actId="20577"/>
          <ac:spMkLst>
            <pc:docMk/>
            <pc:sldMk cId="0" sldId="264"/>
            <ac:spMk id="61" creationId="{8D14F8A7-888D-8282-7DFB-9ABDDA30F919}"/>
          </ac:spMkLst>
        </pc:spChg>
        <pc:grpChg chg="del">
          <ac:chgData name="Adam Canter" userId="f660c8c1-b756-426f-acbf-c741b8fc2767" providerId="ADAL" clId="{2B6D27DE-0968-4AC7-8B1A-20BA4765D3CE}" dt="2026-04-28T17:38:16.464" v="1153" actId="478"/>
          <ac:grpSpMkLst>
            <pc:docMk/>
            <pc:sldMk cId="0" sldId="264"/>
            <ac:grpSpMk id="2" creationId="{00000000-0000-0000-0000-000000000000}"/>
          </ac:grpSpMkLst>
        </pc:grpChg>
        <pc:grpChg chg="del">
          <ac:chgData name="Adam Canter" userId="f660c8c1-b756-426f-acbf-c741b8fc2767" providerId="ADAL" clId="{2B6D27DE-0968-4AC7-8B1A-20BA4765D3CE}" dt="2026-04-28T17:39:18.130" v="1165" actId="478"/>
          <ac:grpSpMkLst>
            <pc:docMk/>
            <pc:sldMk cId="0" sldId="264"/>
            <ac:grpSpMk id="10" creationId="{00000000-0000-0000-0000-000000000000}"/>
          </ac:grpSpMkLst>
        </pc:grpChg>
        <pc:grpChg chg="del">
          <ac:chgData name="Adam Canter" userId="f660c8c1-b756-426f-acbf-c741b8fc2767" providerId="ADAL" clId="{2B6D27DE-0968-4AC7-8B1A-20BA4765D3CE}" dt="2026-04-28T17:39:33.250" v="1170" actId="478"/>
          <ac:grpSpMkLst>
            <pc:docMk/>
            <pc:sldMk cId="0" sldId="264"/>
            <ac:grpSpMk id="14" creationId="{00000000-0000-0000-0000-000000000000}"/>
          </ac:grpSpMkLst>
        </pc:grpChg>
        <pc:grpChg chg="add mod">
          <ac:chgData name="Adam Canter" userId="f660c8c1-b756-426f-acbf-c741b8fc2767" providerId="ADAL" clId="{2B6D27DE-0968-4AC7-8B1A-20BA4765D3CE}" dt="2026-04-28T17:52:29.203" v="1353" actId="164"/>
          <ac:grpSpMkLst>
            <pc:docMk/>
            <pc:sldMk cId="0" sldId="264"/>
            <ac:grpSpMk id="36" creationId="{D8C0B12A-0604-30DE-1CFA-A5907C989A10}"/>
          </ac:grpSpMkLst>
        </pc:grpChg>
        <pc:grpChg chg="add del mod">
          <ac:chgData name="Adam Canter" userId="f660c8c1-b756-426f-acbf-c741b8fc2767" providerId="ADAL" clId="{2B6D27DE-0968-4AC7-8B1A-20BA4765D3CE}" dt="2026-04-28T17:43:55.631" v="1191" actId="478"/>
          <ac:grpSpMkLst>
            <pc:docMk/>
            <pc:sldMk cId="0" sldId="264"/>
            <ac:grpSpMk id="37" creationId="{A70C619E-9D52-5CD7-F97B-93E441E55334}"/>
          </ac:grpSpMkLst>
        </pc:grpChg>
        <pc:grpChg chg="add mod">
          <ac:chgData name="Adam Canter" userId="f660c8c1-b756-426f-acbf-c741b8fc2767" providerId="ADAL" clId="{2B6D27DE-0968-4AC7-8B1A-20BA4765D3CE}" dt="2026-04-28T17:52:29.203" v="1353" actId="164"/>
          <ac:grpSpMkLst>
            <pc:docMk/>
            <pc:sldMk cId="0" sldId="264"/>
            <ac:grpSpMk id="42" creationId="{964CB35F-1D62-6E0C-E7FC-82FFD95ADC8F}"/>
          </ac:grpSpMkLst>
        </pc:grpChg>
        <pc:grpChg chg="add del mod">
          <ac:chgData name="Adam Canter" userId="f660c8c1-b756-426f-acbf-c741b8fc2767" providerId="ADAL" clId="{2B6D27DE-0968-4AC7-8B1A-20BA4765D3CE}" dt="2026-04-28T17:45:21.864" v="1202" actId="478"/>
          <ac:grpSpMkLst>
            <pc:docMk/>
            <pc:sldMk cId="0" sldId="264"/>
            <ac:grpSpMk id="43" creationId="{E2F907AE-4DF0-C3BD-018B-697CA24C5441}"/>
          </ac:grpSpMkLst>
        </pc:grpChg>
        <pc:grpChg chg="add mod">
          <ac:chgData name="Adam Canter" userId="f660c8c1-b756-426f-acbf-c741b8fc2767" providerId="ADAL" clId="{2B6D27DE-0968-4AC7-8B1A-20BA4765D3CE}" dt="2026-04-28T17:52:29.203" v="1353" actId="164"/>
          <ac:grpSpMkLst>
            <pc:docMk/>
            <pc:sldMk cId="0" sldId="264"/>
            <ac:grpSpMk id="49" creationId="{9FBB6D08-FEF7-04D6-D99D-F697E2923D72}"/>
          </ac:grpSpMkLst>
        </pc:grpChg>
        <pc:grpChg chg="add mod">
          <ac:chgData name="Adam Canter" userId="f660c8c1-b756-426f-acbf-c741b8fc2767" providerId="ADAL" clId="{2B6D27DE-0968-4AC7-8B1A-20BA4765D3CE}" dt="2026-04-28T17:52:29.203" v="1353" actId="164"/>
          <ac:grpSpMkLst>
            <pc:docMk/>
            <pc:sldMk cId="0" sldId="264"/>
            <ac:grpSpMk id="52" creationId="{FB70526D-FCB5-4C2F-D348-374D388A6C21}"/>
          </ac:grpSpMkLst>
        </pc:grpChg>
        <pc:grpChg chg="add mod">
          <ac:chgData name="Adam Canter" userId="f660c8c1-b756-426f-acbf-c741b8fc2767" providerId="ADAL" clId="{2B6D27DE-0968-4AC7-8B1A-20BA4765D3CE}" dt="2026-04-28T17:52:29.203" v="1353" actId="164"/>
          <ac:grpSpMkLst>
            <pc:docMk/>
            <pc:sldMk cId="0" sldId="264"/>
            <ac:grpSpMk id="53" creationId="{29757EB8-5D41-80B0-48A8-02D4001179B7}"/>
          </ac:grpSpMkLst>
        </pc:grpChg>
        <pc:grpChg chg="add mod">
          <ac:chgData name="Adam Canter" userId="f660c8c1-b756-426f-acbf-c741b8fc2767" providerId="ADAL" clId="{2B6D27DE-0968-4AC7-8B1A-20BA4765D3CE}" dt="2026-04-28T17:52:29.203" v="1353" actId="164"/>
          <ac:grpSpMkLst>
            <pc:docMk/>
            <pc:sldMk cId="0" sldId="264"/>
            <ac:grpSpMk id="56" creationId="{995CEB15-6BF9-6469-C9A3-0C7899FE8D79}"/>
          </ac:grpSpMkLst>
        </pc:grpChg>
        <pc:grpChg chg="add mod">
          <ac:chgData name="Adam Canter" userId="f660c8c1-b756-426f-acbf-c741b8fc2767" providerId="ADAL" clId="{2B6D27DE-0968-4AC7-8B1A-20BA4765D3CE}" dt="2026-04-28T17:52:29.203" v="1353" actId="164"/>
          <ac:grpSpMkLst>
            <pc:docMk/>
            <pc:sldMk cId="0" sldId="264"/>
            <ac:grpSpMk id="59" creationId="{7893B0CD-7780-02A4-5C27-AD21094B70D5}"/>
          </ac:grpSpMkLst>
        </pc:grpChg>
        <pc:grpChg chg="add mod">
          <ac:chgData name="Adam Canter" userId="f660c8c1-b756-426f-acbf-c741b8fc2767" providerId="ADAL" clId="{2B6D27DE-0968-4AC7-8B1A-20BA4765D3CE}" dt="2026-04-28T17:52:29.203" v="1353" actId="164"/>
          <ac:grpSpMkLst>
            <pc:docMk/>
            <pc:sldMk cId="0" sldId="264"/>
            <ac:grpSpMk id="62" creationId="{EDC62151-079C-B40D-BCF2-A8EEBEBC3F2D}"/>
          </ac:grpSpMkLst>
        </pc:grpChg>
        <pc:grpChg chg="add mod">
          <ac:chgData name="Adam Canter" userId="f660c8c1-b756-426f-acbf-c741b8fc2767" providerId="ADAL" clId="{2B6D27DE-0968-4AC7-8B1A-20BA4765D3CE}" dt="2026-04-28T17:53:24.420" v="1364" actId="1076"/>
          <ac:grpSpMkLst>
            <pc:docMk/>
            <pc:sldMk cId="0" sldId="264"/>
            <ac:grpSpMk id="63" creationId="{FBBAE4F7-DFC0-6E7A-4062-8C86C192F017}"/>
          </ac:grpSpMkLst>
        </pc:grpChg>
        <pc:picChg chg="del topLvl">
          <ac:chgData name="Adam Canter" userId="f660c8c1-b756-426f-acbf-c741b8fc2767" providerId="ADAL" clId="{2B6D27DE-0968-4AC7-8B1A-20BA4765D3CE}" dt="2026-04-28T17:38:16.464" v="1153" actId="478"/>
          <ac:picMkLst>
            <pc:docMk/>
            <pc:sldMk cId="0" sldId="264"/>
            <ac:picMk id="3" creationId="{00000000-0000-0000-0000-000000000000}"/>
          </ac:picMkLst>
        </pc:picChg>
        <pc:picChg chg="del topLvl">
          <ac:chgData name="Adam Canter" userId="f660c8c1-b756-426f-acbf-c741b8fc2767" providerId="ADAL" clId="{2B6D27DE-0968-4AC7-8B1A-20BA4765D3CE}" dt="2026-04-28T17:39:18.130" v="1165" actId="478"/>
          <ac:picMkLst>
            <pc:docMk/>
            <pc:sldMk cId="0" sldId="264"/>
            <ac:picMk id="11" creationId="{00000000-0000-0000-0000-000000000000}"/>
          </ac:picMkLst>
        </pc:picChg>
        <pc:picChg chg="del topLvl">
          <ac:chgData name="Adam Canter" userId="f660c8c1-b756-426f-acbf-c741b8fc2767" providerId="ADAL" clId="{2B6D27DE-0968-4AC7-8B1A-20BA4765D3CE}" dt="2026-04-28T17:39:33.250" v="1170" actId="478"/>
          <ac:picMkLst>
            <pc:docMk/>
            <pc:sldMk cId="0" sldId="264"/>
            <ac:picMk id="15" creationId="{00000000-0000-0000-0000-000000000000}"/>
          </ac:picMkLst>
        </pc:picChg>
        <pc:picChg chg="add del mod">
          <ac:chgData name="Adam Canter" userId="f660c8c1-b756-426f-acbf-c741b8fc2767" providerId="ADAL" clId="{2B6D27DE-0968-4AC7-8B1A-20BA4765D3CE}" dt="2026-04-28T17:40:38.035" v="1174" actId="478"/>
          <ac:picMkLst>
            <pc:docMk/>
            <pc:sldMk cId="0" sldId="264"/>
            <ac:picMk id="24" creationId="{EE42103A-D092-4725-F3A5-938B1486C413}"/>
          </ac:picMkLst>
        </pc:picChg>
        <pc:picChg chg="add del mod">
          <ac:chgData name="Adam Canter" userId="f660c8c1-b756-426f-acbf-c741b8fc2767" providerId="ADAL" clId="{2B6D27DE-0968-4AC7-8B1A-20BA4765D3CE}" dt="2026-04-28T17:40:52.867" v="1179" actId="478"/>
          <ac:picMkLst>
            <pc:docMk/>
            <pc:sldMk cId="0" sldId="264"/>
            <ac:picMk id="26" creationId="{BF6E53B3-3188-B4D0-1524-B78AEA3DA6B1}"/>
          </ac:picMkLst>
        </pc:picChg>
        <pc:picChg chg="add del mod">
          <ac:chgData name="Adam Canter" userId="f660c8c1-b756-426f-acbf-c741b8fc2767" providerId="ADAL" clId="{2B6D27DE-0968-4AC7-8B1A-20BA4765D3CE}" dt="2026-04-28T17:38:59.918" v="1160" actId="478"/>
          <ac:picMkLst>
            <pc:docMk/>
            <pc:sldMk cId="0" sldId="264"/>
            <ac:picMk id="28" creationId="{3A1270CB-ACBE-86F5-6FC5-9436F53D5C40}"/>
          </ac:picMkLst>
        </pc:picChg>
        <pc:picChg chg="add del mod">
          <ac:chgData name="Adam Canter" userId="f660c8c1-b756-426f-acbf-c741b8fc2767" providerId="ADAL" clId="{2B6D27DE-0968-4AC7-8B1A-20BA4765D3CE}" dt="2026-04-28T17:40:51.887" v="1177" actId="478"/>
          <ac:picMkLst>
            <pc:docMk/>
            <pc:sldMk cId="0" sldId="264"/>
            <ac:picMk id="33" creationId="{0EC9FCC1-E7AE-95A1-BD94-8F9620A66425}"/>
          </ac:picMkLst>
        </pc:picChg>
        <pc:picChg chg="add mod">
          <ac:chgData name="Adam Canter" userId="f660c8c1-b756-426f-acbf-c741b8fc2767" providerId="ADAL" clId="{2B6D27DE-0968-4AC7-8B1A-20BA4765D3CE}" dt="2026-04-28T17:43:35.236" v="1184" actId="164"/>
          <ac:picMkLst>
            <pc:docMk/>
            <pc:sldMk cId="0" sldId="264"/>
            <ac:picMk id="35" creationId="{C1BB0F57-E791-54E2-F033-6637D4AFFBA0}"/>
          </ac:picMkLst>
        </pc:picChg>
        <pc:picChg chg="del mod topLvl">
          <ac:chgData name="Adam Canter" userId="f660c8c1-b756-426f-acbf-c741b8fc2767" providerId="ADAL" clId="{2B6D27DE-0968-4AC7-8B1A-20BA4765D3CE}" dt="2026-04-28T17:43:55.631" v="1191" actId="478"/>
          <ac:picMkLst>
            <pc:docMk/>
            <pc:sldMk cId="0" sldId="264"/>
            <ac:picMk id="39" creationId="{64219154-C467-1C94-875B-0B9B45B7F96A}"/>
          </ac:picMkLst>
        </pc:picChg>
        <pc:picChg chg="add mod">
          <ac:chgData name="Adam Canter" userId="f660c8c1-b756-426f-acbf-c741b8fc2767" providerId="ADAL" clId="{2B6D27DE-0968-4AC7-8B1A-20BA4765D3CE}" dt="2026-04-28T17:44:59.720" v="1198" actId="164"/>
          <ac:picMkLst>
            <pc:docMk/>
            <pc:sldMk cId="0" sldId="264"/>
            <ac:picMk id="41" creationId="{69C62BA1-900E-17EB-02DC-05D7560955ED}"/>
          </ac:picMkLst>
        </pc:picChg>
        <pc:picChg chg="del mod topLvl">
          <ac:chgData name="Adam Canter" userId="f660c8c1-b756-426f-acbf-c741b8fc2767" providerId="ADAL" clId="{2B6D27DE-0968-4AC7-8B1A-20BA4765D3CE}" dt="2026-04-28T17:45:21.864" v="1202" actId="478"/>
          <ac:picMkLst>
            <pc:docMk/>
            <pc:sldMk cId="0" sldId="264"/>
            <ac:picMk id="45" creationId="{04CF2D7D-7144-42F0-EAE3-36735E955682}"/>
          </ac:picMkLst>
        </pc:picChg>
        <pc:picChg chg="add mod modCrop">
          <ac:chgData name="Adam Canter" userId="f660c8c1-b756-426f-acbf-c741b8fc2767" providerId="ADAL" clId="{2B6D27DE-0968-4AC7-8B1A-20BA4765D3CE}" dt="2026-04-28T17:46:25.369" v="1210" actId="164"/>
          <ac:picMkLst>
            <pc:docMk/>
            <pc:sldMk cId="0" sldId="264"/>
            <ac:picMk id="47" creationId="{334FF068-1E71-2A9C-10D6-E8E4FF3FEE93}"/>
          </ac:picMkLst>
        </pc:picChg>
        <pc:picChg chg="add mod">
          <ac:chgData name="Adam Canter" userId="f660c8c1-b756-426f-acbf-c741b8fc2767" providerId="ADAL" clId="{2B6D27DE-0968-4AC7-8B1A-20BA4765D3CE}" dt="2026-04-28T17:52:21.479" v="1352" actId="164"/>
          <ac:picMkLst>
            <pc:docMk/>
            <pc:sldMk cId="0" sldId="264"/>
            <ac:picMk id="51" creationId="{FE58C957-06C2-2427-C467-C25432CE5743}"/>
          </ac:picMkLst>
        </pc:picChg>
        <pc:picChg chg="add">
          <ac:chgData name="Adam Canter" userId="f660c8c1-b756-426f-acbf-c741b8fc2767" providerId="ADAL" clId="{2B6D27DE-0968-4AC7-8B1A-20BA4765D3CE}" dt="2026-04-28T17:30:12.461" v="1125"/>
          <ac:picMkLst>
            <pc:docMk/>
            <pc:sldMk cId="0" sldId="264"/>
            <ac:picMk id="2050" creationId="{7CCC4024-4C72-1CB2-3414-AC70E6DD12C7}"/>
          </ac:picMkLst>
        </pc:picChg>
        <pc:picChg chg="add">
          <ac:chgData name="Adam Canter" userId="f660c8c1-b756-426f-acbf-c741b8fc2767" providerId="ADAL" clId="{2B6D27DE-0968-4AC7-8B1A-20BA4765D3CE}" dt="2026-04-28T17:37:05.814" v="1145"/>
          <ac:picMkLst>
            <pc:docMk/>
            <pc:sldMk cId="0" sldId="264"/>
            <ac:picMk id="2060" creationId="{FD665DD0-2A40-B330-CABA-D6DC786C5255}"/>
          </ac:picMkLst>
        </pc:picChg>
        <pc:picChg chg="add mod">
          <ac:chgData name="Adam Canter" userId="f660c8c1-b756-426f-acbf-c741b8fc2767" providerId="ADAL" clId="{2B6D27DE-0968-4AC7-8B1A-20BA4765D3CE}" dt="2026-04-28T17:54:24.598" v="1368" actId="1076"/>
          <ac:picMkLst>
            <pc:docMk/>
            <pc:sldMk cId="0" sldId="264"/>
            <ac:picMk id="2062" creationId="{121CFBC9-1801-74A8-3C38-659105235062}"/>
          </ac:picMkLst>
        </pc:picChg>
      </pc:sldChg>
      <pc:sldChg chg="del">
        <pc:chgData name="Adam Canter" userId="f660c8c1-b756-426f-acbf-c741b8fc2767" providerId="ADAL" clId="{2B6D27DE-0968-4AC7-8B1A-20BA4765D3CE}" dt="2026-04-28T17:32:21.084" v="1131" actId="47"/>
        <pc:sldMkLst>
          <pc:docMk/>
          <pc:sldMk cId="0" sldId="265"/>
        </pc:sldMkLst>
      </pc:sldChg>
      <pc:sldChg chg="addSp modSp mod">
        <pc:chgData name="Adam Canter" userId="f660c8c1-b756-426f-acbf-c741b8fc2767" providerId="ADAL" clId="{2B6D27DE-0968-4AC7-8B1A-20BA4765D3CE}" dt="2026-04-28T18:03:53.031" v="1403" actId="1076"/>
        <pc:sldMkLst>
          <pc:docMk/>
          <pc:sldMk cId="2102219161" sldId="267"/>
        </pc:sldMkLst>
        <pc:spChg chg="mod">
          <ac:chgData name="Adam Canter" userId="f660c8c1-b756-426f-acbf-c741b8fc2767" providerId="ADAL" clId="{2B6D27DE-0968-4AC7-8B1A-20BA4765D3CE}" dt="2026-04-28T18:02:13.738" v="1389" actId="14100"/>
          <ac:spMkLst>
            <pc:docMk/>
            <pc:sldMk cId="2102219161" sldId="267"/>
            <ac:spMk id="2" creationId="{E40C3001-17AF-3BCF-C30C-94484478ADB8}"/>
          </ac:spMkLst>
        </pc:spChg>
        <pc:picChg chg="add mod">
          <ac:chgData name="Adam Canter" userId="f660c8c1-b756-426f-acbf-c741b8fc2767" providerId="ADAL" clId="{2B6D27DE-0968-4AC7-8B1A-20BA4765D3CE}" dt="2026-04-28T18:03:53.031" v="1403" actId="1076"/>
          <ac:picMkLst>
            <pc:docMk/>
            <pc:sldMk cId="2102219161" sldId="267"/>
            <ac:picMk id="3074" creationId="{B754C626-604C-63B8-F22E-94AFDE0E8B94}"/>
          </ac:picMkLst>
        </pc:picChg>
      </pc:sldChg>
      <pc:sldChg chg="add del">
        <pc:chgData name="Adam Canter" userId="f660c8c1-b756-426f-acbf-c741b8fc2767" providerId="ADAL" clId="{2B6D27DE-0968-4AC7-8B1A-20BA4765D3CE}" dt="2026-04-28T17:32:18.551" v="1130" actId="47"/>
        <pc:sldMkLst>
          <pc:docMk/>
          <pc:sldMk cId="1662185798" sldId="343"/>
        </pc:sldMkLst>
      </pc:sldChg>
      <pc:sldChg chg="add">
        <pc:chgData name="Adam Canter" userId="f660c8c1-b756-426f-acbf-c741b8fc2767" providerId="ADAL" clId="{2B6D27DE-0968-4AC7-8B1A-20BA4765D3CE}" dt="2026-04-28T17:27:07.644" v="1065"/>
        <pc:sldMkLst>
          <pc:docMk/>
          <pc:sldMk cId="2431780585" sldId="356"/>
        </pc:sldMkLst>
      </pc:sldChg>
      <pc:sldChg chg="addSp delSp modSp add mod">
        <pc:chgData name="Adam Canter" userId="f660c8c1-b756-426f-acbf-c741b8fc2767" providerId="ADAL" clId="{2B6D27DE-0968-4AC7-8B1A-20BA4765D3CE}" dt="2026-04-28T16:38:24.819" v="612" actId="1076"/>
        <pc:sldMkLst>
          <pc:docMk/>
          <pc:sldMk cId="4191240777" sldId="360"/>
        </pc:sldMkLst>
        <pc:spChg chg="add del">
          <ac:chgData name="Adam Canter" userId="f660c8c1-b756-426f-acbf-c741b8fc2767" providerId="ADAL" clId="{2B6D27DE-0968-4AC7-8B1A-20BA4765D3CE}" dt="2026-04-28T15:50:07.328" v="398" actId="22"/>
          <ac:spMkLst>
            <pc:docMk/>
            <pc:sldMk cId="4191240777" sldId="360"/>
            <ac:spMk id="6" creationId="{217FA767-3AFD-0DA5-27CA-7C60C14680A7}"/>
          </ac:spMkLst>
        </pc:spChg>
        <pc:spChg chg="mod">
          <ac:chgData name="Adam Canter" userId="f660c8c1-b756-426f-acbf-c741b8fc2767" providerId="ADAL" clId="{2B6D27DE-0968-4AC7-8B1A-20BA4765D3CE}" dt="2026-04-28T16:38:15.146" v="611" actId="14100"/>
          <ac:spMkLst>
            <pc:docMk/>
            <pc:sldMk cId="4191240777" sldId="360"/>
            <ac:spMk id="7" creationId="{B3487974-6FDB-D94E-2172-51D602B0C5F5}"/>
          </ac:spMkLst>
        </pc:spChg>
        <pc:spChg chg="mod">
          <ac:chgData name="Adam Canter" userId="f660c8c1-b756-426f-acbf-c741b8fc2767" providerId="ADAL" clId="{2B6D27DE-0968-4AC7-8B1A-20BA4765D3CE}" dt="2026-04-28T16:38:24.819" v="612" actId="1076"/>
          <ac:spMkLst>
            <pc:docMk/>
            <pc:sldMk cId="4191240777" sldId="360"/>
            <ac:spMk id="21" creationId="{80D07082-D71E-BDB4-BEB5-CC9D8F12A472}"/>
          </ac:spMkLst>
        </pc:spChg>
        <pc:spChg chg="add del mod topLvl">
          <ac:chgData name="Adam Canter" userId="f660c8c1-b756-426f-acbf-c741b8fc2767" providerId="ADAL" clId="{2B6D27DE-0968-4AC7-8B1A-20BA4765D3CE}" dt="2026-04-28T15:51:33.473" v="414" actId="14100"/>
          <ac:spMkLst>
            <pc:docMk/>
            <pc:sldMk cId="4191240777" sldId="360"/>
            <ac:spMk id="25" creationId="{0DE52767-DE5D-0F99-A635-04BF356EEAF7}"/>
          </ac:spMkLst>
        </pc:spChg>
        <pc:spChg chg="del">
          <ac:chgData name="Adam Canter" userId="f660c8c1-b756-426f-acbf-c741b8fc2767" providerId="ADAL" clId="{2B6D27DE-0968-4AC7-8B1A-20BA4765D3CE}" dt="2026-04-28T15:42:58.053" v="274" actId="478"/>
          <ac:spMkLst>
            <pc:docMk/>
            <pc:sldMk cId="4191240777" sldId="360"/>
            <ac:spMk id="30" creationId="{DDA47DB8-46E1-02F7-6EB6-670F9FAC0787}"/>
          </ac:spMkLst>
        </pc:spChg>
        <pc:spChg chg="del">
          <ac:chgData name="Adam Canter" userId="f660c8c1-b756-426f-acbf-c741b8fc2767" providerId="ADAL" clId="{2B6D27DE-0968-4AC7-8B1A-20BA4765D3CE}" dt="2026-04-28T15:43:02.642" v="276" actId="478"/>
          <ac:spMkLst>
            <pc:docMk/>
            <pc:sldMk cId="4191240777" sldId="360"/>
            <ac:spMk id="32" creationId="{369BB002-888D-614E-DDD5-572B10CCE217}"/>
          </ac:spMkLst>
        </pc:spChg>
        <pc:spChg chg="del">
          <ac:chgData name="Adam Canter" userId="f660c8c1-b756-426f-acbf-c741b8fc2767" providerId="ADAL" clId="{2B6D27DE-0968-4AC7-8B1A-20BA4765D3CE}" dt="2026-04-28T15:43:05.793" v="278" actId="478"/>
          <ac:spMkLst>
            <pc:docMk/>
            <pc:sldMk cId="4191240777" sldId="360"/>
            <ac:spMk id="33" creationId="{EEF6E122-B555-4489-333A-1E080FDFBFF4}"/>
          </ac:spMkLst>
        </pc:spChg>
        <pc:spChg chg="del mod">
          <ac:chgData name="Adam Canter" userId="f660c8c1-b756-426f-acbf-c741b8fc2767" providerId="ADAL" clId="{2B6D27DE-0968-4AC7-8B1A-20BA4765D3CE}" dt="2026-04-28T15:43:11.479" v="281" actId="478"/>
          <ac:spMkLst>
            <pc:docMk/>
            <pc:sldMk cId="4191240777" sldId="360"/>
            <ac:spMk id="34" creationId="{672BCBD4-7E41-2E23-11A0-708F346CA7F7}"/>
          </ac:spMkLst>
        </pc:spChg>
        <pc:spChg chg="del">
          <ac:chgData name="Adam Canter" userId="f660c8c1-b756-426f-acbf-c741b8fc2767" providerId="ADAL" clId="{2B6D27DE-0968-4AC7-8B1A-20BA4765D3CE}" dt="2026-04-28T15:41:51.625" v="239" actId="478"/>
          <ac:spMkLst>
            <pc:docMk/>
            <pc:sldMk cId="4191240777" sldId="360"/>
            <ac:spMk id="47" creationId="{7C1AA0DE-B947-3D2F-E812-6793A6B28193}"/>
          </ac:spMkLst>
        </pc:spChg>
        <pc:spChg chg="topLvl">
          <ac:chgData name="Adam Canter" userId="f660c8c1-b756-426f-acbf-c741b8fc2767" providerId="ADAL" clId="{2B6D27DE-0968-4AC7-8B1A-20BA4765D3CE}" dt="2026-04-28T15:43:04.209" v="277" actId="478"/>
          <ac:spMkLst>
            <pc:docMk/>
            <pc:sldMk cId="4191240777" sldId="360"/>
            <ac:spMk id="48" creationId="{55E35EDB-7273-3762-36F6-845B3924CECA}"/>
          </ac:spMkLst>
        </pc:spChg>
        <pc:spChg chg="del">
          <ac:chgData name="Adam Canter" userId="f660c8c1-b756-426f-acbf-c741b8fc2767" providerId="ADAL" clId="{2B6D27DE-0968-4AC7-8B1A-20BA4765D3CE}" dt="2026-04-28T15:43:00.307" v="275" actId="478"/>
          <ac:spMkLst>
            <pc:docMk/>
            <pc:sldMk cId="4191240777" sldId="360"/>
            <ac:spMk id="49" creationId="{43784DD8-0224-877B-EC3D-C6565670B266}"/>
          </ac:spMkLst>
        </pc:spChg>
        <pc:spChg chg="del">
          <ac:chgData name="Adam Canter" userId="f660c8c1-b756-426f-acbf-c741b8fc2767" providerId="ADAL" clId="{2B6D27DE-0968-4AC7-8B1A-20BA4765D3CE}" dt="2026-04-28T15:41:55.377" v="240" actId="478"/>
          <ac:spMkLst>
            <pc:docMk/>
            <pc:sldMk cId="4191240777" sldId="360"/>
            <ac:spMk id="50" creationId="{C0CE82E8-94A4-BB55-8F9E-2F0989FB7C91}"/>
          </ac:spMkLst>
        </pc:spChg>
        <pc:spChg chg="del">
          <ac:chgData name="Adam Canter" userId="f660c8c1-b756-426f-acbf-c741b8fc2767" providerId="ADAL" clId="{2B6D27DE-0968-4AC7-8B1A-20BA4765D3CE}" dt="2026-04-28T15:42:55.271" v="273" actId="478"/>
          <ac:spMkLst>
            <pc:docMk/>
            <pc:sldMk cId="4191240777" sldId="360"/>
            <ac:spMk id="51" creationId="{599D0673-894C-BE00-44B2-E139BB05F5A6}"/>
          </ac:spMkLst>
        </pc:spChg>
        <pc:spChg chg="del">
          <ac:chgData name="Adam Canter" userId="f660c8c1-b756-426f-acbf-c741b8fc2767" providerId="ADAL" clId="{2B6D27DE-0968-4AC7-8B1A-20BA4765D3CE}" dt="2026-04-28T15:42:00.412" v="241" actId="478"/>
          <ac:spMkLst>
            <pc:docMk/>
            <pc:sldMk cId="4191240777" sldId="360"/>
            <ac:spMk id="52" creationId="{01768681-2D14-8536-C2C2-ADEF775A9027}"/>
          </ac:spMkLst>
        </pc:spChg>
        <pc:spChg chg="del">
          <ac:chgData name="Adam Canter" userId="f660c8c1-b756-426f-acbf-c741b8fc2767" providerId="ADAL" clId="{2B6D27DE-0968-4AC7-8B1A-20BA4765D3CE}" dt="2026-04-28T15:42:52.687" v="272" actId="478"/>
          <ac:spMkLst>
            <pc:docMk/>
            <pc:sldMk cId="4191240777" sldId="360"/>
            <ac:spMk id="53" creationId="{B33F5504-A735-2F5C-9474-3D34C3A5F23C}"/>
          </ac:spMkLst>
        </pc:spChg>
        <pc:spChg chg="del topLvl">
          <ac:chgData name="Adam Canter" userId="f660c8c1-b756-426f-acbf-c741b8fc2767" providerId="ADAL" clId="{2B6D27DE-0968-4AC7-8B1A-20BA4765D3CE}" dt="2026-04-28T15:43:04.209" v="277" actId="478"/>
          <ac:spMkLst>
            <pc:docMk/>
            <pc:sldMk cId="4191240777" sldId="360"/>
            <ac:spMk id="54" creationId="{11D75394-B5AD-03B6-F75E-3F6C0B6456FB}"/>
          </ac:spMkLst>
        </pc:spChg>
        <pc:spChg chg="del mod">
          <ac:chgData name="Adam Canter" userId="f660c8c1-b756-426f-acbf-c741b8fc2767" providerId="ADAL" clId="{2B6D27DE-0968-4AC7-8B1A-20BA4765D3CE}" dt="2026-04-28T15:42:39.550" v="269" actId="478"/>
          <ac:spMkLst>
            <pc:docMk/>
            <pc:sldMk cId="4191240777" sldId="360"/>
            <ac:spMk id="55" creationId="{3EB8C7BB-1ED8-4739-1B7B-786EFC98F2FA}"/>
          </ac:spMkLst>
        </pc:spChg>
        <pc:grpChg chg="add mod">
          <ac:chgData name="Adam Canter" userId="f660c8c1-b756-426f-acbf-c741b8fc2767" providerId="ADAL" clId="{2B6D27DE-0968-4AC7-8B1A-20BA4765D3CE}" dt="2026-04-28T15:51:49.451" v="417" actId="1076"/>
          <ac:grpSpMkLst>
            <pc:docMk/>
            <pc:sldMk cId="4191240777" sldId="360"/>
            <ac:grpSpMk id="10" creationId="{2804785A-BC91-CE21-A077-80DDC804EC1A}"/>
          </ac:grpSpMkLst>
        </pc:grpChg>
        <pc:grpChg chg="del">
          <ac:chgData name="Adam Canter" userId="f660c8c1-b756-426f-acbf-c741b8fc2767" providerId="ADAL" clId="{2B6D27DE-0968-4AC7-8B1A-20BA4765D3CE}" dt="2026-04-28T15:41:30.082" v="238" actId="478"/>
          <ac:grpSpMkLst>
            <pc:docMk/>
            <pc:sldMk cId="4191240777" sldId="360"/>
            <ac:grpSpMk id="29" creationId="{CD78C1E5-E4C8-B8F2-5FB2-F9971E2CEBFB}"/>
          </ac:grpSpMkLst>
        </pc:grpChg>
        <pc:grpChg chg="mod">
          <ac:chgData name="Adam Canter" userId="f660c8c1-b756-426f-acbf-c741b8fc2767" providerId="ADAL" clId="{2B6D27DE-0968-4AC7-8B1A-20BA4765D3CE}" dt="2026-04-28T15:50:01.048" v="396"/>
          <ac:grpSpMkLst>
            <pc:docMk/>
            <pc:sldMk cId="4191240777" sldId="360"/>
            <ac:grpSpMk id="35" creationId="{401B126A-A4E3-971E-8447-FF11E5856587}"/>
          </ac:grpSpMkLst>
        </pc:grpChg>
        <pc:grpChg chg="del">
          <ac:chgData name="Adam Canter" userId="f660c8c1-b756-426f-acbf-c741b8fc2767" providerId="ADAL" clId="{2B6D27DE-0968-4AC7-8B1A-20BA4765D3CE}" dt="2026-04-28T15:41:51.625" v="239" actId="478"/>
          <ac:grpSpMkLst>
            <pc:docMk/>
            <pc:sldMk cId="4191240777" sldId="360"/>
            <ac:grpSpMk id="46" creationId="{5F1E6894-3CD5-2BEB-8930-E900C6F9A9E6}"/>
          </ac:grpSpMkLst>
        </pc:grpChg>
        <pc:grpChg chg="del">
          <ac:chgData name="Adam Canter" userId="f660c8c1-b756-426f-acbf-c741b8fc2767" providerId="ADAL" clId="{2B6D27DE-0968-4AC7-8B1A-20BA4765D3CE}" dt="2026-04-28T15:43:04.209" v="277" actId="478"/>
          <ac:grpSpMkLst>
            <pc:docMk/>
            <pc:sldMk cId="4191240777" sldId="360"/>
            <ac:grpSpMk id="56" creationId="{07C8B5F4-A108-A90E-D7BC-BD06E2A23B45}"/>
          </ac:grpSpMkLst>
        </pc:grpChg>
        <pc:picChg chg="add mod modCrop">
          <ac:chgData name="Adam Canter" userId="f660c8c1-b756-426f-acbf-c741b8fc2767" providerId="ADAL" clId="{2B6D27DE-0968-4AC7-8B1A-20BA4765D3CE}" dt="2026-04-28T15:51:10.745" v="409" actId="732"/>
          <ac:picMkLst>
            <pc:docMk/>
            <pc:sldMk cId="4191240777" sldId="360"/>
            <ac:picMk id="9" creationId="{506F1FFA-F91F-982B-03D4-10020DCBC204}"/>
          </ac:picMkLst>
        </pc:picChg>
        <pc:picChg chg="del topLvl">
          <ac:chgData name="Adam Canter" userId="f660c8c1-b756-426f-acbf-c741b8fc2767" providerId="ADAL" clId="{2B6D27DE-0968-4AC7-8B1A-20BA4765D3CE}" dt="2026-04-28T15:41:30.082" v="238" actId="478"/>
          <ac:picMkLst>
            <pc:docMk/>
            <pc:sldMk cId="4191240777" sldId="360"/>
            <ac:picMk id="28" creationId="{2AC5F733-170E-EFE4-51D2-8FC98142B370}"/>
          </ac:picMkLst>
        </pc:picChg>
      </pc:sldChg>
      <pc:sldChg chg="addSp delSp modSp add mod ord">
        <pc:chgData name="Adam Canter" userId="f660c8c1-b756-426f-acbf-c741b8fc2767" providerId="ADAL" clId="{2B6D27DE-0968-4AC7-8B1A-20BA4765D3CE}" dt="2026-04-28T15:49:31.332" v="383" actId="122"/>
        <pc:sldMkLst>
          <pc:docMk/>
          <pc:sldMk cId="1194592062" sldId="361"/>
        </pc:sldMkLst>
        <pc:spChg chg="del">
          <ac:chgData name="Adam Canter" userId="f660c8c1-b756-426f-acbf-c741b8fc2767" providerId="ADAL" clId="{2B6D27DE-0968-4AC7-8B1A-20BA4765D3CE}" dt="2026-04-28T15:46:36.730" v="357" actId="478"/>
          <ac:spMkLst>
            <pc:docMk/>
            <pc:sldMk cId="1194592062" sldId="361"/>
            <ac:spMk id="4" creationId="{CAB64A63-0C0B-0E46-DB1C-705763F1A0F2}"/>
          </ac:spMkLst>
        </pc:spChg>
        <pc:spChg chg="mod">
          <ac:chgData name="Adam Canter" userId="f660c8c1-b756-426f-acbf-c741b8fc2767" providerId="ADAL" clId="{2B6D27DE-0968-4AC7-8B1A-20BA4765D3CE}" dt="2026-04-28T15:49:31.332" v="383" actId="122"/>
          <ac:spMkLst>
            <pc:docMk/>
            <pc:sldMk cId="1194592062" sldId="361"/>
            <ac:spMk id="5" creationId="{4B0408FD-B9D6-ED32-41E5-CCA81B393F8E}"/>
          </ac:spMkLst>
        </pc:spChg>
        <pc:spChg chg="mod">
          <ac:chgData name="Adam Canter" userId="f660c8c1-b756-426f-acbf-c741b8fc2767" providerId="ADAL" clId="{2B6D27DE-0968-4AC7-8B1A-20BA4765D3CE}" dt="2026-04-28T15:47:35.617" v="365" actId="207"/>
          <ac:spMkLst>
            <pc:docMk/>
            <pc:sldMk cId="1194592062" sldId="361"/>
            <ac:spMk id="7" creationId="{3F550593-ABFC-4F97-1962-E722B9B7A97D}"/>
          </ac:spMkLst>
        </pc:spChg>
        <pc:spChg chg="mod">
          <ac:chgData name="Adam Canter" userId="f660c8c1-b756-426f-acbf-c741b8fc2767" providerId="ADAL" clId="{2B6D27DE-0968-4AC7-8B1A-20BA4765D3CE}" dt="2026-04-28T15:48:14.740" v="369" actId="14100"/>
          <ac:spMkLst>
            <pc:docMk/>
            <pc:sldMk cId="1194592062" sldId="361"/>
            <ac:spMk id="8" creationId="{2EF42402-8297-6C8E-AFAA-3EEFBE412F2E}"/>
          </ac:spMkLst>
        </pc:spChg>
        <pc:spChg chg="del">
          <ac:chgData name="Adam Canter" userId="f660c8c1-b756-426f-acbf-c741b8fc2767" providerId="ADAL" clId="{2B6D27DE-0968-4AC7-8B1A-20BA4765D3CE}" dt="2026-04-28T15:46:36.730" v="357" actId="478"/>
          <ac:spMkLst>
            <pc:docMk/>
            <pc:sldMk cId="1194592062" sldId="361"/>
            <ac:spMk id="10" creationId="{A89363DA-CAFD-AB8B-AA86-CED02311BB0F}"/>
          </ac:spMkLst>
        </pc:spChg>
        <pc:spChg chg="del">
          <ac:chgData name="Adam Canter" userId="f660c8c1-b756-426f-acbf-c741b8fc2767" providerId="ADAL" clId="{2B6D27DE-0968-4AC7-8B1A-20BA4765D3CE}" dt="2026-04-28T15:46:36.730" v="357" actId="478"/>
          <ac:spMkLst>
            <pc:docMk/>
            <pc:sldMk cId="1194592062" sldId="361"/>
            <ac:spMk id="11" creationId="{73A95271-C208-E3E2-3633-7977D16FB743}"/>
          </ac:spMkLst>
        </pc:spChg>
        <pc:spChg chg="del">
          <ac:chgData name="Adam Canter" userId="f660c8c1-b756-426f-acbf-c741b8fc2767" providerId="ADAL" clId="{2B6D27DE-0968-4AC7-8B1A-20BA4765D3CE}" dt="2026-04-28T15:46:36.730" v="357" actId="478"/>
          <ac:spMkLst>
            <pc:docMk/>
            <pc:sldMk cId="1194592062" sldId="361"/>
            <ac:spMk id="12" creationId="{4ADFFE2B-B75F-2A1C-782F-8C0AB5794F6E}"/>
          </ac:spMkLst>
        </pc:spChg>
        <pc:spChg chg="del">
          <ac:chgData name="Adam Canter" userId="f660c8c1-b756-426f-acbf-c741b8fc2767" providerId="ADAL" clId="{2B6D27DE-0968-4AC7-8B1A-20BA4765D3CE}" dt="2026-04-28T15:46:36.730" v="357" actId="478"/>
          <ac:spMkLst>
            <pc:docMk/>
            <pc:sldMk cId="1194592062" sldId="361"/>
            <ac:spMk id="13" creationId="{70C5AA6E-57E6-9867-89E4-FC0DE3911DAB}"/>
          </ac:spMkLst>
        </pc:spChg>
        <pc:spChg chg="del">
          <ac:chgData name="Adam Canter" userId="f660c8c1-b756-426f-acbf-c741b8fc2767" providerId="ADAL" clId="{2B6D27DE-0968-4AC7-8B1A-20BA4765D3CE}" dt="2026-04-28T15:46:36.730" v="357" actId="478"/>
          <ac:spMkLst>
            <pc:docMk/>
            <pc:sldMk cId="1194592062" sldId="361"/>
            <ac:spMk id="15" creationId="{766A6C31-99E0-D58E-2FA7-825BF8A01C56}"/>
          </ac:spMkLst>
        </pc:spChg>
        <pc:spChg chg="mod">
          <ac:chgData name="Adam Canter" userId="f660c8c1-b756-426f-acbf-c741b8fc2767" providerId="ADAL" clId="{2B6D27DE-0968-4AC7-8B1A-20BA4765D3CE}" dt="2026-04-28T15:44:51.242" v="308" actId="242"/>
          <ac:spMkLst>
            <pc:docMk/>
            <pc:sldMk cId="1194592062" sldId="361"/>
            <ac:spMk id="17" creationId="{385E9531-C196-6BC0-5466-A264C6074298}"/>
          </ac:spMkLst>
        </pc:spChg>
        <pc:spChg chg="mod">
          <ac:chgData name="Adam Canter" userId="f660c8c1-b756-426f-acbf-c741b8fc2767" providerId="ADAL" clId="{2B6D27DE-0968-4AC7-8B1A-20BA4765D3CE}" dt="2026-04-28T15:49:17.015" v="379" actId="1076"/>
          <ac:spMkLst>
            <pc:docMk/>
            <pc:sldMk cId="1194592062" sldId="361"/>
            <ac:spMk id="19" creationId="{B072A7A3-FBB4-9E3F-1F15-54C89C419412}"/>
          </ac:spMkLst>
        </pc:spChg>
        <pc:spChg chg="del">
          <ac:chgData name="Adam Canter" userId="f660c8c1-b756-426f-acbf-c741b8fc2767" providerId="ADAL" clId="{2B6D27DE-0968-4AC7-8B1A-20BA4765D3CE}" dt="2026-04-28T15:46:36.730" v="357" actId="478"/>
          <ac:spMkLst>
            <pc:docMk/>
            <pc:sldMk cId="1194592062" sldId="361"/>
            <ac:spMk id="39" creationId="{FF66940A-BF04-BEFA-E9F8-42A91E3A2C74}"/>
          </ac:spMkLst>
        </pc:spChg>
        <pc:spChg chg="del">
          <ac:chgData name="Adam Canter" userId="f660c8c1-b756-426f-acbf-c741b8fc2767" providerId="ADAL" clId="{2B6D27DE-0968-4AC7-8B1A-20BA4765D3CE}" dt="2026-04-28T15:46:36.730" v="357" actId="478"/>
          <ac:spMkLst>
            <pc:docMk/>
            <pc:sldMk cId="1194592062" sldId="361"/>
            <ac:spMk id="40" creationId="{114CA4B1-56CA-01B1-1CCE-1D577AFA6E56}"/>
          </ac:spMkLst>
        </pc:spChg>
        <pc:spChg chg="del">
          <ac:chgData name="Adam Canter" userId="f660c8c1-b756-426f-acbf-c741b8fc2767" providerId="ADAL" clId="{2B6D27DE-0968-4AC7-8B1A-20BA4765D3CE}" dt="2026-04-28T15:46:36.730" v="357" actId="478"/>
          <ac:spMkLst>
            <pc:docMk/>
            <pc:sldMk cId="1194592062" sldId="361"/>
            <ac:spMk id="42" creationId="{FA8424BC-3C1C-A129-0836-818B4460E0E1}"/>
          </ac:spMkLst>
        </pc:spChg>
        <pc:spChg chg="del">
          <ac:chgData name="Adam Canter" userId="f660c8c1-b756-426f-acbf-c741b8fc2767" providerId="ADAL" clId="{2B6D27DE-0968-4AC7-8B1A-20BA4765D3CE}" dt="2026-04-28T15:46:36.730" v="357" actId="478"/>
          <ac:spMkLst>
            <pc:docMk/>
            <pc:sldMk cId="1194592062" sldId="361"/>
            <ac:spMk id="43" creationId="{AA6D3855-43D5-CA26-9B5C-217B90AE0073}"/>
          </ac:spMkLst>
        </pc:spChg>
        <pc:grpChg chg="add mod">
          <ac:chgData name="Adam Canter" userId="f660c8c1-b756-426f-acbf-c741b8fc2767" providerId="ADAL" clId="{2B6D27DE-0968-4AC7-8B1A-20BA4765D3CE}" dt="2026-04-28T15:49:13.266" v="378" actId="1076"/>
          <ac:grpSpMkLst>
            <pc:docMk/>
            <pc:sldMk cId="1194592062" sldId="361"/>
            <ac:grpSpMk id="3" creationId="{8FCE6BAE-854E-31E6-B84D-CDA92C4B57B6}"/>
          </ac:grpSpMkLst>
        </pc:grpChg>
        <pc:grpChg chg="mod topLvl">
          <ac:chgData name="Adam Canter" userId="f660c8c1-b756-426f-acbf-c741b8fc2767" providerId="ADAL" clId="{2B6D27DE-0968-4AC7-8B1A-20BA4765D3CE}" dt="2026-04-28T15:48:56.242" v="377" actId="164"/>
          <ac:grpSpMkLst>
            <pc:docMk/>
            <pc:sldMk cId="1194592062" sldId="361"/>
            <ac:grpSpMk id="6" creationId="{0F6EECC2-0256-A572-9D01-07F5DE322A67}"/>
          </ac:grpSpMkLst>
        </pc:grpChg>
        <pc:grpChg chg="del">
          <ac:chgData name="Adam Canter" userId="f660c8c1-b756-426f-acbf-c741b8fc2767" providerId="ADAL" clId="{2B6D27DE-0968-4AC7-8B1A-20BA4765D3CE}" dt="2026-04-28T15:45:52.687" v="354" actId="478"/>
          <ac:grpSpMkLst>
            <pc:docMk/>
            <pc:sldMk cId="1194592062" sldId="361"/>
            <ac:grpSpMk id="48" creationId="{09DDAABB-9D6F-5865-E7E9-440FAD019579}"/>
          </ac:grpSpMkLst>
        </pc:grpChg>
        <pc:picChg chg="add mod">
          <ac:chgData name="Adam Canter" userId="f660c8c1-b756-426f-acbf-c741b8fc2767" providerId="ADAL" clId="{2B6D27DE-0968-4AC7-8B1A-20BA4765D3CE}" dt="2026-04-28T15:48:56.242" v="377" actId="164"/>
          <ac:picMkLst>
            <pc:docMk/>
            <pc:sldMk cId="1194592062" sldId="361"/>
            <ac:picMk id="2" creationId="{505A6DC4-9F4D-FFF0-E9EC-A8A701C7674A}"/>
          </ac:picMkLst>
        </pc:picChg>
        <pc:picChg chg="del topLvl">
          <ac:chgData name="Adam Canter" userId="f660c8c1-b756-426f-acbf-c741b8fc2767" providerId="ADAL" clId="{2B6D27DE-0968-4AC7-8B1A-20BA4765D3CE}" dt="2026-04-28T15:45:52.687" v="354" actId="478"/>
          <ac:picMkLst>
            <pc:docMk/>
            <pc:sldMk cId="1194592062" sldId="361"/>
            <ac:picMk id="47" creationId="{7B7CC3BB-B85D-0929-D14B-595C01487EC1}"/>
          </ac:picMkLst>
        </pc:picChg>
      </pc:sldChg>
      <pc:sldChg chg="addSp delSp modSp add mod">
        <pc:chgData name="Adam Canter" userId="f660c8c1-b756-426f-acbf-c741b8fc2767" providerId="ADAL" clId="{2B6D27DE-0968-4AC7-8B1A-20BA4765D3CE}" dt="2026-04-28T15:58:17.725" v="453" actId="1076"/>
        <pc:sldMkLst>
          <pc:docMk/>
          <pc:sldMk cId="2920474016" sldId="362"/>
        </pc:sldMkLst>
        <pc:spChg chg="add mod ord">
          <ac:chgData name="Adam Canter" userId="f660c8c1-b756-426f-acbf-c741b8fc2767" providerId="ADAL" clId="{2B6D27DE-0968-4AC7-8B1A-20BA4765D3CE}" dt="2026-04-28T15:58:04.533" v="452" actId="164"/>
          <ac:spMkLst>
            <pc:docMk/>
            <pc:sldMk cId="2920474016" sldId="362"/>
            <ac:spMk id="10" creationId="{6E68800A-0707-940D-54F8-1FC39FFBE370}"/>
          </ac:spMkLst>
        </pc:spChg>
        <pc:grpChg chg="del">
          <ac:chgData name="Adam Canter" userId="f660c8c1-b756-426f-acbf-c741b8fc2767" providerId="ADAL" clId="{2B6D27DE-0968-4AC7-8B1A-20BA4765D3CE}" dt="2026-04-28T15:56:31.009" v="422" actId="478"/>
          <ac:grpSpMkLst>
            <pc:docMk/>
            <pc:sldMk cId="2920474016" sldId="362"/>
            <ac:grpSpMk id="3" creationId="{4C9BBF1F-5730-C3CF-69D3-0CC827583F5F}"/>
          </ac:grpSpMkLst>
        </pc:grpChg>
        <pc:grpChg chg="mod topLvl">
          <ac:chgData name="Adam Canter" userId="f660c8c1-b756-426f-acbf-c741b8fc2767" providerId="ADAL" clId="{2B6D27DE-0968-4AC7-8B1A-20BA4765D3CE}" dt="2026-04-28T15:58:04.533" v="452" actId="164"/>
          <ac:grpSpMkLst>
            <pc:docMk/>
            <pc:sldMk cId="2920474016" sldId="362"/>
            <ac:grpSpMk id="6" creationId="{60E5F114-A126-24A8-8D0D-1A827966E24F}"/>
          </ac:grpSpMkLst>
        </pc:grpChg>
        <pc:grpChg chg="add mod">
          <ac:chgData name="Adam Canter" userId="f660c8c1-b756-426f-acbf-c741b8fc2767" providerId="ADAL" clId="{2B6D27DE-0968-4AC7-8B1A-20BA4765D3CE}" dt="2026-04-28T15:58:17.725" v="453" actId="1076"/>
          <ac:grpSpMkLst>
            <pc:docMk/>
            <pc:sldMk cId="2920474016" sldId="362"/>
            <ac:grpSpMk id="11" creationId="{281963DB-970F-C099-62EE-B9E293D50727}"/>
          </ac:grpSpMkLst>
        </pc:grpChg>
        <pc:picChg chg="del topLvl">
          <ac:chgData name="Adam Canter" userId="f660c8c1-b756-426f-acbf-c741b8fc2767" providerId="ADAL" clId="{2B6D27DE-0968-4AC7-8B1A-20BA4765D3CE}" dt="2026-04-28T15:56:31.009" v="422" actId="478"/>
          <ac:picMkLst>
            <pc:docMk/>
            <pc:sldMk cId="2920474016" sldId="362"/>
            <ac:picMk id="2" creationId="{DD5007D6-EA56-1055-D3F7-8265025AF91F}"/>
          </ac:picMkLst>
        </pc:picChg>
        <pc:picChg chg="add mod">
          <ac:chgData name="Adam Canter" userId="f660c8c1-b756-426f-acbf-c741b8fc2767" providerId="ADAL" clId="{2B6D27DE-0968-4AC7-8B1A-20BA4765D3CE}" dt="2026-04-28T15:58:04.533" v="452" actId="164"/>
          <ac:picMkLst>
            <pc:docMk/>
            <pc:sldMk cId="2920474016" sldId="362"/>
            <ac:picMk id="4" creationId="{B9576A39-4B8E-3D07-CEF4-3747E436A3B5}"/>
          </ac:picMkLst>
        </pc:picChg>
        <pc:picChg chg="add mod">
          <ac:chgData name="Adam Canter" userId="f660c8c1-b756-426f-acbf-c741b8fc2767" providerId="ADAL" clId="{2B6D27DE-0968-4AC7-8B1A-20BA4765D3CE}" dt="2026-04-28T15:58:04.533" v="452" actId="164"/>
          <ac:picMkLst>
            <pc:docMk/>
            <pc:sldMk cId="2920474016" sldId="362"/>
            <ac:picMk id="9" creationId="{52697A79-0FF9-2852-5974-36D914706F15}"/>
          </ac:picMkLst>
        </pc:picChg>
      </pc:sldChg>
      <pc:sldChg chg="addSp delSp modSp add mod ord">
        <pc:chgData name="Adam Canter" userId="f660c8c1-b756-426f-acbf-c741b8fc2767" providerId="ADAL" clId="{2B6D27DE-0968-4AC7-8B1A-20BA4765D3CE}" dt="2026-04-28T16:02:19.068" v="560" actId="20577"/>
        <pc:sldMkLst>
          <pc:docMk/>
          <pc:sldMk cId="2044008271" sldId="363"/>
        </pc:sldMkLst>
        <pc:spChg chg="mod">
          <ac:chgData name="Adam Canter" userId="f660c8c1-b756-426f-acbf-c741b8fc2767" providerId="ADAL" clId="{2B6D27DE-0968-4AC7-8B1A-20BA4765D3CE}" dt="2026-04-28T16:02:19.068" v="560" actId="20577"/>
          <ac:spMkLst>
            <pc:docMk/>
            <pc:sldMk cId="2044008271" sldId="363"/>
            <ac:spMk id="5" creationId="{9CECD0A2-FF8C-AA9D-1915-DD90365D9784}"/>
          </ac:spMkLst>
        </pc:spChg>
        <pc:grpChg chg="del">
          <ac:chgData name="Adam Canter" userId="f660c8c1-b756-426f-acbf-c741b8fc2767" providerId="ADAL" clId="{2B6D27DE-0968-4AC7-8B1A-20BA4765D3CE}" dt="2026-04-28T15:58:59.930" v="484" actId="478"/>
          <ac:grpSpMkLst>
            <pc:docMk/>
            <pc:sldMk cId="2044008271" sldId="363"/>
            <ac:grpSpMk id="3" creationId="{A6D9A0AF-00A9-BEE6-8FAE-141B59994A28}"/>
          </ac:grpSpMkLst>
        </pc:grpChg>
        <pc:grpChg chg="topLvl">
          <ac:chgData name="Adam Canter" userId="f660c8c1-b756-426f-acbf-c741b8fc2767" providerId="ADAL" clId="{2B6D27DE-0968-4AC7-8B1A-20BA4765D3CE}" dt="2026-04-28T15:58:59.930" v="484" actId="478"/>
          <ac:grpSpMkLst>
            <pc:docMk/>
            <pc:sldMk cId="2044008271" sldId="363"/>
            <ac:grpSpMk id="6" creationId="{884326E2-1DE1-CE91-B73C-C4B22BA4D0EE}"/>
          </ac:grpSpMkLst>
        </pc:grpChg>
        <pc:picChg chg="del topLvl">
          <ac:chgData name="Adam Canter" userId="f660c8c1-b756-426f-acbf-c741b8fc2767" providerId="ADAL" clId="{2B6D27DE-0968-4AC7-8B1A-20BA4765D3CE}" dt="2026-04-28T15:58:59.930" v="484" actId="478"/>
          <ac:picMkLst>
            <pc:docMk/>
            <pc:sldMk cId="2044008271" sldId="363"/>
            <ac:picMk id="2" creationId="{F82271AA-787E-51DB-84D2-EA3B58663909}"/>
          </ac:picMkLst>
        </pc:picChg>
        <pc:picChg chg="add mod">
          <ac:chgData name="Adam Canter" userId="f660c8c1-b756-426f-acbf-c741b8fc2767" providerId="ADAL" clId="{2B6D27DE-0968-4AC7-8B1A-20BA4765D3CE}" dt="2026-04-28T15:59:16.571" v="488" actId="14100"/>
          <ac:picMkLst>
            <pc:docMk/>
            <pc:sldMk cId="2044008271" sldId="363"/>
            <ac:picMk id="4" creationId="{0C5A17E2-6E28-D061-9A13-D23A7383DD8C}"/>
          </ac:picMkLst>
        </pc:picChg>
        <pc:picChg chg="add del mod">
          <ac:chgData name="Adam Canter" userId="f660c8c1-b756-426f-acbf-c741b8fc2767" providerId="ADAL" clId="{2B6D27DE-0968-4AC7-8B1A-20BA4765D3CE}" dt="2026-04-28T16:00:45.664" v="492" actId="478"/>
          <ac:picMkLst>
            <pc:docMk/>
            <pc:sldMk cId="2044008271" sldId="363"/>
            <ac:picMk id="1026" creationId="{94DFD433-2625-F315-B8B9-05415C5D6B7A}"/>
          </ac:picMkLst>
        </pc:picChg>
      </pc:sldChg>
      <pc:sldChg chg="delSp modSp add mod">
        <pc:chgData name="Adam Canter" userId="f660c8c1-b756-426f-acbf-c741b8fc2767" providerId="ADAL" clId="{2B6D27DE-0968-4AC7-8B1A-20BA4765D3CE}" dt="2026-04-28T16:02:01.713" v="548" actId="20577"/>
        <pc:sldMkLst>
          <pc:docMk/>
          <pc:sldMk cId="228680517" sldId="364"/>
        </pc:sldMkLst>
        <pc:spChg chg="mod">
          <ac:chgData name="Adam Canter" userId="f660c8c1-b756-426f-acbf-c741b8fc2767" providerId="ADAL" clId="{2B6D27DE-0968-4AC7-8B1A-20BA4765D3CE}" dt="2026-04-28T16:02:01.713" v="548" actId="20577"/>
          <ac:spMkLst>
            <pc:docMk/>
            <pc:sldMk cId="228680517" sldId="364"/>
            <ac:spMk id="5" creationId="{087EE816-8B6E-43B2-B6F3-79ABC373F287}"/>
          </ac:spMkLst>
        </pc:spChg>
        <pc:spChg chg="mod">
          <ac:chgData name="Adam Canter" userId="f660c8c1-b756-426f-acbf-c741b8fc2767" providerId="ADAL" clId="{2B6D27DE-0968-4AC7-8B1A-20BA4765D3CE}" dt="2026-04-28T16:01:51.127" v="541" actId="1076"/>
          <ac:spMkLst>
            <pc:docMk/>
            <pc:sldMk cId="228680517" sldId="364"/>
            <ac:spMk id="19" creationId="{D6AA7387-7EFD-C08D-E19B-5D5F575364AC}"/>
          </ac:spMkLst>
        </pc:spChg>
        <pc:grpChg chg="del">
          <ac:chgData name="Adam Canter" userId="f660c8c1-b756-426f-acbf-c741b8fc2767" providerId="ADAL" clId="{2B6D27DE-0968-4AC7-8B1A-20BA4765D3CE}" dt="2026-04-28T16:01:04.439" v="497" actId="478"/>
          <ac:grpSpMkLst>
            <pc:docMk/>
            <pc:sldMk cId="228680517" sldId="364"/>
            <ac:grpSpMk id="6" creationId="{DBB4D9E3-CEFE-E697-A63A-B765E7EE091B}"/>
          </ac:grpSpMkLst>
        </pc:grpChg>
        <pc:picChg chg="del">
          <ac:chgData name="Adam Canter" userId="f660c8c1-b756-426f-acbf-c741b8fc2767" providerId="ADAL" clId="{2B6D27DE-0968-4AC7-8B1A-20BA4765D3CE}" dt="2026-04-28T16:00:49.829" v="493" actId="478"/>
          <ac:picMkLst>
            <pc:docMk/>
            <pc:sldMk cId="228680517" sldId="364"/>
            <ac:picMk id="4" creationId="{32820343-C4AD-F7D2-B96C-B78027B21ADB}"/>
          </ac:picMkLst>
        </pc:picChg>
        <pc:picChg chg="mod">
          <ac:chgData name="Adam Canter" userId="f660c8c1-b756-426f-acbf-c741b8fc2767" providerId="ADAL" clId="{2B6D27DE-0968-4AC7-8B1A-20BA4765D3CE}" dt="2026-04-28T16:01:44.975" v="539" actId="1076"/>
          <ac:picMkLst>
            <pc:docMk/>
            <pc:sldMk cId="228680517" sldId="364"/>
            <ac:picMk id="1026" creationId="{C26382DE-7AC8-AFC4-68B5-DE00015A9D8E}"/>
          </ac:picMkLst>
        </pc:picChg>
      </pc:sldChg>
      <pc:sldChg chg="addSp delSp modSp add mod ord">
        <pc:chgData name="Adam Canter" userId="f660c8c1-b756-426f-acbf-c741b8fc2767" providerId="ADAL" clId="{2B6D27DE-0968-4AC7-8B1A-20BA4765D3CE}" dt="2026-04-28T16:45:40.825" v="702" actId="14100"/>
        <pc:sldMkLst>
          <pc:docMk/>
          <pc:sldMk cId="1139434667" sldId="365"/>
        </pc:sldMkLst>
        <pc:spChg chg="mod">
          <ac:chgData name="Adam Canter" userId="f660c8c1-b756-426f-acbf-c741b8fc2767" providerId="ADAL" clId="{2B6D27DE-0968-4AC7-8B1A-20BA4765D3CE}" dt="2026-04-28T16:38:41.631" v="619" actId="1076"/>
          <ac:spMkLst>
            <pc:docMk/>
            <pc:sldMk cId="1139434667" sldId="365"/>
            <ac:spMk id="7" creationId="{B27CD284-E184-DB7E-810D-99B56DDE808D}"/>
          </ac:spMkLst>
        </pc:spChg>
        <pc:spChg chg="mod">
          <ac:chgData name="Adam Canter" userId="f660c8c1-b756-426f-acbf-c741b8fc2767" providerId="ADAL" clId="{2B6D27DE-0968-4AC7-8B1A-20BA4765D3CE}" dt="2026-04-28T16:38:49.709" v="620" actId="1076"/>
          <ac:spMkLst>
            <pc:docMk/>
            <pc:sldMk cId="1139434667" sldId="365"/>
            <ac:spMk id="21" creationId="{EB9E802F-AD67-AB78-D1F5-B3B5284B04DB}"/>
          </ac:spMkLst>
        </pc:spChg>
        <pc:spChg chg="mod topLvl">
          <ac:chgData name="Adam Canter" userId="f660c8c1-b756-426f-acbf-c741b8fc2767" providerId="ADAL" clId="{2B6D27DE-0968-4AC7-8B1A-20BA4765D3CE}" dt="2026-04-28T16:45:40.825" v="702" actId="14100"/>
          <ac:spMkLst>
            <pc:docMk/>
            <pc:sldMk cId="1139434667" sldId="365"/>
            <ac:spMk id="25" creationId="{6006C58E-595D-8434-D974-F85A0A681D13}"/>
          </ac:spMkLst>
        </pc:spChg>
        <pc:grpChg chg="add del mod">
          <ac:chgData name="Adam Canter" userId="f660c8c1-b756-426f-acbf-c741b8fc2767" providerId="ADAL" clId="{2B6D27DE-0968-4AC7-8B1A-20BA4765D3CE}" dt="2026-04-28T16:45:01.489" v="697" actId="478"/>
          <ac:grpSpMkLst>
            <pc:docMk/>
            <pc:sldMk cId="1139434667" sldId="365"/>
            <ac:grpSpMk id="8" creationId="{4FF4473A-51DB-283C-E6C7-23031B55C7B9}"/>
          </ac:grpSpMkLst>
        </pc:grpChg>
        <pc:grpChg chg="del">
          <ac:chgData name="Adam Canter" userId="f660c8c1-b756-426f-acbf-c741b8fc2767" providerId="ADAL" clId="{2B6D27DE-0968-4AC7-8B1A-20BA4765D3CE}" dt="2026-04-28T16:32:17.264" v="600" actId="478"/>
          <ac:grpSpMkLst>
            <pc:docMk/>
            <pc:sldMk cId="1139434667" sldId="365"/>
            <ac:grpSpMk id="10" creationId="{ED0624CD-D86D-240A-95E6-08BF6D394DAC}"/>
          </ac:grpSpMkLst>
        </pc:grpChg>
        <pc:grpChg chg="mod">
          <ac:chgData name="Adam Canter" userId="f660c8c1-b756-426f-acbf-c741b8fc2767" providerId="ADAL" clId="{2B6D27DE-0968-4AC7-8B1A-20BA4765D3CE}" dt="2026-04-28T16:32:03.634" v="598" actId="14100"/>
          <ac:grpSpMkLst>
            <pc:docMk/>
            <pc:sldMk cId="1139434667" sldId="365"/>
            <ac:grpSpMk id="35" creationId="{8B4B4F8E-80DB-DEE4-2E06-8809B885800B}"/>
          </ac:grpSpMkLst>
        </pc:grpChg>
        <pc:picChg chg="add del mod topLvl">
          <ac:chgData name="Adam Canter" userId="f660c8c1-b756-426f-acbf-c741b8fc2767" providerId="ADAL" clId="{2B6D27DE-0968-4AC7-8B1A-20BA4765D3CE}" dt="2026-04-28T16:45:01.489" v="697" actId="478"/>
          <ac:picMkLst>
            <pc:docMk/>
            <pc:sldMk cId="1139434667" sldId="365"/>
            <ac:picMk id="6" creationId="{1478B727-ACF2-3B7B-82F5-32C405D180A2}"/>
          </ac:picMkLst>
        </pc:picChg>
        <pc:picChg chg="del topLvl">
          <ac:chgData name="Adam Canter" userId="f660c8c1-b756-426f-acbf-c741b8fc2767" providerId="ADAL" clId="{2B6D27DE-0968-4AC7-8B1A-20BA4765D3CE}" dt="2026-04-28T16:32:17.264" v="600" actId="478"/>
          <ac:picMkLst>
            <pc:docMk/>
            <pc:sldMk cId="1139434667" sldId="365"/>
            <ac:picMk id="9" creationId="{486164B7-6DC9-CC8E-D537-40A2A85AE960}"/>
          </ac:picMkLst>
        </pc:picChg>
        <pc:picChg chg="add mod">
          <ac:chgData name="Adam Canter" userId="f660c8c1-b756-426f-acbf-c741b8fc2767" providerId="ADAL" clId="{2B6D27DE-0968-4AC7-8B1A-20BA4765D3CE}" dt="2026-04-28T16:45:34.227" v="701" actId="14100"/>
          <ac:picMkLst>
            <pc:docMk/>
            <pc:sldMk cId="1139434667" sldId="365"/>
            <ac:picMk id="13" creationId="{37188583-C716-3991-9A0A-D1BEF2621FC5}"/>
          </ac:picMkLst>
        </pc:picChg>
      </pc:sldChg>
      <pc:sldChg chg="addSp delSp modSp add mod ord">
        <pc:chgData name="Adam Canter" userId="f660c8c1-b756-426f-acbf-c741b8fc2767" providerId="ADAL" clId="{2B6D27DE-0968-4AC7-8B1A-20BA4765D3CE}" dt="2026-04-28T16:43:30.695" v="696" actId="14100"/>
        <pc:sldMkLst>
          <pc:docMk/>
          <pc:sldMk cId="3280719993" sldId="366"/>
        </pc:sldMkLst>
        <pc:spChg chg="mod">
          <ac:chgData name="Adam Canter" userId="f660c8c1-b756-426f-acbf-c741b8fc2767" providerId="ADAL" clId="{2B6D27DE-0968-4AC7-8B1A-20BA4765D3CE}" dt="2026-04-28T16:40:29.553" v="678" actId="20577"/>
          <ac:spMkLst>
            <pc:docMk/>
            <pc:sldMk cId="3280719993" sldId="366"/>
            <ac:spMk id="5" creationId="{50420E0E-BA09-78B8-2F46-1C215B63EC14}"/>
          </ac:spMkLst>
        </pc:spChg>
        <pc:spChg chg="mod">
          <ac:chgData name="Adam Canter" userId="f660c8c1-b756-426f-acbf-c741b8fc2767" providerId="ADAL" clId="{2B6D27DE-0968-4AC7-8B1A-20BA4765D3CE}" dt="2026-04-28T16:40:03.038" v="645" actId="20577"/>
          <ac:spMkLst>
            <pc:docMk/>
            <pc:sldMk cId="3280719993" sldId="366"/>
            <ac:spMk id="17" creationId="{C8A224AC-09FB-B296-3DF3-D4966BD445B0}"/>
          </ac:spMkLst>
        </pc:spChg>
        <pc:spChg chg="mod">
          <ac:chgData name="Adam Canter" userId="f660c8c1-b756-426f-acbf-c741b8fc2767" providerId="ADAL" clId="{2B6D27DE-0968-4AC7-8B1A-20BA4765D3CE}" dt="2026-04-28T16:43:30.695" v="696" actId="14100"/>
          <ac:spMkLst>
            <pc:docMk/>
            <pc:sldMk cId="3280719993" sldId="366"/>
            <ac:spMk id="19" creationId="{1B077EBB-DCDD-27DC-0E58-14EED2C737B5}"/>
          </ac:spMkLst>
        </pc:spChg>
        <pc:grpChg chg="del">
          <ac:chgData name="Adam Canter" userId="f660c8c1-b756-426f-acbf-c741b8fc2767" providerId="ADAL" clId="{2B6D27DE-0968-4AC7-8B1A-20BA4765D3CE}" dt="2026-04-28T16:41:21.414" v="684" actId="478"/>
          <ac:grpSpMkLst>
            <pc:docMk/>
            <pc:sldMk cId="3280719993" sldId="366"/>
            <ac:grpSpMk id="3" creationId="{FF5D7333-3217-9F23-6B35-9660237F386A}"/>
          </ac:grpSpMkLst>
        </pc:grpChg>
        <pc:grpChg chg="mod topLvl">
          <ac:chgData name="Adam Canter" userId="f660c8c1-b756-426f-acbf-c741b8fc2767" providerId="ADAL" clId="{2B6D27DE-0968-4AC7-8B1A-20BA4765D3CE}" dt="2026-04-28T16:43:11.310" v="693" actId="164"/>
          <ac:grpSpMkLst>
            <pc:docMk/>
            <pc:sldMk cId="3280719993" sldId="366"/>
            <ac:grpSpMk id="6" creationId="{4B929C02-94A9-27F5-A4A4-1BD1183397A7}"/>
          </ac:grpSpMkLst>
        </pc:grpChg>
        <pc:grpChg chg="add mod">
          <ac:chgData name="Adam Canter" userId="f660c8c1-b756-426f-acbf-c741b8fc2767" providerId="ADAL" clId="{2B6D27DE-0968-4AC7-8B1A-20BA4765D3CE}" dt="2026-04-28T16:43:16.007" v="694" actId="1076"/>
          <ac:grpSpMkLst>
            <pc:docMk/>
            <pc:sldMk cId="3280719993" sldId="366"/>
            <ac:grpSpMk id="10" creationId="{DD38D359-98BD-0ED0-6B9D-5C2C41ECDC34}"/>
          </ac:grpSpMkLst>
        </pc:grpChg>
        <pc:picChg chg="del topLvl">
          <ac:chgData name="Adam Canter" userId="f660c8c1-b756-426f-acbf-c741b8fc2767" providerId="ADAL" clId="{2B6D27DE-0968-4AC7-8B1A-20BA4765D3CE}" dt="2026-04-28T16:41:21.414" v="684" actId="478"/>
          <ac:picMkLst>
            <pc:docMk/>
            <pc:sldMk cId="3280719993" sldId="366"/>
            <ac:picMk id="2" creationId="{2E9744C1-5C61-FF38-C0E3-72865FCF4345}"/>
          </ac:picMkLst>
        </pc:picChg>
        <pc:picChg chg="add mod">
          <ac:chgData name="Adam Canter" userId="f660c8c1-b756-426f-acbf-c741b8fc2767" providerId="ADAL" clId="{2B6D27DE-0968-4AC7-8B1A-20BA4765D3CE}" dt="2026-04-28T16:43:11.310" v="693" actId="164"/>
          <ac:picMkLst>
            <pc:docMk/>
            <pc:sldMk cId="3280719993" sldId="366"/>
            <ac:picMk id="9" creationId="{F653597D-8D2C-F608-4438-904EC9B81DDE}"/>
          </ac:picMkLst>
        </pc:picChg>
      </pc:sldChg>
      <pc:sldChg chg="addSp delSp modSp add mod">
        <pc:chgData name="Adam Canter" userId="f660c8c1-b756-426f-acbf-c741b8fc2767" providerId="ADAL" clId="{2B6D27DE-0968-4AC7-8B1A-20BA4765D3CE}" dt="2026-04-28T16:50:25.384" v="739" actId="1076"/>
        <pc:sldMkLst>
          <pc:docMk/>
          <pc:sldMk cId="61294636" sldId="367"/>
        </pc:sldMkLst>
        <pc:spChg chg="mod">
          <ac:chgData name="Adam Canter" userId="f660c8c1-b756-426f-acbf-c741b8fc2767" providerId="ADAL" clId="{2B6D27DE-0968-4AC7-8B1A-20BA4765D3CE}" dt="2026-04-28T16:46:18.554" v="728" actId="20577"/>
          <ac:spMkLst>
            <pc:docMk/>
            <pc:sldMk cId="61294636" sldId="367"/>
            <ac:spMk id="5" creationId="{23363864-B03C-7C74-27FB-A5AD292993FE}"/>
          </ac:spMkLst>
        </pc:spChg>
        <pc:grpChg chg="add mod">
          <ac:chgData name="Adam Canter" userId="f660c8c1-b756-426f-acbf-c741b8fc2767" providerId="ADAL" clId="{2B6D27DE-0968-4AC7-8B1A-20BA4765D3CE}" dt="2026-04-28T16:50:25.384" v="739" actId="1076"/>
          <ac:grpSpMkLst>
            <pc:docMk/>
            <pc:sldMk cId="61294636" sldId="367"/>
            <ac:grpSpMk id="4" creationId="{56487DA2-DC54-D77C-44DF-5B25DAEE73CF}"/>
          </ac:grpSpMkLst>
        </pc:grpChg>
        <pc:grpChg chg="mod topLvl">
          <ac:chgData name="Adam Canter" userId="f660c8c1-b756-426f-acbf-c741b8fc2767" providerId="ADAL" clId="{2B6D27DE-0968-4AC7-8B1A-20BA4765D3CE}" dt="2026-04-28T16:50:22.496" v="738" actId="164"/>
          <ac:grpSpMkLst>
            <pc:docMk/>
            <pc:sldMk cId="61294636" sldId="367"/>
            <ac:grpSpMk id="6" creationId="{AAF1081B-30B4-099A-FC03-0045A1A56E49}"/>
          </ac:grpSpMkLst>
        </pc:grpChg>
        <pc:grpChg chg="del">
          <ac:chgData name="Adam Canter" userId="f660c8c1-b756-426f-acbf-c741b8fc2767" providerId="ADAL" clId="{2B6D27DE-0968-4AC7-8B1A-20BA4765D3CE}" dt="2026-04-28T16:47:03.545" v="729" actId="478"/>
          <ac:grpSpMkLst>
            <pc:docMk/>
            <pc:sldMk cId="61294636" sldId="367"/>
            <ac:grpSpMk id="10" creationId="{FB2B196F-5D33-51BD-9061-9D96FB9A2AD2}"/>
          </ac:grpSpMkLst>
        </pc:grpChg>
        <pc:picChg chg="add mod">
          <ac:chgData name="Adam Canter" userId="f660c8c1-b756-426f-acbf-c741b8fc2767" providerId="ADAL" clId="{2B6D27DE-0968-4AC7-8B1A-20BA4765D3CE}" dt="2026-04-28T16:50:22.496" v="738" actId="164"/>
          <ac:picMkLst>
            <pc:docMk/>
            <pc:sldMk cId="61294636" sldId="367"/>
            <ac:picMk id="3" creationId="{FD720C0B-F6ED-B21A-FB58-455C8FF6A97E}"/>
          </ac:picMkLst>
        </pc:picChg>
        <pc:picChg chg="del topLvl">
          <ac:chgData name="Adam Canter" userId="f660c8c1-b756-426f-acbf-c741b8fc2767" providerId="ADAL" clId="{2B6D27DE-0968-4AC7-8B1A-20BA4765D3CE}" dt="2026-04-28T16:47:03.545" v="729" actId="478"/>
          <ac:picMkLst>
            <pc:docMk/>
            <pc:sldMk cId="61294636" sldId="367"/>
            <ac:picMk id="9" creationId="{C9E50FAB-7EAC-C7AC-264A-D2CC63B3F9F8}"/>
          </ac:picMkLst>
        </pc:picChg>
      </pc:sldChg>
      <pc:sldChg chg="addSp delSp modSp add mod">
        <pc:chgData name="Adam Canter" userId="f660c8c1-b756-426f-acbf-c741b8fc2767" providerId="ADAL" clId="{2B6D27DE-0968-4AC7-8B1A-20BA4765D3CE}" dt="2026-04-28T16:51:19.798" v="753" actId="1076"/>
        <pc:sldMkLst>
          <pc:docMk/>
          <pc:sldMk cId="812944473" sldId="368"/>
        </pc:sldMkLst>
        <pc:spChg chg="mod">
          <ac:chgData name="Adam Canter" userId="f660c8c1-b756-426f-acbf-c741b8fc2767" providerId="ADAL" clId="{2B6D27DE-0968-4AC7-8B1A-20BA4765D3CE}" dt="2026-04-28T16:50:29.306" v="740"/>
          <ac:spMkLst>
            <pc:docMk/>
            <pc:sldMk cId="812944473" sldId="368"/>
            <ac:spMk id="11" creationId="{38D2C530-DCBA-19CC-9F67-4E9C9253B796}"/>
          </ac:spMkLst>
        </pc:spChg>
        <pc:spChg chg="mod">
          <ac:chgData name="Adam Canter" userId="f660c8c1-b756-426f-acbf-c741b8fc2767" providerId="ADAL" clId="{2B6D27DE-0968-4AC7-8B1A-20BA4765D3CE}" dt="2026-04-28T16:50:29.306" v="740"/>
          <ac:spMkLst>
            <pc:docMk/>
            <pc:sldMk cId="812944473" sldId="368"/>
            <ac:spMk id="12" creationId="{8C0225E0-0A9C-76F2-0531-113B502435F4}"/>
          </ac:spMkLst>
        </pc:spChg>
        <pc:grpChg chg="add del mod">
          <ac:chgData name="Adam Canter" userId="f660c8c1-b756-426f-acbf-c741b8fc2767" providerId="ADAL" clId="{2B6D27DE-0968-4AC7-8B1A-20BA4765D3CE}" dt="2026-04-28T16:50:39.025" v="744" actId="478"/>
          <ac:grpSpMkLst>
            <pc:docMk/>
            <pc:sldMk cId="812944473" sldId="368"/>
            <ac:grpSpMk id="4" creationId="{7230F0C0-B745-099B-DCAB-FEC9EEE0196C}"/>
          </ac:grpSpMkLst>
        </pc:grpChg>
        <pc:grpChg chg="del">
          <ac:chgData name="Adam Canter" userId="f660c8c1-b756-426f-acbf-c741b8fc2767" providerId="ADAL" clId="{2B6D27DE-0968-4AC7-8B1A-20BA4765D3CE}" dt="2026-04-28T16:50:45.776" v="746" actId="478"/>
          <ac:grpSpMkLst>
            <pc:docMk/>
            <pc:sldMk cId="812944473" sldId="368"/>
            <ac:grpSpMk id="6" creationId="{6245F858-3C4C-6CDD-C020-AEBF1B681D07}"/>
          </ac:grpSpMkLst>
        </pc:grpChg>
        <pc:grpChg chg="mod topLvl">
          <ac:chgData name="Adam Canter" userId="f660c8c1-b756-426f-acbf-c741b8fc2767" providerId="ADAL" clId="{2B6D27DE-0968-4AC7-8B1A-20BA4765D3CE}" dt="2026-04-28T16:51:13.697" v="752" actId="164"/>
          <ac:grpSpMkLst>
            <pc:docMk/>
            <pc:sldMk cId="812944473" sldId="368"/>
            <ac:grpSpMk id="9" creationId="{38D1945B-63EF-62C6-F669-0FBE5C6B5B77}"/>
          </ac:grpSpMkLst>
        </pc:grpChg>
        <pc:grpChg chg="add mod">
          <ac:chgData name="Adam Canter" userId="f660c8c1-b756-426f-acbf-c741b8fc2767" providerId="ADAL" clId="{2B6D27DE-0968-4AC7-8B1A-20BA4765D3CE}" dt="2026-04-28T16:51:19.798" v="753" actId="1076"/>
          <ac:grpSpMkLst>
            <pc:docMk/>
            <pc:sldMk cId="812944473" sldId="368"/>
            <ac:grpSpMk id="14" creationId="{4DD4EE99-22BC-86FA-A952-A958AAC3CBA0}"/>
          </ac:grpSpMkLst>
        </pc:grpChg>
        <pc:picChg chg="add del mod">
          <ac:chgData name="Adam Canter" userId="f660c8c1-b756-426f-acbf-c741b8fc2767" providerId="ADAL" clId="{2B6D27DE-0968-4AC7-8B1A-20BA4765D3CE}" dt="2026-04-28T16:50:33.573" v="742" actId="21"/>
          <ac:picMkLst>
            <pc:docMk/>
            <pc:sldMk cId="812944473" sldId="368"/>
            <ac:picMk id="3" creationId="{9076A81F-CDBD-E5B6-C9CB-1CE8BE5D3C31}"/>
          </ac:picMkLst>
        </pc:picChg>
        <pc:picChg chg="del mod topLvl">
          <ac:chgData name="Adam Canter" userId="f660c8c1-b756-426f-acbf-c741b8fc2767" providerId="ADAL" clId="{2B6D27DE-0968-4AC7-8B1A-20BA4765D3CE}" dt="2026-04-28T16:50:39.025" v="744" actId="478"/>
          <ac:picMkLst>
            <pc:docMk/>
            <pc:sldMk cId="812944473" sldId="368"/>
            <ac:picMk id="10" creationId="{2DD8D69A-35D9-B95D-2798-F72C185DD199}"/>
          </ac:picMkLst>
        </pc:picChg>
        <pc:picChg chg="add mod">
          <ac:chgData name="Adam Canter" userId="f660c8c1-b756-426f-acbf-c741b8fc2767" providerId="ADAL" clId="{2B6D27DE-0968-4AC7-8B1A-20BA4765D3CE}" dt="2026-04-28T16:51:13.697" v="752" actId="164"/>
          <ac:picMkLst>
            <pc:docMk/>
            <pc:sldMk cId="812944473" sldId="368"/>
            <ac:picMk id="13" creationId="{9076A81F-CDBD-E5B6-C9CB-1CE8BE5D3C31}"/>
          </ac:picMkLst>
        </pc:picChg>
      </pc:sldChg>
      <pc:sldChg chg="delSp modSp add del mod ord">
        <pc:chgData name="Adam Canter" userId="f660c8c1-b756-426f-acbf-c741b8fc2767" providerId="ADAL" clId="{2B6D27DE-0968-4AC7-8B1A-20BA4765D3CE}" dt="2026-04-28T17:05:48.808" v="854" actId="47"/>
        <pc:sldMkLst>
          <pc:docMk/>
          <pc:sldMk cId="138603791" sldId="369"/>
        </pc:sldMkLst>
        <pc:spChg chg="mod">
          <ac:chgData name="Adam Canter" userId="f660c8c1-b756-426f-acbf-c741b8fc2767" providerId="ADAL" clId="{2B6D27DE-0968-4AC7-8B1A-20BA4765D3CE}" dt="2026-04-28T16:57:06.144" v="774" actId="20577"/>
          <ac:spMkLst>
            <pc:docMk/>
            <pc:sldMk cId="138603791" sldId="369"/>
            <ac:spMk id="5" creationId="{66CF4BA2-F5F9-C56A-B580-5D0F67D6819B}"/>
          </ac:spMkLst>
        </pc:spChg>
        <pc:grpChg chg="topLvl">
          <ac:chgData name="Adam Canter" userId="f660c8c1-b756-426f-acbf-c741b8fc2767" providerId="ADAL" clId="{2B6D27DE-0968-4AC7-8B1A-20BA4765D3CE}" dt="2026-04-28T16:57:15.278" v="775" actId="478"/>
          <ac:grpSpMkLst>
            <pc:docMk/>
            <pc:sldMk cId="138603791" sldId="369"/>
            <ac:grpSpMk id="6" creationId="{BBC868B1-C91D-B830-6B49-06075F2F623E}"/>
          </ac:grpSpMkLst>
        </pc:grpChg>
        <pc:grpChg chg="del">
          <ac:chgData name="Adam Canter" userId="f660c8c1-b756-426f-acbf-c741b8fc2767" providerId="ADAL" clId="{2B6D27DE-0968-4AC7-8B1A-20BA4765D3CE}" dt="2026-04-28T16:57:15.278" v="775" actId="478"/>
          <ac:grpSpMkLst>
            <pc:docMk/>
            <pc:sldMk cId="138603791" sldId="369"/>
            <ac:grpSpMk id="10" creationId="{C2D7BD96-71C2-6762-AB88-AB2E1094E5A5}"/>
          </ac:grpSpMkLst>
        </pc:grpChg>
        <pc:picChg chg="del topLvl">
          <ac:chgData name="Adam Canter" userId="f660c8c1-b756-426f-acbf-c741b8fc2767" providerId="ADAL" clId="{2B6D27DE-0968-4AC7-8B1A-20BA4765D3CE}" dt="2026-04-28T16:57:15.278" v="775" actId="478"/>
          <ac:picMkLst>
            <pc:docMk/>
            <pc:sldMk cId="138603791" sldId="369"/>
            <ac:picMk id="9" creationId="{3D2B112E-0E5F-94AF-7C6A-0D3801C98F44}"/>
          </ac:picMkLst>
        </pc:picChg>
      </pc:sldChg>
      <pc:sldChg chg="addSp delSp modSp add mod ord">
        <pc:chgData name="Adam Canter" userId="f660c8c1-b756-426f-acbf-c741b8fc2767" providerId="ADAL" clId="{2B6D27DE-0968-4AC7-8B1A-20BA4765D3CE}" dt="2026-04-28T17:11:56.047" v="908" actId="14100"/>
        <pc:sldMkLst>
          <pc:docMk/>
          <pc:sldMk cId="2873885642" sldId="370"/>
        </pc:sldMkLst>
        <pc:spChg chg="mod">
          <ac:chgData name="Adam Canter" userId="f660c8c1-b756-426f-acbf-c741b8fc2767" providerId="ADAL" clId="{2B6D27DE-0968-4AC7-8B1A-20BA4765D3CE}" dt="2026-04-28T16:57:51.219" v="803" actId="20577"/>
          <ac:spMkLst>
            <pc:docMk/>
            <pc:sldMk cId="2873885642" sldId="370"/>
            <ac:spMk id="7" creationId="{8693AC52-51AD-0DC8-12E1-5C99CE7F3BA7}"/>
          </ac:spMkLst>
        </pc:spChg>
        <pc:picChg chg="add del mod">
          <ac:chgData name="Adam Canter" userId="f660c8c1-b756-426f-acbf-c741b8fc2767" providerId="ADAL" clId="{2B6D27DE-0968-4AC7-8B1A-20BA4765D3CE}" dt="2026-04-28T17:11:47.182" v="905" actId="478"/>
          <ac:picMkLst>
            <pc:docMk/>
            <pc:sldMk cId="2873885642" sldId="370"/>
            <ac:picMk id="6" creationId="{9ADC0572-E7FD-7DB9-A6D2-ED20FEEBFA77}"/>
          </ac:picMkLst>
        </pc:picChg>
        <pc:picChg chg="add mod">
          <ac:chgData name="Adam Canter" userId="f660c8c1-b756-426f-acbf-c741b8fc2767" providerId="ADAL" clId="{2B6D27DE-0968-4AC7-8B1A-20BA4765D3CE}" dt="2026-04-28T17:11:56.047" v="908" actId="14100"/>
          <ac:picMkLst>
            <pc:docMk/>
            <pc:sldMk cId="2873885642" sldId="370"/>
            <ac:picMk id="9" creationId="{EA3870B4-4307-444F-DA66-EEC45932170E}"/>
          </ac:picMkLst>
        </pc:picChg>
        <pc:picChg chg="del">
          <ac:chgData name="Adam Canter" userId="f660c8c1-b756-426f-acbf-c741b8fc2767" providerId="ADAL" clId="{2B6D27DE-0968-4AC7-8B1A-20BA4765D3CE}" dt="2026-04-28T16:57:26.851" v="779" actId="478"/>
          <ac:picMkLst>
            <pc:docMk/>
            <pc:sldMk cId="2873885642" sldId="370"/>
            <ac:picMk id="13" creationId="{2D3CB5E6-0B21-A00A-DA53-42F9E3A973C1}"/>
          </ac:picMkLst>
        </pc:picChg>
      </pc:sldChg>
      <pc:sldChg chg="addSp delSp modSp add mod ord">
        <pc:chgData name="Adam Canter" userId="f660c8c1-b756-426f-acbf-c741b8fc2767" providerId="ADAL" clId="{2B6D27DE-0968-4AC7-8B1A-20BA4765D3CE}" dt="2026-04-28T17:06:04.280" v="879" actId="20577"/>
        <pc:sldMkLst>
          <pc:docMk/>
          <pc:sldMk cId="2765004640" sldId="371"/>
        </pc:sldMkLst>
        <pc:spChg chg="mod">
          <ac:chgData name="Adam Canter" userId="f660c8c1-b756-426f-acbf-c741b8fc2767" providerId="ADAL" clId="{2B6D27DE-0968-4AC7-8B1A-20BA4765D3CE}" dt="2026-04-28T17:06:04.280" v="879" actId="20577"/>
          <ac:spMkLst>
            <pc:docMk/>
            <pc:sldMk cId="2765004640" sldId="371"/>
            <ac:spMk id="5" creationId="{7C51C64F-C7CE-AF01-6AA3-3E11EAE9D25C}"/>
          </ac:spMkLst>
        </pc:spChg>
        <pc:spChg chg="del">
          <ac:chgData name="Adam Canter" userId="f660c8c1-b756-426f-acbf-c741b8fc2767" providerId="ADAL" clId="{2B6D27DE-0968-4AC7-8B1A-20BA4765D3CE}" dt="2026-04-28T17:03:37.646" v="815" actId="478"/>
          <ac:spMkLst>
            <pc:docMk/>
            <pc:sldMk cId="2765004640" sldId="371"/>
            <ac:spMk id="7" creationId="{5FF3196D-5606-612A-FEF1-3F6AD5CA61A1}"/>
          </ac:spMkLst>
        </pc:spChg>
        <pc:spChg chg="mod">
          <ac:chgData name="Adam Canter" userId="f660c8c1-b756-426f-acbf-c741b8fc2767" providerId="ADAL" clId="{2B6D27DE-0968-4AC7-8B1A-20BA4765D3CE}" dt="2026-04-28T17:03:33.651" v="814" actId="14100"/>
          <ac:spMkLst>
            <pc:docMk/>
            <pc:sldMk cId="2765004640" sldId="371"/>
            <ac:spMk id="8" creationId="{6EF77765-F9E6-E7DD-5447-AB599BC3E35F}"/>
          </ac:spMkLst>
        </pc:spChg>
        <pc:spChg chg="mod ord">
          <ac:chgData name="Adam Canter" userId="f660c8c1-b756-426f-acbf-c741b8fc2767" providerId="ADAL" clId="{2B6D27DE-0968-4AC7-8B1A-20BA4765D3CE}" dt="2026-04-28T17:04:40.141" v="828" actId="170"/>
          <ac:spMkLst>
            <pc:docMk/>
            <pc:sldMk cId="2765004640" sldId="371"/>
            <ac:spMk id="10" creationId="{36BBB116-62A9-EEEE-2F22-0DE951B16C99}"/>
          </ac:spMkLst>
        </pc:spChg>
        <pc:spChg chg="mod">
          <ac:chgData name="Adam Canter" userId="f660c8c1-b756-426f-acbf-c741b8fc2767" providerId="ADAL" clId="{2B6D27DE-0968-4AC7-8B1A-20BA4765D3CE}" dt="2026-04-28T17:05:44.150" v="853" actId="20577"/>
          <ac:spMkLst>
            <pc:docMk/>
            <pc:sldMk cId="2765004640" sldId="371"/>
            <ac:spMk id="17" creationId="{019DE8FD-AD83-0BF3-85FE-556185B26AC9}"/>
          </ac:spMkLst>
        </pc:spChg>
        <pc:grpChg chg="del">
          <ac:chgData name="Adam Canter" userId="f660c8c1-b756-426f-acbf-c741b8fc2767" providerId="ADAL" clId="{2B6D27DE-0968-4AC7-8B1A-20BA4765D3CE}" dt="2026-04-28T17:03:37.646" v="815" actId="478"/>
          <ac:grpSpMkLst>
            <pc:docMk/>
            <pc:sldMk cId="2765004640" sldId="371"/>
            <ac:grpSpMk id="6" creationId="{ADA7CD1B-44D8-2D3B-6AD3-CB5D61D15096}"/>
          </ac:grpSpMkLst>
        </pc:grpChg>
        <pc:grpChg chg="mod">
          <ac:chgData name="Adam Canter" userId="f660c8c1-b756-426f-acbf-c741b8fc2767" providerId="ADAL" clId="{2B6D27DE-0968-4AC7-8B1A-20BA4765D3CE}" dt="2026-04-28T17:04:02.951" v="821" actId="1076"/>
          <ac:grpSpMkLst>
            <pc:docMk/>
            <pc:sldMk cId="2765004640" sldId="371"/>
            <ac:grpSpMk id="11" creationId="{6DD04051-24A9-6690-9776-52ECC0C23E1F}"/>
          </ac:grpSpMkLst>
        </pc:grpChg>
        <pc:picChg chg="add mod">
          <ac:chgData name="Adam Canter" userId="f660c8c1-b756-426f-acbf-c741b8fc2767" providerId="ADAL" clId="{2B6D27DE-0968-4AC7-8B1A-20BA4765D3CE}" dt="2026-04-28T17:03:08.890" v="809"/>
          <ac:picMkLst>
            <pc:docMk/>
            <pc:sldMk cId="2765004640" sldId="371"/>
            <ac:picMk id="2" creationId="{BC5309C9-98F0-7645-EC9C-CF85235E07D0}"/>
          </ac:picMkLst>
        </pc:picChg>
        <pc:picChg chg="del">
          <ac:chgData name="Adam Canter" userId="f660c8c1-b756-426f-acbf-c741b8fc2767" providerId="ADAL" clId="{2B6D27DE-0968-4AC7-8B1A-20BA4765D3CE}" dt="2026-04-28T17:02:59.475" v="808" actId="478"/>
          <ac:picMkLst>
            <pc:docMk/>
            <pc:sldMk cId="2765004640" sldId="371"/>
            <ac:picMk id="4" creationId="{7DC59E0F-6FF8-348D-4CF1-64378BF03493}"/>
          </ac:picMkLst>
        </pc:picChg>
        <pc:picChg chg="del">
          <ac:chgData name="Adam Canter" userId="f660c8c1-b756-426f-acbf-c741b8fc2767" providerId="ADAL" clId="{2B6D27DE-0968-4AC7-8B1A-20BA4765D3CE}" dt="2026-04-28T17:02:57.567" v="807" actId="478"/>
          <ac:picMkLst>
            <pc:docMk/>
            <pc:sldMk cId="2765004640" sldId="371"/>
            <ac:picMk id="9" creationId="{23049A50-2120-31D4-3D64-5578FB37C597}"/>
          </ac:picMkLst>
        </pc:picChg>
        <pc:picChg chg="add mod ord">
          <ac:chgData name="Adam Canter" userId="f660c8c1-b756-426f-acbf-c741b8fc2767" providerId="ADAL" clId="{2B6D27DE-0968-4AC7-8B1A-20BA4765D3CE}" dt="2026-04-28T17:05:16.846" v="831" actId="1362"/>
          <ac:picMkLst>
            <pc:docMk/>
            <pc:sldMk cId="2765004640" sldId="371"/>
            <ac:picMk id="12" creationId="{6A8ED599-AA97-95D5-ADB6-DB366C1B4EDF}"/>
          </ac:picMkLst>
        </pc:picChg>
        <pc:picChg chg="add mod">
          <ac:chgData name="Adam Canter" userId="f660c8c1-b756-426f-acbf-c741b8fc2767" providerId="ADAL" clId="{2B6D27DE-0968-4AC7-8B1A-20BA4765D3CE}" dt="2026-04-28T17:05:16.846" v="831" actId="1362"/>
          <ac:picMkLst>
            <pc:docMk/>
            <pc:sldMk cId="2765004640" sldId="371"/>
            <ac:picMk id="14" creationId="{AFBB8BBF-2F8C-7378-2C77-33A5CB167E18}"/>
          </ac:picMkLst>
        </pc:picChg>
      </pc:sldChg>
      <pc:sldChg chg="addSp delSp modSp add mod ord">
        <pc:chgData name="Adam Canter" userId="f660c8c1-b756-426f-acbf-c741b8fc2767" providerId="ADAL" clId="{2B6D27DE-0968-4AC7-8B1A-20BA4765D3CE}" dt="2026-04-28T17:17:41.312" v="979" actId="1076"/>
        <pc:sldMkLst>
          <pc:docMk/>
          <pc:sldMk cId="1695266068" sldId="372"/>
        </pc:sldMkLst>
        <pc:spChg chg="mod">
          <ac:chgData name="Adam Canter" userId="f660c8c1-b756-426f-acbf-c741b8fc2767" providerId="ADAL" clId="{2B6D27DE-0968-4AC7-8B1A-20BA4765D3CE}" dt="2026-04-28T17:15:28.802" v="943" actId="20577"/>
          <ac:spMkLst>
            <pc:docMk/>
            <pc:sldMk cId="1695266068" sldId="372"/>
            <ac:spMk id="5" creationId="{CA7A58C7-9174-B282-0631-B4487F9B29FD}"/>
          </ac:spMkLst>
        </pc:spChg>
        <pc:spChg chg="mod">
          <ac:chgData name="Adam Canter" userId="f660c8c1-b756-426f-acbf-c741b8fc2767" providerId="ADAL" clId="{2B6D27DE-0968-4AC7-8B1A-20BA4765D3CE}" dt="2026-04-28T17:07:00.157" v="899" actId="20577"/>
          <ac:spMkLst>
            <pc:docMk/>
            <pc:sldMk cId="1695266068" sldId="372"/>
            <ac:spMk id="17" creationId="{B083D9FB-14B9-0704-E5D8-E64D7B8E2BDA}"/>
          </ac:spMkLst>
        </pc:spChg>
        <pc:spChg chg="mod">
          <ac:chgData name="Adam Canter" userId="f660c8c1-b756-426f-acbf-c741b8fc2767" providerId="ADAL" clId="{2B6D27DE-0968-4AC7-8B1A-20BA4765D3CE}" dt="2026-04-28T17:17:41.312" v="979" actId="1076"/>
          <ac:spMkLst>
            <pc:docMk/>
            <pc:sldMk cId="1695266068" sldId="372"/>
            <ac:spMk id="19" creationId="{5018F54E-C530-3833-1B39-F2C2B0413285}"/>
          </ac:spMkLst>
        </pc:spChg>
        <pc:grpChg chg="add mod">
          <ac:chgData name="Adam Canter" userId="f660c8c1-b756-426f-acbf-c741b8fc2767" providerId="ADAL" clId="{2B6D27DE-0968-4AC7-8B1A-20BA4765D3CE}" dt="2026-04-28T17:17:34.173" v="978" actId="1076"/>
          <ac:grpSpMkLst>
            <pc:docMk/>
            <pc:sldMk cId="1695266068" sldId="372"/>
            <ac:grpSpMk id="4" creationId="{3D37E846-EBCC-920E-1C75-CE66B3196171}"/>
          </ac:grpSpMkLst>
        </pc:grpChg>
        <pc:grpChg chg="mod topLvl">
          <ac:chgData name="Adam Canter" userId="f660c8c1-b756-426f-acbf-c741b8fc2767" providerId="ADAL" clId="{2B6D27DE-0968-4AC7-8B1A-20BA4765D3CE}" dt="2026-04-28T17:17:31.798" v="977" actId="164"/>
          <ac:grpSpMkLst>
            <pc:docMk/>
            <pc:sldMk cId="1695266068" sldId="372"/>
            <ac:grpSpMk id="6" creationId="{10DE909C-556F-9F99-FBBC-305D48E04EAE}"/>
          </ac:grpSpMkLst>
        </pc:grpChg>
        <pc:grpChg chg="del">
          <ac:chgData name="Adam Canter" userId="f660c8c1-b756-426f-acbf-c741b8fc2767" providerId="ADAL" clId="{2B6D27DE-0968-4AC7-8B1A-20BA4765D3CE}" dt="2026-04-28T17:06:52.381" v="883" actId="478"/>
          <ac:grpSpMkLst>
            <pc:docMk/>
            <pc:sldMk cId="1695266068" sldId="372"/>
            <ac:grpSpMk id="10" creationId="{3CCE41C6-7BBE-EF10-0E8F-0946B04430BF}"/>
          </ac:grpSpMkLst>
        </pc:grpChg>
        <pc:picChg chg="add mod">
          <ac:chgData name="Adam Canter" userId="f660c8c1-b756-426f-acbf-c741b8fc2767" providerId="ADAL" clId="{2B6D27DE-0968-4AC7-8B1A-20BA4765D3CE}" dt="2026-04-28T17:17:31.798" v="977" actId="164"/>
          <ac:picMkLst>
            <pc:docMk/>
            <pc:sldMk cId="1695266068" sldId="372"/>
            <ac:picMk id="3" creationId="{B5BDAF6C-AFC1-A5AC-3A07-ED3AB60A4768}"/>
          </ac:picMkLst>
        </pc:picChg>
        <pc:picChg chg="del topLvl">
          <ac:chgData name="Adam Canter" userId="f660c8c1-b756-426f-acbf-c741b8fc2767" providerId="ADAL" clId="{2B6D27DE-0968-4AC7-8B1A-20BA4765D3CE}" dt="2026-04-28T17:06:52.381" v="883" actId="478"/>
          <ac:picMkLst>
            <pc:docMk/>
            <pc:sldMk cId="1695266068" sldId="372"/>
            <ac:picMk id="9" creationId="{F6247AFB-D425-3F04-829A-3BB3F6743D5C}"/>
          </ac:picMkLst>
        </pc:picChg>
      </pc:sldChg>
      <pc:sldChg chg="addSp delSp modSp add mod">
        <pc:chgData name="Adam Canter" userId="f660c8c1-b756-426f-acbf-c741b8fc2767" providerId="ADAL" clId="{2B6D27DE-0968-4AC7-8B1A-20BA4765D3CE}" dt="2026-04-28T17:17:20.632" v="975" actId="1076"/>
        <pc:sldMkLst>
          <pc:docMk/>
          <pc:sldMk cId="575558551" sldId="373"/>
        </pc:sldMkLst>
        <pc:spChg chg="mod">
          <ac:chgData name="Adam Canter" userId="f660c8c1-b756-426f-acbf-c741b8fc2767" providerId="ADAL" clId="{2B6D27DE-0968-4AC7-8B1A-20BA4765D3CE}" dt="2026-04-28T17:16:25.904" v="967" actId="20577"/>
          <ac:spMkLst>
            <pc:docMk/>
            <pc:sldMk cId="575558551" sldId="373"/>
            <ac:spMk id="5" creationId="{5FA25D41-A566-FB72-CD2F-FDFC01D8F811}"/>
          </ac:spMkLst>
        </pc:spChg>
        <pc:spChg chg="mod">
          <ac:chgData name="Adam Canter" userId="f660c8c1-b756-426f-acbf-c741b8fc2767" providerId="ADAL" clId="{2B6D27DE-0968-4AC7-8B1A-20BA4765D3CE}" dt="2026-04-28T17:17:20.632" v="975" actId="1076"/>
          <ac:spMkLst>
            <pc:docMk/>
            <pc:sldMk cId="575558551" sldId="373"/>
            <ac:spMk id="7" creationId="{12DB4393-6E9D-AB4B-0EE9-7033AFEE9C67}"/>
          </ac:spMkLst>
        </pc:spChg>
        <pc:spChg chg="mod">
          <ac:chgData name="Adam Canter" userId="f660c8c1-b756-426f-acbf-c741b8fc2767" providerId="ADAL" clId="{2B6D27DE-0968-4AC7-8B1A-20BA4765D3CE}" dt="2026-04-28T17:17:20.632" v="975" actId="1076"/>
          <ac:spMkLst>
            <pc:docMk/>
            <pc:sldMk cId="575558551" sldId="373"/>
            <ac:spMk id="8" creationId="{7E02D4B0-317D-C366-D737-C229334312EE}"/>
          </ac:spMkLst>
        </pc:spChg>
        <pc:spChg chg="mod">
          <ac:chgData name="Adam Canter" userId="f660c8c1-b756-426f-acbf-c741b8fc2767" providerId="ADAL" clId="{2B6D27DE-0968-4AC7-8B1A-20BA4765D3CE}" dt="2026-04-28T17:17:04.843" v="973" actId="1076"/>
          <ac:spMkLst>
            <pc:docMk/>
            <pc:sldMk cId="575558551" sldId="373"/>
            <ac:spMk id="19" creationId="{F0F09CB6-D435-CC1C-6CA4-3AA75CA26E2F}"/>
          </ac:spMkLst>
        </pc:spChg>
        <pc:grpChg chg="add mod">
          <ac:chgData name="Adam Canter" userId="f660c8c1-b756-426f-acbf-c741b8fc2767" providerId="ADAL" clId="{2B6D27DE-0968-4AC7-8B1A-20BA4765D3CE}" dt="2026-04-28T17:17:20.632" v="975" actId="1076"/>
          <ac:grpSpMkLst>
            <pc:docMk/>
            <pc:sldMk cId="575558551" sldId="373"/>
            <ac:grpSpMk id="4" creationId="{CAC82808-DF4B-6890-45DB-0AEB5A1A4DC3}"/>
          </ac:grpSpMkLst>
        </pc:grpChg>
        <pc:grpChg chg="mod">
          <ac:chgData name="Adam Canter" userId="f660c8c1-b756-426f-acbf-c741b8fc2767" providerId="ADAL" clId="{2B6D27DE-0968-4AC7-8B1A-20BA4765D3CE}" dt="2026-04-28T17:17:20.632" v="975" actId="1076"/>
          <ac:grpSpMkLst>
            <pc:docMk/>
            <pc:sldMk cId="575558551" sldId="373"/>
            <ac:grpSpMk id="6" creationId="{5FFA1FC8-76DB-37A5-4B8A-69ADB9CE189D}"/>
          </ac:grpSpMkLst>
        </pc:grpChg>
        <pc:picChg chg="add mod">
          <ac:chgData name="Adam Canter" userId="f660c8c1-b756-426f-acbf-c741b8fc2767" providerId="ADAL" clId="{2B6D27DE-0968-4AC7-8B1A-20BA4765D3CE}" dt="2026-04-28T17:17:20.632" v="975" actId="1076"/>
          <ac:picMkLst>
            <pc:docMk/>
            <pc:sldMk cId="575558551" sldId="373"/>
            <ac:picMk id="2" creationId="{430AF895-0FC1-AAC3-8CB7-AB542454ECF3}"/>
          </ac:picMkLst>
        </pc:picChg>
        <pc:picChg chg="del">
          <ac:chgData name="Adam Canter" userId="f660c8c1-b756-426f-acbf-c741b8fc2767" providerId="ADAL" clId="{2B6D27DE-0968-4AC7-8B1A-20BA4765D3CE}" dt="2026-04-28T17:16:38.080" v="968" actId="478"/>
          <ac:picMkLst>
            <pc:docMk/>
            <pc:sldMk cId="575558551" sldId="373"/>
            <ac:picMk id="3" creationId="{0EFA1FBC-92A0-7FBF-BE9C-06960D13CFEA}"/>
          </ac:picMkLst>
        </pc:picChg>
      </pc:sldChg>
      <pc:sldChg chg="addSp delSp modSp add mod">
        <pc:chgData name="Adam Canter" userId="f660c8c1-b756-426f-acbf-c741b8fc2767" providerId="ADAL" clId="{2B6D27DE-0968-4AC7-8B1A-20BA4765D3CE}" dt="2026-04-28T17:20:15.309" v="1027" actId="1076"/>
        <pc:sldMkLst>
          <pc:docMk/>
          <pc:sldMk cId="2339968811" sldId="374"/>
        </pc:sldMkLst>
        <pc:spChg chg="mod">
          <ac:chgData name="Adam Canter" userId="f660c8c1-b756-426f-acbf-c741b8fc2767" providerId="ADAL" clId="{2B6D27DE-0968-4AC7-8B1A-20BA4765D3CE}" dt="2026-04-28T17:18:02.514" v="1002" actId="20577"/>
          <ac:spMkLst>
            <pc:docMk/>
            <pc:sldMk cId="2339968811" sldId="374"/>
            <ac:spMk id="5" creationId="{84B5C8B9-0642-C2CB-CC0C-1B1D50420668}"/>
          </ac:spMkLst>
        </pc:spChg>
        <pc:spChg chg="mod">
          <ac:chgData name="Adam Canter" userId="f660c8c1-b756-426f-acbf-c741b8fc2767" providerId="ADAL" clId="{2B6D27DE-0968-4AC7-8B1A-20BA4765D3CE}" dt="2026-04-28T17:19:11.614" v="1018"/>
          <ac:spMkLst>
            <pc:docMk/>
            <pc:sldMk cId="2339968811" sldId="374"/>
            <ac:spMk id="10" creationId="{05B8B7AF-1AA9-95C6-B1F4-D9426CA82C5C}"/>
          </ac:spMkLst>
        </pc:spChg>
        <pc:spChg chg="mod">
          <ac:chgData name="Adam Canter" userId="f660c8c1-b756-426f-acbf-c741b8fc2767" providerId="ADAL" clId="{2B6D27DE-0968-4AC7-8B1A-20BA4765D3CE}" dt="2026-04-28T17:19:11.614" v="1018"/>
          <ac:spMkLst>
            <pc:docMk/>
            <pc:sldMk cId="2339968811" sldId="374"/>
            <ac:spMk id="11" creationId="{F30598A9-7230-1626-5F35-FAFFB10A1E1C}"/>
          </ac:spMkLst>
        </pc:spChg>
        <pc:spChg chg="mod">
          <ac:chgData name="Adam Canter" userId="f660c8c1-b756-426f-acbf-c741b8fc2767" providerId="ADAL" clId="{2B6D27DE-0968-4AC7-8B1A-20BA4765D3CE}" dt="2026-04-28T17:20:15.309" v="1027" actId="1076"/>
          <ac:spMkLst>
            <pc:docMk/>
            <pc:sldMk cId="2339968811" sldId="374"/>
            <ac:spMk id="19" creationId="{9D16CD8B-6E15-8703-15FD-A1559F2E9F52}"/>
          </ac:spMkLst>
        </pc:spChg>
        <pc:grpChg chg="mod">
          <ac:chgData name="Adam Canter" userId="f660c8c1-b756-426f-acbf-c741b8fc2767" providerId="ADAL" clId="{2B6D27DE-0968-4AC7-8B1A-20BA4765D3CE}" dt="2026-04-28T17:19:46.949" v="1023" actId="164"/>
          <ac:grpSpMkLst>
            <pc:docMk/>
            <pc:sldMk cId="2339968811" sldId="374"/>
            <ac:grpSpMk id="6" creationId="{4FA22A13-A4CC-24EB-8095-F092F666112E}"/>
          </ac:grpSpMkLst>
        </pc:grpChg>
        <pc:grpChg chg="add mod ord">
          <ac:chgData name="Adam Canter" userId="f660c8c1-b756-426f-acbf-c741b8fc2767" providerId="ADAL" clId="{2B6D27DE-0968-4AC7-8B1A-20BA4765D3CE}" dt="2026-04-28T17:19:46.949" v="1023" actId="164"/>
          <ac:grpSpMkLst>
            <pc:docMk/>
            <pc:sldMk cId="2339968811" sldId="374"/>
            <ac:grpSpMk id="9" creationId="{CE38B06E-DFBD-0589-0A53-4DF16A4F904D}"/>
          </ac:grpSpMkLst>
        </pc:grpChg>
        <pc:grpChg chg="add mod">
          <ac:chgData name="Adam Canter" userId="f660c8c1-b756-426f-acbf-c741b8fc2767" providerId="ADAL" clId="{2B6D27DE-0968-4AC7-8B1A-20BA4765D3CE}" dt="2026-04-28T17:20:04.095" v="1024" actId="1076"/>
          <ac:grpSpMkLst>
            <pc:docMk/>
            <pc:sldMk cId="2339968811" sldId="374"/>
            <ac:grpSpMk id="12" creationId="{F3A76A4C-F5DC-837D-E5BD-24A1288DA38E}"/>
          </ac:grpSpMkLst>
        </pc:grpChg>
        <pc:picChg chg="add mod">
          <ac:chgData name="Adam Canter" userId="f660c8c1-b756-426f-acbf-c741b8fc2767" providerId="ADAL" clId="{2B6D27DE-0968-4AC7-8B1A-20BA4765D3CE}" dt="2026-04-28T17:19:46.949" v="1023" actId="164"/>
          <ac:picMkLst>
            <pc:docMk/>
            <pc:sldMk cId="2339968811" sldId="374"/>
            <ac:picMk id="2" creationId="{B834658E-5026-AC98-C94F-4A66B4A592A3}"/>
          </ac:picMkLst>
        </pc:picChg>
        <pc:picChg chg="del">
          <ac:chgData name="Adam Canter" userId="f660c8c1-b756-426f-acbf-c741b8fc2767" providerId="ADAL" clId="{2B6D27DE-0968-4AC7-8B1A-20BA4765D3CE}" dt="2026-04-28T17:17:51.528" v="980" actId="478"/>
          <ac:picMkLst>
            <pc:docMk/>
            <pc:sldMk cId="2339968811" sldId="374"/>
            <ac:picMk id="3" creationId="{89C7C238-73C5-18C2-8B5F-D823FE412B9C}"/>
          </ac:picMkLst>
        </pc:picChg>
        <pc:picChg chg="add mod">
          <ac:chgData name="Adam Canter" userId="f660c8c1-b756-426f-acbf-c741b8fc2767" providerId="ADAL" clId="{2B6D27DE-0968-4AC7-8B1A-20BA4765D3CE}" dt="2026-04-28T17:19:46.949" v="1023" actId="164"/>
          <ac:picMkLst>
            <pc:docMk/>
            <pc:sldMk cId="2339968811" sldId="374"/>
            <ac:picMk id="4" creationId="{14000194-FE83-7A59-FBD0-C3336F3AB568}"/>
          </ac:picMkLst>
        </pc:picChg>
      </pc:sldChg>
      <pc:sldChg chg="addSp delSp modSp add mod">
        <pc:chgData name="Adam Canter" userId="f660c8c1-b756-426f-acbf-c741b8fc2767" providerId="ADAL" clId="{2B6D27DE-0968-4AC7-8B1A-20BA4765D3CE}" dt="2026-04-28T18:04:32.695" v="1411" actId="1076"/>
        <pc:sldMkLst>
          <pc:docMk/>
          <pc:sldMk cId="631005369" sldId="375"/>
        </pc:sldMkLst>
        <pc:spChg chg="mod">
          <ac:chgData name="Adam Canter" userId="f660c8c1-b756-426f-acbf-c741b8fc2767" providerId="ADAL" clId="{2B6D27DE-0968-4AC7-8B1A-20BA4765D3CE}" dt="2026-04-28T18:03:18.010" v="1397" actId="1076"/>
          <ac:spMkLst>
            <pc:docMk/>
            <pc:sldMk cId="631005369" sldId="375"/>
            <ac:spMk id="2" creationId="{E40C3001-17AF-3BCF-C30C-94484478ADB8}"/>
          </ac:spMkLst>
        </pc:spChg>
        <pc:spChg chg="mod">
          <ac:chgData name="Adam Canter" userId="f660c8c1-b756-426f-acbf-c741b8fc2767" providerId="ADAL" clId="{2B6D27DE-0968-4AC7-8B1A-20BA4765D3CE}" dt="2026-04-28T18:04:32.695" v="1411" actId="1076"/>
          <ac:spMkLst>
            <pc:docMk/>
            <pc:sldMk cId="631005369" sldId="375"/>
            <ac:spMk id="3" creationId="{B7C95410-D6BD-3297-D04D-775F8105B1CA}"/>
          </ac:spMkLst>
        </pc:spChg>
        <pc:spChg chg="add del">
          <ac:chgData name="Adam Canter" userId="f660c8c1-b756-426f-acbf-c741b8fc2767" providerId="ADAL" clId="{2B6D27DE-0968-4AC7-8B1A-20BA4765D3CE}" dt="2026-04-28T18:02:49.809" v="1391" actId="22"/>
          <ac:spMkLst>
            <pc:docMk/>
            <pc:sldMk cId="631005369" sldId="375"/>
            <ac:spMk id="5" creationId="{A992A3FF-5E95-57D5-7875-44815F2EAC40}"/>
          </ac:spMkLst>
        </pc:spChg>
        <pc:picChg chg="add mod">
          <ac:chgData name="Adam Canter" userId="f660c8c1-b756-426f-acbf-c741b8fc2767" providerId="ADAL" clId="{2B6D27DE-0968-4AC7-8B1A-20BA4765D3CE}" dt="2026-04-28T18:04:18.166" v="1408" actId="1076"/>
          <ac:picMkLst>
            <pc:docMk/>
            <pc:sldMk cId="631005369" sldId="375"/>
            <ac:picMk id="6" creationId="{DF1513FF-8B5D-0EE3-5BDA-A70C756606C2}"/>
          </ac:picMkLst>
        </pc:picChg>
      </pc:sldChg>
      <pc:sldChg chg="add del">
        <pc:chgData name="Adam Canter" userId="f660c8c1-b756-426f-acbf-c741b8fc2767" providerId="ADAL" clId="{2B6D27DE-0968-4AC7-8B1A-20BA4765D3CE}" dt="2026-04-28T17:32:13.521" v="1128"/>
        <pc:sldMkLst>
          <pc:docMk/>
          <pc:sldMk cId="1616834954" sldId="3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0B421-0F91-455A-97A3-A1D0D5F000C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37E83-9ED0-42DB-9145-1A8434777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64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F131-50EE-4F7D-AC8B-B66E8C6744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90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F131-50EE-4F7D-AC8B-B66E8C6744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990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E777-70B5-2A42-87B4-5AEF232B7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0770" y="2205680"/>
            <a:ext cx="10620633" cy="3410466"/>
          </a:xfrm>
        </p:spPr>
        <p:txBody>
          <a:bodyPr anchor="b">
            <a:noAutofit/>
          </a:bodyPr>
          <a:lstStyle>
            <a:lvl1pPr algn="l">
              <a:defRPr sz="81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899074-DC17-8344-BD8F-B2D8614DF1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0770" y="5765149"/>
            <a:ext cx="10620633" cy="2121551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F0834-C12C-7647-A5D2-63EA1C240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2892C-19F8-9A40-9900-2F95FBD0DDB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0354E-8E94-E645-89E3-3242F1F50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62571-6E6E-E545-9BE3-677344872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89860-678D-ED40-B51F-C358D6E1CC9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57D654-5388-1048-878A-F140319F59D5}"/>
              </a:ext>
            </a:extLst>
          </p:cNvPr>
          <p:cNvGrpSpPr/>
          <p:nvPr/>
        </p:nvGrpSpPr>
        <p:grpSpPr>
          <a:xfrm>
            <a:off x="1323072" y="3118986"/>
            <a:ext cx="4049028" cy="4049028"/>
            <a:chOff x="838200" y="1470453"/>
            <a:chExt cx="3787346" cy="378734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DCA8C48-9379-6449-8D77-445801FD27DA}"/>
                </a:ext>
              </a:extLst>
            </p:cNvPr>
            <p:cNvSpPr/>
            <p:nvPr/>
          </p:nvSpPr>
          <p:spPr>
            <a:xfrm>
              <a:off x="838200" y="1470453"/>
              <a:ext cx="3787346" cy="3787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pic>
          <p:nvPicPr>
            <p:cNvPr id="9" name="Picture 8" descr="Logo, calendar&#10;&#10;Description automatically generated">
              <a:extLst>
                <a:ext uri="{FF2B5EF4-FFF2-40B4-BE49-F238E27FC236}">
                  <a16:creationId xmlns:a16="http://schemas.microsoft.com/office/drawing/2014/main" id="{FB8116F7-404F-874C-B1DC-F15BECC54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742" y="1546995"/>
              <a:ext cx="3634260" cy="3634260"/>
            </a:xfrm>
            <a:prstGeom prst="rect">
              <a:avLst/>
            </a:prstGeom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D18A434-8F9C-EA40-80DC-F2A775338B29}"/>
              </a:ext>
            </a:extLst>
          </p:cNvPr>
          <p:cNvCxnSpPr/>
          <p:nvPr/>
        </p:nvCxnSpPr>
        <p:spPr>
          <a:xfrm>
            <a:off x="6076434" y="1723767"/>
            <a:ext cx="0" cy="6561438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140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3C4C2-E181-EB44-8AE8-5EE516DAC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C4C06-BEC1-AA4E-A7ED-2220DDAFB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63C9E-F3BD-CB49-9798-7FF8060C0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42892C-19F8-9A40-9900-2F95FBD0DDBA}" type="datetimeFigureOut">
              <a:rPr lang="en-US" smtClean="0"/>
              <a:pPr/>
              <a:t>4/28/2026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A09E2-5817-7844-ABC2-E4CCDE21A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3B76A-0F0C-AD48-B1D6-E7A921D47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B89860-678D-ED40-B51F-C358D6E1CC92}" type="slidenum">
              <a:rPr lang="en-US" smtClean="0"/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38EF13-0F1B-AB4D-9A23-35A902F06BB1}"/>
              </a:ext>
            </a:extLst>
          </p:cNvPr>
          <p:cNvCxnSpPr/>
          <p:nvPr/>
        </p:nvCxnSpPr>
        <p:spPr>
          <a:xfrm>
            <a:off x="562232" y="9337463"/>
            <a:ext cx="17163536" cy="0"/>
          </a:xfrm>
          <a:prstGeom prst="line">
            <a:avLst/>
          </a:prstGeom>
          <a:ln w="12700">
            <a:solidFill>
              <a:srgbClr val="003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9E9874D4-46EF-DA40-BEDC-5CF0719B1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8482" y="617397"/>
            <a:ext cx="4426808" cy="10821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EDED02B-4DF5-2140-8556-56E0C03A6BF9}"/>
              </a:ext>
            </a:extLst>
          </p:cNvPr>
          <p:cNvSpPr/>
          <p:nvPr/>
        </p:nvSpPr>
        <p:spPr>
          <a:xfrm>
            <a:off x="1058517" y="2325757"/>
            <a:ext cx="198783" cy="1147970"/>
          </a:xfrm>
          <a:prstGeom prst="rect">
            <a:avLst/>
          </a:prstGeom>
          <a:solidFill>
            <a:srgbClr val="CAA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715816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E9687-F994-A54B-8FC9-2E9A35AC8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138300"/>
            <a:ext cx="15773400" cy="4279106"/>
          </a:xfrm>
        </p:spPr>
        <p:txBody>
          <a:bodyPr anchor="b"/>
          <a:lstStyle>
            <a:lvl1pPr algn="ctr"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9DEC3-1622-034E-ADD8-766E419EE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457888"/>
            <a:ext cx="15773400" cy="2250281"/>
          </a:xfr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2A0BE-7B18-E544-8806-2E3C5CDC3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42892C-19F8-9A40-9900-2F95FBD0DDBA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58238-7E67-7949-9069-FCBDF6A52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D84EF-9C1C-D347-B2FE-A10B4F888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B89860-678D-ED40-B51F-C358D6E1CC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030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23E98-C479-3840-9389-CDB1F4429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2A987-5867-FC48-9E9F-938C3C026A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4226012"/>
            <a:ext cx="7772400" cy="50394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9DF315-CA36-024E-A9F4-F1BC44DD6E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4226012"/>
            <a:ext cx="7772400" cy="50394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525946-C5EB-CC46-9FE0-1278F520E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</a:lstStyle>
          <a:p>
            <a:fld id="{5642892C-19F8-9A40-9900-2F95FBD0DDBA}" type="datetimeFigureOut">
              <a:rPr lang="en-US" smtClean="0"/>
              <a:pPr/>
              <a:t>4/28/2026</a:t>
            </a:fld>
            <a:endParaRPr lang="en-US">
              <a:latin typeface="Fira Sans Light" panose="020B04030500000200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610FB0-CD8F-4344-A4A0-909DEE5BF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</a:lstStyle>
          <a:p>
            <a:endParaRPr lang="en-US">
              <a:latin typeface="Fira Sans Light" panose="020B04030500000200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69954-390F-E549-BB2F-C8983D901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</a:lstStyle>
          <a:p>
            <a:fld id="{44B89860-678D-ED40-B51F-C358D6E1CC92}" type="slidenum">
              <a:rPr lang="en-US" smtClean="0"/>
              <a:pPr/>
              <a:t>‹#›</a:t>
            </a:fld>
            <a:endParaRPr lang="en-US">
              <a:latin typeface="Fira Sans Light" panose="020B0403050000020004" pitchFamily="34" charset="0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401A6BE-69DE-874B-893E-279CFCCD5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8482" y="617397"/>
            <a:ext cx="4426808" cy="10821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D4E680E-7DE2-BC41-BACD-9477993663EA}"/>
              </a:ext>
            </a:extLst>
          </p:cNvPr>
          <p:cNvSpPr/>
          <p:nvPr/>
        </p:nvSpPr>
        <p:spPr>
          <a:xfrm>
            <a:off x="1058517" y="2325757"/>
            <a:ext cx="198783" cy="1147970"/>
          </a:xfrm>
          <a:prstGeom prst="rect">
            <a:avLst/>
          </a:prstGeom>
          <a:solidFill>
            <a:srgbClr val="CAA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B2742A-EA8A-C64F-8035-F5CC512E82A7}"/>
              </a:ext>
            </a:extLst>
          </p:cNvPr>
          <p:cNvCxnSpPr/>
          <p:nvPr/>
        </p:nvCxnSpPr>
        <p:spPr>
          <a:xfrm>
            <a:off x="562232" y="9337463"/>
            <a:ext cx="17163536" cy="0"/>
          </a:xfrm>
          <a:prstGeom prst="line">
            <a:avLst/>
          </a:prstGeom>
          <a:ln w="12700">
            <a:solidFill>
              <a:srgbClr val="003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4028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4116A-4ACC-5D49-984F-CA0B3B104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181654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C4AF64-8F69-6048-AA5F-036ED28BB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3790596"/>
            <a:ext cx="7736681" cy="1235868"/>
          </a:xfrm>
        </p:spPr>
        <p:txBody>
          <a:bodyPr anchor="b"/>
          <a:lstStyle>
            <a:lvl1pPr marL="0" indent="0">
              <a:buNone/>
              <a:defRPr sz="3600" b="1">
                <a:solidFill>
                  <a:srgbClr val="00719C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57D31-2C5C-8F4F-A824-BD20E5F126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5143499"/>
            <a:ext cx="7734311" cy="4140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4BC5FA-48CF-CF43-B793-342EC0A7E8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3790596"/>
            <a:ext cx="7774782" cy="1235868"/>
          </a:xfrm>
        </p:spPr>
        <p:txBody>
          <a:bodyPr anchor="b"/>
          <a:lstStyle>
            <a:lvl1pPr marL="0" indent="0">
              <a:buNone/>
              <a:defRPr sz="3600" b="1">
                <a:solidFill>
                  <a:srgbClr val="00719C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C1B261-D040-7B49-8B7A-7D5B01C6BD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5143499"/>
            <a:ext cx="7772400" cy="4140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F9A6F2-B127-F44C-9137-B3E30C64E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2892C-19F8-9A40-9900-2F95FBD0DDB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560F59-BE71-154F-ADEA-9AC0F7D01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9011E3-FE64-7B45-A238-C52A342DF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89860-678D-ED40-B51F-C358D6E1CC9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A2F86409-3FDC-424F-B831-DFE579801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8482" y="617397"/>
            <a:ext cx="4426808" cy="10821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F3E911-4130-6E46-BE92-A1AD13CDD68C}"/>
              </a:ext>
            </a:extLst>
          </p:cNvPr>
          <p:cNvSpPr/>
          <p:nvPr/>
        </p:nvSpPr>
        <p:spPr>
          <a:xfrm>
            <a:off x="1058517" y="2207947"/>
            <a:ext cx="198783" cy="1147970"/>
          </a:xfrm>
          <a:prstGeom prst="rect">
            <a:avLst/>
          </a:prstGeom>
          <a:solidFill>
            <a:srgbClr val="CAA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DF774F-9C7F-8947-8770-090F6F16136A}"/>
              </a:ext>
            </a:extLst>
          </p:cNvPr>
          <p:cNvCxnSpPr/>
          <p:nvPr/>
        </p:nvCxnSpPr>
        <p:spPr>
          <a:xfrm>
            <a:off x="562232" y="9337463"/>
            <a:ext cx="17163536" cy="0"/>
          </a:xfrm>
          <a:prstGeom prst="line">
            <a:avLst/>
          </a:prstGeom>
          <a:ln w="12700">
            <a:solidFill>
              <a:srgbClr val="003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841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C638D-6157-F04F-AA32-6E1C09715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F58D2-7ADD-254C-9705-561005B71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2892C-19F8-9A40-9900-2F95FBD0DDB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186352-3A2E-5044-9A5A-026C4CF0C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97B8CE-F588-9648-9A3E-72D6D0597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89860-678D-ED40-B51F-C358D6E1CC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FDFFB1F-6963-D947-B719-EA449B1BA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8482" y="617397"/>
            <a:ext cx="4426808" cy="10821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B60845-8E9B-094D-9CD7-AEBBC997B7EE}"/>
              </a:ext>
            </a:extLst>
          </p:cNvPr>
          <p:cNvSpPr/>
          <p:nvPr/>
        </p:nvSpPr>
        <p:spPr>
          <a:xfrm>
            <a:off x="1058517" y="2325757"/>
            <a:ext cx="198783" cy="1147970"/>
          </a:xfrm>
          <a:prstGeom prst="rect">
            <a:avLst/>
          </a:prstGeom>
          <a:solidFill>
            <a:srgbClr val="CAA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9461C3-D175-5B44-89BA-2F28356C039F}"/>
              </a:ext>
            </a:extLst>
          </p:cNvPr>
          <p:cNvCxnSpPr/>
          <p:nvPr/>
        </p:nvCxnSpPr>
        <p:spPr>
          <a:xfrm>
            <a:off x="562232" y="9337463"/>
            <a:ext cx="17163536" cy="0"/>
          </a:xfrm>
          <a:prstGeom prst="line">
            <a:avLst/>
          </a:prstGeom>
          <a:ln w="12700">
            <a:solidFill>
              <a:srgbClr val="003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245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4F1DB0-C48D-0B4B-A949-BFCDE25A8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2892C-19F8-9A40-9900-2F95FBD0DDB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84799A-35EA-BD44-8A54-06357860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4EC214-9B86-4243-81B7-ACC4CAD98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89860-678D-ED40-B51F-C358D6E1CC92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DC7D5AA-4FB1-9042-8C68-D2F1EF905A89}"/>
              </a:ext>
            </a:extLst>
          </p:cNvPr>
          <p:cNvCxnSpPr/>
          <p:nvPr/>
        </p:nvCxnSpPr>
        <p:spPr>
          <a:xfrm>
            <a:off x="562232" y="9337463"/>
            <a:ext cx="17163536" cy="0"/>
          </a:xfrm>
          <a:prstGeom prst="line">
            <a:avLst/>
          </a:prstGeom>
          <a:ln w="12700">
            <a:solidFill>
              <a:srgbClr val="003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39F2C0C-2EFE-D540-8B1E-E22925811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8482" y="617397"/>
            <a:ext cx="4426808" cy="108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12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80268-9068-F54F-90AD-682E3C2E1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9B8FA-70C1-BA46-A252-A373DE773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4189C6-3AFE-374B-AA16-AC1A5DD12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>
                <a:solidFill>
                  <a:srgbClr val="00719C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EB9B27-FD6B-3245-8363-CC84A55D2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2892C-19F8-9A40-9900-2F95FBD0DDB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EB64A0-EB4B-3A49-B9C0-26120194C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A720C9-6C09-344F-93F1-6372F9B0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89860-678D-ED40-B51F-C358D6E1CC9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6AFD84-59A6-B545-B4DC-02DA715092A2}"/>
              </a:ext>
            </a:extLst>
          </p:cNvPr>
          <p:cNvCxnSpPr/>
          <p:nvPr/>
        </p:nvCxnSpPr>
        <p:spPr>
          <a:xfrm>
            <a:off x="562232" y="9337463"/>
            <a:ext cx="17163536" cy="0"/>
          </a:xfrm>
          <a:prstGeom prst="line">
            <a:avLst/>
          </a:prstGeom>
          <a:ln w="12700">
            <a:solidFill>
              <a:srgbClr val="003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53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BB471-4DCB-8C40-80FF-F6A72B466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8D7E73-DAA7-0E4F-B97F-F4B52E84C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93D177-3B10-164F-A7DA-84EBEF218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>
                <a:solidFill>
                  <a:srgbClr val="00719C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728FF-CE0D-6445-8E93-F5D20C8FC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2892C-19F8-9A40-9900-2F95FBD0DDB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9C28A8-0910-2F44-AE48-FDE547BC2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28F93-6114-1F45-8CE6-FB7126256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89860-678D-ED40-B51F-C358D6E1CC9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50070A-E090-8844-ACD1-FE6590D71D1B}"/>
              </a:ext>
            </a:extLst>
          </p:cNvPr>
          <p:cNvCxnSpPr/>
          <p:nvPr/>
        </p:nvCxnSpPr>
        <p:spPr>
          <a:xfrm>
            <a:off x="562232" y="9337463"/>
            <a:ext cx="17163536" cy="0"/>
          </a:xfrm>
          <a:prstGeom prst="line">
            <a:avLst/>
          </a:prstGeom>
          <a:ln w="12700">
            <a:solidFill>
              <a:srgbClr val="003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930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23779-CB40-F149-A598-33EBF0F8B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E61631-B467-894E-8540-2FDAEF667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16203-83BF-D641-A03C-6903364C1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2892C-19F8-9A40-9900-2F95FBD0DDB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41290-E99D-DC4F-BE81-33414C721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9F596-23C4-5142-8717-49D364DB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89860-678D-ED40-B51F-C358D6E1C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14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10C5AD-5D6B-E24B-A94E-9BD0ABC84D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ECDB63-67D9-344C-8CE2-3AC100B29B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BEBED-B5FC-DB42-9997-89B4DF1F3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2892C-19F8-9A40-9900-2F95FBD0DDB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95A80-CCFA-3A4E-8E95-F97E2C240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6E4F2-C37C-A647-B64F-6C9DE0AC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89860-678D-ED40-B51F-C358D6E1C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01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3CA8FC-ACBF-C547-843A-97A2ACAA6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968587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47E41-FB99-A241-8D52-A6F989A5E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4226012"/>
            <a:ext cx="15773400" cy="5039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9F2B1-1166-CB4F-B325-7D015BBEF0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 i="0">
                <a:solidFill>
                  <a:schemeClr val="tx1">
                    <a:tint val="75000"/>
                  </a:schemeClr>
                </a:solidFill>
                <a:latin typeface="Fira Sans Light" panose="020B0403050000020004" pitchFamily="34" charset="0"/>
              </a:defRPr>
            </a:lvl1pPr>
          </a:lstStyle>
          <a:p>
            <a:fld id="{5642892C-19F8-9A40-9900-2F95FBD0DDBA}" type="datetimeFigureOut">
              <a:rPr lang="en-US" smtClean="0"/>
              <a:pPr/>
              <a:t>4/28/2026</a:t>
            </a:fld>
            <a:endParaRPr lang="en-US">
              <a:latin typeface="Fira Sans Light" panose="020B04030500000200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3C4AF-EA4F-E249-8513-770A0BA665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0" i="0">
                <a:solidFill>
                  <a:schemeClr val="tx1">
                    <a:tint val="75000"/>
                  </a:schemeClr>
                </a:solidFill>
                <a:latin typeface="Fira Sans Light" panose="020B0403050000020004" pitchFamily="34" charset="0"/>
              </a:defRPr>
            </a:lvl1pPr>
          </a:lstStyle>
          <a:p>
            <a:endParaRPr lang="en-US">
              <a:latin typeface="Fira Sans Light" panose="020B04030500000200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80846-47B5-2640-B92B-9A79ECC4AC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>
                    <a:tint val="75000"/>
                  </a:schemeClr>
                </a:solidFill>
                <a:latin typeface="Fira Sans Light" panose="020B0403050000020004" pitchFamily="34" charset="0"/>
              </a:defRPr>
            </a:lvl1pPr>
          </a:lstStyle>
          <a:p>
            <a:fld id="{44B89860-678D-ED40-B51F-C358D6E1CC92}" type="slidenum">
              <a:rPr lang="en-US" smtClean="0"/>
              <a:pPr/>
              <a:t>‹#›</a:t>
            </a:fld>
            <a:endParaRPr lang="en-US">
              <a:latin typeface="Fira Sans Light" panose="020B04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35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b="1" i="0" kern="1200">
          <a:solidFill>
            <a:srgbClr val="00365A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b="0" i="0" kern="1200">
          <a:solidFill>
            <a:srgbClr val="55595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b="0" i="0" kern="1200">
          <a:solidFill>
            <a:srgbClr val="55595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b="0" i="0" kern="1200">
          <a:solidFill>
            <a:srgbClr val="55595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b="0" i="0" kern="1200">
          <a:solidFill>
            <a:srgbClr val="55595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b="0" i="0" kern="1200">
          <a:solidFill>
            <a:srgbClr val="55595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vde.us/career-exploration-and-student-engagement/classroom-2-career-navigator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9ELaS3TM_xw?start=28&amp;feature=oembed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C3001-17AF-3BCF-C30C-94484478AD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470" y="1771650"/>
            <a:ext cx="12241530" cy="6486087"/>
          </a:xfrm>
        </p:spPr>
        <p:txBody>
          <a:bodyPr/>
          <a:lstStyle/>
          <a:p>
            <a:pPr algn="ctr">
              <a:spcBef>
                <a:spcPts val="1500"/>
              </a:spcBef>
              <a:defRPr/>
            </a:pPr>
            <a:r>
              <a:rPr lang="en-US" dirty="0"/>
              <a:t>Classroom 2 Career Apprenticeships</a:t>
            </a:r>
            <a:br>
              <a:rPr lang="en-US" dirty="0"/>
            </a:br>
            <a:br>
              <a:rPr lang="en-US" dirty="0"/>
            </a:br>
            <a:r>
              <a:rPr lang="en-US" sz="4500" b="0" i="1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Enhancing Work-Based Learning Through West Virginia’s Classroom2Career Initiative and Youth Apprenticeship Expansion</a:t>
            </a:r>
            <a:br>
              <a:rPr lang="en-US" sz="4500" b="0" i="1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en-US" sz="4500" b="0" i="1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754C626-604C-63B8-F22E-94AFDE0E8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7962900"/>
            <a:ext cx="655663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219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975F2-6591-E9E1-983A-C7C2A5F15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9CECD0A2-FF8C-AA9D-1915-DD90365D9784}"/>
              </a:ext>
            </a:extLst>
          </p:cNvPr>
          <p:cNvSpPr txBox="1"/>
          <p:nvPr/>
        </p:nvSpPr>
        <p:spPr>
          <a:xfrm>
            <a:off x="0" y="-36619"/>
            <a:ext cx="18288000" cy="1177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6000" dirty="0">
                <a:solidFill>
                  <a:srgbClr val="2E2E2E"/>
                </a:solidFill>
                <a:latin typeface="Open Sauce"/>
                <a:ea typeface="Open Sauce"/>
                <a:cs typeface="Open Sauce"/>
                <a:sym typeface="Open Sauce"/>
              </a:rPr>
              <a:t>Discover Your Niche</a:t>
            </a: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A9F7499F-EFEB-6BA3-F1A3-A24AC50C4841}"/>
              </a:ext>
            </a:extLst>
          </p:cNvPr>
          <p:cNvGrpSpPr/>
          <p:nvPr/>
        </p:nvGrpSpPr>
        <p:grpSpPr>
          <a:xfrm>
            <a:off x="0" y="9258300"/>
            <a:ext cx="11762746" cy="1518644"/>
            <a:chOff x="0" y="0"/>
            <a:chExt cx="3098007" cy="399972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C746300-C54A-76C2-E1BB-C257AA73505D}"/>
                </a:ext>
              </a:extLst>
            </p:cNvPr>
            <p:cNvSpPr/>
            <p:nvPr/>
          </p:nvSpPr>
          <p:spPr>
            <a:xfrm>
              <a:off x="0" y="0"/>
              <a:ext cx="3098007" cy="399972"/>
            </a:xfrm>
            <a:custGeom>
              <a:avLst/>
              <a:gdLst/>
              <a:ahLst/>
              <a:cxnLst/>
              <a:rect l="l" t="t" r="r" b="b"/>
              <a:pathLst>
                <a:path w="3098007" h="399972">
                  <a:moveTo>
                    <a:pt x="0" y="0"/>
                  </a:moveTo>
                  <a:lnTo>
                    <a:pt x="3098007" y="0"/>
                  </a:lnTo>
                  <a:lnTo>
                    <a:pt x="3098007" y="399972"/>
                  </a:lnTo>
                  <a:lnTo>
                    <a:pt x="0" y="399972"/>
                  </a:lnTo>
                  <a:close/>
                </a:path>
              </a:pathLst>
            </a:custGeom>
            <a:solidFill>
              <a:srgbClr val="2B3D6C"/>
            </a:solidFill>
          </p:spPr>
          <p:txBody>
            <a:bodyPr anchor="ctr"/>
            <a:lstStyle/>
            <a:p>
              <a:r>
                <a:rPr lang="en-US" sz="4400" b="1" dirty="0">
                  <a:solidFill>
                    <a:schemeClr val="bg1"/>
                  </a:solidFill>
                </a:rPr>
                <a:t>ACTION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47127824-4597-2DFF-BDCD-13D523EA406E}"/>
                </a:ext>
              </a:extLst>
            </p:cNvPr>
            <p:cNvSpPr txBox="1"/>
            <p:nvPr/>
          </p:nvSpPr>
          <p:spPr>
            <a:xfrm>
              <a:off x="0" y="-38100"/>
              <a:ext cx="3098007" cy="43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AutoShape 19">
            <a:extLst>
              <a:ext uri="{FF2B5EF4-FFF2-40B4-BE49-F238E27FC236}">
                <a16:creationId xmlns:a16="http://schemas.microsoft.com/office/drawing/2014/main" id="{5B9CB788-DCC9-5F0F-8D21-86B56561814D}"/>
              </a:ext>
            </a:extLst>
          </p:cNvPr>
          <p:cNvSpPr/>
          <p:nvPr/>
        </p:nvSpPr>
        <p:spPr>
          <a:xfrm flipH="1" flipV="1">
            <a:off x="2286000" y="1542874"/>
            <a:ext cx="76200" cy="720124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884326E2-1DE1-CE91-B73C-C4B22BA4D0EE}"/>
              </a:ext>
            </a:extLst>
          </p:cNvPr>
          <p:cNvGrpSpPr/>
          <p:nvPr/>
        </p:nvGrpSpPr>
        <p:grpSpPr>
          <a:xfrm>
            <a:off x="3162300" y="1341718"/>
            <a:ext cx="11963400" cy="7603561"/>
            <a:chOff x="0" y="-26335"/>
            <a:chExt cx="503541" cy="426307"/>
          </a:xfrm>
          <a:solidFill>
            <a:srgbClr val="2E2E2E"/>
          </a:solid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6206CE7-3D15-CF22-A9B8-2FD5327FC9FD}"/>
                </a:ext>
              </a:extLst>
            </p:cNvPr>
            <p:cNvSpPr/>
            <p:nvPr/>
          </p:nvSpPr>
          <p:spPr>
            <a:xfrm>
              <a:off x="0" y="0"/>
              <a:ext cx="503541" cy="399972"/>
            </a:xfrm>
            <a:custGeom>
              <a:avLst/>
              <a:gdLst/>
              <a:ahLst/>
              <a:cxnLst/>
              <a:rect l="l" t="t" r="r" b="b"/>
              <a:pathLst>
                <a:path w="503541" h="399972">
                  <a:moveTo>
                    <a:pt x="0" y="0"/>
                  </a:moveTo>
                  <a:lnTo>
                    <a:pt x="503541" y="0"/>
                  </a:lnTo>
                  <a:lnTo>
                    <a:pt x="503541" y="399972"/>
                  </a:lnTo>
                  <a:lnTo>
                    <a:pt x="0" y="399972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CD7C9890-E9B2-8A3B-B9B9-B4437709E686}"/>
                </a:ext>
              </a:extLst>
            </p:cNvPr>
            <p:cNvSpPr txBox="1"/>
            <p:nvPr/>
          </p:nvSpPr>
          <p:spPr>
            <a:xfrm>
              <a:off x="0" y="-26335"/>
              <a:ext cx="503541" cy="42630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0C5A17E2-6E28-D061-9A13-D23A7383D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590314"/>
            <a:ext cx="11430000" cy="7171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4008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E2780-CBC8-8984-8646-4036D2FD0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innie The Pooh and Eeyore Sticker - Sticker Mania">
            <a:extLst>
              <a:ext uri="{FF2B5EF4-FFF2-40B4-BE49-F238E27FC236}">
                <a16:creationId xmlns:a16="http://schemas.microsoft.com/office/drawing/2014/main" id="{C26382DE-7AC8-AFC4-68B5-DE00015A9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78663"/>
            <a:ext cx="82296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087EE816-8B6E-43B2-B6F3-79ABC373F287}"/>
              </a:ext>
            </a:extLst>
          </p:cNvPr>
          <p:cNvSpPr txBox="1"/>
          <p:nvPr/>
        </p:nvSpPr>
        <p:spPr>
          <a:xfrm>
            <a:off x="0" y="-36619"/>
            <a:ext cx="18288000" cy="1177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6000" dirty="0">
                <a:solidFill>
                  <a:srgbClr val="2E2E2E"/>
                </a:solidFill>
                <a:latin typeface="Open Sauce"/>
                <a:ea typeface="Open Sauce"/>
                <a:cs typeface="Open Sauce"/>
                <a:sym typeface="Open Sauce"/>
              </a:rPr>
              <a:t>Find Your Trail Blazers</a:t>
            </a: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1306441F-64B5-CCB7-E48A-3B50E0F55E3E}"/>
              </a:ext>
            </a:extLst>
          </p:cNvPr>
          <p:cNvGrpSpPr/>
          <p:nvPr/>
        </p:nvGrpSpPr>
        <p:grpSpPr>
          <a:xfrm>
            <a:off x="0" y="9258300"/>
            <a:ext cx="11762746" cy="1518644"/>
            <a:chOff x="0" y="0"/>
            <a:chExt cx="3098007" cy="399972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5FB070B9-87EC-CA6F-ED29-86F456B10ACA}"/>
                </a:ext>
              </a:extLst>
            </p:cNvPr>
            <p:cNvSpPr/>
            <p:nvPr/>
          </p:nvSpPr>
          <p:spPr>
            <a:xfrm>
              <a:off x="0" y="0"/>
              <a:ext cx="3098007" cy="399972"/>
            </a:xfrm>
            <a:custGeom>
              <a:avLst/>
              <a:gdLst/>
              <a:ahLst/>
              <a:cxnLst/>
              <a:rect l="l" t="t" r="r" b="b"/>
              <a:pathLst>
                <a:path w="3098007" h="399972">
                  <a:moveTo>
                    <a:pt x="0" y="0"/>
                  </a:moveTo>
                  <a:lnTo>
                    <a:pt x="3098007" y="0"/>
                  </a:lnTo>
                  <a:lnTo>
                    <a:pt x="3098007" y="399972"/>
                  </a:lnTo>
                  <a:lnTo>
                    <a:pt x="0" y="399972"/>
                  </a:lnTo>
                  <a:close/>
                </a:path>
              </a:pathLst>
            </a:custGeom>
            <a:solidFill>
              <a:srgbClr val="2B3D6C"/>
            </a:solidFill>
          </p:spPr>
          <p:txBody>
            <a:bodyPr anchor="ctr"/>
            <a:lstStyle/>
            <a:p>
              <a:r>
                <a:rPr lang="en-US" sz="4400" b="1" dirty="0">
                  <a:solidFill>
                    <a:schemeClr val="bg1"/>
                  </a:solidFill>
                </a:rPr>
                <a:t>ACTION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40E7F6C3-C428-F51F-2193-B5C4F2253EFF}"/>
                </a:ext>
              </a:extLst>
            </p:cNvPr>
            <p:cNvSpPr txBox="1"/>
            <p:nvPr/>
          </p:nvSpPr>
          <p:spPr>
            <a:xfrm>
              <a:off x="0" y="-38100"/>
              <a:ext cx="3098007" cy="43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AutoShape 19">
            <a:extLst>
              <a:ext uri="{FF2B5EF4-FFF2-40B4-BE49-F238E27FC236}">
                <a16:creationId xmlns:a16="http://schemas.microsoft.com/office/drawing/2014/main" id="{D6AA7387-7EFD-C08D-E19B-5D5F575364AC}"/>
              </a:ext>
            </a:extLst>
          </p:cNvPr>
          <p:cNvSpPr/>
          <p:nvPr/>
        </p:nvSpPr>
        <p:spPr>
          <a:xfrm flipH="1" flipV="1">
            <a:off x="2286000" y="1542874"/>
            <a:ext cx="76200" cy="720124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0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47F20-D660-C526-C344-58C7FCC1F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BBACEBD-1965-3094-FEB3-2BFEC8A7BC88}"/>
              </a:ext>
            </a:extLst>
          </p:cNvPr>
          <p:cNvGrpSpPr/>
          <p:nvPr/>
        </p:nvGrpSpPr>
        <p:grpSpPr>
          <a:xfrm>
            <a:off x="-385721" y="7504139"/>
            <a:ext cx="18995976" cy="3252233"/>
            <a:chOff x="0" y="0"/>
            <a:chExt cx="5003055" cy="85655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BC5C73D-218B-B2A5-4973-2989EFC99088}"/>
                </a:ext>
              </a:extLst>
            </p:cNvPr>
            <p:cNvSpPr/>
            <p:nvPr/>
          </p:nvSpPr>
          <p:spPr>
            <a:xfrm>
              <a:off x="0" y="0"/>
              <a:ext cx="5003055" cy="856555"/>
            </a:xfrm>
            <a:custGeom>
              <a:avLst/>
              <a:gdLst/>
              <a:ahLst/>
              <a:cxnLst/>
              <a:rect l="l" t="t" r="r" b="b"/>
              <a:pathLst>
                <a:path w="5003055" h="856555">
                  <a:moveTo>
                    <a:pt x="0" y="0"/>
                  </a:moveTo>
                  <a:lnTo>
                    <a:pt x="5003055" y="0"/>
                  </a:lnTo>
                  <a:lnTo>
                    <a:pt x="5003055" y="856555"/>
                  </a:lnTo>
                  <a:lnTo>
                    <a:pt x="0" y="856555"/>
                  </a:ln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E5437FF-9C44-001D-59C2-CEC8DCDD93C5}"/>
                </a:ext>
              </a:extLst>
            </p:cNvPr>
            <p:cNvSpPr txBox="1"/>
            <p:nvPr/>
          </p:nvSpPr>
          <p:spPr>
            <a:xfrm>
              <a:off x="0" y="-38100"/>
              <a:ext cx="5003055" cy="8946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0C025B9E-CADD-3D58-128E-900D916B430D}"/>
              </a:ext>
            </a:extLst>
          </p:cNvPr>
          <p:cNvSpPr txBox="1"/>
          <p:nvPr/>
        </p:nvSpPr>
        <p:spPr>
          <a:xfrm>
            <a:off x="12406119" y="4272109"/>
            <a:ext cx="828396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55"/>
              </a:lnSpc>
            </a:pPr>
            <a:r>
              <a:rPr lang="en-US" sz="72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A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B4B4F8E-80DB-DEE4-2E06-8809B885800B}"/>
              </a:ext>
            </a:extLst>
          </p:cNvPr>
          <p:cNvGrpSpPr/>
          <p:nvPr/>
        </p:nvGrpSpPr>
        <p:grpSpPr>
          <a:xfrm>
            <a:off x="1981199" y="351469"/>
            <a:ext cx="17751220" cy="1439231"/>
            <a:chOff x="1724402" y="-29519"/>
            <a:chExt cx="17446235" cy="1439231"/>
          </a:xfrm>
        </p:grpSpPr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B27CD284-E184-DB7E-810D-99B56DDE808D}"/>
                </a:ext>
              </a:extLst>
            </p:cNvPr>
            <p:cNvSpPr txBox="1"/>
            <p:nvPr/>
          </p:nvSpPr>
          <p:spPr>
            <a:xfrm>
              <a:off x="1724402" y="-29519"/>
              <a:ext cx="17446235" cy="11771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10400"/>
                </a:lnSpc>
              </a:pPr>
              <a:r>
                <a:rPr lang="en-US" sz="6000" dirty="0">
                  <a:solidFill>
                    <a:srgbClr val="2E2E2E"/>
                  </a:solidFill>
                  <a:latin typeface="Open Sauce"/>
                  <a:ea typeface="Open Sauce"/>
                  <a:cs typeface="Open Sauce"/>
                  <a:sym typeface="Open Sauce"/>
                </a:rPr>
                <a:t>Formalize the Infrastructure</a:t>
              </a:r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EB9E802F-AD67-AB78-D1F5-B3B5284B04DB}"/>
                </a:ext>
              </a:extLst>
            </p:cNvPr>
            <p:cNvSpPr/>
            <p:nvPr/>
          </p:nvSpPr>
          <p:spPr>
            <a:xfrm>
              <a:off x="1799293" y="1409712"/>
              <a:ext cx="5872461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" name="TextBox 10">
            <a:extLst>
              <a:ext uri="{FF2B5EF4-FFF2-40B4-BE49-F238E27FC236}">
                <a16:creationId xmlns:a16="http://schemas.microsoft.com/office/drawing/2014/main" id="{05123953-63D9-1C20-D918-F3B5F6F1C7F8}"/>
              </a:ext>
            </a:extLst>
          </p:cNvPr>
          <p:cNvSpPr txBox="1"/>
          <p:nvPr/>
        </p:nvSpPr>
        <p:spPr>
          <a:xfrm>
            <a:off x="11518355" y="2452161"/>
            <a:ext cx="6232864" cy="679392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6006C58E-595D-8434-D974-F85A0A681D13}"/>
              </a:ext>
            </a:extLst>
          </p:cNvPr>
          <p:cNvSpPr/>
          <p:nvPr/>
        </p:nvSpPr>
        <p:spPr>
          <a:xfrm>
            <a:off x="2590800" y="2150415"/>
            <a:ext cx="13106400" cy="7488885"/>
          </a:xfrm>
          <a:custGeom>
            <a:avLst/>
            <a:gdLst/>
            <a:ahLst/>
            <a:cxnLst/>
            <a:rect l="l" t="t" r="r" b="b"/>
            <a:pathLst>
              <a:path w="503541" h="399972">
                <a:moveTo>
                  <a:pt x="0" y="0"/>
                </a:moveTo>
                <a:lnTo>
                  <a:pt x="503541" y="0"/>
                </a:lnTo>
                <a:lnTo>
                  <a:pt x="503541" y="399972"/>
                </a:lnTo>
                <a:lnTo>
                  <a:pt x="0" y="399972"/>
                </a:lnTo>
                <a:close/>
              </a:path>
            </a:pathLst>
          </a:custGeom>
          <a:solidFill>
            <a:srgbClr val="2B3D6C"/>
          </a:solid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188583-C716-3991-9A0A-D1BEF2621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561" y="2452161"/>
            <a:ext cx="12586546" cy="69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34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8BBE6-BEF1-DD38-849B-2BEA91603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0420E0E-BA09-78B8-2F46-1C215B63EC14}"/>
              </a:ext>
            </a:extLst>
          </p:cNvPr>
          <p:cNvSpPr txBox="1"/>
          <p:nvPr/>
        </p:nvSpPr>
        <p:spPr>
          <a:xfrm>
            <a:off x="0" y="-36619"/>
            <a:ext cx="18288000" cy="1177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6000" dirty="0">
                <a:solidFill>
                  <a:srgbClr val="2E2E2E"/>
                </a:solidFill>
                <a:latin typeface="Open Sauce"/>
                <a:ea typeface="Open Sauce"/>
                <a:cs typeface="Open Sauce"/>
                <a:sym typeface="Open Sauce"/>
              </a:rPr>
              <a:t>Create Your Ecosystem</a:t>
            </a: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0168B16B-1B01-A9C5-21C9-6F238A344AB9}"/>
              </a:ext>
            </a:extLst>
          </p:cNvPr>
          <p:cNvGrpSpPr/>
          <p:nvPr/>
        </p:nvGrpSpPr>
        <p:grpSpPr>
          <a:xfrm>
            <a:off x="0" y="9258300"/>
            <a:ext cx="11762746" cy="1518644"/>
            <a:chOff x="0" y="0"/>
            <a:chExt cx="3098007" cy="399972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C8A224AC-09FB-B296-3DF3-D4966BD445B0}"/>
                </a:ext>
              </a:extLst>
            </p:cNvPr>
            <p:cNvSpPr/>
            <p:nvPr/>
          </p:nvSpPr>
          <p:spPr>
            <a:xfrm>
              <a:off x="0" y="0"/>
              <a:ext cx="3098007" cy="399972"/>
            </a:xfrm>
            <a:custGeom>
              <a:avLst/>
              <a:gdLst/>
              <a:ahLst/>
              <a:cxnLst/>
              <a:rect l="l" t="t" r="r" b="b"/>
              <a:pathLst>
                <a:path w="3098007" h="399972">
                  <a:moveTo>
                    <a:pt x="0" y="0"/>
                  </a:moveTo>
                  <a:lnTo>
                    <a:pt x="3098007" y="0"/>
                  </a:lnTo>
                  <a:lnTo>
                    <a:pt x="3098007" y="399972"/>
                  </a:lnTo>
                  <a:lnTo>
                    <a:pt x="0" y="399972"/>
                  </a:lnTo>
                  <a:close/>
                </a:path>
              </a:pathLst>
            </a:custGeom>
            <a:solidFill>
              <a:srgbClr val="2B3D6C"/>
            </a:solidFill>
          </p:spPr>
          <p:txBody>
            <a:bodyPr anchor="ctr"/>
            <a:lstStyle/>
            <a:p>
              <a:r>
                <a:rPr lang="en-US" sz="4400" b="1" dirty="0">
                  <a:solidFill>
                    <a:schemeClr val="bg1"/>
                  </a:solidFill>
                </a:rPr>
                <a:t>INFRASTRUCTURE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5D32B3DF-6B2F-1262-F7B9-5E4597B768FC}"/>
                </a:ext>
              </a:extLst>
            </p:cNvPr>
            <p:cNvSpPr txBox="1"/>
            <p:nvPr/>
          </p:nvSpPr>
          <p:spPr>
            <a:xfrm>
              <a:off x="0" y="-38100"/>
              <a:ext cx="3098007" cy="43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AutoShape 19">
            <a:extLst>
              <a:ext uri="{FF2B5EF4-FFF2-40B4-BE49-F238E27FC236}">
                <a16:creationId xmlns:a16="http://schemas.microsoft.com/office/drawing/2014/main" id="{1B077EBB-DCDD-27DC-0E58-14EED2C737B5}"/>
              </a:ext>
            </a:extLst>
          </p:cNvPr>
          <p:cNvSpPr/>
          <p:nvPr/>
        </p:nvSpPr>
        <p:spPr>
          <a:xfrm flipH="1" flipV="1">
            <a:off x="4038600" y="1811423"/>
            <a:ext cx="0" cy="689641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38D359-98BD-0ED0-6B9D-5C2C41ECDC34}"/>
              </a:ext>
            </a:extLst>
          </p:cNvPr>
          <p:cNvGrpSpPr/>
          <p:nvPr/>
        </p:nvGrpSpPr>
        <p:grpSpPr>
          <a:xfrm>
            <a:off x="4996177" y="1341716"/>
            <a:ext cx="8295646" cy="7603561"/>
            <a:chOff x="3162300" y="1341718"/>
            <a:chExt cx="8295646" cy="7603561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4B929C02-94A9-27F5-A4A4-1BD1183397A7}"/>
                </a:ext>
              </a:extLst>
            </p:cNvPr>
            <p:cNvGrpSpPr/>
            <p:nvPr/>
          </p:nvGrpSpPr>
          <p:grpSpPr>
            <a:xfrm>
              <a:off x="3162300" y="1341718"/>
              <a:ext cx="8295646" cy="7603561"/>
              <a:chOff x="0" y="-26335"/>
              <a:chExt cx="503541" cy="426307"/>
            </a:xfrm>
            <a:solidFill>
              <a:srgbClr val="2E2E2E"/>
            </a:solidFill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C56425EA-CF33-975F-0428-DA8555B7FA15}"/>
                  </a:ext>
                </a:extLst>
              </p:cNvPr>
              <p:cNvSpPr/>
              <p:nvPr/>
            </p:nvSpPr>
            <p:spPr>
              <a:xfrm>
                <a:off x="0" y="0"/>
                <a:ext cx="503541" cy="399972"/>
              </a:xfrm>
              <a:custGeom>
                <a:avLst/>
                <a:gdLst/>
                <a:ahLst/>
                <a:cxnLst/>
                <a:rect l="l" t="t" r="r" b="b"/>
                <a:pathLst>
                  <a:path w="503541" h="399972">
                    <a:moveTo>
                      <a:pt x="0" y="0"/>
                    </a:moveTo>
                    <a:lnTo>
                      <a:pt x="503541" y="0"/>
                    </a:lnTo>
                    <a:lnTo>
                      <a:pt x="503541" y="399972"/>
                    </a:lnTo>
                    <a:lnTo>
                      <a:pt x="0" y="399972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608008C9-B1AB-3E98-0AE1-A58A432E9146}"/>
                  </a:ext>
                </a:extLst>
              </p:cNvPr>
              <p:cNvSpPr txBox="1"/>
              <p:nvPr/>
            </p:nvSpPr>
            <p:spPr>
              <a:xfrm>
                <a:off x="0" y="-26335"/>
                <a:ext cx="503541" cy="426307"/>
              </a:xfrm>
              <a:prstGeom prst="rect">
                <a:avLst/>
              </a:prstGeom>
              <a:grpFill/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653597D-8D2C-F608-4438-904EC9B81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9000" y="1508403"/>
              <a:ext cx="7772400" cy="72889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0719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A3504-7EA0-81D3-98A1-ED9017506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23363864-B03C-7C74-27FB-A5AD292993FE}"/>
              </a:ext>
            </a:extLst>
          </p:cNvPr>
          <p:cNvSpPr txBox="1"/>
          <p:nvPr/>
        </p:nvSpPr>
        <p:spPr>
          <a:xfrm>
            <a:off x="0" y="-36619"/>
            <a:ext cx="18288000" cy="1177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6000" dirty="0">
                <a:solidFill>
                  <a:srgbClr val="2E2E2E"/>
                </a:solidFill>
                <a:latin typeface="Open Sauce"/>
                <a:ea typeface="Open Sauce"/>
                <a:cs typeface="Open Sauce"/>
                <a:sym typeface="Open Sauce"/>
              </a:rPr>
              <a:t>Standardize Processes</a:t>
            </a: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47A03A11-366A-21A0-ED68-DE49BFCE8301}"/>
              </a:ext>
            </a:extLst>
          </p:cNvPr>
          <p:cNvGrpSpPr/>
          <p:nvPr/>
        </p:nvGrpSpPr>
        <p:grpSpPr>
          <a:xfrm>
            <a:off x="0" y="9258300"/>
            <a:ext cx="11762746" cy="1518644"/>
            <a:chOff x="0" y="0"/>
            <a:chExt cx="3098007" cy="399972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70CC0E1B-0AB3-8091-8409-3C3B297A7491}"/>
                </a:ext>
              </a:extLst>
            </p:cNvPr>
            <p:cNvSpPr/>
            <p:nvPr/>
          </p:nvSpPr>
          <p:spPr>
            <a:xfrm>
              <a:off x="0" y="0"/>
              <a:ext cx="3098007" cy="399972"/>
            </a:xfrm>
            <a:custGeom>
              <a:avLst/>
              <a:gdLst/>
              <a:ahLst/>
              <a:cxnLst/>
              <a:rect l="l" t="t" r="r" b="b"/>
              <a:pathLst>
                <a:path w="3098007" h="399972">
                  <a:moveTo>
                    <a:pt x="0" y="0"/>
                  </a:moveTo>
                  <a:lnTo>
                    <a:pt x="3098007" y="0"/>
                  </a:lnTo>
                  <a:lnTo>
                    <a:pt x="3098007" y="399972"/>
                  </a:lnTo>
                  <a:lnTo>
                    <a:pt x="0" y="399972"/>
                  </a:lnTo>
                  <a:close/>
                </a:path>
              </a:pathLst>
            </a:custGeom>
            <a:solidFill>
              <a:srgbClr val="2B3D6C"/>
            </a:solidFill>
          </p:spPr>
          <p:txBody>
            <a:bodyPr anchor="ctr"/>
            <a:lstStyle/>
            <a:p>
              <a:r>
                <a:rPr lang="en-US" sz="4400" b="1" dirty="0">
                  <a:solidFill>
                    <a:schemeClr val="bg1"/>
                  </a:solidFill>
                </a:rPr>
                <a:t>INFRASTRUCTURE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C14509EC-E381-4467-8D6D-09FE37700E0B}"/>
                </a:ext>
              </a:extLst>
            </p:cNvPr>
            <p:cNvSpPr txBox="1"/>
            <p:nvPr/>
          </p:nvSpPr>
          <p:spPr>
            <a:xfrm>
              <a:off x="0" y="-38100"/>
              <a:ext cx="3098007" cy="43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AutoShape 19">
            <a:extLst>
              <a:ext uri="{FF2B5EF4-FFF2-40B4-BE49-F238E27FC236}">
                <a16:creationId xmlns:a16="http://schemas.microsoft.com/office/drawing/2014/main" id="{556C7DFB-DED9-EC66-2281-91F6481028D1}"/>
              </a:ext>
            </a:extLst>
          </p:cNvPr>
          <p:cNvSpPr/>
          <p:nvPr/>
        </p:nvSpPr>
        <p:spPr>
          <a:xfrm flipH="1" flipV="1">
            <a:off x="4038600" y="1811423"/>
            <a:ext cx="0" cy="689641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487DA2-DC54-D77C-44DF-5B25DAEE73CF}"/>
              </a:ext>
            </a:extLst>
          </p:cNvPr>
          <p:cNvGrpSpPr/>
          <p:nvPr/>
        </p:nvGrpSpPr>
        <p:grpSpPr>
          <a:xfrm>
            <a:off x="4996177" y="2290108"/>
            <a:ext cx="8295646" cy="5706784"/>
            <a:chOff x="4996177" y="1341717"/>
            <a:chExt cx="8295646" cy="5706784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AAF1081B-30B4-099A-FC03-0045A1A56E49}"/>
                </a:ext>
              </a:extLst>
            </p:cNvPr>
            <p:cNvGrpSpPr/>
            <p:nvPr/>
          </p:nvGrpSpPr>
          <p:grpSpPr>
            <a:xfrm>
              <a:off x="4996177" y="1341717"/>
              <a:ext cx="8295646" cy="5706784"/>
              <a:chOff x="0" y="-26335"/>
              <a:chExt cx="503541" cy="426307"/>
            </a:xfrm>
            <a:solidFill>
              <a:srgbClr val="2E2E2E"/>
            </a:solidFill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7E1216B5-309B-42EF-E1FF-C3E3C92ADD36}"/>
                  </a:ext>
                </a:extLst>
              </p:cNvPr>
              <p:cNvSpPr/>
              <p:nvPr/>
            </p:nvSpPr>
            <p:spPr>
              <a:xfrm>
                <a:off x="0" y="0"/>
                <a:ext cx="503541" cy="399972"/>
              </a:xfrm>
              <a:custGeom>
                <a:avLst/>
                <a:gdLst/>
                <a:ahLst/>
                <a:cxnLst/>
                <a:rect l="l" t="t" r="r" b="b"/>
                <a:pathLst>
                  <a:path w="503541" h="399972">
                    <a:moveTo>
                      <a:pt x="0" y="0"/>
                    </a:moveTo>
                    <a:lnTo>
                      <a:pt x="503541" y="0"/>
                    </a:lnTo>
                    <a:lnTo>
                      <a:pt x="503541" y="399972"/>
                    </a:lnTo>
                    <a:lnTo>
                      <a:pt x="0" y="399972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9BA1B1C0-B288-432F-3130-A1D5654C4A4A}"/>
                  </a:ext>
                </a:extLst>
              </p:cNvPr>
              <p:cNvSpPr txBox="1"/>
              <p:nvPr/>
            </p:nvSpPr>
            <p:spPr>
              <a:xfrm>
                <a:off x="0" y="-26335"/>
                <a:ext cx="503541" cy="426307"/>
              </a:xfrm>
              <a:prstGeom prst="rect">
                <a:avLst/>
              </a:prstGeom>
              <a:grpFill/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D720C0B-F6ED-B21A-FB58-455C8FF6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81599" y="1498401"/>
              <a:ext cx="7901623" cy="5321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294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DC084-79A3-9705-478D-59B93F96C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BC0AEB12-7AE7-C0E6-AB78-6A744637493E}"/>
              </a:ext>
            </a:extLst>
          </p:cNvPr>
          <p:cNvSpPr txBox="1"/>
          <p:nvPr/>
        </p:nvSpPr>
        <p:spPr>
          <a:xfrm>
            <a:off x="0" y="-36619"/>
            <a:ext cx="18288000" cy="1177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6000" dirty="0">
                <a:solidFill>
                  <a:srgbClr val="2E2E2E"/>
                </a:solidFill>
                <a:latin typeface="Open Sauce"/>
                <a:ea typeface="Open Sauce"/>
                <a:cs typeface="Open Sauce"/>
                <a:sym typeface="Open Sauce"/>
              </a:rPr>
              <a:t>Standardize Processes</a:t>
            </a: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AFF91B3E-D103-C839-BC8A-DE62A18DF2DA}"/>
              </a:ext>
            </a:extLst>
          </p:cNvPr>
          <p:cNvGrpSpPr/>
          <p:nvPr/>
        </p:nvGrpSpPr>
        <p:grpSpPr>
          <a:xfrm>
            <a:off x="0" y="9258300"/>
            <a:ext cx="11762746" cy="1518644"/>
            <a:chOff x="0" y="0"/>
            <a:chExt cx="3098007" cy="399972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A61F1B42-7336-EE9C-43C4-EB1A882B6B60}"/>
                </a:ext>
              </a:extLst>
            </p:cNvPr>
            <p:cNvSpPr/>
            <p:nvPr/>
          </p:nvSpPr>
          <p:spPr>
            <a:xfrm>
              <a:off x="0" y="0"/>
              <a:ext cx="3098007" cy="399972"/>
            </a:xfrm>
            <a:custGeom>
              <a:avLst/>
              <a:gdLst/>
              <a:ahLst/>
              <a:cxnLst/>
              <a:rect l="l" t="t" r="r" b="b"/>
              <a:pathLst>
                <a:path w="3098007" h="399972">
                  <a:moveTo>
                    <a:pt x="0" y="0"/>
                  </a:moveTo>
                  <a:lnTo>
                    <a:pt x="3098007" y="0"/>
                  </a:lnTo>
                  <a:lnTo>
                    <a:pt x="3098007" y="399972"/>
                  </a:lnTo>
                  <a:lnTo>
                    <a:pt x="0" y="399972"/>
                  </a:lnTo>
                  <a:close/>
                </a:path>
              </a:pathLst>
            </a:custGeom>
            <a:solidFill>
              <a:srgbClr val="2B3D6C"/>
            </a:solidFill>
          </p:spPr>
          <p:txBody>
            <a:bodyPr anchor="ctr"/>
            <a:lstStyle/>
            <a:p>
              <a:r>
                <a:rPr lang="en-US" sz="4400" b="1" dirty="0">
                  <a:solidFill>
                    <a:schemeClr val="bg1"/>
                  </a:solidFill>
                </a:rPr>
                <a:t>INFRASTRUCTURE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DC94313A-67A8-3559-5CE0-95C8453F45A5}"/>
                </a:ext>
              </a:extLst>
            </p:cNvPr>
            <p:cNvSpPr txBox="1"/>
            <p:nvPr/>
          </p:nvSpPr>
          <p:spPr>
            <a:xfrm>
              <a:off x="0" y="-38100"/>
              <a:ext cx="3098007" cy="43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AutoShape 19">
            <a:extLst>
              <a:ext uri="{FF2B5EF4-FFF2-40B4-BE49-F238E27FC236}">
                <a16:creationId xmlns:a16="http://schemas.microsoft.com/office/drawing/2014/main" id="{A32C0B6C-7C39-979F-DD95-FBBD1E9E861D}"/>
              </a:ext>
            </a:extLst>
          </p:cNvPr>
          <p:cNvSpPr/>
          <p:nvPr/>
        </p:nvSpPr>
        <p:spPr>
          <a:xfrm flipH="1" flipV="1">
            <a:off x="4038600" y="1811423"/>
            <a:ext cx="0" cy="689641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DD4EE99-22BC-86FA-A952-A958AAC3CBA0}"/>
              </a:ext>
            </a:extLst>
          </p:cNvPr>
          <p:cNvGrpSpPr/>
          <p:nvPr/>
        </p:nvGrpSpPr>
        <p:grpSpPr>
          <a:xfrm>
            <a:off x="4996177" y="2406236"/>
            <a:ext cx="8295646" cy="5706784"/>
            <a:chOff x="9376501" y="2768792"/>
            <a:chExt cx="8295646" cy="5706784"/>
          </a:xfrm>
        </p:grpSpPr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38D1945B-63EF-62C6-F669-0FBE5C6B5B77}"/>
                </a:ext>
              </a:extLst>
            </p:cNvPr>
            <p:cNvGrpSpPr/>
            <p:nvPr/>
          </p:nvGrpSpPr>
          <p:grpSpPr>
            <a:xfrm>
              <a:off x="9376501" y="2768792"/>
              <a:ext cx="8295646" cy="5706784"/>
              <a:chOff x="0" y="-26335"/>
              <a:chExt cx="503541" cy="426307"/>
            </a:xfrm>
            <a:solidFill>
              <a:srgbClr val="2E2E2E"/>
            </a:solidFill>
          </p:grpSpPr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38D2C530-DCBA-19CC-9F67-4E9C9253B796}"/>
                  </a:ext>
                </a:extLst>
              </p:cNvPr>
              <p:cNvSpPr/>
              <p:nvPr/>
            </p:nvSpPr>
            <p:spPr>
              <a:xfrm>
                <a:off x="0" y="0"/>
                <a:ext cx="503541" cy="399972"/>
              </a:xfrm>
              <a:custGeom>
                <a:avLst/>
                <a:gdLst/>
                <a:ahLst/>
                <a:cxnLst/>
                <a:rect l="l" t="t" r="r" b="b"/>
                <a:pathLst>
                  <a:path w="503541" h="399972">
                    <a:moveTo>
                      <a:pt x="0" y="0"/>
                    </a:moveTo>
                    <a:lnTo>
                      <a:pt x="503541" y="0"/>
                    </a:lnTo>
                    <a:lnTo>
                      <a:pt x="503541" y="399972"/>
                    </a:lnTo>
                    <a:lnTo>
                      <a:pt x="0" y="399972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8">
                <a:extLst>
                  <a:ext uri="{FF2B5EF4-FFF2-40B4-BE49-F238E27FC236}">
                    <a16:creationId xmlns:a16="http://schemas.microsoft.com/office/drawing/2014/main" id="{8C0225E0-0A9C-76F2-0531-113B502435F4}"/>
                  </a:ext>
                </a:extLst>
              </p:cNvPr>
              <p:cNvSpPr txBox="1"/>
              <p:nvPr/>
            </p:nvSpPr>
            <p:spPr>
              <a:xfrm>
                <a:off x="0" y="-26335"/>
                <a:ext cx="503541" cy="426307"/>
              </a:xfrm>
              <a:prstGeom prst="rect">
                <a:avLst/>
              </a:prstGeom>
              <a:grpFill/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076A81F-CDBD-E5B6-C9CB-1CE8BE5D3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09002" y="3009900"/>
              <a:ext cx="7830643" cy="518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2944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54630-A150-7DE4-9507-D81C66937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7C51C64F-C7CE-AF01-6AA3-3E11EAE9D25C}"/>
              </a:ext>
            </a:extLst>
          </p:cNvPr>
          <p:cNvSpPr txBox="1"/>
          <p:nvPr/>
        </p:nvSpPr>
        <p:spPr>
          <a:xfrm>
            <a:off x="0" y="-36619"/>
            <a:ext cx="18288000" cy="1177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6000" dirty="0">
                <a:solidFill>
                  <a:srgbClr val="2E2E2E"/>
                </a:solidFill>
                <a:latin typeface="Open Sauce"/>
                <a:ea typeface="Open Sauce"/>
                <a:cs typeface="Open Sauce"/>
                <a:sym typeface="Open Sauce"/>
              </a:rPr>
              <a:t>Make it Scalable</a:t>
            </a: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2C63E321-DF36-7B51-DC68-3E73387EAB98}"/>
              </a:ext>
            </a:extLst>
          </p:cNvPr>
          <p:cNvGrpSpPr/>
          <p:nvPr/>
        </p:nvGrpSpPr>
        <p:grpSpPr>
          <a:xfrm>
            <a:off x="0" y="9258300"/>
            <a:ext cx="11762746" cy="1518644"/>
            <a:chOff x="0" y="0"/>
            <a:chExt cx="3098007" cy="399972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019DE8FD-AD83-0BF3-85FE-556185B26AC9}"/>
                </a:ext>
              </a:extLst>
            </p:cNvPr>
            <p:cNvSpPr/>
            <p:nvPr/>
          </p:nvSpPr>
          <p:spPr>
            <a:xfrm>
              <a:off x="0" y="0"/>
              <a:ext cx="3098007" cy="399972"/>
            </a:xfrm>
            <a:custGeom>
              <a:avLst/>
              <a:gdLst/>
              <a:ahLst/>
              <a:cxnLst/>
              <a:rect l="l" t="t" r="r" b="b"/>
              <a:pathLst>
                <a:path w="3098007" h="399972">
                  <a:moveTo>
                    <a:pt x="0" y="0"/>
                  </a:moveTo>
                  <a:lnTo>
                    <a:pt x="3098007" y="0"/>
                  </a:lnTo>
                  <a:lnTo>
                    <a:pt x="3098007" y="399972"/>
                  </a:lnTo>
                  <a:lnTo>
                    <a:pt x="0" y="399972"/>
                  </a:lnTo>
                  <a:close/>
                </a:path>
              </a:pathLst>
            </a:custGeom>
            <a:solidFill>
              <a:srgbClr val="2B3D6C"/>
            </a:solidFill>
          </p:spPr>
          <p:txBody>
            <a:bodyPr anchor="ctr"/>
            <a:lstStyle/>
            <a:p>
              <a:r>
                <a:rPr lang="en-US" sz="4400" b="1" dirty="0">
                  <a:solidFill>
                    <a:schemeClr val="bg1"/>
                  </a:solidFill>
                </a:rPr>
                <a:t>INFRASTRUCTURE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1A5182E6-D418-16F2-871F-AD3402CE4DDB}"/>
                </a:ext>
              </a:extLst>
            </p:cNvPr>
            <p:cNvSpPr txBox="1"/>
            <p:nvPr/>
          </p:nvSpPr>
          <p:spPr>
            <a:xfrm>
              <a:off x="0" y="-38100"/>
              <a:ext cx="3098007" cy="43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AutoShape 19">
            <a:extLst>
              <a:ext uri="{FF2B5EF4-FFF2-40B4-BE49-F238E27FC236}">
                <a16:creationId xmlns:a16="http://schemas.microsoft.com/office/drawing/2014/main" id="{2CA699D6-6D2E-CE8F-A68C-86FE6D9F2D01}"/>
              </a:ext>
            </a:extLst>
          </p:cNvPr>
          <p:cNvSpPr/>
          <p:nvPr/>
        </p:nvSpPr>
        <p:spPr>
          <a:xfrm flipH="1" flipV="1">
            <a:off x="2286000" y="1542874"/>
            <a:ext cx="76200" cy="720124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D04051-24A9-6690-9776-52ECC0C23E1F}"/>
              </a:ext>
            </a:extLst>
          </p:cNvPr>
          <p:cNvGrpSpPr/>
          <p:nvPr/>
        </p:nvGrpSpPr>
        <p:grpSpPr>
          <a:xfrm>
            <a:off x="3162300" y="1469981"/>
            <a:ext cx="14706594" cy="7603563"/>
            <a:chOff x="3162300" y="1341719"/>
            <a:chExt cx="14706594" cy="7603563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EF77765-F9E6-E7DD-5447-AB599BC3E35F}"/>
                </a:ext>
              </a:extLst>
            </p:cNvPr>
            <p:cNvSpPr txBox="1"/>
            <p:nvPr/>
          </p:nvSpPr>
          <p:spPr>
            <a:xfrm>
              <a:off x="3162300" y="1341719"/>
              <a:ext cx="8420095" cy="4816516"/>
            </a:xfrm>
            <a:prstGeom prst="rect">
              <a:avLst/>
            </a:prstGeom>
            <a:solidFill>
              <a:srgbClr val="2E2E2E"/>
            </a:solidFill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36BBB116-62A9-EEEE-2F22-0DE951B16C99}"/>
                </a:ext>
              </a:extLst>
            </p:cNvPr>
            <p:cNvSpPr txBox="1"/>
            <p:nvPr/>
          </p:nvSpPr>
          <p:spPr>
            <a:xfrm>
              <a:off x="9448799" y="4128766"/>
              <a:ext cx="8420095" cy="4816516"/>
            </a:xfrm>
            <a:prstGeom prst="rect">
              <a:avLst/>
            </a:prstGeom>
            <a:solidFill>
              <a:srgbClr val="2E2E2E"/>
            </a:solidFill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A8ED599-AA97-95D5-ADB6-DB366C1B4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694337"/>
            <a:ext cx="7924800" cy="43261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BB8BBF-2F8C-7378-2C77-33A5CB167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3766" y="4417985"/>
            <a:ext cx="7924800" cy="432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04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DE511-34D6-6E34-5F4A-A7EDEDA49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7B5A3E9-8633-4164-D115-353D7D2D917C}"/>
              </a:ext>
            </a:extLst>
          </p:cNvPr>
          <p:cNvGrpSpPr/>
          <p:nvPr/>
        </p:nvGrpSpPr>
        <p:grpSpPr>
          <a:xfrm>
            <a:off x="-385721" y="7504139"/>
            <a:ext cx="18995976" cy="3252233"/>
            <a:chOff x="0" y="0"/>
            <a:chExt cx="5003055" cy="85655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0EEF6C9-4CDD-C509-3358-38F53DA999DF}"/>
                </a:ext>
              </a:extLst>
            </p:cNvPr>
            <p:cNvSpPr/>
            <p:nvPr/>
          </p:nvSpPr>
          <p:spPr>
            <a:xfrm>
              <a:off x="0" y="0"/>
              <a:ext cx="5003055" cy="856555"/>
            </a:xfrm>
            <a:custGeom>
              <a:avLst/>
              <a:gdLst/>
              <a:ahLst/>
              <a:cxnLst/>
              <a:rect l="l" t="t" r="r" b="b"/>
              <a:pathLst>
                <a:path w="5003055" h="856555">
                  <a:moveTo>
                    <a:pt x="0" y="0"/>
                  </a:moveTo>
                  <a:lnTo>
                    <a:pt x="5003055" y="0"/>
                  </a:lnTo>
                  <a:lnTo>
                    <a:pt x="5003055" y="856555"/>
                  </a:lnTo>
                  <a:lnTo>
                    <a:pt x="0" y="856555"/>
                  </a:ln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7CEC8FB-4032-F39E-588F-822179731885}"/>
                </a:ext>
              </a:extLst>
            </p:cNvPr>
            <p:cNvSpPr txBox="1"/>
            <p:nvPr/>
          </p:nvSpPr>
          <p:spPr>
            <a:xfrm>
              <a:off x="0" y="-38100"/>
              <a:ext cx="5003055" cy="8946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1D95DBCF-8B72-2B49-BD31-5A9449EDFEC8}"/>
              </a:ext>
            </a:extLst>
          </p:cNvPr>
          <p:cNvSpPr txBox="1"/>
          <p:nvPr/>
        </p:nvSpPr>
        <p:spPr>
          <a:xfrm>
            <a:off x="12406119" y="4272109"/>
            <a:ext cx="828396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55"/>
              </a:lnSpc>
            </a:pPr>
            <a:r>
              <a:rPr lang="en-US" sz="72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A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2CDFB83-982F-0CB6-9589-F6FC80E811A1}"/>
              </a:ext>
            </a:extLst>
          </p:cNvPr>
          <p:cNvGrpSpPr/>
          <p:nvPr/>
        </p:nvGrpSpPr>
        <p:grpSpPr>
          <a:xfrm>
            <a:off x="1981199" y="351469"/>
            <a:ext cx="17751220" cy="1439231"/>
            <a:chOff x="1724402" y="-29519"/>
            <a:chExt cx="17446235" cy="1439231"/>
          </a:xfrm>
        </p:grpSpPr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8693AC52-51AD-0DC8-12E1-5C99CE7F3BA7}"/>
                </a:ext>
              </a:extLst>
            </p:cNvPr>
            <p:cNvSpPr txBox="1"/>
            <p:nvPr/>
          </p:nvSpPr>
          <p:spPr>
            <a:xfrm>
              <a:off x="1724402" y="-29519"/>
              <a:ext cx="17446235" cy="11771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10400"/>
                </a:lnSpc>
              </a:pPr>
              <a:r>
                <a:rPr lang="en-US" sz="6000" dirty="0">
                  <a:solidFill>
                    <a:srgbClr val="2E2E2E"/>
                  </a:solidFill>
                  <a:latin typeface="Open Sauce"/>
                  <a:ea typeface="Open Sauce"/>
                  <a:cs typeface="Open Sauce"/>
                  <a:sym typeface="Open Sauce"/>
                </a:rPr>
                <a:t>Motivate the Stakeholders</a:t>
              </a:r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3C73F439-128E-EA9B-AF1B-4A5966281F6B}"/>
                </a:ext>
              </a:extLst>
            </p:cNvPr>
            <p:cNvSpPr/>
            <p:nvPr/>
          </p:nvSpPr>
          <p:spPr>
            <a:xfrm>
              <a:off x="1799293" y="1409712"/>
              <a:ext cx="5872461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" name="TextBox 10">
            <a:extLst>
              <a:ext uri="{FF2B5EF4-FFF2-40B4-BE49-F238E27FC236}">
                <a16:creationId xmlns:a16="http://schemas.microsoft.com/office/drawing/2014/main" id="{6A05DF40-7161-38F2-CF91-3CCAB4DD5D5E}"/>
              </a:ext>
            </a:extLst>
          </p:cNvPr>
          <p:cNvSpPr txBox="1"/>
          <p:nvPr/>
        </p:nvSpPr>
        <p:spPr>
          <a:xfrm>
            <a:off x="11518355" y="2452161"/>
            <a:ext cx="6232864" cy="679392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74FDAEC1-2165-9EED-2EA7-F26FA7560D4A}"/>
              </a:ext>
            </a:extLst>
          </p:cNvPr>
          <p:cNvSpPr/>
          <p:nvPr/>
        </p:nvSpPr>
        <p:spPr>
          <a:xfrm>
            <a:off x="2590800" y="2150415"/>
            <a:ext cx="13106400" cy="7488885"/>
          </a:xfrm>
          <a:custGeom>
            <a:avLst/>
            <a:gdLst/>
            <a:ahLst/>
            <a:cxnLst/>
            <a:rect l="l" t="t" r="r" b="b"/>
            <a:pathLst>
              <a:path w="503541" h="399972">
                <a:moveTo>
                  <a:pt x="0" y="0"/>
                </a:moveTo>
                <a:lnTo>
                  <a:pt x="503541" y="0"/>
                </a:lnTo>
                <a:lnTo>
                  <a:pt x="503541" y="399972"/>
                </a:lnTo>
                <a:lnTo>
                  <a:pt x="0" y="399972"/>
                </a:lnTo>
                <a:close/>
              </a:path>
            </a:pathLst>
          </a:custGeom>
          <a:solidFill>
            <a:srgbClr val="2B3D6C"/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3870B4-4307-444F-DA66-EEC459321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2391690"/>
            <a:ext cx="12573000" cy="702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85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C84F5-0D48-B845-0548-40BA78773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CA7A58C7-9174-B282-0631-B4487F9B29FD}"/>
              </a:ext>
            </a:extLst>
          </p:cNvPr>
          <p:cNvSpPr txBox="1"/>
          <p:nvPr/>
        </p:nvSpPr>
        <p:spPr>
          <a:xfrm>
            <a:off x="0" y="-36619"/>
            <a:ext cx="18288000" cy="1177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6000" dirty="0">
                <a:solidFill>
                  <a:srgbClr val="2E2E2E"/>
                </a:solidFill>
                <a:latin typeface="Open Sauce"/>
                <a:ea typeface="Open Sauce"/>
                <a:cs typeface="Open Sauce"/>
                <a:sym typeface="Open Sauce"/>
              </a:rPr>
              <a:t>Create the Why</a:t>
            </a: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46BB2E0D-3722-18C8-1C6D-532E7CC0A8D9}"/>
              </a:ext>
            </a:extLst>
          </p:cNvPr>
          <p:cNvGrpSpPr/>
          <p:nvPr/>
        </p:nvGrpSpPr>
        <p:grpSpPr>
          <a:xfrm>
            <a:off x="0" y="9258300"/>
            <a:ext cx="11762746" cy="1518644"/>
            <a:chOff x="0" y="0"/>
            <a:chExt cx="3098007" cy="399972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083D9FB-14B9-0704-E5D8-E64D7B8E2BDA}"/>
                </a:ext>
              </a:extLst>
            </p:cNvPr>
            <p:cNvSpPr/>
            <p:nvPr/>
          </p:nvSpPr>
          <p:spPr>
            <a:xfrm>
              <a:off x="0" y="0"/>
              <a:ext cx="3098007" cy="399972"/>
            </a:xfrm>
            <a:custGeom>
              <a:avLst/>
              <a:gdLst/>
              <a:ahLst/>
              <a:cxnLst/>
              <a:rect l="l" t="t" r="r" b="b"/>
              <a:pathLst>
                <a:path w="3098007" h="399972">
                  <a:moveTo>
                    <a:pt x="0" y="0"/>
                  </a:moveTo>
                  <a:lnTo>
                    <a:pt x="3098007" y="0"/>
                  </a:lnTo>
                  <a:lnTo>
                    <a:pt x="3098007" y="399972"/>
                  </a:lnTo>
                  <a:lnTo>
                    <a:pt x="0" y="399972"/>
                  </a:lnTo>
                  <a:close/>
                </a:path>
              </a:pathLst>
            </a:custGeom>
            <a:solidFill>
              <a:srgbClr val="2B3D6C"/>
            </a:solidFill>
          </p:spPr>
          <p:txBody>
            <a:bodyPr anchor="ctr"/>
            <a:lstStyle/>
            <a:p>
              <a:r>
                <a:rPr lang="en-US" sz="4400" b="1" dirty="0">
                  <a:solidFill>
                    <a:schemeClr val="bg1"/>
                  </a:solidFill>
                </a:rPr>
                <a:t>MOTIVATE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9F04F3D8-2845-674D-7A72-B9BCF249C557}"/>
                </a:ext>
              </a:extLst>
            </p:cNvPr>
            <p:cNvSpPr txBox="1"/>
            <p:nvPr/>
          </p:nvSpPr>
          <p:spPr>
            <a:xfrm>
              <a:off x="0" y="-38100"/>
              <a:ext cx="3098007" cy="43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AutoShape 19">
            <a:extLst>
              <a:ext uri="{FF2B5EF4-FFF2-40B4-BE49-F238E27FC236}">
                <a16:creationId xmlns:a16="http://schemas.microsoft.com/office/drawing/2014/main" id="{5018F54E-C530-3833-1B39-F2C2B0413285}"/>
              </a:ext>
            </a:extLst>
          </p:cNvPr>
          <p:cNvSpPr/>
          <p:nvPr/>
        </p:nvSpPr>
        <p:spPr>
          <a:xfrm flipH="1" flipV="1">
            <a:off x="2743200" y="1655839"/>
            <a:ext cx="0" cy="689641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37E846-EBCC-920E-1C75-CE66B3196171}"/>
              </a:ext>
            </a:extLst>
          </p:cNvPr>
          <p:cNvGrpSpPr/>
          <p:nvPr/>
        </p:nvGrpSpPr>
        <p:grpSpPr>
          <a:xfrm>
            <a:off x="3602988" y="1341719"/>
            <a:ext cx="11082023" cy="7603561"/>
            <a:chOff x="4996176" y="1341716"/>
            <a:chExt cx="11082023" cy="7603561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10DE909C-556F-9F99-FBBC-305D48E04EAE}"/>
                </a:ext>
              </a:extLst>
            </p:cNvPr>
            <p:cNvGrpSpPr/>
            <p:nvPr/>
          </p:nvGrpSpPr>
          <p:grpSpPr>
            <a:xfrm>
              <a:off x="4996176" y="1341716"/>
              <a:ext cx="11082023" cy="7603561"/>
              <a:chOff x="0" y="-26335"/>
              <a:chExt cx="503541" cy="426307"/>
            </a:xfrm>
            <a:solidFill>
              <a:srgbClr val="2E2E2E"/>
            </a:solidFill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616A138E-DDBE-B0C8-5F09-87E3199384FB}"/>
                  </a:ext>
                </a:extLst>
              </p:cNvPr>
              <p:cNvSpPr/>
              <p:nvPr/>
            </p:nvSpPr>
            <p:spPr>
              <a:xfrm>
                <a:off x="0" y="0"/>
                <a:ext cx="503541" cy="399972"/>
              </a:xfrm>
              <a:custGeom>
                <a:avLst/>
                <a:gdLst/>
                <a:ahLst/>
                <a:cxnLst/>
                <a:rect l="l" t="t" r="r" b="b"/>
                <a:pathLst>
                  <a:path w="503541" h="399972">
                    <a:moveTo>
                      <a:pt x="0" y="0"/>
                    </a:moveTo>
                    <a:lnTo>
                      <a:pt x="503541" y="0"/>
                    </a:lnTo>
                    <a:lnTo>
                      <a:pt x="503541" y="399972"/>
                    </a:lnTo>
                    <a:lnTo>
                      <a:pt x="0" y="399972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3F95528A-59BE-01E1-A4E2-AD6398FC2C42}"/>
                  </a:ext>
                </a:extLst>
              </p:cNvPr>
              <p:cNvSpPr txBox="1"/>
              <p:nvPr/>
            </p:nvSpPr>
            <p:spPr>
              <a:xfrm>
                <a:off x="0" y="-26335"/>
                <a:ext cx="503541" cy="426307"/>
              </a:xfrm>
              <a:prstGeom prst="rect">
                <a:avLst/>
              </a:prstGeom>
              <a:grpFill/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5BDAF6C-AFC1-A5AC-3A07-ED3AB60A4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81599" y="1533668"/>
              <a:ext cx="10591801" cy="7140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5266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994F6-A91A-64D2-0FB2-B13A14402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FA25D41-A566-FB72-CD2F-FDFC01D8F811}"/>
              </a:ext>
            </a:extLst>
          </p:cNvPr>
          <p:cNvSpPr txBox="1"/>
          <p:nvPr/>
        </p:nvSpPr>
        <p:spPr>
          <a:xfrm>
            <a:off x="0" y="-36619"/>
            <a:ext cx="18288000" cy="1177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6000" dirty="0">
                <a:solidFill>
                  <a:srgbClr val="2E2E2E"/>
                </a:solidFill>
                <a:latin typeface="Open Sauce"/>
                <a:ea typeface="Open Sauce"/>
                <a:cs typeface="Open Sauce"/>
                <a:sym typeface="Open Sauce"/>
              </a:rPr>
              <a:t>Positive Reinforcement</a:t>
            </a: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592076E0-B22C-6707-56BD-C1C5A5843B2B}"/>
              </a:ext>
            </a:extLst>
          </p:cNvPr>
          <p:cNvGrpSpPr/>
          <p:nvPr/>
        </p:nvGrpSpPr>
        <p:grpSpPr>
          <a:xfrm>
            <a:off x="0" y="9258300"/>
            <a:ext cx="11762746" cy="1518644"/>
            <a:chOff x="0" y="0"/>
            <a:chExt cx="3098007" cy="399972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0FA381AA-8CF3-6670-F051-43D58CEAFD4D}"/>
                </a:ext>
              </a:extLst>
            </p:cNvPr>
            <p:cNvSpPr/>
            <p:nvPr/>
          </p:nvSpPr>
          <p:spPr>
            <a:xfrm>
              <a:off x="0" y="0"/>
              <a:ext cx="3098007" cy="399972"/>
            </a:xfrm>
            <a:custGeom>
              <a:avLst/>
              <a:gdLst/>
              <a:ahLst/>
              <a:cxnLst/>
              <a:rect l="l" t="t" r="r" b="b"/>
              <a:pathLst>
                <a:path w="3098007" h="399972">
                  <a:moveTo>
                    <a:pt x="0" y="0"/>
                  </a:moveTo>
                  <a:lnTo>
                    <a:pt x="3098007" y="0"/>
                  </a:lnTo>
                  <a:lnTo>
                    <a:pt x="3098007" y="399972"/>
                  </a:lnTo>
                  <a:lnTo>
                    <a:pt x="0" y="399972"/>
                  </a:lnTo>
                  <a:close/>
                </a:path>
              </a:pathLst>
            </a:custGeom>
            <a:solidFill>
              <a:srgbClr val="2B3D6C"/>
            </a:solidFill>
          </p:spPr>
          <p:txBody>
            <a:bodyPr anchor="ctr"/>
            <a:lstStyle/>
            <a:p>
              <a:r>
                <a:rPr lang="en-US" sz="4400" b="1" dirty="0">
                  <a:solidFill>
                    <a:schemeClr val="bg1"/>
                  </a:solidFill>
                </a:rPr>
                <a:t>MOTIVATE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3245C5F9-724D-16FF-0C4E-E286E86A9041}"/>
                </a:ext>
              </a:extLst>
            </p:cNvPr>
            <p:cNvSpPr txBox="1"/>
            <p:nvPr/>
          </p:nvSpPr>
          <p:spPr>
            <a:xfrm>
              <a:off x="0" y="-38100"/>
              <a:ext cx="3098007" cy="43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AutoShape 19">
            <a:extLst>
              <a:ext uri="{FF2B5EF4-FFF2-40B4-BE49-F238E27FC236}">
                <a16:creationId xmlns:a16="http://schemas.microsoft.com/office/drawing/2014/main" id="{F0F09CB6-D435-CC1C-6CA4-3AA75CA26E2F}"/>
              </a:ext>
            </a:extLst>
          </p:cNvPr>
          <p:cNvSpPr/>
          <p:nvPr/>
        </p:nvSpPr>
        <p:spPr>
          <a:xfrm flipH="1" flipV="1">
            <a:off x="2590800" y="1811424"/>
            <a:ext cx="0" cy="689641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AC82808-DF4B-6890-45DB-0AEB5A1A4DC3}"/>
              </a:ext>
            </a:extLst>
          </p:cNvPr>
          <p:cNvGrpSpPr/>
          <p:nvPr/>
        </p:nvGrpSpPr>
        <p:grpSpPr>
          <a:xfrm>
            <a:off x="3262628" y="1457848"/>
            <a:ext cx="11762744" cy="7603561"/>
            <a:chOff x="4996176" y="1341716"/>
            <a:chExt cx="11762744" cy="7603561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5FFA1FC8-76DB-37A5-4B8A-69ADB9CE189D}"/>
                </a:ext>
              </a:extLst>
            </p:cNvPr>
            <p:cNvGrpSpPr/>
            <p:nvPr/>
          </p:nvGrpSpPr>
          <p:grpSpPr>
            <a:xfrm>
              <a:off x="4996176" y="1341716"/>
              <a:ext cx="11762744" cy="7603561"/>
              <a:chOff x="0" y="-26335"/>
              <a:chExt cx="503541" cy="426307"/>
            </a:xfrm>
            <a:solidFill>
              <a:srgbClr val="2E2E2E"/>
            </a:solidFill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12DB4393-6E9D-AB4B-0EE9-7033AFEE9C67}"/>
                  </a:ext>
                </a:extLst>
              </p:cNvPr>
              <p:cNvSpPr/>
              <p:nvPr/>
            </p:nvSpPr>
            <p:spPr>
              <a:xfrm>
                <a:off x="0" y="0"/>
                <a:ext cx="503541" cy="399972"/>
              </a:xfrm>
              <a:custGeom>
                <a:avLst/>
                <a:gdLst/>
                <a:ahLst/>
                <a:cxnLst/>
                <a:rect l="l" t="t" r="r" b="b"/>
                <a:pathLst>
                  <a:path w="503541" h="399972">
                    <a:moveTo>
                      <a:pt x="0" y="0"/>
                    </a:moveTo>
                    <a:lnTo>
                      <a:pt x="503541" y="0"/>
                    </a:lnTo>
                    <a:lnTo>
                      <a:pt x="503541" y="399972"/>
                    </a:lnTo>
                    <a:lnTo>
                      <a:pt x="0" y="399972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7E02D4B0-317D-C366-D737-C229334312EE}"/>
                  </a:ext>
                </a:extLst>
              </p:cNvPr>
              <p:cNvSpPr txBox="1"/>
              <p:nvPr/>
            </p:nvSpPr>
            <p:spPr>
              <a:xfrm>
                <a:off x="0" y="-26335"/>
                <a:ext cx="503541" cy="426307"/>
              </a:xfrm>
              <a:prstGeom prst="rect">
                <a:avLst/>
              </a:prstGeom>
              <a:grpFill/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430AF895-0FC1-AAC3-8CB7-AB542454EC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21435" r="354" b="27375"/>
            <a:stretch/>
          </p:blipFill>
          <p:spPr bwMode="auto">
            <a:xfrm>
              <a:off x="5181599" y="1477331"/>
              <a:ext cx="11260023" cy="72305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5558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4E5AAB-0E6D-7CF3-7197-F14FC1F75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1DF949-2F48-2F12-8451-44F57BCA10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6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69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4961A-D33E-2BC0-BDAF-D22871911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84B5C8B9-0642-C2CB-CC0C-1B1D50420668}"/>
              </a:ext>
            </a:extLst>
          </p:cNvPr>
          <p:cNvSpPr txBox="1"/>
          <p:nvPr/>
        </p:nvSpPr>
        <p:spPr>
          <a:xfrm>
            <a:off x="0" y="-36619"/>
            <a:ext cx="18288000" cy="1177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6000" dirty="0">
                <a:solidFill>
                  <a:srgbClr val="2E2E2E"/>
                </a:solidFill>
                <a:latin typeface="Open Sauce"/>
                <a:ea typeface="Open Sauce"/>
                <a:cs typeface="Open Sauce"/>
                <a:sym typeface="Open Sauce"/>
              </a:rPr>
              <a:t>Paint the Perception</a:t>
            </a: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80115949-811F-04EA-3E60-C089EF831BF7}"/>
              </a:ext>
            </a:extLst>
          </p:cNvPr>
          <p:cNvGrpSpPr/>
          <p:nvPr/>
        </p:nvGrpSpPr>
        <p:grpSpPr>
          <a:xfrm>
            <a:off x="0" y="9258300"/>
            <a:ext cx="11762746" cy="1518644"/>
            <a:chOff x="0" y="0"/>
            <a:chExt cx="3098007" cy="399972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8BA82296-FBC2-C48D-8B95-FCDC26A959BC}"/>
                </a:ext>
              </a:extLst>
            </p:cNvPr>
            <p:cNvSpPr/>
            <p:nvPr/>
          </p:nvSpPr>
          <p:spPr>
            <a:xfrm>
              <a:off x="0" y="0"/>
              <a:ext cx="3098007" cy="399972"/>
            </a:xfrm>
            <a:custGeom>
              <a:avLst/>
              <a:gdLst/>
              <a:ahLst/>
              <a:cxnLst/>
              <a:rect l="l" t="t" r="r" b="b"/>
              <a:pathLst>
                <a:path w="3098007" h="399972">
                  <a:moveTo>
                    <a:pt x="0" y="0"/>
                  </a:moveTo>
                  <a:lnTo>
                    <a:pt x="3098007" y="0"/>
                  </a:lnTo>
                  <a:lnTo>
                    <a:pt x="3098007" y="399972"/>
                  </a:lnTo>
                  <a:lnTo>
                    <a:pt x="0" y="399972"/>
                  </a:lnTo>
                  <a:close/>
                </a:path>
              </a:pathLst>
            </a:custGeom>
            <a:solidFill>
              <a:srgbClr val="2B3D6C"/>
            </a:solidFill>
          </p:spPr>
          <p:txBody>
            <a:bodyPr anchor="ctr"/>
            <a:lstStyle/>
            <a:p>
              <a:r>
                <a:rPr lang="en-US" sz="4400" b="1" dirty="0">
                  <a:solidFill>
                    <a:schemeClr val="bg1"/>
                  </a:solidFill>
                </a:rPr>
                <a:t>MOTIVATE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AE90AA8A-CE4B-5E7D-270F-DA2A2C1BD808}"/>
                </a:ext>
              </a:extLst>
            </p:cNvPr>
            <p:cNvSpPr txBox="1"/>
            <p:nvPr/>
          </p:nvSpPr>
          <p:spPr>
            <a:xfrm>
              <a:off x="0" y="-38100"/>
              <a:ext cx="3098007" cy="43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AutoShape 19">
            <a:extLst>
              <a:ext uri="{FF2B5EF4-FFF2-40B4-BE49-F238E27FC236}">
                <a16:creationId xmlns:a16="http://schemas.microsoft.com/office/drawing/2014/main" id="{9D16CD8B-6E15-8703-15FD-A1559F2E9F52}"/>
              </a:ext>
            </a:extLst>
          </p:cNvPr>
          <p:cNvSpPr/>
          <p:nvPr/>
        </p:nvSpPr>
        <p:spPr>
          <a:xfrm flipH="1" flipV="1">
            <a:off x="2590800" y="1257197"/>
            <a:ext cx="0" cy="777444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A76A4C-F5DC-837D-E5BD-24A1288DA38E}"/>
              </a:ext>
            </a:extLst>
          </p:cNvPr>
          <p:cNvGrpSpPr/>
          <p:nvPr/>
        </p:nvGrpSpPr>
        <p:grpSpPr>
          <a:xfrm>
            <a:off x="3733800" y="1603550"/>
            <a:ext cx="11088353" cy="7692850"/>
            <a:chOff x="3200401" y="1252431"/>
            <a:chExt cx="11088353" cy="7692850"/>
          </a:xfrm>
        </p:grpSpPr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CE38B06E-DFBD-0589-0A53-4DF16A4F904D}"/>
                </a:ext>
              </a:extLst>
            </p:cNvPr>
            <p:cNvGrpSpPr/>
            <p:nvPr/>
          </p:nvGrpSpPr>
          <p:grpSpPr>
            <a:xfrm>
              <a:off x="7811754" y="4424902"/>
              <a:ext cx="6477000" cy="4520379"/>
              <a:chOff x="0" y="-26335"/>
              <a:chExt cx="503541" cy="426307"/>
            </a:xfrm>
            <a:solidFill>
              <a:srgbClr val="2E2E2E"/>
            </a:solidFill>
          </p:grpSpPr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05B8B7AF-1AA9-95C6-B1F4-D9426CA82C5C}"/>
                  </a:ext>
                </a:extLst>
              </p:cNvPr>
              <p:cNvSpPr/>
              <p:nvPr/>
            </p:nvSpPr>
            <p:spPr>
              <a:xfrm>
                <a:off x="0" y="0"/>
                <a:ext cx="503541" cy="399972"/>
              </a:xfrm>
              <a:custGeom>
                <a:avLst/>
                <a:gdLst/>
                <a:ahLst/>
                <a:cxnLst/>
                <a:rect l="l" t="t" r="r" b="b"/>
                <a:pathLst>
                  <a:path w="503541" h="399972">
                    <a:moveTo>
                      <a:pt x="0" y="0"/>
                    </a:moveTo>
                    <a:lnTo>
                      <a:pt x="503541" y="0"/>
                    </a:lnTo>
                    <a:lnTo>
                      <a:pt x="503541" y="399972"/>
                    </a:lnTo>
                    <a:lnTo>
                      <a:pt x="0" y="399972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8">
                <a:extLst>
                  <a:ext uri="{FF2B5EF4-FFF2-40B4-BE49-F238E27FC236}">
                    <a16:creationId xmlns:a16="http://schemas.microsoft.com/office/drawing/2014/main" id="{F30598A9-7230-1626-5F35-FAFFB10A1E1C}"/>
                  </a:ext>
                </a:extLst>
              </p:cNvPr>
              <p:cNvSpPr txBox="1"/>
              <p:nvPr/>
            </p:nvSpPr>
            <p:spPr>
              <a:xfrm>
                <a:off x="0" y="-26335"/>
                <a:ext cx="503541" cy="426307"/>
              </a:xfrm>
              <a:prstGeom prst="rect">
                <a:avLst/>
              </a:prstGeom>
              <a:grpFill/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4FA22A13-A4CC-24EB-8095-F092F666112E}"/>
                </a:ext>
              </a:extLst>
            </p:cNvPr>
            <p:cNvGrpSpPr/>
            <p:nvPr/>
          </p:nvGrpSpPr>
          <p:grpSpPr>
            <a:xfrm>
              <a:off x="3200401" y="1252431"/>
              <a:ext cx="6477000" cy="4576869"/>
              <a:chOff x="0" y="-26335"/>
              <a:chExt cx="503541" cy="426307"/>
            </a:xfrm>
            <a:solidFill>
              <a:srgbClr val="2E2E2E"/>
            </a:solidFill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1453BCF5-F757-C656-C71D-804A12C50514}"/>
                  </a:ext>
                </a:extLst>
              </p:cNvPr>
              <p:cNvSpPr/>
              <p:nvPr/>
            </p:nvSpPr>
            <p:spPr>
              <a:xfrm>
                <a:off x="0" y="0"/>
                <a:ext cx="503541" cy="399972"/>
              </a:xfrm>
              <a:custGeom>
                <a:avLst/>
                <a:gdLst/>
                <a:ahLst/>
                <a:cxnLst/>
                <a:rect l="l" t="t" r="r" b="b"/>
                <a:pathLst>
                  <a:path w="503541" h="399972">
                    <a:moveTo>
                      <a:pt x="0" y="0"/>
                    </a:moveTo>
                    <a:lnTo>
                      <a:pt x="503541" y="0"/>
                    </a:lnTo>
                    <a:lnTo>
                      <a:pt x="503541" y="399972"/>
                    </a:lnTo>
                    <a:lnTo>
                      <a:pt x="0" y="399972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C66DC488-29AA-D6B7-92A4-958BBEBFFD33}"/>
                  </a:ext>
                </a:extLst>
              </p:cNvPr>
              <p:cNvSpPr txBox="1"/>
              <p:nvPr/>
            </p:nvSpPr>
            <p:spPr>
              <a:xfrm>
                <a:off x="0" y="-26335"/>
                <a:ext cx="503541" cy="426307"/>
              </a:xfrm>
              <a:prstGeom prst="rect">
                <a:avLst/>
              </a:prstGeom>
              <a:grpFill/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2" name="Picture 1" descr="A reception desk with chairs and a table">
              <a:extLst>
                <a:ext uri="{FF2B5EF4-FFF2-40B4-BE49-F238E27FC236}">
                  <a16:creationId xmlns:a16="http://schemas.microsoft.com/office/drawing/2014/main" id="{B834658E-5026-AC98-C94F-4A66B4A592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" r="-2" b="-2"/>
            <a:stretch/>
          </p:blipFill>
          <p:spPr>
            <a:xfrm>
              <a:off x="3429000" y="1484852"/>
              <a:ext cx="6098509" cy="408824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4000194-FE83-7A59-FBD0-C3336F3AB5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-2" b="11208"/>
            <a:stretch/>
          </p:blipFill>
          <p:spPr>
            <a:xfrm>
              <a:off x="8001000" y="4592279"/>
              <a:ext cx="6098509" cy="4088240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339968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617B99D-9F00-FF59-9BB8-2FF590658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19"/>
            <a:ext cx="18772401" cy="1035301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49846" y="-81643"/>
            <a:ext cx="5981403" cy="10353019"/>
            <a:chOff x="0" y="0"/>
            <a:chExt cx="2943665" cy="26024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43665" cy="2602445"/>
            </a:xfrm>
            <a:custGeom>
              <a:avLst/>
              <a:gdLst/>
              <a:ahLst/>
              <a:cxnLst/>
              <a:rect l="l" t="t" r="r" b="b"/>
              <a:pathLst>
                <a:path w="2943665" h="2602445">
                  <a:moveTo>
                    <a:pt x="0" y="0"/>
                  </a:moveTo>
                  <a:lnTo>
                    <a:pt x="2943665" y="0"/>
                  </a:lnTo>
                  <a:lnTo>
                    <a:pt x="2943665" y="2602445"/>
                  </a:lnTo>
                  <a:lnTo>
                    <a:pt x="0" y="2602445"/>
                  </a:ln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943665" cy="26405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30791" y="1918971"/>
            <a:ext cx="8842238" cy="400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00"/>
              </a:lnSpc>
            </a:pPr>
            <a:r>
              <a:rPr lang="en-US" sz="104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One </a:t>
            </a:r>
          </a:p>
          <a:p>
            <a:pPr algn="l">
              <a:lnSpc>
                <a:spcPts val="10400"/>
              </a:lnSpc>
            </a:pPr>
            <a:r>
              <a:rPr lang="en-US" sz="104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Unified</a:t>
            </a:r>
          </a:p>
          <a:p>
            <a:pPr algn="l">
              <a:lnSpc>
                <a:spcPts val="10400"/>
              </a:lnSpc>
            </a:pPr>
            <a:r>
              <a:rPr lang="en-US" sz="104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Vision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7259300" y="-489944"/>
            <a:ext cx="1911881" cy="1518644"/>
            <a:chOff x="0" y="0"/>
            <a:chExt cx="503541" cy="3999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3541" cy="399972"/>
            </a:xfrm>
            <a:custGeom>
              <a:avLst/>
              <a:gdLst/>
              <a:ahLst/>
              <a:cxnLst/>
              <a:rect l="l" t="t" r="r" b="b"/>
              <a:pathLst>
                <a:path w="503541" h="399972">
                  <a:moveTo>
                    <a:pt x="0" y="0"/>
                  </a:moveTo>
                  <a:lnTo>
                    <a:pt x="503541" y="0"/>
                  </a:lnTo>
                  <a:lnTo>
                    <a:pt x="503541" y="399972"/>
                  </a:lnTo>
                  <a:lnTo>
                    <a:pt x="0" y="399972"/>
                  </a:lnTo>
                  <a:close/>
                </a:path>
              </a:pathLst>
            </a:custGeom>
            <a:solidFill>
              <a:srgbClr val="2B3D6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03541" cy="43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533400" y="6591300"/>
            <a:ext cx="354436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0" y="9258300"/>
            <a:ext cx="18288000" cy="1518644"/>
            <a:chOff x="0" y="0"/>
            <a:chExt cx="4816593" cy="3999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399972"/>
            </a:xfrm>
            <a:custGeom>
              <a:avLst/>
              <a:gdLst/>
              <a:ahLst/>
              <a:cxnLst/>
              <a:rect l="l" t="t" r="r" b="b"/>
              <a:pathLst>
                <a:path w="4816592" h="399972">
                  <a:moveTo>
                    <a:pt x="0" y="0"/>
                  </a:moveTo>
                  <a:lnTo>
                    <a:pt x="4816592" y="0"/>
                  </a:lnTo>
                  <a:lnTo>
                    <a:pt x="4816592" y="399972"/>
                  </a:lnTo>
                  <a:lnTo>
                    <a:pt x="0" y="399972"/>
                  </a:lnTo>
                  <a:close/>
                </a:path>
              </a:pathLst>
            </a:custGeom>
            <a:solidFill>
              <a:srgbClr val="2B3D6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43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AutoShape 18"/>
          <p:cNvSpPr/>
          <p:nvPr/>
        </p:nvSpPr>
        <p:spPr>
          <a:xfrm>
            <a:off x="12195163" y="2171700"/>
            <a:ext cx="513756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BBAE4F7-DFC0-6E7A-4062-8C86C192F017}"/>
              </a:ext>
            </a:extLst>
          </p:cNvPr>
          <p:cNvGrpSpPr/>
          <p:nvPr/>
        </p:nvGrpSpPr>
        <p:grpSpPr>
          <a:xfrm>
            <a:off x="799665" y="4229100"/>
            <a:ext cx="16688665" cy="4530620"/>
            <a:chOff x="609600" y="2867184"/>
            <a:chExt cx="16688665" cy="453062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B70526D-FCB5-4C2F-D348-374D388A6C21}"/>
                </a:ext>
              </a:extLst>
            </p:cNvPr>
            <p:cNvGrpSpPr/>
            <p:nvPr/>
          </p:nvGrpSpPr>
          <p:grpSpPr>
            <a:xfrm>
              <a:off x="609600" y="6414059"/>
              <a:ext cx="3467101" cy="955058"/>
              <a:chOff x="609600" y="6414059"/>
              <a:chExt cx="3467101" cy="955058"/>
            </a:xfrm>
          </p:grpSpPr>
          <p:sp>
            <p:nvSpPr>
              <p:cNvPr id="8" name="TextBox 8"/>
              <p:cNvSpPr txBox="1"/>
              <p:nvPr/>
            </p:nvSpPr>
            <p:spPr>
              <a:xfrm>
                <a:off x="609600" y="6920276"/>
                <a:ext cx="3467101" cy="44884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524"/>
                  </a:lnSpc>
                </a:pPr>
                <a:r>
                  <a:rPr lang="en-US" sz="2936" dirty="0">
                    <a:solidFill>
                      <a:srgbClr val="2E2E2E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Students</a:t>
                </a: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609600" y="6414059"/>
                <a:ext cx="3467101" cy="50621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821"/>
                  </a:lnSpc>
                </a:pPr>
                <a:r>
                  <a:rPr lang="en-US" sz="3821" b="1" dirty="0">
                    <a:solidFill>
                      <a:srgbClr val="2E2E2E"/>
                    </a:solidFill>
                    <a:latin typeface="Open Sauce"/>
                    <a:ea typeface="Open Sauce"/>
                    <a:cs typeface="Open Sauce"/>
                    <a:sym typeface="Open Sauce"/>
                  </a:rPr>
                  <a:t>2,000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8C0B12A-0604-30DE-1CFA-A5907C989A10}"/>
                </a:ext>
              </a:extLst>
            </p:cNvPr>
            <p:cNvGrpSpPr/>
            <p:nvPr/>
          </p:nvGrpSpPr>
          <p:grpSpPr>
            <a:xfrm>
              <a:off x="13831164" y="2867184"/>
              <a:ext cx="3467101" cy="3182854"/>
              <a:chOff x="1028699" y="3531496"/>
              <a:chExt cx="3467101" cy="3182854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EBDBA76-050A-3E0C-7463-884D4B65DDBE}"/>
                  </a:ext>
                </a:extLst>
              </p:cNvPr>
              <p:cNvSpPr/>
              <p:nvPr/>
            </p:nvSpPr>
            <p:spPr>
              <a:xfrm>
                <a:off x="1028699" y="3531496"/>
                <a:ext cx="3467101" cy="3182854"/>
              </a:xfrm>
              <a:prstGeom prst="rect">
                <a:avLst/>
              </a:prstGeom>
              <a:solidFill>
                <a:srgbClr val="2B3D6C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1BB0F57-E791-54E2-F033-6637D4AFFB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19200" y="3665080"/>
                <a:ext cx="3048000" cy="2888777"/>
              </a:xfrm>
              <a:prstGeom prst="rect">
                <a:avLst/>
              </a:prstGeom>
            </p:spPr>
          </p:pic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64CB35F-1D62-6E0C-E7FC-82FFD95ADC8F}"/>
                </a:ext>
              </a:extLst>
            </p:cNvPr>
            <p:cNvGrpSpPr/>
            <p:nvPr/>
          </p:nvGrpSpPr>
          <p:grpSpPr>
            <a:xfrm>
              <a:off x="609600" y="2867184"/>
              <a:ext cx="3467101" cy="3182854"/>
              <a:chOff x="5029200" y="1859520"/>
              <a:chExt cx="3467101" cy="3182854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4C7422D-AD01-9587-34D2-4EF34EFF88C4}"/>
                  </a:ext>
                </a:extLst>
              </p:cNvPr>
              <p:cNvSpPr/>
              <p:nvPr/>
            </p:nvSpPr>
            <p:spPr>
              <a:xfrm>
                <a:off x="5029200" y="1859520"/>
                <a:ext cx="3467101" cy="3182854"/>
              </a:xfrm>
              <a:prstGeom prst="rect">
                <a:avLst/>
              </a:prstGeom>
              <a:solidFill>
                <a:srgbClr val="2B3D6C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69C62BA1-900E-17EB-02DC-05D7560955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00650" y="1984318"/>
                <a:ext cx="3124200" cy="2947773"/>
              </a:xfrm>
              <a:prstGeom prst="rect">
                <a:avLst/>
              </a:prstGeom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FBB6D08-FEF7-04D6-D99D-F697E2923D72}"/>
                </a:ext>
              </a:extLst>
            </p:cNvPr>
            <p:cNvGrpSpPr/>
            <p:nvPr/>
          </p:nvGrpSpPr>
          <p:grpSpPr>
            <a:xfrm>
              <a:off x="5016788" y="2874441"/>
              <a:ext cx="3467101" cy="3182854"/>
              <a:chOff x="4841666" y="2874441"/>
              <a:chExt cx="3467101" cy="3182854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5FBD3FC-9751-0E5C-D616-D086E3D633AE}"/>
                  </a:ext>
                </a:extLst>
              </p:cNvPr>
              <p:cNvSpPr/>
              <p:nvPr/>
            </p:nvSpPr>
            <p:spPr>
              <a:xfrm>
                <a:off x="4841666" y="2874441"/>
                <a:ext cx="3467101" cy="3182854"/>
              </a:xfrm>
              <a:prstGeom prst="rect">
                <a:avLst/>
              </a:prstGeom>
              <a:solidFill>
                <a:srgbClr val="2B3D6C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334FF068-1E71-2A9C-10D6-E8E4FF3FEE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r="5895"/>
              <a:stretch>
                <a:fillRect/>
              </a:stretch>
            </p:blipFill>
            <p:spPr>
              <a:xfrm>
                <a:off x="5105400" y="3078467"/>
                <a:ext cx="2971800" cy="2811077"/>
              </a:xfrm>
              <a:prstGeom prst="rect">
                <a:avLst/>
              </a:prstGeom>
            </p:spPr>
          </p:pic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DC62151-079C-B40D-BCF2-A8EEBEBC3F2D}"/>
                </a:ext>
              </a:extLst>
            </p:cNvPr>
            <p:cNvGrpSpPr/>
            <p:nvPr/>
          </p:nvGrpSpPr>
          <p:grpSpPr>
            <a:xfrm>
              <a:off x="9423976" y="2874441"/>
              <a:ext cx="3467101" cy="3182854"/>
              <a:chOff x="9423976" y="2874441"/>
              <a:chExt cx="3467101" cy="3182854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6A6A637-018C-8125-258B-1F3A6807E95D}"/>
                  </a:ext>
                </a:extLst>
              </p:cNvPr>
              <p:cNvSpPr/>
              <p:nvPr/>
            </p:nvSpPr>
            <p:spPr>
              <a:xfrm>
                <a:off x="9423976" y="2874441"/>
                <a:ext cx="3467101" cy="3182854"/>
              </a:xfrm>
              <a:prstGeom prst="rect">
                <a:avLst/>
              </a:prstGeom>
              <a:solidFill>
                <a:srgbClr val="2B3D6C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FE58C957-06C2-2427-C467-C25432CE5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61610" y="3079947"/>
                <a:ext cx="3087590" cy="2794338"/>
              </a:xfrm>
              <a:prstGeom prst="rect">
                <a:avLst/>
              </a:prstGeom>
            </p:spPr>
          </p:pic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9757EB8-5D41-80B0-48A8-02D4001179B7}"/>
                </a:ext>
              </a:extLst>
            </p:cNvPr>
            <p:cNvGrpSpPr/>
            <p:nvPr/>
          </p:nvGrpSpPr>
          <p:grpSpPr>
            <a:xfrm>
              <a:off x="5016787" y="6414059"/>
              <a:ext cx="3467101" cy="955058"/>
              <a:chOff x="609600" y="6414059"/>
              <a:chExt cx="3467101" cy="955058"/>
            </a:xfrm>
          </p:grpSpPr>
          <p:sp>
            <p:nvSpPr>
              <p:cNvPr id="54" name="TextBox 8">
                <a:extLst>
                  <a:ext uri="{FF2B5EF4-FFF2-40B4-BE49-F238E27FC236}">
                    <a16:creationId xmlns:a16="http://schemas.microsoft.com/office/drawing/2014/main" id="{5C9DB4FF-9769-2802-172B-F6999B6ECDC7}"/>
                  </a:ext>
                </a:extLst>
              </p:cNvPr>
              <p:cNvSpPr txBox="1"/>
              <p:nvPr/>
            </p:nvSpPr>
            <p:spPr>
              <a:xfrm>
                <a:off x="609600" y="6920276"/>
                <a:ext cx="3467101" cy="44884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524"/>
                  </a:lnSpc>
                </a:pPr>
                <a:r>
                  <a:rPr lang="en-US" sz="2936" dirty="0">
                    <a:solidFill>
                      <a:srgbClr val="2E2E2E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Partners</a:t>
                </a:r>
              </a:p>
            </p:txBody>
          </p:sp>
          <p:sp>
            <p:nvSpPr>
              <p:cNvPr id="55" name="TextBox 9">
                <a:extLst>
                  <a:ext uri="{FF2B5EF4-FFF2-40B4-BE49-F238E27FC236}">
                    <a16:creationId xmlns:a16="http://schemas.microsoft.com/office/drawing/2014/main" id="{46C9BC37-40A6-6E13-9291-9CBBCBCABD5D}"/>
                  </a:ext>
                </a:extLst>
              </p:cNvPr>
              <p:cNvSpPr txBox="1"/>
              <p:nvPr/>
            </p:nvSpPr>
            <p:spPr>
              <a:xfrm>
                <a:off x="609600" y="6414059"/>
                <a:ext cx="3467101" cy="50621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821"/>
                  </a:lnSpc>
                </a:pPr>
                <a:r>
                  <a:rPr lang="en-US" sz="3821" b="1" dirty="0">
                    <a:solidFill>
                      <a:srgbClr val="2E2E2E"/>
                    </a:solidFill>
                    <a:latin typeface="Open Sauce"/>
                    <a:ea typeface="Open Sauce"/>
                    <a:cs typeface="Open Sauce"/>
                    <a:sym typeface="Open Sauce"/>
                  </a:rPr>
                  <a:t>600+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95CEB15-6BF9-6469-C9A3-0C7899FE8D79}"/>
                </a:ext>
              </a:extLst>
            </p:cNvPr>
            <p:cNvGrpSpPr/>
            <p:nvPr/>
          </p:nvGrpSpPr>
          <p:grpSpPr>
            <a:xfrm>
              <a:off x="9371854" y="6442746"/>
              <a:ext cx="3467101" cy="955058"/>
              <a:chOff x="609600" y="6414059"/>
              <a:chExt cx="3467101" cy="955058"/>
            </a:xfrm>
          </p:grpSpPr>
          <p:sp>
            <p:nvSpPr>
              <p:cNvPr id="57" name="TextBox 8">
                <a:extLst>
                  <a:ext uri="{FF2B5EF4-FFF2-40B4-BE49-F238E27FC236}">
                    <a16:creationId xmlns:a16="http://schemas.microsoft.com/office/drawing/2014/main" id="{8BCCF343-A006-3D79-86B3-D1FDAEC2BC10}"/>
                  </a:ext>
                </a:extLst>
              </p:cNvPr>
              <p:cNvSpPr txBox="1"/>
              <p:nvPr/>
            </p:nvSpPr>
            <p:spPr>
              <a:xfrm>
                <a:off x="609600" y="6920276"/>
                <a:ext cx="3467101" cy="44884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524"/>
                  </a:lnSpc>
                </a:pPr>
                <a:r>
                  <a:rPr lang="en-US" sz="2936" dirty="0">
                    <a:solidFill>
                      <a:srgbClr val="2E2E2E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Hours</a:t>
                </a:r>
              </a:p>
            </p:txBody>
          </p:sp>
          <p:sp>
            <p:nvSpPr>
              <p:cNvPr id="58" name="TextBox 9">
                <a:extLst>
                  <a:ext uri="{FF2B5EF4-FFF2-40B4-BE49-F238E27FC236}">
                    <a16:creationId xmlns:a16="http://schemas.microsoft.com/office/drawing/2014/main" id="{2D3BEADD-3451-DFD6-9730-3A18652ED93F}"/>
                  </a:ext>
                </a:extLst>
              </p:cNvPr>
              <p:cNvSpPr txBox="1"/>
              <p:nvPr/>
            </p:nvSpPr>
            <p:spPr>
              <a:xfrm>
                <a:off x="609600" y="6414059"/>
                <a:ext cx="3467101" cy="50621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821"/>
                  </a:lnSpc>
                </a:pPr>
                <a:r>
                  <a:rPr lang="en-US" sz="3821" b="1" dirty="0">
                    <a:solidFill>
                      <a:srgbClr val="2E2E2E"/>
                    </a:solidFill>
                    <a:latin typeface="Open Sauce"/>
                    <a:ea typeface="Open Sauce"/>
                    <a:cs typeface="Open Sauce"/>
                    <a:sym typeface="Open Sauce"/>
                  </a:rPr>
                  <a:t>350,000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893B0CD-7780-02A4-5C27-AD21094B70D5}"/>
                </a:ext>
              </a:extLst>
            </p:cNvPr>
            <p:cNvGrpSpPr/>
            <p:nvPr/>
          </p:nvGrpSpPr>
          <p:grpSpPr>
            <a:xfrm>
              <a:off x="13797184" y="6414059"/>
              <a:ext cx="3467101" cy="955058"/>
              <a:chOff x="609600" y="6414059"/>
              <a:chExt cx="3467101" cy="955058"/>
            </a:xfrm>
          </p:grpSpPr>
          <p:sp>
            <p:nvSpPr>
              <p:cNvPr id="60" name="TextBox 8">
                <a:extLst>
                  <a:ext uri="{FF2B5EF4-FFF2-40B4-BE49-F238E27FC236}">
                    <a16:creationId xmlns:a16="http://schemas.microsoft.com/office/drawing/2014/main" id="{67888C4D-C41C-8462-F117-4362E453B4FF}"/>
                  </a:ext>
                </a:extLst>
              </p:cNvPr>
              <p:cNvSpPr txBox="1"/>
              <p:nvPr/>
            </p:nvSpPr>
            <p:spPr>
              <a:xfrm>
                <a:off x="609600" y="6920276"/>
                <a:ext cx="3467101" cy="44884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524"/>
                  </a:lnSpc>
                </a:pPr>
                <a:r>
                  <a:rPr lang="en-US" sz="2936" dirty="0">
                    <a:solidFill>
                      <a:srgbClr val="2E2E2E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Dollars</a:t>
                </a:r>
              </a:p>
            </p:txBody>
          </p:sp>
          <p:sp>
            <p:nvSpPr>
              <p:cNvPr id="61" name="TextBox 9">
                <a:extLst>
                  <a:ext uri="{FF2B5EF4-FFF2-40B4-BE49-F238E27FC236}">
                    <a16:creationId xmlns:a16="http://schemas.microsoft.com/office/drawing/2014/main" id="{8D14F8A7-888D-8282-7DFB-9ABDDA30F919}"/>
                  </a:ext>
                </a:extLst>
              </p:cNvPr>
              <p:cNvSpPr txBox="1"/>
              <p:nvPr/>
            </p:nvSpPr>
            <p:spPr>
              <a:xfrm>
                <a:off x="609600" y="6414059"/>
                <a:ext cx="3467101" cy="50621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821"/>
                  </a:lnSpc>
                </a:pPr>
                <a:r>
                  <a:rPr lang="en-US" sz="3821" b="1" dirty="0">
                    <a:solidFill>
                      <a:srgbClr val="2E2E2E"/>
                    </a:solidFill>
                    <a:latin typeface="Open Sauce"/>
                    <a:ea typeface="Open Sauce"/>
                    <a:cs typeface="Open Sauce"/>
                    <a:sym typeface="Open Sauce"/>
                  </a:rPr>
                  <a:t>5,000,000+</a:t>
                </a:r>
              </a:p>
            </p:txBody>
          </p:sp>
        </p:grpSp>
      </p:grpSp>
      <p:pic>
        <p:nvPicPr>
          <p:cNvPr id="2062" name="Picture 14">
            <a:extLst>
              <a:ext uri="{FF2B5EF4-FFF2-40B4-BE49-F238E27FC236}">
                <a16:creationId xmlns:a16="http://schemas.microsoft.com/office/drawing/2014/main" id="{121CFBC9-1801-74A8-3C38-659105235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70" y="350247"/>
            <a:ext cx="9999107" cy="32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221835-95B9-FBEB-989C-29558AF37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23</a:t>
            </a:fld>
            <a:endParaRPr lang="en-US"/>
          </a:p>
        </p:txBody>
      </p:sp>
      <p:pic>
        <p:nvPicPr>
          <p:cNvPr id="3" name="Online Media 2" title="Classroom 2 Career Apprenticeships | Explainer">
            <a:hlinkClick r:id="" action="ppaction://media"/>
            <a:extLst>
              <a:ext uri="{FF2B5EF4-FFF2-40B4-BE49-F238E27FC236}">
                <a16:creationId xmlns:a16="http://schemas.microsoft.com/office/drawing/2014/main" id="{6D9860B3-0E20-15C9-BB5E-DCE1B1B9788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0483" y="0"/>
            <a:ext cx="1820703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8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C3001-17AF-3BCF-C30C-94484478AD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7920" y="723900"/>
            <a:ext cx="12070080" cy="5499848"/>
          </a:xfrm>
        </p:spPr>
        <p:txBody>
          <a:bodyPr/>
          <a:lstStyle/>
          <a:p>
            <a:pPr algn="ctr">
              <a:spcBef>
                <a:spcPts val="1500"/>
              </a:spcBef>
              <a:defRPr/>
            </a:pPr>
            <a:r>
              <a:rPr lang="en-US" dirty="0"/>
              <a:t>Classroom 2 Career Apprenticeships</a:t>
            </a:r>
            <a:br>
              <a:rPr lang="en-US" dirty="0"/>
            </a:br>
            <a:br>
              <a:rPr lang="en-US" sz="4500" b="0" i="1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7C95410-D6BD-3297-D04D-775F8105B1CA}"/>
              </a:ext>
            </a:extLst>
          </p:cNvPr>
          <p:cNvSpPr txBox="1">
            <a:spLocks/>
          </p:cNvSpPr>
          <p:nvPr/>
        </p:nvSpPr>
        <p:spPr>
          <a:xfrm>
            <a:off x="8163212" y="4686300"/>
            <a:ext cx="8179495" cy="2626336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algn="ctr" defTabSz="1371600">
              <a:spcBef>
                <a:spcPts val="1500"/>
              </a:spcBef>
              <a:defRPr/>
            </a:pPr>
            <a:r>
              <a:rPr lang="en-US" sz="4500" b="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Adam Canter</a:t>
            </a:r>
          </a:p>
          <a:p>
            <a:pPr algn="ctr" defTabSz="1371600">
              <a:spcBef>
                <a:spcPts val="1500"/>
              </a:spcBef>
              <a:defRPr/>
            </a:pPr>
            <a:r>
              <a:rPr lang="en-US" sz="4500" b="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WVDE, Director of CTE </a:t>
            </a:r>
          </a:p>
          <a:p>
            <a:pPr algn="ctr" defTabSz="1371600">
              <a:spcBef>
                <a:spcPts val="1500"/>
              </a:spcBef>
              <a:defRPr/>
            </a:pPr>
            <a:r>
              <a:rPr lang="en-US" sz="4500" b="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ccanter@k12.wv.us</a:t>
            </a: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DF1513FF-8B5D-0EE3-5BDA-A70C75660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2982" y="7998436"/>
            <a:ext cx="6188598" cy="200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005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079767-1D97-56A1-4ABD-84950CD5BB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56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99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49B3B1-C153-AE55-138A-4C9C0BEDAA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306" b="3711"/>
          <a:stretch>
            <a:fillRect/>
          </a:stretch>
        </p:blipFill>
        <p:spPr>
          <a:xfrm>
            <a:off x="647700" y="384755"/>
            <a:ext cx="16992600" cy="951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79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819400" y="1601938"/>
            <a:ext cx="5126220" cy="47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3"/>
              </a:lnSpc>
            </a:pPr>
            <a:r>
              <a:rPr lang="en-US" sz="3227" dirty="0">
                <a:solidFill>
                  <a:srgbClr val="2E2E2E"/>
                </a:solidFill>
                <a:latin typeface="Montserrat"/>
                <a:ea typeface="Montserrat"/>
                <a:cs typeface="Montserrat"/>
                <a:sym typeface="Montserrat"/>
              </a:rPr>
              <a:t>Partnerships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14600" y="-36619"/>
            <a:ext cx="13258800" cy="1177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400"/>
              </a:lnSpc>
            </a:pPr>
            <a:r>
              <a:rPr lang="en-US" sz="6000" dirty="0">
                <a:solidFill>
                  <a:srgbClr val="2E2E2E"/>
                </a:solidFill>
                <a:latin typeface="Open Sauce"/>
                <a:ea typeface="Open Sauce"/>
                <a:cs typeface="Open Sauce"/>
                <a:sym typeface="Open Sauce"/>
              </a:rPr>
              <a:t>What’s the Problem – Let it Out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19400" y="2615481"/>
            <a:ext cx="5126220" cy="47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3"/>
              </a:lnSpc>
            </a:pPr>
            <a:r>
              <a:rPr lang="en-US" sz="3227" dirty="0">
                <a:solidFill>
                  <a:srgbClr val="2E2E2E"/>
                </a:solidFill>
                <a:latin typeface="Montserrat"/>
                <a:ea typeface="Montserrat"/>
                <a:cs typeface="Montserrat"/>
                <a:sym typeface="Montserrat"/>
              </a:rPr>
              <a:t>Time Constraints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11730" y="3608959"/>
            <a:ext cx="5126220" cy="47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3"/>
              </a:lnSpc>
            </a:pPr>
            <a:r>
              <a:rPr lang="en-US" sz="3227" dirty="0">
                <a:solidFill>
                  <a:srgbClr val="2E2E2E"/>
                </a:solidFill>
                <a:latin typeface="Montserrat"/>
                <a:ea typeface="Montserrat"/>
                <a:cs typeface="Montserrat"/>
                <a:sym typeface="Montserrat"/>
              </a:rPr>
              <a:t>Data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19400" y="4568984"/>
            <a:ext cx="3898176" cy="47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3"/>
              </a:lnSpc>
            </a:pPr>
            <a:r>
              <a:rPr lang="en-US" sz="3227" dirty="0">
                <a:solidFill>
                  <a:srgbClr val="2E2E2E"/>
                </a:solidFill>
                <a:latin typeface="Montserrat"/>
                <a:ea typeface="Montserrat"/>
                <a:cs typeface="Montserrat"/>
                <a:sym typeface="Montserrat"/>
              </a:rPr>
              <a:t>Transportation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8389" y="1550930"/>
            <a:ext cx="1435408" cy="859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55"/>
              </a:lnSpc>
            </a:pPr>
            <a:r>
              <a:rPr lang="en-US" sz="6455" dirty="0">
                <a:solidFill>
                  <a:srgbClr val="2E2E2E"/>
                </a:solidFill>
                <a:latin typeface="Open Sauce"/>
                <a:ea typeface="Open Sauce"/>
                <a:cs typeface="Open Sauce"/>
                <a:sym typeface="Open Sauce"/>
              </a:rPr>
              <a:t>01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68389" y="2491238"/>
            <a:ext cx="1435408" cy="859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55"/>
              </a:lnSpc>
            </a:pPr>
            <a:r>
              <a:rPr lang="en-US" sz="6455" dirty="0">
                <a:solidFill>
                  <a:srgbClr val="2E2E2E"/>
                </a:solidFill>
                <a:latin typeface="Open Sauce"/>
                <a:ea typeface="Open Sauce"/>
                <a:cs typeface="Open Sauce"/>
                <a:sym typeface="Open Sauce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7345" y="3523926"/>
            <a:ext cx="1435408" cy="859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55"/>
              </a:lnSpc>
            </a:pPr>
            <a:r>
              <a:rPr lang="en-US" sz="6455" dirty="0">
                <a:solidFill>
                  <a:srgbClr val="2E2E2E"/>
                </a:solidFill>
                <a:latin typeface="Open Sauce"/>
                <a:ea typeface="Open Sauce"/>
                <a:cs typeface="Open Sauce"/>
                <a:sym typeface="Open Sauce"/>
              </a:rPr>
              <a:t>03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68389" y="4465349"/>
            <a:ext cx="1435408" cy="859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55"/>
              </a:lnSpc>
            </a:pPr>
            <a:r>
              <a:rPr lang="en-US" sz="6455" dirty="0">
                <a:solidFill>
                  <a:srgbClr val="2E2E2E"/>
                </a:solidFill>
                <a:latin typeface="Open Sauce"/>
                <a:ea typeface="Open Sauce"/>
                <a:cs typeface="Open Sauce"/>
                <a:sym typeface="Open Sauce"/>
              </a:rPr>
              <a:t>04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0" y="9258300"/>
            <a:ext cx="11762746" cy="1518644"/>
            <a:chOff x="0" y="0"/>
            <a:chExt cx="3098007" cy="39997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98007" cy="399972"/>
            </a:xfrm>
            <a:custGeom>
              <a:avLst/>
              <a:gdLst/>
              <a:ahLst/>
              <a:cxnLst/>
              <a:rect l="l" t="t" r="r" b="b"/>
              <a:pathLst>
                <a:path w="3098007" h="399972">
                  <a:moveTo>
                    <a:pt x="0" y="0"/>
                  </a:moveTo>
                  <a:lnTo>
                    <a:pt x="3098007" y="0"/>
                  </a:lnTo>
                  <a:lnTo>
                    <a:pt x="3098007" y="399972"/>
                  </a:lnTo>
                  <a:lnTo>
                    <a:pt x="0" y="399972"/>
                  </a:lnTo>
                  <a:close/>
                </a:path>
              </a:pathLst>
            </a:custGeom>
            <a:solidFill>
              <a:srgbClr val="2B3D6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098007" cy="43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 flipH="1" flipV="1">
            <a:off x="228600" y="1601937"/>
            <a:ext cx="76200" cy="720124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8" name="TextBox 4">
            <a:extLst>
              <a:ext uri="{FF2B5EF4-FFF2-40B4-BE49-F238E27FC236}">
                <a16:creationId xmlns:a16="http://schemas.microsoft.com/office/drawing/2014/main" id="{5C5743D1-71FD-593C-F99B-1A2FDCC914BE}"/>
              </a:ext>
            </a:extLst>
          </p:cNvPr>
          <p:cNvSpPr txBox="1"/>
          <p:nvPr/>
        </p:nvSpPr>
        <p:spPr>
          <a:xfrm>
            <a:off x="2819400" y="5462429"/>
            <a:ext cx="5126220" cy="47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3"/>
              </a:lnSpc>
            </a:pPr>
            <a:r>
              <a:rPr lang="en-US" sz="3227" dirty="0">
                <a:solidFill>
                  <a:srgbClr val="2E2E2E"/>
                </a:solidFill>
                <a:latin typeface="Montserrat"/>
                <a:ea typeface="Montserrat"/>
                <a:cs typeface="Montserrat"/>
                <a:sym typeface="Montserrat"/>
              </a:rPr>
              <a:t>Liability</a:t>
            </a:r>
          </a:p>
        </p:txBody>
      </p:sp>
      <p:sp>
        <p:nvSpPr>
          <p:cNvPr id="39" name="TextBox 9">
            <a:extLst>
              <a:ext uri="{FF2B5EF4-FFF2-40B4-BE49-F238E27FC236}">
                <a16:creationId xmlns:a16="http://schemas.microsoft.com/office/drawing/2014/main" id="{88E0977F-7DDC-E73A-4377-7E256021B51A}"/>
              </a:ext>
            </a:extLst>
          </p:cNvPr>
          <p:cNvSpPr txBox="1"/>
          <p:nvPr/>
        </p:nvSpPr>
        <p:spPr>
          <a:xfrm>
            <a:off x="2819400" y="6475972"/>
            <a:ext cx="5126220" cy="47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3"/>
              </a:lnSpc>
            </a:pPr>
            <a:r>
              <a:rPr lang="en-US" sz="3227" dirty="0">
                <a:solidFill>
                  <a:srgbClr val="2E2E2E"/>
                </a:solidFill>
                <a:latin typeface="Montserrat"/>
                <a:ea typeface="Montserrat"/>
                <a:cs typeface="Montserrat"/>
                <a:sym typeface="Montserrat"/>
              </a:rPr>
              <a:t>Staffing</a:t>
            </a:r>
          </a:p>
        </p:txBody>
      </p:sp>
      <p:sp>
        <p:nvSpPr>
          <p:cNvPr id="40" name="TextBox 10">
            <a:extLst>
              <a:ext uri="{FF2B5EF4-FFF2-40B4-BE49-F238E27FC236}">
                <a16:creationId xmlns:a16="http://schemas.microsoft.com/office/drawing/2014/main" id="{E2753864-E1BC-8432-75C6-5EB6728ABE65}"/>
              </a:ext>
            </a:extLst>
          </p:cNvPr>
          <p:cNvSpPr txBox="1"/>
          <p:nvPr/>
        </p:nvSpPr>
        <p:spPr>
          <a:xfrm>
            <a:off x="2819400" y="7415932"/>
            <a:ext cx="5126220" cy="47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3"/>
              </a:lnSpc>
            </a:pPr>
            <a:r>
              <a:rPr lang="en-US" sz="3227" dirty="0">
                <a:solidFill>
                  <a:srgbClr val="2E2E2E"/>
                </a:solidFill>
                <a:latin typeface="Montserrat"/>
                <a:ea typeface="Montserrat"/>
                <a:cs typeface="Montserrat"/>
                <a:sym typeface="Montserrat"/>
              </a:rPr>
              <a:t>Inconsistencies</a:t>
            </a:r>
          </a:p>
        </p:txBody>
      </p:sp>
      <p:sp>
        <p:nvSpPr>
          <p:cNvPr id="41" name="TextBox 11">
            <a:extLst>
              <a:ext uri="{FF2B5EF4-FFF2-40B4-BE49-F238E27FC236}">
                <a16:creationId xmlns:a16="http://schemas.microsoft.com/office/drawing/2014/main" id="{64620A86-6A04-7DEB-3971-FFD726B2B316}"/>
              </a:ext>
            </a:extLst>
          </p:cNvPr>
          <p:cNvSpPr txBox="1"/>
          <p:nvPr/>
        </p:nvSpPr>
        <p:spPr>
          <a:xfrm>
            <a:off x="2819400" y="8325810"/>
            <a:ext cx="3898176" cy="47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3"/>
              </a:lnSpc>
            </a:pPr>
            <a:r>
              <a:rPr lang="en-US" sz="3227" dirty="0">
                <a:solidFill>
                  <a:srgbClr val="2E2E2E"/>
                </a:solidFill>
                <a:latin typeface="Montserrat"/>
                <a:ea typeface="Montserrat"/>
                <a:cs typeface="Montserrat"/>
                <a:sym typeface="Montserrat"/>
              </a:rPr>
              <a:t>Funding</a:t>
            </a:r>
          </a:p>
        </p:txBody>
      </p:sp>
      <p:sp>
        <p:nvSpPr>
          <p:cNvPr id="42" name="TextBox 12">
            <a:extLst>
              <a:ext uri="{FF2B5EF4-FFF2-40B4-BE49-F238E27FC236}">
                <a16:creationId xmlns:a16="http://schemas.microsoft.com/office/drawing/2014/main" id="{F0A743E5-41D2-98A3-EC25-528819BE17FC}"/>
              </a:ext>
            </a:extLst>
          </p:cNvPr>
          <p:cNvSpPr txBox="1"/>
          <p:nvPr/>
        </p:nvSpPr>
        <p:spPr>
          <a:xfrm>
            <a:off x="968389" y="5411421"/>
            <a:ext cx="1435408" cy="859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55"/>
              </a:lnSpc>
            </a:pPr>
            <a:r>
              <a:rPr lang="en-US" sz="6455" dirty="0">
                <a:solidFill>
                  <a:srgbClr val="2E2E2E"/>
                </a:solidFill>
                <a:latin typeface="Open Sauce"/>
                <a:ea typeface="Open Sauce"/>
                <a:cs typeface="Open Sauce"/>
                <a:sym typeface="Open Sauce"/>
              </a:rPr>
              <a:t>05</a:t>
            </a:r>
          </a:p>
        </p:txBody>
      </p:sp>
      <p:sp>
        <p:nvSpPr>
          <p:cNvPr id="43" name="TextBox 13">
            <a:extLst>
              <a:ext uri="{FF2B5EF4-FFF2-40B4-BE49-F238E27FC236}">
                <a16:creationId xmlns:a16="http://schemas.microsoft.com/office/drawing/2014/main" id="{59E9B667-89DF-11C9-A8C5-C0AA65D298D7}"/>
              </a:ext>
            </a:extLst>
          </p:cNvPr>
          <p:cNvSpPr txBox="1"/>
          <p:nvPr/>
        </p:nvSpPr>
        <p:spPr>
          <a:xfrm>
            <a:off x="968389" y="6351729"/>
            <a:ext cx="1435408" cy="859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55"/>
              </a:lnSpc>
            </a:pPr>
            <a:r>
              <a:rPr lang="en-US" sz="6455" dirty="0">
                <a:solidFill>
                  <a:srgbClr val="2E2E2E"/>
                </a:solidFill>
                <a:latin typeface="Open Sauce"/>
                <a:ea typeface="Open Sauce"/>
                <a:cs typeface="Open Sauce"/>
                <a:sym typeface="Open Sauce"/>
              </a:rPr>
              <a:t>06</a:t>
            </a:r>
          </a:p>
        </p:txBody>
      </p:sp>
      <p:sp>
        <p:nvSpPr>
          <p:cNvPr id="44" name="TextBox 14">
            <a:extLst>
              <a:ext uri="{FF2B5EF4-FFF2-40B4-BE49-F238E27FC236}">
                <a16:creationId xmlns:a16="http://schemas.microsoft.com/office/drawing/2014/main" id="{6399486B-98E1-7C8F-C177-2A0DBD067808}"/>
              </a:ext>
            </a:extLst>
          </p:cNvPr>
          <p:cNvSpPr txBox="1"/>
          <p:nvPr/>
        </p:nvSpPr>
        <p:spPr>
          <a:xfrm>
            <a:off x="975015" y="7330899"/>
            <a:ext cx="1435408" cy="859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55"/>
              </a:lnSpc>
            </a:pPr>
            <a:r>
              <a:rPr lang="en-US" sz="6455" dirty="0">
                <a:solidFill>
                  <a:srgbClr val="2E2E2E"/>
                </a:solidFill>
                <a:latin typeface="Open Sauce"/>
                <a:ea typeface="Open Sauce"/>
                <a:cs typeface="Open Sauce"/>
                <a:sym typeface="Open Sauce"/>
              </a:rPr>
              <a:t>07</a:t>
            </a:r>
          </a:p>
        </p:txBody>
      </p:sp>
      <p:sp>
        <p:nvSpPr>
          <p:cNvPr id="45" name="TextBox 15">
            <a:extLst>
              <a:ext uri="{FF2B5EF4-FFF2-40B4-BE49-F238E27FC236}">
                <a16:creationId xmlns:a16="http://schemas.microsoft.com/office/drawing/2014/main" id="{CEDB1F43-BCE3-94CA-D7C2-EC2675A8D459}"/>
              </a:ext>
            </a:extLst>
          </p:cNvPr>
          <p:cNvSpPr txBox="1"/>
          <p:nvPr/>
        </p:nvSpPr>
        <p:spPr>
          <a:xfrm>
            <a:off x="968389" y="8222175"/>
            <a:ext cx="1435408" cy="859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55"/>
              </a:lnSpc>
            </a:pPr>
            <a:r>
              <a:rPr lang="en-US" sz="6455" dirty="0">
                <a:solidFill>
                  <a:srgbClr val="2E2E2E"/>
                </a:solidFill>
                <a:latin typeface="Open Sauce"/>
                <a:ea typeface="Open Sauce"/>
                <a:cs typeface="Open Sauce"/>
                <a:sym typeface="Open Sauce"/>
              </a:rPr>
              <a:t>08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8BF3E61-ED44-B4E5-F40E-E66F067FCA13}"/>
              </a:ext>
            </a:extLst>
          </p:cNvPr>
          <p:cNvGrpSpPr/>
          <p:nvPr/>
        </p:nvGrpSpPr>
        <p:grpSpPr>
          <a:xfrm>
            <a:off x="7772400" y="2056252"/>
            <a:ext cx="10099941" cy="5678184"/>
            <a:chOff x="8188059" y="1827516"/>
            <a:chExt cx="10099941" cy="5678184"/>
          </a:xfrm>
        </p:grpSpPr>
        <p:grpSp>
          <p:nvGrpSpPr>
            <p:cNvPr id="6" name="Group 6"/>
            <p:cNvGrpSpPr/>
            <p:nvPr/>
          </p:nvGrpSpPr>
          <p:grpSpPr>
            <a:xfrm>
              <a:off x="8188059" y="1827516"/>
              <a:ext cx="10099941" cy="5678184"/>
              <a:chOff x="0" y="0"/>
              <a:chExt cx="503541" cy="39997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03541" cy="399972"/>
              </a:xfrm>
              <a:custGeom>
                <a:avLst/>
                <a:gdLst/>
                <a:ahLst/>
                <a:cxnLst/>
                <a:rect l="l" t="t" r="r" b="b"/>
                <a:pathLst>
                  <a:path w="503541" h="399972">
                    <a:moveTo>
                      <a:pt x="0" y="0"/>
                    </a:moveTo>
                    <a:lnTo>
                      <a:pt x="503541" y="0"/>
                    </a:lnTo>
                    <a:lnTo>
                      <a:pt x="503541" y="399972"/>
                    </a:lnTo>
                    <a:lnTo>
                      <a:pt x="0" y="399972"/>
                    </a:lnTo>
                    <a:close/>
                  </a:path>
                </a:pathLst>
              </a:custGeom>
              <a:solidFill>
                <a:srgbClr val="2B3D6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503541" cy="4380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B3C2424-7AB3-E52A-2E1B-8C5064693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02820" y="2032904"/>
              <a:ext cx="9753600" cy="53244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5721" y="7504139"/>
            <a:ext cx="18995976" cy="3252233"/>
            <a:chOff x="0" y="0"/>
            <a:chExt cx="5003055" cy="8565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03055" cy="856555"/>
            </a:xfrm>
            <a:custGeom>
              <a:avLst/>
              <a:gdLst/>
              <a:ahLst/>
              <a:cxnLst/>
              <a:rect l="l" t="t" r="r" b="b"/>
              <a:pathLst>
                <a:path w="5003055" h="856555">
                  <a:moveTo>
                    <a:pt x="0" y="0"/>
                  </a:moveTo>
                  <a:lnTo>
                    <a:pt x="5003055" y="0"/>
                  </a:lnTo>
                  <a:lnTo>
                    <a:pt x="5003055" y="856555"/>
                  </a:lnTo>
                  <a:lnTo>
                    <a:pt x="0" y="856555"/>
                  </a:ln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03055" cy="8946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406119" y="4272109"/>
            <a:ext cx="828396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55"/>
              </a:lnSpc>
            </a:pPr>
            <a:r>
              <a:rPr lang="en-US" sz="72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A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9995594-A4E1-E49C-E445-92604A4BA988}"/>
              </a:ext>
            </a:extLst>
          </p:cNvPr>
          <p:cNvGrpSpPr/>
          <p:nvPr/>
        </p:nvGrpSpPr>
        <p:grpSpPr>
          <a:xfrm>
            <a:off x="841765" y="518595"/>
            <a:ext cx="12285525" cy="2805361"/>
            <a:chOff x="304800" y="137607"/>
            <a:chExt cx="12285525" cy="2805361"/>
          </a:xfrm>
        </p:grpSpPr>
        <p:sp>
          <p:nvSpPr>
            <p:cNvPr id="7" name="TextBox 7"/>
            <p:cNvSpPr txBox="1"/>
            <p:nvPr/>
          </p:nvSpPr>
          <p:spPr>
            <a:xfrm>
              <a:off x="304800" y="137607"/>
              <a:ext cx="12285525" cy="26673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10400"/>
                </a:lnSpc>
              </a:pPr>
              <a:r>
                <a:rPr lang="en-US" sz="10400" dirty="0">
                  <a:solidFill>
                    <a:srgbClr val="2E2E2E"/>
                  </a:solidFill>
                  <a:latin typeface="Open Sauce"/>
                  <a:ea typeface="Open Sauce"/>
                  <a:cs typeface="Open Sauce"/>
                  <a:sym typeface="Open Sauce"/>
                </a:rPr>
                <a:t>The Business Side of Education</a:t>
              </a:r>
            </a:p>
          </p:txBody>
        </p:sp>
        <p:sp>
          <p:nvSpPr>
            <p:cNvPr id="21" name="AutoShape 21"/>
            <p:cNvSpPr/>
            <p:nvPr/>
          </p:nvSpPr>
          <p:spPr>
            <a:xfrm>
              <a:off x="1066800" y="2942968"/>
              <a:ext cx="5872461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F338F66-6169-959F-0770-E728C75965AC}"/>
              </a:ext>
            </a:extLst>
          </p:cNvPr>
          <p:cNvGrpSpPr/>
          <p:nvPr/>
        </p:nvGrpSpPr>
        <p:grpSpPr>
          <a:xfrm>
            <a:off x="387974" y="3968836"/>
            <a:ext cx="10099941" cy="5678184"/>
            <a:chOff x="9404065" y="5371167"/>
            <a:chExt cx="10099941" cy="5678184"/>
          </a:xfrm>
        </p:grpSpPr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EC05F9BB-8627-24B8-D50F-600279B9605C}"/>
                </a:ext>
              </a:extLst>
            </p:cNvPr>
            <p:cNvSpPr/>
            <p:nvPr/>
          </p:nvSpPr>
          <p:spPr>
            <a:xfrm>
              <a:off x="9404065" y="5371167"/>
              <a:ext cx="10099941" cy="5678184"/>
            </a:xfrm>
            <a:custGeom>
              <a:avLst/>
              <a:gdLst/>
              <a:ahLst/>
              <a:cxnLst/>
              <a:rect l="l" t="t" r="r" b="b"/>
              <a:pathLst>
                <a:path w="503541" h="399972">
                  <a:moveTo>
                    <a:pt x="0" y="0"/>
                  </a:moveTo>
                  <a:lnTo>
                    <a:pt x="503541" y="0"/>
                  </a:lnTo>
                  <a:lnTo>
                    <a:pt x="503541" y="399972"/>
                  </a:lnTo>
                  <a:lnTo>
                    <a:pt x="0" y="399972"/>
                  </a:lnTo>
                  <a:close/>
                </a:path>
              </a:pathLst>
            </a:custGeom>
            <a:solidFill>
              <a:srgbClr val="2B3D6C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390D3AC-81FA-6A7A-4C34-39F479AF0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77243" y="5586816"/>
              <a:ext cx="9753600" cy="5324475"/>
            </a:xfrm>
            <a:prstGeom prst="rect">
              <a:avLst/>
            </a:prstGeom>
          </p:spPr>
        </p:pic>
      </p:grpSp>
      <p:sp>
        <p:nvSpPr>
          <p:cNvPr id="30" name="TextBox 12">
            <a:extLst>
              <a:ext uri="{FF2B5EF4-FFF2-40B4-BE49-F238E27FC236}">
                <a16:creationId xmlns:a16="http://schemas.microsoft.com/office/drawing/2014/main" id="{3AE0ECA6-032C-1DFE-B9AF-8FC577C65D0F}"/>
              </a:ext>
            </a:extLst>
          </p:cNvPr>
          <p:cNvSpPr txBox="1"/>
          <p:nvPr/>
        </p:nvSpPr>
        <p:spPr>
          <a:xfrm>
            <a:off x="12590325" y="5652867"/>
            <a:ext cx="828396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55"/>
              </a:lnSpc>
            </a:pPr>
            <a:r>
              <a:rPr lang="en-US" sz="72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I</a:t>
            </a:r>
          </a:p>
        </p:txBody>
      </p:sp>
      <p:sp>
        <p:nvSpPr>
          <p:cNvPr id="32" name="TextBox 19">
            <a:extLst>
              <a:ext uri="{FF2B5EF4-FFF2-40B4-BE49-F238E27FC236}">
                <a16:creationId xmlns:a16="http://schemas.microsoft.com/office/drawing/2014/main" id="{5CD8486A-8351-D073-5135-7DB2149945B7}"/>
              </a:ext>
            </a:extLst>
          </p:cNvPr>
          <p:cNvSpPr txBox="1"/>
          <p:nvPr/>
        </p:nvSpPr>
        <p:spPr>
          <a:xfrm>
            <a:off x="13388904" y="5815793"/>
            <a:ext cx="3904990" cy="476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873"/>
              </a:lnSpc>
            </a:pPr>
            <a:r>
              <a:rPr lang="en-US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NFRASTRUCTURE</a:t>
            </a:r>
          </a:p>
        </p:txBody>
      </p:sp>
      <p:sp>
        <p:nvSpPr>
          <p:cNvPr id="33" name="TextBox 19">
            <a:extLst>
              <a:ext uri="{FF2B5EF4-FFF2-40B4-BE49-F238E27FC236}">
                <a16:creationId xmlns:a16="http://schemas.microsoft.com/office/drawing/2014/main" id="{19A60400-E0EB-11F9-4D49-7302706839EE}"/>
              </a:ext>
            </a:extLst>
          </p:cNvPr>
          <p:cNvSpPr txBox="1"/>
          <p:nvPr/>
        </p:nvSpPr>
        <p:spPr>
          <a:xfrm>
            <a:off x="13411200" y="4477351"/>
            <a:ext cx="3180038" cy="476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873"/>
              </a:lnSpc>
            </a:pPr>
            <a:r>
              <a:rPr lang="en-US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CTION</a:t>
            </a: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E59955A7-CCA1-7E9A-B301-0292003C5A57}"/>
              </a:ext>
            </a:extLst>
          </p:cNvPr>
          <p:cNvSpPr txBox="1"/>
          <p:nvPr/>
        </p:nvSpPr>
        <p:spPr>
          <a:xfrm>
            <a:off x="11303473" y="2147875"/>
            <a:ext cx="6383703" cy="16710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55"/>
              </a:lnSpc>
            </a:pPr>
            <a:r>
              <a:rPr lang="en-US" sz="72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The AIM Approach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D4170A2-9FE5-4F65-D7EF-5C526129FDC4}"/>
              </a:ext>
            </a:extLst>
          </p:cNvPr>
          <p:cNvGrpSpPr/>
          <p:nvPr/>
        </p:nvGrpSpPr>
        <p:grpSpPr>
          <a:xfrm>
            <a:off x="11518355" y="2587201"/>
            <a:ext cx="6383703" cy="6658884"/>
            <a:chOff x="11622072" y="1711382"/>
            <a:chExt cx="6383703" cy="6658884"/>
          </a:xfrm>
        </p:grpSpPr>
        <p:grpSp>
          <p:nvGrpSpPr>
            <p:cNvPr id="46" name="Group 8">
              <a:extLst>
                <a:ext uri="{FF2B5EF4-FFF2-40B4-BE49-F238E27FC236}">
                  <a16:creationId xmlns:a16="http://schemas.microsoft.com/office/drawing/2014/main" id="{A07413CE-A038-15EF-481E-EC79DF7B4B0C}"/>
                </a:ext>
              </a:extLst>
            </p:cNvPr>
            <p:cNvGrpSpPr/>
            <p:nvPr/>
          </p:nvGrpSpPr>
          <p:grpSpPr>
            <a:xfrm>
              <a:off x="11622072" y="1711382"/>
              <a:ext cx="6232864" cy="6658884"/>
              <a:chOff x="0" y="0"/>
              <a:chExt cx="2710262" cy="1878732"/>
            </a:xfrm>
          </p:grpSpPr>
          <p:sp>
            <p:nvSpPr>
              <p:cNvPr id="47" name="Freeform 9">
                <a:extLst>
                  <a:ext uri="{FF2B5EF4-FFF2-40B4-BE49-F238E27FC236}">
                    <a16:creationId xmlns:a16="http://schemas.microsoft.com/office/drawing/2014/main" id="{B80F0DB1-63A7-2307-9277-CE3724439600}"/>
                  </a:ext>
                </a:extLst>
              </p:cNvPr>
              <p:cNvSpPr/>
              <p:nvPr/>
            </p:nvSpPr>
            <p:spPr>
              <a:xfrm>
                <a:off x="0" y="0"/>
                <a:ext cx="2710262" cy="1878732"/>
              </a:xfrm>
              <a:custGeom>
                <a:avLst/>
                <a:gdLst/>
                <a:ahLst/>
                <a:cxnLst/>
                <a:rect l="l" t="t" r="r" b="b"/>
                <a:pathLst>
                  <a:path w="2710262" h="1878732">
                    <a:moveTo>
                      <a:pt x="0" y="0"/>
                    </a:moveTo>
                    <a:lnTo>
                      <a:pt x="2710262" y="0"/>
                    </a:lnTo>
                    <a:lnTo>
                      <a:pt x="2710262" y="1878732"/>
                    </a:lnTo>
                    <a:lnTo>
                      <a:pt x="0" y="1878732"/>
                    </a:lnTo>
                    <a:close/>
                  </a:path>
                </a:pathLst>
              </a:custGeom>
              <a:solidFill>
                <a:srgbClr val="2B3D6C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8" name="TextBox 10">
                <a:extLst>
                  <a:ext uri="{FF2B5EF4-FFF2-40B4-BE49-F238E27FC236}">
                    <a16:creationId xmlns:a16="http://schemas.microsoft.com/office/drawing/2014/main" id="{07943CAD-B347-B36A-F558-FADB3DA623F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710262" cy="1916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sp>
          <p:nvSpPr>
            <p:cNvPr id="49" name="TextBox 12">
              <a:extLst>
                <a:ext uri="{FF2B5EF4-FFF2-40B4-BE49-F238E27FC236}">
                  <a16:creationId xmlns:a16="http://schemas.microsoft.com/office/drawing/2014/main" id="{45B317B3-0A75-B7DA-79FC-EA3A148E8757}"/>
                </a:ext>
              </a:extLst>
            </p:cNvPr>
            <p:cNvSpPr txBox="1"/>
            <p:nvPr/>
          </p:nvSpPr>
          <p:spPr>
            <a:xfrm>
              <a:off x="12445791" y="4268990"/>
              <a:ext cx="828396" cy="8335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455"/>
                </a:lnSpc>
              </a:pPr>
              <a:r>
                <a:rPr lang="en-US" sz="7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A</a:t>
              </a:r>
            </a:p>
          </p:txBody>
        </p:sp>
        <p:sp>
          <p:nvSpPr>
            <p:cNvPr id="50" name="TextBox 19">
              <a:extLst>
                <a:ext uri="{FF2B5EF4-FFF2-40B4-BE49-F238E27FC236}">
                  <a16:creationId xmlns:a16="http://schemas.microsoft.com/office/drawing/2014/main" id="{217D83CE-449D-AF94-9C94-89DF0C3A5D86}"/>
                </a:ext>
              </a:extLst>
            </p:cNvPr>
            <p:cNvSpPr txBox="1"/>
            <p:nvPr/>
          </p:nvSpPr>
          <p:spPr>
            <a:xfrm>
              <a:off x="13507497" y="7262781"/>
              <a:ext cx="3180038" cy="4764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873"/>
                </a:lnSpc>
              </a:pPr>
              <a:r>
                <a:rPr lang="en-US" sz="32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OTIVATE</a:t>
              </a:r>
            </a:p>
          </p:txBody>
        </p:sp>
        <p:sp>
          <p:nvSpPr>
            <p:cNvPr id="51" name="TextBox 12">
              <a:extLst>
                <a:ext uri="{FF2B5EF4-FFF2-40B4-BE49-F238E27FC236}">
                  <a16:creationId xmlns:a16="http://schemas.microsoft.com/office/drawing/2014/main" id="{E8B22117-CF58-02AD-8A53-83413CB00765}"/>
                </a:ext>
              </a:extLst>
            </p:cNvPr>
            <p:cNvSpPr txBox="1"/>
            <p:nvPr/>
          </p:nvSpPr>
          <p:spPr>
            <a:xfrm>
              <a:off x="12629997" y="5649748"/>
              <a:ext cx="828396" cy="8335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455"/>
                </a:lnSpc>
              </a:pPr>
              <a:r>
                <a:rPr lang="en-US" sz="7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I</a:t>
              </a:r>
            </a:p>
          </p:txBody>
        </p:sp>
        <p:sp>
          <p:nvSpPr>
            <p:cNvPr id="52" name="TextBox 12">
              <a:extLst>
                <a:ext uri="{FF2B5EF4-FFF2-40B4-BE49-F238E27FC236}">
                  <a16:creationId xmlns:a16="http://schemas.microsoft.com/office/drawing/2014/main" id="{E65EDE0F-59F8-689D-F737-EE372CD9C062}"/>
                </a:ext>
              </a:extLst>
            </p:cNvPr>
            <p:cNvSpPr txBox="1"/>
            <p:nvPr/>
          </p:nvSpPr>
          <p:spPr>
            <a:xfrm>
              <a:off x="12444273" y="7084239"/>
              <a:ext cx="828396" cy="8335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455"/>
                </a:lnSpc>
              </a:pPr>
              <a:r>
                <a:rPr lang="en-US" sz="7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M</a:t>
              </a:r>
            </a:p>
          </p:txBody>
        </p:sp>
        <p:sp>
          <p:nvSpPr>
            <p:cNvPr id="53" name="TextBox 19">
              <a:extLst>
                <a:ext uri="{FF2B5EF4-FFF2-40B4-BE49-F238E27FC236}">
                  <a16:creationId xmlns:a16="http://schemas.microsoft.com/office/drawing/2014/main" id="{9A071812-93C3-C5C9-7BEE-124A9E8386FD}"/>
                </a:ext>
              </a:extLst>
            </p:cNvPr>
            <p:cNvSpPr txBox="1"/>
            <p:nvPr/>
          </p:nvSpPr>
          <p:spPr>
            <a:xfrm>
              <a:off x="13428576" y="5812674"/>
              <a:ext cx="3904990" cy="4764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873"/>
                </a:lnSpc>
              </a:pPr>
              <a:r>
                <a:rPr lang="en-US" sz="32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NFRASTRUCTURE</a:t>
              </a:r>
            </a:p>
          </p:txBody>
        </p:sp>
        <p:sp>
          <p:nvSpPr>
            <p:cNvPr id="54" name="TextBox 19">
              <a:extLst>
                <a:ext uri="{FF2B5EF4-FFF2-40B4-BE49-F238E27FC236}">
                  <a16:creationId xmlns:a16="http://schemas.microsoft.com/office/drawing/2014/main" id="{AEA302E0-3017-0F4F-41F5-FC9330F937C2}"/>
                </a:ext>
              </a:extLst>
            </p:cNvPr>
            <p:cNvSpPr txBox="1"/>
            <p:nvPr/>
          </p:nvSpPr>
          <p:spPr>
            <a:xfrm>
              <a:off x="13450872" y="4474232"/>
              <a:ext cx="3180038" cy="4764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873"/>
                </a:lnSpc>
              </a:pPr>
              <a:r>
                <a:rPr lang="en-US" sz="32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CTION</a:t>
              </a:r>
            </a:p>
          </p:txBody>
        </p:sp>
        <p:sp>
          <p:nvSpPr>
            <p:cNvPr id="55" name="TextBox 12">
              <a:extLst>
                <a:ext uri="{FF2B5EF4-FFF2-40B4-BE49-F238E27FC236}">
                  <a16:creationId xmlns:a16="http://schemas.microsoft.com/office/drawing/2014/main" id="{20CB4FB4-5703-D398-D356-261A81798348}"/>
                </a:ext>
              </a:extLst>
            </p:cNvPr>
            <p:cNvSpPr txBox="1"/>
            <p:nvPr/>
          </p:nvSpPr>
          <p:spPr>
            <a:xfrm>
              <a:off x="11622072" y="2405170"/>
              <a:ext cx="6383703" cy="7843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455"/>
                </a:lnSpc>
              </a:pPr>
              <a:r>
                <a:rPr lang="en-US" sz="48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The AIM Approach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140DD-0897-927C-72C9-F3737EA54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33871EA-21D9-4D3C-4E98-98C02FC65121}"/>
              </a:ext>
            </a:extLst>
          </p:cNvPr>
          <p:cNvGrpSpPr/>
          <p:nvPr/>
        </p:nvGrpSpPr>
        <p:grpSpPr>
          <a:xfrm>
            <a:off x="-385721" y="7504139"/>
            <a:ext cx="18995976" cy="3252233"/>
            <a:chOff x="0" y="0"/>
            <a:chExt cx="5003055" cy="85655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3652C9F-C33C-8906-8369-D046BA1F772E}"/>
                </a:ext>
              </a:extLst>
            </p:cNvPr>
            <p:cNvSpPr/>
            <p:nvPr/>
          </p:nvSpPr>
          <p:spPr>
            <a:xfrm>
              <a:off x="0" y="0"/>
              <a:ext cx="5003055" cy="856555"/>
            </a:xfrm>
            <a:custGeom>
              <a:avLst/>
              <a:gdLst/>
              <a:ahLst/>
              <a:cxnLst/>
              <a:rect l="l" t="t" r="r" b="b"/>
              <a:pathLst>
                <a:path w="5003055" h="856555">
                  <a:moveTo>
                    <a:pt x="0" y="0"/>
                  </a:moveTo>
                  <a:lnTo>
                    <a:pt x="5003055" y="0"/>
                  </a:lnTo>
                  <a:lnTo>
                    <a:pt x="5003055" y="856555"/>
                  </a:lnTo>
                  <a:lnTo>
                    <a:pt x="0" y="856555"/>
                  </a:ln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FDEE5F5-D990-4B69-4DF7-9F5029C85810}"/>
                </a:ext>
              </a:extLst>
            </p:cNvPr>
            <p:cNvSpPr txBox="1"/>
            <p:nvPr/>
          </p:nvSpPr>
          <p:spPr>
            <a:xfrm>
              <a:off x="0" y="-38100"/>
              <a:ext cx="5003055" cy="8946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4568BD3D-3A41-EBCA-06C3-B84B7A1E1578}"/>
              </a:ext>
            </a:extLst>
          </p:cNvPr>
          <p:cNvSpPr txBox="1"/>
          <p:nvPr/>
        </p:nvSpPr>
        <p:spPr>
          <a:xfrm>
            <a:off x="12406119" y="4272109"/>
            <a:ext cx="828396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55"/>
              </a:lnSpc>
            </a:pPr>
            <a:r>
              <a:rPr lang="en-US" sz="72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A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01B126A-A4E3-971E-8447-FF11E5856587}"/>
              </a:ext>
            </a:extLst>
          </p:cNvPr>
          <p:cNvGrpSpPr/>
          <p:nvPr/>
        </p:nvGrpSpPr>
        <p:grpSpPr>
          <a:xfrm>
            <a:off x="1371600" y="518595"/>
            <a:ext cx="11755690" cy="1348305"/>
            <a:chOff x="834635" y="137607"/>
            <a:chExt cx="11755690" cy="1348305"/>
          </a:xfrm>
        </p:grpSpPr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B3487974-6FDB-D94E-2172-51D602B0C5F5}"/>
                </a:ext>
              </a:extLst>
            </p:cNvPr>
            <p:cNvSpPr txBox="1"/>
            <p:nvPr/>
          </p:nvSpPr>
          <p:spPr>
            <a:xfrm>
              <a:off x="834635" y="137607"/>
              <a:ext cx="11755690" cy="11771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10400"/>
                </a:lnSpc>
              </a:pPr>
              <a:r>
                <a:rPr lang="en-US" sz="6000" dirty="0">
                  <a:solidFill>
                    <a:srgbClr val="2E2E2E"/>
                  </a:solidFill>
                  <a:latin typeface="Open Sauce"/>
                  <a:ea typeface="Open Sauce"/>
                  <a:cs typeface="Open Sauce"/>
                  <a:sym typeface="Open Sauce"/>
                </a:rPr>
                <a:t>Take Action</a:t>
              </a:r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80D07082-D71E-BDB4-BEB5-CC9D8F12A472}"/>
                </a:ext>
              </a:extLst>
            </p:cNvPr>
            <p:cNvSpPr/>
            <p:nvPr/>
          </p:nvSpPr>
          <p:spPr>
            <a:xfrm>
              <a:off x="834635" y="1485912"/>
              <a:ext cx="5872461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" name="TextBox 10">
            <a:extLst>
              <a:ext uri="{FF2B5EF4-FFF2-40B4-BE49-F238E27FC236}">
                <a16:creationId xmlns:a16="http://schemas.microsoft.com/office/drawing/2014/main" id="{55E35EDB-7273-3762-36F6-845B3924CECA}"/>
              </a:ext>
            </a:extLst>
          </p:cNvPr>
          <p:cNvSpPr txBox="1"/>
          <p:nvPr/>
        </p:nvSpPr>
        <p:spPr>
          <a:xfrm>
            <a:off x="11518355" y="2452161"/>
            <a:ext cx="6232864" cy="679392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 sz="12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04785A-BC91-CE21-A077-80DDC804EC1A}"/>
              </a:ext>
            </a:extLst>
          </p:cNvPr>
          <p:cNvGrpSpPr/>
          <p:nvPr/>
        </p:nvGrpSpPr>
        <p:grpSpPr>
          <a:xfrm>
            <a:off x="2559067" y="2450347"/>
            <a:ext cx="13106400" cy="7785116"/>
            <a:chOff x="3810000" y="2501884"/>
            <a:chExt cx="9603014" cy="5765817"/>
          </a:xfrm>
        </p:grpSpPr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0DE52767-DE5D-0F99-A635-04BF356EEAF7}"/>
                </a:ext>
              </a:extLst>
            </p:cNvPr>
            <p:cNvSpPr/>
            <p:nvPr/>
          </p:nvSpPr>
          <p:spPr>
            <a:xfrm>
              <a:off x="3810000" y="2501884"/>
              <a:ext cx="9603014" cy="5765817"/>
            </a:xfrm>
            <a:custGeom>
              <a:avLst/>
              <a:gdLst/>
              <a:ahLst/>
              <a:cxnLst/>
              <a:rect l="l" t="t" r="r" b="b"/>
              <a:pathLst>
                <a:path w="503541" h="399972">
                  <a:moveTo>
                    <a:pt x="0" y="0"/>
                  </a:moveTo>
                  <a:lnTo>
                    <a:pt x="503541" y="0"/>
                  </a:lnTo>
                  <a:lnTo>
                    <a:pt x="503541" y="399972"/>
                  </a:lnTo>
                  <a:lnTo>
                    <a:pt x="0" y="399972"/>
                  </a:lnTo>
                  <a:close/>
                </a:path>
              </a:pathLst>
            </a:custGeom>
            <a:solidFill>
              <a:srgbClr val="2B3D6C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06F1FFA-F91F-982B-03D4-10020DCBC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6541"/>
            <a:stretch>
              <a:fillRect/>
            </a:stretch>
          </p:blipFill>
          <p:spPr>
            <a:xfrm>
              <a:off x="4054259" y="2776957"/>
              <a:ext cx="9115641" cy="53244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1240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03FE8-B227-DAC3-17AF-376F4D417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4B0408FD-B9D6-ED32-41E5-CCA81B393F8E}"/>
              </a:ext>
            </a:extLst>
          </p:cNvPr>
          <p:cNvSpPr txBox="1"/>
          <p:nvPr/>
        </p:nvSpPr>
        <p:spPr>
          <a:xfrm>
            <a:off x="0" y="-36619"/>
            <a:ext cx="18288000" cy="1177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6000" dirty="0">
                <a:solidFill>
                  <a:srgbClr val="2E2E2E"/>
                </a:solidFill>
                <a:latin typeface="Open Sauce"/>
                <a:ea typeface="Open Sauce"/>
                <a:cs typeface="Open Sauce"/>
                <a:sym typeface="Open Sauce"/>
              </a:rPr>
              <a:t>Capitalize on Existing Success</a:t>
            </a: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A5721E48-A0C0-F904-F0F8-3B88047A6DD1}"/>
              </a:ext>
            </a:extLst>
          </p:cNvPr>
          <p:cNvGrpSpPr/>
          <p:nvPr/>
        </p:nvGrpSpPr>
        <p:grpSpPr>
          <a:xfrm>
            <a:off x="0" y="9258300"/>
            <a:ext cx="11762746" cy="1518644"/>
            <a:chOff x="0" y="0"/>
            <a:chExt cx="3098007" cy="399972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385E9531-C196-6BC0-5466-A264C6074298}"/>
                </a:ext>
              </a:extLst>
            </p:cNvPr>
            <p:cNvSpPr/>
            <p:nvPr/>
          </p:nvSpPr>
          <p:spPr>
            <a:xfrm>
              <a:off x="0" y="0"/>
              <a:ext cx="3098007" cy="399972"/>
            </a:xfrm>
            <a:custGeom>
              <a:avLst/>
              <a:gdLst/>
              <a:ahLst/>
              <a:cxnLst/>
              <a:rect l="l" t="t" r="r" b="b"/>
              <a:pathLst>
                <a:path w="3098007" h="399972">
                  <a:moveTo>
                    <a:pt x="0" y="0"/>
                  </a:moveTo>
                  <a:lnTo>
                    <a:pt x="3098007" y="0"/>
                  </a:lnTo>
                  <a:lnTo>
                    <a:pt x="3098007" y="399972"/>
                  </a:lnTo>
                  <a:lnTo>
                    <a:pt x="0" y="399972"/>
                  </a:lnTo>
                  <a:close/>
                </a:path>
              </a:pathLst>
            </a:custGeom>
            <a:solidFill>
              <a:srgbClr val="2B3D6C"/>
            </a:solidFill>
          </p:spPr>
          <p:txBody>
            <a:bodyPr anchor="ctr"/>
            <a:lstStyle/>
            <a:p>
              <a:r>
                <a:rPr lang="en-US" sz="4400" b="1" dirty="0">
                  <a:solidFill>
                    <a:schemeClr val="bg1"/>
                  </a:solidFill>
                </a:rPr>
                <a:t>ACTION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1C932D94-5E07-F37A-938F-1860D0305CD6}"/>
                </a:ext>
              </a:extLst>
            </p:cNvPr>
            <p:cNvSpPr txBox="1"/>
            <p:nvPr/>
          </p:nvSpPr>
          <p:spPr>
            <a:xfrm>
              <a:off x="0" y="-38100"/>
              <a:ext cx="3098007" cy="43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AutoShape 19">
            <a:extLst>
              <a:ext uri="{FF2B5EF4-FFF2-40B4-BE49-F238E27FC236}">
                <a16:creationId xmlns:a16="http://schemas.microsoft.com/office/drawing/2014/main" id="{B072A7A3-FBB4-9E3F-1F15-54C89C419412}"/>
              </a:ext>
            </a:extLst>
          </p:cNvPr>
          <p:cNvSpPr/>
          <p:nvPr/>
        </p:nvSpPr>
        <p:spPr>
          <a:xfrm flipH="1" flipV="1">
            <a:off x="2286000" y="1542874"/>
            <a:ext cx="76200" cy="720124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FCE6BAE-854E-31E6-B84D-CDA92C4B57B6}"/>
              </a:ext>
            </a:extLst>
          </p:cNvPr>
          <p:cNvGrpSpPr/>
          <p:nvPr/>
        </p:nvGrpSpPr>
        <p:grpSpPr>
          <a:xfrm>
            <a:off x="3162300" y="1341718"/>
            <a:ext cx="11963400" cy="7603561"/>
            <a:chOff x="2514600" y="1140563"/>
            <a:chExt cx="11963400" cy="7603561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0F6EECC2-0256-A572-9D01-07F5DE322A67}"/>
                </a:ext>
              </a:extLst>
            </p:cNvPr>
            <p:cNvGrpSpPr/>
            <p:nvPr/>
          </p:nvGrpSpPr>
          <p:grpSpPr>
            <a:xfrm>
              <a:off x="2514600" y="1140563"/>
              <a:ext cx="11963400" cy="7603561"/>
              <a:chOff x="0" y="-26335"/>
              <a:chExt cx="503541" cy="426307"/>
            </a:xfrm>
            <a:solidFill>
              <a:srgbClr val="2E2E2E"/>
            </a:solidFill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3F550593-ABFC-4F97-1962-E722B9B7A97D}"/>
                  </a:ext>
                </a:extLst>
              </p:cNvPr>
              <p:cNvSpPr/>
              <p:nvPr/>
            </p:nvSpPr>
            <p:spPr>
              <a:xfrm>
                <a:off x="0" y="0"/>
                <a:ext cx="503541" cy="399972"/>
              </a:xfrm>
              <a:custGeom>
                <a:avLst/>
                <a:gdLst/>
                <a:ahLst/>
                <a:cxnLst/>
                <a:rect l="l" t="t" r="r" b="b"/>
                <a:pathLst>
                  <a:path w="503541" h="399972">
                    <a:moveTo>
                      <a:pt x="0" y="0"/>
                    </a:moveTo>
                    <a:lnTo>
                      <a:pt x="503541" y="0"/>
                    </a:lnTo>
                    <a:lnTo>
                      <a:pt x="503541" y="399972"/>
                    </a:lnTo>
                    <a:lnTo>
                      <a:pt x="0" y="399972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2EF42402-8297-6C8E-AFAA-3EEFBE412F2E}"/>
                  </a:ext>
                </a:extLst>
              </p:cNvPr>
              <p:cNvSpPr txBox="1"/>
              <p:nvPr/>
            </p:nvSpPr>
            <p:spPr>
              <a:xfrm>
                <a:off x="0" y="-26335"/>
                <a:ext cx="503541" cy="426307"/>
              </a:xfrm>
              <a:prstGeom prst="rect">
                <a:avLst/>
              </a:prstGeom>
              <a:grpFill/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2" name="Picture 1" descr="A person pouring a drink into a glass">
              <a:extLst>
                <a:ext uri="{FF2B5EF4-FFF2-40B4-BE49-F238E27FC236}">
                  <a16:creationId xmlns:a16="http://schemas.microsoft.com/office/drawing/2014/main" id="{505A6DC4-9F4D-FFF0-E9EC-A8A701C76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1285224"/>
              <a:ext cx="11531227" cy="72110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94592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4B495-3EA2-F767-B68F-F2E0A3724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2C2D25C-E795-67B9-1C6D-E9304628B7E7}"/>
              </a:ext>
            </a:extLst>
          </p:cNvPr>
          <p:cNvSpPr txBox="1"/>
          <p:nvPr/>
        </p:nvSpPr>
        <p:spPr>
          <a:xfrm>
            <a:off x="0" y="-36619"/>
            <a:ext cx="18288000" cy="1177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6000" dirty="0">
                <a:solidFill>
                  <a:srgbClr val="2E2E2E"/>
                </a:solidFill>
                <a:latin typeface="Open Sauce"/>
                <a:ea typeface="Open Sauce"/>
                <a:cs typeface="Open Sauce"/>
                <a:sym typeface="Open Sauce"/>
              </a:rPr>
              <a:t>Capitalize on Existing Success</a:t>
            </a: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D245D0B0-5AA0-660D-D69E-4DF763618634}"/>
              </a:ext>
            </a:extLst>
          </p:cNvPr>
          <p:cNvGrpSpPr/>
          <p:nvPr/>
        </p:nvGrpSpPr>
        <p:grpSpPr>
          <a:xfrm>
            <a:off x="0" y="9258300"/>
            <a:ext cx="11762746" cy="1518644"/>
            <a:chOff x="0" y="0"/>
            <a:chExt cx="3098007" cy="399972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16B46FA0-38B8-E9F7-95D9-E5A49940C4CC}"/>
                </a:ext>
              </a:extLst>
            </p:cNvPr>
            <p:cNvSpPr/>
            <p:nvPr/>
          </p:nvSpPr>
          <p:spPr>
            <a:xfrm>
              <a:off x="0" y="0"/>
              <a:ext cx="3098007" cy="399972"/>
            </a:xfrm>
            <a:custGeom>
              <a:avLst/>
              <a:gdLst/>
              <a:ahLst/>
              <a:cxnLst/>
              <a:rect l="l" t="t" r="r" b="b"/>
              <a:pathLst>
                <a:path w="3098007" h="399972">
                  <a:moveTo>
                    <a:pt x="0" y="0"/>
                  </a:moveTo>
                  <a:lnTo>
                    <a:pt x="3098007" y="0"/>
                  </a:lnTo>
                  <a:lnTo>
                    <a:pt x="3098007" y="399972"/>
                  </a:lnTo>
                  <a:lnTo>
                    <a:pt x="0" y="399972"/>
                  </a:lnTo>
                  <a:close/>
                </a:path>
              </a:pathLst>
            </a:custGeom>
            <a:solidFill>
              <a:srgbClr val="2B3D6C"/>
            </a:solidFill>
          </p:spPr>
          <p:txBody>
            <a:bodyPr anchor="ctr"/>
            <a:lstStyle/>
            <a:p>
              <a:r>
                <a:rPr lang="en-US" sz="4400" b="1" dirty="0">
                  <a:solidFill>
                    <a:schemeClr val="bg1"/>
                  </a:solidFill>
                </a:rPr>
                <a:t>ACTION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21EB2F06-6A30-800F-D2DA-12ACB514D703}"/>
                </a:ext>
              </a:extLst>
            </p:cNvPr>
            <p:cNvSpPr txBox="1"/>
            <p:nvPr/>
          </p:nvSpPr>
          <p:spPr>
            <a:xfrm>
              <a:off x="0" y="-38100"/>
              <a:ext cx="3098007" cy="43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AutoShape 19">
            <a:extLst>
              <a:ext uri="{FF2B5EF4-FFF2-40B4-BE49-F238E27FC236}">
                <a16:creationId xmlns:a16="http://schemas.microsoft.com/office/drawing/2014/main" id="{09EDC379-BDE3-2DE3-A418-0CEEED3BB92B}"/>
              </a:ext>
            </a:extLst>
          </p:cNvPr>
          <p:cNvSpPr/>
          <p:nvPr/>
        </p:nvSpPr>
        <p:spPr>
          <a:xfrm flipH="1" flipV="1">
            <a:off x="2286000" y="1542874"/>
            <a:ext cx="76200" cy="720124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1963DB-970F-C099-62EE-B9E293D50727}"/>
              </a:ext>
            </a:extLst>
          </p:cNvPr>
          <p:cNvGrpSpPr/>
          <p:nvPr/>
        </p:nvGrpSpPr>
        <p:grpSpPr>
          <a:xfrm>
            <a:off x="3162300" y="1469981"/>
            <a:ext cx="11963400" cy="7603563"/>
            <a:chOff x="3162300" y="1341719"/>
            <a:chExt cx="11963400" cy="7603563"/>
          </a:xfrm>
        </p:grpSpPr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6E68800A-0707-940D-54F8-1FC39FFBE370}"/>
                </a:ext>
              </a:extLst>
            </p:cNvPr>
            <p:cNvSpPr txBox="1"/>
            <p:nvPr/>
          </p:nvSpPr>
          <p:spPr>
            <a:xfrm>
              <a:off x="8382000" y="2324099"/>
              <a:ext cx="6743700" cy="6621183"/>
            </a:xfrm>
            <a:prstGeom prst="rect">
              <a:avLst/>
            </a:prstGeom>
            <a:solidFill>
              <a:srgbClr val="2E2E2E"/>
            </a:solidFill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60E5F114-A126-24A8-8D0D-1A827966E24F}"/>
                </a:ext>
              </a:extLst>
            </p:cNvPr>
            <p:cNvGrpSpPr/>
            <p:nvPr/>
          </p:nvGrpSpPr>
          <p:grpSpPr>
            <a:xfrm>
              <a:off x="3162300" y="1341719"/>
              <a:ext cx="6667500" cy="6621182"/>
              <a:chOff x="0" y="-26335"/>
              <a:chExt cx="503541" cy="426307"/>
            </a:xfrm>
            <a:solidFill>
              <a:srgbClr val="2E2E2E"/>
            </a:solidFill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3F57E83E-457C-0820-600C-C4BB321FFEA7}"/>
                  </a:ext>
                </a:extLst>
              </p:cNvPr>
              <p:cNvSpPr/>
              <p:nvPr/>
            </p:nvSpPr>
            <p:spPr>
              <a:xfrm>
                <a:off x="0" y="0"/>
                <a:ext cx="503541" cy="399972"/>
              </a:xfrm>
              <a:custGeom>
                <a:avLst/>
                <a:gdLst/>
                <a:ahLst/>
                <a:cxnLst/>
                <a:rect l="l" t="t" r="r" b="b"/>
                <a:pathLst>
                  <a:path w="503541" h="399972">
                    <a:moveTo>
                      <a:pt x="0" y="0"/>
                    </a:moveTo>
                    <a:lnTo>
                      <a:pt x="503541" y="0"/>
                    </a:lnTo>
                    <a:lnTo>
                      <a:pt x="503541" y="399972"/>
                    </a:lnTo>
                    <a:lnTo>
                      <a:pt x="0" y="399972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AD780C33-6099-F129-5639-53F6DDC27D6F}"/>
                  </a:ext>
                </a:extLst>
              </p:cNvPr>
              <p:cNvSpPr txBox="1"/>
              <p:nvPr/>
            </p:nvSpPr>
            <p:spPr>
              <a:xfrm>
                <a:off x="0" y="-26335"/>
                <a:ext cx="503541" cy="426307"/>
              </a:xfrm>
              <a:prstGeom prst="rect">
                <a:avLst/>
              </a:prstGeom>
              <a:grpFill/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9576A39-4B8E-3D07-CEF4-3747E436A3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630" b="22598"/>
            <a:stretch/>
          </p:blipFill>
          <p:spPr>
            <a:xfrm>
              <a:off x="8638546" y="2597935"/>
              <a:ext cx="6248400" cy="61461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 descr="A group of people working on a piece of wood">
              <a:extLst>
                <a:ext uri="{FF2B5EF4-FFF2-40B4-BE49-F238E27FC236}">
                  <a16:creationId xmlns:a16="http://schemas.microsoft.com/office/drawing/2014/main" id="{52697A79-0FF9-2852-5974-36D914706F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52"/>
            <a:stretch/>
          </p:blipFill>
          <p:spPr>
            <a:xfrm>
              <a:off x="3401054" y="1525619"/>
              <a:ext cx="6248396" cy="61477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920474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VDE-Blue-Theme">
  <a:themeElements>
    <a:clrScheme name="WVDE Colors">
      <a:dk1>
        <a:srgbClr val="55595C"/>
      </a:dk1>
      <a:lt1>
        <a:srgbClr val="FFFFFF"/>
      </a:lt1>
      <a:dk2>
        <a:srgbClr val="444951"/>
      </a:dk2>
      <a:lt2>
        <a:srgbClr val="E7E6E6"/>
      </a:lt2>
      <a:accent1>
        <a:srgbClr val="00709B"/>
      </a:accent1>
      <a:accent2>
        <a:srgbClr val="C9AB57"/>
      </a:accent2>
      <a:accent3>
        <a:srgbClr val="824C3C"/>
      </a:accent3>
      <a:accent4>
        <a:srgbClr val="E7AF2B"/>
      </a:accent4>
      <a:accent5>
        <a:srgbClr val="5B9BD5"/>
      </a:accent5>
      <a:accent6>
        <a:srgbClr val="35AA4E"/>
      </a:accent6>
      <a:hlink>
        <a:srgbClr val="00709B"/>
      </a:hlink>
      <a:folHlink>
        <a:srgbClr val="00709B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VDE-Blue-Theme" id="{D78C6B5F-60E8-1B47-82F6-F07816BF6DAB}" vid="{E7E72C0D-6EB4-3742-8446-CF1A040524D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A7CF5A6-1B68-4B3E-8230-A24BD1D54B1A}">
  <we:reference id="WA200010001" version="1.0.0.1" store="Omex" storeType="OMEX"/>
  <we:alternateReferences>
    <we:reference id="WA200010001" version="1.0.0.1" store="WA200010001" storeType="OMEX"/>
  </we:alternateReferences>
  <we:properties>
    <we:property name="claude.fileId" value="&quot;950d3e9d-318e-4efe-a976-ac4ee7fa0572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157</Words>
  <Application>Microsoft Office PowerPoint</Application>
  <PresentationFormat>Custom</PresentationFormat>
  <Paragraphs>78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Aptos</vt:lpstr>
      <vt:lpstr>Fira Sans Light</vt:lpstr>
      <vt:lpstr>Open Sauce</vt:lpstr>
      <vt:lpstr>Montserrat</vt:lpstr>
      <vt:lpstr>Arial Black</vt:lpstr>
      <vt:lpstr>Calibri</vt:lpstr>
      <vt:lpstr>Office Theme</vt:lpstr>
      <vt:lpstr>WVDE-Blue-Theme</vt:lpstr>
      <vt:lpstr>Classroom 2 Career Apprenticeships  Enhancing Work-Based Learning Through West Virginia’s Classroom2Career Initiative and Youth Apprenticeship Expansion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Classroom 2 Career Apprenticeships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Blue Professional Business Report Presentation</dc:title>
  <dc:creator>Adam Canter</dc:creator>
  <cp:lastModifiedBy>Adam Canter</cp:lastModifiedBy>
  <cp:revision>2</cp:revision>
  <dcterms:created xsi:type="dcterms:W3CDTF">2006-08-16T00:00:00Z</dcterms:created>
  <dcterms:modified xsi:type="dcterms:W3CDTF">2026-04-28T18:04:38Z</dcterms:modified>
  <dc:identifier>DAHIJyjthl0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60f4a70-4b6c-4bd4-a002-31edb9c00abe_Enabled">
    <vt:lpwstr>true</vt:lpwstr>
  </property>
  <property fmtid="{D5CDD505-2E9C-101B-9397-08002B2CF9AE}" pid="3" name="MSIP_Label_460f4a70-4b6c-4bd4-a002-31edb9c00abe_SetDate">
    <vt:lpwstr>2026-04-28T15:04:25Z</vt:lpwstr>
  </property>
  <property fmtid="{D5CDD505-2E9C-101B-9397-08002B2CF9AE}" pid="4" name="MSIP_Label_460f4a70-4b6c-4bd4-a002-31edb9c00abe_Method">
    <vt:lpwstr>Standard</vt:lpwstr>
  </property>
  <property fmtid="{D5CDD505-2E9C-101B-9397-08002B2CF9AE}" pid="5" name="MSIP_Label_460f4a70-4b6c-4bd4-a002-31edb9c00abe_Name">
    <vt:lpwstr>General</vt:lpwstr>
  </property>
  <property fmtid="{D5CDD505-2E9C-101B-9397-08002B2CF9AE}" pid="6" name="MSIP_Label_460f4a70-4b6c-4bd4-a002-31edb9c00abe_SiteId">
    <vt:lpwstr>e019b04b-330c-467a-8bae-09fb17374d6a</vt:lpwstr>
  </property>
  <property fmtid="{D5CDD505-2E9C-101B-9397-08002B2CF9AE}" pid="7" name="MSIP_Label_460f4a70-4b6c-4bd4-a002-31edb9c00abe_ActionId">
    <vt:lpwstr>862d9e3a-1419-4932-adff-7cb10eaf48ec</vt:lpwstr>
  </property>
  <property fmtid="{D5CDD505-2E9C-101B-9397-08002B2CF9AE}" pid="8" name="MSIP_Label_460f4a70-4b6c-4bd4-a002-31edb9c00abe_ContentBits">
    <vt:lpwstr>0</vt:lpwstr>
  </property>
  <property fmtid="{D5CDD505-2E9C-101B-9397-08002B2CF9AE}" pid="9" name="MSIP_Label_460f4a70-4b6c-4bd4-a002-31edb9c00abe_Tag">
    <vt:lpwstr>10, 3, 0, 1</vt:lpwstr>
  </property>
</Properties>
</file>