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4" r:id="rId5"/>
    <p:sldMasterId id="214748370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Lst>
  <p:sldSz cy="5143500" cx="9144000"/>
  <p:notesSz cx="6858000" cy="9144000"/>
  <p:embeddedFontLst>
    <p:embeddedFont>
      <p:font typeface="Neuton Light"/>
      <p:regular r:id="rId41"/>
      <p:bold r:id="rId42"/>
      <p:boldItalic r:id="rId43"/>
    </p:embeddedFont>
    <p:embeddedFont>
      <p:font typeface="Hanken Grotesk"/>
      <p:regular r:id="rId44"/>
      <p:bold r:id="rId45"/>
      <p:italic r:id="rId46"/>
      <p:boldItalic r:id="rId47"/>
    </p:embeddedFont>
    <p:embeddedFont>
      <p:font typeface="Roboto"/>
      <p:regular r:id="rId48"/>
      <p:bold r:id="rId49"/>
      <p:italic r:id="rId50"/>
      <p:boldItalic r:id="rId51"/>
    </p:embeddedFont>
    <p:embeddedFont>
      <p:font typeface="Hanken Grotesk SemiBold"/>
      <p:regular r:id="rId52"/>
      <p:bold r:id="rId53"/>
      <p:italic r:id="rId54"/>
      <p:boldItalic r:id="rId55"/>
    </p:embeddedFont>
    <p:embeddedFont>
      <p:font typeface="Neuton"/>
      <p:regular r:id="rId56"/>
      <p:bold r:id="rId57"/>
      <p:italic r:id="rId58"/>
    </p:embeddedFont>
    <p:embeddedFont>
      <p:font typeface="Hanken Grotesk Light"/>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07F90FD-918E-450F-AE1B-F9EB034A77D3}">
  <a:tblStyle styleId="{707F90FD-918E-450F-AE1B-F9EB034A77D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font" Target="fonts/NeutonLight-bold.fntdata"/><Relationship Id="rId41" Type="http://schemas.openxmlformats.org/officeDocument/2006/relationships/font" Target="fonts/NeutonLight-regular.fntdata"/><Relationship Id="rId44" Type="http://schemas.openxmlformats.org/officeDocument/2006/relationships/font" Target="fonts/HankenGrotesk-regular.fntdata"/><Relationship Id="rId43" Type="http://schemas.openxmlformats.org/officeDocument/2006/relationships/font" Target="fonts/NeutonLight-boldItalic.fntdata"/><Relationship Id="rId46" Type="http://schemas.openxmlformats.org/officeDocument/2006/relationships/font" Target="fonts/HankenGrotesk-italic.fntdata"/><Relationship Id="rId45" Type="http://schemas.openxmlformats.org/officeDocument/2006/relationships/font" Target="fonts/HankenGrotesk-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Roboto-regular.fntdata"/><Relationship Id="rId47" Type="http://schemas.openxmlformats.org/officeDocument/2006/relationships/font" Target="fonts/HankenGrotesk-boldItalic.fntdata"/><Relationship Id="rId49" Type="http://schemas.openxmlformats.org/officeDocument/2006/relationships/font" Target="fonts/Roboto-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HankenGroteskLight-boldItalic.fntdata"/><Relationship Id="rId61" Type="http://schemas.openxmlformats.org/officeDocument/2006/relationships/font" Target="fonts/HankenGroteskLight-italic.fnt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font" Target="fonts/HankenGroteskLight-bold.fntdata"/><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Roboto-boldItalic.fntdata"/><Relationship Id="rId50" Type="http://schemas.openxmlformats.org/officeDocument/2006/relationships/font" Target="fonts/Roboto-italic.fntdata"/><Relationship Id="rId53" Type="http://schemas.openxmlformats.org/officeDocument/2006/relationships/font" Target="fonts/HankenGroteskSemiBold-bold.fntdata"/><Relationship Id="rId52" Type="http://schemas.openxmlformats.org/officeDocument/2006/relationships/font" Target="fonts/HankenGroteskSemiBold-regular.fntdata"/><Relationship Id="rId11" Type="http://schemas.openxmlformats.org/officeDocument/2006/relationships/slide" Target="slides/slide4.xml"/><Relationship Id="rId55" Type="http://schemas.openxmlformats.org/officeDocument/2006/relationships/font" Target="fonts/HankenGroteskSemiBold-boldItalic.fntdata"/><Relationship Id="rId10" Type="http://schemas.openxmlformats.org/officeDocument/2006/relationships/slide" Target="slides/slide3.xml"/><Relationship Id="rId54" Type="http://schemas.openxmlformats.org/officeDocument/2006/relationships/font" Target="fonts/HankenGroteskSemiBold-italic.fntdata"/><Relationship Id="rId13" Type="http://schemas.openxmlformats.org/officeDocument/2006/relationships/slide" Target="slides/slide6.xml"/><Relationship Id="rId57" Type="http://schemas.openxmlformats.org/officeDocument/2006/relationships/font" Target="fonts/Neuton-bold.fntdata"/><Relationship Id="rId12" Type="http://schemas.openxmlformats.org/officeDocument/2006/relationships/slide" Target="slides/slide5.xml"/><Relationship Id="rId56" Type="http://schemas.openxmlformats.org/officeDocument/2006/relationships/font" Target="fonts/Neuton-regular.fntdata"/><Relationship Id="rId15" Type="http://schemas.openxmlformats.org/officeDocument/2006/relationships/slide" Target="slides/slide8.xml"/><Relationship Id="rId59" Type="http://schemas.openxmlformats.org/officeDocument/2006/relationships/font" Target="fonts/HankenGroteskLight-regular.fntdata"/><Relationship Id="rId14" Type="http://schemas.openxmlformats.org/officeDocument/2006/relationships/slide" Target="slides/slide7.xml"/><Relationship Id="rId58" Type="http://schemas.openxmlformats.org/officeDocument/2006/relationships/font" Target="fonts/Neuton-italic.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3ead59289b7_0_1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2" name="Google Shape;622;g3ead59289b7_0_1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3e4ba3137fc_0_2079: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1" name="Google Shape;891;g3e4ba3137fc_0_20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3e4ba3137fc_0_2128: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1" name="Google Shape;941;g3e4ba3137fc_0_2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g3e4ba3137fc_0_2147: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1" name="Google Shape;961;g3e4ba3137fc_0_2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g3e4ba3137fc_0_219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5" name="Google Shape;1005;g3e4ba3137fc_0_2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g3e4ba3137fc_0_220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6" name="Google Shape;1016;g3e4ba3137fc_0_2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3e4ba3137fc_0_2239: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6" name="Google Shape;1056;g3e4ba3137fc_0_2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g3eebeba7a35_0_7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8" name="Google Shape;1098;g3eebeba7a35_0_7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g3ef138817e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0" name="Google Shape;1110;g3ef138817e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g3e4ba3137f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6" name="Google Shape;1136;g3e4ba3137f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g3ef138817e5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2" name="Google Shape;1142;g3ef138817e5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3eebeba7a35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3" name="Google Shape;633;g3eebeba7a35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3ef138817e5_0_4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8" name="Google Shape;1148;g3ef138817e5_0_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3" name="Shape 1153"/>
        <p:cNvGrpSpPr/>
        <p:nvPr/>
      </p:nvGrpSpPr>
      <p:grpSpPr>
        <a:xfrm>
          <a:off x="0" y="0"/>
          <a:ext cx="0" cy="0"/>
          <a:chOff x="0" y="0"/>
          <a:chExt cx="0" cy="0"/>
        </a:xfrm>
      </p:grpSpPr>
      <p:sp>
        <p:nvSpPr>
          <p:cNvPr id="1154" name="Google Shape;1154;g3ef138817e5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5" name="Google Shape;1155;g3ef138817e5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8" name="Shape 1158"/>
        <p:cNvGrpSpPr/>
        <p:nvPr/>
      </p:nvGrpSpPr>
      <p:grpSpPr>
        <a:xfrm>
          <a:off x="0" y="0"/>
          <a:ext cx="0" cy="0"/>
          <a:chOff x="0" y="0"/>
          <a:chExt cx="0" cy="0"/>
        </a:xfrm>
      </p:grpSpPr>
      <p:sp>
        <p:nvSpPr>
          <p:cNvPr id="1159" name="Google Shape;1159;g3ef56286bb6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0" name="Google Shape;1160;g3ef56286bb6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0" name="Shape 1170"/>
        <p:cNvGrpSpPr/>
        <p:nvPr/>
      </p:nvGrpSpPr>
      <p:grpSpPr>
        <a:xfrm>
          <a:off x="0" y="0"/>
          <a:ext cx="0" cy="0"/>
          <a:chOff x="0" y="0"/>
          <a:chExt cx="0" cy="0"/>
        </a:xfrm>
      </p:grpSpPr>
      <p:sp>
        <p:nvSpPr>
          <p:cNvPr id="1171" name="Google Shape;1171;g3eebeba7a35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2" name="Google Shape;1172;g3eebeba7a35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3ef56286bb6_4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3" name="Google Shape;1183;g3ef56286bb6_4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g3ef56286bb6_4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0" name="Google Shape;1190;g3ef56286bb6_4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g3ef56286bb6_4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6" name="Google Shape;1196;g3ef56286bb6_4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9" name="Shape 1199"/>
        <p:cNvGrpSpPr/>
        <p:nvPr/>
      </p:nvGrpSpPr>
      <p:grpSpPr>
        <a:xfrm>
          <a:off x="0" y="0"/>
          <a:ext cx="0" cy="0"/>
          <a:chOff x="0" y="0"/>
          <a:chExt cx="0" cy="0"/>
        </a:xfrm>
      </p:grpSpPr>
      <p:sp>
        <p:nvSpPr>
          <p:cNvPr id="1200" name="Google Shape;1200;g3eebeba7a35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1" name="Google Shape;1201;g3eebeba7a35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3eebb2d3379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2" name="Google Shape;1222;g3eebb2d3379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3eebb2d3379_2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9" name="Google Shape;1229;g3eebb2d3379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eebeba7a35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 name="Google Shape;663;g3eebeba7a35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3eebb2d3379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3eebb2d3379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9" name="Shape 1239"/>
        <p:cNvGrpSpPr/>
        <p:nvPr/>
      </p:nvGrpSpPr>
      <p:grpSpPr>
        <a:xfrm>
          <a:off x="0" y="0"/>
          <a:ext cx="0" cy="0"/>
          <a:chOff x="0" y="0"/>
          <a:chExt cx="0" cy="0"/>
        </a:xfrm>
      </p:grpSpPr>
      <p:sp>
        <p:nvSpPr>
          <p:cNvPr id="1240" name="Google Shape;1240;g3eebb2d3379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1" name="Google Shape;1241;g3eebb2d3379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g3eebb2d3379_2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8" name="Google Shape;1248;g3eebb2d3379_2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g3eebeba7a35_0_7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4" name="Google Shape;1254;g3eebeba7a35_0_7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ef4fd0541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3ef4fd0541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spcBef>
                <a:spcPts val="90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3e4ba3137fc_0_1896: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3e4ba3137fc_0_18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3e4ba3137fc_0_190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8" name="Google Shape;708;g3e4ba3137fc_0_19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3e4ba3137fc_0_1943: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3e4ba3137fc_0_19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3e4ba3137fc_0_1986: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6" name="Google Shape;796;g3e4ba3137fc_0_19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Co-Teach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g3e4ba3137fc_0_203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1" name="Google Shape;841;g3e4ba3137fc_0_20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Background">
  <p:cSld name="CUSTOM">
    <p:bg>
      <p:bgPr>
        <a:solidFill>
          <a:schemeClr val="dk2"/>
        </a:solidFill>
      </p:bgPr>
    </p:bg>
    <p:spTree>
      <p:nvGrpSpPr>
        <p:cNvPr id="54" name="Shape 54"/>
        <p:cNvGrpSpPr/>
        <p:nvPr/>
      </p:nvGrpSpPr>
      <p:grpSpPr>
        <a:xfrm>
          <a:off x="0" y="0"/>
          <a:ext cx="0" cy="0"/>
          <a:chOff x="0" y="0"/>
          <a:chExt cx="0" cy="0"/>
        </a:xfrm>
      </p:grpSpPr>
      <p:sp>
        <p:nvSpPr>
          <p:cNvPr id="55" name="Google Shape;55;p14"/>
          <p:cNvSpPr/>
          <p:nvPr/>
        </p:nvSpPr>
        <p:spPr>
          <a:xfrm>
            <a:off x="-2450" y="486600"/>
            <a:ext cx="9144000" cy="4656900"/>
          </a:xfrm>
          <a:prstGeom prst="roundRect">
            <a:avLst>
              <a:gd fmla="val 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cxnSp>
        <p:nvCxnSpPr>
          <p:cNvPr id="56" name="Google Shape;56;p14"/>
          <p:cNvCxnSpPr/>
          <p:nvPr/>
        </p:nvCxnSpPr>
        <p:spPr>
          <a:xfrm rot="10800000">
            <a:off x="593700" y="3671900"/>
            <a:ext cx="7948200" cy="0"/>
          </a:xfrm>
          <a:prstGeom prst="straightConnector1">
            <a:avLst/>
          </a:prstGeom>
          <a:noFill/>
          <a:ln cap="flat" cmpd="sng" w="9525">
            <a:solidFill>
              <a:schemeClr val="dk1"/>
            </a:solidFill>
            <a:prstDash val="solid"/>
            <a:round/>
            <a:headEnd len="sm" w="sm" type="none"/>
            <a:tailEnd len="sm" w="sm" type="none"/>
          </a:ln>
        </p:spPr>
      </p:cxnSp>
      <p:sp>
        <p:nvSpPr>
          <p:cNvPr id="57" name="Google Shape;57;p14"/>
          <p:cNvSpPr txBox="1"/>
          <p:nvPr>
            <p:ph type="title"/>
          </p:nvPr>
        </p:nvSpPr>
        <p:spPr>
          <a:xfrm>
            <a:off x="593175" y="486000"/>
            <a:ext cx="7916400" cy="27432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8000"/>
              <a:buFont typeface="Neuton Light"/>
              <a:buNone/>
              <a:defRPr sz="8000"/>
            </a:lvl1pPr>
            <a:lvl2pPr lvl="1">
              <a:lnSpc>
                <a:spcPct val="80000"/>
              </a:lnSpc>
              <a:spcBef>
                <a:spcPts val="0"/>
              </a:spcBef>
              <a:spcAft>
                <a:spcPts val="0"/>
              </a:spcAft>
              <a:buSzPts val="5000"/>
              <a:buFont typeface="Neuton Light"/>
              <a:buNone/>
              <a:defRPr sz="5000"/>
            </a:lvl2pPr>
            <a:lvl3pPr lvl="2">
              <a:lnSpc>
                <a:spcPct val="80000"/>
              </a:lnSpc>
              <a:spcBef>
                <a:spcPts val="0"/>
              </a:spcBef>
              <a:spcAft>
                <a:spcPts val="0"/>
              </a:spcAft>
              <a:buSzPts val="5000"/>
              <a:buFont typeface="Neuton Light"/>
              <a:buNone/>
              <a:defRPr sz="5000"/>
            </a:lvl3pPr>
            <a:lvl4pPr lvl="3">
              <a:lnSpc>
                <a:spcPct val="80000"/>
              </a:lnSpc>
              <a:spcBef>
                <a:spcPts val="0"/>
              </a:spcBef>
              <a:spcAft>
                <a:spcPts val="0"/>
              </a:spcAft>
              <a:buSzPts val="5000"/>
              <a:buFont typeface="Neuton Light"/>
              <a:buNone/>
              <a:defRPr sz="5000"/>
            </a:lvl4pPr>
            <a:lvl5pPr lvl="4">
              <a:lnSpc>
                <a:spcPct val="80000"/>
              </a:lnSpc>
              <a:spcBef>
                <a:spcPts val="0"/>
              </a:spcBef>
              <a:spcAft>
                <a:spcPts val="0"/>
              </a:spcAft>
              <a:buSzPts val="5000"/>
              <a:buFont typeface="Neuton Light"/>
              <a:buNone/>
              <a:defRPr sz="5000"/>
            </a:lvl5pPr>
            <a:lvl6pPr lvl="5">
              <a:lnSpc>
                <a:spcPct val="80000"/>
              </a:lnSpc>
              <a:spcBef>
                <a:spcPts val="0"/>
              </a:spcBef>
              <a:spcAft>
                <a:spcPts val="0"/>
              </a:spcAft>
              <a:buSzPts val="5000"/>
              <a:buFont typeface="Neuton Light"/>
              <a:buNone/>
              <a:defRPr sz="5000"/>
            </a:lvl6pPr>
            <a:lvl7pPr lvl="6">
              <a:lnSpc>
                <a:spcPct val="80000"/>
              </a:lnSpc>
              <a:spcBef>
                <a:spcPts val="0"/>
              </a:spcBef>
              <a:spcAft>
                <a:spcPts val="0"/>
              </a:spcAft>
              <a:buSzPts val="5000"/>
              <a:buFont typeface="Neuton Light"/>
              <a:buNone/>
              <a:defRPr sz="5000"/>
            </a:lvl7pPr>
            <a:lvl8pPr lvl="7">
              <a:lnSpc>
                <a:spcPct val="80000"/>
              </a:lnSpc>
              <a:spcBef>
                <a:spcPts val="0"/>
              </a:spcBef>
              <a:spcAft>
                <a:spcPts val="0"/>
              </a:spcAft>
              <a:buSzPts val="5000"/>
              <a:buFont typeface="Neuton Light"/>
              <a:buNone/>
              <a:defRPr sz="5000"/>
            </a:lvl8pPr>
            <a:lvl9pPr lvl="8">
              <a:lnSpc>
                <a:spcPct val="80000"/>
              </a:lnSpc>
              <a:spcBef>
                <a:spcPts val="0"/>
              </a:spcBef>
              <a:spcAft>
                <a:spcPts val="0"/>
              </a:spcAft>
              <a:buSzPts val="5000"/>
              <a:buFont typeface="Neuton Light"/>
              <a:buNone/>
              <a:defRPr sz="5000"/>
            </a:lvl9pPr>
          </a:lstStyle>
          <a:p/>
        </p:txBody>
      </p:sp>
      <p:sp>
        <p:nvSpPr>
          <p:cNvPr id="58" name="Google Shape;58;p14"/>
          <p:cNvSpPr txBox="1"/>
          <p:nvPr>
            <p:ph idx="1" type="body"/>
          </p:nvPr>
        </p:nvSpPr>
        <p:spPr>
          <a:xfrm>
            <a:off x="575438" y="4387200"/>
            <a:ext cx="2919600" cy="648000"/>
          </a:xfrm>
          <a:prstGeom prst="rect">
            <a:avLst/>
          </a:prstGeom>
        </p:spPr>
        <p:txBody>
          <a:bodyPr anchorCtr="0" anchor="t" bIns="91425" lIns="0" spcFirstLastPara="1" rIns="0" wrap="square" tIns="0">
            <a:normAutofit/>
          </a:bodyPr>
          <a:lstStyle>
            <a:lvl1pPr indent="-292100" lvl="0" marL="457200">
              <a:spcBef>
                <a:spcPts val="0"/>
              </a:spcBef>
              <a:spcAft>
                <a:spcPts val="0"/>
              </a:spcAft>
              <a:buSzPts val="1000"/>
              <a:buFont typeface="Hanken Grotesk"/>
              <a:buChar char="●"/>
              <a:defRPr/>
            </a:lvl1pPr>
            <a:lvl2pPr indent="-292100" lvl="1" marL="914400">
              <a:spcBef>
                <a:spcPts val="0"/>
              </a:spcBef>
              <a:spcAft>
                <a:spcPts val="0"/>
              </a:spcAft>
              <a:buSzPts val="1000"/>
              <a:buFont typeface="Hanken Grotesk"/>
              <a:buChar char="○"/>
              <a:defRPr/>
            </a:lvl2pPr>
            <a:lvl3pPr indent="-292100" lvl="2" marL="1371600">
              <a:spcBef>
                <a:spcPts val="0"/>
              </a:spcBef>
              <a:spcAft>
                <a:spcPts val="0"/>
              </a:spcAft>
              <a:buSzPts val="1000"/>
              <a:buFont typeface="Hanken Grotesk"/>
              <a:buChar char="■"/>
              <a:defRPr/>
            </a:lvl3pPr>
            <a:lvl4pPr indent="-292100" lvl="3" marL="1828800">
              <a:spcBef>
                <a:spcPts val="0"/>
              </a:spcBef>
              <a:spcAft>
                <a:spcPts val="0"/>
              </a:spcAft>
              <a:buSzPts val="1000"/>
              <a:buFont typeface="Hanken Grotesk"/>
              <a:buChar char="●"/>
              <a:defRPr/>
            </a:lvl4pPr>
            <a:lvl5pPr indent="-292100" lvl="4" marL="2286000">
              <a:spcBef>
                <a:spcPts val="0"/>
              </a:spcBef>
              <a:spcAft>
                <a:spcPts val="0"/>
              </a:spcAft>
              <a:buSzPts val="1000"/>
              <a:buFont typeface="Hanken Grotesk"/>
              <a:buChar char="○"/>
              <a:defRPr/>
            </a:lvl5pPr>
            <a:lvl6pPr indent="-292100" lvl="5" marL="2743200">
              <a:spcBef>
                <a:spcPts val="0"/>
              </a:spcBef>
              <a:spcAft>
                <a:spcPts val="0"/>
              </a:spcAft>
              <a:buSzPts val="1000"/>
              <a:buFont typeface="Hanken Grotesk"/>
              <a:buChar char="■"/>
              <a:defRPr/>
            </a:lvl6pPr>
            <a:lvl7pPr indent="-292100" lvl="6" marL="3200400">
              <a:spcBef>
                <a:spcPts val="0"/>
              </a:spcBef>
              <a:spcAft>
                <a:spcPts val="0"/>
              </a:spcAft>
              <a:buSzPts val="1000"/>
              <a:buFont typeface="Hanken Grotesk"/>
              <a:buChar char="●"/>
              <a:defRPr/>
            </a:lvl7pPr>
            <a:lvl8pPr indent="-292100" lvl="7" marL="3657600">
              <a:spcBef>
                <a:spcPts val="0"/>
              </a:spcBef>
              <a:spcAft>
                <a:spcPts val="0"/>
              </a:spcAft>
              <a:buSzPts val="1000"/>
              <a:buFont typeface="Hanken Grotesk"/>
              <a:buChar char="○"/>
              <a:defRPr/>
            </a:lvl8pPr>
            <a:lvl9pPr indent="-292100" lvl="8" marL="4114800">
              <a:spcBef>
                <a:spcPts val="0"/>
              </a:spcBef>
              <a:spcAft>
                <a:spcPts val="0"/>
              </a:spcAft>
              <a:buSzPts val="1000"/>
              <a:buFont typeface="Hanken Grotesk"/>
              <a:buChar char="■"/>
              <a:defRPr/>
            </a:lvl9pPr>
          </a:lstStyle>
          <a:p/>
        </p:txBody>
      </p:sp>
      <p:sp>
        <p:nvSpPr>
          <p:cNvPr id="59" name="Google Shape;59;p14"/>
          <p:cNvSpPr txBox="1"/>
          <p:nvPr>
            <p:ph idx="2" type="subTitle"/>
          </p:nvPr>
        </p:nvSpPr>
        <p:spPr>
          <a:xfrm>
            <a:off x="1284638" y="214800"/>
            <a:ext cx="1501200" cy="183600"/>
          </a:xfrm>
          <a:prstGeom prst="rect">
            <a:avLst/>
          </a:prstGeom>
        </p:spPr>
        <p:txBody>
          <a:bodyPr anchorCtr="0" anchor="ctr" bIns="0" lIns="0" spcFirstLastPara="1" rIns="0" wrap="square" tIns="0">
            <a:normAutofit/>
          </a:bodyPr>
          <a:lstStyle>
            <a:lvl1pPr lvl="0" algn="ctr">
              <a:spcBef>
                <a:spcPts val="0"/>
              </a:spcBef>
              <a:spcAft>
                <a:spcPts val="0"/>
              </a:spcAft>
              <a:buClr>
                <a:schemeClr val="dk1"/>
              </a:buClr>
              <a:buSzPts val="1200"/>
              <a:buFont typeface="Hanken Grotesk"/>
              <a:buNone/>
              <a:defRPr sz="1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0" name="Google Shape;60;p14"/>
          <p:cNvSpPr txBox="1"/>
          <p:nvPr>
            <p:ph idx="3" type="subTitle"/>
          </p:nvPr>
        </p:nvSpPr>
        <p:spPr>
          <a:xfrm>
            <a:off x="5539488" y="4387200"/>
            <a:ext cx="1501200" cy="183600"/>
          </a:xfrm>
          <a:prstGeom prst="rect">
            <a:avLst/>
          </a:prstGeom>
        </p:spPr>
        <p:txBody>
          <a:bodyPr anchorCtr="0" anchor="ctr" bIns="0" lIns="0" spcFirstLastPara="1" rIns="0" wrap="square" tIns="0">
            <a:normAutofit/>
          </a:bodyPr>
          <a:lstStyle>
            <a:lvl1pPr lvl="0" algn="r">
              <a:spcBef>
                <a:spcPts val="0"/>
              </a:spcBef>
              <a:spcAft>
                <a:spcPts val="0"/>
              </a:spcAft>
              <a:buSzPts val="1200"/>
              <a:buFont typeface="Hanken Grotesk"/>
              <a:buNone/>
              <a:defRPr sz="1200"/>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r">
              <a:spcBef>
                <a:spcPts val="0"/>
              </a:spcBef>
              <a:spcAft>
                <a:spcPts val="0"/>
              </a:spcAft>
              <a:buSzPts val="1400"/>
              <a:buNone/>
              <a:defRPr/>
            </a:lvl6pPr>
            <a:lvl7pPr lvl="6" algn="r">
              <a:spcBef>
                <a:spcPts val="0"/>
              </a:spcBef>
              <a:spcAft>
                <a:spcPts val="0"/>
              </a:spcAft>
              <a:buSzPts val="1400"/>
              <a:buNone/>
              <a:defRPr/>
            </a:lvl7pPr>
            <a:lvl8pPr lvl="7" algn="r">
              <a:spcBef>
                <a:spcPts val="0"/>
              </a:spcBef>
              <a:spcAft>
                <a:spcPts val="0"/>
              </a:spcAft>
              <a:buSzPts val="1400"/>
              <a:buNone/>
              <a:defRPr/>
            </a:lvl8pPr>
            <a:lvl9pPr lvl="8" algn="r">
              <a:spcBef>
                <a:spcPts val="0"/>
              </a:spcBef>
              <a:spcAft>
                <a:spcPts val="0"/>
              </a:spcAft>
              <a:buSzPts val="1400"/>
              <a:buNone/>
              <a:defRPr/>
            </a:lvl9pPr>
          </a:lstStyle>
          <a:p/>
        </p:txBody>
      </p:sp>
      <p:sp>
        <p:nvSpPr>
          <p:cNvPr id="61" name="Google Shape;61;p14"/>
          <p:cNvSpPr txBox="1"/>
          <p:nvPr>
            <p:ph idx="4" type="subTitle"/>
          </p:nvPr>
        </p:nvSpPr>
        <p:spPr>
          <a:xfrm>
            <a:off x="7040700" y="4387200"/>
            <a:ext cx="1501200" cy="183600"/>
          </a:xfrm>
          <a:prstGeom prst="rect">
            <a:avLst/>
          </a:prstGeom>
        </p:spPr>
        <p:txBody>
          <a:bodyPr anchorCtr="0" anchor="ctr" bIns="0" lIns="0" spcFirstLastPara="1" rIns="0" wrap="square" tIns="0">
            <a:normAutofit/>
          </a:bodyPr>
          <a:lstStyle>
            <a:lvl1pPr lvl="0" algn="r">
              <a:spcBef>
                <a:spcPts val="0"/>
              </a:spcBef>
              <a:spcAft>
                <a:spcPts val="0"/>
              </a:spcAft>
              <a:buSzPts val="1200"/>
              <a:buFont typeface="Hanken Grotesk"/>
              <a:buNone/>
              <a:defRPr sz="1200"/>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r">
              <a:spcBef>
                <a:spcPts val="0"/>
              </a:spcBef>
              <a:spcAft>
                <a:spcPts val="0"/>
              </a:spcAft>
              <a:buSzPts val="1400"/>
              <a:buNone/>
              <a:defRPr/>
            </a:lvl6pPr>
            <a:lvl7pPr lvl="6" algn="r">
              <a:spcBef>
                <a:spcPts val="0"/>
              </a:spcBef>
              <a:spcAft>
                <a:spcPts val="0"/>
              </a:spcAft>
              <a:buSzPts val="1400"/>
              <a:buNone/>
              <a:defRPr/>
            </a:lvl7pPr>
            <a:lvl8pPr lvl="7" algn="r">
              <a:spcBef>
                <a:spcPts val="0"/>
              </a:spcBef>
              <a:spcAft>
                <a:spcPts val="0"/>
              </a:spcAft>
              <a:buSzPts val="1400"/>
              <a:buNone/>
              <a:defRPr/>
            </a:lvl8pPr>
            <a:lvl9pPr lvl="8" algn="r">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Alt 1">
  <p:cSld name="CUSTOM_7_1_1_1_1_1_1_1_1_1_1_1_1_1_1_1_1_1">
    <p:spTree>
      <p:nvGrpSpPr>
        <p:cNvPr id="62" name="Shape 62"/>
        <p:cNvGrpSpPr/>
        <p:nvPr/>
      </p:nvGrpSpPr>
      <p:grpSpPr>
        <a:xfrm>
          <a:off x="0" y="0"/>
          <a:ext cx="0" cy="0"/>
          <a:chOff x="0" y="0"/>
          <a:chExt cx="0" cy="0"/>
        </a:xfrm>
      </p:grpSpPr>
      <p:sp>
        <p:nvSpPr>
          <p:cNvPr id="63" name="Google Shape;63;p15"/>
          <p:cNvSpPr txBox="1"/>
          <p:nvPr>
            <p:ph idx="1" type="subTitle"/>
          </p:nvPr>
        </p:nvSpPr>
        <p:spPr>
          <a:xfrm>
            <a:off x="4322100" y="47000"/>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64" name="Google Shape;64;p15"/>
          <p:cNvSpPr txBox="1"/>
          <p:nvPr>
            <p:ph idx="2" type="subTitle"/>
          </p:nvPr>
        </p:nvSpPr>
        <p:spPr>
          <a:xfrm>
            <a:off x="4322100" y="538525"/>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65" name="Google Shape;65;p15"/>
          <p:cNvSpPr txBox="1"/>
          <p:nvPr>
            <p:ph idx="3" type="subTitle"/>
          </p:nvPr>
        </p:nvSpPr>
        <p:spPr>
          <a:xfrm>
            <a:off x="4322100" y="1061300"/>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66" name="Google Shape;66;p15"/>
          <p:cNvSpPr txBox="1"/>
          <p:nvPr>
            <p:ph idx="4" type="subTitle"/>
          </p:nvPr>
        </p:nvSpPr>
        <p:spPr>
          <a:xfrm>
            <a:off x="4322100" y="1560213"/>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67" name="Google Shape;67;p15"/>
          <p:cNvSpPr txBox="1"/>
          <p:nvPr>
            <p:ph idx="5" type="subTitle"/>
          </p:nvPr>
        </p:nvSpPr>
        <p:spPr>
          <a:xfrm>
            <a:off x="4322100" y="2094363"/>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68" name="Google Shape;68;p15"/>
          <p:cNvSpPr txBox="1"/>
          <p:nvPr>
            <p:ph idx="6" type="subTitle"/>
          </p:nvPr>
        </p:nvSpPr>
        <p:spPr>
          <a:xfrm>
            <a:off x="4322100" y="2605313"/>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69" name="Google Shape;69;p15"/>
          <p:cNvSpPr txBox="1"/>
          <p:nvPr>
            <p:ph idx="7" type="subTitle"/>
          </p:nvPr>
        </p:nvSpPr>
        <p:spPr>
          <a:xfrm>
            <a:off x="4322100" y="3120113"/>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70" name="Google Shape;70;p15"/>
          <p:cNvSpPr txBox="1"/>
          <p:nvPr>
            <p:ph idx="8" type="subTitle"/>
          </p:nvPr>
        </p:nvSpPr>
        <p:spPr>
          <a:xfrm>
            <a:off x="4322100" y="3634825"/>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71" name="Google Shape;71;p15"/>
          <p:cNvSpPr txBox="1"/>
          <p:nvPr>
            <p:ph idx="9" type="subTitle"/>
          </p:nvPr>
        </p:nvSpPr>
        <p:spPr>
          <a:xfrm>
            <a:off x="4322100" y="4152488"/>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72" name="Google Shape;72;p15"/>
          <p:cNvSpPr txBox="1"/>
          <p:nvPr>
            <p:ph idx="13" type="subTitle"/>
          </p:nvPr>
        </p:nvSpPr>
        <p:spPr>
          <a:xfrm>
            <a:off x="4322100" y="4667200"/>
            <a:ext cx="3958800" cy="4527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p:txBody>
      </p:sp>
      <p:sp>
        <p:nvSpPr>
          <p:cNvPr id="73" name="Google Shape;73;p15"/>
          <p:cNvSpPr txBox="1"/>
          <p:nvPr>
            <p:ph idx="14" type="subTitle"/>
          </p:nvPr>
        </p:nvSpPr>
        <p:spPr>
          <a:xfrm>
            <a:off x="8440475" y="35300"/>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74" name="Google Shape;74;p15"/>
          <p:cNvSpPr txBox="1"/>
          <p:nvPr>
            <p:ph idx="15" type="subTitle"/>
          </p:nvPr>
        </p:nvSpPr>
        <p:spPr>
          <a:xfrm>
            <a:off x="8440475" y="526825"/>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75" name="Google Shape;75;p15"/>
          <p:cNvSpPr txBox="1"/>
          <p:nvPr>
            <p:ph idx="16" type="subTitle"/>
          </p:nvPr>
        </p:nvSpPr>
        <p:spPr>
          <a:xfrm>
            <a:off x="8440475" y="1049600"/>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76" name="Google Shape;76;p15"/>
          <p:cNvSpPr txBox="1"/>
          <p:nvPr>
            <p:ph idx="17" type="subTitle"/>
          </p:nvPr>
        </p:nvSpPr>
        <p:spPr>
          <a:xfrm>
            <a:off x="8440475" y="1548513"/>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77" name="Google Shape;77;p15"/>
          <p:cNvSpPr txBox="1"/>
          <p:nvPr>
            <p:ph idx="18" type="subTitle"/>
          </p:nvPr>
        </p:nvSpPr>
        <p:spPr>
          <a:xfrm>
            <a:off x="8440475" y="2082663"/>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78" name="Google Shape;78;p15"/>
          <p:cNvSpPr txBox="1"/>
          <p:nvPr>
            <p:ph idx="19" type="subTitle"/>
          </p:nvPr>
        </p:nvSpPr>
        <p:spPr>
          <a:xfrm>
            <a:off x="8440475" y="2593613"/>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79" name="Google Shape;79;p15"/>
          <p:cNvSpPr txBox="1"/>
          <p:nvPr>
            <p:ph idx="20" type="subTitle"/>
          </p:nvPr>
        </p:nvSpPr>
        <p:spPr>
          <a:xfrm>
            <a:off x="8440475" y="3108413"/>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80" name="Google Shape;80;p15"/>
          <p:cNvSpPr txBox="1"/>
          <p:nvPr>
            <p:ph idx="21" type="subTitle"/>
          </p:nvPr>
        </p:nvSpPr>
        <p:spPr>
          <a:xfrm>
            <a:off x="8440475" y="3623125"/>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81" name="Google Shape;81;p15"/>
          <p:cNvSpPr txBox="1"/>
          <p:nvPr>
            <p:ph idx="22" type="subTitle"/>
          </p:nvPr>
        </p:nvSpPr>
        <p:spPr>
          <a:xfrm>
            <a:off x="8440475" y="4140788"/>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82" name="Google Shape;82;p15"/>
          <p:cNvSpPr txBox="1"/>
          <p:nvPr>
            <p:ph idx="23" type="subTitle"/>
          </p:nvPr>
        </p:nvSpPr>
        <p:spPr>
          <a:xfrm>
            <a:off x="8440475" y="4655500"/>
            <a:ext cx="703500" cy="452700"/>
          </a:xfrm>
          <a:prstGeom prst="rect">
            <a:avLst/>
          </a:prstGeom>
        </p:spPr>
        <p:txBody>
          <a:bodyPr anchorCtr="0" anchor="ctr" bIns="0" lIns="0" spcFirstLastPara="1" rIns="72000" wrap="square" tIns="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p:txBody>
      </p:sp>
      <p:sp>
        <p:nvSpPr>
          <p:cNvPr id="83" name="Google Shape;83;p15"/>
          <p:cNvSpPr txBox="1"/>
          <p:nvPr>
            <p:ph type="title"/>
          </p:nvPr>
        </p:nvSpPr>
        <p:spPr>
          <a:xfrm>
            <a:off x="594025" y="184702"/>
            <a:ext cx="3696300" cy="153900"/>
          </a:xfrm>
          <a:prstGeom prst="rect">
            <a:avLst/>
          </a:prstGeom>
        </p:spPr>
        <p:txBody>
          <a:bodyPr anchorCtr="0" anchor="ctr" bIns="0" lIns="0" spcFirstLastPara="1" rIns="0" wrap="square" tIns="0">
            <a:normAutofit/>
          </a:bodyPr>
          <a:lstStyle>
            <a:lvl1pPr lvl="0">
              <a:spcBef>
                <a:spcPts val="0"/>
              </a:spcBef>
              <a:spcAft>
                <a:spcPts val="0"/>
              </a:spcAft>
              <a:buSzPts val="1000"/>
              <a:buFont typeface="Hanken Grotesk"/>
              <a:buNone/>
              <a:defRPr b="1" sz="1000">
                <a:latin typeface="Hanken Grotesk"/>
                <a:ea typeface="Hanken Grotesk"/>
                <a:cs typeface="Hanken Grotesk"/>
                <a:sym typeface="Hanken Grotesk"/>
              </a:defRPr>
            </a:lvl1pPr>
            <a:lvl2pPr lvl="1">
              <a:spcBef>
                <a:spcPts val="0"/>
              </a:spcBef>
              <a:spcAft>
                <a:spcPts val="0"/>
              </a:spcAft>
              <a:buSzPts val="1000"/>
              <a:buFont typeface="Hanken Grotesk"/>
              <a:buNone/>
              <a:defRPr b="1" sz="1000">
                <a:latin typeface="Hanken Grotesk"/>
                <a:ea typeface="Hanken Grotesk"/>
                <a:cs typeface="Hanken Grotesk"/>
                <a:sym typeface="Hanken Grotesk"/>
              </a:defRPr>
            </a:lvl2pPr>
            <a:lvl3pPr lvl="2">
              <a:spcBef>
                <a:spcPts val="0"/>
              </a:spcBef>
              <a:spcAft>
                <a:spcPts val="0"/>
              </a:spcAft>
              <a:buSzPts val="1000"/>
              <a:buFont typeface="Hanken Grotesk"/>
              <a:buNone/>
              <a:defRPr b="1" sz="1000">
                <a:latin typeface="Hanken Grotesk"/>
                <a:ea typeface="Hanken Grotesk"/>
                <a:cs typeface="Hanken Grotesk"/>
                <a:sym typeface="Hanken Grotesk"/>
              </a:defRPr>
            </a:lvl3pPr>
            <a:lvl4pPr lvl="3">
              <a:spcBef>
                <a:spcPts val="0"/>
              </a:spcBef>
              <a:spcAft>
                <a:spcPts val="0"/>
              </a:spcAft>
              <a:buSzPts val="1000"/>
              <a:buFont typeface="Hanken Grotesk"/>
              <a:buNone/>
              <a:defRPr b="1" sz="1000">
                <a:latin typeface="Hanken Grotesk"/>
                <a:ea typeface="Hanken Grotesk"/>
                <a:cs typeface="Hanken Grotesk"/>
                <a:sym typeface="Hanken Grotesk"/>
              </a:defRPr>
            </a:lvl4pPr>
            <a:lvl5pPr lvl="4">
              <a:spcBef>
                <a:spcPts val="0"/>
              </a:spcBef>
              <a:spcAft>
                <a:spcPts val="0"/>
              </a:spcAft>
              <a:buSzPts val="1000"/>
              <a:buFont typeface="Hanken Grotesk"/>
              <a:buNone/>
              <a:defRPr b="1" sz="1000">
                <a:latin typeface="Hanken Grotesk"/>
                <a:ea typeface="Hanken Grotesk"/>
                <a:cs typeface="Hanken Grotesk"/>
                <a:sym typeface="Hanken Grotesk"/>
              </a:defRPr>
            </a:lvl5pPr>
            <a:lvl6pPr lvl="5">
              <a:spcBef>
                <a:spcPts val="0"/>
              </a:spcBef>
              <a:spcAft>
                <a:spcPts val="0"/>
              </a:spcAft>
              <a:buSzPts val="1000"/>
              <a:buFont typeface="Hanken Grotesk"/>
              <a:buNone/>
              <a:defRPr b="1" sz="1000">
                <a:latin typeface="Hanken Grotesk"/>
                <a:ea typeface="Hanken Grotesk"/>
                <a:cs typeface="Hanken Grotesk"/>
                <a:sym typeface="Hanken Grotesk"/>
              </a:defRPr>
            </a:lvl6pPr>
            <a:lvl7pPr lvl="6">
              <a:spcBef>
                <a:spcPts val="0"/>
              </a:spcBef>
              <a:spcAft>
                <a:spcPts val="0"/>
              </a:spcAft>
              <a:buSzPts val="1000"/>
              <a:buFont typeface="Hanken Grotesk"/>
              <a:buNone/>
              <a:defRPr b="1" sz="1000">
                <a:latin typeface="Hanken Grotesk"/>
                <a:ea typeface="Hanken Grotesk"/>
                <a:cs typeface="Hanken Grotesk"/>
                <a:sym typeface="Hanken Grotesk"/>
              </a:defRPr>
            </a:lvl7pPr>
            <a:lvl8pPr lvl="7">
              <a:spcBef>
                <a:spcPts val="0"/>
              </a:spcBef>
              <a:spcAft>
                <a:spcPts val="0"/>
              </a:spcAft>
              <a:buSzPts val="1000"/>
              <a:buFont typeface="Hanken Grotesk"/>
              <a:buNone/>
              <a:defRPr b="1" sz="1000">
                <a:latin typeface="Hanken Grotesk"/>
                <a:ea typeface="Hanken Grotesk"/>
                <a:cs typeface="Hanken Grotesk"/>
                <a:sym typeface="Hanken Grotesk"/>
              </a:defRPr>
            </a:lvl8pPr>
            <a:lvl9pPr lvl="8">
              <a:spcBef>
                <a:spcPts val="0"/>
              </a:spcBef>
              <a:spcAft>
                <a:spcPts val="0"/>
              </a:spcAft>
              <a:buSzPts val="1000"/>
              <a:buFont typeface="Hanken Grotesk"/>
              <a:buNone/>
              <a:defRPr b="1" sz="1000">
                <a:latin typeface="Hanken Grotesk"/>
                <a:ea typeface="Hanken Grotesk"/>
                <a:cs typeface="Hanken Grotesk"/>
                <a:sym typeface="Hanken Grotes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Folder Orange">
  <p:cSld name="CUSTOM_1">
    <p:spTree>
      <p:nvGrpSpPr>
        <p:cNvPr id="84" name="Shape 84"/>
        <p:cNvGrpSpPr/>
        <p:nvPr/>
      </p:nvGrpSpPr>
      <p:grpSpPr>
        <a:xfrm>
          <a:off x="0" y="0"/>
          <a:ext cx="0" cy="0"/>
          <a:chOff x="0" y="0"/>
          <a:chExt cx="0" cy="0"/>
        </a:xfrm>
      </p:grpSpPr>
      <p:sp>
        <p:nvSpPr>
          <p:cNvPr id="85" name="Google Shape;85;p16"/>
          <p:cNvSpPr txBox="1"/>
          <p:nvPr>
            <p:ph idx="1" type="subTitle"/>
          </p:nvPr>
        </p:nvSpPr>
        <p:spPr>
          <a:xfrm>
            <a:off x="131460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86" name="Google Shape;86;p16"/>
          <p:cNvSpPr txBox="1"/>
          <p:nvPr>
            <p:ph idx="2" type="subTitle"/>
          </p:nvPr>
        </p:nvSpPr>
        <p:spPr>
          <a:xfrm>
            <a:off x="2783538"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87" name="Google Shape;87;p16"/>
          <p:cNvSpPr/>
          <p:nvPr/>
        </p:nvSpPr>
        <p:spPr>
          <a:xfrm>
            <a:off x="-2450" y="486600"/>
            <a:ext cx="9144000" cy="46569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88" name="Google Shape;88;p16"/>
          <p:cNvSpPr txBox="1"/>
          <p:nvPr>
            <p:ph idx="3" type="subTitle"/>
          </p:nvPr>
        </p:nvSpPr>
        <p:spPr>
          <a:xfrm>
            <a:off x="422885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89" name="Google Shape;89;p16"/>
          <p:cNvSpPr txBox="1"/>
          <p:nvPr>
            <p:ph idx="4" type="subTitle"/>
          </p:nvPr>
        </p:nvSpPr>
        <p:spPr>
          <a:xfrm>
            <a:off x="572410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90" name="Google Shape;90;p16"/>
          <p:cNvSpPr txBox="1"/>
          <p:nvPr>
            <p:ph type="title"/>
          </p:nvPr>
        </p:nvSpPr>
        <p:spPr>
          <a:xfrm>
            <a:off x="1399000" y="2328176"/>
            <a:ext cx="6881700" cy="781500"/>
          </a:xfrm>
          <a:prstGeom prst="rect">
            <a:avLst/>
          </a:prstGeom>
        </p:spPr>
        <p:txBody>
          <a:bodyPr anchorCtr="0" anchor="t" bIns="0" lIns="91425" spcFirstLastPara="1" rIns="91425" wrap="square" tIns="0">
            <a:normAutofit/>
          </a:bodyPr>
          <a:lstStyle>
            <a:lvl1pPr lvl="0">
              <a:spcBef>
                <a:spcPts val="0"/>
              </a:spcBef>
              <a:spcAft>
                <a:spcPts val="0"/>
              </a:spcAft>
              <a:buSzPts val="4200"/>
              <a:buFont typeface="Hanken Grotesk Light"/>
              <a:buNone/>
              <a:defRPr sz="4200">
                <a:latin typeface="Hanken Grotesk Light"/>
                <a:ea typeface="Hanken Grotesk Light"/>
                <a:cs typeface="Hanken Grotesk Light"/>
                <a:sym typeface="Hanken Grotesk Light"/>
              </a:defRPr>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91" name="Google Shape;91;p16"/>
          <p:cNvSpPr txBox="1"/>
          <p:nvPr>
            <p:ph idx="5" type="title"/>
          </p:nvPr>
        </p:nvSpPr>
        <p:spPr>
          <a:xfrm>
            <a:off x="1399000" y="3779000"/>
            <a:ext cx="6881700" cy="774000"/>
          </a:xfrm>
          <a:prstGeom prst="rect">
            <a:avLst/>
          </a:prstGeom>
        </p:spPr>
        <p:txBody>
          <a:bodyPr anchorCtr="0" anchor="t" bIns="0" lIns="91425" spcFirstLastPara="1" rIns="91425" wrap="square" tIns="0">
            <a:normAutofit/>
          </a:bodyPr>
          <a:lstStyle>
            <a:lvl1pPr lvl="0">
              <a:spcBef>
                <a:spcPts val="0"/>
              </a:spcBef>
              <a:spcAft>
                <a:spcPts val="0"/>
              </a:spcAft>
              <a:buSzPts val="4200"/>
              <a:buFont typeface="Hanken Grotesk Light"/>
              <a:buNone/>
              <a:defRPr sz="4200">
                <a:latin typeface="Hanken Grotesk Light"/>
                <a:ea typeface="Hanken Grotesk Light"/>
                <a:cs typeface="Hanken Grotesk Light"/>
                <a:sym typeface="Hanken Grotesk Light"/>
              </a:defRPr>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92" name="Google Shape;92;p16"/>
          <p:cNvSpPr txBox="1"/>
          <p:nvPr>
            <p:ph idx="6" type="title"/>
          </p:nvPr>
        </p:nvSpPr>
        <p:spPr>
          <a:xfrm>
            <a:off x="1399000" y="858998"/>
            <a:ext cx="6881700" cy="781500"/>
          </a:xfrm>
          <a:prstGeom prst="rect">
            <a:avLst/>
          </a:prstGeom>
        </p:spPr>
        <p:txBody>
          <a:bodyPr anchorCtr="0" anchor="t" bIns="0" lIns="91425" spcFirstLastPara="1" rIns="91425" wrap="square" tIns="0">
            <a:normAutofit/>
          </a:bodyPr>
          <a:lstStyle>
            <a:lvl1pPr lvl="0">
              <a:spcBef>
                <a:spcPts val="0"/>
              </a:spcBef>
              <a:spcAft>
                <a:spcPts val="0"/>
              </a:spcAft>
              <a:buSzPts val="4200"/>
              <a:buFont typeface="Hanken Grotesk Light"/>
              <a:buNone/>
              <a:defRPr sz="4200">
                <a:latin typeface="Hanken Grotesk Light"/>
                <a:ea typeface="Hanken Grotesk Light"/>
                <a:cs typeface="Hanken Grotesk Light"/>
                <a:sym typeface="Hanken Grotesk Light"/>
              </a:defRPr>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93" name="Google Shape;93;p16"/>
          <p:cNvSpPr/>
          <p:nvPr/>
        </p:nvSpPr>
        <p:spPr>
          <a:xfrm>
            <a:off x="1399001" y="4559050"/>
            <a:ext cx="1440300" cy="252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nken Grotesk"/>
              <a:ea typeface="Hanken Grotesk"/>
              <a:cs typeface="Hanken Grotesk"/>
              <a:sym typeface="Hanken Grotesk"/>
            </a:endParaRPr>
          </a:p>
        </p:txBody>
      </p:sp>
      <p:sp>
        <p:nvSpPr>
          <p:cNvPr id="94" name="Google Shape;94;p16"/>
          <p:cNvSpPr/>
          <p:nvPr/>
        </p:nvSpPr>
        <p:spPr>
          <a:xfrm>
            <a:off x="1399026" y="3106187"/>
            <a:ext cx="1440300" cy="252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nken Grotesk"/>
              <a:ea typeface="Hanken Grotesk"/>
              <a:cs typeface="Hanken Grotesk"/>
              <a:sym typeface="Hanken Grotesk"/>
            </a:endParaRPr>
          </a:p>
        </p:txBody>
      </p:sp>
      <p:sp>
        <p:nvSpPr>
          <p:cNvPr id="95" name="Google Shape;95;p16"/>
          <p:cNvSpPr/>
          <p:nvPr/>
        </p:nvSpPr>
        <p:spPr>
          <a:xfrm>
            <a:off x="1399001" y="1640387"/>
            <a:ext cx="1440300" cy="252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nken Grotesk"/>
              <a:ea typeface="Hanken Grotesk"/>
              <a:cs typeface="Hanken Grotesk"/>
              <a:sym typeface="Hanken Grotesk"/>
            </a:endParaRPr>
          </a:p>
        </p:txBody>
      </p:sp>
      <p:sp>
        <p:nvSpPr>
          <p:cNvPr id="96" name="Google Shape;96;p16"/>
          <p:cNvSpPr txBox="1"/>
          <p:nvPr>
            <p:ph idx="7" type="title"/>
          </p:nvPr>
        </p:nvSpPr>
        <p:spPr>
          <a:xfrm>
            <a:off x="1552450" y="3144818"/>
            <a:ext cx="1133400" cy="176700"/>
          </a:xfrm>
          <a:prstGeom prst="rect">
            <a:avLst/>
          </a:prstGeom>
        </p:spPr>
        <p:txBody>
          <a:bodyPr anchorCtr="0" anchor="t" bIns="91425" lIns="91425" spcFirstLastPara="1" rIns="91425" wrap="square" tIns="0">
            <a:normAutofit/>
          </a:bodyPr>
          <a:lstStyle>
            <a:lvl1pPr lvl="0" algn="ctr">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1pPr>
            <a:lvl2pPr lvl="1">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2pPr>
            <a:lvl3pPr lvl="2">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3pPr>
            <a:lvl4pPr lvl="3">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4pPr>
            <a:lvl5pPr lvl="4">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5pPr>
            <a:lvl6pPr lvl="5">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6pPr>
            <a:lvl7pPr lvl="6">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7pPr>
            <a:lvl8pPr lvl="7">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8pPr>
            <a:lvl9pPr lvl="8">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9pPr>
          </a:lstStyle>
          <a:p/>
        </p:txBody>
      </p:sp>
      <p:sp>
        <p:nvSpPr>
          <p:cNvPr id="97" name="Google Shape;97;p16"/>
          <p:cNvSpPr txBox="1"/>
          <p:nvPr>
            <p:ph idx="8" type="title"/>
          </p:nvPr>
        </p:nvSpPr>
        <p:spPr>
          <a:xfrm>
            <a:off x="1552450" y="4601474"/>
            <a:ext cx="1133400" cy="176700"/>
          </a:xfrm>
          <a:prstGeom prst="rect">
            <a:avLst/>
          </a:prstGeom>
        </p:spPr>
        <p:txBody>
          <a:bodyPr anchorCtr="0" anchor="t" bIns="91425" lIns="91425" spcFirstLastPara="1" rIns="91425" wrap="square" tIns="0">
            <a:normAutofit/>
          </a:bodyPr>
          <a:lstStyle>
            <a:lvl1pPr lvl="0" algn="ctr">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1pPr>
            <a:lvl2pPr lvl="1">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2pPr>
            <a:lvl3pPr lvl="2">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3pPr>
            <a:lvl4pPr lvl="3">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4pPr>
            <a:lvl5pPr lvl="4">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5pPr>
            <a:lvl6pPr lvl="5">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6pPr>
            <a:lvl7pPr lvl="6">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7pPr>
            <a:lvl8pPr lvl="7">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8pPr>
            <a:lvl9pPr lvl="8">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9pPr>
          </a:lstStyle>
          <a:p/>
        </p:txBody>
      </p:sp>
      <p:sp>
        <p:nvSpPr>
          <p:cNvPr id="98" name="Google Shape;98;p16"/>
          <p:cNvSpPr txBox="1"/>
          <p:nvPr>
            <p:ph idx="9" type="title"/>
          </p:nvPr>
        </p:nvSpPr>
        <p:spPr>
          <a:xfrm>
            <a:off x="1552450" y="1678277"/>
            <a:ext cx="1133400" cy="176700"/>
          </a:xfrm>
          <a:prstGeom prst="rect">
            <a:avLst/>
          </a:prstGeom>
        </p:spPr>
        <p:txBody>
          <a:bodyPr anchorCtr="0" anchor="t" bIns="91425" lIns="91425" spcFirstLastPara="1" rIns="91425" wrap="square" tIns="0">
            <a:normAutofit/>
          </a:bodyPr>
          <a:lstStyle>
            <a:lvl1pPr lvl="0" algn="ctr">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1pPr>
            <a:lvl2pPr lvl="1">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2pPr>
            <a:lvl3pPr lvl="2">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3pPr>
            <a:lvl4pPr lvl="3">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4pPr>
            <a:lvl5pPr lvl="4">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5pPr>
            <a:lvl6pPr lvl="5">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6pPr>
            <a:lvl7pPr lvl="6">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7pPr>
            <a:lvl8pPr lvl="7">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8pPr>
            <a:lvl9pPr lvl="8">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9pPr>
          </a:lstStyle>
          <a:p/>
        </p:txBody>
      </p:sp>
      <p:sp>
        <p:nvSpPr>
          <p:cNvPr id="99" name="Google Shape;99;p16"/>
          <p:cNvSpPr/>
          <p:nvPr>
            <p:ph idx="13" type="pic"/>
          </p:nvPr>
        </p:nvSpPr>
        <p:spPr>
          <a:xfrm>
            <a:off x="325850" y="928525"/>
            <a:ext cx="930900" cy="930900"/>
          </a:xfrm>
          <a:prstGeom prst="roundRect">
            <a:avLst>
              <a:gd fmla="val 12343" name="adj"/>
            </a:avLst>
          </a:prstGeom>
          <a:solidFill>
            <a:schemeClr val="lt1"/>
          </a:solidFill>
          <a:ln>
            <a:noFill/>
          </a:ln>
        </p:spPr>
      </p:sp>
      <p:sp>
        <p:nvSpPr>
          <p:cNvPr id="100" name="Google Shape;100;p16"/>
          <p:cNvSpPr/>
          <p:nvPr>
            <p:ph idx="14" type="pic"/>
          </p:nvPr>
        </p:nvSpPr>
        <p:spPr>
          <a:xfrm>
            <a:off x="325850" y="2396325"/>
            <a:ext cx="930900" cy="930900"/>
          </a:xfrm>
          <a:prstGeom prst="roundRect">
            <a:avLst>
              <a:gd fmla="val 12343" name="adj"/>
            </a:avLst>
          </a:prstGeom>
          <a:solidFill>
            <a:schemeClr val="lt1"/>
          </a:solidFill>
          <a:ln>
            <a:noFill/>
          </a:ln>
        </p:spPr>
      </p:sp>
      <p:sp>
        <p:nvSpPr>
          <p:cNvPr id="101" name="Google Shape;101;p16"/>
          <p:cNvSpPr/>
          <p:nvPr>
            <p:ph idx="15" type="pic"/>
          </p:nvPr>
        </p:nvSpPr>
        <p:spPr>
          <a:xfrm>
            <a:off x="325850" y="3849175"/>
            <a:ext cx="930900" cy="930900"/>
          </a:xfrm>
          <a:prstGeom prst="roundRect">
            <a:avLst>
              <a:gd fmla="val 12343" name="adj"/>
            </a:avLst>
          </a:prstGeom>
          <a:solidFill>
            <a:schemeClr val="lt1"/>
          </a:solidFill>
          <a:ln>
            <a:noFill/>
          </a:ln>
        </p:spPr>
      </p:sp>
      <p:sp>
        <p:nvSpPr>
          <p:cNvPr id="102" name="Google Shape;102;p16"/>
          <p:cNvSpPr txBox="1"/>
          <p:nvPr>
            <p:ph idx="16" type="body"/>
          </p:nvPr>
        </p:nvSpPr>
        <p:spPr>
          <a:xfrm>
            <a:off x="3060150" y="1598250"/>
            <a:ext cx="5311800" cy="403500"/>
          </a:xfrm>
          <a:prstGeom prst="rect">
            <a:avLst/>
          </a:prstGeom>
        </p:spPr>
        <p:txBody>
          <a:bodyPr anchorCtr="0" anchor="t" bIns="91425" lIns="91425" spcFirstLastPara="1" rIns="91425"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03" name="Google Shape;103;p16"/>
          <p:cNvSpPr txBox="1"/>
          <p:nvPr>
            <p:ph idx="17" type="body"/>
          </p:nvPr>
        </p:nvSpPr>
        <p:spPr>
          <a:xfrm>
            <a:off x="3060150" y="3108200"/>
            <a:ext cx="5311800" cy="403500"/>
          </a:xfrm>
          <a:prstGeom prst="rect">
            <a:avLst/>
          </a:prstGeom>
        </p:spPr>
        <p:txBody>
          <a:bodyPr anchorCtr="0" anchor="t" bIns="91425" lIns="91425" spcFirstLastPara="1" rIns="91425"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04" name="Google Shape;104;p16"/>
          <p:cNvSpPr txBox="1"/>
          <p:nvPr>
            <p:ph idx="18" type="body"/>
          </p:nvPr>
        </p:nvSpPr>
        <p:spPr>
          <a:xfrm>
            <a:off x="3060150" y="4553025"/>
            <a:ext cx="5311800" cy="403500"/>
          </a:xfrm>
          <a:prstGeom prst="rect">
            <a:avLst/>
          </a:prstGeom>
        </p:spPr>
        <p:txBody>
          <a:bodyPr anchorCtr="0" anchor="t" bIns="91425" lIns="91425" spcFirstLastPara="1" rIns="91425"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Folder Orange 2">
  <p:cSld name="CUSTOM_1_2">
    <p:spTree>
      <p:nvGrpSpPr>
        <p:cNvPr id="105" name="Shape 105"/>
        <p:cNvGrpSpPr/>
        <p:nvPr/>
      </p:nvGrpSpPr>
      <p:grpSpPr>
        <a:xfrm>
          <a:off x="0" y="0"/>
          <a:ext cx="0" cy="0"/>
          <a:chOff x="0" y="0"/>
          <a:chExt cx="0" cy="0"/>
        </a:xfrm>
      </p:grpSpPr>
      <p:sp>
        <p:nvSpPr>
          <p:cNvPr id="106" name="Google Shape;106;p17"/>
          <p:cNvSpPr/>
          <p:nvPr/>
        </p:nvSpPr>
        <p:spPr>
          <a:xfrm>
            <a:off x="-2450" y="486600"/>
            <a:ext cx="9144000" cy="46569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107" name="Google Shape;107;p17"/>
          <p:cNvSpPr txBox="1"/>
          <p:nvPr>
            <p:ph idx="1" type="subTitle"/>
          </p:nvPr>
        </p:nvSpPr>
        <p:spPr>
          <a:xfrm>
            <a:off x="131460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108" name="Google Shape;108;p17"/>
          <p:cNvSpPr txBox="1"/>
          <p:nvPr>
            <p:ph idx="2" type="subTitle"/>
          </p:nvPr>
        </p:nvSpPr>
        <p:spPr>
          <a:xfrm>
            <a:off x="2783538"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109" name="Google Shape;109;p17"/>
          <p:cNvSpPr txBox="1"/>
          <p:nvPr>
            <p:ph idx="3" type="subTitle"/>
          </p:nvPr>
        </p:nvSpPr>
        <p:spPr>
          <a:xfrm>
            <a:off x="422885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110" name="Google Shape;110;p17"/>
          <p:cNvSpPr txBox="1"/>
          <p:nvPr>
            <p:ph idx="4" type="subTitle"/>
          </p:nvPr>
        </p:nvSpPr>
        <p:spPr>
          <a:xfrm>
            <a:off x="572410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111" name="Google Shape;111;p17"/>
          <p:cNvSpPr txBox="1"/>
          <p:nvPr>
            <p:ph type="title"/>
          </p:nvPr>
        </p:nvSpPr>
        <p:spPr>
          <a:xfrm>
            <a:off x="596525" y="753331"/>
            <a:ext cx="7062000" cy="855000"/>
          </a:xfrm>
          <a:prstGeom prst="rect">
            <a:avLst/>
          </a:prstGeom>
        </p:spPr>
        <p:txBody>
          <a:bodyPr anchorCtr="0" anchor="t" bIns="91425" lIns="91425" spcFirstLastPara="1" rIns="91425" wrap="square" tIns="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2" name="Google Shape;112;p17"/>
          <p:cNvSpPr txBox="1"/>
          <p:nvPr>
            <p:ph idx="5" type="title"/>
          </p:nvPr>
        </p:nvSpPr>
        <p:spPr>
          <a:xfrm>
            <a:off x="1279000" y="2812875"/>
            <a:ext cx="2242800" cy="365700"/>
          </a:xfrm>
          <a:prstGeom prst="rect">
            <a:avLst/>
          </a:prstGeom>
        </p:spPr>
        <p:txBody>
          <a:bodyPr anchorCtr="0" anchor="t" bIns="91425" lIns="91425" spcFirstLastPara="1" rIns="91425" wrap="square" tIns="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3" name="Google Shape;113;p17"/>
          <p:cNvSpPr txBox="1"/>
          <p:nvPr>
            <p:ph idx="6" type="title"/>
          </p:nvPr>
        </p:nvSpPr>
        <p:spPr>
          <a:xfrm>
            <a:off x="1279000" y="3854630"/>
            <a:ext cx="2242800" cy="365700"/>
          </a:xfrm>
          <a:prstGeom prst="rect">
            <a:avLst/>
          </a:prstGeom>
        </p:spPr>
        <p:txBody>
          <a:bodyPr anchorCtr="0" anchor="t" bIns="91425" lIns="91425" spcFirstLastPara="1" rIns="91425" wrap="square" tIns="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4" name="Google Shape;114;p17"/>
          <p:cNvSpPr txBox="1"/>
          <p:nvPr>
            <p:ph idx="7" type="title"/>
          </p:nvPr>
        </p:nvSpPr>
        <p:spPr>
          <a:xfrm>
            <a:off x="4917850" y="1749478"/>
            <a:ext cx="2242800" cy="365700"/>
          </a:xfrm>
          <a:prstGeom prst="rect">
            <a:avLst/>
          </a:prstGeom>
        </p:spPr>
        <p:txBody>
          <a:bodyPr anchorCtr="0" anchor="t" bIns="91425" lIns="91425" spcFirstLastPara="1" rIns="91425" wrap="square" tIns="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15" name="Google Shape;115;p17"/>
          <p:cNvSpPr txBox="1"/>
          <p:nvPr>
            <p:ph idx="8" type="title"/>
          </p:nvPr>
        </p:nvSpPr>
        <p:spPr>
          <a:xfrm>
            <a:off x="4917850" y="3854630"/>
            <a:ext cx="2242800" cy="365700"/>
          </a:xfrm>
          <a:prstGeom prst="rect">
            <a:avLst/>
          </a:prstGeom>
        </p:spPr>
        <p:txBody>
          <a:bodyPr anchorCtr="0" anchor="t" bIns="91425" lIns="91425" spcFirstLastPara="1" rIns="91425" wrap="square" tIns="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6" name="Google Shape;116;p17"/>
          <p:cNvSpPr txBox="1"/>
          <p:nvPr>
            <p:ph idx="9" type="title"/>
          </p:nvPr>
        </p:nvSpPr>
        <p:spPr>
          <a:xfrm>
            <a:off x="4925175" y="2812875"/>
            <a:ext cx="2242800" cy="365700"/>
          </a:xfrm>
          <a:prstGeom prst="rect">
            <a:avLst/>
          </a:prstGeom>
        </p:spPr>
        <p:txBody>
          <a:bodyPr anchorCtr="0" anchor="t" bIns="91425" lIns="91425" spcFirstLastPara="1" rIns="91425" wrap="square" tIns="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7" name="Google Shape;117;p17"/>
          <p:cNvSpPr/>
          <p:nvPr>
            <p:ph idx="13" type="pic"/>
          </p:nvPr>
        </p:nvSpPr>
        <p:spPr>
          <a:xfrm>
            <a:off x="4021150" y="1690575"/>
            <a:ext cx="735600" cy="735600"/>
          </a:xfrm>
          <a:prstGeom prst="ellipse">
            <a:avLst/>
          </a:prstGeom>
          <a:noFill/>
          <a:ln>
            <a:noFill/>
          </a:ln>
        </p:spPr>
      </p:sp>
      <p:sp>
        <p:nvSpPr>
          <p:cNvPr id="118" name="Google Shape;118;p17"/>
          <p:cNvSpPr/>
          <p:nvPr>
            <p:ph idx="14" type="pic"/>
          </p:nvPr>
        </p:nvSpPr>
        <p:spPr>
          <a:xfrm>
            <a:off x="4021150" y="2738375"/>
            <a:ext cx="735600" cy="735600"/>
          </a:xfrm>
          <a:prstGeom prst="ellipse">
            <a:avLst/>
          </a:prstGeom>
          <a:noFill/>
          <a:ln>
            <a:noFill/>
          </a:ln>
        </p:spPr>
      </p:sp>
      <p:sp>
        <p:nvSpPr>
          <p:cNvPr id="119" name="Google Shape;119;p17"/>
          <p:cNvSpPr/>
          <p:nvPr>
            <p:ph idx="15" type="pic"/>
          </p:nvPr>
        </p:nvSpPr>
        <p:spPr>
          <a:xfrm>
            <a:off x="4021150" y="3789600"/>
            <a:ext cx="735600" cy="735600"/>
          </a:xfrm>
          <a:prstGeom prst="ellipse">
            <a:avLst/>
          </a:prstGeom>
          <a:noFill/>
          <a:ln>
            <a:noFill/>
          </a:ln>
        </p:spPr>
      </p:sp>
      <p:sp>
        <p:nvSpPr>
          <p:cNvPr id="120" name="Google Shape;120;p17"/>
          <p:cNvSpPr/>
          <p:nvPr>
            <p:ph idx="16" type="pic"/>
          </p:nvPr>
        </p:nvSpPr>
        <p:spPr>
          <a:xfrm>
            <a:off x="377300" y="1690575"/>
            <a:ext cx="735600" cy="735600"/>
          </a:xfrm>
          <a:prstGeom prst="ellipse">
            <a:avLst/>
          </a:prstGeom>
          <a:noFill/>
          <a:ln>
            <a:noFill/>
          </a:ln>
        </p:spPr>
      </p:sp>
      <p:sp>
        <p:nvSpPr>
          <p:cNvPr id="121" name="Google Shape;121;p17"/>
          <p:cNvSpPr/>
          <p:nvPr>
            <p:ph idx="17" type="pic"/>
          </p:nvPr>
        </p:nvSpPr>
        <p:spPr>
          <a:xfrm>
            <a:off x="377300" y="2738375"/>
            <a:ext cx="735600" cy="735600"/>
          </a:xfrm>
          <a:prstGeom prst="ellipse">
            <a:avLst/>
          </a:prstGeom>
          <a:noFill/>
          <a:ln>
            <a:noFill/>
          </a:ln>
        </p:spPr>
      </p:sp>
      <p:sp>
        <p:nvSpPr>
          <p:cNvPr id="122" name="Google Shape;122;p17"/>
          <p:cNvSpPr/>
          <p:nvPr>
            <p:ph idx="18" type="pic"/>
          </p:nvPr>
        </p:nvSpPr>
        <p:spPr>
          <a:xfrm>
            <a:off x="377300" y="3789600"/>
            <a:ext cx="735600" cy="735600"/>
          </a:xfrm>
          <a:prstGeom prst="ellipse">
            <a:avLst/>
          </a:prstGeom>
          <a:noFill/>
          <a:ln>
            <a:noFill/>
          </a:ln>
        </p:spPr>
      </p:sp>
      <p:sp>
        <p:nvSpPr>
          <p:cNvPr id="123" name="Google Shape;123;p17"/>
          <p:cNvSpPr txBox="1"/>
          <p:nvPr>
            <p:ph idx="19" type="title"/>
          </p:nvPr>
        </p:nvSpPr>
        <p:spPr>
          <a:xfrm>
            <a:off x="1279000" y="1749478"/>
            <a:ext cx="2242800" cy="365700"/>
          </a:xfrm>
          <a:prstGeom prst="rect">
            <a:avLst/>
          </a:prstGeom>
        </p:spPr>
        <p:txBody>
          <a:bodyPr anchorCtr="0" anchor="t" bIns="91425" lIns="91425" spcFirstLastPara="1" rIns="91425" wrap="square" tIns="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24" name="Google Shape;124;p17"/>
          <p:cNvSpPr txBox="1"/>
          <p:nvPr>
            <p:ph idx="20" type="body"/>
          </p:nvPr>
        </p:nvSpPr>
        <p:spPr>
          <a:xfrm>
            <a:off x="1279000" y="2100550"/>
            <a:ext cx="2242800" cy="262500"/>
          </a:xfrm>
          <a:prstGeom prst="rect">
            <a:avLst/>
          </a:prstGeom>
        </p:spPr>
        <p:txBody>
          <a:bodyPr anchorCtr="0" anchor="t" bIns="91425" lIns="91425" spcFirstLastPara="1" rIns="91425" wrap="square" tIns="36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5" name="Google Shape;125;p17"/>
          <p:cNvSpPr txBox="1"/>
          <p:nvPr>
            <p:ph idx="21" type="body"/>
          </p:nvPr>
        </p:nvSpPr>
        <p:spPr>
          <a:xfrm>
            <a:off x="1279000" y="4205800"/>
            <a:ext cx="2242800" cy="262500"/>
          </a:xfrm>
          <a:prstGeom prst="rect">
            <a:avLst/>
          </a:prstGeom>
        </p:spPr>
        <p:txBody>
          <a:bodyPr anchorCtr="0" anchor="t" bIns="91425" lIns="91425" spcFirstLastPara="1" rIns="91425" wrap="square" tIns="36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6" name="Google Shape;126;p17"/>
          <p:cNvSpPr txBox="1"/>
          <p:nvPr>
            <p:ph idx="22" type="body"/>
          </p:nvPr>
        </p:nvSpPr>
        <p:spPr>
          <a:xfrm>
            <a:off x="1279000" y="3164025"/>
            <a:ext cx="2242800" cy="262500"/>
          </a:xfrm>
          <a:prstGeom prst="rect">
            <a:avLst/>
          </a:prstGeom>
        </p:spPr>
        <p:txBody>
          <a:bodyPr anchorCtr="0" anchor="t" bIns="91425" lIns="91425" spcFirstLastPara="1" rIns="91425" wrap="square" tIns="36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7" name="Google Shape;127;p17"/>
          <p:cNvSpPr txBox="1"/>
          <p:nvPr>
            <p:ph idx="23" type="body"/>
          </p:nvPr>
        </p:nvSpPr>
        <p:spPr>
          <a:xfrm>
            <a:off x="4917850" y="2100550"/>
            <a:ext cx="2242800" cy="262500"/>
          </a:xfrm>
          <a:prstGeom prst="rect">
            <a:avLst/>
          </a:prstGeom>
        </p:spPr>
        <p:txBody>
          <a:bodyPr anchorCtr="0" anchor="t" bIns="91425" lIns="91425" spcFirstLastPara="1" rIns="91425" wrap="square" tIns="36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8" name="Google Shape;128;p17"/>
          <p:cNvSpPr txBox="1"/>
          <p:nvPr>
            <p:ph idx="24" type="body"/>
          </p:nvPr>
        </p:nvSpPr>
        <p:spPr>
          <a:xfrm>
            <a:off x="4917850" y="4205800"/>
            <a:ext cx="2242800" cy="262500"/>
          </a:xfrm>
          <a:prstGeom prst="rect">
            <a:avLst/>
          </a:prstGeom>
        </p:spPr>
        <p:txBody>
          <a:bodyPr anchorCtr="0" anchor="t" bIns="91425" lIns="91425" spcFirstLastPara="1" rIns="91425" wrap="square" tIns="36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9" name="Google Shape;129;p17"/>
          <p:cNvSpPr txBox="1"/>
          <p:nvPr>
            <p:ph idx="25" type="body"/>
          </p:nvPr>
        </p:nvSpPr>
        <p:spPr>
          <a:xfrm>
            <a:off x="4917850" y="3164025"/>
            <a:ext cx="2242800" cy="262500"/>
          </a:xfrm>
          <a:prstGeom prst="rect">
            <a:avLst/>
          </a:prstGeom>
        </p:spPr>
        <p:txBody>
          <a:bodyPr anchorCtr="0" anchor="t" bIns="91425" lIns="91425" spcFirstLastPara="1" rIns="91425" wrap="square" tIns="36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Folder">
  <p:cSld name="BLANK_1_1_1_1">
    <p:bg>
      <p:bgPr>
        <a:solidFill>
          <a:schemeClr val="dk2"/>
        </a:solidFill>
      </p:bgPr>
    </p:bg>
    <p:spTree>
      <p:nvGrpSpPr>
        <p:cNvPr id="130" name="Shape 130"/>
        <p:cNvGrpSpPr/>
        <p:nvPr/>
      </p:nvGrpSpPr>
      <p:grpSpPr>
        <a:xfrm>
          <a:off x="0" y="0"/>
          <a:ext cx="0" cy="0"/>
          <a:chOff x="0" y="0"/>
          <a:chExt cx="0" cy="0"/>
        </a:xfrm>
      </p:grpSpPr>
      <p:grpSp>
        <p:nvGrpSpPr>
          <p:cNvPr id="131" name="Google Shape;131;p18"/>
          <p:cNvGrpSpPr/>
          <p:nvPr/>
        </p:nvGrpSpPr>
        <p:grpSpPr>
          <a:xfrm>
            <a:off x="228600" y="210088"/>
            <a:ext cx="8686800" cy="4676475"/>
            <a:chOff x="228600" y="210088"/>
            <a:chExt cx="8686800" cy="4676475"/>
          </a:xfrm>
        </p:grpSpPr>
        <p:sp>
          <p:nvSpPr>
            <p:cNvPr id="132" name="Google Shape;132;p18"/>
            <p:cNvSpPr/>
            <p:nvPr/>
          </p:nvSpPr>
          <p:spPr>
            <a:xfrm>
              <a:off x="228600" y="566563"/>
              <a:ext cx="8686800" cy="4320000"/>
            </a:xfrm>
            <a:prstGeom prst="roundRect">
              <a:avLst>
                <a:gd fmla="val 5406"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133" name="Google Shape;133;p18"/>
            <p:cNvSpPr/>
            <p:nvPr/>
          </p:nvSpPr>
          <p:spPr>
            <a:xfrm>
              <a:off x="912237" y="2100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grpSp>
      <p:sp>
        <p:nvSpPr>
          <p:cNvPr id="134" name="Google Shape;134;p18"/>
          <p:cNvSpPr txBox="1"/>
          <p:nvPr>
            <p:ph idx="1" type="subTitle"/>
          </p:nvPr>
        </p:nvSpPr>
        <p:spPr>
          <a:xfrm>
            <a:off x="1224650" y="210100"/>
            <a:ext cx="1676700" cy="356400"/>
          </a:xfrm>
          <a:prstGeom prst="rect">
            <a:avLst/>
          </a:prstGeom>
        </p:spPr>
        <p:txBody>
          <a:bodyPr anchorCtr="0" anchor="t" bIns="91425" lIns="91425" spcFirstLastPara="1" rIns="91425" wrap="square" tIns="91425">
            <a:normAutofit/>
          </a:bodyPr>
          <a:lstStyle>
            <a:lvl1pPr lvl="0" algn="ctr">
              <a:spcBef>
                <a:spcPts val="0"/>
              </a:spcBef>
              <a:spcAft>
                <a:spcPts val="0"/>
              </a:spcAft>
              <a:buClr>
                <a:schemeClr val="dk1"/>
              </a:buClr>
              <a:buSzPts val="1200"/>
              <a:buNone/>
              <a:defRPr sz="1200"/>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135" name="Google Shape;135;p18"/>
          <p:cNvSpPr txBox="1"/>
          <p:nvPr>
            <p:ph idx="2" type="body"/>
          </p:nvPr>
        </p:nvSpPr>
        <p:spPr>
          <a:xfrm>
            <a:off x="593775" y="3900525"/>
            <a:ext cx="4346700" cy="7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b="1" sz="1200"/>
            </a:lvl1pPr>
            <a:lvl2pPr indent="-304800" lvl="1" marL="914400">
              <a:spcBef>
                <a:spcPts val="0"/>
              </a:spcBef>
              <a:spcAft>
                <a:spcPts val="0"/>
              </a:spcAft>
              <a:buSzPts val="1200"/>
              <a:buChar char="○"/>
              <a:defRPr b="1" sz="1200"/>
            </a:lvl2pPr>
            <a:lvl3pPr indent="-304800" lvl="2" marL="1371600">
              <a:spcBef>
                <a:spcPts val="0"/>
              </a:spcBef>
              <a:spcAft>
                <a:spcPts val="0"/>
              </a:spcAft>
              <a:buSzPts val="1200"/>
              <a:buChar char="■"/>
              <a:defRPr b="1" sz="1200"/>
            </a:lvl3pPr>
            <a:lvl4pPr indent="-304800" lvl="3" marL="1828800">
              <a:spcBef>
                <a:spcPts val="0"/>
              </a:spcBef>
              <a:spcAft>
                <a:spcPts val="0"/>
              </a:spcAft>
              <a:buSzPts val="1200"/>
              <a:buChar char="●"/>
              <a:defRPr b="1" sz="1200"/>
            </a:lvl4pPr>
            <a:lvl5pPr indent="-304800" lvl="4" marL="2286000">
              <a:spcBef>
                <a:spcPts val="0"/>
              </a:spcBef>
              <a:spcAft>
                <a:spcPts val="0"/>
              </a:spcAft>
              <a:buSzPts val="1200"/>
              <a:buChar char="○"/>
              <a:defRPr b="1" sz="1200"/>
            </a:lvl5pPr>
            <a:lvl6pPr indent="-304800" lvl="5" marL="2743200">
              <a:spcBef>
                <a:spcPts val="0"/>
              </a:spcBef>
              <a:spcAft>
                <a:spcPts val="0"/>
              </a:spcAft>
              <a:buSzPts val="1200"/>
              <a:buChar char="■"/>
              <a:defRPr b="1" sz="1200"/>
            </a:lvl6pPr>
            <a:lvl7pPr indent="-304800" lvl="6" marL="3200400">
              <a:spcBef>
                <a:spcPts val="0"/>
              </a:spcBef>
              <a:spcAft>
                <a:spcPts val="0"/>
              </a:spcAft>
              <a:buSzPts val="1200"/>
              <a:buChar char="●"/>
              <a:defRPr b="1" sz="1200"/>
            </a:lvl7pPr>
            <a:lvl8pPr indent="-304800" lvl="7" marL="3657600">
              <a:spcBef>
                <a:spcPts val="0"/>
              </a:spcBef>
              <a:spcAft>
                <a:spcPts val="0"/>
              </a:spcAft>
              <a:buSzPts val="1200"/>
              <a:buChar char="○"/>
              <a:defRPr b="1" sz="1200"/>
            </a:lvl8pPr>
            <a:lvl9pPr indent="-304800" lvl="8" marL="4114800">
              <a:spcBef>
                <a:spcPts val="0"/>
              </a:spcBef>
              <a:spcAft>
                <a:spcPts val="0"/>
              </a:spcAft>
              <a:buSzPts val="1200"/>
              <a:buChar char="■"/>
              <a:defRPr b="1" sz="1200"/>
            </a:lvl9pPr>
          </a:lstStyle>
          <a:p/>
        </p:txBody>
      </p:sp>
      <p:sp>
        <p:nvSpPr>
          <p:cNvPr id="136" name="Google Shape;136;p18"/>
          <p:cNvSpPr txBox="1"/>
          <p:nvPr>
            <p:ph type="title"/>
          </p:nvPr>
        </p:nvSpPr>
        <p:spPr>
          <a:xfrm>
            <a:off x="593775" y="984700"/>
            <a:ext cx="7948200" cy="22164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sz="3000"/>
            </a:lvl2pPr>
            <a:lvl3pPr lvl="2">
              <a:spcBef>
                <a:spcPts val="0"/>
              </a:spcBef>
              <a:spcAft>
                <a:spcPts val="0"/>
              </a:spcAft>
              <a:buSzPts val="2800"/>
              <a:buNone/>
              <a:defRPr sz="3000"/>
            </a:lvl3pPr>
            <a:lvl4pPr lvl="3">
              <a:spcBef>
                <a:spcPts val="0"/>
              </a:spcBef>
              <a:spcAft>
                <a:spcPts val="0"/>
              </a:spcAft>
              <a:buSzPts val="2800"/>
              <a:buNone/>
              <a:defRPr sz="3000"/>
            </a:lvl4pPr>
            <a:lvl5pPr lvl="4">
              <a:spcBef>
                <a:spcPts val="0"/>
              </a:spcBef>
              <a:spcAft>
                <a:spcPts val="0"/>
              </a:spcAft>
              <a:buSzPts val="2800"/>
              <a:buNone/>
              <a:defRPr sz="3000"/>
            </a:lvl5pPr>
            <a:lvl6pPr lvl="5">
              <a:spcBef>
                <a:spcPts val="0"/>
              </a:spcBef>
              <a:spcAft>
                <a:spcPts val="0"/>
              </a:spcAft>
              <a:buSzPts val="2800"/>
              <a:buNone/>
              <a:defRPr sz="3000"/>
            </a:lvl6pPr>
            <a:lvl7pPr lvl="6">
              <a:spcBef>
                <a:spcPts val="0"/>
              </a:spcBef>
              <a:spcAft>
                <a:spcPts val="0"/>
              </a:spcAft>
              <a:buSzPts val="2800"/>
              <a:buNone/>
              <a:defRPr sz="3000"/>
            </a:lvl7pPr>
            <a:lvl8pPr lvl="7">
              <a:spcBef>
                <a:spcPts val="0"/>
              </a:spcBef>
              <a:spcAft>
                <a:spcPts val="0"/>
              </a:spcAft>
              <a:buSzPts val="2800"/>
              <a:buNone/>
              <a:defRPr sz="3000"/>
            </a:lvl8pPr>
            <a:lvl9pPr lvl="8">
              <a:spcBef>
                <a:spcPts val="0"/>
              </a:spcBef>
              <a:spcAft>
                <a:spcPts val="0"/>
              </a:spcAft>
              <a:buSzPts val="2800"/>
              <a:buNone/>
              <a:defRPr sz="30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7_1_1_1_1_1_1_1_1_1_1_1_1_1_1_1_1_2">
    <p:spTree>
      <p:nvGrpSpPr>
        <p:cNvPr id="137" name="Shape 137"/>
        <p:cNvGrpSpPr/>
        <p:nvPr/>
      </p:nvGrpSpPr>
      <p:grpSpPr>
        <a:xfrm>
          <a:off x="0" y="0"/>
          <a:ext cx="0" cy="0"/>
          <a:chOff x="0" y="0"/>
          <a:chExt cx="0" cy="0"/>
        </a:xfrm>
      </p:grpSpPr>
      <p:sp>
        <p:nvSpPr>
          <p:cNvPr id="138" name="Google Shape;138;p19"/>
          <p:cNvSpPr txBox="1"/>
          <p:nvPr>
            <p:ph type="title"/>
          </p:nvPr>
        </p:nvSpPr>
        <p:spPr>
          <a:xfrm>
            <a:off x="-2450" y="4759975"/>
            <a:ext cx="9150600" cy="383400"/>
          </a:xfrm>
          <a:prstGeom prst="rect">
            <a:avLst/>
          </a:prstGeom>
        </p:spPr>
        <p:txBody>
          <a:bodyPr anchorCtr="0" anchor="ctr" bIns="0" lIns="108000" spcFirstLastPara="1" rIns="108000" wrap="square" tIns="0">
            <a:noAutofit/>
          </a:bodyPr>
          <a:lstStyle>
            <a:lvl1pPr lvl="0">
              <a:lnSpc>
                <a:spcPct val="90000"/>
              </a:lnSpc>
              <a:spcBef>
                <a:spcPts val="0"/>
              </a:spcBef>
              <a:spcAft>
                <a:spcPts val="0"/>
              </a:spcAft>
              <a:buSzPts val="2800"/>
              <a:buFont typeface="Hanken Grotesk Light"/>
              <a:buNone/>
              <a:defRPr sz="1400">
                <a:latin typeface="Hanken Grotesk Light"/>
                <a:ea typeface="Hanken Grotesk Light"/>
                <a:cs typeface="Hanken Grotesk Light"/>
                <a:sym typeface="Hanken Grotesk Light"/>
              </a:defRPr>
            </a:lvl1pPr>
            <a:lvl2pPr lvl="1">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2pPr>
            <a:lvl3pPr lvl="2">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3pPr>
            <a:lvl4pPr lvl="3">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4pPr>
            <a:lvl5pPr lvl="4">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5pPr>
            <a:lvl6pPr lvl="5">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6pPr>
            <a:lvl7pPr lvl="6">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7pPr>
            <a:lvl8pPr lvl="7">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8pPr>
            <a:lvl9pPr lvl="8">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9pPr>
          </a:lstStyle>
          <a:p/>
        </p:txBody>
      </p:sp>
      <p:cxnSp>
        <p:nvCxnSpPr>
          <p:cNvPr id="139" name="Google Shape;139;p19"/>
          <p:cNvCxnSpPr/>
          <p:nvPr/>
        </p:nvCxnSpPr>
        <p:spPr>
          <a:xfrm rot="10800000">
            <a:off x="-2100" y="4759975"/>
            <a:ext cx="9148200" cy="0"/>
          </a:xfrm>
          <a:prstGeom prst="straightConnector1">
            <a:avLst/>
          </a:prstGeom>
          <a:noFill/>
          <a:ln cap="flat" cmpd="sng" w="9525">
            <a:solidFill>
              <a:schemeClr val="dk1"/>
            </a:solidFill>
            <a:prstDash val="solid"/>
            <a:round/>
            <a:headEnd len="sm" w="sm" type="none"/>
            <a:tailEnd len="sm" w="sm" type="none"/>
          </a:ln>
        </p:spPr>
      </p:cxnSp>
      <p:sp>
        <p:nvSpPr>
          <p:cNvPr id="140" name="Google Shape;140;p19"/>
          <p:cNvSpPr txBox="1"/>
          <p:nvPr>
            <p:ph idx="1"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141" name="Google Shape;141;p19"/>
          <p:cNvSpPr txBox="1"/>
          <p:nvPr>
            <p:ph idx="2" type="title"/>
          </p:nvPr>
        </p:nvSpPr>
        <p:spPr>
          <a:xfrm>
            <a:off x="850" y="1078988"/>
            <a:ext cx="9144000" cy="3598800"/>
          </a:xfrm>
          <a:prstGeom prst="rect">
            <a:avLst/>
          </a:prstGeom>
        </p:spPr>
        <p:txBody>
          <a:bodyPr anchorCtr="0" anchor="t" bIns="108000" lIns="252000" spcFirstLastPara="1" rIns="252000" wrap="square" tIns="0">
            <a:noAutofit/>
          </a:bodyPr>
          <a:lstStyle>
            <a:lvl1pPr lvl="0">
              <a:spcBef>
                <a:spcPts val="0"/>
              </a:spcBef>
              <a:spcAft>
                <a:spcPts val="0"/>
              </a:spcAft>
              <a:buSzPts val="30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142" name="Google Shape;142;p19"/>
          <p:cNvGrpSpPr/>
          <p:nvPr/>
        </p:nvGrpSpPr>
        <p:grpSpPr>
          <a:xfrm>
            <a:off x="1724267" y="547463"/>
            <a:ext cx="658200" cy="449397"/>
            <a:chOff x="2467317" y="547413"/>
            <a:chExt cx="658200" cy="449397"/>
          </a:xfrm>
        </p:grpSpPr>
        <p:sp>
          <p:nvSpPr>
            <p:cNvPr id="143" name="Google Shape;143;p19"/>
            <p:cNvSpPr/>
            <p:nvPr/>
          </p:nvSpPr>
          <p:spPr>
            <a:xfrm rot="5400000">
              <a:off x="2593167" y="464460"/>
              <a:ext cx="406500" cy="658200"/>
            </a:xfrm>
            <a:prstGeom prst="roundRect">
              <a:avLst>
                <a:gd fmla="val 5925" name="adj"/>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44" name="Google Shape;144;p19"/>
            <p:cNvSpPr/>
            <p:nvPr/>
          </p:nvSpPr>
          <p:spPr>
            <a:xfrm>
              <a:off x="2507750" y="547413"/>
              <a:ext cx="269319" cy="43229"/>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grpSp>
      <p:grpSp>
        <p:nvGrpSpPr>
          <p:cNvPr id="145" name="Google Shape;145;p19"/>
          <p:cNvGrpSpPr/>
          <p:nvPr/>
        </p:nvGrpSpPr>
        <p:grpSpPr>
          <a:xfrm>
            <a:off x="981142" y="547476"/>
            <a:ext cx="658200" cy="449397"/>
            <a:chOff x="2467317" y="547413"/>
            <a:chExt cx="658200" cy="449397"/>
          </a:xfrm>
        </p:grpSpPr>
        <p:sp>
          <p:nvSpPr>
            <p:cNvPr id="146" name="Google Shape;146;p19"/>
            <p:cNvSpPr/>
            <p:nvPr/>
          </p:nvSpPr>
          <p:spPr>
            <a:xfrm rot="5400000">
              <a:off x="2593167" y="464460"/>
              <a:ext cx="406500" cy="658200"/>
            </a:xfrm>
            <a:prstGeom prst="roundRect">
              <a:avLst>
                <a:gd fmla="val 5925"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47" name="Google Shape;147;p19"/>
            <p:cNvSpPr/>
            <p:nvPr/>
          </p:nvSpPr>
          <p:spPr>
            <a:xfrm>
              <a:off x="2507750" y="547413"/>
              <a:ext cx="269319" cy="43229"/>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grpSp>
      <p:grpSp>
        <p:nvGrpSpPr>
          <p:cNvPr id="148" name="Google Shape;148;p19"/>
          <p:cNvGrpSpPr/>
          <p:nvPr/>
        </p:nvGrpSpPr>
        <p:grpSpPr>
          <a:xfrm>
            <a:off x="2467317" y="547413"/>
            <a:ext cx="658200" cy="449397"/>
            <a:chOff x="2467317" y="547413"/>
            <a:chExt cx="658200" cy="449397"/>
          </a:xfrm>
        </p:grpSpPr>
        <p:sp>
          <p:nvSpPr>
            <p:cNvPr id="149" name="Google Shape;149;p19"/>
            <p:cNvSpPr/>
            <p:nvPr/>
          </p:nvSpPr>
          <p:spPr>
            <a:xfrm rot="5400000">
              <a:off x="2593167" y="464460"/>
              <a:ext cx="406500" cy="658200"/>
            </a:xfrm>
            <a:prstGeom prst="roundRect">
              <a:avLst>
                <a:gd fmla="val 5925"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50" name="Google Shape;150;p19"/>
            <p:cNvSpPr/>
            <p:nvPr/>
          </p:nvSpPr>
          <p:spPr>
            <a:xfrm>
              <a:off x="2507750" y="547413"/>
              <a:ext cx="269319" cy="43229"/>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grpSp>
      <p:grpSp>
        <p:nvGrpSpPr>
          <p:cNvPr id="151" name="Google Shape;151;p19"/>
          <p:cNvGrpSpPr/>
          <p:nvPr/>
        </p:nvGrpSpPr>
        <p:grpSpPr>
          <a:xfrm>
            <a:off x="238017" y="549426"/>
            <a:ext cx="658200" cy="449397"/>
            <a:chOff x="2467317" y="547413"/>
            <a:chExt cx="658200" cy="449397"/>
          </a:xfrm>
        </p:grpSpPr>
        <p:sp>
          <p:nvSpPr>
            <p:cNvPr id="152" name="Google Shape;152;p19"/>
            <p:cNvSpPr/>
            <p:nvPr/>
          </p:nvSpPr>
          <p:spPr>
            <a:xfrm rot="5400000">
              <a:off x="2593167" y="464460"/>
              <a:ext cx="406500" cy="658200"/>
            </a:xfrm>
            <a:prstGeom prst="roundRect">
              <a:avLst>
                <a:gd fmla="val 5925" name="adj"/>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53" name="Google Shape;153;p19"/>
            <p:cNvSpPr/>
            <p:nvPr/>
          </p:nvSpPr>
          <p:spPr>
            <a:xfrm>
              <a:off x="2507750" y="547413"/>
              <a:ext cx="269319" cy="43229"/>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ections Grey">
  <p:cSld name="BLANK_1_1_1_1_1_1_1_1">
    <p:bg>
      <p:bgPr>
        <a:solidFill>
          <a:schemeClr val="dk2"/>
        </a:solidFill>
      </p:bgPr>
    </p:bg>
    <p:spTree>
      <p:nvGrpSpPr>
        <p:cNvPr id="154" name="Shape 154"/>
        <p:cNvGrpSpPr/>
        <p:nvPr/>
      </p:nvGrpSpPr>
      <p:grpSpPr>
        <a:xfrm>
          <a:off x="0" y="0"/>
          <a:ext cx="0" cy="0"/>
          <a:chOff x="0" y="0"/>
          <a:chExt cx="0" cy="0"/>
        </a:xfrm>
      </p:grpSpPr>
      <p:sp>
        <p:nvSpPr>
          <p:cNvPr id="155" name="Google Shape;155;p20"/>
          <p:cNvSpPr txBox="1"/>
          <p:nvPr>
            <p:ph idx="1" type="body"/>
          </p:nvPr>
        </p:nvSpPr>
        <p:spPr>
          <a:xfrm>
            <a:off x="172350" y="1093875"/>
            <a:ext cx="4341600" cy="1299600"/>
          </a:xfrm>
          <a:prstGeom prst="rect">
            <a:avLst/>
          </a:prstGeom>
        </p:spPr>
        <p:txBody>
          <a:bodyPr anchorCtr="0" anchor="t" bIns="180000" lIns="180000" spcFirstLastPara="1" rIns="180000" wrap="square" tIns="180000">
            <a:normAutofit/>
          </a:bodyPr>
          <a:lstStyle>
            <a:lvl1pPr indent="-292100" lvl="0" marL="457200">
              <a:spcBef>
                <a:spcPts val="0"/>
              </a:spcBef>
              <a:spcAft>
                <a:spcPts val="0"/>
              </a:spcAft>
              <a:buClr>
                <a:schemeClr val="dk1"/>
              </a:buClr>
              <a:buSzPts val="1000"/>
              <a:buFont typeface="Hanken Grotesk"/>
              <a:buChar char="●"/>
              <a:defRPr/>
            </a:lvl1pPr>
            <a:lvl2pPr indent="-292100" lvl="1" marL="914400">
              <a:spcBef>
                <a:spcPts val="0"/>
              </a:spcBef>
              <a:spcAft>
                <a:spcPts val="0"/>
              </a:spcAft>
              <a:buClr>
                <a:schemeClr val="dk1"/>
              </a:buClr>
              <a:buSzPts val="1000"/>
              <a:buFont typeface="Hanken Grotesk"/>
              <a:buChar char="○"/>
              <a:defRPr/>
            </a:lvl2pPr>
            <a:lvl3pPr indent="-292100" lvl="2" marL="1371600">
              <a:spcBef>
                <a:spcPts val="0"/>
              </a:spcBef>
              <a:spcAft>
                <a:spcPts val="0"/>
              </a:spcAft>
              <a:buClr>
                <a:schemeClr val="dk1"/>
              </a:buClr>
              <a:buSzPts val="1000"/>
              <a:buFont typeface="Hanken Grotesk"/>
              <a:buChar char="■"/>
              <a:defRPr/>
            </a:lvl3pPr>
            <a:lvl4pPr indent="-292100" lvl="3" marL="1828800">
              <a:spcBef>
                <a:spcPts val="0"/>
              </a:spcBef>
              <a:spcAft>
                <a:spcPts val="0"/>
              </a:spcAft>
              <a:buClr>
                <a:schemeClr val="dk1"/>
              </a:buClr>
              <a:buSzPts val="1000"/>
              <a:buFont typeface="Hanken Grotesk"/>
              <a:buChar char="●"/>
              <a:defRPr/>
            </a:lvl4pPr>
            <a:lvl5pPr indent="-292100" lvl="4" marL="2286000">
              <a:spcBef>
                <a:spcPts val="0"/>
              </a:spcBef>
              <a:spcAft>
                <a:spcPts val="0"/>
              </a:spcAft>
              <a:buClr>
                <a:schemeClr val="dk1"/>
              </a:buClr>
              <a:buSzPts val="1000"/>
              <a:buFont typeface="Hanken Grotesk"/>
              <a:buChar char="○"/>
              <a:defRPr/>
            </a:lvl5pPr>
            <a:lvl6pPr indent="-292100" lvl="5" marL="2743200">
              <a:spcBef>
                <a:spcPts val="0"/>
              </a:spcBef>
              <a:spcAft>
                <a:spcPts val="0"/>
              </a:spcAft>
              <a:buClr>
                <a:schemeClr val="dk1"/>
              </a:buClr>
              <a:buSzPts val="1000"/>
              <a:buFont typeface="Hanken Grotesk"/>
              <a:buChar char="■"/>
              <a:defRPr/>
            </a:lvl6pPr>
            <a:lvl7pPr indent="-292100" lvl="6" marL="3200400">
              <a:spcBef>
                <a:spcPts val="0"/>
              </a:spcBef>
              <a:spcAft>
                <a:spcPts val="0"/>
              </a:spcAft>
              <a:buClr>
                <a:schemeClr val="dk1"/>
              </a:buClr>
              <a:buSzPts val="1000"/>
              <a:buFont typeface="Hanken Grotesk"/>
              <a:buChar char="●"/>
              <a:defRPr/>
            </a:lvl7pPr>
            <a:lvl8pPr indent="-292100" lvl="7" marL="3657600">
              <a:spcBef>
                <a:spcPts val="0"/>
              </a:spcBef>
              <a:spcAft>
                <a:spcPts val="0"/>
              </a:spcAft>
              <a:buClr>
                <a:schemeClr val="dk1"/>
              </a:buClr>
              <a:buSzPts val="1000"/>
              <a:buFont typeface="Hanken Grotesk"/>
              <a:buChar char="○"/>
              <a:defRPr/>
            </a:lvl8pPr>
            <a:lvl9pPr indent="-292100" lvl="8" marL="4114800">
              <a:spcBef>
                <a:spcPts val="0"/>
              </a:spcBef>
              <a:spcAft>
                <a:spcPts val="0"/>
              </a:spcAft>
              <a:buClr>
                <a:schemeClr val="dk1"/>
              </a:buClr>
              <a:buSzPts val="1000"/>
              <a:buFont typeface="Hanken Grotesk"/>
              <a:buChar char="■"/>
              <a:defRPr/>
            </a:lvl9pPr>
          </a:lstStyle>
          <a:p/>
        </p:txBody>
      </p:sp>
      <p:sp>
        <p:nvSpPr>
          <p:cNvPr id="156" name="Google Shape;156;p20"/>
          <p:cNvSpPr txBox="1"/>
          <p:nvPr>
            <p:ph idx="2" type="subTitle"/>
          </p:nvPr>
        </p:nvSpPr>
        <p:spPr>
          <a:xfrm>
            <a:off x="357425" y="2974373"/>
            <a:ext cx="2048400" cy="390600"/>
          </a:xfrm>
          <a:prstGeom prst="rect">
            <a:avLst/>
          </a:prstGeom>
        </p:spPr>
        <p:txBody>
          <a:bodyPr anchorCtr="0" anchor="t" bIns="0" lIns="180000" spcFirstLastPara="1" rIns="180000" wrap="square" tIns="0">
            <a:normAutofit/>
          </a:bodyPr>
          <a:lstStyle>
            <a:lvl1pPr lvl="0">
              <a:spcBef>
                <a:spcPts val="0"/>
              </a:spcBef>
              <a:spcAft>
                <a:spcPts val="0"/>
              </a:spcAft>
              <a:buClr>
                <a:schemeClr val="dk1"/>
              </a:buClr>
              <a:buSzPts val="2200"/>
              <a:buFont typeface="Neuton Light"/>
              <a:buNone/>
              <a:defRPr sz="2200">
                <a:latin typeface="Neuton Light"/>
                <a:ea typeface="Neuton Light"/>
                <a:cs typeface="Neuton Light"/>
                <a:sym typeface="Neuton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20"/>
          <p:cNvSpPr txBox="1"/>
          <p:nvPr>
            <p:ph idx="3" type="subTitle"/>
          </p:nvPr>
        </p:nvSpPr>
        <p:spPr>
          <a:xfrm>
            <a:off x="357425" y="718250"/>
            <a:ext cx="2048400" cy="378000"/>
          </a:xfrm>
          <a:prstGeom prst="rect">
            <a:avLst/>
          </a:prstGeom>
        </p:spPr>
        <p:txBody>
          <a:bodyPr anchorCtr="0" anchor="t" bIns="0" lIns="180000" spcFirstLastPara="1" rIns="180000" wrap="square" tIns="0">
            <a:normAutofit/>
          </a:bodyPr>
          <a:lstStyle>
            <a:lvl1pPr lvl="0">
              <a:spcBef>
                <a:spcPts val="0"/>
              </a:spcBef>
              <a:spcAft>
                <a:spcPts val="0"/>
              </a:spcAft>
              <a:buClr>
                <a:schemeClr val="dk1"/>
              </a:buClr>
              <a:buSzPts val="2200"/>
              <a:buFont typeface="Neuton Light"/>
              <a:buNone/>
              <a:defRPr sz="2200">
                <a:latin typeface="Neuton Light"/>
                <a:ea typeface="Neuton Light"/>
                <a:cs typeface="Neuton Light"/>
                <a:sym typeface="Neuton Light"/>
              </a:defRPr>
            </a:lvl1pPr>
            <a:lvl2pPr lvl="1">
              <a:spcBef>
                <a:spcPts val="0"/>
              </a:spcBef>
              <a:spcAft>
                <a:spcPts val="0"/>
              </a:spcAft>
              <a:buSzPts val="1400"/>
              <a:buFont typeface="Neuton"/>
              <a:buNone/>
              <a:defRPr>
                <a:latin typeface="Neuton"/>
                <a:ea typeface="Neuton"/>
                <a:cs typeface="Neuton"/>
                <a:sym typeface="Neuton"/>
              </a:defRPr>
            </a:lvl2pPr>
            <a:lvl3pPr lvl="2">
              <a:spcBef>
                <a:spcPts val="0"/>
              </a:spcBef>
              <a:spcAft>
                <a:spcPts val="0"/>
              </a:spcAft>
              <a:buSzPts val="1400"/>
              <a:buFont typeface="Neuton"/>
              <a:buNone/>
              <a:defRPr>
                <a:latin typeface="Neuton"/>
                <a:ea typeface="Neuton"/>
                <a:cs typeface="Neuton"/>
                <a:sym typeface="Neuton"/>
              </a:defRPr>
            </a:lvl3pPr>
            <a:lvl4pPr lvl="3">
              <a:spcBef>
                <a:spcPts val="0"/>
              </a:spcBef>
              <a:spcAft>
                <a:spcPts val="0"/>
              </a:spcAft>
              <a:buSzPts val="1400"/>
              <a:buFont typeface="Neuton"/>
              <a:buNone/>
              <a:defRPr>
                <a:latin typeface="Neuton"/>
                <a:ea typeface="Neuton"/>
                <a:cs typeface="Neuton"/>
                <a:sym typeface="Neuton"/>
              </a:defRPr>
            </a:lvl4pPr>
            <a:lvl5pPr lvl="4">
              <a:spcBef>
                <a:spcPts val="0"/>
              </a:spcBef>
              <a:spcAft>
                <a:spcPts val="0"/>
              </a:spcAft>
              <a:buSzPts val="1400"/>
              <a:buFont typeface="Neuton"/>
              <a:buNone/>
              <a:defRPr>
                <a:latin typeface="Neuton"/>
                <a:ea typeface="Neuton"/>
                <a:cs typeface="Neuton"/>
                <a:sym typeface="Neuton"/>
              </a:defRPr>
            </a:lvl5pPr>
            <a:lvl6pPr lvl="5">
              <a:spcBef>
                <a:spcPts val="0"/>
              </a:spcBef>
              <a:spcAft>
                <a:spcPts val="0"/>
              </a:spcAft>
              <a:buSzPts val="1400"/>
              <a:buFont typeface="Neuton"/>
              <a:buNone/>
              <a:defRPr>
                <a:latin typeface="Neuton"/>
                <a:ea typeface="Neuton"/>
                <a:cs typeface="Neuton"/>
                <a:sym typeface="Neuton"/>
              </a:defRPr>
            </a:lvl6pPr>
            <a:lvl7pPr lvl="6">
              <a:spcBef>
                <a:spcPts val="0"/>
              </a:spcBef>
              <a:spcAft>
                <a:spcPts val="0"/>
              </a:spcAft>
              <a:buSzPts val="1400"/>
              <a:buFont typeface="Neuton"/>
              <a:buNone/>
              <a:defRPr>
                <a:latin typeface="Neuton"/>
                <a:ea typeface="Neuton"/>
                <a:cs typeface="Neuton"/>
                <a:sym typeface="Neuton"/>
              </a:defRPr>
            </a:lvl7pPr>
            <a:lvl8pPr lvl="7">
              <a:spcBef>
                <a:spcPts val="0"/>
              </a:spcBef>
              <a:spcAft>
                <a:spcPts val="0"/>
              </a:spcAft>
              <a:buSzPts val="1400"/>
              <a:buFont typeface="Neuton"/>
              <a:buNone/>
              <a:defRPr>
                <a:latin typeface="Neuton"/>
                <a:ea typeface="Neuton"/>
                <a:cs typeface="Neuton"/>
                <a:sym typeface="Neuton"/>
              </a:defRPr>
            </a:lvl8pPr>
            <a:lvl9pPr lvl="8">
              <a:spcBef>
                <a:spcPts val="0"/>
              </a:spcBef>
              <a:spcAft>
                <a:spcPts val="0"/>
              </a:spcAft>
              <a:buSzPts val="1400"/>
              <a:buFont typeface="Neuton"/>
              <a:buNone/>
              <a:defRPr>
                <a:latin typeface="Neuton"/>
                <a:ea typeface="Neuton"/>
                <a:cs typeface="Neuton"/>
                <a:sym typeface="Neuton"/>
              </a:defRPr>
            </a:lvl9pPr>
          </a:lstStyle>
          <a:p/>
        </p:txBody>
      </p:sp>
      <p:sp>
        <p:nvSpPr>
          <p:cNvPr id="158" name="Google Shape;158;p20"/>
          <p:cNvSpPr txBox="1"/>
          <p:nvPr>
            <p:ph idx="4" type="body"/>
          </p:nvPr>
        </p:nvSpPr>
        <p:spPr>
          <a:xfrm>
            <a:off x="172350" y="3362406"/>
            <a:ext cx="4341600" cy="1299600"/>
          </a:xfrm>
          <a:prstGeom prst="rect">
            <a:avLst/>
          </a:prstGeom>
        </p:spPr>
        <p:txBody>
          <a:bodyPr anchorCtr="0" anchor="t" bIns="180000" lIns="180000" spcFirstLastPara="1" rIns="180000" wrap="square" tIns="180000">
            <a:normAutofit/>
          </a:bodyPr>
          <a:lstStyle>
            <a:lvl1pPr indent="-292100" lvl="0" marL="457200">
              <a:spcBef>
                <a:spcPts val="0"/>
              </a:spcBef>
              <a:spcAft>
                <a:spcPts val="0"/>
              </a:spcAft>
              <a:buClr>
                <a:schemeClr val="dk1"/>
              </a:buClr>
              <a:buSzPts val="1000"/>
              <a:buFont typeface="Hanken Grotesk"/>
              <a:buChar char="●"/>
              <a:defRPr/>
            </a:lvl1pPr>
            <a:lvl2pPr indent="-292100" lvl="1" marL="914400">
              <a:spcBef>
                <a:spcPts val="0"/>
              </a:spcBef>
              <a:spcAft>
                <a:spcPts val="0"/>
              </a:spcAft>
              <a:buClr>
                <a:schemeClr val="dk1"/>
              </a:buClr>
              <a:buSzPts val="1000"/>
              <a:buFont typeface="Hanken Grotesk"/>
              <a:buChar char="○"/>
              <a:defRPr/>
            </a:lvl2pPr>
            <a:lvl3pPr indent="-292100" lvl="2" marL="1371600">
              <a:spcBef>
                <a:spcPts val="0"/>
              </a:spcBef>
              <a:spcAft>
                <a:spcPts val="0"/>
              </a:spcAft>
              <a:buClr>
                <a:schemeClr val="dk1"/>
              </a:buClr>
              <a:buSzPts val="1000"/>
              <a:buFont typeface="Hanken Grotesk"/>
              <a:buChar char="■"/>
              <a:defRPr/>
            </a:lvl3pPr>
            <a:lvl4pPr indent="-292100" lvl="3" marL="1828800">
              <a:spcBef>
                <a:spcPts val="0"/>
              </a:spcBef>
              <a:spcAft>
                <a:spcPts val="0"/>
              </a:spcAft>
              <a:buClr>
                <a:schemeClr val="dk1"/>
              </a:buClr>
              <a:buSzPts val="1000"/>
              <a:buFont typeface="Hanken Grotesk"/>
              <a:buChar char="●"/>
              <a:defRPr/>
            </a:lvl4pPr>
            <a:lvl5pPr indent="-292100" lvl="4" marL="2286000">
              <a:spcBef>
                <a:spcPts val="0"/>
              </a:spcBef>
              <a:spcAft>
                <a:spcPts val="0"/>
              </a:spcAft>
              <a:buClr>
                <a:schemeClr val="dk1"/>
              </a:buClr>
              <a:buSzPts val="1000"/>
              <a:buFont typeface="Hanken Grotesk"/>
              <a:buChar char="○"/>
              <a:defRPr/>
            </a:lvl5pPr>
            <a:lvl6pPr indent="-292100" lvl="5" marL="2743200">
              <a:spcBef>
                <a:spcPts val="0"/>
              </a:spcBef>
              <a:spcAft>
                <a:spcPts val="0"/>
              </a:spcAft>
              <a:buClr>
                <a:schemeClr val="dk1"/>
              </a:buClr>
              <a:buSzPts val="1000"/>
              <a:buFont typeface="Hanken Grotesk"/>
              <a:buChar char="■"/>
              <a:defRPr/>
            </a:lvl6pPr>
            <a:lvl7pPr indent="-292100" lvl="6" marL="3200400">
              <a:spcBef>
                <a:spcPts val="0"/>
              </a:spcBef>
              <a:spcAft>
                <a:spcPts val="0"/>
              </a:spcAft>
              <a:buClr>
                <a:schemeClr val="dk1"/>
              </a:buClr>
              <a:buSzPts val="1000"/>
              <a:buFont typeface="Hanken Grotesk"/>
              <a:buChar char="●"/>
              <a:defRPr/>
            </a:lvl7pPr>
            <a:lvl8pPr indent="-292100" lvl="7" marL="3657600">
              <a:spcBef>
                <a:spcPts val="0"/>
              </a:spcBef>
              <a:spcAft>
                <a:spcPts val="0"/>
              </a:spcAft>
              <a:buClr>
                <a:schemeClr val="dk1"/>
              </a:buClr>
              <a:buSzPts val="1000"/>
              <a:buFont typeface="Hanken Grotesk"/>
              <a:buChar char="○"/>
              <a:defRPr/>
            </a:lvl8pPr>
            <a:lvl9pPr indent="-292100" lvl="8" marL="4114800">
              <a:spcBef>
                <a:spcPts val="0"/>
              </a:spcBef>
              <a:spcAft>
                <a:spcPts val="0"/>
              </a:spcAft>
              <a:buClr>
                <a:schemeClr val="dk1"/>
              </a:buClr>
              <a:buSzPts val="1000"/>
              <a:buFont typeface="Hanken Grotesk"/>
              <a:buChar char="■"/>
              <a:defRPr/>
            </a:lvl9pPr>
          </a:lstStyle>
          <a:p/>
        </p:txBody>
      </p:sp>
      <p:sp>
        <p:nvSpPr>
          <p:cNvPr id="159" name="Google Shape;159;p20"/>
          <p:cNvSpPr txBox="1"/>
          <p:nvPr>
            <p:ph idx="5"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160" name="Google Shape;160;p20"/>
          <p:cNvSpPr txBox="1"/>
          <p:nvPr>
            <p:ph idx="6" type="subTitle"/>
          </p:nvPr>
        </p:nvSpPr>
        <p:spPr>
          <a:xfrm>
            <a:off x="4814750" y="717075"/>
            <a:ext cx="2048400" cy="378000"/>
          </a:xfrm>
          <a:prstGeom prst="rect">
            <a:avLst/>
          </a:prstGeom>
        </p:spPr>
        <p:txBody>
          <a:bodyPr anchorCtr="0" anchor="t" bIns="0" lIns="180000" spcFirstLastPara="1" rIns="180000" wrap="square" tIns="0">
            <a:normAutofit/>
          </a:bodyPr>
          <a:lstStyle>
            <a:lvl1pPr lvl="0">
              <a:spcBef>
                <a:spcPts val="0"/>
              </a:spcBef>
              <a:spcAft>
                <a:spcPts val="0"/>
              </a:spcAft>
              <a:buClr>
                <a:schemeClr val="dk1"/>
              </a:buClr>
              <a:buSzPts val="2200"/>
              <a:buFont typeface="Neuton Light"/>
              <a:buNone/>
              <a:defRPr sz="2200">
                <a:latin typeface="Neuton Light"/>
                <a:ea typeface="Neuton Light"/>
                <a:cs typeface="Neuton Light"/>
                <a:sym typeface="Neuton Light"/>
              </a:defRPr>
            </a:lvl1pPr>
            <a:lvl2pPr lvl="1">
              <a:spcBef>
                <a:spcPts val="0"/>
              </a:spcBef>
              <a:spcAft>
                <a:spcPts val="0"/>
              </a:spcAft>
              <a:buSzPts val="1400"/>
              <a:buFont typeface="Neuton"/>
              <a:buNone/>
              <a:defRPr>
                <a:latin typeface="Neuton"/>
                <a:ea typeface="Neuton"/>
                <a:cs typeface="Neuton"/>
                <a:sym typeface="Neuton"/>
              </a:defRPr>
            </a:lvl2pPr>
            <a:lvl3pPr lvl="2">
              <a:spcBef>
                <a:spcPts val="0"/>
              </a:spcBef>
              <a:spcAft>
                <a:spcPts val="0"/>
              </a:spcAft>
              <a:buSzPts val="1400"/>
              <a:buFont typeface="Neuton"/>
              <a:buNone/>
              <a:defRPr>
                <a:latin typeface="Neuton"/>
                <a:ea typeface="Neuton"/>
                <a:cs typeface="Neuton"/>
                <a:sym typeface="Neuton"/>
              </a:defRPr>
            </a:lvl3pPr>
            <a:lvl4pPr lvl="3">
              <a:spcBef>
                <a:spcPts val="0"/>
              </a:spcBef>
              <a:spcAft>
                <a:spcPts val="0"/>
              </a:spcAft>
              <a:buSzPts val="1400"/>
              <a:buFont typeface="Neuton"/>
              <a:buNone/>
              <a:defRPr>
                <a:latin typeface="Neuton"/>
                <a:ea typeface="Neuton"/>
                <a:cs typeface="Neuton"/>
                <a:sym typeface="Neuton"/>
              </a:defRPr>
            </a:lvl4pPr>
            <a:lvl5pPr lvl="4">
              <a:spcBef>
                <a:spcPts val="0"/>
              </a:spcBef>
              <a:spcAft>
                <a:spcPts val="0"/>
              </a:spcAft>
              <a:buSzPts val="1400"/>
              <a:buFont typeface="Neuton"/>
              <a:buNone/>
              <a:defRPr>
                <a:latin typeface="Neuton"/>
                <a:ea typeface="Neuton"/>
                <a:cs typeface="Neuton"/>
                <a:sym typeface="Neuton"/>
              </a:defRPr>
            </a:lvl5pPr>
            <a:lvl6pPr lvl="5">
              <a:spcBef>
                <a:spcPts val="0"/>
              </a:spcBef>
              <a:spcAft>
                <a:spcPts val="0"/>
              </a:spcAft>
              <a:buSzPts val="1400"/>
              <a:buFont typeface="Neuton"/>
              <a:buNone/>
              <a:defRPr>
                <a:latin typeface="Neuton"/>
                <a:ea typeface="Neuton"/>
                <a:cs typeface="Neuton"/>
                <a:sym typeface="Neuton"/>
              </a:defRPr>
            </a:lvl6pPr>
            <a:lvl7pPr lvl="6">
              <a:spcBef>
                <a:spcPts val="0"/>
              </a:spcBef>
              <a:spcAft>
                <a:spcPts val="0"/>
              </a:spcAft>
              <a:buSzPts val="1400"/>
              <a:buFont typeface="Neuton"/>
              <a:buNone/>
              <a:defRPr>
                <a:latin typeface="Neuton"/>
                <a:ea typeface="Neuton"/>
                <a:cs typeface="Neuton"/>
                <a:sym typeface="Neuton"/>
              </a:defRPr>
            </a:lvl7pPr>
            <a:lvl8pPr lvl="7">
              <a:spcBef>
                <a:spcPts val="0"/>
              </a:spcBef>
              <a:spcAft>
                <a:spcPts val="0"/>
              </a:spcAft>
              <a:buSzPts val="1400"/>
              <a:buFont typeface="Neuton"/>
              <a:buNone/>
              <a:defRPr>
                <a:latin typeface="Neuton"/>
                <a:ea typeface="Neuton"/>
                <a:cs typeface="Neuton"/>
                <a:sym typeface="Neuton"/>
              </a:defRPr>
            </a:lvl8pPr>
            <a:lvl9pPr lvl="8">
              <a:spcBef>
                <a:spcPts val="0"/>
              </a:spcBef>
              <a:spcAft>
                <a:spcPts val="0"/>
              </a:spcAft>
              <a:buSzPts val="1400"/>
              <a:buFont typeface="Neuton"/>
              <a:buNone/>
              <a:defRPr>
                <a:latin typeface="Neuton"/>
                <a:ea typeface="Neuton"/>
                <a:cs typeface="Neuton"/>
                <a:sym typeface="Neuton"/>
              </a:defRPr>
            </a:lvl9pPr>
          </a:lstStyle>
          <a:p/>
        </p:txBody>
      </p:sp>
      <p:sp>
        <p:nvSpPr>
          <p:cNvPr id="161" name="Google Shape;161;p20"/>
          <p:cNvSpPr txBox="1"/>
          <p:nvPr>
            <p:ph idx="7" type="body"/>
          </p:nvPr>
        </p:nvSpPr>
        <p:spPr>
          <a:xfrm>
            <a:off x="4629675" y="1092700"/>
            <a:ext cx="4341600" cy="1299600"/>
          </a:xfrm>
          <a:prstGeom prst="rect">
            <a:avLst/>
          </a:prstGeom>
        </p:spPr>
        <p:txBody>
          <a:bodyPr anchorCtr="0" anchor="t" bIns="180000" lIns="180000" spcFirstLastPara="1" rIns="180000" wrap="square" tIns="180000">
            <a:normAutofit/>
          </a:bodyPr>
          <a:lstStyle>
            <a:lvl1pPr indent="-292100" lvl="0" marL="457200">
              <a:spcBef>
                <a:spcPts val="0"/>
              </a:spcBef>
              <a:spcAft>
                <a:spcPts val="0"/>
              </a:spcAft>
              <a:buClr>
                <a:schemeClr val="dk1"/>
              </a:buClr>
              <a:buSzPts val="1000"/>
              <a:buFont typeface="Hanken Grotesk"/>
              <a:buChar char="●"/>
              <a:defRPr/>
            </a:lvl1pPr>
            <a:lvl2pPr indent="-292100" lvl="1" marL="914400">
              <a:spcBef>
                <a:spcPts val="0"/>
              </a:spcBef>
              <a:spcAft>
                <a:spcPts val="0"/>
              </a:spcAft>
              <a:buClr>
                <a:schemeClr val="dk1"/>
              </a:buClr>
              <a:buSzPts val="1000"/>
              <a:buFont typeface="Hanken Grotesk"/>
              <a:buChar char="○"/>
              <a:defRPr/>
            </a:lvl2pPr>
            <a:lvl3pPr indent="-292100" lvl="2" marL="1371600">
              <a:spcBef>
                <a:spcPts val="0"/>
              </a:spcBef>
              <a:spcAft>
                <a:spcPts val="0"/>
              </a:spcAft>
              <a:buClr>
                <a:schemeClr val="dk1"/>
              </a:buClr>
              <a:buSzPts val="1000"/>
              <a:buFont typeface="Hanken Grotesk"/>
              <a:buChar char="■"/>
              <a:defRPr/>
            </a:lvl3pPr>
            <a:lvl4pPr indent="-292100" lvl="3" marL="1828800">
              <a:spcBef>
                <a:spcPts val="0"/>
              </a:spcBef>
              <a:spcAft>
                <a:spcPts val="0"/>
              </a:spcAft>
              <a:buClr>
                <a:schemeClr val="dk1"/>
              </a:buClr>
              <a:buSzPts val="1000"/>
              <a:buFont typeface="Hanken Grotesk"/>
              <a:buChar char="●"/>
              <a:defRPr/>
            </a:lvl4pPr>
            <a:lvl5pPr indent="-292100" lvl="4" marL="2286000">
              <a:spcBef>
                <a:spcPts val="0"/>
              </a:spcBef>
              <a:spcAft>
                <a:spcPts val="0"/>
              </a:spcAft>
              <a:buClr>
                <a:schemeClr val="dk1"/>
              </a:buClr>
              <a:buSzPts val="1000"/>
              <a:buFont typeface="Hanken Grotesk"/>
              <a:buChar char="○"/>
              <a:defRPr/>
            </a:lvl5pPr>
            <a:lvl6pPr indent="-292100" lvl="5" marL="2743200">
              <a:spcBef>
                <a:spcPts val="0"/>
              </a:spcBef>
              <a:spcAft>
                <a:spcPts val="0"/>
              </a:spcAft>
              <a:buClr>
                <a:schemeClr val="dk1"/>
              </a:buClr>
              <a:buSzPts val="1000"/>
              <a:buFont typeface="Hanken Grotesk"/>
              <a:buChar char="■"/>
              <a:defRPr/>
            </a:lvl6pPr>
            <a:lvl7pPr indent="-292100" lvl="6" marL="3200400">
              <a:spcBef>
                <a:spcPts val="0"/>
              </a:spcBef>
              <a:spcAft>
                <a:spcPts val="0"/>
              </a:spcAft>
              <a:buClr>
                <a:schemeClr val="dk1"/>
              </a:buClr>
              <a:buSzPts val="1000"/>
              <a:buFont typeface="Hanken Grotesk"/>
              <a:buChar char="●"/>
              <a:defRPr/>
            </a:lvl7pPr>
            <a:lvl8pPr indent="-292100" lvl="7" marL="3657600">
              <a:spcBef>
                <a:spcPts val="0"/>
              </a:spcBef>
              <a:spcAft>
                <a:spcPts val="0"/>
              </a:spcAft>
              <a:buClr>
                <a:schemeClr val="dk1"/>
              </a:buClr>
              <a:buSzPts val="1000"/>
              <a:buFont typeface="Hanken Grotesk"/>
              <a:buChar char="○"/>
              <a:defRPr/>
            </a:lvl8pPr>
            <a:lvl9pPr indent="-292100" lvl="8" marL="4114800">
              <a:spcBef>
                <a:spcPts val="0"/>
              </a:spcBef>
              <a:spcAft>
                <a:spcPts val="0"/>
              </a:spcAft>
              <a:buClr>
                <a:schemeClr val="dk1"/>
              </a:buClr>
              <a:buSzPts val="1000"/>
              <a:buFont typeface="Hanken Grotesk"/>
              <a:buChar char="■"/>
              <a:defRPr/>
            </a:lvl9pPr>
          </a:lstStyle>
          <a:p/>
        </p:txBody>
      </p:sp>
      <p:sp>
        <p:nvSpPr>
          <p:cNvPr id="162" name="Google Shape;162;p20"/>
          <p:cNvSpPr txBox="1"/>
          <p:nvPr>
            <p:ph idx="8" type="subTitle"/>
          </p:nvPr>
        </p:nvSpPr>
        <p:spPr>
          <a:xfrm>
            <a:off x="4814750" y="3003375"/>
            <a:ext cx="2048400" cy="378000"/>
          </a:xfrm>
          <a:prstGeom prst="rect">
            <a:avLst/>
          </a:prstGeom>
        </p:spPr>
        <p:txBody>
          <a:bodyPr anchorCtr="0" anchor="t" bIns="0" lIns="180000" spcFirstLastPara="1" rIns="180000" wrap="square" tIns="0">
            <a:normAutofit/>
          </a:bodyPr>
          <a:lstStyle>
            <a:lvl1pPr lvl="0">
              <a:spcBef>
                <a:spcPts val="0"/>
              </a:spcBef>
              <a:spcAft>
                <a:spcPts val="0"/>
              </a:spcAft>
              <a:buClr>
                <a:schemeClr val="dk1"/>
              </a:buClr>
              <a:buSzPts val="2200"/>
              <a:buFont typeface="Neuton Light"/>
              <a:buNone/>
              <a:defRPr sz="2200">
                <a:latin typeface="Neuton Light"/>
                <a:ea typeface="Neuton Light"/>
                <a:cs typeface="Neuton Light"/>
                <a:sym typeface="Neuton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20"/>
          <p:cNvSpPr txBox="1"/>
          <p:nvPr>
            <p:ph idx="9" type="body"/>
          </p:nvPr>
        </p:nvSpPr>
        <p:spPr>
          <a:xfrm>
            <a:off x="4629675" y="3379000"/>
            <a:ext cx="4341600" cy="1299600"/>
          </a:xfrm>
          <a:prstGeom prst="rect">
            <a:avLst/>
          </a:prstGeom>
        </p:spPr>
        <p:txBody>
          <a:bodyPr anchorCtr="0" anchor="t" bIns="180000" lIns="180000" spcFirstLastPara="1" rIns="180000" wrap="square" tIns="180000">
            <a:normAutofit/>
          </a:bodyPr>
          <a:lstStyle>
            <a:lvl1pPr indent="-292100" lvl="0" marL="457200">
              <a:spcBef>
                <a:spcPts val="0"/>
              </a:spcBef>
              <a:spcAft>
                <a:spcPts val="0"/>
              </a:spcAft>
              <a:buClr>
                <a:schemeClr val="dk1"/>
              </a:buClr>
              <a:buSzPts val="1000"/>
              <a:buFont typeface="Hanken Grotesk"/>
              <a:buChar char="●"/>
              <a:defRPr/>
            </a:lvl1pPr>
            <a:lvl2pPr indent="-292100" lvl="1" marL="914400">
              <a:spcBef>
                <a:spcPts val="0"/>
              </a:spcBef>
              <a:spcAft>
                <a:spcPts val="0"/>
              </a:spcAft>
              <a:buClr>
                <a:schemeClr val="dk1"/>
              </a:buClr>
              <a:buSzPts val="1000"/>
              <a:buFont typeface="Hanken Grotesk"/>
              <a:buChar char="○"/>
              <a:defRPr/>
            </a:lvl2pPr>
            <a:lvl3pPr indent="-292100" lvl="2" marL="1371600">
              <a:spcBef>
                <a:spcPts val="0"/>
              </a:spcBef>
              <a:spcAft>
                <a:spcPts val="0"/>
              </a:spcAft>
              <a:buClr>
                <a:schemeClr val="dk1"/>
              </a:buClr>
              <a:buSzPts val="1000"/>
              <a:buFont typeface="Hanken Grotesk"/>
              <a:buChar char="■"/>
              <a:defRPr/>
            </a:lvl3pPr>
            <a:lvl4pPr indent="-292100" lvl="3" marL="1828800">
              <a:spcBef>
                <a:spcPts val="0"/>
              </a:spcBef>
              <a:spcAft>
                <a:spcPts val="0"/>
              </a:spcAft>
              <a:buClr>
                <a:schemeClr val="dk1"/>
              </a:buClr>
              <a:buSzPts val="1000"/>
              <a:buFont typeface="Hanken Grotesk"/>
              <a:buChar char="●"/>
              <a:defRPr/>
            </a:lvl4pPr>
            <a:lvl5pPr indent="-292100" lvl="4" marL="2286000">
              <a:spcBef>
                <a:spcPts val="0"/>
              </a:spcBef>
              <a:spcAft>
                <a:spcPts val="0"/>
              </a:spcAft>
              <a:buClr>
                <a:schemeClr val="dk1"/>
              </a:buClr>
              <a:buSzPts val="1000"/>
              <a:buFont typeface="Hanken Grotesk"/>
              <a:buChar char="○"/>
              <a:defRPr/>
            </a:lvl5pPr>
            <a:lvl6pPr indent="-292100" lvl="5" marL="2743200">
              <a:spcBef>
                <a:spcPts val="0"/>
              </a:spcBef>
              <a:spcAft>
                <a:spcPts val="0"/>
              </a:spcAft>
              <a:buClr>
                <a:schemeClr val="dk1"/>
              </a:buClr>
              <a:buSzPts val="1000"/>
              <a:buFont typeface="Hanken Grotesk"/>
              <a:buChar char="■"/>
              <a:defRPr/>
            </a:lvl6pPr>
            <a:lvl7pPr indent="-292100" lvl="6" marL="3200400">
              <a:spcBef>
                <a:spcPts val="0"/>
              </a:spcBef>
              <a:spcAft>
                <a:spcPts val="0"/>
              </a:spcAft>
              <a:buClr>
                <a:schemeClr val="dk1"/>
              </a:buClr>
              <a:buSzPts val="1000"/>
              <a:buFont typeface="Hanken Grotesk"/>
              <a:buChar char="●"/>
              <a:defRPr/>
            </a:lvl7pPr>
            <a:lvl8pPr indent="-292100" lvl="7" marL="3657600">
              <a:spcBef>
                <a:spcPts val="0"/>
              </a:spcBef>
              <a:spcAft>
                <a:spcPts val="0"/>
              </a:spcAft>
              <a:buClr>
                <a:schemeClr val="dk1"/>
              </a:buClr>
              <a:buSzPts val="1000"/>
              <a:buFont typeface="Hanken Grotesk"/>
              <a:buChar char="○"/>
              <a:defRPr/>
            </a:lvl8pPr>
            <a:lvl9pPr indent="-292100" lvl="8" marL="4114800">
              <a:spcBef>
                <a:spcPts val="0"/>
              </a:spcBef>
              <a:spcAft>
                <a:spcPts val="0"/>
              </a:spcAft>
              <a:buClr>
                <a:schemeClr val="dk1"/>
              </a:buClr>
              <a:buSzPts val="1000"/>
              <a:buFont typeface="Hanken Grotesk"/>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Data folders">
  <p:cSld name="CUSTOM_7_1_1_1_1_1_1_1_1_1_1_1_1_1_1_1_1_3">
    <p:spTree>
      <p:nvGrpSpPr>
        <p:cNvPr id="164" name="Shape 164"/>
        <p:cNvGrpSpPr/>
        <p:nvPr/>
      </p:nvGrpSpPr>
      <p:grpSpPr>
        <a:xfrm>
          <a:off x="0" y="0"/>
          <a:ext cx="0" cy="0"/>
          <a:chOff x="0" y="0"/>
          <a:chExt cx="0" cy="0"/>
        </a:xfrm>
      </p:grpSpPr>
      <p:sp>
        <p:nvSpPr>
          <p:cNvPr id="165" name="Google Shape;165;p21"/>
          <p:cNvSpPr txBox="1"/>
          <p:nvPr>
            <p:ph type="title"/>
          </p:nvPr>
        </p:nvSpPr>
        <p:spPr>
          <a:xfrm>
            <a:off x="193900" y="1429900"/>
            <a:ext cx="2156700" cy="267000"/>
          </a:xfrm>
          <a:prstGeom prst="rect">
            <a:avLst/>
          </a:prstGeom>
        </p:spPr>
        <p:txBody>
          <a:bodyPr anchorCtr="0" anchor="t" bIns="0" lIns="108000" spcFirstLastPara="1" rIns="108000" wrap="square" tIns="0">
            <a:noAutofit/>
          </a:bodyPr>
          <a:lstStyle>
            <a:lvl1pPr lvl="0">
              <a:lnSpc>
                <a:spcPct val="90000"/>
              </a:lnSpc>
              <a:spcBef>
                <a:spcPts val="0"/>
              </a:spcBef>
              <a:spcAft>
                <a:spcPts val="0"/>
              </a:spcAft>
              <a:buSzPts val="2800"/>
              <a:buNone/>
              <a:defRPr sz="2000"/>
            </a:lvl1pPr>
            <a:lvl2pPr lvl="1">
              <a:lnSpc>
                <a:spcPct val="115000"/>
              </a:lnSpc>
              <a:spcBef>
                <a:spcPts val="0"/>
              </a:spcBef>
              <a:spcAft>
                <a:spcPts val="0"/>
              </a:spcAft>
              <a:buSzPts val="2800"/>
              <a:buNone/>
              <a:defRPr sz="2000"/>
            </a:lvl2pPr>
            <a:lvl3pPr lvl="2">
              <a:lnSpc>
                <a:spcPct val="115000"/>
              </a:lnSpc>
              <a:spcBef>
                <a:spcPts val="0"/>
              </a:spcBef>
              <a:spcAft>
                <a:spcPts val="0"/>
              </a:spcAft>
              <a:buSzPts val="2800"/>
              <a:buNone/>
              <a:defRPr sz="2000"/>
            </a:lvl3pPr>
            <a:lvl4pPr lvl="3">
              <a:lnSpc>
                <a:spcPct val="115000"/>
              </a:lnSpc>
              <a:spcBef>
                <a:spcPts val="0"/>
              </a:spcBef>
              <a:spcAft>
                <a:spcPts val="0"/>
              </a:spcAft>
              <a:buSzPts val="2800"/>
              <a:buNone/>
              <a:defRPr sz="2000"/>
            </a:lvl4pPr>
            <a:lvl5pPr lvl="4">
              <a:lnSpc>
                <a:spcPct val="115000"/>
              </a:lnSpc>
              <a:spcBef>
                <a:spcPts val="0"/>
              </a:spcBef>
              <a:spcAft>
                <a:spcPts val="0"/>
              </a:spcAft>
              <a:buSzPts val="2800"/>
              <a:buNone/>
              <a:defRPr sz="2000"/>
            </a:lvl5pPr>
            <a:lvl6pPr lvl="5">
              <a:lnSpc>
                <a:spcPct val="115000"/>
              </a:lnSpc>
              <a:spcBef>
                <a:spcPts val="0"/>
              </a:spcBef>
              <a:spcAft>
                <a:spcPts val="0"/>
              </a:spcAft>
              <a:buSzPts val="2800"/>
              <a:buNone/>
              <a:defRPr sz="2000"/>
            </a:lvl6pPr>
            <a:lvl7pPr lvl="6">
              <a:lnSpc>
                <a:spcPct val="115000"/>
              </a:lnSpc>
              <a:spcBef>
                <a:spcPts val="0"/>
              </a:spcBef>
              <a:spcAft>
                <a:spcPts val="0"/>
              </a:spcAft>
              <a:buSzPts val="2800"/>
              <a:buNone/>
              <a:defRPr sz="2000"/>
            </a:lvl7pPr>
            <a:lvl8pPr lvl="7">
              <a:lnSpc>
                <a:spcPct val="115000"/>
              </a:lnSpc>
              <a:spcBef>
                <a:spcPts val="0"/>
              </a:spcBef>
              <a:spcAft>
                <a:spcPts val="0"/>
              </a:spcAft>
              <a:buSzPts val="2800"/>
              <a:buNone/>
              <a:defRPr sz="2000"/>
            </a:lvl8pPr>
            <a:lvl9pPr lvl="8">
              <a:lnSpc>
                <a:spcPct val="115000"/>
              </a:lnSpc>
              <a:spcBef>
                <a:spcPts val="0"/>
              </a:spcBef>
              <a:spcAft>
                <a:spcPts val="0"/>
              </a:spcAft>
              <a:buSzPts val="2800"/>
              <a:buNone/>
              <a:defRPr sz="2000"/>
            </a:lvl9pPr>
          </a:lstStyle>
          <a:p/>
        </p:txBody>
      </p:sp>
      <p:sp>
        <p:nvSpPr>
          <p:cNvPr id="166" name="Google Shape;166;p21"/>
          <p:cNvSpPr txBox="1"/>
          <p:nvPr>
            <p:ph idx="2" type="title"/>
          </p:nvPr>
        </p:nvSpPr>
        <p:spPr>
          <a:xfrm>
            <a:off x="193900" y="1769325"/>
            <a:ext cx="2156700" cy="267000"/>
          </a:xfrm>
          <a:prstGeom prst="rect">
            <a:avLst/>
          </a:prstGeom>
        </p:spPr>
        <p:txBody>
          <a:bodyPr anchorCtr="0" anchor="t" bIns="90000" lIns="108000" spcFirstLastPara="1" rIns="108000" wrap="square" tIns="0">
            <a:noAutofit/>
          </a:bodyPr>
          <a:lstStyle>
            <a:lvl1pPr lvl="0">
              <a:lnSpc>
                <a:spcPct val="90000"/>
              </a:lnSpc>
              <a:spcBef>
                <a:spcPts val="0"/>
              </a:spcBef>
              <a:spcAft>
                <a:spcPts val="0"/>
              </a:spcAft>
              <a:buSzPts val="2800"/>
              <a:buNone/>
              <a:defRPr sz="10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167" name="Google Shape;167;p21"/>
          <p:cNvSpPr txBox="1"/>
          <p:nvPr>
            <p:ph idx="3" type="title"/>
          </p:nvPr>
        </p:nvSpPr>
        <p:spPr>
          <a:xfrm>
            <a:off x="2391238" y="1429900"/>
            <a:ext cx="2156700" cy="267000"/>
          </a:xfrm>
          <a:prstGeom prst="rect">
            <a:avLst/>
          </a:prstGeom>
        </p:spPr>
        <p:txBody>
          <a:bodyPr anchorCtr="0" anchor="t" bIns="0" lIns="108000" spcFirstLastPara="1" rIns="108000" wrap="square" tIns="0">
            <a:noAutofit/>
          </a:bodyPr>
          <a:lstStyle>
            <a:lvl1pPr lvl="0">
              <a:lnSpc>
                <a:spcPct val="90000"/>
              </a:lnSpc>
              <a:spcBef>
                <a:spcPts val="0"/>
              </a:spcBef>
              <a:spcAft>
                <a:spcPts val="0"/>
              </a:spcAft>
              <a:buSzPts val="2800"/>
              <a:buNone/>
              <a:defRPr sz="2000"/>
            </a:lvl1pPr>
            <a:lvl2pPr lvl="1">
              <a:lnSpc>
                <a:spcPct val="115000"/>
              </a:lnSpc>
              <a:spcBef>
                <a:spcPts val="0"/>
              </a:spcBef>
              <a:spcAft>
                <a:spcPts val="0"/>
              </a:spcAft>
              <a:buSzPts val="2800"/>
              <a:buNone/>
              <a:defRPr sz="2000"/>
            </a:lvl2pPr>
            <a:lvl3pPr lvl="2">
              <a:lnSpc>
                <a:spcPct val="115000"/>
              </a:lnSpc>
              <a:spcBef>
                <a:spcPts val="0"/>
              </a:spcBef>
              <a:spcAft>
                <a:spcPts val="0"/>
              </a:spcAft>
              <a:buSzPts val="2800"/>
              <a:buNone/>
              <a:defRPr sz="2000"/>
            </a:lvl3pPr>
            <a:lvl4pPr lvl="3">
              <a:lnSpc>
                <a:spcPct val="115000"/>
              </a:lnSpc>
              <a:spcBef>
                <a:spcPts val="0"/>
              </a:spcBef>
              <a:spcAft>
                <a:spcPts val="0"/>
              </a:spcAft>
              <a:buSzPts val="2800"/>
              <a:buNone/>
              <a:defRPr sz="2000"/>
            </a:lvl4pPr>
            <a:lvl5pPr lvl="4">
              <a:lnSpc>
                <a:spcPct val="115000"/>
              </a:lnSpc>
              <a:spcBef>
                <a:spcPts val="0"/>
              </a:spcBef>
              <a:spcAft>
                <a:spcPts val="0"/>
              </a:spcAft>
              <a:buSzPts val="2800"/>
              <a:buNone/>
              <a:defRPr sz="2000"/>
            </a:lvl5pPr>
            <a:lvl6pPr lvl="5">
              <a:lnSpc>
                <a:spcPct val="115000"/>
              </a:lnSpc>
              <a:spcBef>
                <a:spcPts val="0"/>
              </a:spcBef>
              <a:spcAft>
                <a:spcPts val="0"/>
              </a:spcAft>
              <a:buSzPts val="2800"/>
              <a:buNone/>
              <a:defRPr sz="2000"/>
            </a:lvl6pPr>
            <a:lvl7pPr lvl="6">
              <a:lnSpc>
                <a:spcPct val="115000"/>
              </a:lnSpc>
              <a:spcBef>
                <a:spcPts val="0"/>
              </a:spcBef>
              <a:spcAft>
                <a:spcPts val="0"/>
              </a:spcAft>
              <a:buSzPts val="2800"/>
              <a:buNone/>
              <a:defRPr sz="2000"/>
            </a:lvl7pPr>
            <a:lvl8pPr lvl="7">
              <a:lnSpc>
                <a:spcPct val="115000"/>
              </a:lnSpc>
              <a:spcBef>
                <a:spcPts val="0"/>
              </a:spcBef>
              <a:spcAft>
                <a:spcPts val="0"/>
              </a:spcAft>
              <a:buSzPts val="2800"/>
              <a:buNone/>
              <a:defRPr sz="2000"/>
            </a:lvl8pPr>
            <a:lvl9pPr lvl="8">
              <a:lnSpc>
                <a:spcPct val="115000"/>
              </a:lnSpc>
              <a:spcBef>
                <a:spcPts val="0"/>
              </a:spcBef>
              <a:spcAft>
                <a:spcPts val="0"/>
              </a:spcAft>
              <a:buSzPts val="2800"/>
              <a:buNone/>
              <a:defRPr sz="2000"/>
            </a:lvl9pPr>
          </a:lstStyle>
          <a:p/>
        </p:txBody>
      </p:sp>
      <p:sp>
        <p:nvSpPr>
          <p:cNvPr id="168" name="Google Shape;168;p21"/>
          <p:cNvSpPr txBox="1"/>
          <p:nvPr>
            <p:ph idx="4" type="title"/>
          </p:nvPr>
        </p:nvSpPr>
        <p:spPr>
          <a:xfrm>
            <a:off x="2391238" y="1769325"/>
            <a:ext cx="2156700" cy="267000"/>
          </a:xfrm>
          <a:prstGeom prst="rect">
            <a:avLst/>
          </a:prstGeom>
        </p:spPr>
        <p:txBody>
          <a:bodyPr anchorCtr="0" anchor="t" bIns="90000" lIns="108000" spcFirstLastPara="1" rIns="108000" wrap="square" tIns="0">
            <a:noAutofit/>
          </a:bodyPr>
          <a:lstStyle>
            <a:lvl1pPr lvl="0">
              <a:lnSpc>
                <a:spcPct val="90000"/>
              </a:lnSpc>
              <a:spcBef>
                <a:spcPts val="0"/>
              </a:spcBef>
              <a:spcAft>
                <a:spcPts val="0"/>
              </a:spcAft>
              <a:buSzPts val="2800"/>
              <a:buNone/>
              <a:defRPr sz="10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169" name="Google Shape;169;p21"/>
          <p:cNvSpPr txBox="1"/>
          <p:nvPr>
            <p:ph idx="5" type="title"/>
          </p:nvPr>
        </p:nvSpPr>
        <p:spPr>
          <a:xfrm>
            <a:off x="4590375" y="1429900"/>
            <a:ext cx="2156700" cy="267000"/>
          </a:xfrm>
          <a:prstGeom prst="rect">
            <a:avLst/>
          </a:prstGeom>
        </p:spPr>
        <p:txBody>
          <a:bodyPr anchorCtr="0" anchor="t" bIns="0" lIns="108000" spcFirstLastPara="1" rIns="108000" wrap="square" tIns="0">
            <a:noAutofit/>
          </a:bodyPr>
          <a:lstStyle>
            <a:lvl1pPr lvl="0">
              <a:lnSpc>
                <a:spcPct val="90000"/>
              </a:lnSpc>
              <a:spcBef>
                <a:spcPts val="0"/>
              </a:spcBef>
              <a:spcAft>
                <a:spcPts val="0"/>
              </a:spcAft>
              <a:buSzPts val="2800"/>
              <a:buNone/>
              <a:defRPr sz="2000"/>
            </a:lvl1pPr>
            <a:lvl2pPr lvl="1">
              <a:lnSpc>
                <a:spcPct val="115000"/>
              </a:lnSpc>
              <a:spcBef>
                <a:spcPts val="0"/>
              </a:spcBef>
              <a:spcAft>
                <a:spcPts val="0"/>
              </a:spcAft>
              <a:buSzPts val="2800"/>
              <a:buNone/>
              <a:defRPr sz="2000"/>
            </a:lvl2pPr>
            <a:lvl3pPr lvl="2">
              <a:lnSpc>
                <a:spcPct val="115000"/>
              </a:lnSpc>
              <a:spcBef>
                <a:spcPts val="0"/>
              </a:spcBef>
              <a:spcAft>
                <a:spcPts val="0"/>
              </a:spcAft>
              <a:buSzPts val="2800"/>
              <a:buNone/>
              <a:defRPr sz="2000"/>
            </a:lvl3pPr>
            <a:lvl4pPr lvl="3">
              <a:lnSpc>
                <a:spcPct val="115000"/>
              </a:lnSpc>
              <a:spcBef>
                <a:spcPts val="0"/>
              </a:spcBef>
              <a:spcAft>
                <a:spcPts val="0"/>
              </a:spcAft>
              <a:buSzPts val="2800"/>
              <a:buNone/>
              <a:defRPr sz="2000"/>
            </a:lvl4pPr>
            <a:lvl5pPr lvl="4">
              <a:lnSpc>
                <a:spcPct val="115000"/>
              </a:lnSpc>
              <a:spcBef>
                <a:spcPts val="0"/>
              </a:spcBef>
              <a:spcAft>
                <a:spcPts val="0"/>
              </a:spcAft>
              <a:buSzPts val="2800"/>
              <a:buNone/>
              <a:defRPr sz="2000"/>
            </a:lvl5pPr>
            <a:lvl6pPr lvl="5">
              <a:lnSpc>
                <a:spcPct val="115000"/>
              </a:lnSpc>
              <a:spcBef>
                <a:spcPts val="0"/>
              </a:spcBef>
              <a:spcAft>
                <a:spcPts val="0"/>
              </a:spcAft>
              <a:buSzPts val="2800"/>
              <a:buNone/>
              <a:defRPr sz="2000"/>
            </a:lvl6pPr>
            <a:lvl7pPr lvl="6">
              <a:lnSpc>
                <a:spcPct val="115000"/>
              </a:lnSpc>
              <a:spcBef>
                <a:spcPts val="0"/>
              </a:spcBef>
              <a:spcAft>
                <a:spcPts val="0"/>
              </a:spcAft>
              <a:buSzPts val="2800"/>
              <a:buNone/>
              <a:defRPr sz="2000"/>
            </a:lvl7pPr>
            <a:lvl8pPr lvl="7">
              <a:lnSpc>
                <a:spcPct val="115000"/>
              </a:lnSpc>
              <a:spcBef>
                <a:spcPts val="0"/>
              </a:spcBef>
              <a:spcAft>
                <a:spcPts val="0"/>
              </a:spcAft>
              <a:buSzPts val="2800"/>
              <a:buNone/>
              <a:defRPr sz="2000"/>
            </a:lvl8pPr>
            <a:lvl9pPr lvl="8">
              <a:lnSpc>
                <a:spcPct val="115000"/>
              </a:lnSpc>
              <a:spcBef>
                <a:spcPts val="0"/>
              </a:spcBef>
              <a:spcAft>
                <a:spcPts val="0"/>
              </a:spcAft>
              <a:buSzPts val="2800"/>
              <a:buNone/>
              <a:defRPr sz="2000"/>
            </a:lvl9pPr>
          </a:lstStyle>
          <a:p/>
        </p:txBody>
      </p:sp>
      <p:sp>
        <p:nvSpPr>
          <p:cNvPr id="170" name="Google Shape;170;p21"/>
          <p:cNvSpPr txBox="1"/>
          <p:nvPr>
            <p:ph idx="6" type="title"/>
          </p:nvPr>
        </p:nvSpPr>
        <p:spPr>
          <a:xfrm>
            <a:off x="4590375" y="1769325"/>
            <a:ext cx="2156700" cy="267000"/>
          </a:xfrm>
          <a:prstGeom prst="rect">
            <a:avLst/>
          </a:prstGeom>
        </p:spPr>
        <p:txBody>
          <a:bodyPr anchorCtr="0" anchor="t" bIns="90000" lIns="108000" spcFirstLastPara="1" rIns="108000" wrap="square" tIns="0">
            <a:noAutofit/>
          </a:bodyPr>
          <a:lstStyle>
            <a:lvl1pPr lvl="0">
              <a:lnSpc>
                <a:spcPct val="90000"/>
              </a:lnSpc>
              <a:spcBef>
                <a:spcPts val="0"/>
              </a:spcBef>
              <a:spcAft>
                <a:spcPts val="0"/>
              </a:spcAft>
              <a:buSzPts val="2800"/>
              <a:buNone/>
              <a:defRPr sz="10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171" name="Google Shape;171;p21"/>
          <p:cNvSpPr txBox="1"/>
          <p:nvPr>
            <p:ph idx="7" type="title"/>
          </p:nvPr>
        </p:nvSpPr>
        <p:spPr>
          <a:xfrm>
            <a:off x="6788925" y="1429900"/>
            <a:ext cx="2156700" cy="267000"/>
          </a:xfrm>
          <a:prstGeom prst="rect">
            <a:avLst/>
          </a:prstGeom>
        </p:spPr>
        <p:txBody>
          <a:bodyPr anchorCtr="0" anchor="t" bIns="0" lIns="108000" spcFirstLastPara="1" rIns="108000" wrap="square" tIns="0">
            <a:noAutofit/>
          </a:bodyPr>
          <a:lstStyle>
            <a:lvl1pPr lvl="0">
              <a:lnSpc>
                <a:spcPct val="90000"/>
              </a:lnSpc>
              <a:spcBef>
                <a:spcPts val="0"/>
              </a:spcBef>
              <a:spcAft>
                <a:spcPts val="0"/>
              </a:spcAft>
              <a:buSzPts val="2800"/>
              <a:buNone/>
              <a:defRPr sz="2000"/>
            </a:lvl1pPr>
            <a:lvl2pPr lvl="1">
              <a:lnSpc>
                <a:spcPct val="115000"/>
              </a:lnSpc>
              <a:spcBef>
                <a:spcPts val="0"/>
              </a:spcBef>
              <a:spcAft>
                <a:spcPts val="0"/>
              </a:spcAft>
              <a:buSzPts val="2800"/>
              <a:buNone/>
              <a:defRPr sz="2000"/>
            </a:lvl2pPr>
            <a:lvl3pPr lvl="2">
              <a:lnSpc>
                <a:spcPct val="115000"/>
              </a:lnSpc>
              <a:spcBef>
                <a:spcPts val="0"/>
              </a:spcBef>
              <a:spcAft>
                <a:spcPts val="0"/>
              </a:spcAft>
              <a:buSzPts val="2800"/>
              <a:buNone/>
              <a:defRPr sz="2000"/>
            </a:lvl3pPr>
            <a:lvl4pPr lvl="3">
              <a:lnSpc>
                <a:spcPct val="115000"/>
              </a:lnSpc>
              <a:spcBef>
                <a:spcPts val="0"/>
              </a:spcBef>
              <a:spcAft>
                <a:spcPts val="0"/>
              </a:spcAft>
              <a:buSzPts val="2800"/>
              <a:buNone/>
              <a:defRPr sz="2000"/>
            </a:lvl4pPr>
            <a:lvl5pPr lvl="4">
              <a:lnSpc>
                <a:spcPct val="115000"/>
              </a:lnSpc>
              <a:spcBef>
                <a:spcPts val="0"/>
              </a:spcBef>
              <a:spcAft>
                <a:spcPts val="0"/>
              </a:spcAft>
              <a:buSzPts val="2800"/>
              <a:buNone/>
              <a:defRPr sz="2000"/>
            </a:lvl5pPr>
            <a:lvl6pPr lvl="5">
              <a:lnSpc>
                <a:spcPct val="115000"/>
              </a:lnSpc>
              <a:spcBef>
                <a:spcPts val="0"/>
              </a:spcBef>
              <a:spcAft>
                <a:spcPts val="0"/>
              </a:spcAft>
              <a:buSzPts val="2800"/>
              <a:buNone/>
              <a:defRPr sz="2000"/>
            </a:lvl6pPr>
            <a:lvl7pPr lvl="6">
              <a:lnSpc>
                <a:spcPct val="115000"/>
              </a:lnSpc>
              <a:spcBef>
                <a:spcPts val="0"/>
              </a:spcBef>
              <a:spcAft>
                <a:spcPts val="0"/>
              </a:spcAft>
              <a:buSzPts val="2800"/>
              <a:buNone/>
              <a:defRPr sz="2000"/>
            </a:lvl7pPr>
            <a:lvl8pPr lvl="7">
              <a:lnSpc>
                <a:spcPct val="115000"/>
              </a:lnSpc>
              <a:spcBef>
                <a:spcPts val="0"/>
              </a:spcBef>
              <a:spcAft>
                <a:spcPts val="0"/>
              </a:spcAft>
              <a:buSzPts val="2800"/>
              <a:buNone/>
              <a:defRPr sz="2000"/>
            </a:lvl8pPr>
            <a:lvl9pPr lvl="8">
              <a:lnSpc>
                <a:spcPct val="115000"/>
              </a:lnSpc>
              <a:spcBef>
                <a:spcPts val="0"/>
              </a:spcBef>
              <a:spcAft>
                <a:spcPts val="0"/>
              </a:spcAft>
              <a:buSzPts val="2800"/>
              <a:buNone/>
              <a:defRPr sz="2000"/>
            </a:lvl9pPr>
          </a:lstStyle>
          <a:p/>
        </p:txBody>
      </p:sp>
      <p:sp>
        <p:nvSpPr>
          <p:cNvPr id="172" name="Google Shape;172;p21"/>
          <p:cNvSpPr txBox="1"/>
          <p:nvPr>
            <p:ph idx="8" type="title"/>
          </p:nvPr>
        </p:nvSpPr>
        <p:spPr>
          <a:xfrm>
            <a:off x="6788925" y="1769325"/>
            <a:ext cx="2156700" cy="267000"/>
          </a:xfrm>
          <a:prstGeom prst="rect">
            <a:avLst/>
          </a:prstGeom>
        </p:spPr>
        <p:txBody>
          <a:bodyPr anchorCtr="0" anchor="t" bIns="90000" lIns="108000" spcFirstLastPara="1" rIns="108000" wrap="square" tIns="0">
            <a:noAutofit/>
          </a:bodyPr>
          <a:lstStyle>
            <a:lvl1pPr lvl="0">
              <a:lnSpc>
                <a:spcPct val="90000"/>
              </a:lnSpc>
              <a:spcBef>
                <a:spcPts val="0"/>
              </a:spcBef>
              <a:spcAft>
                <a:spcPts val="0"/>
              </a:spcAft>
              <a:buSzPts val="2800"/>
              <a:buNone/>
              <a:defRPr sz="10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173" name="Google Shape;173;p21"/>
          <p:cNvSpPr txBox="1"/>
          <p:nvPr>
            <p:ph idx="1"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174" name="Google Shape;174;p21"/>
          <p:cNvSpPr txBox="1"/>
          <p:nvPr>
            <p:ph idx="9" type="body"/>
          </p:nvPr>
        </p:nvSpPr>
        <p:spPr>
          <a:xfrm>
            <a:off x="192900" y="2164400"/>
            <a:ext cx="2156700" cy="1830300"/>
          </a:xfrm>
          <a:prstGeom prst="rect">
            <a:avLst/>
          </a:prstGeom>
        </p:spPr>
        <p:txBody>
          <a:bodyPr anchorCtr="0" anchor="t" bIns="0" lIns="108000" spcFirstLastPara="1" rIns="108000"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75" name="Google Shape;175;p21"/>
          <p:cNvSpPr txBox="1"/>
          <p:nvPr>
            <p:ph idx="13" type="body"/>
          </p:nvPr>
        </p:nvSpPr>
        <p:spPr>
          <a:xfrm>
            <a:off x="2391200" y="2164400"/>
            <a:ext cx="2156700" cy="1830300"/>
          </a:xfrm>
          <a:prstGeom prst="rect">
            <a:avLst/>
          </a:prstGeom>
        </p:spPr>
        <p:txBody>
          <a:bodyPr anchorCtr="0" anchor="t" bIns="0" lIns="108000" spcFirstLastPara="1" rIns="108000"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76" name="Google Shape;176;p21"/>
          <p:cNvSpPr txBox="1"/>
          <p:nvPr>
            <p:ph idx="14" type="body"/>
          </p:nvPr>
        </p:nvSpPr>
        <p:spPr>
          <a:xfrm>
            <a:off x="4590600" y="2164400"/>
            <a:ext cx="2156700" cy="1830300"/>
          </a:xfrm>
          <a:prstGeom prst="rect">
            <a:avLst/>
          </a:prstGeom>
        </p:spPr>
        <p:txBody>
          <a:bodyPr anchorCtr="0" anchor="t" bIns="0" lIns="108000" spcFirstLastPara="1" rIns="108000"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77" name="Google Shape;177;p21"/>
          <p:cNvSpPr txBox="1"/>
          <p:nvPr>
            <p:ph idx="15" type="body"/>
          </p:nvPr>
        </p:nvSpPr>
        <p:spPr>
          <a:xfrm>
            <a:off x="6788900" y="2164400"/>
            <a:ext cx="2156700" cy="1830300"/>
          </a:xfrm>
          <a:prstGeom prst="rect">
            <a:avLst/>
          </a:prstGeom>
        </p:spPr>
        <p:txBody>
          <a:bodyPr anchorCtr="0" anchor="t" bIns="0" lIns="108000" spcFirstLastPara="1" rIns="108000"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Data Folders">
  <p:cSld name="CUSTOM_7_1_1_1_1_1_1_1_1_1_1_1_1_1_1_1_1_4">
    <p:spTree>
      <p:nvGrpSpPr>
        <p:cNvPr id="178" name="Shape 178"/>
        <p:cNvGrpSpPr/>
        <p:nvPr/>
      </p:nvGrpSpPr>
      <p:grpSpPr>
        <a:xfrm>
          <a:off x="0" y="0"/>
          <a:ext cx="0" cy="0"/>
          <a:chOff x="0" y="0"/>
          <a:chExt cx="0" cy="0"/>
        </a:xfrm>
      </p:grpSpPr>
      <p:sp>
        <p:nvSpPr>
          <p:cNvPr id="179" name="Google Shape;179;p22"/>
          <p:cNvSpPr txBox="1"/>
          <p:nvPr>
            <p:ph type="title"/>
          </p:nvPr>
        </p:nvSpPr>
        <p:spPr>
          <a:xfrm>
            <a:off x="193900" y="795678"/>
            <a:ext cx="2856900" cy="267000"/>
          </a:xfrm>
          <a:prstGeom prst="rect">
            <a:avLst/>
          </a:prstGeom>
        </p:spPr>
        <p:txBody>
          <a:bodyPr anchorCtr="0" anchor="t" bIns="0" lIns="180000" spcFirstLastPara="1" rIns="180000" wrap="square" tIns="0">
            <a:noAutofit/>
          </a:bodyPr>
          <a:lstStyle>
            <a:lvl1pPr lvl="0">
              <a:spcBef>
                <a:spcPts val="0"/>
              </a:spcBef>
              <a:spcAft>
                <a:spcPts val="0"/>
              </a:spcAft>
              <a:buSzPts val="2800"/>
              <a:buNone/>
              <a:defRPr sz="2000"/>
            </a:lvl1pPr>
            <a:lvl2pPr lvl="1">
              <a:spcBef>
                <a:spcPts val="0"/>
              </a:spcBef>
              <a:spcAft>
                <a:spcPts val="0"/>
              </a:spcAft>
              <a:buSzPts val="2800"/>
              <a:buNone/>
              <a:defRPr sz="2000"/>
            </a:lvl2pPr>
            <a:lvl3pPr lvl="2">
              <a:spcBef>
                <a:spcPts val="0"/>
              </a:spcBef>
              <a:spcAft>
                <a:spcPts val="0"/>
              </a:spcAft>
              <a:buSzPts val="2800"/>
              <a:buNone/>
              <a:defRPr sz="2000"/>
            </a:lvl3pPr>
            <a:lvl4pPr lvl="3">
              <a:spcBef>
                <a:spcPts val="0"/>
              </a:spcBef>
              <a:spcAft>
                <a:spcPts val="0"/>
              </a:spcAft>
              <a:buSzPts val="2800"/>
              <a:buNone/>
              <a:defRPr sz="2000"/>
            </a:lvl4pPr>
            <a:lvl5pPr lvl="4">
              <a:spcBef>
                <a:spcPts val="0"/>
              </a:spcBef>
              <a:spcAft>
                <a:spcPts val="0"/>
              </a:spcAft>
              <a:buSzPts val="2800"/>
              <a:buNone/>
              <a:defRPr sz="2000"/>
            </a:lvl5pPr>
            <a:lvl6pPr lvl="5">
              <a:spcBef>
                <a:spcPts val="0"/>
              </a:spcBef>
              <a:spcAft>
                <a:spcPts val="0"/>
              </a:spcAft>
              <a:buSzPts val="2800"/>
              <a:buNone/>
              <a:defRPr sz="2000"/>
            </a:lvl6pPr>
            <a:lvl7pPr lvl="6">
              <a:spcBef>
                <a:spcPts val="0"/>
              </a:spcBef>
              <a:spcAft>
                <a:spcPts val="0"/>
              </a:spcAft>
              <a:buSzPts val="2800"/>
              <a:buNone/>
              <a:defRPr sz="2000"/>
            </a:lvl7pPr>
            <a:lvl8pPr lvl="7">
              <a:spcBef>
                <a:spcPts val="0"/>
              </a:spcBef>
              <a:spcAft>
                <a:spcPts val="0"/>
              </a:spcAft>
              <a:buSzPts val="2800"/>
              <a:buNone/>
              <a:defRPr sz="2000"/>
            </a:lvl8pPr>
            <a:lvl9pPr lvl="8">
              <a:spcBef>
                <a:spcPts val="0"/>
              </a:spcBef>
              <a:spcAft>
                <a:spcPts val="0"/>
              </a:spcAft>
              <a:buSzPts val="2800"/>
              <a:buNone/>
              <a:defRPr sz="2000"/>
            </a:lvl9pPr>
          </a:lstStyle>
          <a:p/>
        </p:txBody>
      </p:sp>
      <p:sp>
        <p:nvSpPr>
          <p:cNvPr id="180" name="Google Shape;180;p22"/>
          <p:cNvSpPr txBox="1"/>
          <p:nvPr>
            <p:ph idx="1"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181" name="Google Shape;181;p22"/>
          <p:cNvSpPr txBox="1"/>
          <p:nvPr>
            <p:ph idx="2" type="title"/>
          </p:nvPr>
        </p:nvSpPr>
        <p:spPr>
          <a:xfrm>
            <a:off x="3141175" y="795678"/>
            <a:ext cx="2856900" cy="267000"/>
          </a:xfrm>
          <a:prstGeom prst="rect">
            <a:avLst/>
          </a:prstGeom>
        </p:spPr>
        <p:txBody>
          <a:bodyPr anchorCtr="0" anchor="t" bIns="0" lIns="180000" spcFirstLastPara="1" rIns="180000" wrap="square" tIns="0">
            <a:noAutofit/>
          </a:bodyPr>
          <a:lstStyle>
            <a:lvl1pPr lvl="0">
              <a:spcBef>
                <a:spcPts val="0"/>
              </a:spcBef>
              <a:spcAft>
                <a:spcPts val="0"/>
              </a:spcAft>
              <a:buSzPts val="2800"/>
              <a:buNone/>
              <a:defRPr sz="2000"/>
            </a:lvl1pPr>
            <a:lvl2pPr lvl="1">
              <a:spcBef>
                <a:spcPts val="0"/>
              </a:spcBef>
              <a:spcAft>
                <a:spcPts val="0"/>
              </a:spcAft>
              <a:buSzPts val="2800"/>
              <a:buNone/>
              <a:defRPr sz="2000"/>
            </a:lvl2pPr>
            <a:lvl3pPr lvl="2">
              <a:spcBef>
                <a:spcPts val="0"/>
              </a:spcBef>
              <a:spcAft>
                <a:spcPts val="0"/>
              </a:spcAft>
              <a:buSzPts val="2800"/>
              <a:buNone/>
              <a:defRPr sz="2000"/>
            </a:lvl3pPr>
            <a:lvl4pPr lvl="3">
              <a:spcBef>
                <a:spcPts val="0"/>
              </a:spcBef>
              <a:spcAft>
                <a:spcPts val="0"/>
              </a:spcAft>
              <a:buSzPts val="2800"/>
              <a:buNone/>
              <a:defRPr sz="2000"/>
            </a:lvl4pPr>
            <a:lvl5pPr lvl="4">
              <a:spcBef>
                <a:spcPts val="0"/>
              </a:spcBef>
              <a:spcAft>
                <a:spcPts val="0"/>
              </a:spcAft>
              <a:buSzPts val="2800"/>
              <a:buNone/>
              <a:defRPr sz="2000"/>
            </a:lvl5pPr>
            <a:lvl6pPr lvl="5">
              <a:spcBef>
                <a:spcPts val="0"/>
              </a:spcBef>
              <a:spcAft>
                <a:spcPts val="0"/>
              </a:spcAft>
              <a:buSzPts val="2800"/>
              <a:buNone/>
              <a:defRPr sz="2000"/>
            </a:lvl6pPr>
            <a:lvl7pPr lvl="6">
              <a:spcBef>
                <a:spcPts val="0"/>
              </a:spcBef>
              <a:spcAft>
                <a:spcPts val="0"/>
              </a:spcAft>
              <a:buSzPts val="2800"/>
              <a:buNone/>
              <a:defRPr sz="2000"/>
            </a:lvl7pPr>
            <a:lvl8pPr lvl="7">
              <a:spcBef>
                <a:spcPts val="0"/>
              </a:spcBef>
              <a:spcAft>
                <a:spcPts val="0"/>
              </a:spcAft>
              <a:buSzPts val="2800"/>
              <a:buNone/>
              <a:defRPr sz="2000"/>
            </a:lvl8pPr>
            <a:lvl9pPr lvl="8">
              <a:spcBef>
                <a:spcPts val="0"/>
              </a:spcBef>
              <a:spcAft>
                <a:spcPts val="0"/>
              </a:spcAft>
              <a:buSzPts val="2800"/>
              <a:buNone/>
              <a:defRPr sz="2000"/>
            </a:lvl9pPr>
          </a:lstStyle>
          <a:p/>
        </p:txBody>
      </p:sp>
      <p:sp>
        <p:nvSpPr>
          <p:cNvPr id="182" name="Google Shape;182;p22"/>
          <p:cNvSpPr txBox="1"/>
          <p:nvPr>
            <p:ph idx="3" type="title"/>
          </p:nvPr>
        </p:nvSpPr>
        <p:spPr>
          <a:xfrm>
            <a:off x="6088450" y="795678"/>
            <a:ext cx="2856900" cy="267000"/>
          </a:xfrm>
          <a:prstGeom prst="rect">
            <a:avLst/>
          </a:prstGeom>
        </p:spPr>
        <p:txBody>
          <a:bodyPr anchorCtr="0" anchor="t" bIns="0" lIns="180000" spcFirstLastPara="1" rIns="180000" wrap="square" tIns="0">
            <a:noAutofit/>
          </a:bodyPr>
          <a:lstStyle>
            <a:lvl1pPr lvl="0">
              <a:spcBef>
                <a:spcPts val="0"/>
              </a:spcBef>
              <a:spcAft>
                <a:spcPts val="0"/>
              </a:spcAft>
              <a:buSzPts val="2800"/>
              <a:buNone/>
              <a:defRPr sz="2000"/>
            </a:lvl1pPr>
            <a:lvl2pPr lvl="1">
              <a:spcBef>
                <a:spcPts val="0"/>
              </a:spcBef>
              <a:spcAft>
                <a:spcPts val="0"/>
              </a:spcAft>
              <a:buSzPts val="2800"/>
              <a:buNone/>
              <a:defRPr sz="2000"/>
            </a:lvl2pPr>
            <a:lvl3pPr lvl="2">
              <a:spcBef>
                <a:spcPts val="0"/>
              </a:spcBef>
              <a:spcAft>
                <a:spcPts val="0"/>
              </a:spcAft>
              <a:buSzPts val="2800"/>
              <a:buNone/>
              <a:defRPr sz="2000"/>
            </a:lvl3pPr>
            <a:lvl4pPr lvl="3">
              <a:spcBef>
                <a:spcPts val="0"/>
              </a:spcBef>
              <a:spcAft>
                <a:spcPts val="0"/>
              </a:spcAft>
              <a:buSzPts val="2800"/>
              <a:buNone/>
              <a:defRPr sz="2000"/>
            </a:lvl4pPr>
            <a:lvl5pPr lvl="4">
              <a:spcBef>
                <a:spcPts val="0"/>
              </a:spcBef>
              <a:spcAft>
                <a:spcPts val="0"/>
              </a:spcAft>
              <a:buSzPts val="2800"/>
              <a:buNone/>
              <a:defRPr sz="2000"/>
            </a:lvl5pPr>
            <a:lvl6pPr lvl="5">
              <a:spcBef>
                <a:spcPts val="0"/>
              </a:spcBef>
              <a:spcAft>
                <a:spcPts val="0"/>
              </a:spcAft>
              <a:buSzPts val="2800"/>
              <a:buNone/>
              <a:defRPr sz="2000"/>
            </a:lvl6pPr>
            <a:lvl7pPr lvl="6">
              <a:spcBef>
                <a:spcPts val="0"/>
              </a:spcBef>
              <a:spcAft>
                <a:spcPts val="0"/>
              </a:spcAft>
              <a:buSzPts val="2800"/>
              <a:buNone/>
              <a:defRPr sz="2000"/>
            </a:lvl7pPr>
            <a:lvl8pPr lvl="7">
              <a:spcBef>
                <a:spcPts val="0"/>
              </a:spcBef>
              <a:spcAft>
                <a:spcPts val="0"/>
              </a:spcAft>
              <a:buSzPts val="2800"/>
              <a:buNone/>
              <a:defRPr sz="2000"/>
            </a:lvl8pPr>
            <a:lvl9pPr lvl="8">
              <a:spcBef>
                <a:spcPts val="0"/>
              </a:spcBef>
              <a:spcAft>
                <a:spcPts val="0"/>
              </a:spcAft>
              <a:buSzPts val="2800"/>
              <a:buNone/>
              <a:defRPr sz="2000"/>
            </a:lvl9pPr>
          </a:lstStyle>
          <a:p/>
        </p:txBody>
      </p:sp>
      <p:sp>
        <p:nvSpPr>
          <p:cNvPr id="183" name="Google Shape;183;p22"/>
          <p:cNvSpPr txBox="1"/>
          <p:nvPr>
            <p:ph idx="4" type="body"/>
          </p:nvPr>
        </p:nvSpPr>
        <p:spPr>
          <a:xfrm>
            <a:off x="194075" y="1414925"/>
            <a:ext cx="2856900" cy="3548700"/>
          </a:xfrm>
          <a:prstGeom prst="rect">
            <a:avLst/>
          </a:prstGeom>
        </p:spPr>
        <p:txBody>
          <a:bodyPr anchorCtr="0" anchor="t" bIns="180000" lIns="180000" spcFirstLastPara="1" rIns="180000" wrap="square" tIns="270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84" name="Google Shape;184;p22"/>
          <p:cNvSpPr txBox="1"/>
          <p:nvPr>
            <p:ph idx="5" type="body"/>
          </p:nvPr>
        </p:nvSpPr>
        <p:spPr>
          <a:xfrm>
            <a:off x="3140525" y="1414925"/>
            <a:ext cx="2856900" cy="3548700"/>
          </a:xfrm>
          <a:prstGeom prst="rect">
            <a:avLst/>
          </a:prstGeom>
        </p:spPr>
        <p:txBody>
          <a:bodyPr anchorCtr="0" anchor="t" bIns="180000" lIns="180000" spcFirstLastPara="1" rIns="180000" wrap="square" tIns="270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85" name="Google Shape;185;p22"/>
          <p:cNvSpPr txBox="1"/>
          <p:nvPr>
            <p:ph idx="6" type="body"/>
          </p:nvPr>
        </p:nvSpPr>
        <p:spPr>
          <a:xfrm>
            <a:off x="6086975" y="1414925"/>
            <a:ext cx="2856900" cy="3548700"/>
          </a:xfrm>
          <a:prstGeom prst="rect">
            <a:avLst/>
          </a:prstGeom>
        </p:spPr>
        <p:txBody>
          <a:bodyPr anchorCtr="0" anchor="t" bIns="180000" lIns="180000" spcFirstLastPara="1" rIns="180000" wrap="square" tIns="270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CUSTOM_7_1_1_1_1_1_1_1_1_1_1_1_1_1_1_1_1_5_2">
    <p:spTree>
      <p:nvGrpSpPr>
        <p:cNvPr id="186" name="Shape 186"/>
        <p:cNvGrpSpPr/>
        <p:nvPr/>
      </p:nvGrpSpPr>
      <p:grpSpPr>
        <a:xfrm>
          <a:off x="0" y="0"/>
          <a:ext cx="0" cy="0"/>
          <a:chOff x="0" y="0"/>
          <a:chExt cx="0" cy="0"/>
        </a:xfrm>
      </p:grpSpPr>
      <p:sp>
        <p:nvSpPr>
          <p:cNvPr id="187" name="Google Shape;187;p23"/>
          <p:cNvSpPr txBox="1"/>
          <p:nvPr>
            <p:ph type="title"/>
          </p:nvPr>
        </p:nvSpPr>
        <p:spPr>
          <a:xfrm>
            <a:off x="226000" y="562150"/>
            <a:ext cx="360000" cy="360000"/>
          </a:xfrm>
          <a:prstGeom prst="rect">
            <a:avLst/>
          </a:prstGeom>
        </p:spPr>
        <p:txBody>
          <a:bodyPr anchorCtr="0" anchor="ctr" bIns="0" lIns="0" spcFirstLastPara="1" rIns="0" wrap="square" tIns="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p:txBody>
      </p:sp>
      <p:sp>
        <p:nvSpPr>
          <p:cNvPr id="188" name="Google Shape;188;p23"/>
          <p:cNvSpPr txBox="1"/>
          <p:nvPr>
            <p:ph idx="2" type="title"/>
          </p:nvPr>
        </p:nvSpPr>
        <p:spPr>
          <a:xfrm>
            <a:off x="3325125" y="562150"/>
            <a:ext cx="360000" cy="360000"/>
          </a:xfrm>
          <a:prstGeom prst="rect">
            <a:avLst/>
          </a:prstGeom>
        </p:spPr>
        <p:txBody>
          <a:bodyPr anchorCtr="0" anchor="ctr" bIns="0" lIns="0" spcFirstLastPara="1" rIns="0" wrap="square" tIns="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p:txBody>
      </p:sp>
      <p:sp>
        <p:nvSpPr>
          <p:cNvPr id="189" name="Google Shape;189;p23"/>
          <p:cNvSpPr txBox="1"/>
          <p:nvPr>
            <p:ph idx="3" type="title"/>
          </p:nvPr>
        </p:nvSpPr>
        <p:spPr>
          <a:xfrm>
            <a:off x="227250" y="1277200"/>
            <a:ext cx="2282700" cy="651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190" name="Google Shape;190;p23"/>
          <p:cNvSpPr txBox="1"/>
          <p:nvPr>
            <p:ph idx="4" type="title"/>
          </p:nvPr>
        </p:nvSpPr>
        <p:spPr>
          <a:xfrm>
            <a:off x="3324478" y="1277200"/>
            <a:ext cx="2280900" cy="651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191" name="Google Shape;191;p23"/>
          <p:cNvSpPr txBox="1"/>
          <p:nvPr>
            <p:ph idx="5" type="title"/>
          </p:nvPr>
        </p:nvSpPr>
        <p:spPr>
          <a:xfrm>
            <a:off x="6421152" y="1277200"/>
            <a:ext cx="2279100" cy="651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192" name="Google Shape;192;p23"/>
          <p:cNvSpPr txBox="1"/>
          <p:nvPr>
            <p:ph idx="6" type="title"/>
          </p:nvPr>
        </p:nvSpPr>
        <p:spPr>
          <a:xfrm>
            <a:off x="6421925" y="562150"/>
            <a:ext cx="360000" cy="360000"/>
          </a:xfrm>
          <a:prstGeom prst="rect">
            <a:avLst/>
          </a:prstGeom>
        </p:spPr>
        <p:txBody>
          <a:bodyPr anchorCtr="0" anchor="ctr" bIns="0" lIns="0" spcFirstLastPara="1" rIns="0" wrap="square" tIns="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p:txBody>
      </p:sp>
      <p:sp>
        <p:nvSpPr>
          <p:cNvPr id="193" name="Google Shape;193;p23"/>
          <p:cNvSpPr txBox="1"/>
          <p:nvPr>
            <p:ph idx="7" type="title"/>
          </p:nvPr>
        </p:nvSpPr>
        <p:spPr>
          <a:xfrm>
            <a:off x="226431" y="2709100"/>
            <a:ext cx="2282700" cy="651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194" name="Google Shape;194;p23"/>
          <p:cNvSpPr txBox="1"/>
          <p:nvPr>
            <p:ph idx="8" type="title"/>
          </p:nvPr>
        </p:nvSpPr>
        <p:spPr>
          <a:xfrm>
            <a:off x="6419945" y="2709108"/>
            <a:ext cx="2279100" cy="651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195" name="Google Shape;195;p23"/>
          <p:cNvSpPr txBox="1"/>
          <p:nvPr>
            <p:ph idx="9" type="title"/>
          </p:nvPr>
        </p:nvSpPr>
        <p:spPr>
          <a:xfrm>
            <a:off x="226000" y="3996225"/>
            <a:ext cx="2282700" cy="651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196" name="Google Shape;196;p23"/>
          <p:cNvSpPr txBox="1"/>
          <p:nvPr>
            <p:ph idx="13" type="title"/>
          </p:nvPr>
        </p:nvSpPr>
        <p:spPr>
          <a:xfrm>
            <a:off x="3322675" y="3996228"/>
            <a:ext cx="2280900" cy="651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197" name="Google Shape;197;p23"/>
          <p:cNvSpPr txBox="1"/>
          <p:nvPr>
            <p:ph idx="14" type="title"/>
          </p:nvPr>
        </p:nvSpPr>
        <p:spPr>
          <a:xfrm>
            <a:off x="6419350" y="3996228"/>
            <a:ext cx="2279100" cy="651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198" name="Google Shape;198;p23"/>
          <p:cNvSpPr txBox="1"/>
          <p:nvPr>
            <p:ph idx="15" type="title"/>
          </p:nvPr>
        </p:nvSpPr>
        <p:spPr>
          <a:xfrm>
            <a:off x="587225" y="562150"/>
            <a:ext cx="1219200" cy="505800"/>
          </a:xfrm>
          <a:prstGeom prst="rect">
            <a:avLst/>
          </a:prstGeom>
        </p:spPr>
        <p:txBody>
          <a:bodyPr anchorCtr="0" anchor="t" bIns="0" lIns="108000" spcFirstLastPara="1" rIns="0" wrap="square" tIns="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199" name="Google Shape;199;p23"/>
          <p:cNvSpPr txBox="1"/>
          <p:nvPr>
            <p:ph idx="16" type="title"/>
          </p:nvPr>
        </p:nvSpPr>
        <p:spPr>
          <a:xfrm>
            <a:off x="3684488" y="562150"/>
            <a:ext cx="1219200" cy="505800"/>
          </a:xfrm>
          <a:prstGeom prst="rect">
            <a:avLst/>
          </a:prstGeom>
        </p:spPr>
        <p:txBody>
          <a:bodyPr anchorCtr="0" anchor="t" bIns="0" lIns="108000" spcFirstLastPara="1" rIns="0" wrap="square" tIns="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00" name="Google Shape;200;p23"/>
          <p:cNvSpPr txBox="1"/>
          <p:nvPr>
            <p:ph idx="17" type="title"/>
          </p:nvPr>
        </p:nvSpPr>
        <p:spPr>
          <a:xfrm>
            <a:off x="6781463" y="562150"/>
            <a:ext cx="1219200" cy="505800"/>
          </a:xfrm>
          <a:prstGeom prst="rect">
            <a:avLst/>
          </a:prstGeom>
        </p:spPr>
        <p:txBody>
          <a:bodyPr anchorCtr="0" anchor="t" bIns="0" lIns="108000" spcFirstLastPara="1" rIns="0" wrap="square" tIns="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01" name="Google Shape;201;p23"/>
          <p:cNvSpPr txBox="1"/>
          <p:nvPr>
            <p:ph idx="1"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202" name="Google Shape;202;p23"/>
          <p:cNvSpPr txBox="1"/>
          <p:nvPr>
            <p:ph idx="18" type="body"/>
          </p:nvPr>
        </p:nvSpPr>
        <p:spPr>
          <a:xfrm>
            <a:off x="226150" y="4230400"/>
            <a:ext cx="2282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03" name="Google Shape;203;p23"/>
          <p:cNvSpPr txBox="1"/>
          <p:nvPr>
            <p:ph idx="19" type="body"/>
          </p:nvPr>
        </p:nvSpPr>
        <p:spPr>
          <a:xfrm>
            <a:off x="3321928" y="4230402"/>
            <a:ext cx="2282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04" name="Google Shape;204;p23"/>
          <p:cNvSpPr txBox="1"/>
          <p:nvPr>
            <p:ph idx="20" type="body"/>
          </p:nvPr>
        </p:nvSpPr>
        <p:spPr>
          <a:xfrm>
            <a:off x="6417703" y="4230402"/>
            <a:ext cx="2282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05" name="Google Shape;205;p23"/>
          <p:cNvSpPr txBox="1"/>
          <p:nvPr>
            <p:ph idx="21" type="title"/>
          </p:nvPr>
        </p:nvSpPr>
        <p:spPr>
          <a:xfrm>
            <a:off x="3323270" y="2709108"/>
            <a:ext cx="2280900" cy="651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06" name="Google Shape;206;p23"/>
          <p:cNvSpPr txBox="1"/>
          <p:nvPr>
            <p:ph idx="22" type="body"/>
          </p:nvPr>
        </p:nvSpPr>
        <p:spPr>
          <a:xfrm>
            <a:off x="226150" y="2943275"/>
            <a:ext cx="2282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07" name="Google Shape;207;p23"/>
          <p:cNvSpPr txBox="1"/>
          <p:nvPr>
            <p:ph idx="23" type="body"/>
          </p:nvPr>
        </p:nvSpPr>
        <p:spPr>
          <a:xfrm>
            <a:off x="3321928" y="2943282"/>
            <a:ext cx="2282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08" name="Google Shape;208;p23"/>
          <p:cNvSpPr txBox="1"/>
          <p:nvPr>
            <p:ph idx="24" type="body"/>
          </p:nvPr>
        </p:nvSpPr>
        <p:spPr>
          <a:xfrm>
            <a:off x="6417703" y="2943282"/>
            <a:ext cx="2282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09" name="Google Shape;209;p23"/>
          <p:cNvSpPr txBox="1"/>
          <p:nvPr>
            <p:ph idx="25" type="body"/>
          </p:nvPr>
        </p:nvSpPr>
        <p:spPr>
          <a:xfrm>
            <a:off x="226150" y="1511375"/>
            <a:ext cx="2282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10" name="Google Shape;210;p23"/>
          <p:cNvSpPr txBox="1"/>
          <p:nvPr>
            <p:ph idx="26" type="body"/>
          </p:nvPr>
        </p:nvSpPr>
        <p:spPr>
          <a:xfrm>
            <a:off x="3321928" y="1511374"/>
            <a:ext cx="2282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11" name="Google Shape;211;p23"/>
          <p:cNvSpPr txBox="1"/>
          <p:nvPr>
            <p:ph idx="27" type="body"/>
          </p:nvPr>
        </p:nvSpPr>
        <p:spPr>
          <a:xfrm>
            <a:off x="6417703" y="1511374"/>
            <a:ext cx="2282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and image ">
  <p:cSld name="CUSTOM_7_1_1_1_1_1_1_1_1_1_1_1_1_1_1_1_1_5_1">
    <p:spTree>
      <p:nvGrpSpPr>
        <p:cNvPr id="212" name="Shape 212"/>
        <p:cNvGrpSpPr/>
        <p:nvPr/>
      </p:nvGrpSpPr>
      <p:grpSpPr>
        <a:xfrm>
          <a:off x="0" y="0"/>
          <a:ext cx="0" cy="0"/>
          <a:chOff x="0" y="0"/>
          <a:chExt cx="0" cy="0"/>
        </a:xfrm>
      </p:grpSpPr>
      <p:sp>
        <p:nvSpPr>
          <p:cNvPr id="213" name="Google Shape;213;p24"/>
          <p:cNvSpPr txBox="1"/>
          <p:nvPr>
            <p:ph type="title"/>
          </p:nvPr>
        </p:nvSpPr>
        <p:spPr>
          <a:xfrm>
            <a:off x="2005725" y="562150"/>
            <a:ext cx="360000" cy="360000"/>
          </a:xfrm>
          <a:prstGeom prst="rect">
            <a:avLst/>
          </a:prstGeom>
        </p:spPr>
        <p:txBody>
          <a:bodyPr anchorCtr="0" anchor="ctr" bIns="0" lIns="0" spcFirstLastPara="1" rIns="0" wrap="square" tIns="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p:txBody>
      </p:sp>
      <p:sp>
        <p:nvSpPr>
          <p:cNvPr id="214" name="Google Shape;214;p24"/>
          <p:cNvSpPr txBox="1"/>
          <p:nvPr>
            <p:ph idx="2" type="title"/>
          </p:nvPr>
        </p:nvSpPr>
        <p:spPr>
          <a:xfrm>
            <a:off x="3783250" y="562150"/>
            <a:ext cx="360000" cy="360000"/>
          </a:xfrm>
          <a:prstGeom prst="rect">
            <a:avLst/>
          </a:prstGeom>
        </p:spPr>
        <p:txBody>
          <a:bodyPr anchorCtr="0" anchor="ctr" bIns="0" lIns="0" spcFirstLastPara="1" rIns="0" wrap="square" tIns="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p:txBody>
      </p:sp>
      <p:sp>
        <p:nvSpPr>
          <p:cNvPr id="215" name="Google Shape;215;p24"/>
          <p:cNvSpPr txBox="1"/>
          <p:nvPr>
            <p:ph idx="3" type="title"/>
          </p:nvPr>
        </p:nvSpPr>
        <p:spPr>
          <a:xfrm>
            <a:off x="5560500" y="562150"/>
            <a:ext cx="360000" cy="360000"/>
          </a:xfrm>
          <a:prstGeom prst="rect">
            <a:avLst/>
          </a:prstGeom>
        </p:spPr>
        <p:txBody>
          <a:bodyPr anchorCtr="0" anchor="ctr" bIns="0" lIns="0" spcFirstLastPara="1" rIns="0" wrap="square" tIns="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p:txBody>
      </p:sp>
      <p:sp>
        <p:nvSpPr>
          <p:cNvPr id="216" name="Google Shape;216;p24"/>
          <p:cNvSpPr txBox="1"/>
          <p:nvPr>
            <p:ph idx="4" type="title"/>
          </p:nvPr>
        </p:nvSpPr>
        <p:spPr>
          <a:xfrm>
            <a:off x="7337750" y="562150"/>
            <a:ext cx="360000" cy="360000"/>
          </a:xfrm>
          <a:prstGeom prst="rect">
            <a:avLst/>
          </a:prstGeom>
        </p:spPr>
        <p:txBody>
          <a:bodyPr anchorCtr="0" anchor="ctr" bIns="0" lIns="0" spcFirstLastPara="1" rIns="0" wrap="square" tIns="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p:txBody>
      </p:sp>
      <p:sp>
        <p:nvSpPr>
          <p:cNvPr id="217" name="Google Shape;217;p24"/>
          <p:cNvSpPr txBox="1"/>
          <p:nvPr>
            <p:ph idx="5" type="title"/>
          </p:nvPr>
        </p:nvSpPr>
        <p:spPr>
          <a:xfrm>
            <a:off x="226000" y="562150"/>
            <a:ext cx="360000" cy="360000"/>
          </a:xfrm>
          <a:prstGeom prst="rect">
            <a:avLst/>
          </a:prstGeom>
        </p:spPr>
        <p:txBody>
          <a:bodyPr anchorCtr="0" anchor="ctr" bIns="0" lIns="0" spcFirstLastPara="1" rIns="0" wrap="square" tIns="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p:txBody>
      </p:sp>
      <p:sp>
        <p:nvSpPr>
          <p:cNvPr id="218" name="Google Shape;218;p24"/>
          <p:cNvSpPr txBox="1"/>
          <p:nvPr>
            <p:ph idx="6" type="title"/>
          </p:nvPr>
        </p:nvSpPr>
        <p:spPr>
          <a:xfrm>
            <a:off x="227250" y="1277192"/>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19" name="Google Shape;219;p24"/>
          <p:cNvSpPr txBox="1"/>
          <p:nvPr>
            <p:ph idx="7" type="title"/>
          </p:nvPr>
        </p:nvSpPr>
        <p:spPr>
          <a:xfrm>
            <a:off x="2004525" y="1277192"/>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0" name="Google Shape;220;p24"/>
          <p:cNvSpPr txBox="1"/>
          <p:nvPr>
            <p:ph idx="8" type="title"/>
          </p:nvPr>
        </p:nvSpPr>
        <p:spPr>
          <a:xfrm>
            <a:off x="3781925" y="1277192"/>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1" name="Google Shape;221;p24"/>
          <p:cNvSpPr txBox="1"/>
          <p:nvPr>
            <p:ph idx="9" type="title"/>
          </p:nvPr>
        </p:nvSpPr>
        <p:spPr>
          <a:xfrm>
            <a:off x="5559300" y="1277192"/>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2" name="Google Shape;222;p24"/>
          <p:cNvSpPr txBox="1"/>
          <p:nvPr>
            <p:ph idx="13" type="title"/>
          </p:nvPr>
        </p:nvSpPr>
        <p:spPr>
          <a:xfrm>
            <a:off x="7337425" y="1277192"/>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3" name="Google Shape;223;p24"/>
          <p:cNvSpPr txBox="1"/>
          <p:nvPr>
            <p:ph idx="14" type="title"/>
          </p:nvPr>
        </p:nvSpPr>
        <p:spPr>
          <a:xfrm>
            <a:off x="226425" y="2709100"/>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4" name="Google Shape;224;p24"/>
          <p:cNvSpPr txBox="1"/>
          <p:nvPr>
            <p:ph idx="15" type="title"/>
          </p:nvPr>
        </p:nvSpPr>
        <p:spPr>
          <a:xfrm>
            <a:off x="2003700" y="2709100"/>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5" name="Google Shape;225;p24"/>
          <p:cNvSpPr txBox="1"/>
          <p:nvPr>
            <p:ph idx="16" type="title"/>
          </p:nvPr>
        </p:nvSpPr>
        <p:spPr>
          <a:xfrm>
            <a:off x="3781100" y="2709100"/>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6" name="Google Shape;226;p24"/>
          <p:cNvSpPr txBox="1"/>
          <p:nvPr>
            <p:ph idx="17" type="title"/>
          </p:nvPr>
        </p:nvSpPr>
        <p:spPr>
          <a:xfrm>
            <a:off x="5558475" y="2709100"/>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7" name="Google Shape;227;p24"/>
          <p:cNvSpPr txBox="1"/>
          <p:nvPr>
            <p:ph idx="18" type="title"/>
          </p:nvPr>
        </p:nvSpPr>
        <p:spPr>
          <a:xfrm>
            <a:off x="7336600" y="2709100"/>
            <a:ext cx="1581000" cy="2343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8" name="Google Shape;228;p24"/>
          <p:cNvSpPr txBox="1"/>
          <p:nvPr>
            <p:ph idx="19" type="title"/>
          </p:nvPr>
        </p:nvSpPr>
        <p:spPr>
          <a:xfrm>
            <a:off x="587225" y="562150"/>
            <a:ext cx="1219200" cy="505800"/>
          </a:xfrm>
          <a:prstGeom prst="rect">
            <a:avLst/>
          </a:prstGeom>
        </p:spPr>
        <p:txBody>
          <a:bodyPr anchorCtr="0" anchor="t" bIns="0" lIns="108000" spcFirstLastPara="1" rIns="0" wrap="square" tIns="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29" name="Google Shape;229;p24"/>
          <p:cNvSpPr txBox="1"/>
          <p:nvPr>
            <p:ph idx="20" type="title"/>
          </p:nvPr>
        </p:nvSpPr>
        <p:spPr>
          <a:xfrm>
            <a:off x="2365088" y="562150"/>
            <a:ext cx="1219200" cy="505800"/>
          </a:xfrm>
          <a:prstGeom prst="rect">
            <a:avLst/>
          </a:prstGeom>
        </p:spPr>
        <p:txBody>
          <a:bodyPr anchorCtr="0" anchor="t" bIns="0" lIns="108000" spcFirstLastPara="1" rIns="0" wrap="square" tIns="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30" name="Google Shape;230;p24"/>
          <p:cNvSpPr txBox="1"/>
          <p:nvPr>
            <p:ph idx="21" type="title"/>
          </p:nvPr>
        </p:nvSpPr>
        <p:spPr>
          <a:xfrm>
            <a:off x="4142788" y="562150"/>
            <a:ext cx="1219200" cy="505800"/>
          </a:xfrm>
          <a:prstGeom prst="rect">
            <a:avLst/>
          </a:prstGeom>
        </p:spPr>
        <p:txBody>
          <a:bodyPr anchorCtr="0" anchor="t" bIns="0" lIns="108000" spcFirstLastPara="1" rIns="0" wrap="square" tIns="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31" name="Google Shape;231;p24"/>
          <p:cNvSpPr txBox="1"/>
          <p:nvPr>
            <p:ph idx="22" type="title"/>
          </p:nvPr>
        </p:nvSpPr>
        <p:spPr>
          <a:xfrm>
            <a:off x="5921000" y="562150"/>
            <a:ext cx="1219200" cy="505800"/>
          </a:xfrm>
          <a:prstGeom prst="rect">
            <a:avLst/>
          </a:prstGeom>
        </p:spPr>
        <p:txBody>
          <a:bodyPr anchorCtr="0" anchor="t" bIns="0" lIns="108000" spcFirstLastPara="1" rIns="0" wrap="square" tIns="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32" name="Google Shape;232;p24"/>
          <p:cNvSpPr txBox="1"/>
          <p:nvPr>
            <p:ph idx="23" type="title"/>
          </p:nvPr>
        </p:nvSpPr>
        <p:spPr>
          <a:xfrm>
            <a:off x="7699213" y="562150"/>
            <a:ext cx="1219200" cy="505800"/>
          </a:xfrm>
          <a:prstGeom prst="rect">
            <a:avLst/>
          </a:prstGeom>
        </p:spPr>
        <p:txBody>
          <a:bodyPr anchorCtr="0" anchor="t" bIns="0" lIns="108000" spcFirstLastPara="1" rIns="0" wrap="square" tIns="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p:txBody>
      </p:sp>
      <p:sp>
        <p:nvSpPr>
          <p:cNvPr id="233" name="Google Shape;233;p24"/>
          <p:cNvSpPr txBox="1"/>
          <p:nvPr>
            <p:ph idx="1"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234" name="Google Shape;234;p24"/>
          <p:cNvSpPr/>
          <p:nvPr>
            <p:ph idx="24" type="pic"/>
          </p:nvPr>
        </p:nvSpPr>
        <p:spPr>
          <a:xfrm>
            <a:off x="229025" y="3718641"/>
            <a:ext cx="1580400" cy="1249200"/>
          </a:xfrm>
          <a:prstGeom prst="roundRect">
            <a:avLst>
              <a:gd fmla="val 10359" name="adj"/>
            </a:avLst>
          </a:prstGeom>
          <a:noFill/>
          <a:ln>
            <a:noFill/>
          </a:ln>
        </p:spPr>
      </p:sp>
      <p:sp>
        <p:nvSpPr>
          <p:cNvPr id="235" name="Google Shape;235;p24"/>
          <p:cNvSpPr/>
          <p:nvPr>
            <p:ph idx="25" type="pic"/>
          </p:nvPr>
        </p:nvSpPr>
        <p:spPr>
          <a:xfrm>
            <a:off x="2005675" y="3718641"/>
            <a:ext cx="1580400" cy="1249200"/>
          </a:xfrm>
          <a:prstGeom prst="roundRect">
            <a:avLst>
              <a:gd fmla="val 10359" name="adj"/>
            </a:avLst>
          </a:prstGeom>
          <a:noFill/>
          <a:ln>
            <a:noFill/>
          </a:ln>
        </p:spPr>
      </p:sp>
      <p:sp>
        <p:nvSpPr>
          <p:cNvPr id="236" name="Google Shape;236;p24"/>
          <p:cNvSpPr/>
          <p:nvPr>
            <p:ph idx="26" type="pic"/>
          </p:nvPr>
        </p:nvSpPr>
        <p:spPr>
          <a:xfrm>
            <a:off x="3784263" y="3718641"/>
            <a:ext cx="1580400" cy="1249200"/>
          </a:xfrm>
          <a:prstGeom prst="roundRect">
            <a:avLst>
              <a:gd fmla="val 10359" name="adj"/>
            </a:avLst>
          </a:prstGeom>
          <a:noFill/>
          <a:ln>
            <a:noFill/>
          </a:ln>
        </p:spPr>
      </p:sp>
      <p:sp>
        <p:nvSpPr>
          <p:cNvPr id="237" name="Google Shape;237;p24"/>
          <p:cNvSpPr/>
          <p:nvPr>
            <p:ph idx="27" type="pic"/>
          </p:nvPr>
        </p:nvSpPr>
        <p:spPr>
          <a:xfrm>
            <a:off x="5560913" y="3718641"/>
            <a:ext cx="1580400" cy="1249200"/>
          </a:xfrm>
          <a:prstGeom prst="roundRect">
            <a:avLst>
              <a:gd fmla="val 10359" name="adj"/>
            </a:avLst>
          </a:prstGeom>
          <a:noFill/>
          <a:ln>
            <a:noFill/>
          </a:ln>
        </p:spPr>
      </p:sp>
      <p:sp>
        <p:nvSpPr>
          <p:cNvPr id="238" name="Google Shape;238;p24"/>
          <p:cNvSpPr/>
          <p:nvPr>
            <p:ph idx="28" type="pic"/>
          </p:nvPr>
        </p:nvSpPr>
        <p:spPr>
          <a:xfrm>
            <a:off x="7337563" y="3718641"/>
            <a:ext cx="1580400" cy="1249200"/>
          </a:xfrm>
          <a:prstGeom prst="roundRect">
            <a:avLst>
              <a:gd fmla="val 10359" name="adj"/>
            </a:avLst>
          </a:prstGeom>
          <a:noFill/>
          <a:ln>
            <a:noFill/>
          </a:ln>
        </p:spPr>
      </p:sp>
      <p:sp>
        <p:nvSpPr>
          <p:cNvPr id="239" name="Google Shape;239;p24"/>
          <p:cNvSpPr txBox="1"/>
          <p:nvPr>
            <p:ph idx="29" type="body"/>
          </p:nvPr>
        </p:nvSpPr>
        <p:spPr>
          <a:xfrm>
            <a:off x="7337076" y="2943275"/>
            <a:ext cx="1580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40" name="Google Shape;240;p24"/>
          <p:cNvSpPr txBox="1"/>
          <p:nvPr>
            <p:ph idx="30" type="body"/>
          </p:nvPr>
        </p:nvSpPr>
        <p:spPr>
          <a:xfrm>
            <a:off x="5559688" y="2943275"/>
            <a:ext cx="1580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41" name="Google Shape;241;p24"/>
          <p:cNvSpPr txBox="1"/>
          <p:nvPr>
            <p:ph idx="31" type="body"/>
          </p:nvPr>
        </p:nvSpPr>
        <p:spPr>
          <a:xfrm>
            <a:off x="3782188" y="2943275"/>
            <a:ext cx="1580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42" name="Google Shape;242;p24"/>
          <p:cNvSpPr txBox="1"/>
          <p:nvPr>
            <p:ph idx="32" type="body"/>
          </p:nvPr>
        </p:nvSpPr>
        <p:spPr>
          <a:xfrm>
            <a:off x="2005163" y="2943275"/>
            <a:ext cx="1580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43" name="Google Shape;243;p24"/>
          <p:cNvSpPr txBox="1"/>
          <p:nvPr>
            <p:ph idx="33" type="body"/>
          </p:nvPr>
        </p:nvSpPr>
        <p:spPr>
          <a:xfrm>
            <a:off x="226738" y="2943275"/>
            <a:ext cx="1580400" cy="651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44" name="Google Shape;244;p24"/>
          <p:cNvSpPr txBox="1"/>
          <p:nvPr>
            <p:ph idx="34" type="body"/>
          </p:nvPr>
        </p:nvSpPr>
        <p:spPr>
          <a:xfrm>
            <a:off x="7339448" y="1511381"/>
            <a:ext cx="1580400" cy="971100"/>
          </a:xfrm>
          <a:prstGeom prst="rect">
            <a:avLst/>
          </a:prstGeom>
        </p:spPr>
        <p:txBody>
          <a:bodyPr anchorCtr="0" anchor="t" bIns="5400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45" name="Google Shape;245;p24"/>
          <p:cNvSpPr txBox="1"/>
          <p:nvPr>
            <p:ph idx="35" type="body"/>
          </p:nvPr>
        </p:nvSpPr>
        <p:spPr>
          <a:xfrm>
            <a:off x="5562058" y="1511381"/>
            <a:ext cx="1580400" cy="971100"/>
          </a:xfrm>
          <a:prstGeom prst="rect">
            <a:avLst/>
          </a:prstGeom>
        </p:spPr>
        <p:txBody>
          <a:bodyPr anchorCtr="0" anchor="t" bIns="5400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46" name="Google Shape;246;p24"/>
          <p:cNvSpPr txBox="1"/>
          <p:nvPr>
            <p:ph idx="36" type="body"/>
          </p:nvPr>
        </p:nvSpPr>
        <p:spPr>
          <a:xfrm>
            <a:off x="3784555" y="1511381"/>
            <a:ext cx="1580400" cy="971100"/>
          </a:xfrm>
          <a:prstGeom prst="rect">
            <a:avLst/>
          </a:prstGeom>
        </p:spPr>
        <p:txBody>
          <a:bodyPr anchorCtr="0" anchor="t" bIns="5400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47" name="Google Shape;247;p24"/>
          <p:cNvSpPr txBox="1"/>
          <p:nvPr>
            <p:ph idx="37" type="body"/>
          </p:nvPr>
        </p:nvSpPr>
        <p:spPr>
          <a:xfrm>
            <a:off x="2007528" y="1511381"/>
            <a:ext cx="1580400" cy="971100"/>
          </a:xfrm>
          <a:prstGeom prst="rect">
            <a:avLst/>
          </a:prstGeom>
        </p:spPr>
        <p:txBody>
          <a:bodyPr anchorCtr="0" anchor="t" bIns="5400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48" name="Google Shape;248;p24"/>
          <p:cNvSpPr txBox="1"/>
          <p:nvPr>
            <p:ph idx="38" type="body"/>
          </p:nvPr>
        </p:nvSpPr>
        <p:spPr>
          <a:xfrm>
            <a:off x="229100" y="1511381"/>
            <a:ext cx="1580400" cy="971100"/>
          </a:xfrm>
          <a:prstGeom prst="rect">
            <a:avLst/>
          </a:prstGeom>
        </p:spPr>
        <p:txBody>
          <a:bodyPr anchorCtr="0" anchor="t" bIns="54000" lIns="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and folder background">
  <p:cSld name="CUSTOM_1_1_1">
    <p:spTree>
      <p:nvGrpSpPr>
        <p:cNvPr id="249" name="Shape 249"/>
        <p:cNvGrpSpPr/>
        <p:nvPr/>
      </p:nvGrpSpPr>
      <p:grpSpPr>
        <a:xfrm>
          <a:off x="0" y="0"/>
          <a:ext cx="0" cy="0"/>
          <a:chOff x="0" y="0"/>
          <a:chExt cx="0" cy="0"/>
        </a:xfrm>
      </p:grpSpPr>
      <p:sp>
        <p:nvSpPr>
          <p:cNvPr id="250" name="Google Shape;250;p25"/>
          <p:cNvSpPr/>
          <p:nvPr/>
        </p:nvSpPr>
        <p:spPr>
          <a:xfrm>
            <a:off x="-2450" y="486600"/>
            <a:ext cx="9144000" cy="4656900"/>
          </a:xfrm>
          <a:prstGeom prst="roundRect">
            <a:avLst>
              <a:gd fmla="val 0" name="adj"/>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251" name="Google Shape;251;p25"/>
          <p:cNvSpPr txBox="1"/>
          <p:nvPr>
            <p:ph type="title"/>
          </p:nvPr>
        </p:nvSpPr>
        <p:spPr>
          <a:xfrm>
            <a:off x="4228867" y="131799"/>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252" name="Google Shape;252;p25"/>
          <p:cNvSpPr txBox="1"/>
          <p:nvPr>
            <p:ph idx="2" type="title"/>
          </p:nvPr>
        </p:nvSpPr>
        <p:spPr>
          <a:xfrm>
            <a:off x="5723951" y="131799"/>
            <a:ext cx="14403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253" name="Google Shape;253;p25"/>
          <p:cNvSpPr txBox="1"/>
          <p:nvPr>
            <p:ph idx="3" type="title"/>
          </p:nvPr>
        </p:nvSpPr>
        <p:spPr>
          <a:xfrm>
            <a:off x="1314610" y="131799"/>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254" name="Google Shape;254;p25"/>
          <p:cNvSpPr txBox="1"/>
          <p:nvPr>
            <p:ph idx="4" type="title"/>
          </p:nvPr>
        </p:nvSpPr>
        <p:spPr>
          <a:xfrm>
            <a:off x="2777959" y="131799"/>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255" name="Google Shape;255;p25"/>
          <p:cNvSpPr txBox="1"/>
          <p:nvPr>
            <p:ph idx="5" type="title"/>
          </p:nvPr>
        </p:nvSpPr>
        <p:spPr>
          <a:xfrm>
            <a:off x="596525" y="753313"/>
            <a:ext cx="7062000" cy="615900"/>
          </a:xfrm>
          <a:prstGeom prst="rect">
            <a:avLst/>
          </a:prstGeom>
        </p:spPr>
        <p:txBody>
          <a:bodyPr anchorCtr="0" anchor="t" bIns="91425" lIns="91425" spcFirstLastPara="1" rIns="91425" wrap="square" tIns="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6" name="Google Shape;256;p25"/>
          <p:cNvSpPr txBox="1"/>
          <p:nvPr>
            <p:ph idx="1" type="subTitle"/>
          </p:nvPr>
        </p:nvSpPr>
        <p:spPr>
          <a:xfrm>
            <a:off x="1950863" y="1724125"/>
            <a:ext cx="1771200" cy="396000"/>
          </a:xfrm>
          <a:prstGeom prst="rect">
            <a:avLst/>
          </a:prstGeom>
        </p:spPr>
        <p:txBody>
          <a:bodyPr anchorCtr="0" anchor="t" bIns="90000" lIns="180000" spcFirstLastPara="1" rIns="0" wrap="square" tIns="90000">
            <a:normAutofit/>
          </a:bodyPr>
          <a:lstStyle>
            <a:lvl1pPr lvl="0">
              <a:spcBef>
                <a:spcPts val="0"/>
              </a:spcBef>
              <a:spcAft>
                <a:spcPts val="0"/>
              </a:spcAft>
              <a:buClr>
                <a:schemeClr val="dk1"/>
              </a:buClr>
              <a:buSzPts val="1400"/>
              <a:buFont typeface="Hanken Grotesk"/>
              <a:buNone/>
              <a:defRPr b="1"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7" name="Google Shape;257;p25"/>
          <p:cNvSpPr txBox="1"/>
          <p:nvPr>
            <p:ph idx="6" type="subTitle"/>
          </p:nvPr>
        </p:nvSpPr>
        <p:spPr>
          <a:xfrm>
            <a:off x="3726825" y="1724125"/>
            <a:ext cx="1771200" cy="396000"/>
          </a:xfrm>
          <a:prstGeom prst="rect">
            <a:avLst/>
          </a:prstGeom>
        </p:spPr>
        <p:txBody>
          <a:bodyPr anchorCtr="0" anchor="t" bIns="90000" lIns="180000" spcFirstLastPara="1" rIns="0" wrap="square" tIns="90000">
            <a:normAutofit/>
          </a:bodyPr>
          <a:lstStyle>
            <a:lvl1pPr lvl="0">
              <a:spcBef>
                <a:spcPts val="0"/>
              </a:spcBef>
              <a:spcAft>
                <a:spcPts val="0"/>
              </a:spcAft>
              <a:buClr>
                <a:schemeClr val="dk1"/>
              </a:buClr>
              <a:buSzPts val="1400"/>
              <a:buFont typeface="Hanken Grotesk"/>
              <a:buNone/>
              <a:defRPr b="1"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25"/>
          <p:cNvSpPr txBox="1"/>
          <p:nvPr>
            <p:ph idx="7" type="subTitle"/>
          </p:nvPr>
        </p:nvSpPr>
        <p:spPr>
          <a:xfrm>
            <a:off x="5503900" y="1724125"/>
            <a:ext cx="1771200" cy="396000"/>
          </a:xfrm>
          <a:prstGeom prst="rect">
            <a:avLst/>
          </a:prstGeom>
        </p:spPr>
        <p:txBody>
          <a:bodyPr anchorCtr="0" anchor="t" bIns="90000" lIns="180000" spcFirstLastPara="1" rIns="0" wrap="square" tIns="90000">
            <a:normAutofit/>
          </a:bodyPr>
          <a:lstStyle>
            <a:lvl1pPr lvl="0">
              <a:spcBef>
                <a:spcPts val="0"/>
              </a:spcBef>
              <a:spcAft>
                <a:spcPts val="0"/>
              </a:spcAft>
              <a:buClr>
                <a:schemeClr val="dk1"/>
              </a:buClr>
              <a:buSzPts val="1400"/>
              <a:buFont typeface="Hanken Grotesk"/>
              <a:buNone/>
              <a:defRPr b="1"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9" name="Google Shape;259;p25"/>
          <p:cNvSpPr txBox="1"/>
          <p:nvPr>
            <p:ph idx="8" type="subTitle"/>
          </p:nvPr>
        </p:nvSpPr>
        <p:spPr>
          <a:xfrm>
            <a:off x="7282625" y="1724120"/>
            <a:ext cx="1771200" cy="396000"/>
          </a:xfrm>
          <a:prstGeom prst="rect">
            <a:avLst/>
          </a:prstGeom>
        </p:spPr>
        <p:txBody>
          <a:bodyPr anchorCtr="0" anchor="t" bIns="90000" lIns="180000" spcFirstLastPara="1" rIns="0" wrap="square" tIns="90000">
            <a:normAutofit/>
          </a:bodyPr>
          <a:lstStyle>
            <a:lvl1pPr lvl="0">
              <a:spcBef>
                <a:spcPts val="0"/>
              </a:spcBef>
              <a:spcAft>
                <a:spcPts val="0"/>
              </a:spcAft>
              <a:buClr>
                <a:schemeClr val="dk1"/>
              </a:buClr>
              <a:buSzPts val="1400"/>
              <a:buFont typeface="Hanken Grotesk"/>
              <a:buNone/>
              <a:defRPr b="1"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 name="Google Shape;260;p25"/>
          <p:cNvSpPr txBox="1"/>
          <p:nvPr>
            <p:ph idx="9" type="subTitle"/>
          </p:nvPr>
        </p:nvSpPr>
        <p:spPr>
          <a:xfrm>
            <a:off x="337750" y="4207225"/>
            <a:ext cx="1339200" cy="154800"/>
          </a:xfrm>
          <a:prstGeom prst="rect">
            <a:avLst/>
          </a:prstGeom>
        </p:spPr>
        <p:txBody>
          <a:bodyPr anchorCtr="0" anchor="t" bIns="0" lIns="0" spcFirstLastPara="1" rIns="0" wrap="square" tIns="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p:txBody>
      </p:sp>
      <p:sp>
        <p:nvSpPr>
          <p:cNvPr id="261" name="Google Shape;261;p25"/>
          <p:cNvSpPr txBox="1"/>
          <p:nvPr>
            <p:ph idx="13" type="subTitle"/>
          </p:nvPr>
        </p:nvSpPr>
        <p:spPr>
          <a:xfrm>
            <a:off x="337750" y="3737375"/>
            <a:ext cx="1339200" cy="154800"/>
          </a:xfrm>
          <a:prstGeom prst="rect">
            <a:avLst/>
          </a:prstGeom>
        </p:spPr>
        <p:txBody>
          <a:bodyPr anchorCtr="0" anchor="t" bIns="0" lIns="0" spcFirstLastPara="1" rIns="0" wrap="square" tIns="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p:txBody>
      </p:sp>
      <p:sp>
        <p:nvSpPr>
          <p:cNvPr id="262" name="Google Shape;262;p25"/>
          <p:cNvSpPr txBox="1"/>
          <p:nvPr>
            <p:ph idx="14" type="subTitle"/>
          </p:nvPr>
        </p:nvSpPr>
        <p:spPr>
          <a:xfrm>
            <a:off x="337750" y="3247775"/>
            <a:ext cx="1339200" cy="154800"/>
          </a:xfrm>
          <a:prstGeom prst="rect">
            <a:avLst/>
          </a:prstGeom>
        </p:spPr>
        <p:txBody>
          <a:bodyPr anchorCtr="0" anchor="t" bIns="0" lIns="0" spcFirstLastPara="1" rIns="0" wrap="square" tIns="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p:txBody>
      </p:sp>
      <p:sp>
        <p:nvSpPr>
          <p:cNvPr id="263" name="Google Shape;263;p25"/>
          <p:cNvSpPr txBox="1"/>
          <p:nvPr>
            <p:ph idx="15" type="subTitle"/>
          </p:nvPr>
        </p:nvSpPr>
        <p:spPr>
          <a:xfrm>
            <a:off x="337750" y="2758175"/>
            <a:ext cx="1339200" cy="154800"/>
          </a:xfrm>
          <a:prstGeom prst="rect">
            <a:avLst/>
          </a:prstGeom>
        </p:spPr>
        <p:txBody>
          <a:bodyPr anchorCtr="0" anchor="t" bIns="0" lIns="0" spcFirstLastPara="1" rIns="0" wrap="square" tIns="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p:txBody>
      </p:sp>
      <p:sp>
        <p:nvSpPr>
          <p:cNvPr id="264" name="Google Shape;264;p25"/>
          <p:cNvSpPr txBox="1"/>
          <p:nvPr>
            <p:ph idx="16" type="subTitle"/>
          </p:nvPr>
        </p:nvSpPr>
        <p:spPr>
          <a:xfrm>
            <a:off x="337750" y="2268575"/>
            <a:ext cx="1339200" cy="154800"/>
          </a:xfrm>
          <a:prstGeom prst="rect">
            <a:avLst/>
          </a:prstGeom>
        </p:spPr>
        <p:txBody>
          <a:bodyPr anchorCtr="0" anchor="t" bIns="0" lIns="0" spcFirstLastPara="1" rIns="0" wrap="square" tIns="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p:txBody>
      </p:sp>
      <p:sp>
        <p:nvSpPr>
          <p:cNvPr id="265" name="Google Shape;265;p25"/>
          <p:cNvSpPr txBox="1"/>
          <p:nvPr>
            <p:ph idx="17" type="body"/>
          </p:nvPr>
        </p:nvSpPr>
        <p:spPr>
          <a:xfrm>
            <a:off x="7279013" y="42072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66" name="Google Shape;266;p25"/>
          <p:cNvSpPr txBox="1"/>
          <p:nvPr>
            <p:ph idx="18" type="body"/>
          </p:nvPr>
        </p:nvSpPr>
        <p:spPr>
          <a:xfrm>
            <a:off x="7279013" y="373647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67" name="Google Shape;267;p25"/>
          <p:cNvSpPr txBox="1"/>
          <p:nvPr>
            <p:ph idx="19" type="body"/>
          </p:nvPr>
        </p:nvSpPr>
        <p:spPr>
          <a:xfrm>
            <a:off x="7279013" y="32473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68" name="Google Shape;268;p25"/>
          <p:cNvSpPr txBox="1"/>
          <p:nvPr>
            <p:ph idx="20" type="body"/>
          </p:nvPr>
        </p:nvSpPr>
        <p:spPr>
          <a:xfrm>
            <a:off x="7279013" y="27580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69" name="Google Shape;269;p25"/>
          <p:cNvSpPr txBox="1"/>
          <p:nvPr>
            <p:ph idx="21" type="body"/>
          </p:nvPr>
        </p:nvSpPr>
        <p:spPr>
          <a:xfrm>
            <a:off x="7279013" y="22687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0" name="Google Shape;270;p25"/>
          <p:cNvSpPr txBox="1"/>
          <p:nvPr>
            <p:ph idx="22" type="body"/>
          </p:nvPr>
        </p:nvSpPr>
        <p:spPr>
          <a:xfrm>
            <a:off x="5503913" y="42072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1" name="Google Shape;271;p25"/>
          <p:cNvSpPr txBox="1"/>
          <p:nvPr>
            <p:ph idx="23" type="body"/>
          </p:nvPr>
        </p:nvSpPr>
        <p:spPr>
          <a:xfrm>
            <a:off x="5503913" y="373647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2" name="Google Shape;272;p25"/>
          <p:cNvSpPr txBox="1"/>
          <p:nvPr>
            <p:ph idx="24" type="body"/>
          </p:nvPr>
        </p:nvSpPr>
        <p:spPr>
          <a:xfrm>
            <a:off x="5503913" y="32473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3" name="Google Shape;273;p25"/>
          <p:cNvSpPr txBox="1"/>
          <p:nvPr>
            <p:ph idx="25" type="body"/>
          </p:nvPr>
        </p:nvSpPr>
        <p:spPr>
          <a:xfrm>
            <a:off x="5503913" y="27580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4" name="Google Shape;274;p25"/>
          <p:cNvSpPr txBox="1"/>
          <p:nvPr>
            <p:ph idx="26" type="body"/>
          </p:nvPr>
        </p:nvSpPr>
        <p:spPr>
          <a:xfrm>
            <a:off x="5503913" y="22687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5" name="Google Shape;275;p25"/>
          <p:cNvSpPr txBox="1"/>
          <p:nvPr>
            <p:ph idx="27" type="body"/>
          </p:nvPr>
        </p:nvSpPr>
        <p:spPr>
          <a:xfrm>
            <a:off x="3722638" y="42072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6" name="Google Shape;276;p25"/>
          <p:cNvSpPr txBox="1"/>
          <p:nvPr>
            <p:ph idx="28" type="body"/>
          </p:nvPr>
        </p:nvSpPr>
        <p:spPr>
          <a:xfrm>
            <a:off x="3722638" y="373647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7" name="Google Shape;277;p25"/>
          <p:cNvSpPr txBox="1"/>
          <p:nvPr>
            <p:ph idx="29" type="body"/>
          </p:nvPr>
        </p:nvSpPr>
        <p:spPr>
          <a:xfrm>
            <a:off x="3722638" y="32473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8" name="Google Shape;278;p25"/>
          <p:cNvSpPr txBox="1"/>
          <p:nvPr>
            <p:ph idx="30" type="body"/>
          </p:nvPr>
        </p:nvSpPr>
        <p:spPr>
          <a:xfrm>
            <a:off x="3722638" y="27580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79" name="Google Shape;279;p25"/>
          <p:cNvSpPr txBox="1"/>
          <p:nvPr>
            <p:ph idx="31" type="body"/>
          </p:nvPr>
        </p:nvSpPr>
        <p:spPr>
          <a:xfrm>
            <a:off x="3722638" y="22687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80" name="Google Shape;280;p25"/>
          <p:cNvSpPr txBox="1"/>
          <p:nvPr>
            <p:ph idx="32" type="body"/>
          </p:nvPr>
        </p:nvSpPr>
        <p:spPr>
          <a:xfrm>
            <a:off x="1941375" y="42072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81" name="Google Shape;281;p25"/>
          <p:cNvSpPr txBox="1"/>
          <p:nvPr>
            <p:ph idx="33" type="body"/>
          </p:nvPr>
        </p:nvSpPr>
        <p:spPr>
          <a:xfrm>
            <a:off x="1941375" y="373647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82" name="Google Shape;282;p25"/>
          <p:cNvSpPr txBox="1"/>
          <p:nvPr>
            <p:ph idx="34" type="body"/>
          </p:nvPr>
        </p:nvSpPr>
        <p:spPr>
          <a:xfrm>
            <a:off x="1941375" y="32473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83" name="Google Shape;283;p25"/>
          <p:cNvSpPr txBox="1"/>
          <p:nvPr>
            <p:ph idx="35" type="body"/>
          </p:nvPr>
        </p:nvSpPr>
        <p:spPr>
          <a:xfrm>
            <a:off x="1941375" y="27580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84" name="Google Shape;284;p25"/>
          <p:cNvSpPr txBox="1"/>
          <p:nvPr>
            <p:ph idx="36" type="body"/>
          </p:nvPr>
        </p:nvSpPr>
        <p:spPr>
          <a:xfrm>
            <a:off x="1941375" y="22687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and folder background 2">
  <p:cSld name="CUSTOM_1_1_1_3">
    <p:spTree>
      <p:nvGrpSpPr>
        <p:cNvPr id="285" name="Shape 285"/>
        <p:cNvGrpSpPr/>
        <p:nvPr/>
      </p:nvGrpSpPr>
      <p:grpSpPr>
        <a:xfrm>
          <a:off x="0" y="0"/>
          <a:ext cx="0" cy="0"/>
          <a:chOff x="0" y="0"/>
          <a:chExt cx="0" cy="0"/>
        </a:xfrm>
      </p:grpSpPr>
      <p:sp>
        <p:nvSpPr>
          <p:cNvPr id="286" name="Google Shape;286;p26"/>
          <p:cNvSpPr/>
          <p:nvPr/>
        </p:nvSpPr>
        <p:spPr>
          <a:xfrm>
            <a:off x="-2450" y="486600"/>
            <a:ext cx="9144000" cy="4656900"/>
          </a:xfrm>
          <a:prstGeom prst="roundRect">
            <a:avLst>
              <a:gd fmla="val 0" name="adj"/>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287" name="Google Shape;287;p26"/>
          <p:cNvSpPr txBox="1"/>
          <p:nvPr>
            <p:ph type="title"/>
          </p:nvPr>
        </p:nvSpPr>
        <p:spPr>
          <a:xfrm>
            <a:off x="4228867" y="131799"/>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288" name="Google Shape;288;p26"/>
          <p:cNvSpPr txBox="1"/>
          <p:nvPr>
            <p:ph idx="2" type="title"/>
          </p:nvPr>
        </p:nvSpPr>
        <p:spPr>
          <a:xfrm>
            <a:off x="5723951" y="131799"/>
            <a:ext cx="14403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289" name="Google Shape;289;p26"/>
          <p:cNvSpPr txBox="1"/>
          <p:nvPr>
            <p:ph idx="3" type="title"/>
          </p:nvPr>
        </p:nvSpPr>
        <p:spPr>
          <a:xfrm>
            <a:off x="1314610" y="131799"/>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290" name="Google Shape;290;p26"/>
          <p:cNvSpPr txBox="1"/>
          <p:nvPr>
            <p:ph idx="4" type="title"/>
          </p:nvPr>
        </p:nvSpPr>
        <p:spPr>
          <a:xfrm>
            <a:off x="2777959" y="131799"/>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291" name="Google Shape;291;p26"/>
          <p:cNvSpPr txBox="1"/>
          <p:nvPr>
            <p:ph idx="1" type="body"/>
          </p:nvPr>
        </p:nvSpPr>
        <p:spPr>
          <a:xfrm>
            <a:off x="7279013" y="42072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92" name="Google Shape;292;p26"/>
          <p:cNvSpPr txBox="1"/>
          <p:nvPr>
            <p:ph idx="5" type="body"/>
          </p:nvPr>
        </p:nvSpPr>
        <p:spPr>
          <a:xfrm>
            <a:off x="7279013" y="373647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93" name="Google Shape;293;p26"/>
          <p:cNvSpPr txBox="1"/>
          <p:nvPr>
            <p:ph idx="6" type="body"/>
          </p:nvPr>
        </p:nvSpPr>
        <p:spPr>
          <a:xfrm>
            <a:off x="7279013" y="32473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94" name="Google Shape;294;p26"/>
          <p:cNvSpPr txBox="1"/>
          <p:nvPr>
            <p:ph idx="7" type="body"/>
          </p:nvPr>
        </p:nvSpPr>
        <p:spPr>
          <a:xfrm>
            <a:off x="7279013" y="27580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95" name="Google Shape;295;p26"/>
          <p:cNvSpPr txBox="1"/>
          <p:nvPr>
            <p:ph idx="8" type="body"/>
          </p:nvPr>
        </p:nvSpPr>
        <p:spPr>
          <a:xfrm>
            <a:off x="7279013" y="22687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96" name="Google Shape;296;p26"/>
          <p:cNvSpPr txBox="1"/>
          <p:nvPr>
            <p:ph idx="9" type="body"/>
          </p:nvPr>
        </p:nvSpPr>
        <p:spPr>
          <a:xfrm>
            <a:off x="5503913" y="42072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97" name="Google Shape;297;p26"/>
          <p:cNvSpPr txBox="1"/>
          <p:nvPr>
            <p:ph idx="13" type="body"/>
          </p:nvPr>
        </p:nvSpPr>
        <p:spPr>
          <a:xfrm>
            <a:off x="5503913" y="373647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98" name="Google Shape;298;p26"/>
          <p:cNvSpPr txBox="1"/>
          <p:nvPr>
            <p:ph idx="14" type="body"/>
          </p:nvPr>
        </p:nvSpPr>
        <p:spPr>
          <a:xfrm>
            <a:off x="5503913" y="32473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99" name="Google Shape;299;p26"/>
          <p:cNvSpPr txBox="1"/>
          <p:nvPr>
            <p:ph idx="15" type="body"/>
          </p:nvPr>
        </p:nvSpPr>
        <p:spPr>
          <a:xfrm>
            <a:off x="5503913" y="27580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0" name="Google Shape;300;p26"/>
          <p:cNvSpPr txBox="1"/>
          <p:nvPr>
            <p:ph idx="16" type="body"/>
          </p:nvPr>
        </p:nvSpPr>
        <p:spPr>
          <a:xfrm>
            <a:off x="5503913" y="22687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1" name="Google Shape;301;p26"/>
          <p:cNvSpPr txBox="1"/>
          <p:nvPr>
            <p:ph idx="17" type="body"/>
          </p:nvPr>
        </p:nvSpPr>
        <p:spPr>
          <a:xfrm>
            <a:off x="3722638" y="42072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2" name="Google Shape;302;p26"/>
          <p:cNvSpPr txBox="1"/>
          <p:nvPr>
            <p:ph idx="18" type="body"/>
          </p:nvPr>
        </p:nvSpPr>
        <p:spPr>
          <a:xfrm>
            <a:off x="3722638" y="373647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3" name="Google Shape;303;p26"/>
          <p:cNvSpPr txBox="1"/>
          <p:nvPr>
            <p:ph idx="19" type="body"/>
          </p:nvPr>
        </p:nvSpPr>
        <p:spPr>
          <a:xfrm>
            <a:off x="3722638" y="32473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4" name="Google Shape;304;p26"/>
          <p:cNvSpPr txBox="1"/>
          <p:nvPr>
            <p:ph idx="20" type="body"/>
          </p:nvPr>
        </p:nvSpPr>
        <p:spPr>
          <a:xfrm>
            <a:off x="3722638" y="27580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5" name="Google Shape;305;p26"/>
          <p:cNvSpPr txBox="1"/>
          <p:nvPr>
            <p:ph idx="21" type="body"/>
          </p:nvPr>
        </p:nvSpPr>
        <p:spPr>
          <a:xfrm>
            <a:off x="3722638" y="22687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6" name="Google Shape;306;p26"/>
          <p:cNvSpPr txBox="1"/>
          <p:nvPr>
            <p:ph idx="22" type="body"/>
          </p:nvPr>
        </p:nvSpPr>
        <p:spPr>
          <a:xfrm>
            <a:off x="1941375" y="42072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7" name="Google Shape;307;p26"/>
          <p:cNvSpPr txBox="1"/>
          <p:nvPr>
            <p:ph idx="23" type="body"/>
          </p:nvPr>
        </p:nvSpPr>
        <p:spPr>
          <a:xfrm>
            <a:off x="1941375" y="373647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8" name="Google Shape;308;p26"/>
          <p:cNvSpPr txBox="1"/>
          <p:nvPr>
            <p:ph idx="24" type="body"/>
          </p:nvPr>
        </p:nvSpPr>
        <p:spPr>
          <a:xfrm>
            <a:off x="1941375" y="3247325"/>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9" name="Google Shape;309;p26"/>
          <p:cNvSpPr txBox="1"/>
          <p:nvPr>
            <p:ph idx="25" type="body"/>
          </p:nvPr>
        </p:nvSpPr>
        <p:spPr>
          <a:xfrm>
            <a:off x="1941375" y="27580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10" name="Google Shape;310;p26"/>
          <p:cNvSpPr txBox="1"/>
          <p:nvPr>
            <p:ph idx="26" type="body"/>
          </p:nvPr>
        </p:nvSpPr>
        <p:spPr>
          <a:xfrm>
            <a:off x="1941375" y="2268713"/>
            <a:ext cx="1771200" cy="321300"/>
          </a:xfrm>
          <a:prstGeom prst="rect">
            <a:avLst/>
          </a:prstGeom>
        </p:spPr>
        <p:txBody>
          <a:bodyPr anchorCtr="0" anchor="t" bIns="180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11" name="Google Shape;311;p26"/>
          <p:cNvSpPr txBox="1"/>
          <p:nvPr>
            <p:ph idx="27" type="subTitle"/>
          </p:nvPr>
        </p:nvSpPr>
        <p:spPr>
          <a:xfrm>
            <a:off x="7282625" y="1724120"/>
            <a:ext cx="1771200" cy="396000"/>
          </a:xfrm>
          <a:prstGeom prst="rect">
            <a:avLst/>
          </a:prstGeom>
        </p:spPr>
        <p:txBody>
          <a:bodyPr anchorCtr="0" anchor="t" bIns="90000" lIns="180000" spcFirstLastPara="1" rIns="0" wrap="square" tIns="90000">
            <a:normAutofit/>
          </a:bodyPr>
          <a:lstStyle>
            <a:lvl1pPr lvl="0">
              <a:spcBef>
                <a:spcPts val="0"/>
              </a:spcBef>
              <a:spcAft>
                <a:spcPts val="0"/>
              </a:spcAft>
              <a:buClr>
                <a:schemeClr val="dk1"/>
              </a:buClr>
              <a:buSzPts val="1400"/>
              <a:buFont typeface="Hanken Grotesk"/>
              <a:buNone/>
              <a:defRPr b="1"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2" name="Google Shape;312;p26"/>
          <p:cNvSpPr txBox="1"/>
          <p:nvPr>
            <p:ph idx="28" type="subTitle"/>
          </p:nvPr>
        </p:nvSpPr>
        <p:spPr>
          <a:xfrm>
            <a:off x="337750" y="4207225"/>
            <a:ext cx="1339200" cy="1548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p:txBody>
      </p:sp>
      <p:sp>
        <p:nvSpPr>
          <p:cNvPr id="313" name="Google Shape;313;p26"/>
          <p:cNvSpPr txBox="1"/>
          <p:nvPr>
            <p:ph idx="29" type="subTitle"/>
          </p:nvPr>
        </p:nvSpPr>
        <p:spPr>
          <a:xfrm>
            <a:off x="337750" y="3737375"/>
            <a:ext cx="1339200" cy="1548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p:txBody>
      </p:sp>
      <p:sp>
        <p:nvSpPr>
          <p:cNvPr id="314" name="Google Shape;314;p26"/>
          <p:cNvSpPr txBox="1"/>
          <p:nvPr>
            <p:ph idx="30" type="subTitle"/>
          </p:nvPr>
        </p:nvSpPr>
        <p:spPr>
          <a:xfrm>
            <a:off x="337750" y="3247775"/>
            <a:ext cx="1339200" cy="1548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p:txBody>
      </p:sp>
      <p:sp>
        <p:nvSpPr>
          <p:cNvPr id="315" name="Google Shape;315;p26"/>
          <p:cNvSpPr txBox="1"/>
          <p:nvPr>
            <p:ph idx="31" type="subTitle"/>
          </p:nvPr>
        </p:nvSpPr>
        <p:spPr>
          <a:xfrm>
            <a:off x="337750" y="2758175"/>
            <a:ext cx="1339200" cy="1548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p:txBody>
      </p:sp>
      <p:sp>
        <p:nvSpPr>
          <p:cNvPr id="316" name="Google Shape;316;p26"/>
          <p:cNvSpPr txBox="1"/>
          <p:nvPr>
            <p:ph idx="32" type="subTitle"/>
          </p:nvPr>
        </p:nvSpPr>
        <p:spPr>
          <a:xfrm>
            <a:off x="337750" y="2268575"/>
            <a:ext cx="1339200" cy="1548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p:txBody>
      </p:sp>
      <p:sp>
        <p:nvSpPr>
          <p:cNvPr id="317" name="Google Shape;317;p26"/>
          <p:cNvSpPr txBox="1"/>
          <p:nvPr>
            <p:ph idx="33" type="title"/>
          </p:nvPr>
        </p:nvSpPr>
        <p:spPr>
          <a:xfrm>
            <a:off x="596525" y="753313"/>
            <a:ext cx="7062000" cy="615900"/>
          </a:xfrm>
          <a:prstGeom prst="rect">
            <a:avLst/>
          </a:prstGeom>
        </p:spPr>
        <p:txBody>
          <a:bodyPr anchorCtr="0" anchor="t" bIns="91425" lIns="91425" spcFirstLastPara="1" rIns="91425" wrap="square" tIns="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8" name="Google Shape;318;p26"/>
          <p:cNvSpPr txBox="1"/>
          <p:nvPr>
            <p:ph idx="34" type="subTitle"/>
          </p:nvPr>
        </p:nvSpPr>
        <p:spPr>
          <a:xfrm>
            <a:off x="1950863" y="1724125"/>
            <a:ext cx="1771200" cy="396000"/>
          </a:xfrm>
          <a:prstGeom prst="rect">
            <a:avLst/>
          </a:prstGeom>
        </p:spPr>
        <p:txBody>
          <a:bodyPr anchorCtr="0" anchor="t" bIns="90000" lIns="180000" spcFirstLastPara="1" rIns="0" wrap="square" tIns="90000">
            <a:normAutofit/>
          </a:bodyPr>
          <a:lstStyle>
            <a:lvl1pPr lvl="0">
              <a:spcBef>
                <a:spcPts val="0"/>
              </a:spcBef>
              <a:spcAft>
                <a:spcPts val="0"/>
              </a:spcAft>
              <a:buClr>
                <a:schemeClr val="dk1"/>
              </a:buClr>
              <a:buSzPts val="1400"/>
              <a:buFont typeface="Hanken Grotesk"/>
              <a:buNone/>
              <a:defRPr b="1"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9" name="Google Shape;319;p26"/>
          <p:cNvSpPr txBox="1"/>
          <p:nvPr>
            <p:ph idx="35" type="subTitle"/>
          </p:nvPr>
        </p:nvSpPr>
        <p:spPr>
          <a:xfrm>
            <a:off x="3726825" y="1724125"/>
            <a:ext cx="1771200" cy="396000"/>
          </a:xfrm>
          <a:prstGeom prst="rect">
            <a:avLst/>
          </a:prstGeom>
        </p:spPr>
        <p:txBody>
          <a:bodyPr anchorCtr="0" anchor="t" bIns="90000" lIns="180000" spcFirstLastPara="1" rIns="0" wrap="square" tIns="90000">
            <a:normAutofit/>
          </a:bodyPr>
          <a:lstStyle>
            <a:lvl1pPr lvl="0">
              <a:spcBef>
                <a:spcPts val="0"/>
              </a:spcBef>
              <a:spcAft>
                <a:spcPts val="0"/>
              </a:spcAft>
              <a:buClr>
                <a:schemeClr val="dk1"/>
              </a:buClr>
              <a:buSzPts val="1400"/>
              <a:buFont typeface="Hanken Grotesk"/>
              <a:buNone/>
              <a:defRPr b="1"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0" name="Google Shape;320;p26"/>
          <p:cNvSpPr txBox="1"/>
          <p:nvPr>
            <p:ph idx="36" type="subTitle"/>
          </p:nvPr>
        </p:nvSpPr>
        <p:spPr>
          <a:xfrm>
            <a:off x="5503900" y="1724125"/>
            <a:ext cx="1771200" cy="396000"/>
          </a:xfrm>
          <a:prstGeom prst="rect">
            <a:avLst/>
          </a:prstGeom>
        </p:spPr>
        <p:txBody>
          <a:bodyPr anchorCtr="0" anchor="t" bIns="90000" lIns="180000" spcFirstLastPara="1" rIns="0" wrap="square" tIns="90000">
            <a:normAutofit/>
          </a:bodyPr>
          <a:lstStyle>
            <a:lvl1pPr lvl="0">
              <a:spcBef>
                <a:spcPts val="0"/>
              </a:spcBef>
              <a:spcAft>
                <a:spcPts val="0"/>
              </a:spcAft>
              <a:buClr>
                <a:schemeClr val="dk1"/>
              </a:buClr>
              <a:buSzPts val="1400"/>
              <a:buFont typeface="Hanken Grotesk"/>
              <a:buNone/>
              <a:defRPr b="1"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731">
          <p15:clr>
            <a:srgbClr val="E46962"/>
          </p15:clr>
        </p15:guide>
        <p15:guide id="2" orient="horz" pos="2435">
          <p15:clr>
            <a:srgbClr val="E46962"/>
          </p15:clr>
        </p15:guide>
        <p15:guide id="3" orient="horz" pos="1819">
          <p15:clr>
            <a:srgbClr val="E46962"/>
          </p15:clr>
        </p15:guide>
        <p15:guide id="4" orient="horz" pos="2129">
          <p15:clr>
            <a:srgbClr val="E46962"/>
          </p15:clr>
        </p15:guide>
        <p15:guide id="5" orient="horz" pos="1510">
          <p15:clr>
            <a:srgbClr val="E46962"/>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ics and folder background">
  <p:cSld name="CUSTOM_1_1">
    <p:bg>
      <p:bgPr>
        <a:solidFill>
          <a:schemeClr val="accent4"/>
        </a:solidFill>
      </p:bgPr>
    </p:bg>
    <p:spTree>
      <p:nvGrpSpPr>
        <p:cNvPr id="321" name="Shape 321"/>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s 2">
  <p:cSld name="CUSTOM_7_1_1_1_1_1_1_1_1_1_1_1_1_1_1_1_1_9">
    <p:spTree>
      <p:nvGrpSpPr>
        <p:cNvPr id="322" name="Shape 322"/>
        <p:cNvGrpSpPr/>
        <p:nvPr/>
      </p:nvGrpSpPr>
      <p:grpSpPr>
        <a:xfrm>
          <a:off x="0" y="0"/>
          <a:ext cx="0" cy="0"/>
          <a:chOff x="0" y="0"/>
          <a:chExt cx="0" cy="0"/>
        </a:xfrm>
      </p:grpSpPr>
      <p:sp>
        <p:nvSpPr>
          <p:cNvPr id="323" name="Google Shape;323;p28"/>
          <p:cNvSpPr txBox="1"/>
          <p:nvPr>
            <p:ph type="title"/>
          </p:nvPr>
        </p:nvSpPr>
        <p:spPr>
          <a:xfrm>
            <a:off x="2121700" y="637675"/>
            <a:ext cx="360000" cy="360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p:txBody>
      </p:sp>
      <p:sp>
        <p:nvSpPr>
          <p:cNvPr id="324" name="Google Shape;324;p28"/>
          <p:cNvSpPr txBox="1"/>
          <p:nvPr>
            <p:ph idx="2" type="title"/>
          </p:nvPr>
        </p:nvSpPr>
        <p:spPr>
          <a:xfrm>
            <a:off x="3899225" y="637675"/>
            <a:ext cx="360000" cy="360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p:txBody>
      </p:sp>
      <p:sp>
        <p:nvSpPr>
          <p:cNvPr id="325" name="Google Shape;325;p28"/>
          <p:cNvSpPr txBox="1"/>
          <p:nvPr>
            <p:ph idx="3" type="title"/>
          </p:nvPr>
        </p:nvSpPr>
        <p:spPr>
          <a:xfrm>
            <a:off x="5676475" y="637675"/>
            <a:ext cx="360000" cy="360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p:txBody>
      </p:sp>
      <p:sp>
        <p:nvSpPr>
          <p:cNvPr id="326" name="Google Shape;326;p28"/>
          <p:cNvSpPr txBox="1"/>
          <p:nvPr>
            <p:ph idx="4" type="title"/>
          </p:nvPr>
        </p:nvSpPr>
        <p:spPr>
          <a:xfrm>
            <a:off x="7453725" y="637675"/>
            <a:ext cx="360000" cy="360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p:txBody>
      </p:sp>
      <p:sp>
        <p:nvSpPr>
          <p:cNvPr id="327" name="Google Shape;327;p28"/>
          <p:cNvSpPr txBox="1"/>
          <p:nvPr>
            <p:ph idx="5" type="title"/>
          </p:nvPr>
        </p:nvSpPr>
        <p:spPr>
          <a:xfrm>
            <a:off x="341975" y="637675"/>
            <a:ext cx="360000" cy="360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p:txBody>
      </p:sp>
      <p:sp>
        <p:nvSpPr>
          <p:cNvPr id="328" name="Google Shape;328;p28"/>
          <p:cNvSpPr txBox="1"/>
          <p:nvPr>
            <p:ph idx="6" type="title"/>
          </p:nvPr>
        </p:nvSpPr>
        <p:spPr>
          <a:xfrm>
            <a:off x="2184250" y="1183050"/>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329" name="Google Shape;329;p28"/>
          <p:cNvSpPr txBox="1"/>
          <p:nvPr>
            <p:ph idx="7" type="title"/>
          </p:nvPr>
        </p:nvSpPr>
        <p:spPr>
          <a:xfrm>
            <a:off x="3962263" y="1183050"/>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330" name="Google Shape;330;p28"/>
          <p:cNvSpPr txBox="1"/>
          <p:nvPr>
            <p:ph idx="8" type="title"/>
          </p:nvPr>
        </p:nvSpPr>
        <p:spPr>
          <a:xfrm>
            <a:off x="406525" y="1183050"/>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331" name="Google Shape;331;p28"/>
          <p:cNvSpPr txBox="1"/>
          <p:nvPr>
            <p:ph idx="9" type="title"/>
          </p:nvPr>
        </p:nvSpPr>
        <p:spPr>
          <a:xfrm>
            <a:off x="5729600" y="1183050"/>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332" name="Google Shape;332;p28"/>
          <p:cNvSpPr txBox="1"/>
          <p:nvPr>
            <p:ph idx="13" type="title"/>
          </p:nvPr>
        </p:nvSpPr>
        <p:spPr>
          <a:xfrm>
            <a:off x="7518138" y="1183050"/>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333" name="Google Shape;333;p28"/>
          <p:cNvSpPr txBox="1"/>
          <p:nvPr>
            <p:ph idx="1" type="body"/>
          </p:nvPr>
        </p:nvSpPr>
        <p:spPr>
          <a:xfrm>
            <a:off x="223881" y="3318500"/>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34" name="Google Shape;334;p28"/>
          <p:cNvSpPr txBox="1"/>
          <p:nvPr>
            <p:ph idx="14" type="body"/>
          </p:nvPr>
        </p:nvSpPr>
        <p:spPr>
          <a:xfrm>
            <a:off x="2004019" y="3316400"/>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35" name="Google Shape;335;p28"/>
          <p:cNvSpPr txBox="1"/>
          <p:nvPr>
            <p:ph idx="15" type="body"/>
          </p:nvPr>
        </p:nvSpPr>
        <p:spPr>
          <a:xfrm>
            <a:off x="3781781" y="3317450"/>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36" name="Google Shape;336;p28"/>
          <p:cNvSpPr txBox="1"/>
          <p:nvPr>
            <p:ph idx="16" type="body"/>
          </p:nvPr>
        </p:nvSpPr>
        <p:spPr>
          <a:xfrm>
            <a:off x="5559956" y="3315350"/>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37" name="Google Shape;337;p28"/>
          <p:cNvSpPr txBox="1"/>
          <p:nvPr>
            <p:ph idx="17" type="body"/>
          </p:nvPr>
        </p:nvSpPr>
        <p:spPr>
          <a:xfrm>
            <a:off x="7341056" y="3315350"/>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38" name="Google Shape;338;p28"/>
          <p:cNvSpPr txBox="1"/>
          <p:nvPr>
            <p:ph idx="18" type="body"/>
          </p:nvPr>
        </p:nvSpPr>
        <p:spPr>
          <a:xfrm>
            <a:off x="223881" y="4143425"/>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39" name="Google Shape;339;p28"/>
          <p:cNvSpPr txBox="1"/>
          <p:nvPr>
            <p:ph idx="19" type="body"/>
          </p:nvPr>
        </p:nvSpPr>
        <p:spPr>
          <a:xfrm>
            <a:off x="2004019" y="4143425"/>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40" name="Google Shape;340;p28"/>
          <p:cNvSpPr txBox="1"/>
          <p:nvPr>
            <p:ph idx="20" type="body"/>
          </p:nvPr>
        </p:nvSpPr>
        <p:spPr>
          <a:xfrm>
            <a:off x="3781781" y="4143425"/>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41" name="Google Shape;341;p28"/>
          <p:cNvSpPr txBox="1"/>
          <p:nvPr>
            <p:ph idx="21" type="body"/>
          </p:nvPr>
        </p:nvSpPr>
        <p:spPr>
          <a:xfrm>
            <a:off x="5559956" y="4143425"/>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42" name="Google Shape;342;p28"/>
          <p:cNvSpPr txBox="1"/>
          <p:nvPr>
            <p:ph idx="22" type="body"/>
          </p:nvPr>
        </p:nvSpPr>
        <p:spPr>
          <a:xfrm>
            <a:off x="7341056" y="4143425"/>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43" name="Google Shape;343;p28"/>
          <p:cNvSpPr txBox="1"/>
          <p:nvPr>
            <p:ph idx="23" type="title"/>
          </p:nvPr>
        </p:nvSpPr>
        <p:spPr>
          <a:xfrm>
            <a:off x="3782413" y="1925063"/>
            <a:ext cx="1778700" cy="651900"/>
          </a:xfrm>
          <a:prstGeom prst="rect">
            <a:avLst/>
          </a:prstGeom>
        </p:spPr>
        <p:txBody>
          <a:bodyPr anchorCtr="0" anchor="t" bIns="54000" lIns="108000" spcFirstLastPara="1" rIns="10800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344" name="Google Shape;344;p28"/>
          <p:cNvSpPr txBox="1"/>
          <p:nvPr>
            <p:ph idx="24" type="title"/>
          </p:nvPr>
        </p:nvSpPr>
        <p:spPr>
          <a:xfrm>
            <a:off x="2004613" y="1924013"/>
            <a:ext cx="1778700" cy="651900"/>
          </a:xfrm>
          <a:prstGeom prst="rect">
            <a:avLst/>
          </a:prstGeom>
        </p:spPr>
        <p:txBody>
          <a:bodyPr anchorCtr="0" anchor="t" bIns="54000" lIns="108000" spcFirstLastPara="1" rIns="10800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345" name="Google Shape;345;p28"/>
          <p:cNvSpPr txBox="1"/>
          <p:nvPr>
            <p:ph idx="25" type="title"/>
          </p:nvPr>
        </p:nvSpPr>
        <p:spPr>
          <a:xfrm>
            <a:off x="227650" y="1926113"/>
            <a:ext cx="1778700" cy="651900"/>
          </a:xfrm>
          <a:prstGeom prst="rect">
            <a:avLst/>
          </a:prstGeom>
        </p:spPr>
        <p:txBody>
          <a:bodyPr anchorCtr="0" anchor="t" bIns="54000" lIns="108000" spcFirstLastPara="1" rIns="10800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346" name="Google Shape;346;p28"/>
          <p:cNvSpPr txBox="1"/>
          <p:nvPr>
            <p:ph idx="26" type="title"/>
          </p:nvPr>
        </p:nvSpPr>
        <p:spPr>
          <a:xfrm>
            <a:off x="7340875" y="1922963"/>
            <a:ext cx="1778700" cy="651900"/>
          </a:xfrm>
          <a:prstGeom prst="rect">
            <a:avLst/>
          </a:prstGeom>
        </p:spPr>
        <p:txBody>
          <a:bodyPr anchorCtr="0" anchor="t" bIns="54000" lIns="108000" spcFirstLastPara="1" rIns="10800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347" name="Google Shape;347;p28"/>
          <p:cNvSpPr txBox="1"/>
          <p:nvPr>
            <p:ph idx="27" type="title"/>
          </p:nvPr>
        </p:nvSpPr>
        <p:spPr>
          <a:xfrm>
            <a:off x="5559375" y="1922963"/>
            <a:ext cx="1778700" cy="651900"/>
          </a:xfrm>
          <a:prstGeom prst="rect">
            <a:avLst/>
          </a:prstGeom>
        </p:spPr>
        <p:txBody>
          <a:bodyPr anchorCtr="0" anchor="t" bIns="54000" lIns="108000" spcFirstLastPara="1" rIns="10800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348" name="Google Shape;348;p28"/>
          <p:cNvSpPr txBox="1"/>
          <p:nvPr>
            <p:ph idx="28"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349" name="Google Shape;349;p28"/>
          <p:cNvSpPr txBox="1"/>
          <p:nvPr>
            <p:ph idx="29" type="body"/>
          </p:nvPr>
        </p:nvSpPr>
        <p:spPr>
          <a:xfrm>
            <a:off x="223881" y="2490413"/>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50" name="Google Shape;350;p28"/>
          <p:cNvSpPr txBox="1"/>
          <p:nvPr>
            <p:ph idx="30" type="body"/>
          </p:nvPr>
        </p:nvSpPr>
        <p:spPr>
          <a:xfrm>
            <a:off x="2004019" y="2488313"/>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51" name="Google Shape;351;p28"/>
          <p:cNvSpPr txBox="1"/>
          <p:nvPr>
            <p:ph idx="31" type="body"/>
          </p:nvPr>
        </p:nvSpPr>
        <p:spPr>
          <a:xfrm>
            <a:off x="3781781" y="2489363"/>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52" name="Google Shape;352;p28"/>
          <p:cNvSpPr txBox="1"/>
          <p:nvPr>
            <p:ph idx="32" type="body"/>
          </p:nvPr>
        </p:nvSpPr>
        <p:spPr>
          <a:xfrm>
            <a:off x="5559956" y="2487263"/>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53" name="Google Shape;353;p28"/>
          <p:cNvSpPr txBox="1"/>
          <p:nvPr>
            <p:ph idx="33" type="body"/>
          </p:nvPr>
        </p:nvSpPr>
        <p:spPr>
          <a:xfrm>
            <a:off x="7341056" y="2487263"/>
            <a:ext cx="1778400" cy="651600"/>
          </a:xfrm>
          <a:prstGeom prst="rect">
            <a:avLst/>
          </a:prstGeom>
        </p:spPr>
        <p:txBody>
          <a:bodyPr anchorCtr="0" anchor="t" bIns="54000" lIns="108000" spcFirstLastPara="1" rIns="108000" wrap="square" tIns="5400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ics 1">
  <p:cSld name="CUSTOM_7_1_1_1_1_1_1_1_1_1_1_1_1_1_1_1_1_7">
    <p:spTree>
      <p:nvGrpSpPr>
        <p:cNvPr id="354" name="Shape 354"/>
        <p:cNvGrpSpPr/>
        <p:nvPr/>
      </p:nvGrpSpPr>
      <p:grpSpPr>
        <a:xfrm>
          <a:off x="0" y="0"/>
          <a:ext cx="0" cy="0"/>
          <a:chOff x="0" y="0"/>
          <a:chExt cx="0" cy="0"/>
        </a:xfrm>
      </p:grpSpPr>
      <p:sp>
        <p:nvSpPr>
          <p:cNvPr id="355" name="Google Shape;355;p29"/>
          <p:cNvSpPr txBox="1"/>
          <p:nvPr>
            <p:ph idx="1"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356" name="Google Shape;356;p29"/>
          <p:cNvSpPr txBox="1"/>
          <p:nvPr>
            <p:ph type="title"/>
          </p:nvPr>
        </p:nvSpPr>
        <p:spPr>
          <a:xfrm>
            <a:off x="594025" y="539600"/>
            <a:ext cx="7196700" cy="5760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4000"/>
            </a:lvl1pPr>
            <a:lvl2pPr lvl="1">
              <a:lnSpc>
                <a:spcPct val="115000"/>
              </a:lnSpc>
              <a:spcBef>
                <a:spcPts val="0"/>
              </a:spcBef>
              <a:spcAft>
                <a:spcPts val="0"/>
              </a:spcAft>
              <a:buSzPts val="2800"/>
              <a:buNone/>
              <a:defRPr sz="4000"/>
            </a:lvl2pPr>
            <a:lvl3pPr lvl="2">
              <a:lnSpc>
                <a:spcPct val="115000"/>
              </a:lnSpc>
              <a:spcBef>
                <a:spcPts val="0"/>
              </a:spcBef>
              <a:spcAft>
                <a:spcPts val="0"/>
              </a:spcAft>
              <a:buSzPts val="2800"/>
              <a:buNone/>
              <a:defRPr sz="4000"/>
            </a:lvl3pPr>
            <a:lvl4pPr lvl="3">
              <a:lnSpc>
                <a:spcPct val="115000"/>
              </a:lnSpc>
              <a:spcBef>
                <a:spcPts val="0"/>
              </a:spcBef>
              <a:spcAft>
                <a:spcPts val="0"/>
              </a:spcAft>
              <a:buSzPts val="2800"/>
              <a:buNone/>
              <a:defRPr sz="4000"/>
            </a:lvl4pPr>
            <a:lvl5pPr lvl="4">
              <a:lnSpc>
                <a:spcPct val="115000"/>
              </a:lnSpc>
              <a:spcBef>
                <a:spcPts val="0"/>
              </a:spcBef>
              <a:spcAft>
                <a:spcPts val="0"/>
              </a:spcAft>
              <a:buSzPts val="2800"/>
              <a:buNone/>
              <a:defRPr sz="4000"/>
            </a:lvl5pPr>
            <a:lvl6pPr lvl="5">
              <a:lnSpc>
                <a:spcPct val="115000"/>
              </a:lnSpc>
              <a:spcBef>
                <a:spcPts val="0"/>
              </a:spcBef>
              <a:spcAft>
                <a:spcPts val="0"/>
              </a:spcAft>
              <a:buSzPts val="2800"/>
              <a:buNone/>
              <a:defRPr sz="4000"/>
            </a:lvl6pPr>
            <a:lvl7pPr lvl="6">
              <a:lnSpc>
                <a:spcPct val="115000"/>
              </a:lnSpc>
              <a:spcBef>
                <a:spcPts val="0"/>
              </a:spcBef>
              <a:spcAft>
                <a:spcPts val="0"/>
              </a:spcAft>
              <a:buSzPts val="2800"/>
              <a:buNone/>
              <a:defRPr sz="4000"/>
            </a:lvl7pPr>
            <a:lvl8pPr lvl="7">
              <a:lnSpc>
                <a:spcPct val="115000"/>
              </a:lnSpc>
              <a:spcBef>
                <a:spcPts val="0"/>
              </a:spcBef>
              <a:spcAft>
                <a:spcPts val="0"/>
              </a:spcAft>
              <a:buSzPts val="2800"/>
              <a:buNone/>
              <a:defRPr sz="4000"/>
            </a:lvl8pPr>
            <a:lvl9pPr lvl="8">
              <a:lnSpc>
                <a:spcPct val="115000"/>
              </a:lnSpc>
              <a:spcBef>
                <a:spcPts val="0"/>
              </a:spcBef>
              <a:spcAft>
                <a:spcPts val="0"/>
              </a:spcAft>
              <a:buSzPts val="2800"/>
              <a:buNone/>
              <a:defRPr sz="4000"/>
            </a:lvl9pPr>
          </a:lstStyle>
          <a:p/>
        </p:txBody>
      </p:sp>
      <p:cxnSp>
        <p:nvCxnSpPr>
          <p:cNvPr id="357" name="Google Shape;357;p29"/>
          <p:cNvCxnSpPr/>
          <p:nvPr/>
        </p:nvCxnSpPr>
        <p:spPr>
          <a:xfrm rot="10800000">
            <a:off x="1721971" y="1322379"/>
            <a:ext cx="0" cy="3222900"/>
          </a:xfrm>
          <a:prstGeom prst="straightConnector1">
            <a:avLst/>
          </a:prstGeom>
          <a:noFill/>
          <a:ln cap="flat" cmpd="sng" w="9525">
            <a:solidFill>
              <a:schemeClr val="dk1"/>
            </a:solidFill>
            <a:prstDash val="dot"/>
            <a:round/>
            <a:headEnd len="sm" w="sm" type="none"/>
            <a:tailEnd len="sm" w="sm" type="none"/>
          </a:ln>
        </p:spPr>
      </p:cxnSp>
      <p:cxnSp>
        <p:nvCxnSpPr>
          <p:cNvPr id="358" name="Google Shape;358;p29"/>
          <p:cNvCxnSpPr/>
          <p:nvPr/>
        </p:nvCxnSpPr>
        <p:spPr>
          <a:xfrm rot="10800000">
            <a:off x="3185875" y="1321065"/>
            <a:ext cx="0" cy="3222900"/>
          </a:xfrm>
          <a:prstGeom prst="straightConnector1">
            <a:avLst/>
          </a:prstGeom>
          <a:noFill/>
          <a:ln cap="flat" cmpd="sng" w="9525">
            <a:solidFill>
              <a:schemeClr val="dk1"/>
            </a:solidFill>
            <a:prstDash val="dot"/>
            <a:round/>
            <a:headEnd len="sm" w="sm" type="none"/>
            <a:tailEnd len="sm" w="sm" type="none"/>
          </a:ln>
        </p:spPr>
      </p:cxnSp>
      <p:cxnSp>
        <p:nvCxnSpPr>
          <p:cNvPr id="359" name="Google Shape;359;p29"/>
          <p:cNvCxnSpPr/>
          <p:nvPr/>
        </p:nvCxnSpPr>
        <p:spPr>
          <a:xfrm rot="10800000">
            <a:off x="4620526" y="1322379"/>
            <a:ext cx="0" cy="3222900"/>
          </a:xfrm>
          <a:prstGeom prst="straightConnector1">
            <a:avLst/>
          </a:prstGeom>
          <a:noFill/>
          <a:ln cap="flat" cmpd="sng" w="9525">
            <a:solidFill>
              <a:schemeClr val="dk1"/>
            </a:solidFill>
            <a:prstDash val="dot"/>
            <a:round/>
            <a:headEnd len="sm" w="sm" type="none"/>
            <a:tailEnd len="sm" w="sm" type="none"/>
          </a:ln>
        </p:spPr>
      </p:cxnSp>
      <p:cxnSp>
        <p:nvCxnSpPr>
          <p:cNvPr id="360" name="Google Shape;360;p29"/>
          <p:cNvCxnSpPr/>
          <p:nvPr/>
        </p:nvCxnSpPr>
        <p:spPr>
          <a:xfrm rot="10800000">
            <a:off x="6053808" y="1322379"/>
            <a:ext cx="0" cy="3222900"/>
          </a:xfrm>
          <a:prstGeom prst="straightConnector1">
            <a:avLst/>
          </a:prstGeom>
          <a:noFill/>
          <a:ln cap="flat" cmpd="sng" w="9525">
            <a:solidFill>
              <a:schemeClr val="dk1"/>
            </a:solidFill>
            <a:prstDash val="dot"/>
            <a:round/>
            <a:headEnd len="sm" w="sm" type="none"/>
            <a:tailEnd len="sm" w="sm" type="none"/>
          </a:ln>
        </p:spPr>
      </p:cxnSp>
      <p:cxnSp>
        <p:nvCxnSpPr>
          <p:cNvPr id="361" name="Google Shape;361;p29"/>
          <p:cNvCxnSpPr/>
          <p:nvPr/>
        </p:nvCxnSpPr>
        <p:spPr>
          <a:xfrm rot="10800000">
            <a:off x="7487809" y="1321073"/>
            <a:ext cx="0" cy="3222900"/>
          </a:xfrm>
          <a:prstGeom prst="straightConnector1">
            <a:avLst/>
          </a:prstGeom>
          <a:noFill/>
          <a:ln cap="flat" cmpd="sng" w="9525">
            <a:solidFill>
              <a:schemeClr val="dk1"/>
            </a:solidFill>
            <a:prstDash val="dot"/>
            <a:round/>
            <a:headEnd len="sm" w="sm" type="none"/>
            <a:tailEnd len="sm" w="sm" type="none"/>
          </a:ln>
        </p:spPr>
      </p:cxnSp>
      <p:cxnSp>
        <p:nvCxnSpPr>
          <p:cNvPr id="362" name="Google Shape;362;p29"/>
          <p:cNvCxnSpPr/>
          <p:nvPr/>
        </p:nvCxnSpPr>
        <p:spPr>
          <a:xfrm rot="10800000">
            <a:off x="997162" y="4125842"/>
            <a:ext cx="7531800" cy="0"/>
          </a:xfrm>
          <a:prstGeom prst="straightConnector1">
            <a:avLst/>
          </a:prstGeom>
          <a:noFill/>
          <a:ln cap="flat" cmpd="sng" w="9525">
            <a:solidFill>
              <a:schemeClr val="dk1"/>
            </a:solidFill>
            <a:prstDash val="dot"/>
            <a:round/>
            <a:headEnd len="sm" w="sm" type="none"/>
            <a:tailEnd len="sm" w="sm" type="none"/>
          </a:ln>
        </p:spPr>
      </p:cxnSp>
      <p:cxnSp>
        <p:nvCxnSpPr>
          <p:cNvPr id="363" name="Google Shape;363;p29"/>
          <p:cNvCxnSpPr/>
          <p:nvPr/>
        </p:nvCxnSpPr>
        <p:spPr>
          <a:xfrm rot="10800000">
            <a:off x="997162" y="3532492"/>
            <a:ext cx="7531800" cy="0"/>
          </a:xfrm>
          <a:prstGeom prst="straightConnector1">
            <a:avLst/>
          </a:prstGeom>
          <a:noFill/>
          <a:ln cap="flat" cmpd="sng" w="9525">
            <a:solidFill>
              <a:schemeClr val="dk1"/>
            </a:solidFill>
            <a:prstDash val="dot"/>
            <a:round/>
            <a:headEnd len="sm" w="sm" type="none"/>
            <a:tailEnd len="sm" w="sm" type="none"/>
          </a:ln>
        </p:spPr>
      </p:cxnSp>
      <p:cxnSp>
        <p:nvCxnSpPr>
          <p:cNvPr id="364" name="Google Shape;364;p29"/>
          <p:cNvCxnSpPr/>
          <p:nvPr/>
        </p:nvCxnSpPr>
        <p:spPr>
          <a:xfrm rot="10800000">
            <a:off x="997162" y="2933172"/>
            <a:ext cx="7531800" cy="0"/>
          </a:xfrm>
          <a:prstGeom prst="straightConnector1">
            <a:avLst/>
          </a:prstGeom>
          <a:noFill/>
          <a:ln cap="flat" cmpd="sng" w="9525">
            <a:solidFill>
              <a:schemeClr val="dk1"/>
            </a:solidFill>
            <a:prstDash val="dot"/>
            <a:round/>
            <a:headEnd len="sm" w="sm" type="none"/>
            <a:tailEnd len="sm" w="sm" type="none"/>
          </a:ln>
        </p:spPr>
      </p:cxnSp>
      <p:cxnSp>
        <p:nvCxnSpPr>
          <p:cNvPr id="365" name="Google Shape;365;p29"/>
          <p:cNvCxnSpPr/>
          <p:nvPr/>
        </p:nvCxnSpPr>
        <p:spPr>
          <a:xfrm rot="10800000">
            <a:off x="997162" y="2335841"/>
            <a:ext cx="7531800" cy="0"/>
          </a:xfrm>
          <a:prstGeom prst="straightConnector1">
            <a:avLst/>
          </a:prstGeom>
          <a:noFill/>
          <a:ln cap="flat" cmpd="sng" w="9525">
            <a:solidFill>
              <a:schemeClr val="dk1"/>
            </a:solidFill>
            <a:prstDash val="dot"/>
            <a:round/>
            <a:headEnd len="sm" w="sm" type="none"/>
            <a:tailEnd len="sm" w="sm" type="none"/>
          </a:ln>
        </p:spPr>
      </p:cxnSp>
      <p:cxnSp>
        <p:nvCxnSpPr>
          <p:cNvPr id="366" name="Google Shape;366;p29"/>
          <p:cNvCxnSpPr/>
          <p:nvPr/>
        </p:nvCxnSpPr>
        <p:spPr>
          <a:xfrm rot="10800000">
            <a:off x="997162" y="1737130"/>
            <a:ext cx="7531800" cy="0"/>
          </a:xfrm>
          <a:prstGeom prst="straightConnector1">
            <a:avLst/>
          </a:prstGeom>
          <a:noFill/>
          <a:ln cap="flat" cmpd="sng" w="9525">
            <a:solidFill>
              <a:schemeClr val="dk1"/>
            </a:solidFill>
            <a:prstDash val="dot"/>
            <a:round/>
            <a:headEnd len="sm" w="sm" type="none"/>
            <a:tailEnd len="sm" w="sm" type="none"/>
          </a:ln>
        </p:spPr>
      </p:cxnSp>
      <p:cxnSp>
        <p:nvCxnSpPr>
          <p:cNvPr id="367" name="Google Shape;367;p29"/>
          <p:cNvCxnSpPr/>
          <p:nvPr/>
        </p:nvCxnSpPr>
        <p:spPr>
          <a:xfrm rot="10800000">
            <a:off x="997686" y="4545103"/>
            <a:ext cx="7531800" cy="0"/>
          </a:xfrm>
          <a:prstGeom prst="straightConnector1">
            <a:avLst/>
          </a:prstGeom>
          <a:noFill/>
          <a:ln cap="flat" cmpd="sng" w="9525">
            <a:solidFill>
              <a:schemeClr val="dk1"/>
            </a:solidFill>
            <a:prstDash val="solid"/>
            <a:round/>
            <a:headEnd len="sm" w="sm" type="none"/>
            <a:tailEnd len="sm" w="sm" type="none"/>
          </a:ln>
        </p:spPr>
      </p:cxnSp>
      <p:cxnSp>
        <p:nvCxnSpPr>
          <p:cNvPr id="368" name="Google Shape;368;p29"/>
          <p:cNvCxnSpPr/>
          <p:nvPr/>
        </p:nvCxnSpPr>
        <p:spPr>
          <a:xfrm rot="10800000">
            <a:off x="997311" y="1316605"/>
            <a:ext cx="0" cy="3234000"/>
          </a:xfrm>
          <a:prstGeom prst="straightConnector1">
            <a:avLst/>
          </a:prstGeom>
          <a:noFill/>
          <a:ln cap="flat" cmpd="sng" w="9525">
            <a:solidFill>
              <a:schemeClr val="dk1"/>
            </a:solidFill>
            <a:prstDash val="solid"/>
            <a:round/>
            <a:headEnd len="sm" w="sm" type="none"/>
            <a:tailEnd len="sm" w="sm" type="none"/>
          </a:ln>
        </p:spPr>
      </p:cxnSp>
      <p:sp>
        <p:nvSpPr>
          <p:cNvPr id="369" name="Google Shape;369;p29"/>
          <p:cNvSpPr txBox="1"/>
          <p:nvPr>
            <p:ph idx="2" type="subTitle"/>
          </p:nvPr>
        </p:nvSpPr>
        <p:spPr>
          <a:xfrm>
            <a:off x="1730075" y="4545279"/>
            <a:ext cx="1037400" cy="375300"/>
          </a:xfrm>
          <a:prstGeom prst="rect">
            <a:avLst/>
          </a:prstGeom>
        </p:spPr>
        <p:txBody>
          <a:bodyPr anchorCtr="0" anchor="t" bIns="0" lIns="0" spcFirstLastPara="1" rIns="0" wrap="square" tIns="54000">
            <a:normAutofit/>
          </a:bodyPr>
          <a:lstStyle>
            <a:lvl1pPr lvl="0">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
        <p:nvSpPr>
          <p:cNvPr id="370" name="Google Shape;370;p29"/>
          <p:cNvSpPr txBox="1"/>
          <p:nvPr>
            <p:ph idx="3" type="subTitle"/>
          </p:nvPr>
        </p:nvSpPr>
        <p:spPr>
          <a:xfrm>
            <a:off x="3165294" y="4545279"/>
            <a:ext cx="1037400" cy="375300"/>
          </a:xfrm>
          <a:prstGeom prst="rect">
            <a:avLst/>
          </a:prstGeom>
        </p:spPr>
        <p:txBody>
          <a:bodyPr anchorCtr="0" anchor="t" bIns="0" lIns="0" spcFirstLastPara="1" rIns="0" wrap="square" tIns="54000">
            <a:normAutofit/>
          </a:bodyPr>
          <a:lstStyle>
            <a:lvl1pPr lvl="0">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
        <p:nvSpPr>
          <p:cNvPr id="371" name="Google Shape;371;p29"/>
          <p:cNvSpPr txBox="1"/>
          <p:nvPr>
            <p:ph idx="4" type="subTitle"/>
          </p:nvPr>
        </p:nvSpPr>
        <p:spPr>
          <a:xfrm>
            <a:off x="4611461" y="4545279"/>
            <a:ext cx="1037400" cy="375300"/>
          </a:xfrm>
          <a:prstGeom prst="rect">
            <a:avLst/>
          </a:prstGeom>
        </p:spPr>
        <p:txBody>
          <a:bodyPr anchorCtr="0" anchor="t" bIns="0" lIns="0" spcFirstLastPara="1" rIns="0" wrap="square" tIns="54000">
            <a:normAutofit/>
          </a:bodyPr>
          <a:lstStyle>
            <a:lvl1pPr lvl="0">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
        <p:nvSpPr>
          <p:cNvPr id="372" name="Google Shape;372;p29"/>
          <p:cNvSpPr txBox="1"/>
          <p:nvPr>
            <p:ph idx="5" type="subTitle"/>
          </p:nvPr>
        </p:nvSpPr>
        <p:spPr>
          <a:xfrm>
            <a:off x="7490421" y="4545279"/>
            <a:ext cx="1037400" cy="375300"/>
          </a:xfrm>
          <a:prstGeom prst="rect">
            <a:avLst/>
          </a:prstGeom>
        </p:spPr>
        <p:txBody>
          <a:bodyPr anchorCtr="0" anchor="t" bIns="0" lIns="0" spcFirstLastPara="1" rIns="0" wrap="square" tIns="54000">
            <a:normAutofit/>
          </a:bodyPr>
          <a:lstStyle>
            <a:lvl1pPr lvl="0">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
        <p:nvSpPr>
          <p:cNvPr id="373" name="Google Shape;373;p29"/>
          <p:cNvSpPr txBox="1"/>
          <p:nvPr>
            <p:ph idx="6" type="subTitle"/>
          </p:nvPr>
        </p:nvSpPr>
        <p:spPr>
          <a:xfrm>
            <a:off x="6052173" y="4545279"/>
            <a:ext cx="1037400" cy="375300"/>
          </a:xfrm>
          <a:prstGeom prst="rect">
            <a:avLst/>
          </a:prstGeom>
        </p:spPr>
        <p:txBody>
          <a:bodyPr anchorCtr="0" anchor="t" bIns="0" lIns="0" spcFirstLastPara="1" rIns="0" wrap="square" tIns="54000">
            <a:normAutofit/>
          </a:bodyPr>
          <a:lstStyle>
            <a:lvl1pPr lvl="0">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
        <p:nvSpPr>
          <p:cNvPr id="374" name="Google Shape;374;p29"/>
          <p:cNvSpPr txBox="1"/>
          <p:nvPr>
            <p:ph idx="7" type="subTitle"/>
          </p:nvPr>
        </p:nvSpPr>
        <p:spPr>
          <a:xfrm>
            <a:off x="286936" y="3435204"/>
            <a:ext cx="632700" cy="191400"/>
          </a:xfrm>
          <a:prstGeom prst="rect">
            <a:avLst/>
          </a:prstGeom>
        </p:spPr>
        <p:txBody>
          <a:bodyPr anchorCtr="0" anchor="t" bIns="0" lIns="0" spcFirstLastPara="1" rIns="0" wrap="square" tIns="0">
            <a:normAutofit/>
          </a:bodyPr>
          <a:lstStyle>
            <a:lvl1pPr lvl="0" algn="r">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
        <p:nvSpPr>
          <p:cNvPr id="375" name="Google Shape;375;p29"/>
          <p:cNvSpPr txBox="1"/>
          <p:nvPr>
            <p:ph idx="8" type="subTitle"/>
          </p:nvPr>
        </p:nvSpPr>
        <p:spPr>
          <a:xfrm>
            <a:off x="286936" y="4047421"/>
            <a:ext cx="632700" cy="191400"/>
          </a:xfrm>
          <a:prstGeom prst="rect">
            <a:avLst/>
          </a:prstGeom>
        </p:spPr>
        <p:txBody>
          <a:bodyPr anchorCtr="0" anchor="t" bIns="0" lIns="0" spcFirstLastPara="1" rIns="0" wrap="square" tIns="0">
            <a:normAutofit/>
          </a:bodyPr>
          <a:lstStyle>
            <a:lvl1pPr lvl="0" algn="r">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
        <p:nvSpPr>
          <p:cNvPr id="376" name="Google Shape;376;p29"/>
          <p:cNvSpPr txBox="1"/>
          <p:nvPr>
            <p:ph idx="9" type="subTitle"/>
          </p:nvPr>
        </p:nvSpPr>
        <p:spPr>
          <a:xfrm>
            <a:off x="286936" y="2240202"/>
            <a:ext cx="632700" cy="191400"/>
          </a:xfrm>
          <a:prstGeom prst="rect">
            <a:avLst/>
          </a:prstGeom>
        </p:spPr>
        <p:txBody>
          <a:bodyPr anchorCtr="0" anchor="t" bIns="0" lIns="0" spcFirstLastPara="1" rIns="0" wrap="square" tIns="0">
            <a:normAutofit/>
          </a:bodyPr>
          <a:lstStyle>
            <a:lvl1pPr lvl="0" algn="r">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
        <p:nvSpPr>
          <p:cNvPr id="377" name="Google Shape;377;p29"/>
          <p:cNvSpPr txBox="1"/>
          <p:nvPr>
            <p:ph idx="13" type="subTitle"/>
          </p:nvPr>
        </p:nvSpPr>
        <p:spPr>
          <a:xfrm>
            <a:off x="286936" y="2859829"/>
            <a:ext cx="632700" cy="191400"/>
          </a:xfrm>
          <a:prstGeom prst="rect">
            <a:avLst/>
          </a:prstGeom>
        </p:spPr>
        <p:txBody>
          <a:bodyPr anchorCtr="0" anchor="t" bIns="0" lIns="0" spcFirstLastPara="1" rIns="0" wrap="square" tIns="0">
            <a:normAutofit/>
          </a:bodyPr>
          <a:lstStyle>
            <a:lvl1pPr lvl="0" algn="r">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
        <p:nvSpPr>
          <p:cNvPr id="378" name="Google Shape;378;p29"/>
          <p:cNvSpPr txBox="1"/>
          <p:nvPr>
            <p:ph idx="14" type="subTitle"/>
          </p:nvPr>
        </p:nvSpPr>
        <p:spPr>
          <a:xfrm>
            <a:off x="286936" y="1641475"/>
            <a:ext cx="632700" cy="191400"/>
          </a:xfrm>
          <a:prstGeom prst="rect">
            <a:avLst/>
          </a:prstGeom>
        </p:spPr>
        <p:txBody>
          <a:bodyPr anchorCtr="0" anchor="t" bIns="0" lIns="0" spcFirstLastPara="1" rIns="0" wrap="square" tIns="0">
            <a:normAutofit/>
          </a:bodyPr>
          <a:lstStyle>
            <a:lvl1pPr lvl="0" algn="r">
              <a:spcBef>
                <a:spcPts val="0"/>
              </a:spcBef>
              <a:spcAft>
                <a:spcPts val="0"/>
              </a:spcAft>
              <a:buClr>
                <a:schemeClr val="dk1"/>
              </a:buClr>
              <a:buSzPts val="800"/>
              <a:buFont typeface="Hanken Grotesk"/>
              <a:buNone/>
              <a:defRPr b="1" sz="800"/>
            </a:lvl1pPr>
            <a:lvl2pPr lvl="1">
              <a:spcBef>
                <a:spcPts val="0"/>
              </a:spcBef>
              <a:spcAft>
                <a:spcPts val="0"/>
              </a:spcAft>
              <a:buSzPts val="800"/>
              <a:buFont typeface="Hanken Grotesk"/>
              <a:buNone/>
              <a:defRPr b="1" sz="800"/>
            </a:lvl2pPr>
            <a:lvl3pPr lvl="2">
              <a:spcBef>
                <a:spcPts val="0"/>
              </a:spcBef>
              <a:spcAft>
                <a:spcPts val="0"/>
              </a:spcAft>
              <a:buSzPts val="800"/>
              <a:buFont typeface="Hanken Grotesk"/>
              <a:buNone/>
              <a:defRPr b="1" sz="800"/>
            </a:lvl3pPr>
            <a:lvl4pPr lvl="3">
              <a:spcBef>
                <a:spcPts val="0"/>
              </a:spcBef>
              <a:spcAft>
                <a:spcPts val="0"/>
              </a:spcAft>
              <a:buSzPts val="800"/>
              <a:buFont typeface="Hanken Grotesk"/>
              <a:buNone/>
              <a:defRPr b="1" sz="800"/>
            </a:lvl4pPr>
            <a:lvl5pPr lvl="4">
              <a:spcBef>
                <a:spcPts val="0"/>
              </a:spcBef>
              <a:spcAft>
                <a:spcPts val="0"/>
              </a:spcAft>
              <a:buSzPts val="800"/>
              <a:buFont typeface="Hanken Grotesk"/>
              <a:buNone/>
              <a:defRPr b="1" sz="800"/>
            </a:lvl5pPr>
            <a:lvl6pPr lvl="5">
              <a:spcBef>
                <a:spcPts val="0"/>
              </a:spcBef>
              <a:spcAft>
                <a:spcPts val="0"/>
              </a:spcAft>
              <a:buSzPts val="800"/>
              <a:buFont typeface="Hanken Grotesk"/>
              <a:buNone/>
              <a:defRPr b="1" sz="800"/>
            </a:lvl6pPr>
            <a:lvl7pPr lvl="6">
              <a:spcBef>
                <a:spcPts val="0"/>
              </a:spcBef>
              <a:spcAft>
                <a:spcPts val="0"/>
              </a:spcAft>
              <a:buSzPts val="800"/>
              <a:buFont typeface="Hanken Grotesk"/>
              <a:buNone/>
              <a:defRPr b="1" sz="800"/>
            </a:lvl7pPr>
            <a:lvl8pPr lvl="7">
              <a:spcBef>
                <a:spcPts val="0"/>
              </a:spcBef>
              <a:spcAft>
                <a:spcPts val="0"/>
              </a:spcAft>
              <a:buSzPts val="800"/>
              <a:buFont typeface="Hanken Grotesk"/>
              <a:buNone/>
              <a:defRPr b="1" sz="800"/>
            </a:lvl8pPr>
            <a:lvl9pPr lvl="8">
              <a:spcBef>
                <a:spcPts val="0"/>
              </a:spcBef>
              <a:spcAft>
                <a:spcPts val="0"/>
              </a:spcAft>
              <a:buSzPts val="800"/>
              <a:buFont typeface="Hanken Grotesk"/>
              <a:buNone/>
              <a:defRPr b="1" sz="8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ics 2">
  <p:cSld name="CUSTOM_7_1_1_1_1_1_1_1_1_1_1_1_1_1_1_1_1_8">
    <p:bg>
      <p:bgPr>
        <a:solidFill>
          <a:schemeClr val="dk2"/>
        </a:solidFill>
      </p:bgPr>
    </p:bg>
    <p:spTree>
      <p:nvGrpSpPr>
        <p:cNvPr id="379" name="Shape 379"/>
        <p:cNvGrpSpPr/>
        <p:nvPr/>
      </p:nvGrpSpPr>
      <p:grpSpPr>
        <a:xfrm>
          <a:off x="0" y="0"/>
          <a:ext cx="0" cy="0"/>
          <a:chOff x="0" y="0"/>
          <a:chExt cx="0" cy="0"/>
        </a:xfrm>
      </p:grpSpPr>
      <p:sp>
        <p:nvSpPr>
          <p:cNvPr id="380" name="Google Shape;380;p30"/>
          <p:cNvSpPr txBox="1"/>
          <p:nvPr>
            <p:ph idx="1" type="body"/>
          </p:nvPr>
        </p:nvSpPr>
        <p:spPr>
          <a:xfrm>
            <a:off x="6832625" y="4360925"/>
            <a:ext cx="2120400" cy="496800"/>
          </a:xfrm>
          <a:prstGeom prst="rect">
            <a:avLst/>
          </a:prstGeom>
        </p:spPr>
        <p:txBody>
          <a:bodyPr anchorCtr="0" anchor="t" bIns="91425" lIns="180000" spcFirstLastPara="1" rIns="18000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81" name="Google Shape;381;p30"/>
          <p:cNvSpPr txBox="1"/>
          <p:nvPr>
            <p:ph idx="2" type="body"/>
          </p:nvPr>
        </p:nvSpPr>
        <p:spPr>
          <a:xfrm>
            <a:off x="4619575" y="4360925"/>
            <a:ext cx="2120400" cy="496800"/>
          </a:xfrm>
          <a:prstGeom prst="rect">
            <a:avLst/>
          </a:prstGeom>
        </p:spPr>
        <p:txBody>
          <a:bodyPr anchorCtr="0" anchor="t" bIns="91425" lIns="180000" spcFirstLastPara="1" rIns="18000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82" name="Google Shape;382;p30"/>
          <p:cNvSpPr txBox="1"/>
          <p:nvPr>
            <p:ph idx="3" type="body"/>
          </p:nvPr>
        </p:nvSpPr>
        <p:spPr>
          <a:xfrm>
            <a:off x="2406525" y="4360925"/>
            <a:ext cx="2120400" cy="496800"/>
          </a:xfrm>
          <a:prstGeom prst="rect">
            <a:avLst/>
          </a:prstGeom>
        </p:spPr>
        <p:txBody>
          <a:bodyPr anchorCtr="0" anchor="t" bIns="91425" lIns="180000" spcFirstLastPara="1" rIns="18000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83" name="Google Shape;383;p30"/>
          <p:cNvSpPr txBox="1"/>
          <p:nvPr>
            <p:ph idx="4" type="body"/>
          </p:nvPr>
        </p:nvSpPr>
        <p:spPr>
          <a:xfrm>
            <a:off x="193475" y="4360925"/>
            <a:ext cx="2120400" cy="496800"/>
          </a:xfrm>
          <a:prstGeom prst="rect">
            <a:avLst/>
          </a:prstGeom>
        </p:spPr>
        <p:txBody>
          <a:bodyPr anchorCtr="0" anchor="t" bIns="91425" lIns="180000" spcFirstLastPara="1" rIns="18000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84" name="Google Shape;384;p30"/>
          <p:cNvSpPr txBox="1"/>
          <p:nvPr>
            <p:ph idx="5" type="body"/>
          </p:nvPr>
        </p:nvSpPr>
        <p:spPr>
          <a:xfrm>
            <a:off x="6831375" y="2557613"/>
            <a:ext cx="2120400" cy="496800"/>
          </a:xfrm>
          <a:prstGeom prst="rect">
            <a:avLst/>
          </a:prstGeom>
        </p:spPr>
        <p:txBody>
          <a:bodyPr anchorCtr="0" anchor="t" bIns="91425" lIns="180000" spcFirstLastPara="1" rIns="18000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85" name="Google Shape;385;p30"/>
          <p:cNvSpPr txBox="1"/>
          <p:nvPr>
            <p:ph idx="6" type="body"/>
          </p:nvPr>
        </p:nvSpPr>
        <p:spPr>
          <a:xfrm>
            <a:off x="4618325" y="2557613"/>
            <a:ext cx="2120400" cy="496800"/>
          </a:xfrm>
          <a:prstGeom prst="rect">
            <a:avLst/>
          </a:prstGeom>
        </p:spPr>
        <p:txBody>
          <a:bodyPr anchorCtr="0" anchor="t" bIns="91425" lIns="180000" spcFirstLastPara="1" rIns="18000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86" name="Google Shape;386;p30"/>
          <p:cNvSpPr txBox="1"/>
          <p:nvPr>
            <p:ph idx="7" type="body"/>
          </p:nvPr>
        </p:nvSpPr>
        <p:spPr>
          <a:xfrm>
            <a:off x="2405275" y="2557613"/>
            <a:ext cx="2120400" cy="496800"/>
          </a:xfrm>
          <a:prstGeom prst="rect">
            <a:avLst/>
          </a:prstGeom>
        </p:spPr>
        <p:txBody>
          <a:bodyPr anchorCtr="0" anchor="t" bIns="91425" lIns="180000" spcFirstLastPara="1" rIns="18000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87" name="Google Shape;387;p30"/>
          <p:cNvSpPr txBox="1"/>
          <p:nvPr>
            <p:ph idx="8" type="body"/>
          </p:nvPr>
        </p:nvSpPr>
        <p:spPr>
          <a:xfrm>
            <a:off x="192225" y="2557613"/>
            <a:ext cx="2120400" cy="496800"/>
          </a:xfrm>
          <a:prstGeom prst="rect">
            <a:avLst/>
          </a:prstGeom>
        </p:spPr>
        <p:txBody>
          <a:bodyPr anchorCtr="0" anchor="t" bIns="91425" lIns="180000" spcFirstLastPara="1" rIns="18000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88" name="Google Shape;388;p30"/>
          <p:cNvSpPr txBox="1"/>
          <p:nvPr>
            <p:ph type="title"/>
          </p:nvPr>
        </p:nvSpPr>
        <p:spPr>
          <a:xfrm>
            <a:off x="594025" y="539600"/>
            <a:ext cx="7196700" cy="5760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4000"/>
            </a:lvl1pPr>
            <a:lvl2pPr lvl="1">
              <a:lnSpc>
                <a:spcPct val="115000"/>
              </a:lnSpc>
              <a:spcBef>
                <a:spcPts val="0"/>
              </a:spcBef>
              <a:spcAft>
                <a:spcPts val="0"/>
              </a:spcAft>
              <a:buSzPts val="2800"/>
              <a:buNone/>
              <a:defRPr sz="4000"/>
            </a:lvl2pPr>
            <a:lvl3pPr lvl="2">
              <a:lnSpc>
                <a:spcPct val="115000"/>
              </a:lnSpc>
              <a:spcBef>
                <a:spcPts val="0"/>
              </a:spcBef>
              <a:spcAft>
                <a:spcPts val="0"/>
              </a:spcAft>
              <a:buSzPts val="2800"/>
              <a:buNone/>
              <a:defRPr sz="4000"/>
            </a:lvl3pPr>
            <a:lvl4pPr lvl="3">
              <a:lnSpc>
                <a:spcPct val="115000"/>
              </a:lnSpc>
              <a:spcBef>
                <a:spcPts val="0"/>
              </a:spcBef>
              <a:spcAft>
                <a:spcPts val="0"/>
              </a:spcAft>
              <a:buSzPts val="2800"/>
              <a:buNone/>
              <a:defRPr sz="4000"/>
            </a:lvl4pPr>
            <a:lvl5pPr lvl="4">
              <a:lnSpc>
                <a:spcPct val="115000"/>
              </a:lnSpc>
              <a:spcBef>
                <a:spcPts val="0"/>
              </a:spcBef>
              <a:spcAft>
                <a:spcPts val="0"/>
              </a:spcAft>
              <a:buSzPts val="2800"/>
              <a:buNone/>
              <a:defRPr sz="4000"/>
            </a:lvl5pPr>
            <a:lvl6pPr lvl="5">
              <a:lnSpc>
                <a:spcPct val="115000"/>
              </a:lnSpc>
              <a:spcBef>
                <a:spcPts val="0"/>
              </a:spcBef>
              <a:spcAft>
                <a:spcPts val="0"/>
              </a:spcAft>
              <a:buSzPts val="2800"/>
              <a:buNone/>
              <a:defRPr sz="4000"/>
            </a:lvl6pPr>
            <a:lvl7pPr lvl="6">
              <a:lnSpc>
                <a:spcPct val="115000"/>
              </a:lnSpc>
              <a:spcBef>
                <a:spcPts val="0"/>
              </a:spcBef>
              <a:spcAft>
                <a:spcPts val="0"/>
              </a:spcAft>
              <a:buSzPts val="2800"/>
              <a:buNone/>
              <a:defRPr sz="4000"/>
            </a:lvl7pPr>
            <a:lvl8pPr lvl="7">
              <a:lnSpc>
                <a:spcPct val="115000"/>
              </a:lnSpc>
              <a:spcBef>
                <a:spcPts val="0"/>
              </a:spcBef>
              <a:spcAft>
                <a:spcPts val="0"/>
              </a:spcAft>
              <a:buSzPts val="2800"/>
              <a:buNone/>
              <a:defRPr sz="4000"/>
            </a:lvl8pPr>
            <a:lvl9pPr lvl="8">
              <a:lnSpc>
                <a:spcPct val="115000"/>
              </a:lnSpc>
              <a:spcBef>
                <a:spcPts val="0"/>
              </a:spcBef>
              <a:spcAft>
                <a:spcPts val="0"/>
              </a:spcAft>
              <a:buSzPts val="2800"/>
              <a:buNone/>
              <a:defRPr sz="4000"/>
            </a:lvl9pPr>
          </a:lstStyle>
          <a:p/>
        </p:txBody>
      </p:sp>
      <p:sp>
        <p:nvSpPr>
          <p:cNvPr id="389" name="Google Shape;389;p30"/>
          <p:cNvSpPr txBox="1"/>
          <p:nvPr>
            <p:ph idx="9"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390" name="Google Shape;390;p30"/>
          <p:cNvSpPr txBox="1"/>
          <p:nvPr>
            <p:ph idx="13" type="title"/>
          </p:nvPr>
        </p:nvSpPr>
        <p:spPr>
          <a:xfrm>
            <a:off x="6996850" y="1364806"/>
            <a:ext cx="1839600" cy="770400"/>
          </a:xfrm>
          <a:prstGeom prst="rect">
            <a:avLst/>
          </a:prstGeom>
        </p:spPr>
        <p:txBody>
          <a:bodyPr anchorCtr="0" anchor="t" bIns="0" lIns="0" spcFirstLastPara="1" rIns="0" wrap="square" tIns="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p:txBody>
      </p:sp>
      <p:sp>
        <p:nvSpPr>
          <p:cNvPr id="391" name="Google Shape;391;p30"/>
          <p:cNvSpPr txBox="1"/>
          <p:nvPr>
            <p:ph idx="14" type="title"/>
          </p:nvPr>
        </p:nvSpPr>
        <p:spPr>
          <a:xfrm>
            <a:off x="4783238" y="1364806"/>
            <a:ext cx="1839600" cy="770400"/>
          </a:xfrm>
          <a:prstGeom prst="rect">
            <a:avLst/>
          </a:prstGeom>
        </p:spPr>
        <p:txBody>
          <a:bodyPr anchorCtr="0" anchor="t" bIns="0" lIns="0" spcFirstLastPara="1" rIns="0" wrap="square" tIns="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p:txBody>
      </p:sp>
      <p:sp>
        <p:nvSpPr>
          <p:cNvPr id="392" name="Google Shape;392;p30"/>
          <p:cNvSpPr txBox="1"/>
          <p:nvPr>
            <p:ph idx="15" type="title"/>
          </p:nvPr>
        </p:nvSpPr>
        <p:spPr>
          <a:xfrm>
            <a:off x="2546913" y="1364806"/>
            <a:ext cx="1839600" cy="770400"/>
          </a:xfrm>
          <a:prstGeom prst="rect">
            <a:avLst/>
          </a:prstGeom>
        </p:spPr>
        <p:txBody>
          <a:bodyPr anchorCtr="0" anchor="t" bIns="0" lIns="0" spcFirstLastPara="1" rIns="0" wrap="square" tIns="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p:txBody>
      </p:sp>
      <p:sp>
        <p:nvSpPr>
          <p:cNvPr id="393" name="Google Shape;393;p30"/>
          <p:cNvSpPr txBox="1"/>
          <p:nvPr>
            <p:ph idx="16" type="title"/>
          </p:nvPr>
        </p:nvSpPr>
        <p:spPr>
          <a:xfrm>
            <a:off x="355638" y="1365769"/>
            <a:ext cx="1839600" cy="770400"/>
          </a:xfrm>
          <a:prstGeom prst="rect">
            <a:avLst/>
          </a:prstGeom>
        </p:spPr>
        <p:txBody>
          <a:bodyPr anchorCtr="0" anchor="t" bIns="0" lIns="0" spcFirstLastPara="1" rIns="0" wrap="square" tIns="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p:txBody>
      </p:sp>
      <p:sp>
        <p:nvSpPr>
          <p:cNvPr id="394" name="Google Shape;394;p30"/>
          <p:cNvSpPr txBox="1"/>
          <p:nvPr>
            <p:ph idx="17" type="title"/>
          </p:nvPr>
        </p:nvSpPr>
        <p:spPr>
          <a:xfrm>
            <a:off x="7002200" y="3163356"/>
            <a:ext cx="1839600" cy="770400"/>
          </a:xfrm>
          <a:prstGeom prst="rect">
            <a:avLst/>
          </a:prstGeom>
        </p:spPr>
        <p:txBody>
          <a:bodyPr anchorCtr="0" anchor="t" bIns="0" lIns="0" spcFirstLastPara="1" rIns="0" wrap="square" tIns="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p:txBody>
      </p:sp>
      <p:sp>
        <p:nvSpPr>
          <p:cNvPr id="395" name="Google Shape;395;p30"/>
          <p:cNvSpPr txBox="1"/>
          <p:nvPr>
            <p:ph idx="18" type="title"/>
          </p:nvPr>
        </p:nvSpPr>
        <p:spPr>
          <a:xfrm>
            <a:off x="4788588" y="3163356"/>
            <a:ext cx="1839600" cy="770400"/>
          </a:xfrm>
          <a:prstGeom prst="rect">
            <a:avLst/>
          </a:prstGeom>
        </p:spPr>
        <p:txBody>
          <a:bodyPr anchorCtr="0" anchor="t" bIns="0" lIns="0" spcFirstLastPara="1" rIns="0" wrap="square" tIns="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p:txBody>
      </p:sp>
      <p:sp>
        <p:nvSpPr>
          <p:cNvPr id="396" name="Google Shape;396;p30"/>
          <p:cNvSpPr txBox="1"/>
          <p:nvPr>
            <p:ph idx="19" type="title"/>
          </p:nvPr>
        </p:nvSpPr>
        <p:spPr>
          <a:xfrm>
            <a:off x="2552263" y="3163356"/>
            <a:ext cx="1839600" cy="770400"/>
          </a:xfrm>
          <a:prstGeom prst="rect">
            <a:avLst/>
          </a:prstGeom>
        </p:spPr>
        <p:txBody>
          <a:bodyPr anchorCtr="0" anchor="t" bIns="0" lIns="0" spcFirstLastPara="1" rIns="0" wrap="square" tIns="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p:txBody>
      </p:sp>
      <p:sp>
        <p:nvSpPr>
          <p:cNvPr id="397" name="Google Shape;397;p30"/>
          <p:cNvSpPr txBox="1"/>
          <p:nvPr>
            <p:ph idx="20" type="title"/>
          </p:nvPr>
        </p:nvSpPr>
        <p:spPr>
          <a:xfrm>
            <a:off x="360988" y="3164319"/>
            <a:ext cx="1839600" cy="770400"/>
          </a:xfrm>
          <a:prstGeom prst="rect">
            <a:avLst/>
          </a:prstGeom>
        </p:spPr>
        <p:txBody>
          <a:bodyPr anchorCtr="0" anchor="t" bIns="0" lIns="0" spcFirstLastPara="1" rIns="0" wrap="square" tIns="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ics 3">
  <p:cSld name="CUSTOM_7_1_1_1_1_1_1_1_1_1_1_1_1_1_1_1_1_7_1">
    <p:spTree>
      <p:nvGrpSpPr>
        <p:cNvPr id="398" name="Shape 398"/>
        <p:cNvGrpSpPr/>
        <p:nvPr/>
      </p:nvGrpSpPr>
      <p:grpSpPr>
        <a:xfrm>
          <a:off x="0" y="0"/>
          <a:ext cx="0" cy="0"/>
          <a:chOff x="0" y="0"/>
          <a:chExt cx="0" cy="0"/>
        </a:xfrm>
      </p:grpSpPr>
      <p:sp>
        <p:nvSpPr>
          <p:cNvPr id="399" name="Google Shape;399;p31"/>
          <p:cNvSpPr txBox="1"/>
          <p:nvPr>
            <p:ph idx="1"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400" name="Google Shape;400;p31"/>
          <p:cNvSpPr txBox="1"/>
          <p:nvPr>
            <p:ph type="title"/>
          </p:nvPr>
        </p:nvSpPr>
        <p:spPr>
          <a:xfrm>
            <a:off x="594025" y="539600"/>
            <a:ext cx="7196700" cy="5760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4000"/>
            </a:lvl1pPr>
            <a:lvl2pPr lvl="1">
              <a:lnSpc>
                <a:spcPct val="115000"/>
              </a:lnSpc>
              <a:spcBef>
                <a:spcPts val="0"/>
              </a:spcBef>
              <a:spcAft>
                <a:spcPts val="0"/>
              </a:spcAft>
              <a:buSzPts val="2800"/>
              <a:buNone/>
              <a:defRPr sz="4000"/>
            </a:lvl2pPr>
            <a:lvl3pPr lvl="2">
              <a:lnSpc>
                <a:spcPct val="115000"/>
              </a:lnSpc>
              <a:spcBef>
                <a:spcPts val="0"/>
              </a:spcBef>
              <a:spcAft>
                <a:spcPts val="0"/>
              </a:spcAft>
              <a:buSzPts val="2800"/>
              <a:buNone/>
              <a:defRPr sz="4000"/>
            </a:lvl3pPr>
            <a:lvl4pPr lvl="3">
              <a:lnSpc>
                <a:spcPct val="115000"/>
              </a:lnSpc>
              <a:spcBef>
                <a:spcPts val="0"/>
              </a:spcBef>
              <a:spcAft>
                <a:spcPts val="0"/>
              </a:spcAft>
              <a:buSzPts val="2800"/>
              <a:buNone/>
              <a:defRPr sz="4000"/>
            </a:lvl4pPr>
            <a:lvl5pPr lvl="4">
              <a:lnSpc>
                <a:spcPct val="115000"/>
              </a:lnSpc>
              <a:spcBef>
                <a:spcPts val="0"/>
              </a:spcBef>
              <a:spcAft>
                <a:spcPts val="0"/>
              </a:spcAft>
              <a:buSzPts val="2800"/>
              <a:buNone/>
              <a:defRPr sz="4000"/>
            </a:lvl5pPr>
            <a:lvl6pPr lvl="5">
              <a:lnSpc>
                <a:spcPct val="115000"/>
              </a:lnSpc>
              <a:spcBef>
                <a:spcPts val="0"/>
              </a:spcBef>
              <a:spcAft>
                <a:spcPts val="0"/>
              </a:spcAft>
              <a:buSzPts val="2800"/>
              <a:buNone/>
              <a:defRPr sz="4000"/>
            </a:lvl6pPr>
            <a:lvl7pPr lvl="6">
              <a:lnSpc>
                <a:spcPct val="115000"/>
              </a:lnSpc>
              <a:spcBef>
                <a:spcPts val="0"/>
              </a:spcBef>
              <a:spcAft>
                <a:spcPts val="0"/>
              </a:spcAft>
              <a:buSzPts val="2800"/>
              <a:buNone/>
              <a:defRPr sz="4000"/>
            </a:lvl7pPr>
            <a:lvl8pPr lvl="7">
              <a:lnSpc>
                <a:spcPct val="115000"/>
              </a:lnSpc>
              <a:spcBef>
                <a:spcPts val="0"/>
              </a:spcBef>
              <a:spcAft>
                <a:spcPts val="0"/>
              </a:spcAft>
              <a:buSzPts val="2800"/>
              <a:buNone/>
              <a:defRPr sz="4000"/>
            </a:lvl8pPr>
            <a:lvl9pPr lvl="8">
              <a:lnSpc>
                <a:spcPct val="115000"/>
              </a:lnSpc>
              <a:spcBef>
                <a:spcPts val="0"/>
              </a:spcBef>
              <a:spcAft>
                <a:spcPts val="0"/>
              </a:spcAft>
              <a:buSzPts val="2800"/>
              <a:buNone/>
              <a:defRPr sz="4000"/>
            </a:lvl9pPr>
          </a:lstStyle>
          <a:p/>
        </p:txBody>
      </p:sp>
      <p:sp>
        <p:nvSpPr>
          <p:cNvPr id="401" name="Google Shape;401;p31"/>
          <p:cNvSpPr txBox="1"/>
          <p:nvPr>
            <p:ph idx="2" type="subTitle"/>
          </p:nvPr>
        </p:nvSpPr>
        <p:spPr>
          <a:xfrm>
            <a:off x="193100" y="3780025"/>
            <a:ext cx="1633200" cy="6156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4000"/>
              <a:buFont typeface="Hanken Grotesk Light"/>
              <a:buNone/>
              <a:defRPr sz="40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2" name="Google Shape;402;p31"/>
          <p:cNvSpPr txBox="1"/>
          <p:nvPr>
            <p:ph idx="3" type="subTitle"/>
          </p:nvPr>
        </p:nvSpPr>
        <p:spPr>
          <a:xfrm>
            <a:off x="1852425" y="4067625"/>
            <a:ext cx="2529000" cy="237600"/>
          </a:xfrm>
          <a:prstGeom prst="rect">
            <a:avLst/>
          </a:prstGeom>
        </p:spPr>
        <p:txBody>
          <a:bodyPr anchorCtr="0" anchor="t" bIns="0" lIns="54000" spcFirstLastPara="1" rIns="0" wrap="square" tIns="54000">
            <a:normAutofit/>
          </a:bodyPr>
          <a:lstStyle>
            <a:lvl1pPr lvl="0">
              <a:spcBef>
                <a:spcPts val="0"/>
              </a:spcBef>
              <a:spcAft>
                <a:spcPts val="0"/>
              </a:spcAft>
              <a:buClr>
                <a:schemeClr val="dk1"/>
              </a:buClr>
              <a:buSzPts val="1200"/>
              <a:buFont typeface="Hanken Grotesk"/>
              <a:buNone/>
              <a:defRPr sz="1200"/>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03" name="Google Shape;403;p31"/>
          <p:cNvSpPr txBox="1"/>
          <p:nvPr>
            <p:ph idx="4" type="subTitle"/>
          </p:nvPr>
        </p:nvSpPr>
        <p:spPr>
          <a:xfrm>
            <a:off x="193100" y="2519863"/>
            <a:ext cx="1633200" cy="6156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4000"/>
              <a:buFont typeface="Hanken Grotesk Light"/>
              <a:buNone/>
              <a:defRPr sz="40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4" name="Google Shape;404;p31"/>
          <p:cNvSpPr txBox="1"/>
          <p:nvPr>
            <p:ph idx="5" type="subTitle"/>
          </p:nvPr>
        </p:nvSpPr>
        <p:spPr>
          <a:xfrm>
            <a:off x="1852425" y="2807463"/>
            <a:ext cx="2529000" cy="237600"/>
          </a:xfrm>
          <a:prstGeom prst="rect">
            <a:avLst/>
          </a:prstGeom>
        </p:spPr>
        <p:txBody>
          <a:bodyPr anchorCtr="0" anchor="t" bIns="0" lIns="54000" spcFirstLastPara="1" rIns="0" wrap="square" tIns="54000">
            <a:normAutofit/>
          </a:bodyPr>
          <a:lstStyle>
            <a:lvl1pPr lvl="0">
              <a:spcBef>
                <a:spcPts val="0"/>
              </a:spcBef>
              <a:spcAft>
                <a:spcPts val="0"/>
              </a:spcAft>
              <a:buClr>
                <a:schemeClr val="dk1"/>
              </a:buClr>
              <a:buSzPts val="1200"/>
              <a:buFont typeface="Hanken Grotesk"/>
              <a:buNone/>
              <a:defRPr sz="1200"/>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05" name="Google Shape;405;p31"/>
          <p:cNvSpPr txBox="1"/>
          <p:nvPr>
            <p:ph idx="6" type="subTitle"/>
          </p:nvPr>
        </p:nvSpPr>
        <p:spPr>
          <a:xfrm>
            <a:off x="219077" y="1259725"/>
            <a:ext cx="1633200" cy="6156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4000"/>
              <a:buFont typeface="Hanken Grotesk Light"/>
              <a:buNone/>
              <a:defRPr sz="40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6" name="Google Shape;406;p31"/>
          <p:cNvSpPr txBox="1"/>
          <p:nvPr>
            <p:ph idx="7" type="subTitle"/>
          </p:nvPr>
        </p:nvSpPr>
        <p:spPr>
          <a:xfrm>
            <a:off x="1852425" y="1547325"/>
            <a:ext cx="2529000" cy="237600"/>
          </a:xfrm>
          <a:prstGeom prst="rect">
            <a:avLst/>
          </a:prstGeom>
        </p:spPr>
        <p:txBody>
          <a:bodyPr anchorCtr="0" anchor="t" bIns="0" lIns="54000" spcFirstLastPara="1" rIns="0" wrap="square" tIns="54000">
            <a:normAutofit/>
          </a:bodyPr>
          <a:lstStyle>
            <a:lvl1pPr lvl="0">
              <a:spcBef>
                <a:spcPts val="0"/>
              </a:spcBef>
              <a:spcAft>
                <a:spcPts val="0"/>
              </a:spcAft>
              <a:buClr>
                <a:schemeClr val="dk1"/>
              </a:buClr>
              <a:buSzPts val="1200"/>
              <a:buFont typeface="Hanken Grotesk"/>
              <a:buNone/>
              <a:defRPr sz="1200"/>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07" name="Google Shape;407;p31"/>
          <p:cNvSpPr txBox="1"/>
          <p:nvPr>
            <p:ph idx="8" type="body"/>
          </p:nvPr>
        </p:nvSpPr>
        <p:spPr>
          <a:xfrm>
            <a:off x="189973" y="4665450"/>
            <a:ext cx="4345200" cy="374400"/>
          </a:xfrm>
          <a:prstGeom prst="rect">
            <a:avLst/>
          </a:prstGeom>
        </p:spPr>
        <p:txBody>
          <a:bodyPr anchorCtr="0" anchor="t" bIns="0" lIns="0" spcFirstLastPara="1" rIns="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08" name="Google Shape;408;p31"/>
          <p:cNvSpPr txBox="1"/>
          <p:nvPr>
            <p:ph idx="9" type="body"/>
          </p:nvPr>
        </p:nvSpPr>
        <p:spPr>
          <a:xfrm>
            <a:off x="189973" y="3405288"/>
            <a:ext cx="4345200" cy="374400"/>
          </a:xfrm>
          <a:prstGeom prst="rect">
            <a:avLst/>
          </a:prstGeom>
        </p:spPr>
        <p:txBody>
          <a:bodyPr anchorCtr="0" anchor="t" bIns="0" lIns="0" spcFirstLastPara="1" rIns="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09" name="Google Shape;409;p31"/>
          <p:cNvSpPr txBox="1"/>
          <p:nvPr>
            <p:ph idx="13" type="body"/>
          </p:nvPr>
        </p:nvSpPr>
        <p:spPr>
          <a:xfrm>
            <a:off x="199273" y="2145150"/>
            <a:ext cx="4345200" cy="374400"/>
          </a:xfrm>
          <a:prstGeom prst="rect">
            <a:avLst/>
          </a:prstGeom>
        </p:spPr>
        <p:txBody>
          <a:bodyPr anchorCtr="0" anchor="t" bIns="0" lIns="0" spcFirstLastPara="1" rIns="0" wrap="square" tIns="54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ics 4">
  <p:cSld name="CUSTOM_7_1_1_1_1_1_1_1_1_1_1_1_1_1_1_1_1_7_2">
    <p:spTree>
      <p:nvGrpSpPr>
        <p:cNvPr id="410" name="Shape 410"/>
        <p:cNvGrpSpPr/>
        <p:nvPr/>
      </p:nvGrpSpPr>
      <p:grpSpPr>
        <a:xfrm>
          <a:off x="0" y="0"/>
          <a:ext cx="0" cy="0"/>
          <a:chOff x="0" y="0"/>
          <a:chExt cx="0" cy="0"/>
        </a:xfrm>
      </p:grpSpPr>
      <p:sp>
        <p:nvSpPr>
          <p:cNvPr id="411" name="Google Shape;411;p32"/>
          <p:cNvSpPr txBox="1"/>
          <p:nvPr>
            <p:ph idx="1"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412" name="Google Shape;412;p32"/>
          <p:cNvSpPr txBox="1"/>
          <p:nvPr>
            <p:ph type="title"/>
          </p:nvPr>
        </p:nvSpPr>
        <p:spPr>
          <a:xfrm>
            <a:off x="594025" y="539600"/>
            <a:ext cx="7196700" cy="5760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800"/>
              <a:buNone/>
              <a:defRPr sz="4000"/>
            </a:lvl1pPr>
            <a:lvl2pPr lvl="1">
              <a:lnSpc>
                <a:spcPct val="115000"/>
              </a:lnSpc>
              <a:spcBef>
                <a:spcPts val="0"/>
              </a:spcBef>
              <a:spcAft>
                <a:spcPts val="0"/>
              </a:spcAft>
              <a:buSzPts val="2800"/>
              <a:buNone/>
              <a:defRPr sz="4000"/>
            </a:lvl2pPr>
            <a:lvl3pPr lvl="2">
              <a:lnSpc>
                <a:spcPct val="115000"/>
              </a:lnSpc>
              <a:spcBef>
                <a:spcPts val="0"/>
              </a:spcBef>
              <a:spcAft>
                <a:spcPts val="0"/>
              </a:spcAft>
              <a:buSzPts val="2800"/>
              <a:buNone/>
              <a:defRPr sz="4000"/>
            </a:lvl3pPr>
            <a:lvl4pPr lvl="3">
              <a:lnSpc>
                <a:spcPct val="115000"/>
              </a:lnSpc>
              <a:spcBef>
                <a:spcPts val="0"/>
              </a:spcBef>
              <a:spcAft>
                <a:spcPts val="0"/>
              </a:spcAft>
              <a:buSzPts val="2800"/>
              <a:buNone/>
              <a:defRPr sz="4000"/>
            </a:lvl4pPr>
            <a:lvl5pPr lvl="4">
              <a:lnSpc>
                <a:spcPct val="115000"/>
              </a:lnSpc>
              <a:spcBef>
                <a:spcPts val="0"/>
              </a:spcBef>
              <a:spcAft>
                <a:spcPts val="0"/>
              </a:spcAft>
              <a:buSzPts val="2800"/>
              <a:buNone/>
              <a:defRPr sz="4000"/>
            </a:lvl5pPr>
            <a:lvl6pPr lvl="5">
              <a:lnSpc>
                <a:spcPct val="115000"/>
              </a:lnSpc>
              <a:spcBef>
                <a:spcPts val="0"/>
              </a:spcBef>
              <a:spcAft>
                <a:spcPts val="0"/>
              </a:spcAft>
              <a:buSzPts val="2800"/>
              <a:buNone/>
              <a:defRPr sz="4000"/>
            </a:lvl6pPr>
            <a:lvl7pPr lvl="6">
              <a:lnSpc>
                <a:spcPct val="115000"/>
              </a:lnSpc>
              <a:spcBef>
                <a:spcPts val="0"/>
              </a:spcBef>
              <a:spcAft>
                <a:spcPts val="0"/>
              </a:spcAft>
              <a:buSzPts val="2800"/>
              <a:buNone/>
              <a:defRPr sz="4000"/>
            </a:lvl7pPr>
            <a:lvl8pPr lvl="7">
              <a:lnSpc>
                <a:spcPct val="115000"/>
              </a:lnSpc>
              <a:spcBef>
                <a:spcPts val="0"/>
              </a:spcBef>
              <a:spcAft>
                <a:spcPts val="0"/>
              </a:spcAft>
              <a:buSzPts val="2800"/>
              <a:buNone/>
              <a:defRPr sz="4000"/>
            </a:lvl8pPr>
            <a:lvl9pPr lvl="8">
              <a:lnSpc>
                <a:spcPct val="115000"/>
              </a:lnSpc>
              <a:spcBef>
                <a:spcPts val="0"/>
              </a:spcBef>
              <a:spcAft>
                <a:spcPts val="0"/>
              </a:spcAft>
              <a:buSzPts val="2800"/>
              <a:buNone/>
              <a:defRPr sz="4000"/>
            </a:lvl9pPr>
          </a:lstStyle>
          <a:p/>
        </p:txBody>
      </p:sp>
      <p:sp>
        <p:nvSpPr>
          <p:cNvPr id="413" name="Google Shape;413;p32"/>
          <p:cNvSpPr txBox="1"/>
          <p:nvPr>
            <p:ph idx="2" type="subTitle"/>
          </p:nvPr>
        </p:nvSpPr>
        <p:spPr>
          <a:xfrm>
            <a:off x="189375" y="4264275"/>
            <a:ext cx="1529400" cy="572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14" name="Google Shape;414;p32"/>
          <p:cNvSpPr txBox="1"/>
          <p:nvPr>
            <p:ph idx="3" type="subTitle"/>
          </p:nvPr>
        </p:nvSpPr>
        <p:spPr>
          <a:xfrm>
            <a:off x="190425" y="3693375"/>
            <a:ext cx="1529400" cy="572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15" name="Google Shape;415;p32"/>
          <p:cNvSpPr txBox="1"/>
          <p:nvPr>
            <p:ph idx="4" type="subTitle"/>
          </p:nvPr>
        </p:nvSpPr>
        <p:spPr>
          <a:xfrm>
            <a:off x="190425" y="3118013"/>
            <a:ext cx="1529400" cy="572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16" name="Google Shape;416;p32"/>
          <p:cNvSpPr txBox="1"/>
          <p:nvPr>
            <p:ph idx="5" type="subTitle"/>
          </p:nvPr>
        </p:nvSpPr>
        <p:spPr>
          <a:xfrm>
            <a:off x="191475" y="2547113"/>
            <a:ext cx="1529400" cy="572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17" name="Google Shape;417;p32"/>
          <p:cNvSpPr txBox="1"/>
          <p:nvPr>
            <p:ph idx="6" type="subTitle"/>
          </p:nvPr>
        </p:nvSpPr>
        <p:spPr>
          <a:xfrm>
            <a:off x="190950" y="1971763"/>
            <a:ext cx="1529400" cy="572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18" name="Google Shape;418;p32"/>
          <p:cNvSpPr txBox="1"/>
          <p:nvPr>
            <p:ph idx="7" type="subTitle"/>
          </p:nvPr>
        </p:nvSpPr>
        <p:spPr>
          <a:xfrm>
            <a:off x="192000" y="1400863"/>
            <a:ext cx="1529400" cy="572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19" name="Google Shape;419;p32"/>
          <p:cNvSpPr txBox="1"/>
          <p:nvPr>
            <p:ph idx="8" type="subTitle"/>
          </p:nvPr>
        </p:nvSpPr>
        <p:spPr>
          <a:xfrm>
            <a:off x="1967073" y="2550100"/>
            <a:ext cx="1216800" cy="374400"/>
          </a:xfrm>
          <a:prstGeom prst="rect">
            <a:avLst/>
          </a:prstGeom>
        </p:spPr>
        <p:txBody>
          <a:bodyPr anchorCtr="0" anchor="t" bIns="108000" lIns="0" spcFirstLastPara="1" rIns="0" wrap="square" tIns="90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20" name="Google Shape;420;p32"/>
          <p:cNvSpPr txBox="1"/>
          <p:nvPr>
            <p:ph idx="9" type="subTitle"/>
          </p:nvPr>
        </p:nvSpPr>
        <p:spPr>
          <a:xfrm>
            <a:off x="1967073" y="1400875"/>
            <a:ext cx="1216800" cy="374400"/>
          </a:xfrm>
          <a:prstGeom prst="rect">
            <a:avLst/>
          </a:prstGeom>
        </p:spPr>
        <p:txBody>
          <a:bodyPr anchorCtr="0" anchor="t" bIns="108000" lIns="0" spcFirstLastPara="1" rIns="0" wrap="square" tIns="90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21" name="Google Shape;421;p32"/>
          <p:cNvSpPr txBox="1"/>
          <p:nvPr>
            <p:ph idx="13" type="subTitle"/>
          </p:nvPr>
        </p:nvSpPr>
        <p:spPr>
          <a:xfrm>
            <a:off x="1967073" y="1971775"/>
            <a:ext cx="1216800" cy="374400"/>
          </a:xfrm>
          <a:prstGeom prst="rect">
            <a:avLst/>
          </a:prstGeom>
        </p:spPr>
        <p:txBody>
          <a:bodyPr anchorCtr="0" anchor="t" bIns="108000" lIns="0" spcFirstLastPara="1" rIns="0" wrap="square" tIns="90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22" name="Google Shape;422;p32"/>
          <p:cNvSpPr txBox="1"/>
          <p:nvPr>
            <p:ph idx="14" type="subTitle"/>
          </p:nvPr>
        </p:nvSpPr>
        <p:spPr>
          <a:xfrm>
            <a:off x="1967073" y="3121000"/>
            <a:ext cx="1216800" cy="374400"/>
          </a:xfrm>
          <a:prstGeom prst="rect">
            <a:avLst/>
          </a:prstGeom>
        </p:spPr>
        <p:txBody>
          <a:bodyPr anchorCtr="0" anchor="t" bIns="108000" lIns="0" spcFirstLastPara="1" rIns="0" wrap="square" tIns="90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23" name="Google Shape;423;p32"/>
          <p:cNvSpPr txBox="1"/>
          <p:nvPr>
            <p:ph idx="15" type="subTitle"/>
          </p:nvPr>
        </p:nvSpPr>
        <p:spPr>
          <a:xfrm>
            <a:off x="1967073" y="4262800"/>
            <a:ext cx="1216800" cy="374400"/>
          </a:xfrm>
          <a:prstGeom prst="rect">
            <a:avLst/>
          </a:prstGeom>
        </p:spPr>
        <p:txBody>
          <a:bodyPr anchorCtr="0" anchor="t" bIns="108000" lIns="0" spcFirstLastPara="1" rIns="0" wrap="square" tIns="90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24" name="Google Shape;424;p32"/>
          <p:cNvSpPr txBox="1"/>
          <p:nvPr>
            <p:ph idx="16" type="subTitle"/>
          </p:nvPr>
        </p:nvSpPr>
        <p:spPr>
          <a:xfrm>
            <a:off x="1967073" y="3691900"/>
            <a:ext cx="1216800" cy="374400"/>
          </a:xfrm>
          <a:prstGeom prst="rect">
            <a:avLst/>
          </a:prstGeom>
        </p:spPr>
        <p:txBody>
          <a:bodyPr anchorCtr="0" anchor="t" bIns="108000" lIns="0" spcFirstLastPara="1" rIns="0" wrap="square" tIns="90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25" name="Google Shape;425;p32"/>
          <p:cNvSpPr txBox="1"/>
          <p:nvPr>
            <p:ph idx="17" type="body"/>
          </p:nvPr>
        </p:nvSpPr>
        <p:spPr>
          <a:xfrm>
            <a:off x="3741773" y="1973250"/>
            <a:ext cx="5137200" cy="374400"/>
          </a:xfrm>
          <a:prstGeom prst="rect">
            <a:avLst/>
          </a:prstGeom>
        </p:spPr>
        <p:txBody>
          <a:bodyPr anchorCtr="0" anchor="t" bIns="108000" lIns="0" spcFirstLastPara="1" rIns="0" wrap="square" tIns="90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26" name="Google Shape;426;p32"/>
          <p:cNvSpPr txBox="1"/>
          <p:nvPr>
            <p:ph idx="18" type="body"/>
          </p:nvPr>
        </p:nvSpPr>
        <p:spPr>
          <a:xfrm>
            <a:off x="3741773" y="2551575"/>
            <a:ext cx="5137200" cy="374400"/>
          </a:xfrm>
          <a:prstGeom prst="rect">
            <a:avLst/>
          </a:prstGeom>
        </p:spPr>
        <p:txBody>
          <a:bodyPr anchorCtr="0" anchor="t" bIns="108000" lIns="0" spcFirstLastPara="1" rIns="0" wrap="square" tIns="90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27" name="Google Shape;427;p32"/>
          <p:cNvSpPr txBox="1"/>
          <p:nvPr>
            <p:ph idx="19" type="body"/>
          </p:nvPr>
        </p:nvSpPr>
        <p:spPr>
          <a:xfrm>
            <a:off x="3741773" y="3122475"/>
            <a:ext cx="5137200" cy="374400"/>
          </a:xfrm>
          <a:prstGeom prst="rect">
            <a:avLst/>
          </a:prstGeom>
        </p:spPr>
        <p:txBody>
          <a:bodyPr anchorCtr="0" anchor="t" bIns="108000" lIns="0" spcFirstLastPara="1" rIns="0" wrap="square" tIns="90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28" name="Google Shape;428;p32"/>
          <p:cNvSpPr txBox="1"/>
          <p:nvPr>
            <p:ph idx="20" type="body"/>
          </p:nvPr>
        </p:nvSpPr>
        <p:spPr>
          <a:xfrm>
            <a:off x="3741773" y="3693375"/>
            <a:ext cx="5137200" cy="374400"/>
          </a:xfrm>
          <a:prstGeom prst="rect">
            <a:avLst/>
          </a:prstGeom>
        </p:spPr>
        <p:txBody>
          <a:bodyPr anchorCtr="0" anchor="t" bIns="108000" lIns="0" spcFirstLastPara="1" rIns="0" wrap="square" tIns="90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29" name="Google Shape;429;p32"/>
          <p:cNvSpPr txBox="1"/>
          <p:nvPr>
            <p:ph idx="21" type="body"/>
          </p:nvPr>
        </p:nvSpPr>
        <p:spPr>
          <a:xfrm>
            <a:off x="3741773" y="4264275"/>
            <a:ext cx="5137200" cy="374400"/>
          </a:xfrm>
          <a:prstGeom prst="rect">
            <a:avLst/>
          </a:prstGeom>
        </p:spPr>
        <p:txBody>
          <a:bodyPr anchorCtr="0" anchor="t" bIns="108000" lIns="0" spcFirstLastPara="1" rIns="0" wrap="square" tIns="90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30" name="Google Shape;430;p32"/>
          <p:cNvSpPr txBox="1"/>
          <p:nvPr>
            <p:ph idx="22" type="body"/>
          </p:nvPr>
        </p:nvSpPr>
        <p:spPr>
          <a:xfrm>
            <a:off x="3741773" y="1402350"/>
            <a:ext cx="5137200" cy="374400"/>
          </a:xfrm>
          <a:prstGeom prst="rect">
            <a:avLst/>
          </a:prstGeom>
        </p:spPr>
        <p:txBody>
          <a:bodyPr anchorCtr="0" anchor="t" bIns="108000" lIns="0" spcFirstLastPara="1" rIns="0" wrap="square" tIns="90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and folder background 2">
  <p:cSld name="CUSTOM_1_1_1_1">
    <p:spTree>
      <p:nvGrpSpPr>
        <p:cNvPr id="431" name="Shape 431"/>
        <p:cNvGrpSpPr/>
        <p:nvPr/>
      </p:nvGrpSpPr>
      <p:grpSpPr>
        <a:xfrm>
          <a:off x="0" y="0"/>
          <a:ext cx="0" cy="0"/>
          <a:chOff x="0" y="0"/>
          <a:chExt cx="0" cy="0"/>
        </a:xfrm>
      </p:grpSpPr>
      <p:sp>
        <p:nvSpPr>
          <p:cNvPr id="432" name="Google Shape;432;p33"/>
          <p:cNvSpPr/>
          <p:nvPr/>
        </p:nvSpPr>
        <p:spPr>
          <a:xfrm>
            <a:off x="-2450" y="486600"/>
            <a:ext cx="9144000" cy="4656900"/>
          </a:xfrm>
          <a:prstGeom prst="roundRect">
            <a:avLst>
              <a:gd fmla="val 0" name="adj"/>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433" name="Google Shape;433;p33"/>
          <p:cNvSpPr txBox="1"/>
          <p:nvPr>
            <p:ph idx="1" type="subTitle"/>
          </p:nvPr>
        </p:nvSpPr>
        <p:spPr>
          <a:xfrm>
            <a:off x="131460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34" name="Google Shape;434;p33"/>
          <p:cNvSpPr txBox="1"/>
          <p:nvPr>
            <p:ph idx="2" type="subTitle"/>
          </p:nvPr>
        </p:nvSpPr>
        <p:spPr>
          <a:xfrm>
            <a:off x="2783538"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35" name="Google Shape;435;p33"/>
          <p:cNvSpPr txBox="1"/>
          <p:nvPr>
            <p:ph idx="3" type="subTitle"/>
          </p:nvPr>
        </p:nvSpPr>
        <p:spPr>
          <a:xfrm>
            <a:off x="422885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36" name="Google Shape;436;p33"/>
          <p:cNvSpPr txBox="1"/>
          <p:nvPr>
            <p:ph type="title"/>
          </p:nvPr>
        </p:nvSpPr>
        <p:spPr>
          <a:xfrm>
            <a:off x="5723951" y="131799"/>
            <a:ext cx="14403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437" name="Google Shape;437;p33"/>
          <p:cNvSpPr txBox="1"/>
          <p:nvPr>
            <p:ph idx="4" type="subTitle"/>
          </p:nvPr>
        </p:nvSpPr>
        <p:spPr>
          <a:xfrm>
            <a:off x="1759000" y="3017700"/>
            <a:ext cx="2336400" cy="374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8" name="Google Shape;438;p33"/>
          <p:cNvSpPr txBox="1"/>
          <p:nvPr>
            <p:ph idx="5" type="subTitle"/>
          </p:nvPr>
        </p:nvSpPr>
        <p:spPr>
          <a:xfrm>
            <a:off x="1758250" y="1663775"/>
            <a:ext cx="2336400" cy="374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9" name="Google Shape;439;p33"/>
          <p:cNvSpPr txBox="1"/>
          <p:nvPr>
            <p:ph idx="6" type="subTitle"/>
          </p:nvPr>
        </p:nvSpPr>
        <p:spPr>
          <a:xfrm>
            <a:off x="1758250" y="2340600"/>
            <a:ext cx="2336400" cy="374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0" name="Google Shape;440;p33"/>
          <p:cNvSpPr txBox="1"/>
          <p:nvPr>
            <p:ph idx="7" type="subTitle"/>
          </p:nvPr>
        </p:nvSpPr>
        <p:spPr>
          <a:xfrm>
            <a:off x="1758250" y="3694800"/>
            <a:ext cx="2336400" cy="374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1" name="Google Shape;441;p33"/>
          <p:cNvSpPr txBox="1"/>
          <p:nvPr>
            <p:ph idx="8" type="subTitle"/>
          </p:nvPr>
        </p:nvSpPr>
        <p:spPr>
          <a:xfrm>
            <a:off x="1758250" y="4367075"/>
            <a:ext cx="2336400" cy="374400"/>
          </a:xfrm>
          <a:prstGeom prst="rect">
            <a:avLst/>
          </a:prstGeom>
        </p:spPr>
        <p:txBody>
          <a:bodyPr anchorCtr="0" anchor="t" bIns="0" lIns="91425" spcFirstLastPara="1" rIns="0" wrap="square" tIns="3600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2" name="Google Shape;442;p33"/>
          <p:cNvSpPr txBox="1"/>
          <p:nvPr>
            <p:ph idx="9" type="subTitle"/>
          </p:nvPr>
        </p:nvSpPr>
        <p:spPr>
          <a:xfrm>
            <a:off x="228148" y="3019975"/>
            <a:ext cx="810000" cy="374400"/>
          </a:xfrm>
          <a:prstGeom prst="rect">
            <a:avLst/>
          </a:prstGeom>
        </p:spPr>
        <p:txBody>
          <a:bodyPr anchorCtr="0" anchor="t" bIns="10800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43" name="Google Shape;443;p33"/>
          <p:cNvSpPr txBox="1"/>
          <p:nvPr>
            <p:ph idx="13" type="subTitle"/>
          </p:nvPr>
        </p:nvSpPr>
        <p:spPr>
          <a:xfrm>
            <a:off x="228148" y="1666050"/>
            <a:ext cx="810000" cy="374400"/>
          </a:xfrm>
          <a:prstGeom prst="rect">
            <a:avLst/>
          </a:prstGeom>
        </p:spPr>
        <p:txBody>
          <a:bodyPr anchorCtr="0" anchor="t" bIns="10800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44" name="Google Shape;444;p33"/>
          <p:cNvSpPr txBox="1"/>
          <p:nvPr>
            <p:ph idx="14" type="subTitle"/>
          </p:nvPr>
        </p:nvSpPr>
        <p:spPr>
          <a:xfrm>
            <a:off x="228148" y="2342875"/>
            <a:ext cx="810000" cy="374400"/>
          </a:xfrm>
          <a:prstGeom prst="rect">
            <a:avLst/>
          </a:prstGeom>
        </p:spPr>
        <p:txBody>
          <a:bodyPr anchorCtr="0" anchor="t" bIns="10800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45" name="Google Shape;445;p33"/>
          <p:cNvSpPr txBox="1"/>
          <p:nvPr>
            <p:ph idx="15" type="subTitle"/>
          </p:nvPr>
        </p:nvSpPr>
        <p:spPr>
          <a:xfrm>
            <a:off x="228148" y="3697075"/>
            <a:ext cx="810000" cy="374400"/>
          </a:xfrm>
          <a:prstGeom prst="rect">
            <a:avLst/>
          </a:prstGeom>
        </p:spPr>
        <p:txBody>
          <a:bodyPr anchorCtr="0" anchor="t" bIns="10800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46" name="Google Shape;446;p33"/>
          <p:cNvSpPr txBox="1"/>
          <p:nvPr>
            <p:ph idx="16" type="subTitle"/>
          </p:nvPr>
        </p:nvSpPr>
        <p:spPr>
          <a:xfrm>
            <a:off x="228148" y="4369350"/>
            <a:ext cx="810000" cy="374400"/>
          </a:xfrm>
          <a:prstGeom prst="rect">
            <a:avLst/>
          </a:prstGeom>
        </p:spPr>
        <p:txBody>
          <a:bodyPr anchorCtr="0" anchor="t" bIns="10800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47" name="Google Shape;447;p33"/>
          <p:cNvSpPr txBox="1"/>
          <p:nvPr>
            <p:ph idx="17" type="title"/>
          </p:nvPr>
        </p:nvSpPr>
        <p:spPr>
          <a:xfrm>
            <a:off x="596525" y="753331"/>
            <a:ext cx="7062000" cy="910500"/>
          </a:xfrm>
          <a:prstGeom prst="rect">
            <a:avLst/>
          </a:prstGeom>
        </p:spPr>
        <p:txBody>
          <a:bodyPr anchorCtr="0" anchor="t" bIns="91425" lIns="91425" spcFirstLastPara="1" rIns="91425" wrap="square" tIns="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8" name="Google Shape;448;p33"/>
          <p:cNvSpPr txBox="1"/>
          <p:nvPr>
            <p:ph idx="18" type="body"/>
          </p:nvPr>
        </p:nvSpPr>
        <p:spPr>
          <a:xfrm>
            <a:off x="4571300" y="4367075"/>
            <a:ext cx="4345200" cy="374400"/>
          </a:xfrm>
          <a:prstGeom prst="rect">
            <a:avLst/>
          </a:prstGeom>
        </p:spPr>
        <p:txBody>
          <a:bodyPr anchorCtr="0" anchor="t" bIns="108000" lIns="91425" spcFirstLastPara="1" rIns="91425" wrap="square" tIns="72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49" name="Google Shape;449;p33"/>
          <p:cNvSpPr txBox="1"/>
          <p:nvPr>
            <p:ph idx="19" type="body"/>
          </p:nvPr>
        </p:nvSpPr>
        <p:spPr>
          <a:xfrm>
            <a:off x="4571300" y="3694800"/>
            <a:ext cx="4345200" cy="374400"/>
          </a:xfrm>
          <a:prstGeom prst="rect">
            <a:avLst/>
          </a:prstGeom>
        </p:spPr>
        <p:txBody>
          <a:bodyPr anchorCtr="0" anchor="t" bIns="108000" lIns="91425" spcFirstLastPara="1" rIns="91425" wrap="square" tIns="72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50" name="Google Shape;450;p33"/>
          <p:cNvSpPr txBox="1"/>
          <p:nvPr>
            <p:ph idx="20" type="body"/>
          </p:nvPr>
        </p:nvSpPr>
        <p:spPr>
          <a:xfrm>
            <a:off x="4571300" y="3017700"/>
            <a:ext cx="4345200" cy="374400"/>
          </a:xfrm>
          <a:prstGeom prst="rect">
            <a:avLst/>
          </a:prstGeom>
        </p:spPr>
        <p:txBody>
          <a:bodyPr anchorCtr="0" anchor="t" bIns="108000" lIns="91425" spcFirstLastPara="1" rIns="91425" wrap="square" tIns="72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51" name="Google Shape;451;p33"/>
          <p:cNvSpPr txBox="1"/>
          <p:nvPr>
            <p:ph idx="21" type="body"/>
          </p:nvPr>
        </p:nvSpPr>
        <p:spPr>
          <a:xfrm>
            <a:off x="4571300" y="2340600"/>
            <a:ext cx="4345200" cy="374400"/>
          </a:xfrm>
          <a:prstGeom prst="rect">
            <a:avLst/>
          </a:prstGeom>
        </p:spPr>
        <p:txBody>
          <a:bodyPr anchorCtr="0" anchor="t" bIns="108000" lIns="91425" spcFirstLastPara="1" rIns="91425" wrap="square" tIns="72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452" name="Google Shape;452;p33"/>
          <p:cNvSpPr txBox="1"/>
          <p:nvPr>
            <p:ph idx="22" type="body"/>
          </p:nvPr>
        </p:nvSpPr>
        <p:spPr>
          <a:xfrm>
            <a:off x="4571300" y="1663775"/>
            <a:ext cx="4345200" cy="374400"/>
          </a:xfrm>
          <a:prstGeom prst="rect">
            <a:avLst/>
          </a:prstGeom>
        </p:spPr>
        <p:txBody>
          <a:bodyPr anchorCtr="0" anchor="t" bIns="108000" lIns="91425" spcFirstLastPara="1" rIns="91425" wrap="square" tIns="7200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and folder background 3">
  <p:cSld name="CUSTOM_1_1_1_1_1">
    <p:spTree>
      <p:nvGrpSpPr>
        <p:cNvPr id="453" name="Shape 453"/>
        <p:cNvGrpSpPr/>
        <p:nvPr/>
      </p:nvGrpSpPr>
      <p:grpSpPr>
        <a:xfrm>
          <a:off x="0" y="0"/>
          <a:ext cx="0" cy="0"/>
          <a:chOff x="0" y="0"/>
          <a:chExt cx="0" cy="0"/>
        </a:xfrm>
      </p:grpSpPr>
      <p:sp>
        <p:nvSpPr>
          <p:cNvPr id="454" name="Google Shape;454;p34"/>
          <p:cNvSpPr/>
          <p:nvPr/>
        </p:nvSpPr>
        <p:spPr>
          <a:xfrm>
            <a:off x="912237"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455" name="Google Shape;455;p34"/>
          <p:cNvSpPr/>
          <p:nvPr/>
        </p:nvSpPr>
        <p:spPr>
          <a:xfrm>
            <a:off x="2380538"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456" name="Google Shape;456;p34"/>
          <p:cNvSpPr/>
          <p:nvPr/>
        </p:nvSpPr>
        <p:spPr>
          <a:xfrm>
            <a:off x="38258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457" name="Google Shape;457;p34"/>
          <p:cNvSpPr txBox="1"/>
          <p:nvPr>
            <p:ph idx="1" type="subTitle"/>
          </p:nvPr>
        </p:nvSpPr>
        <p:spPr>
          <a:xfrm>
            <a:off x="131460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58" name="Google Shape;458;p34"/>
          <p:cNvSpPr txBox="1"/>
          <p:nvPr>
            <p:ph idx="2" type="subTitle"/>
          </p:nvPr>
        </p:nvSpPr>
        <p:spPr>
          <a:xfrm>
            <a:off x="2783538"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grpSp>
        <p:nvGrpSpPr>
          <p:cNvPr id="459" name="Google Shape;459;p34"/>
          <p:cNvGrpSpPr/>
          <p:nvPr/>
        </p:nvGrpSpPr>
        <p:grpSpPr>
          <a:xfrm>
            <a:off x="-2450" y="131788"/>
            <a:ext cx="9144000" cy="5011712"/>
            <a:chOff x="-2450" y="131788"/>
            <a:chExt cx="9144000" cy="5011712"/>
          </a:xfrm>
        </p:grpSpPr>
        <p:sp>
          <p:nvSpPr>
            <p:cNvPr id="460" name="Google Shape;460;p34"/>
            <p:cNvSpPr/>
            <p:nvPr/>
          </p:nvSpPr>
          <p:spPr>
            <a:xfrm>
              <a:off x="-2450" y="486600"/>
              <a:ext cx="9144000" cy="4656900"/>
            </a:xfrm>
            <a:prstGeom prst="roundRect">
              <a:avLst>
                <a:gd fmla="val 0" name="adj"/>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461" name="Google Shape;461;p34"/>
            <p:cNvSpPr/>
            <p:nvPr/>
          </p:nvSpPr>
          <p:spPr>
            <a:xfrm>
              <a:off x="52787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grpSp>
      <p:sp>
        <p:nvSpPr>
          <p:cNvPr id="462" name="Google Shape;462;p34"/>
          <p:cNvSpPr txBox="1"/>
          <p:nvPr>
            <p:ph idx="3" type="subTitle"/>
          </p:nvPr>
        </p:nvSpPr>
        <p:spPr>
          <a:xfrm>
            <a:off x="4228850" y="131800"/>
            <a:ext cx="14400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63" name="Google Shape;463;p34"/>
          <p:cNvSpPr txBox="1"/>
          <p:nvPr>
            <p:ph type="title"/>
          </p:nvPr>
        </p:nvSpPr>
        <p:spPr>
          <a:xfrm>
            <a:off x="5723951" y="131799"/>
            <a:ext cx="1440300" cy="360000"/>
          </a:xfrm>
          <a:prstGeom prst="rect">
            <a:avLst/>
          </a:prstGeom>
        </p:spPr>
        <p:txBody>
          <a:bodyPr anchorCtr="0" anchor="ctr" bIns="0" lIns="91425" spcFirstLastPara="1" rIns="91425" wrap="square" tIns="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p:txBody>
      </p:sp>
      <p:sp>
        <p:nvSpPr>
          <p:cNvPr id="464" name="Google Shape;464;p34"/>
          <p:cNvSpPr txBox="1"/>
          <p:nvPr>
            <p:ph idx="4" type="subTitle"/>
          </p:nvPr>
        </p:nvSpPr>
        <p:spPr>
          <a:xfrm>
            <a:off x="229085" y="1666050"/>
            <a:ext cx="1170000" cy="374400"/>
          </a:xfrm>
          <a:prstGeom prst="rect">
            <a:avLst/>
          </a:prstGeom>
        </p:spPr>
        <p:txBody>
          <a:bodyPr anchorCtr="0" anchor="t" bIns="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65" name="Google Shape;465;p34"/>
          <p:cNvSpPr txBox="1"/>
          <p:nvPr>
            <p:ph idx="5" type="subTitle"/>
          </p:nvPr>
        </p:nvSpPr>
        <p:spPr>
          <a:xfrm>
            <a:off x="229085" y="2341863"/>
            <a:ext cx="1170000" cy="374400"/>
          </a:xfrm>
          <a:prstGeom prst="rect">
            <a:avLst/>
          </a:prstGeom>
        </p:spPr>
        <p:txBody>
          <a:bodyPr anchorCtr="0" anchor="t" bIns="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66" name="Google Shape;466;p34"/>
          <p:cNvSpPr txBox="1"/>
          <p:nvPr>
            <p:ph idx="6" type="subTitle"/>
          </p:nvPr>
        </p:nvSpPr>
        <p:spPr>
          <a:xfrm>
            <a:off x="229085" y="3018975"/>
            <a:ext cx="1170000" cy="374400"/>
          </a:xfrm>
          <a:prstGeom prst="rect">
            <a:avLst/>
          </a:prstGeom>
        </p:spPr>
        <p:txBody>
          <a:bodyPr anchorCtr="0" anchor="t" bIns="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67" name="Google Shape;467;p34"/>
          <p:cNvSpPr txBox="1"/>
          <p:nvPr>
            <p:ph idx="7" type="subTitle"/>
          </p:nvPr>
        </p:nvSpPr>
        <p:spPr>
          <a:xfrm>
            <a:off x="229085" y="3694788"/>
            <a:ext cx="1170000" cy="374400"/>
          </a:xfrm>
          <a:prstGeom prst="rect">
            <a:avLst/>
          </a:prstGeom>
        </p:spPr>
        <p:txBody>
          <a:bodyPr anchorCtr="0" anchor="t" bIns="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68" name="Google Shape;468;p34"/>
          <p:cNvSpPr txBox="1"/>
          <p:nvPr>
            <p:ph idx="8" type="subTitle"/>
          </p:nvPr>
        </p:nvSpPr>
        <p:spPr>
          <a:xfrm>
            <a:off x="229085" y="4371888"/>
            <a:ext cx="1170000" cy="374400"/>
          </a:xfrm>
          <a:prstGeom prst="rect">
            <a:avLst/>
          </a:prstGeom>
        </p:spPr>
        <p:txBody>
          <a:bodyPr anchorCtr="0" anchor="t" bIns="0" lIns="0" spcFirstLastPara="1" rIns="0" wrap="square" tIns="7200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69" name="Google Shape;469;p34"/>
          <p:cNvSpPr txBox="1"/>
          <p:nvPr>
            <p:ph idx="9" type="title"/>
          </p:nvPr>
        </p:nvSpPr>
        <p:spPr>
          <a:xfrm>
            <a:off x="596525" y="753324"/>
            <a:ext cx="7062000" cy="683400"/>
          </a:xfrm>
          <a:prstGeom prst="rect">
            <a:avLst/>
          </a:prstGeom>
        </p:spPr>
        <p:txBody>
          <a:bodyPr anchorCtr="0" anchor="t" bIns="91425" lIns="91425" spcFirstLastPara="1" rIns="91425" wrap="square" tIns="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70" name="Google Shape;470;p34"/>
          <p:cNvSpPr txBox="1"/>
          <p:nvPr>
            <p:ph idx="13" type="subTitle"/>
          </p:nvPr>
        </p:nvSpPr>
        <p:spPr>
          <a:xfrm>
            <a:off x="7916986" y="1436834"/>
            <a:ext cx="810000" cy="226800"/>
          </a:xfrm>
          <a:prstGeom prst="rect">
            <a:avLst/>
          </a:prstGeom>
        </p:spPr>
        <p:txBody>
          <a:bodyPr anchorCtr="0" anchor="t" bIns="72000" lIns="90000" spcFirstLastPara="1" rIns="0" wrap="square" tIns="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71" name="Google Shape;471;p34"/>
          <p:cNvSpPr txBox="1"/>
          <p:nvPr>
            <p:ph idx="14" type="subTitle"/>
          </p:nvPr>
        </p:nvSpPr>
        <p:spPr>
          <a:xfrm>
            <a:off x="6689861" y="1436834"/>
            <a:ext cx="810000" cy="226800"/>
          </a:xfrm>
          <a:prstGeom prst="rect">
            <a:avLst/>
          </a:prstGeom>
        </p:spPr>
        <p:txBody>
          <a:bodyPr anchorCtr="0" anchor="t" bIns="72000" lIns="90000" spcFirstLastPara="1" rIns="0" wrap="square" tIns="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72" name="Google Shape;472;p34"/>
          <p:cNvSpPr txBox="1"/>
          <p:nvPr>
            <p:ph idx="15" type="subTitle"/>
          </p:nvPr>
        </p:nvSpPr>
        <p:spPr>
          <a:xfrm>
            <a:off x="5462861" y="1436834"/>
            <a:ext cx="810000" cy="226800"/>
          </a:xfrm>
          <a:prstGeom prst="rect">
            <a:avLst/>
          </a:prstGeom>
        </p:spPr>
        <p:txBody>
          <a:bodyPr anchorCtr="0" anchor="t" bIns="72000" lIns="90000" spcFirstLastPara="1" rIns="0" wrap="square" tIns="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73" name="Google Shape;473;p34"/>
          <p:cNvSpPr txBox="1"/>
          <p:nvPr>
            <p:ph idx="16" type="subTitle"/>
          </p:nvPr>
        </p:nvSpPr>
        <p:spPr>
          <a:xfrm>
            <a:off x="4235836" y="1436834"/>
            <a:ext cx="810000" cy="226800"/>
          </a:xfrm>
          <a:prstGeom prst="rect">
            <a:avLst/>
          </a:prstGeom>
        </p:spPr>
        <p:txBody>
          <a:bodyPr anchorCtr="0" anchor="t" bIns="72000" lIns="90000" spcFirstLastPara="1" rIns="0" wrap="square" tIns="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74" name="Google Shape;474;p34"/>
          <p:cNvSpPr txBox="1"/>
          <p:nvPr>
            <p:ph idx="17" type="subTitle"/>
          </p:nvPr>
        </p:nvSpPr>
        <p:spPr>
          <a:xfrm>
            <a:off x="3008011" y="1436834"/>
            <a:ext cx="810000" cy="226800"/>
          </a:xfrm>
          <a:prstGeom prst="rect">
            <a:avLst/>
          </a:prstGeom>
        </p:spPr>
        <p:txBody>
          <a:bodyPr anchorCtr="0" anchor="t" bIns="72000" lIns="90000" spcFirstLastPara="1" rIns="0" wrap="square" tIns="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
        <p:nvSpPr>
          <p:cNvPr id="475" name="Google Shape;475;p34"/>
          <p:cNvSpPr txBox="1"/>
          <p:nvPr>
            <p:ph idx="18" type="subTitle"/>
          </p:nvPr>
        </p:nvSpPr>
        <p:spPr>
          <a:xfrm>
            <a:off x="1781686" y="1436834"/>
            <a:ext cx="810000" cy="226800"/>
          </a:xfrm>
          <a:prstGeom prst="rect">
            <a:avLst/>
          </a:prstGeom>
        </p:spPr>
        <p:txBody>
          <a:bodyPr anchorCtr="0" anchor="t" bIns="72000" lIns="90000" spcFirstLastPara="1" rIns="0" wrap="square" tIns="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r">
  <p:cSld name="CUSTOM_3">
    <p:spTree>
      <p:nvGrpSpPr>
        <p:cNvPr id="476" name="Shape 476"/>
        <p:cNvGrpSpPr/>
        <p:nvPr/>
      </p:nvGrpSpPr>
      <p:grpSpPr>
        <a:xfrm>
          <a:off x="0" y="0"/>
          <a:ext cx="0" cy="0"/>
          <a:chOff x="0" y="0"/>
          <a:chExt cx="0" cy="0"/>
        </a:xfrm>
      </p:grpSpPr>
      <p:sp>
        <p:nvSpPr>
          <p:cNvPr id="477" name="Google Shape;477;p35"/>
          <p:cNvSpPr/>
          <p:nvPr/>
        </p:nvSpPr>
        <p:spPr>
          <a:xfrm>
            <a:off x="-2450" y="486600"/>
            <a:ext cx="9144000" cy="46569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478" name="Google Shape;478;p35"/>
          <p:cNvSpPr txBox="1"/>
          <p:nvPr>
            <p:ph type="title"/>
          </p:nvPr>
        </p:nvSpPr>
        <p:spPr>
          <a:xfrm>
            <a:off x="593175" y="486000"/>
            <a:ext cx="7916400" cy="27432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8000"/>
              <a:buFont typeface="Neuton Light"/>
              <a:buNone/>
              <a:defRPr sz="8000"/>
            </a:lvl1pPr>
            <a:lvl2pPr lvl="1">
              <a:lnSpc>
                <a:spcPct val="80000"/>
              </a:lnSpc>
              <a:spcBef>
                <a:spcPts val="0"/>
              </a:spcBef>
              <a:spcAft>
                <a:spcPts val="0"/>
              </a:spcAft>
              <a:buSzPts val="5000"/>
              <a:buFont typeface="Neuton Light"/>
              <a:buNone/>
              <a:defRPr sz="5000"/>
            </a:lvl2pPr>
            <a:lvl3pPr lvl="2">
              <a:lnSpc>
                <a:spcPct val="80000"/>
              </a:lnSpc>
              <a:spcBef>
                <a:spcPts val="0"/>
              </a:spcBef>
              <a:spcAft>
                <a:spcPts val="0"/>
              </a:spcAft>
              <a:buSzPts val="5000"/>
              <a:buFont typeface="Neuton Light"/>
              <a:buNone/>
              <a:defRPr sz="5000"/>
            </a:lvl3pPr>
            <a:lvl4pPr lvl="3">
              <a:lnSpc>
                <a:spcPct val="80000"/>
              </a:lnSpc>
              <a:spcBef>
                <a:spcPts val="0"/>
              </a:spcBef>
              <a:spcAft>
                <a:spcPts val="0"/>
              </a:spcAft>
              <a:buSzPts val="5000"/>
              <a:buFont typeface="Neuton Light"/>
              <a:buNone/>
              <a:defRPr sz="5000"/>
            </a:lvl4pPr>
            <a:lvl5pPr lvl="4">
              <a:lnSpc>
                <a:spcPct val="80000"/>
              </a:lnSpc>
              <a:spcBef>
                <a:spcPts val="0"/>
              </a:spcBef>
              <a:spcAft>
                <a:spcPts val="0"/>
              </a:spcAft>
              <a:buSzPts val="5000"/>
              <a:buFont typeface="Neuton Light"/>
              <a:buNone/>
              <a:defRPr sz="5000"/>
            </a:lvl5pPr>
            <a:lvl6pPr lvl="5">
              <a:lnSpc>
                <a:spcPct val="80000"/>
              </a:lnSpc>
              <a:spcBef>
                <a:spcPts val="0"/>
              </a:spcBef>
              <a:spcAft>
                <a:spcPts val="0"/>
              </a:spcAft>
              <a:buSzPts val="5000"/>
              <a:buFont typeface="Neuton Light"/>
              <a:buNone/>
              <a:defRPr sz="5000"/>
            </a:lvl6pPr>
            <a:lvl7pPr lvl="6">
              <a:lnSpc>
                <a:spcPct val="80000"/>
              </a:lnSpc>
              <a:spcBef>
                <a:spcPts val="0"/>
              </a:spcBef>
              <a:spcAft>
                <a:spcPts val="0"/>
              </a:spcAft>
              <a:buSzPts val="5000"/>
              <a:buFont typeface="Neuton Light"/>
              <a:buNone/>
              <a:defRPr sz="5000"/>
            </a:lvl7pPr>
            <a:lvl8pPr lvl="7">
              <a:lnSpc>
                <a:spcPct val="80000"/>
              </a:lnSpc>
              <a:spcBef>
                <a:spcPts val="0"/>
              </a:spcBef>
              <a:spcAft>
                <a:spcPts val="0"/>
              </a:spcAft>
              <a:buSzPts val="5000"/>
              <a:buFont typeface="Neuton Light"/>
              <a:buNone/>
              <a:defRPr sz="5000"/>
            </a:lvl8pPr>
            <a:lvl9pPr lvl="8">
              <a:lnSpc>
                <a:spcPct val="80000"/>
              </a:lnSpc>
              <a:spcBef>
                <a:spcPts val="0"/>
              </a:spcBef>
              <a:spcAft>
                <a:spcPts val="0"/>
              </a:spcAft>
              <a:buSzPts val="5000"/>
              <a:buFont typeface="Neuton Light"/>
              <a:buNone/>
              <a:defRPr sz="5000"/>
            </a:lvl9pPr>
          </a:lstStyle>
          <a:p/>
        </p:txBody>
      </p:sp>
      <p:sp>
        <p:nvSpPr>
          <p:cNvPr id="479" name="Google Shape;479;p35"/>
          <p:cNvSpPr txBox="1"/>
          <p:nvPr>
            <p:ph idx="1" type="body"/>
          </p:nvPr>
        </p:nvSpPr>
        <p:spPr>
          <a:xfrm>
            <a:off x="575438" y="4387200"/>
            <a:ext cx="2919600" cy="648000"/>
          </a:xfrm>
          <a:prstGeom prst="rect">
            <a:avLst/>
          </a:prstGeom>
        </p:spPr>
        <p:txBody>
          <a:bodyPr anchorCtr="0" anchor="t" bIns="91425" lIns="0" spcFirstLastPara="1" rIns="0" wrap="square" tIns="0">
            <a:normAutofit/>
          </a:bodyPr>
          <a:lstStyle>
            <a:lvl1pPr indent="-292100" lvl="0" marL="457200">
              <a:spcBef>
                <a:spcPts val="0"/>
              </a:spcBef>
              <a:spcAft>
                <a:spcPts val="0"/>
              </a:spcAft>
              <a:buClr>
                <a:schemeClr val="dk1"/>
              </a:buClr>
              <a:buSzPts val="1000"/>
              <a:buFont typeface="Hanken Grotesk"/>
              <a:buChar char="●"/>
              <a:defRPr/>
            </a:lvl1pPr>
            <a:lvl2pPr indent="-292100" lvl="1" marL="914400">
              <a:spcBef>
                <a:spcPts val="0"/>
              </a:spcBef>
              <a:spcAft>
                <a:spcPts val="0"/>
              </a:spcAft>
              <a:buClr>
                <a:schemeClr val="dk1"/>
              </a:buClr>
              <a:buSzPts val="1000"/>
              <a:buFont typeface="Hanken Grotesk"/>
              <a:buChar char="○"/>
              <a:defRPr/>
            </a:lvl2pPr>
            <a:lvl3pPr indent="-292100" lvl="2" marL="1371600">
              <a:spcBef>
                <a:spcPts val="0"/>
              </a:spcBef>
              <a:spcAft>
                <a:spcPts val="0"/>
              </a:spcAft>
              <a:buClr>
                <a:schemeClr val="dk1"/>
              </a:buClr>
              <a:buSzPts val="1000"/>
              <a:buFont typeface="Hanken Grotesk"/>
              <a:buChar char="■"/>
              <a:defRPr/>
            </a:lvl3pPr>
            <a:lvl4pPr indent="-292100" lvl="3" marL="1828800">
              <a:spcBef>
                <a:spcPts val="0"/>
              </a:spcBef>
              <a:spcAft>
                <a:spcPts val="0"/>
              </a:spcAft>
              <a:buClr>
                <a:schemeClr val="dk1"/>
              </a:buClr>
              <a:buSzPts val="1000"/>
              <a:buFont typeface="Hanken Grotesk"/>
              <a:buChar char="●"/>
              <a:defRPr/>
            </a:lvl4pPr>
            <a:lvl5pPr indent="-292100" lvl="4" marL="2286000">
              <a:spcBef>
                <a:spcPts val="0"/>
              </a:spcBef>
              <a:spcAft>
                <a:spcPts val="0"/>
              </a:spcAft>
              <a:buClr>
                <a:schemeClr val="dk1"/>
              </a:buClr>
              <a:buSzPts val="1000"/>
              <a:buFont typeface="Hanken Grotesk"/>
              <a:buChar char="○"/>
              <a:defRPr/>
            </a:lvl5pPr>
            <a:lvl6pPr indent="-292100" lvl="5" marL="2743200">
              <a:spcBef>
                <a:spcPts val="0"/>
              </a:spcBef>
              <a:spcAft>
                <a:spcPts val="0"/>
              </a:spcAft>
              <a:buClr>
                <a:schemeClr val="dk1"/>
              </a:buClr>
              <a:buSzPts val="1000"/>
              <a:buFont typeface="Hanken Grotesk"/>
              <a:buChar char="■"/>
              <a:defRPr/>
            </a:lvl6pPr>
            <a:lvl7pPr indent="-292100" lvl="6" marL="3200400">
              <a:spcBef>
                <a:spcPts val="0"/>
              </a:spcBef>
              <a:spcAft>
                <a:spcPts val="0"/>
              </a:spcAft>
              <a:buClr>
                <a:schemeClr val="dk1"/>
              </a:buClr>
              <a:buSzPts val="1000"/>
              <a:buFont typeface="Hanken Grotesk"/>
              <a:buChar char="●"/>
              <a:defRPr/>
            </a:lvl7pPr>
            <a:lvl8pPr indent="-292100" lvl="7" marL="3657600">
              <a:spcBef>
                <a:spcPts val="0"/>
              </a:spcBef>
              <a:spcAft>
                <a:spcPts val="0"/>
              </a:spcAft>
              <a:buClr>
                <a:schemeClr val="dk1"/>
              </a:buClr>
              <a:buSzPts val="1000"/>
              <a:buFont typeface="Hanken Grotesk"/>
              <a:buChar char="○"/>
              <a:defRPr/>
            </a:lvl8pPr>
            <a:lvl9pPr indent="-292100" lvl="8" marL="4114800">
              <a:spcBef>
                <a:spcPts val="0"/>
              </a:spcBef>
              <a:spcAft>
                <a:spcPts val="0"/>
              </a:spcAft>
              <a:buClr>
                <a:schemeClr val="dk1"/>
              </a:buClr>
              <a:buSzPts val="1000"/>
              <a:buFont typeface="Hanken Grotesk"/>
              <a:buChar char="■"/>
              <a:defRPr/>
            </a:lvl9pPr>
          </a:lstStyle>
          <a:p/>
        </p:txBody>
      </p:sp>
      <p:sp>
        <p:nvSpPr>
          <p:cNvPr id="480" name="Google Shape;480;p35"/>
          <p:cNvSpPr txBox="1"/>
          <p:nvPr>
            <p:ph idx="2" type="subTitle"/>
          </p:nvPr>
        </p:nvSpPr>
        <p:spPr>
          <a:xfrm>
            <a:off x="1284638" y="214800"/>
            <a:ext cx="1501200" cy="183600"/>
          </a:xfrm>
          <a:prstGeom prst="rect">
            <a:avLst/>
          </a:prstGeom>
        </p:spPr>
        <p:txBody>
          <a:bodyPr anchorCtr="0" anchor="ctr" bIns="0" lIns="0" spcFirstLastPara="1" rIns="0" wrap="square" tIns="0">
            <a:normAutofit/>
          </a:bodyPr>
          <a:lstStyle>
            <a:lvl1pPr lvl="0" algn="ctr">
              <a:spcBef>
                <a:spcPts val="0"/>
              </a:spcBef>
              <a:spcAft>
                <a:spcPts val="0"/>
              </a:spcAft>
              <a:buClr>
                <a:schemeClr val="dk1"/>
              </a:buClr>
              <a:buSzPts val="1200"/>
              <a:buFont typeface="Hanken Grotesk"/>
              <a:buNone/>
              <a:defRPr sz="1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81" name="Google Shape;481;p35"/>
          <p:cNvSpPr txBox="1"/>
          <p:nvPr>
            <p:ph idx="3" type="subTitle"/>
          </p:nvPr>
        </p:nvSpPr>
        <p:spPr>
          <a:xfrm>
            <a:off x="5539500" y="4387200"/>
            <a:ext cx="3002400" cy="648000"/>
          </a:xfrm>
          <a:prstGeom prst="rect">
            <a:avLst/>
          </a:prstGeom>
        </p:spPr>
        <p:txBody>
          <a:bodyPr anchorCtr="0" anchor="t" bIns="0" lIns="0" spcFirstLastPara="1" rIns="0" wrap="square" tIns="0">
            <a:normAutofit/>
          </a:bodyPr>
          <a:lstStyle>
            <a:lvl1pPr lvl="0" algn="r">
              <a:spcBef>
                <a:spcPts val="0"/>
              </a:spcBef>
              <a:spcAft>
                <a:spcPts val="0"/>
              </a:spcAft>
              <a:buClr>
                <a:schemeClr val="dk1"/>
              </a:buClr>
              <a:buSzPts val="1200"/>
              <a:buFont typeface="Hanken Grotesk"/>
              <a:buNone/>
              <a:defRPr sz="1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r 1">
  <p:cSld name="CUSTOM_3_1">
    <p:bg>
      <p:bgPr>
        <a:solidFill>
          <a:schemeClr val="dk2"/>
        </a:solidFill>
      </p:bgPr>
    </p:bg>
    <p:spTree>
      <p:nvGrpSpPr>
        <p:cNvPr id="482" name="Shape 482"/>
        <p:cNvGrpSpPr/>
        <p:nvPr/>
      </p:nvGrpSpPr>
      <p:grpSpPr>
        <a:xfrm>
          <a:off x="0" y="0"/>
          <a:ext cx="0" cy="0"/>
          <a:chOff x="0" y="0"/>
          <a:chExt cx="0" cy="0"/>
        </a:xfrm>
      </p:grpSpPr>
      <p:sp>
        <p:nvSpPr>
          <p:cNvPr id="483" name="Google Shape;483;p36"/>
          <p:cNvSpPr/>
          <p:nvPr/>
        </p:nvSpPr>
        <p:spPr>
          <a:xfrm>
            <a:off x="-2450" y="486600"/>
            <a:ext cx="9144000" cy="4656900"/>
          </a:xfrm>
          <a:prstGeom prst="roundRect">
            <a:avLst>
              <a:gd fmla="val 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484" name="Google Shape;484;p36"/>
          <p:cNvSpPr txBox="1"/>
          <p:nvPr>
            <p:ph type="title"/>
          </p:nvPr>
        </p:nvSpPr>
        <p:spPr>
          <a:xfrm>
            <a:off x="593175" y="486000"/>
            <a:ext cx="7916400" cy="27432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8000"/>
              <a:buFont typeface="Neuton Light"/>
              <a:buNone/>
              <a:defRPr sz="8000"/>
            </a:lvl1pPr>
            <a:lvl2pPr lvl="1">
              <a:lnSpc>
                <a:spcPct val="80000"/>
              </a:lnSpc>
              <a:spcBef>
                <a:spcPts val="0"/>
              </a:spcBef>
              <a:spcAft>
                <a:spcPts val="0"/>
              </a:spcAft>
              <a:buSzPts val="5000"/>
              <a:buFont typeface="Neuton Light"/>
              <a:buNone/>
              <a:defRPr sz="5000"/>
            </a:lvl2pPr>
            <a:lvl3pPr lvl="2">
              <a:lnSpc>
                <a:spcPct val="80000"/>
              </a:lnSpc>
              <a:spcBef>
                <a:spcPts val="0"/>
              </a:spcBef>
              <a:spcAft>
                <a:spcPts val="0"/>
              </a:spcAft>
              <a:buSzPts val="5000"/>
              <a:buFont typeface="Neuton Light"/>
              <a:buNone/>
              <a:defRPr sz="5000"/>
            </a:lvl3pPr>
            <a:lvl4pPr lvl="3">
              <a:lnSpc>
                <a:spcPct val="80000"/>
              </a:lnSpc>
              <a:spcBef>
                <a:spcPts val="0"/>
              </a:spcBef>
              <a:spcAft>
                <a:spcPts val="0"/>
              </a:spcAft>
              <a:buSzPts val="5000"/>
              <a:buFont typeface="Neuton Light"/>
              <a:buNone/>
              <a:defRPr sz="5000"/>
            </a:lvl4pPr>
            <a:lvl5pPr lvl="4">
              <a:lnSpc>
                <a:spcPct val="80000"/>
              </a:lnSpc>
              <a:spcBef>
                <a:spcPts val="0"/>
              </a:spcBef>
              <a:spcAft>
                <a:spcPts val="0"/>
              </a:spcAft>
              <a:buSzPts val="5000"/>
              <a:buFont typeface="Neuton Light"/>
              <a:buNone/>
              <a:defRPr sz="5000"/>
            </a:lvl5pPr>
            <a:lvl6pPr lvl="5">
              <a:lnSpc>
                <a:spcPct val="80000"/>
              </a:lnSpc>
              <a:spcBef>
                <a:spcPts val="0"/>
              </a:spcBef>
              <a:spcAft>
                <a:spcPts val="0"/>
              </a:spcAft>
              <a:buSzPts val="5000"/>
              <a:buFont typeface="Neuton Light"/>
              <a:buNone/>
              <a:defRPr sz="5000"/>
            </a:lvl6pPr>
            <a:lvl7pPr lvl="6">
              <a:lnSpc>
                <a:spcPct val="80000"/>
              </a:lnSpc>
              <a:spcBef>
                <a:spcPts val="0"/>
              </a:spcBef>
              <a:spcAft>
                <a:spcPts val="0"/>
              </a:spcAft>
              <a:buSzPts val="5000"/>
              <a:buFont typeface="Neuton Light"/>
              <a:buNone/>
              <a:defRPr sz="5000"/>
            </a:lvl7pPr>
            <a:lvl8pPr lvl="7">
              <a:lnSpc>
                <a:spcPct val="80000"/>
              </a:lnSpc>
              <a:spcBef>
                <a:spcPts val="0"/>
              </a:spcBef>
              <a:spcAft>
                <a:spcPts val="0"/>
              </a:spcAft>
              <a:buSzPts val="5000"/>
              <a:buFont typeface="Neuton Light"/>
              <a:buNone/>
              <a:defRPr sz="5000"/>
            </a:lvl8pPr>
            <a:lvl9pPr lvl="8">
              <a:lnSpc>
                <a:spcPct val="80000"/>
              </a:lnSpc>
              <a:spcBef>
                <a:spcPts val="0"/>
              </a:spcBef>
              <a:spcAft>
                <a:spcPts val="0"/>
              </a:spcAft>
              <a:buSzPts val="5000"/>
              <a:buFont typeface="Neuton Light"/>
              <a:buNone/>
              <a:defRPr sz="5000"/>
            </a:lvl9pPr>
          </a:lstStyle>
          <a:p/>
        </p:txBody>
      </p:sp>
      <p:sp>
        <p:nvSpPr>
          <p:cNvPr id="485" name="Google Shape;485;p36"/>
          <p:cNvSpPr txBox="1"/>
          <p:nvPr>
            <p:ph idx="1" type="body"/>
          </p:nvPr>
        </p:nvSpPr>
        <p:spPr>
          <a:xfrm>
            <a:off x="575438" y="4387200"/>
            <a:ext cx="2919600" cy="648000"/>
          </a:xfrm>
          <a:prstGeom prst="rect">
            <a:avLst/>
          </a:prstGeom>
        </p:spPr>
        <p:txBody>
          <a:bodyPr anchorCtr="0" anchor="t" bIns="91425" lIns="0" spcFirstLastPara="1" rIns="0" wrap="square" tIns="0">
            <a:normAutofit/>
          </a:bodyPr>
          <a:lstStyle>
            <a:lvl1pPr indent="-292100" lvl="0" marL="457200">
              <a:spcBef>
                <a:spcPts val="0"/>
              </a:spcBef>
              <a:spcAft>
                <a:spcPts val="0"/>
              </a:spcAft>
              <a:buClr>
                <a:schemeClr val="dk1"/>
              </a:buClr>
              <a:buSzPts val="1000"/>
              <a:buFont typeface="Hanken Grotesk"/>
              <a:buChar char="●"/>
              <a:defRPr/>
            </a:lvl1pPr>
            <a:lvl2pPr indent="-292100" lvl="1" marL="914400">
              <a:spcBef>
                <a:spcPts val="0"/>
              </a:spcBef>
              <a:spcAft>
                <a:spcPts val="0"/>
              </a:spcAft>
              <a:buClr>
                <a:schemeClr val="dk1"/>
              </a:buClr>
              <a:buSzPts val="1000"/>
              <a:buFont typeface="Hanken Grotesk"/>
              <a:buChar char="○"/>
              <a:defRPr/>
            </a:lvl2pPr>
            <a:lvl3pPr indent="-292100" lvl="2" marL="1371600">
              <a:spcBef>
                <a:spcPts val="0"/>
              </a:spcBef>
              <a:spcAft>
                <a:spcPts val="0"/>
              </a:spcAft>
              <a:buClr>
                <a:schemeClr val="dk1"/>
              </a:buClr>
              <a:buSzPts val="1000"/>
              <a:buFont typeface="Hanken Grotesk"/>
              <a:buChar char="■"/>
              <a:defRPr/>
            </a:lvl3pPr>
            <a:lvl4pPr indent="-292100" lvl="3" marL="1828800">
              <a:spcBef>
                <a:spcPts val="0"/>
              </a:spcBef>
              <a:spcAft>
                <a:spcPts val="0"/>
              </a:spcAft>
              <a:buClr>
                <a:schemeClr val="dk1"/>
              </a:buClr>
              <a:buSzPts val="1000"/>
              <a:buFont typeface="Hanken Grotesk"/>
              <a:buChar char="●"/>
              <a:defRPr/>
            </a:lvl4pPr>
            <a:lvl5pPr indent="-292100" lvl="4" marL="2286000">
              <a:spcBef>
                <a:spcPts val="0"/>
              </a:spcBef>
              <a:spcAft>
                <a:spcPts val="0"/>
              </a:spcAft>
              <a:buClr>
                <a:schemeClr val="dk1"/>
              </a:buClr>
              <a:buSzPts val="1000"/>
              <a:buFont typeface="Hanken Grotesk"/>
              <a:buChar char="○"/>
              <a:defRPr/>
            </a:lvl5pPr>
            <a:lvl6pPr indent="-292100" lvl="5" marL="2743200">
              <a:spcBef>
                <a:spcPts val="0"/>
              </a:spcBef>
              <a:spcAft>
                <a:spcPts val="0"/>
              </a:spcAft>
              <a:buClr>
                <a:schemeClr val="dk1"/>
              </a:buClr>
              <a:buSzPts val="1000"/>
              <a:buFont typeface="Hanken Grotesk"/>
              <a:buChar char="■"/>
              <a:defRPr/>
            </a:lvl6pPr>
            <a:lvl7pPr indent="-292100" lvl="6" marL="3200400">
              <a:spcBef>
                <a:spcPts val="0"/>
              </a:spcBef>
              <a:spcAft>
                <a:spcPts val="0"/>
              </a:spcAft>
              <a:buClr>
                <a:schemeClr val="dk1"/>
              </a:buClr>
              <a:buSzPts val="1000"/>
              <a:buFont typeface="Hanken Grotesk"/>
              <a:buChar char="●"/>
              <a:defRPr/>
            </a:lvl7pPr>
            <a:lvl8pPr indent="-292100" lvl="7" marL="3657600">
              <a:spcBef>
                <a:spcPts val="0"/>
              </a:spcBef>
              <a:spcAft>
                <a:spcPts val="0"/>
              </a:spcAft>
              <a:buClr>
                <a:schemeClr val="dk1"/>
              </a:buClr>
              <a:buSzPts val="1000"/>
              <a:buFont typeface="Hanken Grotesk"/>
              <a:buChar char="○"/>
              <a:defRPr/>
            </a:lvl8pPr>
            <a:lvl9pPr indent="-292100" lvl="8" marL="4114800">
              <a:spcBef>
                <a:spcPts val="0"/>
              </a:spcBef>
              <a:spcAft>
                <a:spcPts val="0"/>
              </a:spcAft>
              <a:buClr>
                <a:schemeClr val="dk1"/>
              </a:buClr>
              <a:buSzPts val="1000"/>
              <a:buFont typeface="Hanken Grotesk"/>
              <a:buChar char="■"/>
              <a:defRPr/>
            </a:lvl9pPr>
          </a:lstStyle>
          <a:p/>
        </p:txBody>
      </p:sp>
      <p:sp>
        <p:nvSpPr>
          <p:cNvPr id="486" name="Google Shape;486;p36"/>
          <p:cNvSpPr txBox="1"/>
          <p:nvPr>
            <p:ph idx="2" type="subTitle"/>
          </p:nvPr>
        </p:nvSpPr>
        <p:spPr>
          <a:xfrm>
            <a:off x="5539500" y="4387200"/>
            <a:ext cx="3002400" cy="648000"/>
          </a:xfrm>
          <a:prstGeom prst="rect">
            <a:avLst/>
          </a:prstGeom>
        </p:spPr>
        <p:txBody>
          <a:bodyPr anchorCtr="0" anchor="t" bIns="0" lIns="0" spcFirstLastPara="1" rIns="0" wrap="square" tIns="0">
            <a:normAutofit/>
          </a:bodyPr>
          <a:lstStyle>
            <a:lvl1pPr lvl="0" algn="r">
              <a:spcBef>
                <a:spcPts val="0"/>
              </a:spcBef>
              <a:spcAft>
                <a:spcPts val="0"/>
              </a:spcAft>
              <a:buClr>
                <a:schemeClr val="dk1"/>
              </a:buClr>
              <a:buSzPts val="1200"/>
              <a:buFont typeface="Hanken Grotesk"/>
              <a:buNone/>
              <a:defRPr sz="1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7" name="Google Shape;487;p36"/>
          <p:cNvSpPr txBox="1"/>
          <p:nvPr>
            <p:ph idx="3" type="subTitle"/>
          </p:nvPr>
        </p:nvSpPr>
        <p:spPr>
          <a:xfrm>
            <a:off x="1284638" y="214800"/>
            <a:ext cx="1501200" cy="183600"/>
          </a:xfrm>
          <a:prstGeom prst="rect">
            <a:avLst/>
          </a:prstGeom>
        </p:spPr>
        <p:txBody>
          <a:bodyPr anchorCtr="0" anchor="ctr" bIns="0" lIns="0" spcFirstLastPara="1" rIns="0" wrap="square" tIns="0">
            <a:normAutofit/>
          </a:bodyPr>
          <a:lstStyle>
            <a:lvl1pPr lvl="0" algn="ctr">
              <a:spcBef>
                <a:spcPts val="0"/>
              </a:spcBef>
              <a:spcAft>
                <a:spcPts val="0"/>
              </a:spcAft>
              <a:buClr>
                <a:schemeClr val="dk1"/>
              </a:buClr>
              <a:buSzPts val="1200"/>
              <a:buFont typeface="Hanken Grotesk"/>
              <a:buNone/>
              <a:defRPr sz="1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s 1 1">
  <p:cSld name="CUSTOM_7_1_1_1_1_1_1_1_1_1_1_1_1_1_1_1_1_6_1">
    <p:spTree>
      <p:nvGrpSpPr>
        <p:cNvPr id="488" name="Shape 488"/>
        <p:cNvGrpSpPr/>
        <p:nvPr/>
      </p:nvGrpSpPr>
      <p:grpSpPr>
        <a:xfrm>
          <a:off x="0" y="0"/>
          <a:ext cx="0" cy="0"/>
          <a:chOff x="0" y="0"/>
          <a:chExt cx="0" cy="0"/>
        </a:xfrm>
      </p:grpSpPr>
      <p:sp>
        <p:nvSpPr>
          <p:cNvPr id="489" name="Google Shape;489;p37"/>
          <p:cNvSpPr txBox="1"/>
          <p:nvPr>
            <p:ph type="title"/>
          </p:nvPr>
        </p:nvSpPr>
        <p:spPr>
          <a:xfrm>
            <a:off x="2184250" y="1632575"/>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0" name="Google Shape;490;p37"/>
          <p:cNvSpPr txBox="1"/>
          <p:nvPr>
            <p:ph idx="2" type="title"/>
          </p:nvPr>
        </p:nvSpPr>
        <p:spPr>
          <a:xfrm>
            <a:off x="3962263" y="1632575"/>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1" name="Google Shape;491;p37"/>
          <p:cNvSpPr txBox="1"/>
          <p:nvPr>
            <p:ph idx="3" type="title"/>
          </p:nvPr>
        </p:nvSpPr>
        <p:spPr>
          <a:xfrm>
            <a:off x="406525" y="1632575"/>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2" name="Google Shape;492;p37"/>
          <p:cNvSpPr txBox="1"/>
          <p:nvPr>
            <p:ph idx="4" type="title"/>
          </p:nvPr>
        </p:nvSpPr>
        <p:spPr>
          <a:xfrm>
            <a:off x="5729600" y="1632575"/>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3" name="Google Shape;493;p37"/>
          <p:cNvSpPr txBox="1"/>
          <p:nvPr>
            <p:ph idx="5" type="title"/>
          </p:nvPr>
        </p:nvSpPr>
        <p:spPr>
          <a:xfrm>
            <a:off x="7518138" y="1632575"/>
            <a:ext cx="1440300" cy="2520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4" name="Google Shape;494;p37"/>
          <p:cNvSpPr txBox="1"/>
          <p:nvPr>
            <p:ph idx="6" type="title"/>
          </p:nvPr>
        </p:nvSpPr>
        <p:spPr>
          <a:xfrm>
            <a:off x="224752" y="604888"/>
            <a:ext cx="1778700" cy="651900"/>
          </a:xfrm>
          <a:prstGeom prst="rect">
            <a:avLst/>
          </a:prstGeom>
        </p:spPr>
        <p:txBody>
          <a:bodyPr anchorCtr="0" anchor="t" bIns="90000" lIns="180000" spcFirstLastPara="1" rIns="0" wrap="square" tIns="9000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5" name="Google Shape;495;p37"/>
          <p:cNvSpPr txBox="1"/>
          <p:nvPr>
            <p:ph idx="7" type="title"/>
          </p:nvPr>
        </p:nvSpPr>
        <p:spPr>
          <a:xfrm>
            <a:off x="2003802" y="604888"/>
            <a:ext cx="1778700" cy="651900"/>
          </a:xfrm>
          <a:prstGeom prst="rect">
            <a:avLst/>
          </a:prstGeom>
        </p:spPr>
        <p:txBody>
          <a:bodyPr anchorCtr="0" anchor="t" bIns="90000" lIns="180000" spcFirstLastPara="1" rIns="0" wrap="square" tIns="9000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6" name="Google Shape;496;p37"/>
          <p:cNvSpPr txBox="1"/>
          <p:nvPr>
            <p:ph idx="8" type="title"/>
          </p:nvPr>
        </p:nvSpPr>
        <p:spPr>
          <a:xfrm>
            <a:off x="3780502" y="604888"/>
            <a:ext cx="1778700" cy="651900"/>
          </a:xfrm>
          <a:prstGeom prst="rect">
            <a:avLst/>
          </a:prstGeom>
        </p:spPr>
        <p:txBody>
          <a:bodyPr anchorCtr="0" anchor="t" bIns="90000" lIns="180000" spcFirstLastPara="1" rIns="0" wrap="square" tIns="9000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7" name="Google Shape;497;p37"/>
          <p:cNvSpPr txBox="1"/>
          <p:nvPr>
            <p:ph idx="9" type="title"/>
          </p:nvPr>
        </p:nvSpPr>
        <p:spPr>
          <a:xfrm>
            <a:off x="5558652" y="604888"/>
            <a:ext cx="1778700" cy="651900"/>
          </a:xfrm>
          <a:prstGeom prst="rect">
            <a:avLst/>
          </a:prstGeom>
        </p:spPr>
        <p:txBody>
          <a:bodyPr anchorCtr="0" anchor="t" bIns="90000" lIns="180000" spcFirstLastPara="1" rIns="0" wrap="square" tIns="9000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8" name="Google Shape;498;p37"/>
          <p:cNvSpPr txBox="1"/>
          <p:nvPr>
            <p:ph idx="13" type="title"/>
          </p:nvPr>
        </p:nvSpPr>
        <p:spPr>
          <a:xfrm>
            <a:off x="7336452" y="604888"/>
            <a:ext cx="1778700" cy="651900"/>
          </a:xfrm>
          <a:prstGeom prst="rect">
            <a:avLst/>
          </a:prstGeom>
        </p:spPr>
        <p:txBody>
          <a:bodyPr anchorCtr="0" anchor="t" bIns="90000" lIns="180000" spcFirstLastPara="1" rIns="0" wrap="square" tIns="9000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p:txBody>
      </p:sp>
      <p:sp>
        <p:nvSpPr>
          <p:cNvPr id="499" name="Google Shape;499;p37"/>
          <p:cNvSpPr txBox="1"/>
          <p:nvPr>
            <p:ph idx="14" type="title"/>
          </p:nvPr>
        </p:nvSpPr>
        <p:spPr>
          <a:xfrm>
            <a:off x="7339963" y="2535900"/>
            <a:ext cx="1581000" cy="651900"/>
          </a:xfrm>
          <a:prstGeom prst="rect">
            <a:avLst/>
          </a:prstGeom>
        </p:spPr>
        <p:txBody>
          <a:bodyPr anchorCtr="0" anchor="t" bIns="54000" lIns="180000" spcFirstLastPara="1" rIns="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500" name="Google Shape;500;p37"/>
          <p:cNvSpPr txBox="1"/>
          <p:nvPr>
            <p:ph idx="15" type="title"/>
          </p:nvPr>
        </p:nvSpPr>
        <p:spPr>
          <a:xfrm>
            <a:off x="3780063" y="2535900"/>
            <a:ext cx="1581000" cy="651900"/>
          </a:xfrm>
          <a:prstGeom prst="rect">
            <a:avLst/>
          </a:prstGeom>
        </p:spPr>
        <p:txBody>
          <a:bodyPr anchorCtr="0" anchor="t" bIns="54000" lIns="180000" spcFirstLastPara="1" rIns="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501" name="Google Shape;501;p37"/>
          <p:cNvSpPr txBox="1"/>
          <p:nvPr>
            <p:ph idx="16" type="title"/>
          </p:nvPr>
        </p:nvSpPr>
        <p:spPr>
          <a:xfrm>
            <a:off x="5557163" y="2535900"/>
            <a:ext cx="1581000" cy="651900"/>
          </a:xfrm>
          <a:prstGeom prst="rect">
            <a:avLst/>
          </a:prstGeom>
        </p:spPr>
        <p:txBody>
          <a:bodyPr anchorCtr="0" anchor="t" bIns="54000" lIns="180000" spcFirstLastPara="1" rIns="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502" name="Google Shape;502;p37"/>
          <p:cNvSpPr txBox="1"/>
          <p:nvPr>
            <p:ph idx="17" type="title"/>
          </p:nvPr>
        </p:nvSpPr>
        <p:spPr>
          <a:xfrm>
            <a:off x="227650" y="2535900"/>
            <a:ext cx="1581000" cy="651900"/>
          </a:xfrm>
          <a:prstGeom prst="rect">
            <a:avLst/>
          </a:prstGeom>
        </p:spPr>
        <p:txBody>
          <a:bodyPr anchorCtr="0" anchor="t" bIns="54000" lIns="180000" spcFirstLastPara="1" rIns="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503" name="Google Shape;503;p37"/>
          <p:cNvSpPr txBox="1"/>
          <p:nvPr>
            <p:ph idx="18" type="title"/>
          </p:nvPr>
        </p:nvSpPr>
        <p:spPr>
          <a:xfrm>
            <a:off x="2004750" y="2535900"/>
            <a:ext cx="1581000" cy="651900"/>
          </a:xfrm>
          <a:prstGeom prst="rect">
            <a:avLst/>
          </a:prstGeom>
        </p:spPr>
        <p:txBody>
          <a:bodyPr anchorCtr="0" anchor="t" bIns="54000" lIns="180000" spcFirstLastPara="1" rIns="0" wrap="square" tIns="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p:txBody>
      </p:sp>
      <p:sp>
        <p:nvSpPr>
          <p:cNvPr id="504" name="Google Shape;504;p37"/>
          <p:cNvSpPr txBox="1"/>
          <p:nvPr>
            <p:ph idx="1" type="subTitle"/>
          </p:nvPr>
        </p:nvSpPr>
        <p:spPr>
          <a:xfrm>
            <a:off x="594025" y="184700"/>
            <a:ext cx="3696300" cy="153900"/>
          </a:xfrm>
          <a:prstGeom prst="rect">
            <a:avLst/>
          </a:prstGeom>
        </p:spPr>
        <p:txBody>
          <a:bodyPr anchorCtr="0" anchor="ctr" bIns="0" lIns="0" spcFirstLastPara="1" rIns="0" wrap="square" tIns="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p:txBody>
      </p:sp>
      <p:sp>
        <p:nvSpPr>
          <p:cNvPr id="505" name="Google Shape;505;p37"/>
          <p:cNvSpPr txBox="1"/>
          <p:nvPr>
            <p:ph idx="19" type="body"/>
          </p:nvPr>
        </p:nvSpPr>
        <p:spPr>
          <a:xfrm>
            <a:off x="223881" y="44915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06" name="Google Shape;506;p37"/>
          <p:cNvSpPr txBox="1"/>
          <p:nvPr>
            <p:ph idx="20" type="body"/>
          </p:nvPr>
        </p:nvSpPr>
        <p:spPr>
          <a:xfrm>
            <a:off x="2004019" y="44915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07" name="Google Shape;507;p37"/>
          <p:cNvSpPr txBox="1"/>
          <p:nvPr>
            <p:ph idx="21" type="body"/>
          </p:nvPr>
        </p:nvSpPr>
        <p:spPr>
          <a:xfrm>
            <a:off x="3780063" y="44915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08" name="Google Shape;508;p37"/>
          <p:cNvSpPr txBox="1"/>
          <p:nvPr>
            <p:ph idx="22" type="body"/>
          </p:nvPr>
        </p:nvSpPr>
        <p:spPr>
          <a:xfrm>
            <a:off x="5557163" y="44915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09" name="Google Shape;509;p37"/>
          <p:cNvSpPr txBox="1"/>
          <p:nvPr>
            <p:ph idx="23" type="body"/>
          </p:nvPr>
        </p:nvSpPr>
        <p:spPr>
          <a:xfrm>
            <a:off x="7334263" y="44915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0" name="Google Shape;510;p37"/>
          <p:cNvSpPr txBox="1"/>
          <p:nvPr>
            <p:ph idx="24" type="body"/>
          </p:nvPr>
        </p:nvSpPr>
        <p:spPr>
          <a:xfrm>
            <a:off x="226606" y="38396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1" name="Google Shape;511;p37"/>
          <p:cNvSpPr txBox="1"/>
          <p:nvPr>
            <p:ph idx="25" type="body"/>
          </p:nvPr>
        </p:nvSpPr>
        <p:spPr>
          <a:xfrm>
            <a:off x="2006744" y="38396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2" name="Google Shape;512;p37"/>
          <p:cNvSpPr txBox="1"/>
          <p:nvPr>
            <p:ph idx="26" type="body"/>
          </p:nvPr>
        </p:nvSpPr>
        <p:spPr>
          <a:xfrm>
            <a:off x="3782788" y="38396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3" name="Google Shape;513;p37"/>
          <p:cNvSpPr txBox="1"/>
          <p:nvPr>
            <p:ph idx="27" type="body"/>
          </p:nvPr>
        </p:nvSpPr>
        <p:spPr>
          <a:xfrm>
            <a:off x="5559888" y="38396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4" name="Google Shape;514;p37"/>
          <p:cNvSpPr txBox="1"/>
          <p:nvPr>
            <p:ph idx="28" type="body"/>
          </p:nvPr>
        </p:nvSpPr>
        <p:spPr>
          <a:xfrm>
            <a:off x="7339713" y="3839688"/>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5" name="Google Shape;515;p37"/>
          <p:cNvSpPr txBox="1"/>
          <p:nvPr>
            <p:ph idx="29" type="body"/>
          </p:nvPr>
        </p:nvSpPr>
        <p:spPr>
          <a:xfrm>
            <a:off x="223519" y="3187800"/>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6" name="Google Shape;516;p37"/>
          <p:cNvSpPr txBox="1"/>
          <p:nvPr>
            <p:ph idx="30" type="body"/>
          </p:nvPr>
        </p:nvSpPr>
        <p:spPr>
          <a:xfrm>
            <a:off x="2003656" y="3187800"/>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7" name="Google Shape;517;p37"/>
          <p:cNvSpPr txBox="1"/>
          <p:nvPr>
            <p:ph idx="31" type="body"/>
          </p:nvPr>
        </p:nvSpPr>
        <p:spPr>
          <a:xfrm>
            <a:off x="3779701" y="3187800"/>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8" name="Google Shape;518;p37"/>
          <p:cNvSpPr txBox="1"/>
          <p:nvPr>
            <p:ph idx="32" type="body"/>
          </p:nvPr>
        </p:nvSpPr>
        <p:spPr>
          <a:xfrm>
            <a:off x="5556800" y="3187800"/>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19" name="Google Shape;519;p37"/>
          <p:cNvSpPr txBox="1"/>
          <p:nvPr>
            <p:ph idx="33" type="body"/>
          </p:nvPr>
        </p:nvSpPr>
        <p:spPr>
          <a:xfrm>
            <a:off x="7336626" y="3187800"/>
            <a:ext cx="1580400" cy="651600"/>
          </a:xfrm>
          <a:prstGeom prst="rect">
            <a:avLst/>
          </a:prstGeom>
        </p:spPr>
        <p:txBody>
          <a:bodyPr anchorCtr="0" anchor="t" bIns="54000" lIns="180000" spcFirstLastPara="1" rIns="0" wrap="square" tIns="0">
            <a:no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20" name="Shape 520"/>
        <p:cNvGrpSpPr/>
        <p:nvPr/>
      </p:nvGrpSpPr>
      <p:grpSpPr>
        <a:xfrm>
          <a:off x="0" y="0"/>
          <a:ext cx="0" cy="0"/>
          <a:chOff x="0" y="0"/>
          <a:chExt cx="0" cy="0"/>
        </a:xfrm>
      </p:grpSpPr>
      <p:sp>
        <p:nvSpPr>
          <p:cNvPr id="521" name="Google Shape;521;p3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22" name="Google Shape;522;p3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523" name="Shape 523"/>
        <p:cNvGrpSpPr/>
        <p:nvPr/>
      </p:nvGrpSpPr>
      <p:grpSpPr>
        <a:xfrm>
          <a:off x="0" y="0"/>
          <a:ext cx="0" cy="0"/>
          <a:chOff x="0" y="0"/>
          <a:chExt cx="0" cy="0"/>
        </a:xfrm>
      </p:grpSpPr>
      <p:sp>
        <p:nvSpPr>
          <p:cNvPr id="524" name="Google Shape;524;p39"/>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525" name="Shape 525"/>
        <p:cNvGrpSpPr/>
        <p:nvPr/>
      </p:nvGrpSpPr>
      <p:grpSpPr>
        <a:xfrm>
          <a:off x="0" y="0"/>
          <a:ext cx="0" cy="0"/>
          <a:chOff x="0" y="0"/>
          <a:chExt cx="0" cy="0"/>
        </a:xfrm>
      </p:grpSpPr>
      <p:sp>
        <p:nvSpPr>
          <p:cNvPr id="526" name="Google Shape;526;p4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p:txBody>
      </p:sp>
      <p:sp>
        <p:nvSpPr>
          <p:cNvPr id="527" name="Google Shape;527;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 and two columns">
    <p:spTree>
      <p:nvGrpSpPr>
        <p:cNvPr id="528" name="Shape 528"/>
        <p:cNvGrpSpPr/>
        <p:nvPr/>
      </p:nvGrpSpPr>
      <p:grpSpPr>
        <a:xfrm>
          <a:off x="0" y="0"/>
          <a:ext cx="0" cy="0"/>
          <a:chOff x="0" y="0"/>
          <a:chExt cx="0" cy="0"/>
        </a:xfrm>
      </p:grpSpPr>
      <p:sp>
        <p:nvSpPr>
          <p:cNvPr id="529" name="Google Shape;529;p4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p:txBody>
      </p:sp>
      <p:sp>
        <p:nvSpPr>
          <p:cNvPr id="530" name="Google Shape;530;p4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31" name="Google Shape;531;p4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32" name="Shape 532"/>
        <p:cNvGrpSpPr/>
        <p:nvPr/>
      </p:nvGrpSpPr>
      <p:grpSpPr>
        <a:xfrm>
          <a:off x="0" y="0"/>
          <a:ext cx="0" cy="0"/>
          <a:chOff x="0" y="0"/>
          <a:chExt cx="0" cy="0"/>
        </a:xfrm>
      </p:grpSpPr>
      <p:sp>
        <p:nvSpPr>
          <p:cNvPr id="533" name="Google Shape;533;p4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34" name="Shape 534"/>
        <p:cNvGrpSpPr/>
        <p:nvPr/>
      </p:nvGrpSpPr>
      <p:grpSpPr>
        <a:xfrm>
          <a:off x="0" y="0"/>
          <a:ext cx="0" cy="0"/>
          <a:chOff x="0" y="0"/>
          <a:chExt cx="0" cy="0"/>
        </a:xfrm>
      </p:grpSpPr>
      <p:sp>
        <p:nvSpPr>
          <p:cNvPr id="535" name="Google Shape;535;p4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6" name="Google Shape;536;p4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37" name="Shape 537"/>
        <p:cNvGrpSpPr/>
        <p:nvPr/>
      </p:nvGrpSpPr>
      <p:grpSpPr>
        <a:xfrm>
          <a:off x="0" y="0"/>
          <a:ext cx="0" cy="0"/>
          <a:chOff x="0" y="0"/>
          <a:chExt cx="0" cy="0"/>
        </a:xfrm>
      </p:grpSpPr>
      <p:sp>
        <p:nvSpPr>
          <p:cNvPr id="538" name="Google Shape;538;p44"/>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39" name="Shape 539"/>
        <p:cNvGrpSpPr/>
        <p:nvPr/>
      </p:nvGrpSpPr>
      <p:grpSpPr>
        <a:xfrm>
          <a:off x="0" y="0"/>
          <a:ext cx="0" cy="0"/>
          <a:chOff x="0" y="0"/>
          <a:chExt cx="0" cy="0"/>
        </a:xfrm>
      </p:grpSpPr>
      <p:sp>
        <p:nvSpPr>
          <p:cNvPr id="540" name="Google Shape;540;p45"/>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41" name="Google Shape;541;p45"/>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2" name="Google Shape;542;p45"/>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43" name="Shape 543"/>
        <p:cNvGrpSpPr/>
        <p:nvPr/>
      </p:nvGrpSpPr>
      <p:grpSpPr>
        <a:xfrm>
          <a:off x="0" y="0"/>
          <a:ext cx="0" cy="0"/>
          <a:chOff x="0" y="0"/>
          <a:chExt cx="0" cy="0"/>
        </a:xfrm>
      </p:grpSpPr>
      <p:sp>
        <p:nvSpPr>
          <p:cNvPr id="544" name="Google Shape;544;p4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000"/>
              <a:buNone/>
              <a:defRPr/>
            </a:lvl1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45" name="Shape 545"/>
        <p:cNvGrpSpPr/>
        <p:nvPr/>
      </p:nvGrpSpPr>
      <p:grpSpPr>
        <a:xfrm>
          <a:off x="0" y="0"/>
          <a:ext cx="0" cy="0"/>
          <a:chOff x="0" y="0"/>
          <a:chExt cx="0" cy="0"/>
        </a:xfrm>
      </p:grpSpPr>
      <p:sp>
        <p:nvSpPr>
          <p:cNvPr id="546" name="Google Shape;546;p47"/>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7" name="Google Shape;547;p47"/>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292100" lvl="0" marL="457200" algn="ctr">
              <a:spcBef>
                <a:spcPts val="0"/>
              </a:spcBef>
              <a:spcAft>
                <a:spcPts val="0"/>
              </a:spcAft>
              <a:buSzPts val="1000"/>
              <a:buChar char="●"/>
              <a:defRPr/>
            </a:lvl1pPr>
            <a:lvl2pPr indent="-292100" lvl="1" marL="914400" algn="ctr">
              <a:spcBef>
                <a:spcPts val="0"/>
              </a:spcBef>
              <a:spcAft>
                <a:spcPts val="0"/>
              </a:spcAft>
              <a:buSzPts val="1000"/>
              <a:buChar char="○"/>
              <a:defRPr/>
            </a:lvl2pPr>
            <a:lvl3pPr indent="-292100" lvl="2" marL="1371600" algn="ctr">
              <a:spcBef>
                <a:spcPts val="0"/>
              </a:spcBef>
              <a:spcAft>
                <a:spcPts val="0"/>
              </a:spcAft>
              <a:buSzPts val="1000"/>
              <a:buChar char="■"/>
              <a:defRPr/>
            </a:lvl3pPr>
            <a:lvl4pPr indent="-292100" lvl="3" marL="1828800" algn="ctr">
              <a:spcBef>
                <a:spcPts val="0"/>
              </a:spcBef>
              <a:spcAft>
                <a:spcPts val="0"/>
              </a:spcAft>
              <a:buSzPts val="1000"/>
              <a:buChar char="●"/>
              <a:defRPr/>
            </a:lvl4pPr>
            <a:lvl5pPr indent="-292100" lvl="4" marL="2286000" algn="ctr">
              <a:spcBef>
                <a:spcPts val="0"/>
              </a:spcBef>
              <a:spcAft>
                <a:spcPts val="0"/>
              </a:spcAft>
              <a:buSzPts val="1000"/>
              <a:buChar char="○"/>
              <a:defRPr/>
            </a:lvl5pPr>
            <a:lvl6pPr indent="-292100" lvl="5" marL="2743200" algn="ctr">
              <a:spcBef>
                <a:spcPts val="0"/>
              </a:spcBef>
              <a:spcAft>
                <a:spcPts val="0"/>
              </a:spcAft>
              <a:buSzPts val="1000"/>
              <a:buChar char="■"/>
              <a:defRPr/>
            </a:lvl6pPr>
            <a:lvl7pPr indent="-292100" lvl="6" marL="3200400" algn="ctr">
              <a:spcBef>
                <a:spcPts val="0"/>
              </a:spcBef>
              <a:spcAft>
                <a:spcPts val="0"/>
              </a:spcAft>
              <a:buSzPts val="1000"/>
              <a:buChar char="●"/>
              <a:defRPr/>
            </a:lvl7pPr>
            <a:lvl8pPr indent="-292100" lvl="7" marL="3657600" algn="ctr">
              <a:spcBef>
                <a:spcPts val="0"/>
              </a:spcBef>
              <a:spcAft>
                <a:spcPts val="0"/>
              </a:spcAft>
              <a:buSzPts val="1000"/>
              <a:buChar char="○"/>
              <a:defRPr/>
            </a:lvl8pPr>
            <a:lvl9pPr indent="-292100" lvl="8" marL="4114800" algn="ctr">
              <a:spcBef>
                <a:spcPts val="0"/>
              </a:spcBef>
              <a:spcAft>
                <a:spcPts val="0"/>
              </a:spcAft>
              <a:buSzPts val="10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548" name="Shape 548"/>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549" name="Shape 549"/>
        <p:cNvGrpSpPr/>
        <p:nvPr/>
      </p:nvGrpSpPr>
      <p:grpSpPr>
        <a:xfrm>
          <a:off x="0" y="0"/>
          <a:ext cx="0" cy="0"/>
          <a:chOff x="0" y="0"/>
          <a:chExt cx="0" cy="0"/>
        </a:xfrm>
      </p:grpSpPr>
      <p:sp>
        <p:nvSpPr>
          <p:cNvPr id="550" name="Google Shape;550;p49"/>
          <p:cNvSpPr txBox="1"/>
          <p:nvPr>
            <p:ph type="title"/>
          </p:nvPr>
        </p:nvSpPr>
        <p:spPr>
          <a:xfrm>
            <a:off x="677325" y="1832775"/>
            <a:ext cx="3217200" cy="14841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p:txBody>
      </p:sp>
      <p:sp>
        <p:nvSpPr>
          <p:cNvPr id="551" name="Google Shape;551;p49"/>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52" name="Google Shape;552;p49"/>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53" name="Google Shape;553;p49"/>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54" name="Google Shape;554;p49"/>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55" name="Google Shape;555;p49"/>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56" name="Google Shape;556;p49"/>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 body and image">
    <p:spTree>
      <p:nvGrpSpPr>
        <p:cNvPr id="557" name="Shape 557"/>
        <p:cNvGrpSpPr/>
        <p:nvPr/>
      </p:nvGrpSpPr>
      <p:grpSpPr>
        <a:xfrm>
          <a:off x="0" y="0"/>
          <a:ext cx="0" cy="0"/>
          <a:chOff x="0" y="0"/>
          <a:chExt cx="0" cy="0"/>
        </a:xfrm>
      </p:grpSpPr>
      <p:sp>
        <p:nvSpPr>
          <p:cNvPr id="558" name="Google Shape;558;p5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p:txBody>
      </p:sp>
      <p:sp>
        <p:nvSpPr>
          <p:cNvPr id="559" name="Google Shape;559;p50"/>
          <p:cNvSpPr txBox="1"/>
          <p:nvPr>
            <p:ph idx="1" type="body"/>
          </p:nvPr>
        </p:nvSpPr>
        <p:spPr>
          <a:xfrm>
            <a:off x="311700" y="1152475"/>
            <a:ext cx="4473900" cy="34164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60" name="Google Shape;560;p50"/>
          <p:cNvSpPr/>
          <p:nvPr>
            <p:ph idx="2" type="pic"/>
          </p:nvPr>
        </p:nvSpPr>
        <p:spPr>
          <a:xfrm>
            <a:off x="4992024" y="1152775"/>
            <a:ext cx="3840300" cy="3416400"/>
          </a:xfrm>
          <a:prstGeom prst="rect">
            <a:avLst/>
          </a:prstGeom>
          <a:no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Two big ideas">
    <p:spTree>
      <p:nvGrpSpPr>
        <p:cNvPr id="561" name="Shape 561"/>
        <p:cNvGrpSpPr/>
        <p:nvPr/>
      </p:nvGrpSpPr>
      <p:grpSpPr>
        <a:xfrm>
          <a:off x="0" y="0"/>
          <a:ext cx="0" cy="0"/>
          <a:chOff x="0" y="0"/>
          <a:chExt cx="0" cy="0"/>
        </a:xfrm>
      </p:grpSpPr>
      <p:sp>
        <p:nvSpPr>
          <p:cNvPr id="562" name="Google Shape;562;p51"/>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63" name="Google Shape;563;p51"/>
          <p:cNvSpPr txBox="1"/>
          <p:nvPr>
            <p:ph idx="1" type="body"/>
          </p:nvPr>
        </p:nvSpPr>
        <p:spPr>
          <a:xfrm>
            <a:off x="483150" y="2237788"/>
            <a:ext cx="36198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64" name="Google Shape;564;p51"/>
          <p:cNvSpPr txBox="1"/>
          <p:nvPr>
            <p:ph idx="2" type="body"/>
          </p:nvPr>
        </p:nvSpPr>
        <p:spPr>
          <a:xfrm>
            <a:off x="5048000" y="2237788"/>
            <a:ext cx="36198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65" name="Google Shape;565;p51"/>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66" name="Google Shape;566;p51"/>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Three big ideas">
    <p:spTree>
      <p:nvGrpSpPr>
        <p:cNvPr id="567" name="Shape 567"/>
        <p:cNvGrpSpPr/>
        <p:nvPr/>
      </p:nvGrpSpPr>
      <p:grpSpPr>
        <a:xfrm>
          <a:off x="0" y="0"/>
          <a:ext cx="0" cy="0"/>
          <a:chOff x="0" y="0"/>
          <a:chExt cx="0" cy="0"/>
        </a:xfrm>
      </p:grpSpPr>
      <p:sp>
        <p:nvSpPr>
          <p:cNvPr id="568" name="Google Shape;568;p52"/>
          <p:cNvSpPr txBox="1"/>
          <p:nvPr>
            <p:ph idx="1" type="body"/>
          </p:nvPr>
        </p:nvSpPr>
        <p:spPr>
          <a:xfrm>
            <a:off x="483175" y="2417500"/>
            <a:ext cx="24555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69" name="Google Shape;569;p52"/>
          <p:cNvSpPr txBox="1"/>
          <p:nvPr>
            <p:ph idx="2" type="body"/>
          </p:nvPr>
        </p:nvSpPr>
        <p:spPr>
          <a:xfrm>
            <a:off x="3347725" y="2417500"/>
            <a:ext cx="24555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70" name="Google Shape;570;p52"/>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71" name="Google Shape;571;p52"/>
          <p:cNvSpPr txBox="1"/>
          <p:nvPr>
            <p:ph idx="3"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72" name="Google Shape;572;p52"/>
          <p:cNvSpPr txBox="1"/>
          <p:nvPr>
            <p:ph idx="4"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73" name="Google Shape;573;p52"/>
          <p:cNvSpPr txBox="1"/>
          <p:nvPr>
            <p:ph idx="5"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74" name="Google Shape;574;p52"/>
          <p:cNvSpPr txBox="1"/>
          <p:nvPr>
            <p:ph idx="6" type="body"/>
          </p:nvPr>
        </p:nvSpPr>
        <p:spPr>
          <a:xfrm>
            <a:off x="6212275" y="2417500"/>
            <a:ext cx="24555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Four big ideas">
    <p:spTree>
      <p:nvGrpSpPr>
        <p:cNvPr id="575" name="Shape 575"/>
        <p:cNvGrpSpPr/>
        <p:nvPr/>
      </p:nvGrpSpPr>
      <p:grpSpPr>
        <a:xfrm>
          <a:off x="0" y="0"/>
          <a:ext cx="0" cy="0"/>
          <a:chOff x="0" y="0"/>
          <a:chExt cx="0" cy="0"/>
        </a:xfrm>
      </p:grpSpPr>
      <p:sp>
        <p:nvSpPr>
          <p:cNvPr id="576" name="Google Shape;576;p53"/>
          <p:cNvSpPr txBox="1"/>
          <p:nvPr>
            <p:ph idx="1" type="body"/>
          </p:nvPr>
        </p:nvSpPr>
        <p:spPr>
          <a:xfrm>
            <a:off x="366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77" name="Google Shape;577;p53"/>
          <p:cNvSpPr txBox="1"/>
          <p:nvPr>
            <p:ph idx="2" type="body"/>
          </p:nvPr>
        </p:nvSpPr>
        <p:spPr>
          <a:xfrm>
            <a:off x="4938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78" name="Google Shape;578;p53"/>
          <p:cNvSpPr txBox="1"/>
          <p:nvPr>
            <p:ph idx="3" type="body"/>
          </p:nvPr>
        </p:nvSpPr>
        <p:spPr>
          <a:xfrm>
            <a:off x="366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79" name="Google Shape;579;p53"/>
          <p:cNvSpPr txBox="1"/>
          <p:nvPr>
            <p:ph idx="4" type="body"/>
          </p:nvPr>
        </p:nvSpPr>
        <p:spPr>
          <a:xfrm>
            <a:off x="4938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580" name="Google Shape;580;p53"/>
          <p:cNvSpPr txBox="1"/>
          <p:nvPr>
            <p:ph type="title"/>
          </p:nvPr>
        </p:nvSpPr>
        <p:spPr>
          <a:xfrm>
            <a:off x="366750"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81" name="Google Shape;581;p53"/>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82" name="Google Shape;582;p53"/>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83" name="Google Shape;583;p53"/>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84" name="Google Shape;584;p53"/>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 and image">
    <p:spTree>
      <p:nvGrpSpPr>
        <p:cNvPr id="585" name="Shape 585"/>
        <p:cNvGrpSpPr/>
        <p:nvPr/>
      </p:nvGrpSpPr>
      <p:grpSpPr>
        <a:xfrm>
          <a:off x="0" y="0"/>
          <a:ext cx="0" cy="0"/>
          <a:chOff x="0" y="0"/>
          <a:chExt cx="0" cy="0"/>
        </a:xfrm>
      </p:grpSpPr>
      <p:sp>
        <p:nvSpPr>
          <p:cNvPr id="586" name="Google Shape;586;p5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p:txBody>
      </p:sp>
      <p:sp>
        <p:nvSpPr>
          <p:cNvPr id="587" name="Google Shape;587;p54"/>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Two storyboards">
    <p:spTree>
      <p:nvGrpSpPr>
        <p:cNvPr id="588" name="Shape 588"/>
        <p:cNvGrpSpPr/>
        <p:nvPr/>
      </p:nvGrpSpPr>
      <p:grpSpPr>
        <a:xfrm>
          <a:off x="0" y="0"/>
          <a:ext cx="0" cy="0"/>
          <a:chOff x="0" y="0"/>
          <a:chExt cx="0" cy="0"/>
        </a:xfrm>
      </p:grpSpPr>
      <p:sp>
        <p:nvSpPr>
          <p:cNvPr id="589" name="Google Shape;589;p55"/>
          <p:cNvSpPr txBox="1"/>
          <p:nvPr>
            <p:ph idx="1" type="body"/>
          </p:nvPr>
        </p:nvSpPr>
        <p:spPr>
          <a:xfrm>
            <a:off x="311700"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90" name="Google Shape;590;p55"/>
          <p:cNvSpPr/>
          <p:nvPr>
            <p:ph idx="2" type="pic"/>
          </p:nvPr>
        </p:nvSpPr>
        <p:spPr>
          <a:xfrm>
            <a:off x="4804825" y="1133300"/>
            <a:ext cx="4027500" cy="2392800"/>
          </a:xfrm>
          <a:prstGeom prst="rect">
            <a:avLst/>
          </a:prstGeom>
          <a:noFill/>
          <a:ln>
            <a:noFill/>
          </a:ln>
        </p:spPr>
      </p:sp>
      <p:sp>
        <p:nvSpPr>
          <p:cNvPr id="591" name="Google Shape;591;p55"/>
          <p:cNvSpPr/>
          <p:nvPr>
            <p:ph idx="3" type="pic"/>
          </p:nvPr>
        </p:nvSpPr>
        <p:spPr>
          <a:xfrm>
            <a:off x="311725" y="1133300"/>
            <a:ext cx="4027500" cy="2392800"/>
          </a:xfrm>
          <a:prstGeom prst="rect">
            <a:avLst/>
          </a:prstGeom>
          <a:noFill/>
          <a:ln>
            <a:noFill/>
          </a:ln>
        </p:spPr>
      </p:sp>
      <p:sp>
        <p:nvSpPr>
          <p:cNvPr id="592" name="Google Shape;592;p55"/>
          <p:cNvSpPr txBox="1"/>
          <p:nvPr>
            <p:ph idx="4" type="body"/>
          </p:nvPr>
        </p:nvSpPr>
        <p:spPr>
          <a:xfrm>
            <a:off x="4804825"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93" name="Google Shape;593;p5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p:txBody>
      </p:sp>
      <p:sp>
        <p:nvSpPr>
          <p:cNvPr id="594" name="Google Shape;594;p55"/>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595" name="Google Shape;595;p55"/>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Three storyboards">
    <p:spTree>
      <p:nvGrpSpPr>
        <p:cNvPr id="596" name="Shape 596"/>
        <p:cNvGrpSpPr/>
        <p:nvPr/>
      </p:nvGrpSpPr>
      <p:grpSpPr>
        <a:xfrm>
          <a:off x="0" y="0"/>
          <a:ext cx="0" cy="0"/>
          <a:chOff x="0" y="0"/>
          <a:chExt cx="0" cy="0"/>
        </a:xfrm>
      </p:grpSpPr>
      <p:sp>
        <p:nvSpPr>
          <p:cNvPr id="597" name="Google Shape;597;p56"/>
          <p:cNvSpPr txBox="1"/>
          <p:nvPr>
            <p:ph idx="1" type="body"/>
          </p:nvPr>
        </p:nvSpPr>
        <p:spPr>
          <a:xfrm>
            <a:off x="31170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98" name="Google Shape;598;p56"/>
          <p:cNvSpPr/>
          <p:nvPr>
            <p:ph idx="2" type="pic"/>
          </p:nvPr>
        </p:nvSpPr>
        <p:spPr>
          <a:xfrm>
            <a:off x="6205225" y="1128325"/>
            <a:ext cx="2627100" cy="2273100"/>
          </a:xfrm>
          <a:prstGeom prst="rect">
            <a:avLst/>
          </a:prstGeom>
          <a:noFill/>
          <a:ln>
            <a:noFill/>
          </a:ln>
        </p:spPr>
      </p:sp>
      <p:sp>
        <p:nvSpPr>
          <p:cNvPr id="599" name="Google Shape;599;p56"/>
          <p:cNvSpPr/>
          <p:nvPr>
            <p:ph idx="3" type="pic"/>
          </p:nvPr>
        </p:nvSpPr>
        <p:spPr>
          <a:xfrm>
            <a:off x="311725" y="1128325"/>
            <a:ext cx="2627100" cy="2273100"/>
          </a:xfrm>
          <a:prstGeom prst="rect">
            <a:avLst/>
          </a:prstGeom>
          <a:noFill/>
          <a:ln>
            <a:noFill/>
          </a:ln>
        </p:spPr>
      </p:sp>
      <p:sp>
        <p:nvSpPr>
          <p:cNvPr id="600" name="Google Shape;600;p56"/>
          <p:cNvSpPr txBox="1"/>
          <p:nvPr>
            <p:ph idx="4" type="body"/>
          </p:nvPr>
        </p:nvSpPr>
        <p:spPr>
          <a:xfrm>
            <a:off x="6205225"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01" name="Google Shape;601;p56"/>
          <p:cNvSpPr/>
          <p:nvPr>
            <p:ph idx="5" type="pic"/>
          </p:nvPr>
        </p:nvSpPr>
        <p:spPr>
          <a:xfrm>
            <a:off x="3255250" y="1128325"/>
            <a:ext cx="2627100" cy="2273100"/>
          </a:xfrm>
          <a:prstGeom prst="rect">
            <a:avLst/>
          </a:prstGeom>
          <a:noFill/>
          <a:ln>
            <a:noFill/>
          </a:ln>
        </p:spPr>
      </p:sp>
      <p:sp>
        <p:nvSpPr>
          <p:cNvPr id="602" name="Google Shape;602;p56"/>
          <p:cNvSpPr txBox="1"/>
          <p:nvPr>
            <p:ph idx="6" type="body"/>
          </p:nvPr>
        </p:nvSpPr>
        <p:spPr>
          <a:xfrm>
            <a:off x="325525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03" name="Google Shape;603;p5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p:txBody>
      </p:sp>
      <p:sp>
        <p:nvSpPr>
          <p:cNvPr id="604" name="Google Shape;604;p56"/>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605" name="Google Shape;605;p56"/>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606" name="Google Shape;606;p56"/>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Image only">
    <p:spTree>
      <p:nvGrpSpPr>
        <p:cNvPr id="607" name="Shape 607"/>
        <p:cNvGrpSpPr/>
        <p:nvPr/>
      </p:nvGrpSpPr>
      <p:grpSpPr>
        <a:xfrm>
          <a:off x="0" y="0"/>
          <a:ext cx="0" cy="0"/>
          <a:chOff x="0" y="0"/>
          <a:chExt cx="0" cy="0"/>
        </a:xfrm>
      </p:grpSpPr>
      <p:sp>
        <p:nvSpPr>
          <p:cNvPr id="608" name="Google Shape;608;p57"/>
          <p:cNvSpPr/>
          <p:nvPr>
            <p:ph idx="2" type="pic"/>
          </p:nvPr>
        </p:nvSpPr>
        <p:spPr>
          <a:xfrm>
            <a:off x="311700" y="445025"/>
            <a:ext cx="8520600" cy="4218300"/>
          </a:xfrm>
          <a:prstGeom prst="rect">
            <a:avLst/>
          </a:prstGeom>
          <a:noFill/>
          <a:ln>
            <a:no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Image grid">
    <p:spTree>
      <p:nvGrpSpPr>
        <p:cNvPr id="609" name="Shape 609"/>
        <p:cNvGrpSpPr/>
        <p:nvPr/>
      </p:nvGrpSpPr>
      <p:grpSpPr>
        <a:xfrm>
          <a:off x="0" y="0"/>
          <a:ext cx="0" cy="0"/>
          <a:chOff x="0" y="0"/>
          <a:chExt cx="0" cy="0"/>
        </a:xfrm>
      </p:grpSpPr>
      <p:sp>
        <p:nvSpPr>
          <p:cNvPr id="610" name="Google Shape;610;p58"/>
          <p:cNvSpPr/>
          <p:nvPr>
            <p:ph idx="2" type="pic"/>
          </p:nvPr>
        </p:nvSpPr>
        <p:spPr>
          <a:xfrm>
            <a:off x="3389600" y="118913"/>
            <a:ext cx="1643700" cy="1535100"/>
          </a:xfrm>
          <a:prstGeom prst="rect">
            <a:avLst/>
          </a:prstGeom>
          <a:noFill/>
          <a:ln>
            <a:noFill/>
          </a:ln>
        </p:spPr>
      </p:sp>
      <p:sp>
        <p:nvSpPr>
          <p:cNvPr id="611" name="Google Shape;611;p58"/>
          <p:cNvSpPr/>
          <p:nvPr>
            <p:ph idx="3" type="pic"/>
          </p:nvPr>
        </p:nvSpPr>
        <p:spPr>
          <a:xfrm>
            <a:off x="5195935" y="118913"/>
            <a:ext cx="1643700" cy="1535100"/>
          </a:xfrm>
          <a:prstGeom prst="rect">
            <a:avLst/>
          </a:prstGeom>
          <a:noFill/>
          <a:ln>
            <a:noFill/>
          </a:ln>
        </p:spPr>
      </p:sp>
      <p:sp>
        <p:nvSpPr>
          <p:cNvPr id="612" name="Google Shape;612;p58"/>
          <p:cNvSpPr/>
          <p:nvPr>
            <p:ph idx="4" type="pic"/>
          </p:nvPr>
        </p:nvSpPr>
        <p:spPr>
          <a:xfrm>
            <a:off x="7002270" y="118913"/>
            <a:ext cx="1643700" cy="1535100"/>
          </a:xfrm>
          <a:prstGeom prst="rect">
            <a:avLst/>
          </a:prstGeom>
          <a:noFill/>
          <a:ln>
            <a:noFill/>
          </a:ln>
        </p:spPr>
      </p:sp>
      <p:sp>
        <p:nvSpPr>
          <p:cNvPr id="613" name="Google Shape;613;p58"/>
          <p:cNvSpPr/>
          <p:nvPr>
            <p:ph idx="5" type="pic"/>
          </p:nvPr>
        </p:nvSpPr>
        <p:spPr>
          <a:xfrm>
            <a:off x="3389588" y="1804212"/>
            <a:ext cx="1643700" cy="1535100"/>
          </a:xfrm>
          <a:prstGeom prst="rect">
            <a:avLst/>
          </a:prstGeom>
          <a:noFill/>
          <a:ln>
            <a:noFill/>
          </a:ln>
        </p:spPr>
      </p:sp>
      <p:sp>
        <p:nvSpPr>
          <p:cNvPr id="614" name="Google Shape;614;p58"/>
          <p:cNvSpPr/>
          <p:nvPr>
            <p:ph idx="6" type="pic"/>
          </p:nvPr>
        </p:nvSpPr>
        <p:spPr>
          <a:xfrm>
            <a:off x="5195922" y="1804212"/>
            <a:ext cx="1643700" cy="1535100"/>
          </a:xfrm>
          <a:prstGeom prst="rect">
            <a:avLst/>
          </a:prstGeom>
          <a:noFill/>
          <a:ln>
            <a:noFill/>
          </a:ln>
        </p:spPr>
      </p:sp>
      <p:sp>
        <p:nvSpPr>
          <p:cNvPr id="615" name="Google Shape;615;p58"/>
          <p:cNvSpPr/>
          <p:nvPr>
            <p:ph idx="7" type="pic"/>
          </p:nvPr>
        </p:nvSpPr>
        <p:spPr>
          <a:xfrm>
            <a:off x="7002257" y="1804212"/>
            <a:ext cx="1643700" cy="1535100"/>
          </a:xfrm>
          <a:prstGeom prst="rect">
            <a:avLst/>
          </a:prstGeom>
          <a:noFill/>
          <a:ln>
            <a:noFill/>
          </a:ln>
        </p:spPr>
      </p:sp>
      <p:sp>
        <p:nvSpPr>
          <p:cNvPr id="616" name="Google Shape;616;p58"/>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p:txBody>
      </p:sp>
      <p:sp>
        <p:nvSpPr>
          <p:cNvPr id="617" name="Google Shape;617;p58"/>
          <p:cNvSpPr/>
          <p:nvPr>
            <p:ph idx="8" type="pic"/>
          </p:nvPr>
        </p:nvSpPr>
        <p:spPr>
          <a:xfrm>
            <a:off x="3389588" y="3489487"/>
            <a:ext cx="1643700" cy="1535100"/>
          </a:xfrm>
          <a:prstGeom prst="rect">
            <a:avLst/>
          </a:prstGeom>
          <a:noFill/>
          <a:ln>
            <a:noFill/>
          </a:ln>
        </p:spPr>
      </p:sp>
      <p:sp>
        <p:nvSpPr>
          <p:cNvPr id="618" name="Google Shape;618;p58"/>
          <p:cNvSpPr/>
          <p:nvPr>
            <p:ph idx="9" type="pic"/>
          </p:nvPr>
        </p:nvSpPr>
        <p:spPr>
          <a:xfrm>
            <a:off x="5195922" y="3489487"/>
            <a:ext cx="1643700" cy="1535100"/>
          </a:xfrm>
          <a:prstGeom prst="rect">
            <a:avLst/>
          </a:prstGeom>
          <a:noFill/>
          <a:ln>
            <a:noFill/>
          </a:ln>
        </p:spPr>
      </p:sp>
      <p:sp>
        <p:nvSpPr>
          <p:cNvPr id="619" name="Google Shape;619;p58"/>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20" Type="http://schemas.openxmlformats.org/officeDocument/2006/relationships/slideLayout" Target="../slideLayouts/slideLayout31.xml"/><Relationship Id="rId42" Type="http://schemas.openxmlformats.org/officeDocument/2006/relationships/slideLayout" Target="../slideLayouts/slideLayout53.xml"/><Relationship Id="rId41" Type="http://schemas.openxmlformats.org/officeDocument/2006/relationships/slideLayout" Target="../slideLayouts/slideLayout52.xml"/><Relationship Id="rId22" Type="http://schemas.openxmlformats.org/officeDocument/2006/relationships/slideLayout" Target="../slideLayouts/slideLayout33.xml"/><Relationship Id="rId44" Type="http://schemas.openxmlformats.org/officeDocument/2006/relationships/slideLayout" Target="../slideLayouts/slideLayout55.xml"/><Relationship Id="rId21" Type="http://schemas.openxmlformats.org/officeDocument/2006/relationships/slideLayout" Target="../slideLayouts/slideLayout32.xml"/><Relationship Id="rId43" Type="http://schemas.openxmlformats.org/officeDocument/2006/relationships/slideLayout" Target="../slideLayouts/slideLayout54.xml"/><Relationship Id="rId24" Type="http://schemas.openxmlformats.org/officeDocument/2006/relationships/slideLayout" Target="../slideLayouts/slideLayout35.xml"/><Relationship Id="rId46" Type="http://schemas.openxmlformats.org/officeDocument/2006/relationships/theme" Target="../theme/theme3.xml"/><Relationship Id="rId23" Type="http://schemas.openxmlformats.org/officeDocument/2006/relationships/slideLayout" Target="../slideLayouts/slideLayout34.xml"/><Relationship Id="rId45" Type="http://schemas.openxmlformats.org/officeDocument/2006/relationships/slideLayout" Target="../slideLayouts/slideLayout56.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slideLayout" Target="../slideLayouts/slideLayout40.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11" Type="http://schemas.openxmlformats.org/officeDocument/2006/relationships/slideLayout" Target="../slideLayouts/slideLayout22.xml"/><Relationship Id="rId33" Type="http://schemas.openxmlformats.org/officeDocument/2006/relationships/slideLayout" Target="../slideLayouts/slideLayout44.xml"/><Relationship Id="rId10" Type="http://schemas.openxmlformats.org/officeDocument/2006/relationships/slideLayout" Target="../slideLayouts/slideLayout21.xml"/><Relationship Id="rId32" Type="http://schemas.openxmlformats.org/officeDocument/2006/relationships/slideLayout" Target="../slideLayouts/slideLayout43.xml"/><Relationship Id="rId13" Type="http://schemas.openxmlformats.org/officeDocument/2006/relationships/slideLayout" Target="../slideLayouts/slideLayout24.xml"/><Relationship Id="rId35" Type="http://schemas.openxmlformats.org/officeDocument/2006/relationships/slideLayout" Target="../slideLayouts/slideLayout46.xml"/><Relationship Id="rId12" Type="http://schemas.openxmlformats.org/officeDocument/2006/relationships/slideLayout" Target="../slideLayouts/slideLayout23.xml"/><Relationship Id="rId34" Type="http://schemas.openxmlformats.org/officeDocument/2006/relationships/slideLayout" Target="../slideLayouts/slideLayout45.xml"/><Relationship Id="rId15" Type="http://schemas.openxmlformats.org/officeDocument/2006/relationships/slideLayout" Target="../slideLayouts/slideLayout26.xml"/><Relationship Id="rId37" Type="http://schemas.openxmlformats.org/officeDocument/2006/relationships/slideLayout" Target="../slideLayouts/slideLayout48.xml"/><Relationship Id="rId14" Type="http://schemas.openxmlformats.org/officeDocument/2006/relationships/slideLayout" Target="../slideLayouts/slideLayout25.xml"/><Relationship Id="rId36" Type="http://schemas.openxmlformats.org/officeDocument/2006/relationships/slideLayout" Target="../slideLayouts/slideLayout47.xml"/><Relationship Id="rId17" Type="http://schemas.openxmlformats.org/officeDocument/2006/relationships/slideLayout" Target="../slideLayouts/slideLayout28.xml"/><Relationship Id="rId39" Type="http://schemas.openxmlformats.org/officeDocument/2006/relationships/slideLayout" Target="../slideLayouts/slideLayout50.xml"/><Relationship Id="rId16" Type="http://schemas.openxmlformats.org/officeDocument/2006/relationships/slideLayout" Target="../slideLayouts/slideLayout27.xml"/><Relationship Id="rId38" Type="http://schemas.openxmlformats.org/officeDocument/2006/relationships/slideLayout" Target="../slideLayouts/slideLayout49.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1pPr>
            <a:lvl2pPr lvl="1">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2pPr>
            <a:lvl3pPr lvl="2">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3pPr>
            <a:lvl4pPr lvl="3">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4pPr>
            <a:lvl5pPr lvl="4">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5pPr>
            <a:lvl6pPr lvl="5">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6pPr>
            <a:lvl7pPr lvl="6">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7pPr>
            <a:lvl8pPr lvl="7">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8pPr>
            <a:lvl9pPr lvl="8">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292100" lvl="0" marL="4572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1pPr>
            <a:lvl2pPr indent="-292100" lvl="1" marL="9144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2pPr>
            <a:lvl3pPr indent="-292100" lvl="2" marL="13716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3pPr>
            <a:lvl4pPr indent="-292100" lvl="3" marL="18288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4pPr>
            <a:lvl5pPr indent="-292100" lvl="4" marL="22860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5pPr>
            <a:lvl6pPr indent="-292100" lvl="5" marL="27432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6pPr>
            <a:lvl7pPr indent="-292100" lvl="6" marL="32004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7pPr>
            <a:lvl8pPr indent="-292100" lvl="7" marL="36576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8pPr>
            <a:lvl9pPr indent="-292100" lvl="8" marL="41148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1pPr>
            <a:lvl2pPr indent="0" lvl="1" marL="0" marR="0" rtl="0" algn="r">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2pPr>
            <a:lvl3pPr indent="0" lvl="2" marL="0" marR="0" rtl="0" algn="r">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3pPr>
            <a:lvl4pPr indent="0" lvl="3" marL="0" marR="0" rtl="0" algn="r">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4pPr>
            <a:lvl5pPr indent="0" lvl="4" marL="0" marR="0" rtl="0" algn="r">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5pPr>
            <a:lvl6pPr indent="0" lvl="5" marL="0" marR="0" rtl="0" algn="r">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6pPr>
            <a:lvl7pPr indent="0" lvl="6" marL="0" marR="0" rtl="0" algn="r">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7pPr>
            <a:lvl8pPr indent="0" lvl="7" marL="0" marR="0" rtl="0" algn="r">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8pPr>
            <a:lvl9pPr indent="0" lvl="8" marL="0" marR="0" rtl="0" algn="r">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16.png"/><Relationship Id="rId6"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6.xml"/><Relationship Id="rId3" Type="http://schemas.openxmlformats.org/officeDocument/2006/relationships/hyperlink" Target="https://promotingprogress.org/sites/default/files/2021-05/SDI_IEP_Tips.pdf" TargetMode="Externa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27.jpg"/><Relationship Id="rId4" Type="http://schemas.openxmlformats.org/officeDocument/2006/relationships/image" Target="../media/image2.jpg"/><Relationship Id="rId5" Type="http://schemas.openxmlformats.org/officeDocument/2006/relationships/image" Target="../media/image2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 Id="rId3" Type="http://schemas.openxmlformats.org/officeDocument/2006/relationships/image" Target="../media/image19.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 Id="rId3" Type="http://schemas.openxmlformats.org/officeDocument/2006/relationships/image" Target="../media/image25.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 Id="rId3" Type="http://schemas.openxmlformats.org/officeDocument/2006/relationships/image" Target="../media/image24.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28.jpg"/><Relationship Id="rId4" Type="http://schemas.openxmlformats.org/officeDocument/2006/relationships/image" Target="../media/image4.jpg"/><Relationship Id="rId5" Type="http://schemas.openxmlformats.org/officeDocument/2006/relationships/image" Target="../media/image27.jpg"/><Relationship Id="rId6" Type="http://schemas.openxmlformats.org/officeDocument/2006/relationships/image" Target="../media/image2.jpg"/><Relationship Id="rId7" Type="http://schemas.openxmlformats.org/officeDocument/2006/relationships/image" Target="../media/image3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3.xml"/><Relationship Id="rId3" Type="http://schemas.openxmlformats.org/officeDocument/2006/relationships/image" Target="../media/image23.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hyperlink" Target="https://www.yout-ube.com/watch?v=AnHiAWlrYQc"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59"/>
          <p:cNvSpPr/>
          <p:nvPr/>
        </p:nvSpPr>
        <p:spPr>
          <a:xfrm>
            <a:off x="38258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25" name="Google Shape;625;p59"/>
          <p:cNvSpPr/>
          <p:nvPr/>
        </p:nvSpPr>
        <p:spPr>
          <a:xfrm>
            <a:off x="2380538"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26" name="Google Shape;626;p59"/>
          <p:cNvSpPr/>
          <p:nvPr/>
        </p:nvSpPr>
        <p:spPr>
          <a:xfrm>
            <a:off x="912237"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27" name="Google Shape;627;p59"/>
          <p:cNvSpPr txBox="1"/>
          <p:nvPr>
            <p:ph type="title"/>
          </p:nvPr>
        </p:nvSpPr>
        <p:spPr>
          <a:xfrm>
            <a:off x="613800" y="567675"/>
            <a:ext cx="7916400" cy="4290000"/>
          </a:xfrm>
          <a:prstGeom prst="rect">
            <a:avLst/>
          </a:prstGeom>
        </p:spPr>
        <p:txBody>
          <a:bodyPr anchorCtr="0" anchor="b" bIns="0" lIns="0" spcFirstLastPara="1" rIns="0" wrap="square" tIns="0">
            <a:noAutofit/>
          </a:bodyPr>
          <a:lstStyle/>
          <a:p>
            <a:pPr indent="0" lvl="0" marL="0" rtl="0" algn="ctr">
              <a:lnSpc>
                <a:spcPct val="142857"/>
              </a:lnSpc>
              <a:spcBef>
                <a:spcPts val="0"/>
              </a:spcBef>
              <a:spcAft>
                <a:spcPts val="0"/>
              </a:spcAft>
              <a:buSzPts val="1100"/>
              <a:buNone/>
            </a:pPr>
            <a:r>
              <a:t/>
            </a:r>
            <a:endParaRPr b="1" sz="4650">
              <a:solidFill>
                <a:srgbClr val="141414"/>
              </a:solidFill>
              <a:latin typeface="Arial"/>
              <a:ea typeface="Arial"/>
              <a:cs typeface="Arial"/>
              <a:sym typeface="Arial"/>
            </a:endParaRPr>
          </a:p>
          <a:p>
            <a:pPr indent="0" lvl="0" marL="0" rtl="0" algn="ctr">
              <a:lnSpc>
                <a:spcPct val="142857"/>
              </a:lnSpc>
              <a:spcBef>
                <a:spcPts val="800"/>
              </a:spcBef>
              <a:spcAft>
                <a:spcPts val="0"/>
              </a:spcAft>
              <a:buSzPts val="1100"/>
              <a:buNone/>
            </a:pPr>
            <a:r>
              <a:t/>
            </a:r>
            <a:endParaRPr b="1" sz="4650">
              <a:solidFill>
                <a:srgbClr val="141414"/>
              </a:solidFill>
              <a:latin typeface="Arial"/>
              <a:ea typeface="Arial"/>
              <a:cs typeface="Arial"/>
              <a:sym typeface="Arial"/>
            </a:endParaRPr>
          </a:p>
          <a:p>
            <a:pPr indent="0" lvl="0" marL="0" rtl="0" algn="ctr">
              <a:lnSpc>
                <a:spcPct val="142857"/>
              </a:lnSpc>
              <a:spcBef>
                <a:spcPts val="800"/>
              </a:spcBef>
              <a:spcAft>
                <a:spcPts val="0"/>
              </a:spcAft>
              <a:buSzPts val="1100"/>
              <a:buNone/>
            </a:pPr>
            <a:r>
              <a:t/>
            </a:r>
            <a:endParaRPr b="1" sz="4650">
              <a:solidFill>
                <a:srgbClr val="141414"/>
              </a:solidFill>
              <a:latin typeface="Arial"/>
              <a:ea typeface="Arial"/>
              <a:cs typeface="Arial"/>
              <a:sym typeface="Arial"/>
            </a:endParaRPr>
          </a:p>
          <a:p>
            <a:pPr indent="0" lvl="0" marL="0" rtl="0" algn="ctr">
              <a:lnSpc>
                <a:spcPct val="142857"/>
              </a:lnSpc>
              <a:spcBef>
                <a:spcPts val="800"/>
              </a:spcBef>
              <a:spcAft>
                <a:spcPts val="0"/>
              </a:spcAft>
              <a:buSzPts val="1100"/>
              <a:buNone/>
            </a:pPr>
            <a:r>
              <a:t/>
            </a:r>
            <a:endParaRPr b="1" sz="4650">
              <a:solidFill>
                <a:srgbClr val="141414"/>
              </a:solidFill>
              <a:latin typeface="Arial"/>
              <a:ea typeface="Arial"/>
              <a:cs typeface="Arial"/>
              <a:sym typeface="Arial"/>
            </a:endParaRPr>
          </a:p>
          <a:p>
            <a:pPr indent="0" lvl="0" marL="0" rtl="0" algn="ctr">
              <a:lnSpc>
                <a:spcPct val="80000"/>
              </a:lnSpc>
              <a:spcBef>
                <a:spcPts val="800"/>
              </a:spcBef>
              <a:spcAft>
                <a:spcPts val="0"/>
              </a:spcAft>
              <a:buSzPts val="8000"/>
              <a:buNone/>
            </a:pPr>
            <a:r>
              <a:rPr lang="en"/>
              <a:t> </a:t>
            </a:r>
            <a:endParaRPr/>
          </a:p>
          <a:p>
            <a:pPr indent="0" lvl="0" marL="0" rtl="0" algn="ctr">
              <a:lnSpc>
                <a:spcPct val="80000"/>
              </a:lnSpc>
              <a:spcBef>
                <a:spcPts val="0"/>
              </a:spcBef>
              <a:spcAft>
                <a:spcPts val="0"/>
              </a:spcAft>
              <a:buSzPts val="8000"/>
              <a:buNone/>
            </a:pPr>
            <a:r>
              <a:t/>
            </a:r>
            <a:endParaRPr b="1" sz="4650">
              <a:solidFill>
                <a:srgbClr val="141414"/>
              </a:solidFill>
              <a:latin typeface="Arial"/>
              <a:ea typeface="Arial"/>
              <a:cs typeface="Arial"/>
              <a:sym typeface="Arial"/>
            </a:endParaRPr>
          </a:p>
          <a:p>
            <a:pPr indent="0" lvl="0" marL="0" rtl="0" algn="ctr">
              <a:lnSpc>
                <a:spcPct val="80000"/>
              </a:lnSpc>
              <a:spcBef>
                <a:spcPts val="0"/>
              </a:spcBef>
              <a:spcAft>
                <a:spcPts val="0"/>
              </a:spcAft>
              <a:buSzPts val="8000"/>
              <a:buNone/>
            </a:pPr>
            <a:r>
              <a:t/>
            </a:r>
            <a:endParaRPr b="1" sz="4650">
              <a:solidFill>
                <a:srgbClr val="141414"/>
              </a:solidFill>
              <a:latin typeface="Arial"/>
              <a:ea typeface="Arial"/>
              <a:cs typeface="Arial"/>
              <a:sym typeface="Arial"/>
            </a:endParaRPr>
          </a:p>
          <a:p>
            <a:pPr indent="0" lvl="0" marL="0" rtl="0" algn="ctr">
              <a:lnSpc>
                <a:spcPct val="80000"/>
              </a:lnSpc>
              <a:spcBef>
                <a:spcPts val="0"/>
              </a:spcBef>
              <a:spcAft>
                <a:spcPts val="0"/>
              </a:spcAft>
              <a:buSzPts val="8000"/>
              <a:buNone/>
            </a:pPr>
            <a:r>
              <a:rPr b="1" lang="en" sz="4650">
                <a:solidFill>
                  <a:srgbClr val="141414"/>
                </a:solidFill>
                <a:latin typeface="Arial"/>
                <a:ea typeface="Arial"/>
                <a:cs typeface="Arial"/>
                <a:sym typeface="Arial"/>
              </a:rPr>
              <a:t>Applying the TESS Rubric Across </a:t>
            </a:r>
            <a:endParaRPr b="1" sz="4650">
              <a:solidFill>
                <a:srgbClr val="141414"/>
              </a:solidFill>
              <a:latin typeface="Arial"/>
              <a:ea typeface="Arial"/>
              <a:cs typeface="Arial"/>
              <a:sym typeface="Arial"/>
            </a:endParaRPr>
          </a:p>
          <a:p>
            <a:pPr indent="0" lvl="0" marL="0" rtl="0" algn="ctr">
              <a:lnSpc>
                <a:spcPct val="80000"/>
              </a:lnSpc>
              <a:spcBef>
                <a:spcPts val="0"/>
              </a:spcBef>
              <a:spcAft>
                <a:spcPts val="0"/>
              </a:spcAft>
              <a:buSzPts val="8000"/>
              <a:buNone/>
            </a:pPr>
            <a:r>
              <a:rPr b="1" lang="en" sz="4650">
                <a:solidFill>
                  <a:srgbClr val="141414"/>
                </a:solidFill>
                <a:latin typeface="Arial"/>
                <a:ea typeface="Arial"/>
                <a:cs typeface="Arial"/>
                <a:sym typeface="Arial"/>
              </a:rPr>
              <a:t>Multiple Classroom Roles</a:t>
            </a:r>
            <a:endParaRPr b="1" sz="4650">
              <a:solidFill>
                <a:srgbClr val="141414"/>
              </a:solidFill>
              <a:latin typeface="Arial"/>
              <a:ea typeface="Arial"/>
              <a:cs typeface="Arial"/>
              <a:sym typeface="Arial"/>
            </a:endParaRPr>
          </a:p>
          <a:p>
            <a:pPr indent="0" lvl="0" marL="0" rtl="0" algn="l">
              <a:spcBef>
                <a:spcPts val="0"/>
              </a:spcBef>
              <a:spcAft>
                <a:spcPts val="0"/>
              </a:spcAft>
              <a:buClr>
                <a:schemeClr val="dk1"/>
              </a:buClr>
              <a:buSzPts val="8000"/>
              <a:buFont typeface="Arial"/>
              <a:buNone/>
            </a:pPr>
            <a:r>
              <a:t/>
            </a:r>
            <a:endParaRPr/>
          </a:p>
          <a:p>
            <a:pPr indent="0" lvl="0" marL="0" rtl="0" algn="l">
              <a:lnSpc>
                <a:spcPct val="80000"/>
              </a:lnSpc>
              <a:spcBef>
                <a:spcPts val="0"/>
              </a:spcBef>
              <a:spcAft>
                <a:spcPts val="0"/>
              </a:spcAft>
              <a:buSzPts val="8000"/>
              <a:buNone/>
            </a:pPr>
            <a:r>
              <a:t/>
            </a:r>
            <a:endParaRPr/>
          </a:p>
        </p:txBody>
      </p:sp>
      <p:sp>
        <p:nvSpPr>
          <p:cNvPr id="628" name="Google Shape;628;p59"/>
          <p:cNvSpPr txBox="1"/>
          <p:nvPr>
            <p:ph idx="1" type="body"/>
          </p:nvPr>
        </p:nvSpPr>
        <p:spPr>
          <a:xfrm>
            <a:off x="593175" y="3838575"/>
            <a:ext cx="4946400" cy="1187100"/>
          </a:xfrm>
          <a:prstGeom prst="rect">
            <a:avLst/>
          </a:prstGeom>
        </p:spPr>
        <p:txBody>
          <a:bodyPr anchorCtr="0" anchor="t" bIns="91425" lIns="0" spcFirstLastPara="1" rIns="0" wrap="square" tIns="0">
            <a:noAutofit/>
          </a:bodyPr>
          <a:lstStyle/>
          <a:p>
            <a:pPr indent="0" lvl="0" marL="0" rtl="0" algn="l">
              <a:lnSpc>
                <a:spcPct val="100000"/>
              </a:lnSpc>
              <a:spcBef>
                <a:spcPts val="0"/>
              </a:spcBef>
              <a:spcAft>
                <a:spcPts val="0"/>
              </a:spcAft>
              <a:buClr>
                <a:schemeClr val="dk1"/>
              </a:buClr>
              <a:buSzPts val="1000"/>
              <a:buFont typeface="Arial"/>
              <a:buNone/>
            </a:pPr>
            <a:r>
              <a:rPr lang="en" sz="1500"/>
              <a:t>Andee Ingram</a:t>
            </a:r>
            <a:endParaRPr sz="1500"/>
          </a:p>
          <a:p>
            <a:pPr indent="0" lvl="0" marL="0" rtl="0" algn="l">
              <a:lnSpc>
                <a:spcPct val="100000"/>
              </a:lnSpc>
              <a:spcBef>
                <a:spcPts val="0"/>
              </a:spcBef>
              <a:spcAft>
                <a:spcPts val="0"/>
              </a:spcAft>
              <a:buClr>
                <a:schemeClr val="dk1"/>
              </a:buClr>
              <a:buSzPts val="1000"/>
              <a:buFont typeface="Arial"/>
              <a:buNone/>
            </a:pPr>
            <a:r>
              <a:rPr lang="en" sz="1500"/>
              <a:t>Carol Skiba</a:t>
            </a:r>
            <a:endParaRPr sz="1500"/>
          </a:p>
          <a:p>
            <a:pPr indent="0" lvl="0" marL="0" rtl="0" algn="l">
              <a:lnSpc>
                <a:spcPct val="100000"/>
              </a:lnSpc>
              <a:spcBef>
                <a:spcPts val="0"/>
              </a:spcBef>
              <a:spcAft>
                <a:spcPts val="0"/>
              </a:spcAft>
              <a:buClr>
                <a:schemeClr val="dk1"/>
              </a:buClr>
              <a:buSzPts val="1000"/>
              <a:buFont typeface="Arial"/>
              <a:buNone/>
            </a:pPr>
            <a:r>
              <a:rPr lang="en" sz="1500"/>
              <a:t>Alonzo Terrell</a:t>
            </a:r>
            <a:endParaRPr sz="1500"/>
          </a:p>
          <a:p>
            <a:pPr indent="0" lvl="0" marL="0" rtl="0" algn="l">
              <a:lnSpc>
                <a:spcPct val="100000"/>
              </a:lnSpc>
              <a:spcBef>
                <a:spcPts val="0"/>
              </a:spcBef>
              <a:spcAft>
                <a:spcPts val="0"/>
              </a:spcAft>
              <a:buClr>
                <a:schemeClr val="dk1"/>
              </a:buClr>
              <a:buSzPts val="1000"/>
              <a:buFont typeface="Arial"/>
              <a:buNone/>
            </a:pPr>
            <a:r>
              <a:rPr lang="en" sz="1500"/>
              <a:t>Julie Amstutz</a:t>
            </a:r>
            <a:endParaRPr sz="1500"/>
          </a:p>
        </p:txBody>
      </p:sp>
      <p:sp>
        <p:nvSpPr>
          <p:cNvPr id="629" name="Google Shape;629;p59"/>
          <p:cNvSpPr txBox="1"/>
          <p:nvPr>
            <p:ph idx="3" type="subTitle"/>
          </p:nvPr>
        </p:nvSpPr>
        <p:spPr>
          <a:xfrm>
            <a:off x="5539500" y="4387200"/>
            <a:ext cx="1501200" cy="470400"/>
          </a:xfrm>
          <a:prstGeom prst="rect">
            <a:avLst/>
          </a:prstGeom>
        </p:spPr>
        <p:txBody>
          <a:bodyPr anchorCtr="0" anchor="ctr" bIns="0" lIns="0" spcFirstLastPara="1" rIns="0" wrap="square" tIns="0">
            <a:normAutofit/>
          </a:bodyPr>
          <a:lstStyle/>
          <a:p>
            <a:pPr indent="0" lvl="0" marL="0" rtl="0" algn="ctr">
              <a:lnSpc>
                <a:spcPct val="115000"/>
              </a:lnSpc>
              <a:spcBef>
                <a:spcPts val="0"/>
              </a:spcBef>
              <a:spcAft>
                <a:spcPts val="0"/>
              </a:spcAft>
              <a:buSzPts val="1200"/>
              <a:buNone/>
            </a:pPr>
            <a:r>
              <a:rPr lang="en"/>
              <a:t>July 14, 2026</a:t>
            </a:r>
            <a:endParaRPr/>
          </a:p>
          <a:p>
            <a:pPr indent="0" lvl="0" marL="0" rtl="0" algn="ctr">
              <a:lnSpc>
                <a:spcPct val="115000"/>
              </a:lnSpc>
              <a:spcBef>
                <a:spcPts val="0"/>
              </a:spcBef>
              <a:spcAft>
                <a:spcPts val="0"/>
              </a:spcAft>
              <a:buSzPts val="1200"/>
              <a:buNone/>
            </a:pPr>
            <a:r>
              <a:rPr lang="en"/>
              <a:t>10:20 am </a:t>
            </a:r>
            <a:endParaRPr/>
          </a:p>
        </p:txBody>
      </p:sp>
      <p:sp>
        <p:nvSpPr>
          <p:cNvPr id="630" name="Google Shape;630;p59"/>
          <p:cNvSpPr txBox="1"/>
          <p:nvPr>
            <p:ph idx="4" type="subTitle"/>
          </p:nvPr>
        </p:nvSpPr>
        <p:spPr>
          <a:xfrm>
            <a:off x="7040700" y="4387200"/>
            <a:ext cx="1501200" cy="183600"/>
          </a:xfrm>
          <a:prstGeom prst="rect">
            <a:avLst/>
          </a:prstGeom>
        </p:spPr>
        <p:txBody>
          <a:bodyPr anchorCtr="0" anchor="ctr" bIns="0" lIns="0" spcFirstLastPara="1" rIns="0" wrap="square" tIns="0">
            <a:normAutofit/>
          </a:bodyPr>
          <a:lstStyle/>
          <a:p>
            <a:pPr indent="0" lvl="0" marL="0" rtl="0" algn="r">
              <a:lnSpc>
                <a:spcPct val="115000"/>
              </a:lnSpc>
              <a:spcBef>
                <a:spcPts val="0"/>
              </a:spcBef>
              <a:spcAft>
                <a:spcPts val="0"/>
              </a:spcAft>
              <a:buSzPts val="1200"/>
              <a:buNone/>
            </a:pPr>
            <a:r>
              <a:rPr lang="en"/>
              <a:t>ADE  Summitt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68"/>
          <p:cNvSpPr/>
          <p:nvPr/>
        </p:nvSpPr>
        <p:spPr>
          <a:xfrm>
            <a:off x="6618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68"/>
          <p:cNvSpPr/>
          <p:nvPr/>
        </p:nvSpPr>
        <p:spPr>
          <a:xfrm>
            <a:off x="890425" y="851738"/>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68"/>
          <p:cNvSpPr/>
          <p:nvPr/>
        </p:nvSpPr>
        <p:spPr>
          <a:xfrm>
            <a:off x="6618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68"/>
          <p:cNvSpPr/>
          <p:nvPr/>
        </p:nvSpPr>
        <p:spPr>
          <a:xfrm>
            <a:off x="6618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68"/>
          <p:cNvSpPr/>
          <p:nvPr/>
        </p:nvSpPr>
        <p:spPr>
          <a:xfrm>
            <a:off x="6618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68"/>
          <p:cNvSpPr/>
          <p:nvPr/>
        </p:nvSpPr>
        <p:spPr>
          <a:xfrm>
            <a:off x="38260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68"/>
          <p:cNvSpPr/>
          <p:nvPr/>
        </p:nvSpPr>
        <p:spPr>
          <a:xfrm>
            <a:off x="38260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68"/>
          <p:cNvSpPr/>
          <p:nvPr/>
        </p:nvSpPr>
        <p:spPr>
          <a:xfrm>
            <a:off x="38260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68"/>
          <p:cNvSpPr/>
          <p:nvPr/>
        </p:nvSpPr>
        <p:spPr>
          <a:xfrm>
            <a:off x="712280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68"/>
          <p:cNvSpPr/>
          <p:nvPr/>
        </p:nvSpPr>
        <p:spPr>
          <a:xfrm>
            <a:off x="712280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68"/>
          <p:cNvSpPr/>
          <p:nvPr/>
        </p:nvSpPr>
        <p:spPr>
          <a:xfrm>
            <a:off x="712280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68"/>
          <p:cNvSpPr/>
          <p:nvPr/>
        </p:nvSpPr>
        <p:spPr>
          <a:xfrm>
            <a:off x="38260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68"/>
          <p:cNvSpPr/>
          <p:nvPr/>
        </p:nvSpPr>
        <p:spPr>
          <a:xfrm>
            <a:off x="712280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68"/>
          <p:cNvSpPr/>
          <p:nvPr/>
        </p:nvSpPr>
        <p:spPr>
          <a:xfrm>
            <a:off x="16684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68"/>
          <p:cNvSpPr/>
          <p:nvPr/>
        </p:nvSpPr>
        <p:spPr>
          <a:xfrm>
            <a:off x="8153500" y="1949625"/>
            <a:ext cx="336900" cy="243600"/>
          </a:xfrm>
          <a:prstGeom prst="smileyFace">
            <a:avLst>
              <a:gd fmla="val 4653" name="adj"/>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68"/>
          <p:cNvSpPr/>
          <p:nvPr/>
        </p:nvSpPr>
        <p:spPr>
          <a:xfrm>
            <a:off x="8153425" y="1430775"/>
            <a:ext cx="336900" cy="243600"/>
          </a:xfrm>
          <a:prstGeom prst="smileyFace">
            <a:avLst>
              <a:gd fmla="val 4653" name="adj"/>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68"/>
          <p:cNvSpPr/>
          <p:nvPr/>
        </p:nvSpPr>
        <p:spPr>
          <a:xfrm>
            <a:off x="8153500" y="851738"/>
            <a:ext cx="336900" cy="243600"/>
          </a:xfrm>
          <a:prstGeom prst="smileyFace">
            <a:avLst>
              <a:gd fmla="val 4653" name="adj"/>
            </a:avLst>
          </a:prstGeom>
          <a:solidFill>
            <a:srgbClr val="351C75"/>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68"/>
          <p:cNvSpPr/>
          <p:nvPr/>
        </p:nvSpPr>
        <p:spPr>
          <a:xfrm>
            <a:off x="73032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68"/>
          <p:cNvSpPr/>
          <p:nvPr/>
        </p:nvSpPr>
        <p:spPr>
          <a:xfrm>
            <a:off x="4788650" y="851738"/>
            <a:ext cx="336900" cy="243600"/>
          </a:xfrm>
          <a:prstGeom prst="smileyFace">
            <a:avLst>
              <a:gd fmla="val 4653" name="adj"/>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68"/>
          <p:cNvSpPr/>
          <p:nvPr/>
        </p:nvSpPr>
        <p:spPr>
          <a:xfrm>
            <a:off x="1636375" y="1430779"/>
            <a:ext cx="336900" cy="243600"/>
          </a:xfrm>
          <a:prstGeom prst="smileyFace">
            <a:avLst>
              <a:gd fmla="val 4653" name="adj"/>
            </a:avLst>
          </a:prstGeom>
          <a:solidFill>
            <a:srgbClr val="D5A6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68"/>
          <p:cNvSpPr/>
          <p:nvPr/>
        </p:nvSpPr>
        <p:spPr>
          <a:xfrm>
            <a:off x="882400" y="1934569"/>
            <a:ext cx="336900" cy="243600"/>
          </a:xfrm>
          <a:prstGeom prst="smileyFace">
            <a:avLst>
              <a:gd fmla="val 4653" name="adj"/>
            </a:avLst>
          </a:prstGeom>
          <a:solidFill>
            <a:srgbClr val="E6B8A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68"/>
          <p:cNvSpPr/>
          <p:nvPr/>
        </p:nvSpPr>
        <p:spPr>
          <a:xfrm>
            <a:off x="7303275" y="2495550"/>
            <a:ext cx="336900" cy="243600"/>
          </a:xfrm>
          <a:prstGeom prst="smileyFace">
            <a:avLst>
              <a:gd fmla="val 4653" name="adj"/>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68"/>
          <p:cNvSpPr/>
          <p:nvPr/>
        </p:nvSpPr>
        <p:spPr>
          <a:xfrm>
            <a:off x="4002600" y="1423238"/>
            <a:ext cx="336900" cy="243600"/>
          </a:xfrm>
          <a:prstGeom prst="smileyFace">
            <a:avLst>
              <a:gd fmla="val 4653"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68"/>
          <p:cNvSpPr/>
          <p:nvPr/>
        </p:nvSpPr>
        <p:spPr>
          <a:xfrm>
            <a:off x="882400" y="2482031"/>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68"/>
          <p:cNvSpPr/>
          <p:nvPr/>
        </p:nvSpPr>
        <p:spPr>
          <a:xfrm>
            <a:off x="4788650" y="2462494"/>
            <a:ext cx="336900" cy="243600"/>
          </a:xfrm>
          <a:prstGeom prst="smileyFace">
            <a:avLst>
              <a:gd fmla="val 4653"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68"/>
          <p:cNvSpPr/>
          <p:nvPr/>
        </p:nvSpPr>
        <p:spPr>
          <a:xfrm>
            <a:off x="4002600" y="1949625"/>
            <a:ext cx="336900" cy="243600"/>
          </a:xfrm>
          <a:prstGeom prst="smileyFace">
            <a:avLst>
              <a:gd fmla="val 4653" name="adj"/>
            </a:avLst>
          </a:prstGeom>
          <a:solidFill>
            <a:srgbClr val="6FA8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68"/>
          <p:cNvSpPr/>
          <p:nvPr/>
        </p:nvSpPr>
        <p:spPr>
          <a:xfrm>
            <a:off x="7251100" y="1418745"/>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68"/>
          <p:cNvSpPr/>
          <p:nvPr/>
        </p:nvSpPr>
        <p:spPr>
          <a:xfrm>
            <a:off x="7303275"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68"/>
          <p:cNvSpPr/>
          <p:nvPr/>
        </p:nvSpPr>
        <p:spPr>
          <a:xfrm>
            <a:off x="8153425" y="2495555"/>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68"/>
          <p:cNvSpPr/>
          <p:nvPr/>
        </p:nvSpPr>
        <p:spPr>
          <a:xfrm>
            <a:off x="4006630" y="851745"/>
            <a:ext cx="336900" cy="243600"/>
          </a:xfrm>
          <a:prstGeom prst="smileyFace">
            <a:avLst>
              <a:gd fmla="val 4653" name="adj"/>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68"/>
          <p:cNvSpPr/>
          <p:nvPr/>
        </p:nvSpPr>
        <p:spPr>
          <a:xfrm>
            <a:off x="4788650"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68"/>
          <p:cNvSpPr/>
          <p:nvPr/>
        </p:nvSpPr>
        <p:spPr>
          <a:xfrm>
            <a:off x="4002600" y="2491050"/>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68"/>
          <p:cNvSpPr/>
          <p:nvPr/>
        </p:nvSpPr>
        <p:spPr>
          <a:xfrm>
            <a:off x="882400" y="1432254"/>
            <a:ext cx="336900" cy="243600"/>
          </a:xfrm>
          <a:prstGeom prst="smileyFace">
            <a:avLst>
              <a:gd fmla="val 4653"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926" name="Google Shape;926;p68"/>
          <p:cNvSpPr/>
          <p:nvPr/>
        </p:nvSpPr>
        <p:spPr>
          <a:xfrm>
            <a:off x="4788654" y="1418719"/>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68"/>
          <p:cNvSpPr/>
          <p:nvPr/>
        </p:nvSpPr>
        <p:spPr>
          <a:xfrm>
            <a:off x="1636375" y="1949625"/>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68"/>
          <p:cNvSpPr/>
          <p:nvPr/>
        </p:nvSpPr>
        <p:spPr>
          <a:xfrm>
            <a:off x="1684300" y="2483513"/>
            <a:ext cx="336900" cy="243600"/>
          </a:xfrm>
          <a:prstGeom prst="smileyFace">
            <a:avLst>
              <a:gd fmla="val 4653" name="adj"/>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9" name="Google Shape;929;p68"/>
          <p:cNvPicPr preferRelativeResize="0"/>
          <p:nvPr/>
        </p:nvPicPr>
        <p:blipFill>
          <a:blip r:embed="rId3">
            <a:alphaModFix/>
          </a:blip>
          <a:stretch>
            <a:fillRect/>
          </a:stretch>
        </p:blipFill>
        <p:spPr>
          <a:xfrm>
            <a:off x="2050023" y="4417555"/>
            <a:ext cx="594675" cy="735694"/>
          </a:xfrm>
          <a:prstGeom prst="rect">
            <a:avLst/>
          </a:prstGeom>
          <a:noFill/>
          <a:ln>
            <a:noFill/>
          </a:ln>
        </p:spPr>
      </p:pic>
      <p:sp>
        <p:nvSpPr>
          <p:cNvPr id="930" name="Google Shape;930;p68"/>
          <p:cNvSpPr/>
          <p:nvPr/>
        </p:nvSpPr>
        <p:spPr>
          <a:xfrm rot="8587692">
            <a:off x="1526466" y="3381259"/>
            <a:ext cx="1807920" cy="1829160"/>
          </a:xfrm>
          <a:prstGeom prst="pie">
            <a:avLst>
              <a:gd fmla="val 0" name="adj1"/>
              <a:gd fmla="val 16200000" name="adj2"/>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68"/>
          <p:cNvSpPr txBox="1"/>
          <p:nvPr/>
        </p:nvSpPr>
        <p:spPr>
          <a:xfrm>
            <a:off x="4649000" y="3204581"/>
            <a:ext cx="4128300" cy="161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dk1"/>
                </a:solidFill>
              </a:rPr>
              <a:t>Ms. Friendly provides extra support for students who need it for 15 minutes every day in the general education literacy classroom. The group is fluid and may change on a daily basis. </a:t>
            </a:r>
            <a:endParaRPr sz="1800"/>
          </a:p>
          <a:p>
            <a:pPr indent="0" lvl="0" marL="0" rtl="0" algn="l">
              <a:spcBef>
                <a:spcPts val="0"/>
              </a:spcBef>
              <a:spcAft>
                <a:spcPts val="0"/>
              </a:spcAft>
              <a:buNone/>
            </a:pPr>
            <a:r>
              <a:t/>
            </a:r>
            <a:endParaRPr sz="1800"/>
          </a:p>
          <a:p>
            <a:pPr indent="0" lvl="0" marL="0" rtl="0" algn="l">
              <a:spcBef>
                <a:spcPts val="0"/>
              </a:spcBef>
              <a:spcAft>
                <a:spcPts val="0"/>
              </a:spcAft>
              <a:buClr>
                <a:schemeClr val="dk1"/>
              </a:buClr>
              <a:buSzPts val="1100"/>
              <a:buFont typeface="Arial"/>
              <a:buNone/>
            </a:pPr>
            <a:r>
              <a:t/>
            </a:r>
            <a:endParaRPr sz="1800"/>
          </a:p>
        </p:txBody>
      </p:sp>
      <p:pic>
        <p:nvPicPr>
          <p:cNvPr id="932" name="Google Shape;932;p68"/>
          <p:cNvPicPr preferRelativeResize="0"/>
          <p:nvPr/>
        </p:nvPicPr>
        <p:blipFill>
          <a:blip r:embed="rId4">
            <a:alphaModFix/>
          </a:blip>
          <a:stretch>
            <a:fillRect/>
          </a:stretch>
        </p:blipFill>
        <p:spPr>
          <a:xfrm>
            <a:off x="5914162" y="294713"/>
            <a:ext cx="594675" cy="725737"/>
          </a:xfrm>
          <a:prstGeom prst="rect">
            <a:avLst/>
          </a:prstGeom>
          <a:noFill/>
          <a:ln>
            <a:noFill/>
          </a:ln>
        </p:spPr>
      </p:pic>
      <p:sp>
        <p:nvSpPr>
          <p:cNvPr id="933" name="Google Shape;933;p68"/>
          <p:cNvSpPr/>
          <p:nvPr/>
        </p:nvSpPr>
        <p:spPr>
          <a:xfrm>
            <a:off x="1046925" y="4484217"/>
            <a:ext cx="336900" cy="243600"/>
          </a:xfrm>
          <a:prstGeom prst="smileyFace">
            <a:avLst>
              <a:gd fmla="val 4653" name="adj"/>
            </a:avLst>
          </a:prstGeom>
          <a:solidFill>
            <a:srgbClr val="D5A6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68"/>
          <p:cNvSpPr/>
          <p:nvPr/>
        </p:nvSpPr>
        <p:spPr>
          <a:xfrm>
            <a:off x="3102575" y="3457969"/>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68"/>
          <p:cNvSpPr/>
          <p:nvPr/>
        </p:nvSpPr>
        <p:spPr>
          <a:xfrm>
            <a:off x="3509125" y="4349925"/>
            <a:ext cx="336900" cy="243600"/>
          </a:xfrm>
          <a:prstGeom prst="smileyFace">
            <a:avLst>
              <a:gd fmla="val 4653" name="adj"/>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68"/>
          <p:cNvSpPr/>
          <p:nvPr/>
        </p:nvSpPr>
        <p:spPr>
          <a:xfrm>
            <a:off x="1383825" y="3510188"/>
            <a:ext cx="336900" cy="243600"/>
          </a:xfrm>
          <a:prstGeom prst="smileyFace">
            <a:avLst>
              <a:gd fmla="val 4653" name="adj"/>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68"/>
          <p:cNvSpPr/>
          <p:nvPr/>
        </p:nvSpPr>
        <p:spPr>
          <a:xfrm>
            <a:off x="2261975" y="3204581"/>
            <a:ext cx="336900" cy="243600"/>
          </a:xfrm>
          <a:prstGeom prst="smileyFace">
            <a:avLst>
              <a:gd fmla="val 4653"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68"/>
          <p:cNvSpPr/>
          <p:nvPr/>
        </p:nvSpPr>
        <p:spPr>
          <a:xfrm>
            <a:off x="108375" y="352444"/>
            <a:ext cx="1491900" cy="243600"/>
          </a:xfrm>
          <a:prstGeom prst="roundRect">
            <a:avLst>
              <a:gd fmla="val 16667"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rPr>
              <a:t>Scenario 3</a:t>
            </a:r>
            <a:endParaRPr b="1">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912"/>
                                        </p:tgtEl>
                                      </p:cBhvr>
                                    </p:animEffect>
                                    <p:set>
                                      <p:cBhvr>
                                        <p:cTn dur="1" fill="hold">
                                          <p:stCondLst>
                                            <p:cond delay="1000"/>
                                          </p:stCondLst>
                                        </p:cTn>
                                        <p:tgtEl>
                                          <p:spTgt spid="91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914"/>
                                        </p:tgtEl>
                                      </p:cBhvr>
                                    </p:animEffect>
                                    <p:set>
                                      <p:cBhvr>
                                        <p:cTn dur="1" fill="hold">
                                          <p:stCondLst>
                                            <p:cond delay="1000"/>
                                          </p:stCondLst>
                                        </p:cTn>
                                        <p:tgtEl>
                                          <p:spTgt spid="91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917"/>
                                        </p:tgtEl>
                                      </p:cBhvr>
                                    </p:animEffect>
                                    <p:set>
                                      <p:cBhvr>
                                        <p:cTn dur="1" fill="hold">
                                          <p:stCondLst>
                                            <p:cond delay="1000"/>
                                          </p:stCondLst>
                                        </p:cTn>
                                        <p:tgtEl>
                                          <p:spTgt spid="91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920"/>
                                        </p:tgtEl>
                                      </p:cBhvr>
                                    </p:animEffect>
                                    <p:set>
                                      <p:cBhvr>
                                        <p:cTn dur="1" fill="hold">
                                          <p:stCondLst>
                                            <p:cond delay="1000"/>
                                          </p:stCondLst>
                                        </p:cTn>
                                        <p:tgtEl>
                                          <p:spTgt spid="92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910"/>
                                        </p:tgtEl>
                                      </p:cBhvr>
                                    </p:animEffect>
                                    <p:set>
                                      <p:cBhvr>
                                        <p:cTn dur="1" fill="hold">
                                          <p:stCondLst>
                                            <p:cond delay="1000"/>
                                          </p:stCondLst>
                                        </p:cTn>
                                        <p:tgtEl>
                                          <p:spTgt spid="910"/>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933"/>
                                        </p:tgtEl>
                                        <p:attrNameLst>
                                          <p:attrName>style.visibility</p:attrName>
                                        </p:attrNameLst>
                                      </p:cBhvr>
                                      <p:to>
                                        <p:strVal val="visible"/>
                                      </p:to>
                                    </p:set>
                                    <p:animEffect filter="fade" transition="in">
                                      <p:cBhvr>
                                        <p:cTn dur="1000"/>
                                        <p:tgtEl>
                                          <p:spTgt spid="933"/>
                                        </p:tgtEl>
                                      </p:cBhvr>
                                    </p:animEffect>
                                  </p:childTnLst>
                                </p:cTn>
                              </p:par>
                              <p:par>
                                <p:cTn fill="hold" nodeType="withEffect" presetClass="entr" presetID="10" presetSubtype="0">
                                  <p:stCondLst>
                                    <p:cond delay="0"/>
                                  </p:stCondLst>
                                  <p:childTnLst>
                                    <p:set>
                                      <p:cBhvr>
                                        <p:cTn dur="1" fill="hold">
                                          <p:stCondLst>
                                            <p:cond delay="0"/>
                                          </p:stCondLst>
                                        </p:cTn>
                                        <p:tgtEl>
                                          <p:spTgt spid="936"/>
                                        </p:tgtEl>
                                        <p:attrNameLst>
                                          <p:attrName>style.visibility</p:attrName>
                                        </p:attrNameLst>
                                      </p:cBhvr>
                                      <p:to>
                                        <p:strVal val="visible"/>
                                      </p:to>
                                    </p:set>
                                    <p:animEffect filter="fade" transition="in">
                                      <p:cBhvr>
                                        <p:cTn dur="1000"/>
                                        <p:tgtEl>
                                          <p:spTgt spid="936"/>
                                        </p:tgtEl>
                                      </p:cBhvr>
                                    </p:animEffect>
                                  </p:childTnLst>
                                </p:cTn>
                              </p:par>
                              <p:par>
                                <p:cTn fill="hold" nodeType="withEffect" presetClass="entr" presetID="10" presetSubtype="0">
                                  <p:stCondLst>
                                    <p:cond delay="0"/>
                                  </p:stCondLst>
                                  <p:childTnLst>
                                    <p:set>
                                      <p:cBhvr>
                                        <p:cTn dur="1" fill="hold">
                                          <p:stCondLst>
                                            <p:cond delay="0"/>
                                          </p:stCondLst>
                                        </p:cTn>
                                        <p:tgtEl>
                                          <p:spTgt spid="937"/>
                                        </p:tgtEl>
                                        <p:attrNameLst>
                                          <p:attrName>style.visibility</p:attrName>
                                        </p:attrNameLst>
                                      </p:cBhvr>
                                      <p:to>
                                        <p:strVal val="visible"/>
                                      </p:to>
                                    </p:set>
                                    <p:animEffect filter="fade" transition="in">
                                      <p:cBhvr>
                                        <p:cTn dur="1000"/>
                                        <p:tgtEl>
                                          <p:spTgt spid="937"/>
                                        </p:tgtEl>
                                      </p:cBhvr>
                                    </p:animEffect>
                                  </p:childTnLst>
                                </p:cTn>
                              </p:par>
                              <p:par>
                                <p:cTn fill="hold" nodeType="withEffect" presetClass="entr" presetID="10" presetSubtype="0">
                                  <p:stCondLst>
                                    <p:cond delay="0"/>
                                  </p:stCondLst>
                                  <p:childTnLst>
                                    <p:set>
                                      <p:cBhvr>
                                        <p:cTn dur="1" fill="hold">
                                          <p:stCondLst>
                                            <p:cond delay="0"/>
                                          </p:stCondLst>
                                        </p:cTn>
                                        <p:tgtEl>
                                          <p:spTgt spid="934"/>
                                        </p:tgtEl>
                                        <p:attrNameLst>
                                          <p:attrName>style.visibility</p:attrName>
                                        </p:attrNameLst>
                                      </p:cBhvr>
                                      <p:to>
                                        <p:strVal val="visible"/>
                                      </p:to>
                                    </p:set>
                                    <p:animEffect filter="fade" transition="in">
                                      <p:cBhvr>
                                        <p:cTn dur="1000"/>
                                        <p:tgtEl>
                                          <p:spTgt spid="934"/>
                                        </p:tgtEl>
                                      </p:cBhvr>
                                    </p:animEffect>
                                  </p:childTnLst>
                                </p:cTn>
                              </p:par>
                              <p:par>
                                <p:cTn fill="hold" nodeType="withEffect" presetClass="entr" presetID="10" presetSubtype="0">
                                  <p:stCondLst>
                                    <p:cond delay="0"/>
                                  </p:stCondLst>
                                  <p:childTnLst>
                                    <p:set>
                                      <p:cBhvr>
                                        <p:cTn dur="1" fill="hold">
                                          <p:stCondLst>
                                            <p:cond delay="0"/>
                                          </p:stCondLst>
                                        </p:cTn>
                                        <p:tgtEl>
                                          <p:spTgt spid="935"/>
                                        </p:tgtEl>
                                        <p:attrNameLst>
                                          <p:attrName>style.visibility</p:attrName>
                                        </p:attrNameLst>
                                      </p:cBhvr>
                                      <p:to>
                                        <p:strVal val="visible"/>
                                      </p:to>
                                    </p:set>
                                    <p:animEffect filter="fade" transition="in">
                                      <p:cBhvr>
                                        <p:cTn dur="1000"/>
                                        <p:tgtEl>
                                          <p:spTgt spid="9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69"/>
          <p:cNvSpPr txBox="1"/>
          <p:nvPr>
            <p:ph idx="1" type="body"/>
          </p:nvPr>
        </p:nvSpPr>
        <p:spPr>
          <a:xfrm>
            <a:off x="5798325" y="3071119"/>
            <a:ext cx="3179400" cy="1714200"/>
          </a:xfrm>
          <a:prstGeom prst="rect">
            <a:avLst/>
          </a:prstGeom>
          <a:ln cap="flat" cmpd="sng" w="9525">
            <a:solidFill>
              <a:schemeClr val="dk2"/>
            </a:solidFill>
            <a:prstDash val="dash"/>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944" name="Google Shape;944;p69"/>
          <p:cNvSpPr/>
          <p:nvPr/>
        </p:nvSpPr>
        <p:spPr>
          <a:xfrm>
            <a:off x="8190700" y="3653349"/>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69"/>
          <p:cNvSpPr/>
          <p:nvPr/>
        </p:nvSpPr>
        <p:spPr>
          <a:xfrm>
            <a:off x="6857055" y="3381814"/>
            <a:ext cx="336900" cy="243600"/>
          </a:xfrm>
          <a:prstGeom prst="smileyFace">
            <a:avLst>
              <a:gd fmla="val 4653" name="adj"/>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69"/>
          <p:cNvSpPr/>
          <p:nvPr/>
        </p:nvSpPr>
        <p:spPr>
          <a:xfrm>
            <a:off x="7707400" y="3381806"/>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69"/>
          <p:cNvSpPr/>
          <p:nvPr/>
        </p:nvSpPr>
        <p:spPr>
          <a:xfrm>
            <a:off x="6646750" y="365334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69"/>
          <p:cNvSpPr/>
          <p:nvPr/>
        </p:nvSpPr>
        <p:spPr>
          <a:xfrm>
            <a:off x="6257800" y="3714994"/>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9" name="Google Shape;949;p69"/>
          <p:cNvPicPr preferRelativeResize="0"/>
          <p:nvPr/>
        </p:nvPicPr>
        <p:blipFill>
          <a:blip r:embed="rId3">
            <a:alphaModFix/>
          </a:blip>
          <a:stretch>
            <a:fillRect/>
          </a:stretch>
        </p:blipFill>
        <p:spPr>
          <a:xfrm>
            <a:off x="7147804" y="4048181"/>
            <a:ext cx="367350" cy="454463"/>
          </a:xfrm>
          <a:prstGeom prst="rect">
            <a:avLst/>
          </a:prstGeom>
          <a:noFill/>
          <a:ln>
            <a:noFill/>
          </a:ln>
        </p:spPr>
      </p:pic>
      <p:sp>
        <p:nvSpPr>
          <p:cNvPr id="950" name="Google Shape;950;p69"/>
          <p:cNvSpPr/>
          <p:nvPr/>
        </p:nvSpPr>
        <p:spPr>
          <a:xfrm>
            <a:off x="108375" y="352444"/>
            <a:ext cx="1491900" cy="243600"/>
          </a:xfrm>
          <a:prstGeom prst="roundRect">
            <a:avLst>
              <a:gd fmla="val 16667"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rPr>
              <a:t>Scenario 4</a:t>
            </a:r>
            <a:endParaRPr b="1">
              <a:solidFill>
                <a:srgbClr val="FFFFFF"/>
              </a:solidFill>
            </a:endParaRPr>
          </a:p>
        </p:txBody>
      </p:sp>
      <p:sp>
        <p:nvSpPr>
          <p:cNvPr id="951" name="Google Shape;951;p69"/>
          <p:cNvSpPr txBox="1"/>
          <p:nvPr/>
        </p:nvSpPr>
        <p:spPr>
          <a:xfrm>
            <a:off x="108375" y="3625481"/>
            <a:ext cx="5517300" cy="14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Ms. Friendly serves four students with IEPs in her classroom three days each week for 25 minutes.   </a:t>
            </a:r>
            <a:r>
              <a:rPr lang="en" sz="1800">
                <a:solidFill>
                  <a:schemeClr val="dk1"/>
                </a:solidFill>
              </a:rPr>
              <a:t>They focus on foundational skills, IEP goals, and pre-teaching concepts and vocabulary. </a:t>
            </a:r>
            <a:endParaRPr sz="1800">
              <a:solidFill>
                <a:schemeClr val="dk1"/>
              </a:solidFill>
            </a:endParaRPr>
          </a:p>
          <a:p>
            <a:pPr indent="0" lvl="0" marL="0" rtl="0" algn="l">
              <a:spcBef>
                <a:spcPts val="0"/>
              </a:spcBef>
              <a:spcAft>
                <a:spcPts val="0"/>
              </a:spcAft>
              <a:buNone/>
            </a:pPr>
            <a:r>
              <a:t/>
            </a:r>
            <a:endParaRPr sz="10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p:txBody>
      </p:sp>
      <p:pic>
        <p:nvPicPr>
          <p:cNvPr id="952" name="Google Shape;952;p69"/>
          <p:cNvPicPr preferRelativeResize="0"/>
          <p:nvPr/>
        </p:nvPicPr>
        <p:blipFill>
          <a:blip r:embed="rId4">
            <a:alphaModFix/>
          </a:blip>
          <a:stretch>
            <a:fillRect/>
          </a:stretch>
        </p:blipFill>
        <p:spPr>
          <a:xfrm>
            <a:off x="4517775" y="823425"/>
            <a:ext cx="4642150" cy="1286137"/>
          </a:xfrm>
          <a:prstGeom prst="rect">
            <a:avLst/>
          </a:prstGeom>
          <a:noFill/>
          <a:ln cap="flat" cmpd="sng" w="28575">
            <a:solidFill>
              <a:schemeClr val="dk2"/>
            </a:solidFill>
            <a:prstDash val="dot"/>
            <a:round/>
            <a:headEnd len="sm" w="sm" type="none"/>
            <a:tailEnd len="sm" w="sm" type="none"/>
          </a:ln>
        </p:spPr>
      </p:pic>
      <p:sp>
        <p:nvSpPr>
          <p:cNvPr id="953" name="Google Shape;953;p69"/>
          <p:cNvSpPr/>
          <p:nvPr/>
        </p:nvSpPr>
        <p:spPr>
          <a:xfrm>
            <a:off x="4433050" y="823416"/>
            <a:ext cx="699600" cy="366900"/>
          </a:xfrm>
          <a:prstGeom prst="donut">
            <a:avLst>
              <a:gd fmla="val 13570" name="adj"/>
            </a:avLst>
          </a:prstGeom>
          <a:solidFill>
            <a:srgbClr val="99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69"/>
          <p:cNvSpPr/>
          <p:nvPr/>
        </p:nvSpPr>
        <p:spPr>
          <a:xfrm>
            <a:off x="8044300" y="1462059"/>
            <a:ext cx="699600" cy="366900"/>
          </a:xfrm>
          <a:prstGeom prst="donut">
            <a:avLst>
              <a:gd fmla="val 13570" name="adj"/>
            </a:avLst>
          </a:prstGeom>
          <a:solidFill>
            <a:srgbClr val="99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5" name="Google Shape;955;p69"/>
          <p:cNvPicPr preferRelativeResize="0"/>
          <p:nvPr/>
        </p:nvPicPr>
        <p:blipFill>
          <a:blip r:embed="rId5">
            <a:alphaModFix/>
          </a:blip>
          <a:stretch>
            <a:fillRect/>
          </a:stretch>
        </p:blipFill>
        <p:spPr>
          <a:xfrm rot="-2">
            <a:off x="0" y="2287312"/>
            <a:ext cx="3324789" cy="1250776"/>
          </a:xfrm>
          <a:prstGeom prst="rect">
            <a:avLst/>
          </a:prstGeom>
          <a:noFill/>
          <a:ln cap="flat" cmpd="sng" w="28575">
            <a:solidFill>
              <a:schemeClr val="dk2"/>
            </a:solidFill>
            <a:prstDash val="dot"/>
            <a:round/>
            <a:headEnd len="sm" w="sm" type="none"/>
            <a:tailEnd len="sm" w="sm" type="none"/>
          </a:ln>
        </p:spPr>
      </p:pic>
      <p:sp>
        <p:nvSpPr>
          <p:cNvPr id="956" name="Google Shape;956;p69"/>
          <p:cNvSpPr/>
          <p:nvPr/>
        </p:nvSpPr>
        <p:spPr>
          <a:xfrm>
            <a:off x="1600275" y="2336869"/>
            <a:ext cx="699600" cy="366900"/>
          </a:xfrm>
          <a:prstGeom prst="donut">
            <a:avLst>
              <a:gd fmla="val 13570" name="adj"/>
            </a:avLst>
          </a:prstGeom>
          <a:solidFill>
            <a:srgbClr val="99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7" name="Google Shape;957;p69"/>
          <p:cNvPicPr preferRelativeResize="0"/>
          <p:nvPr/>
        </p:nvPicPr>
        <p:blipFill>
          <a:blip r:embed="rId6">
            <a:alphaModFix/>
          </a:blip>
          <a:stretch>
            <a:fillRect/>
          </a:stretch>
        </p:blipFill>
        <p:spPr>
          <a:xfrm rot="-2">
            <a:off x="0" y="827100"/>
            <a:ext cx="3262969" cy="1278786"/>
          </a:xfrm>
          <a:prstGeom prst="rect">
            <a:avLst/>
          </a:prstGeom>
          <a:noFill/>
          <a:ln cap="flat" cmpd="sng" w="28575">
            <a:solidFill>
              <a:schemeClr val="dk2"/>
            </a:solidFill>
            <a:prstDash val="dot"/>
            <a:round/>
            <a:headEnd len="sm" w="sm" type="none"/>
            <a:tailEnd len="sm" w="sm" type="none"/>
          </a:ln>
        </p:spPr>
      </p:pic>
      <p:sp>
        <p:nvSpPr>
          <p:cNvPr id="958" name="Google Shape;958;p69"/>
          <p:cNvSpPr/>
          <p:nvPr/>
        </p:nvSpPr>
        <p:spPr>
          <a:xfrm>
            <a:off x="2015250" y="1462069"/>
            <a:ext cx="699600" cy="366900"/>
          </a:xfrm>
          <a:prstGeom prst="donut">
            <a:avLst>
              <a:gd fmla="val 13570" name="adj"/>
            </a:avLst>
          </a:prstGeom>
          <a:solidFill>
            <a:srgbClr val="99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8"/>
                                        </p:tgtEl>
                                        <p:attrNameLst>
                                          <p:attrName>style.visibility</p:attrName>
                                        </p:attrNameLst>
                                      </p:cBhvr>
                                      <p:to>
                                        <p:strVal val="visible"/>
                                      </p:to>
                                    </p:set>
                                    <p:animEffect filter="fade" transition="in">
                                      <p:cBhvr>
                                        <p:cTn dur="1000"/>
                                        <p:tgtEl>
                                          <p:spTgt spid="958"/>
                                        </p:tgtEl>
                                      </p:cBhvr>
                                    </p:animEffect>
                                  </p:childTnLst>
                                </p:cTn>
                              </p:par>
                              <p:par>
                                <p:cTn fill="hold" nodeType="withEffect" presetClass="entr" presetID="10" presetSubtype="0">
                                  <p:stCondLst>
                                    <p:cond delay="0"/>
                                  </p:stCondLst>
                                  <p:childTnLst>
                                    <p:set>
                                      <p:cBhvr>
                                        <p:cTn dur="1" fill="hold">
                                          <p:stCondLst>
                                            <p:cond delay="0"/>
                                          </p:stCondLst>
                                        </p:cTn>
                                        <p:tgtEl>
                                          <p:spTgt spid="945"/>
                                        </p:tgtEl>
                                        <p:attrNameLst>
                                          <p:attrName>style.visibility</p:attrName>
                                        </p:attrNameLst>
                                      </p:cBhvr>
                                      <p:to>
                                        <p:strVal val="visible"/>
                                      </p:to>
                                    </p:set>
                                    <p:animEffect filter="fade" transition="in">
                                      <p:cBhvr>
                                        <p:cTn dur="1000"/>
                                        <p:tgtEl>
                                          <p:spTgt spid="9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3"/>
                                        </p:tgtEl>
                                        <p:attrNameLst>
                                          <p:attrName>style.visibility</p:attrName>
                                        </p:attrNameLst>
                                      </p:cBhvr>
                                      <p:to>
                                        <p:strVal val="visible"/>
                                      </p:to>
                                    </p:set>
                                    <p:animEffect filter="fade" transition="in">
                                      <p:cBhvr>
                                        <p:cTn dur="1000"/>
                                        <p:tgtEl>
                                          <p:spTgt spid="953"/>
                                        </p:tgtEl>
                                      </p:cBhvr>
                                    </p:animEffect>
                                  </p:childTnLst>
                                </p:cTn>
                              </p:par>
                              <p:par>
                                <p:cTn fill="hold" nodeType="withEffect" presetClass="entr" presetID="10" presetSubtype="0">
                                  <p:stCondLst>
                                    <p:cond delay="0"/>
                                  </p:stCondLst>
                                  <p:childTnLst>
                                    <p:set>
                                      <p:cBhvr>
                                        <p:cTn dur="1" fill="hold">
                                          <p:stCondLst>
                                            <p:cond delay="0"/>
                                          </p:stCondLst>
                                        </p:cTn>
                                        <p:tgtEl>
                                          <p:spTgt spid="946"/>
                                        </p:tgtEl>
                                        <p:attrNameLst>
                                          <p:attrName>style.visibility</p:attrName>
                                        </p:attrNameLst>
                                      </p:cBhvr>
                                      <p:to>
                                        <p:strVal val="visible"/>
                                      </p:to>
                                    </p:set>
                                    <p:animEffect filter="fade" transition="in">
                                      <p:cBhvr>
                                        <p:cTn dur="1000"/>
                                        <p:tgtEl>
                                          <p:spTgt spid="9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4"/>
                                        </p:tgtEl>
                                        <p:attrNameLst>
                                          <p:attrName>style.visibility</p:attrName>
                                        </p:attrNameLst>
                                      </p:cBhvr>
                                      <p:to>
                                        <p:strVal val="visible"/>
                                      </p:to>
                                    </p:set>
                                    <p:animEffect filter="fade" transition="in">
                                      <p:cBhvr>
                                        <p:cTn dur="1000"/>
                                        <p:tgtEl>
                                          <p:spTgt spid="954"/>
                                        </p:tgtEl>
                                      </p:cBhvr>
                                    </p:animEffect>
                                  </p:childTnLst>
                                </p:cTn>
                              </p:par>
                              <p:par>
                                <p:cTn fill="hold" nodeType="withEffect" presetClass="entr" presetID="10" presetSubtype="0">
                                  <p:stCondLst>
                                    <p:cond delay="0"/>
                                  </p:stCondLst>
                                  <p:childTnLst>
                                    <p:set>
                                      <p:cBhvr>
                                        <p:cTn dur="1" fill="hold">
                                          <p:stCondLst>
                                            <p:cond delay="0"/>
                                          </p:stCondLst>
                                        </p:cTn>
                                        <p:tgtEl>
                                          <p:spTgt spid="944"/>
                                        </p:tgtEl>
                                        <p:attrNameLst>
                                          <p:attrName>style.visibility</p:attrName>
                                        </p:attrNameLst>
                                      </p:cBhvr>
                                      <p:to>
                                        <p:strVal val="visible"/>
                                      </p:to>
                                    </p:set>
                                    <p:animEffect filter="fade" transition="in">
                                      <p:cBhvr>
                                        <p:cTn dur="1000"/>
                                        <p:tgtEl>
                                          <p:spTgt spid="9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6"/>
                                        </p:tgtEl>
                                        <p:attrNameLst>
                                          <p:attrName>style.visibility</p:attrName>
                                        </p:attrNameLst>
                                      </p:cBhvr>
                                      <p:to>
                                        <p:strVal val="visible"/>
                                      </p:to>
                                    </p:set>
                                    <p:animEffect filter="fade" transition="in">
                                      <p:cBhvr>
                                        <p:cTn dur="1000"/>
                                        <p:tgtEl>
                                          <p:spTgt spid="956"/>
                                        </p:tgtEl>
                                      </p:cBhvr>
                                    </p:animEffect>
                                  </p:childTnLst>
                                </p:cTn>
                              </p:par>
                              <p:par>
                                <p:cTn fill="hold" nodeType="withEffect" presetClass="entr" presetID="10" presetSubtype="0">
                                  <p:stCondLst>
                                    <p:cond delay="0"/>
                                  </p:stCondLst>
                                  <p:childTnLst>
                                    <p:set>
                                      <p:cBhvr>
                                        <p:cTn dur="1" fill="hold">
                                          <p:stCondLst>
                                            <p:cond delay="0"/>
                                          </p:stCondLst>
                                        </p:cTn>
                                        <p:tgtEl>
                                          <p:spTgt spid="948"/>
                                        </p:tgtEl>
                                        <p:attrNameLst>
                                          <p:attrName>style.visibility</p:attrName>
                                        </p:attrNameLst>
                                      </p:cBhvr>
                                      <p:to>
                                        <p:strVal val="visible"/>
                                      </p:to>
                                    </p:set>
                                    <p:animEffect filter="fade" transition="in">
                                      <p:cBhvr>
                                        <p:cTn dur="1000"/>
                                        <p:tgtEl>
                                          <p:spTgt spid="9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sp>
        <p:nvSpPr>
          <p:cNvPr id="963" name="Google Shape;963;p70"/>
          <p:cNvSpPr/>
          <p:nvPr/>
        </p:nvSpPr>
        <p:spPr>
          <a:xfrm rot="-1567370">
            <a:off x="712516" y="786392"/>
            <a:ext cx="1390652" cy="407606"/>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70"/>
          <p:cNvSpPr/>
          <p:nvPr/>
        </p:nvSpPr>
        <p:spPr>
          <a:xfrm>
            <a:off x="890450" y="1023581"/>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70"/>
          <p:cNvSpPr/>
          <p:nvPr/>
        </p:nvSpPr>
        <p:spPr>
          <a:xfrm rot="5400000">
            <a:off x="186425" y="1864191"/>
            <a:ext cx="1119000" cy="4893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70"/>
          <p:cNvSpPr/>
          <p:nvPr/>
        </p:nvSpPr>
        <p:spPr>
          <a:xfrm rot="5400000">
            <a:off x="154450" y="3144150"/>
            <a:ext cx="1119000" cy="4893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70"/>
          <p:cNvSpPr/>
          <p:nvPr/>
        </p:nvSpPr>
        <p:spPr>
          <a:xfrm rot="981282">
            <a:off x="334942" y="4373656"/>
            <a:ext cx="1447886" cy="385375"/>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70"/>
          <p:cNvSpPr/>
          <p:nvPr/>
        </p:nvSpPr>
        <p:spPr>
          <a:xfrm>
            <a:off x="2242475" y="4683038"/>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70"/>
          <p:cNvSpPr/>
          <p:nvPr/>
        </p:nvSpPr>
        <p:spPr>
          <a:xfrm>
            <a:off x="4746788" y="4683038"/>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70"/>
          <p:cNvSpPr/>
          <p:nvPr/>
        </p:nvSpPr>
        <p:spPr>
          <a:xfrm>
            <a:off x="4802825" y="429600"/>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70"/>
          <p:cNvSpPr/>
          <p:nvPr/>
        </p:nvSpPr>
        <p:spPr>
          <a:xfrm rot="-1139075">
            <a:off x="7117699" y="4370897"/>
            <a:ext cx="1434001" cy="391031"/>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70"/>
          <p:cNvSpPr/>
          <p:nvPr/>
        </p:nvSpPr>
        <p:spPr>
          <a:xfrm rot="5400000">
            <a:off x="7640175" y="3144150"/>
            <a:ext cx="1119000" cy="4893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70"/>
          <p:cNvSpPr/>
          <p:nvPr/>
        </p:nvSpPr>
        <p:spPr>
          <a:xfrm rot="5400000">
            <a:off x="7640175" y="1864200"/>
            <a:ext cx="1119000" cy="4893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70"/>
          <p:cNvSpPr/>
          <p:nvPr/>
        </p:nvSpPr>
        <p:spPr>
          <a:xfrm>
            <a:off x="2398838" y="429600"/>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70"/>
          <p:cNvSpPr/>
          <p:nvPr/>
        </p:nvSpPr>
        <p:spPr>
          <a:xfrm rot="1733059">
            <a:off x="6935902" y="701852"/>
            <a:ext cx="1372550" cy="414313"/>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70"/>
          <p:cNvSpPr/>
          <p:nvPr/>
        </p:nvSpPr>
        <p:spPr>
          <a:xfrm>
            <a:off x="1600275" y="679913"/>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70"/>
          <p:cNvSpPr/>
          <p:nvPr/>
        </p:nvSpPr>
        <p:spPr>
          <a:xfrm>
            <a:off x="8031225" y="3538209"/>
            <a:ext cx="336900" cy="243600"/>
          </a:xfrm>
          <a:prstGeom prst="smileyFace">
            <a:avLst>
              <a:gd fmla="val 4653" name="adj"/>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70"/>
          <p:cNvSpPr/>
          <p:nvPr/>
        </p:nvSpPr>
        <p:spPr>
          <a:xfrm>
            <a:off x="8031225" y="2281744"/>
            <a:ext cx="336900" cy="243600"/>
          </a:xfrm>
          <a:prstGeom prst="smileyFace">
            <a:avLst>
              <a:gd fmla="val 4653" name="adj"/>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70"/>
          <p:cNvSpPr/>
          <p:nvPr/>
        </p:nvSpPr>
        <p:spPr>
          <a:xfrm>
            <a:off x="7748100" y="923588"/>
            <a:ext cx="336900" cy="243600"/>
          </a:xfrm>
          <a:prstGeom prst="smileyFace">
            <a:avLst>
              <a:gd fmla="val 4653" name="adj"/>
            </a:avLst>
          </a:prstGeom>
          <a:solidFill>
            <a:srgbClr val="351C75"/>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70"/>
          <p:cNvSpPr/>
          <p:nvPr/>
        </p:nvSpPr>
        <p:spPr>
          <a:xfrm>
            <a:off x="7206825" y="679913"/>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70"/>
          <p:cNvSpPr/>
          <p:nvPr/>
        </p:nvSpPr>
        <p:spPr>
          <a:xfrm>
            <a:off x="2735750" y="491250"/>
            <a:ext cx="336900" cy="243600"/>
          </a:xfrm>
          <a:prstGeom prst="smileyFace">
            <a:avLst>
              <a:gd fmla="val 4653" name="adj"/>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70"/>
          <p:cNvSpPr/>
          <p:nvPr/>
        </p:nvSpPr>
        <p:spPr>
          <a:xfrm>
            <a:off x="577475" y="2237395"/>
            <a:ext cx="336900" cy="243600"/>
          </a:xfrm>
          <a:prstGeom prst="smileyFace">
            <a:avLst>
              <a:gd fmla="val 4653" name="adj"/>
            </a:avLst>
          </a:prstGeom>
          <a:solidFill>
            <a:srgbClr val="D5A6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70"/>
          <p:cNvSpPr/>
          <p:nvPr/>
        </p:nvSpPr>
        <p:spPr>
          <a:xfrm>
            <a:off x="577475" y="3044025"/>
            <a:ext cx="336900" cy="243600"/>
          </a:xfrm>
          <a:prstGeom prst="smileyFace">
            <a:avLst>
              <a:gd fmla="val 4653" name="adj"/>
            </a:avLst>
          </a:prstGeom>
          <a:solidFill>
            <a:srgbClr val="E6B8A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70"/>
          <p:cNvSpPr/>
          <p:nvPr/>
        </p:nvSpPr>
        <p:spPr>
          <a:xfrm>
            <a:off x="7251100" y="4562194"/>
            <a:ext cx="336900" cy="243600"/>
          </a:xfrm>
          <a:prstGeom prst="smileyFace">
            <a:avLst>
              <a:gd fmla="val 4653" name="adj"/>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70"/>
          <p:cNvSpPr/>
          <p:nvPr/>
        </p:nvSpPr>
        <p:spPr>
          <a:xfrm>
            <a:off x="5789650" y="491250"/>
            <a:ext cx="336900" cy="243600"/>
          </a:xfrm>
          <a:prstGeom prst="smileyFace">
            <a:avLst>
              <a:gd fmla="val 4653"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70"/>
          <p:cNvSpPr/>
          <p:nvPr/>
        </p:nvSpPr>
        <p:spPr>
          <a:xfrm>
            <a:off x="545500" y="4318519"/>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70"/>
          <p:cNvSpPr/>
          <p:nvPr/>
        </p:nvSpPr>
        <p:spPr>
          <a:xfrm>
            <a:off x="3200175" y="4744688"/>
            <a:ext cx="336900" cy="243600"/>
          </a:xfrm>
          <a:prstGeom prst="smileyFace">
            <a:avLst>
              <a:gd fmla="val 4653"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70"/>
          <p:cNvSpPr/>
          <p:nvPr/>
        </p:nvSpPr>
        <p:spPr>
          <a:xfrm>
            <a:off x="4824975" y="4744688"/>
            <a:ext cx="336900" cy="243600"/>
          </a:xfrm>
          <a:prstGeom prst="smileyFace">
            <a:avLst>
              <a:gd fmla="val 4653" name="adj"/>
            </a:avLst>
          </a:prstGeom>
          <a:solidFill>
            <a:srgbClr val="6FA8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70"/>
          <p:cNvSpPr/>
          <p:nvPr/>
        </p:nvSpPr>
        <p:spPr>
          <a:xfrm>
            <a:off x="8031225" y="1734195"/>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70"/>
          <p:cNvSpPr/>
          <p:nvPr/>
        </p:nvSpPr>
        <p:spPr>
          <a:xfrm>
            <a:off x="8031225" y="2909972"/>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70"/>
          <p:cNvSpPr/>
          <p:nvPr/>
        </p:nvSpPr>
        <p:spPr>
          <a:xfrm>
            <a:off x="8031225" y="4318524"/>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70"/>
          <p:cNvSpPr/>
          <p:nvPr/>
        </p:nvSpPr>
        <p:spPr>
          <a:xfrm>
            <a:off x="3405130" y="491258"/>
            <a:ext cx="336900" cy="243600"/>
          </a:xfrm>
          <a:prstGeom prst="smileyFace">
            <a:avLst>
              <a:gd fmla="val 4653" name="adj"/>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70"/>
          <p:cNvSpPr/>
          <p:nvPr/>
        </p:nvSpPr>
        <p:spPr>
          <a:xfrm>
            <a:off x="5705100" y="4744688"/>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70"/>
          <p:cNvSpPr/>
          <p:nvPr/>
        </p:nvSpPr>
        <p:spPr>
          <a:xfrm>
            <a:off x="2398850" y="4744688"/>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70"/>
          <p:cNvSpPr/>
          <p:nvPr/>
        </p:nvSpPr>
        <p:spPr>
          <a:xfrm>
            <a:off x="577475" y="1840516"/>
            <a:ext cx="336900" cy="243600"/>
          </a:xfrm>
          <a:prstGeom prst="smileyFace">
            <a:avLst>
              <a:gd fmla="val 4653"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996" name="Google Shape;996;p70"/>
          <p:cNvSpPr/>
          <p:nvPr/>
        </p:nvSpPr>
        <p:spPr>
          <a:xfrm>
            <a:off x="4971291" y="491250"/>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70"/>
          <p:cNvSpPr/>
          <p:nvPr/>
        </p:nvSpPr>
        <p:spPr>
          <a:xfrm>
            <a:off x="577475" y="3526622"/>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70"/>
          <p:cNvSpPr/>
          <p:nvPr/>
        </p:nvSpPr>
        <p:spPr>
          <a:xfrm>
            <a:off x="1239350" y="4562194"/>
            <a:ext cx="336900" cy="243600"/>
          </a:xfrm>
          <a:prstGeom prst="smileyFace">
            <a:avLst>
              <a:gd fmla="val 4653" name="adj"/>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70"/>
          <p:cNvSpPr/>
          <p:nvPr/>
        </p:nvSpPr>
        <p:spPr>
          <a:xfrm>
            <a:off x="108375" y="352444"/>
            <a:ext cx="1491900" cy="243600"/>
          </a:xfrm>
          <a:prstGeom prst="roundRect">
            <a:avLst>
              <a:gd fmla="val 16667"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rPr>
              <a:t>Scenario 5</a:t>
            </a:r>
            <a:endParaRPr b="1">
              <a:solidFill>
                <a:srgbClr val="FFFFFF"/>
              </a:solidFill>
            </a:endParaRPr>
          </a:p>
        </p:txBody>
      </p:sp>
      <p:pic>
        <p:nvPicPr>
          <p:cNvPr id="1000" name="Google Shape;1000;p70"/>
          <p:cNvPicPr preferRelativeResize="0"/>
          <p:nvPr/>
        </p:nvPicPr>
        <p:blipFill>
          <a:blip r:embed="rId3">
            <a:alphaModFix/>
          </a:blip>
          <a:stretch>
            <a:fillRect/>
          </a:stretch>
        </p:blipFill>
        <p:spPr>
          <a:xfrm>
            <a:off x="3783538" y="1012238"/>
            <a:ext cx="878681" cy="1900238"/>
          </a:xfrm>
          <a:prstGeom prst="rect">
            <a:avLst/>
          </a:prstGeom>
          <a:noFill/>
          <a:ln>
            <a:noFill/>
          </a:ln>
        </p:spPr>
      </p:pic>
      <p:sp>
        <p:nvSpPr>
          <p:cNvPr id="1001" name="Google Shape;1001;p70"/>
          <p:cNvSpPr txBox="1"/>
          <p:nvPr/>
        </p:nvSpPr>
        <p:spPr>
          <a:xfrm>
            <a:off x="1331113" y="3088556"/>
            <a:ext cx="6327600" cy="149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t>Mr. Watson is a dually certified teacher.  He is licensed in 9-12 Mathematics and has recently added his special education resource certification.  This new certification equips him to provide special education in multiple settings, including the general education classroom.</a:t>
            </a:r>
            <a:endParaRPr sz="1700"/>
          </a:p>
        </p:txBody>
      </p:sp>
      <p:sp>
        <p:nvSpPr>
          <p:cNvPr id="1002" name="Google Shape;1002;p70"/>
          <p:cNvSpPr txBox="1"/>
          <p:nvPr/>
        </p:nvSpPr>
        <p:spPr>
          <a:xfrm>
            <a:off x="4955125" y="1449863"/>
            <a:ext cx="2468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pic>
        <p:nvPicPr>
          <p:cNvPr id="1007" name="Google Shape;1007;p71"/>
          <p:cNvPicPr preferRelativeResize="0"/>
          <p:nvPr/>
        </p:nvPicPr>
        <p:blipFill>
          <a:blip r:embed="rId3">
            <a:alphaModFix/>
          </a:blip>
          <a:stretch>
            <a:fillRect/>
          </a:stretch>
        </p:blipFill>
        <p:spPr>
          <a:xfrm rot="-1643715">
            <a:off x="29819" y="959991"/>
            <a:ext cx="3034087" cy="1166963"/>
          </a:xfrm>
          <a:prstGeom prst="rect">
            <a:avLst/>
          </a:prstGeom>
          <a:noFill/>
          <a:ln cap="flat" cmpd="sng" w="28575">
            <a:solidFill>
              <a:schemeClr val="dk2"/>
            </a:solidFill>
            <a:prstDash val="dot"/>
            <a:round/>
            <a:headEnd len="sm" w="sm" type="none"/>
            <a:tailEnd len="sm" w="sm" type="none"/>
          </a:ln>
        </p:spPr>
      </p:pic>
      <p:pic>
        <p:nvPicPr>
          <p:cNvPr id="1008" name="Google Shape;1008;p71"/>
          <p:cNvPicPr preferRelativeResize="0"/>
          <p:nvPr/>
        </p:nvPicPr>
        <p:blipFill>
          <a:blip r:embed="rId4">
            <a:alphaModFix/>
          </a:blip>
          <a:stretch>
            <a:fillRect/>
          </a:stretch>
        </p:blipFill>
        <p:spPr>
          <a:xfrm rot="1464645">
            <a:off x="5113136" y="912928"/>
            <a:ext cx="3084601" cy="1160415"/>
          </a:xfrm>
          <a:prstGeom prst="rect">
            <a:avLst/>
          </a:prstGeom>
          <a:noFill/>
          <a:ln cap="flat" cmpd="sng" w="28575">
            <a:solidFill>
              <a:schemeClr val="dk2"/>
            </a:solidFill>
            <a:prstDash val="dot"/>
            <a:round/>
            <a:headEnd len="sm" w="sm" type="none"/>
            <a:tailEnd len="sm" w="sm" type="none"/>
          </a:ln>
        </p:spPr>
      </p:pic>
      <p:pic>
        <p:nvPicPr>
          <p:cNvPr id="1009" name="Google Shape;1009;p71"/>
          <p:cNvPicPr preferRelativeResize="0"/>
          <p:nvPr/>
        </p:nvPicPr>
        <p:blipFill>
          <a:blip r:embed="rId5">
            <a:alphaModFix/>
          </a:blip>
          <a:stretch>
            <a:fillRect/>
          </a:stretch>
        </p:blipFill>
        <p:spPr>
          <a:xfrm rot="1592449">
            <a:off x="299163" y="3443306"/>
            <a:ext cx="3084601" cy="1119338"/>
          </a:xfrm>
          <a:prstGeom prst="rect">
            <a:avLst/>
          </a:prstGeom>
          <a:noFill/>
          <a:ln cap="flat" cmpd="sng" w="28575">
            <a:solidFill>
              <a:schemeClr val="dk2"/>
            </a:solidFill>
            <a:prstDash val="dot"/>
            <a:round/>
            <a:headEnd len="sm" w="sm" type="none"/>
            <a:tailEnd len="sm" w="sm" type="none"/>
          </a:ln>
        </p:spPr>
      </p:pic>
      <p:pic>
        <p:nvPicPr>
          <p:cNvPr id="1010" name="Google Shape;1010;p71"/>
          <p:cNvPicPr preferRelativeResize="0"/>
          <p:nvPr/>
        </p:nvPicPr>
        <p:blipFill>
          <a:blip r:embed="rId6">
            <a:alphaModFix/>
          </a:blip>
          <a:stretch>
            <a:fillRect/>
          </a:stretch>
        </p:blipFill>
        <p:spPr>
          <a:xfrm>
            <a:off x="4032352" y="1436306"/>
            <a:ext cx="809456" cy="2040597"/>
          </a:xfrm>
          <a:prstGeom prst="rect">
            <a:avLst/>
          </a:prstGeom>
          <a:noFill/>
          <a:ln>
            <a:noFill/>
          </a:ln>
        </p:spPr>
      </p:pic>
      <p:pic>
        <p:nvPicPr>
          <p:cNvPr id="1011" name="Google Shape;1011;p71"/>
          <p:cNvPicPr preferRelativeResize="0"/>
          <p:nvPr/>
        </p:nvPicPr>
        <p:blipFill>
          <a:blip r:embed="rId7">
            <a:alphaModFix/>
          </a:blip>
          <a:stretch>
            <a:fillRect/>
          </a:stretch>
        </p:blipFill>
        <p:spPr>
          <a:xfrm rot="-2004567">
            <a:off x="5124464" y="3502153"/>
            <a:ext cx="2858999" cy="1001625"/>
          </a:xfrm>
          <a:prstGeom prst="rect">
            <a:avLst/>
          </a:prstGeom>
          <a:noFill/>
          <a:ln cap="flat" cmpd="sng" w="28575">
            <a:solidFill>
              <a:schemeClr val="dk2"/>
            </a:solidFill>
            <a:prstDash val="dot"/>
            <a:round/>
            <a:headEnd len="sm" w="sm" type="none"/>
            <a:tailEnd len="sm" w="sm" type="none"/>
          </a:ln>
        </p:spPr>
      </p:pic>
      <p:sp>
        <p:nvSpPr>
          <p:cNvPr id="1012" name="Google Shape;1012;p71"/>
          <p:cNvSpPr/>
          <p:nvPr/>
        </p:nvSpPr>
        <p:spPr>
          <a:xfrm>
            <a:off x="2826600" y="2813138"/>
            <a:ext cx="3490800" cy="882000"/>
          </a:xfrm>
          <a:prstGeom prst="roundRect">
            <a:avLst>
              <a:gd fmla="val 16667" name="adj"/>
            </a:avLst>
          </a:prstGeom>
          <a:solidFill>
            <a:srgbClr val="0B539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rgbClr val="FFFFFF"/>
                </a:solidFill>
              </a:rPr>
              <a:t>Mr. Franks (SpEd teacher)  floats into classrooms based on student needs.</a:t>
            </a:r>
            <a:r>
              <a:rPr lang="en" sz="2100">
                <a:solidFill>
                  <a:srgbClr val="FFFFFF"/>
                </a:solidFill>
              </a:rPr>
              <a:t> </a:t>
            </a:r>
            <a:r>
              <a:rPr lang="en" sz="2000">
                <a:solidFill>
                  <a:srgbClr val="FFFFFF"/>
                </a:solidFill>
              </a:rPr>
              <a:t> </a:t>
            </a:r>
            <a:endParaRPr sz="2000">
              <a:solidFill>
                <a:srgbClr val="FFFFFF"/>
              </a:solidFill>
            </a:endParaRPr>
          </a:p>
        </p:txBody>
      </p:sp>
      <p:sp>
        <p:nvSpPr>
          <p:cNvPr id="1013" name="Google Shape;1013;p71"/>
          <p:cNvSpPr/>
          <p:nvPr/>
        </p:nvSpPr>
        <p:spPr>
          <a:xfrm>
            <a:off x="108375" y="352444"/>
            <a:ext cx="1491900" cy="243600"/>
          </a:xfrm>
          <a:prstGeom prst="roundRect">
            <a:avLst>
              <a:gd fmla="val 16667"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rPr>
              <a:t>Scenario 6</a:t>
            </a:r>
            <a:endParaRPr b="1">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2"/>
                                        </p:tgtEl>
                                        <p:attrNameLst>
                                          <p:attrName>style.visibility</p:attrName>
                                        </p:attrNameLst>
                                      </p:cBhvr>
                                      <p:to>
                                        <p:strVal val="visible"/>
                                      </p:to>
                                    </p:set>
                                    <p:animEffect filter="fade" transition="in">
                                      <p:cBhvr>
                                        <p:cTn dur="900"/>
                                        <p:tgtEl>
                                          <p:spTgt spid="10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8"/>
                                        </p:tgtEl>
                                        <p:attrNameLst>
                                          <p:attrName>style.visibility</p:attrName>
                                        </p:attrNameLst>
                                      </p:cBhvr>
                                      <p:to>
                                        <p:strVal val="visible"/>
                                      </p:to>
                                    </p:set>
                                    <p:animEffect filter="fade" transition="in">
                                      <p:cBhvr>
                                        <p:cTn dur="1000"/>
                                        <p:tgtEl>
                                          <p:spTgt spid="1008"/>
                                        </p:tgtEl>
                                      </p:cBhvr>
                                    </p:animEffect>
                                  </p:childTnLst>
                                </p:cTn>
                              </p:par>
                              <p:par>
                                <p:cTn fill="hold" nodeType="withEffect" presetClass="entr" presetID="10" presetSubtype="0">
                                  <p:stCondLst>
                                    <p:cond delay="0"/>
                                  </p:stCondLst>
                                  <p:childTnLst>
                                    <p:set>
                                      <p:cBhvr>
                                        <p:cTn dur="1" fill="hold">
                                          <p:stCondLst>
                                            <p:cond delay="0"/>
                                          </p:stCondLst>
                                        </p:cTn>
                                        <p:tgtEl>
                                          <p:spTgt spid="1007"/>
                                        </p:tgtEl>
                                        <p:attrNameLst>
                                          <p:attrName>style.visibility</p:attrName>
                                        </p:attrNameLst>
                                      </p:cBhvr>
                                      <p:to>
                                        <p:strVal val="visible"/>
                                      </p:to>
                                    </p:set>
                                    <p:animEffect filter="fade" transition="in">
                                      <p:cBhvr>
                                        <p:cTn dur="1000"/>
                                        <p:tgtEl>
                                          <p:spTgt spid="1007"/>
                                        </p:tgtEl>
                                      </p:cBhvr>
                                    </p:animEffect>
                                  </p:childTnLst>
                                </p:cTn>
                              </p:par>
                              <p:par>
                                <p:cTn fill="hold" nodeType="withEffect" presetClass="entr" presetID="10" presetSubtype="0">
                                  <p:stCondLst>
                                    <p:cond delay="0"/>
                                  </p:stCondLst>
                                  <p:childTnLst>
                                    <p:set>
                                      <p:cBhvr>
                                        <p:cTn dur="1" fill="hold">
                                          <p:stCondLst>
                                            <p:cond delay="0"/>
                                          </p:stCondLst>
                                        </p:cTn>
                                        <p:tgtEl>
                                          <p:spTgt spid="1011"/>
                                        </p:tgtEl>
                                        <p:attrNameLst>
                                          <p:attrName>style.visibility</p:attrName>
                                        </p:attrNameLst>
                                      </p:cBhvr>
                                      <p:to>
                                        <p:strVal val="visible"/>
                                      </p:to>
                                    </p:set>
                                    <p:animEffect filter="fade" transition="in">
                                      <p:cBhvr>
                                        <p:cTn dur="1000"/>
                                        <p:tgtEl>
                                          <p:spTgt spid="1011"/>
                                        </p:tgtEl>
                                      </p:cBhvr>
                                    </p:animEffect>
                                  </p:childTnLst>
                                </p:cTn>
                              </p:par>
                              <p:par>
                                <p:cTn fill="hold" nodeType="withEffect" presetClass="entr" presetID="10" presetSubtype="0">
                                  <p:stCondLst>
                                    <p:cond delay="0"/>
                                  </p:stCondLst>
                                  <p:childTnLst>
                                    <p:set>
                                      <p:cBhvr>
                                        <p:cTn dur="1" fill="hold">
                                          <p:stCondLst>
                                            <p:cond delay="0"/>
                                          </p:stCondLst>
                                        </p:cTn>
                                        <p:tgtEl>
                                          <p:spTgt spid="1009"/>
                                        </p:tgtEl>
                                        <p:attrNameLst>
                                          <p:attrName>style.visibility</p:attrName>
                                        </p:attrNameLst>
                                      </p:cBhvr>
                                      <p:to>
                                        <p:strVal val="visible"/>
                                      </p:to>
                                    </p:set>
                                    <p:animEffect filter="fade" transition="in">
                                      <p:cBhvr>
                                        <p:cTn dur="1000"/>
                                        <p:tgtEl>
                                          <p:spTgt spid="10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sp>
        <p:nvSpPr>
          <p:cNvPr id="1018" name="Google Shape;1018;p72"/>
          <p:cNvSpPr/>
          <p:nvPr/>
        </p:nvSpPr>
        <p:spPr>
          <a:xfrm rot="593027">
            <a:off x="730360" y="1213650"/>
            <a:ext cx="1475093" cy="374342"/>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72"/>
          <p:cNvSpPr/>
          <p:nvPr/>
        </p:nvSpPr>
        <p:spPr>
          <a:xfrm rot="551786">
            <a:off x="729243" y="2300685"/>
            <a:ext cx="1477289" cy="373347"/>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72"/>
          <p:cNvSpPr/>
          <p:nvPr/>
        </p:nvSpPr>
        <p:spPr>
          <a:xfrm rot="616288">
            <a:off x="730990" y="3420932"/>
            <a:ext cx="1473819" cy="375035"/>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72"/>
          <p:cNvSpPr/>
          <p:nvPr/>
        </p:nvSpPr>
        <p:spPr>
          <a:xfrm>
            <a:off x="3700425" y="3149869"/>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72"/>
          <p:cNvSpPr/>
          <p:nvPr/>
        </p:nvSpPr>
        <p:spPr>
          <a:xfrm>
            <a:off x="3700425" y="221964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72"/>
          <p:cNvSpPr/>
          <p:nvPr/>
        </p:nvSpPr>
        <p:spPr>
          <a:xfrm>
            <a:off x="3805250" y="1289419"/>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72"/>
          <p:cNvSpPr/>
          <p:nvPr/>
        </p:nvSpPr>
        <p:spPr>
          <a:xfrm rot="-708906">
            <a:off x="7351280" y="3482036"/>
            <a:ext cx="1468104" cy="377038"/>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72"/>
          <p:cNvSpPr/>
          <p:nvPr/>
        </p:nvSpPr>
        <p:spPr>
          <a:xfrm rot="-838746">
            <a:off x="7139133" y="2296836"/>
            <a:ext cx="1459216" cy="380908"/>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72"/>
          <p:cNvSpPr/>
          <p:nvPr/>
        </p:nvSpPr>
        <p:spPr>
          <a:xfrm rot="-717047">
            <a:off x="6903086" y="1365428"/>
            <a:ext cx="1467609" cy="377563"/>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72"/>
          <p:cNvSpPr/>
          <p:nvPr/>
        </p:nvSpPr>
        <p:spPr>
          <a:xfrm>
            <a:off x="8206500" y="2219634"/>
            <a:ext cx="336900" cy="243600"/>
          </a:xfrm>
          <a:prstGeom prst="smileyFace">
            <a:avLst>
              <a:gd fmla="val 4653" name="adj"/>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72"/>
          <p:cNvSpPr/>
          <p:nvPr/>
        </p:nvSpPr>
        <p:spPr>
          <a:xfrm>
            <a:off x="7747950" y="1351069"/>
            <a:ext cx="336900" cy="243600"/>
          </a:xfrm>
          <a:prstGeom prst="smileyFace">
            <a:avLst>
              <a:gd fmla="val 4653" name="adj"/>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72"/>
          <p:cNvSpPr/>
          <p:nvPr/>
        </p:nvSpPr>
        <p:spPr>
          <a:xfrm>
            <a:off x="3868638" y="1351059"/>
            <a:ext cx="336900" cy="243600"/>
          </a:xfrm>
          <a:prstGeom prst="smileyFace">
            <a:avLst>
              <a:gd fmla="val 4653" name="adj"/>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72"/>
          <p:cNvSpPr/>
          <p:nvPr/>
        </p:nvSpPr>
        <p:spPr>
          <a:xfrm>
            <a:off x="4318513" y="2281294"/>
            <a:ext cx="336900" cy="243600"/>
          </a:xfrm>
          <a:prstGeom prst="smileyFace">
            <a:avLst>
              <a:gd fmla="val 4653" name="adj"/>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72"/>
          <p:cNvSpPr/>
          <p:nvPr/>
        </p:nvSpPr>
        <p:spPr>
          <a:xfrm>
            <a:off x="7289400" y="2463323"/>
            <a:ext cx="336900" cy="243600"/>
          </a:xfrm>
          <a:prstGeom prst="smileyFace">
            <a:avLst>
              <a:gd fmla="val 4653" name="adj"/>
            </a:avLst>
          </a:prstGeom>
          <a:solidFill>
            <a:srgbClr val="D5A6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72"/>
          <p:cNvSpPr/>
          <p:nvPr/>
        </p:nvSpPr>
        <p:spPr>
          <a:xfrm>
            <a:off x="807900" y="2281294"/>
            <a:ext cx="336900" cy="243600"/>
          </a:xfrm>
          <a:prstGeom prst="smileyFace">
            <a:avLst>
              <a:gd fmla="val 4653" name="adj"/>
            </a:avLst>
          </a:prstGeom>
          <a:solidFill>
            <a:srgbClr val="E6B8A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72"/>
          <p:cNvSpPr/>
          <p:nvPr/>
        </p:nvSpPr>
        <p:spPr>
          <a:xfrm>
            <a:off x="7468450" y="3633994"/>
            <a:ext cx="336900" cy="243600"/>
          </a:xfrm>
          <a:prstGeom prst="smileyFace">
            <a:avLst>
              <a:gd fmla="val 4653" name="adj"/>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72"/>
          <p:cNvSpPr/>
          <p:nvPr/>
        </p:nvSpPr>
        <p:spPr>
          <a:xfrm>
            <a:off x="1796475" y="1351069"/>
            <a:ext cx="336900" cy="243600"/>
          </a:xfrm>
          <a:prstGeom prst="smileyFace">
            <a:avLst>
              <a:gd fmla="val 4653"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72"/>
          <p:cNvSpPr/>
          <p:nvPr/>
        </p:nvSpPr>
        <p:spPr>
          <a:xfrm>
            <a:off x="870275" y="3393544"/>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72"/>
          <p:cNvSpPr/>
          <p:nvPr/>
        </p:nvSpPr>
        <p:spPr>
          <a:xfrm>
            <a:off x="4675600" y="3211519"/>
            <a:ext cx="336900" cy="243600"/>
          </a:xfrm>
          <a:prstGeom prst="smileyFace">
            <a:avLst>
              <a:gd fmla="val 4653"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72"/>
          <p:cNvSpPr/>
          <p:nvPr/>
        </p:nvSpPr>
        <p:spPr>
          <a:xfrm>
            <a:off x="3807175" y="2281294"/>
            <a:ext cx="336900" cy="243600"/>
          </a:xfrm>
          <a:prstGeom prst="smileyFace">
            <a:avLst>
              <a:gd fmla="val 4653" name="adj"/>
            </a:avLst>
          </a:prstGeom>
          <a:solidFill>
            <a:srgbClr val="6FA8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72"/>
          <p:cNvSpPr/>
          <p:nvPr/>
        </p:nvSpPr>
        <p:spPr>
          <a:xfrm>
            <a:off x="7083650" y="1497851"/>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72"/>
          <p:cNvSpPr/>
          <p:nvPr/>
        </p:nvSpPr>
        <p:spPr>
          <a:xfrm>
            <a:off x="7747938" y="23654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72"/>
          <p:cNvSpPr/>
          <p:nvPr/>
        </p:nvSpPr>
        <p:spPr>
          <a:xfrm>
            <a:off x="7944850" y="3548762"/>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72"/>
          <p:cNvSpPr/>
          <p:nvPr/>
        </p:nvSpPr>
        <p:spPr>
          <a:xfrm>
            <a:off x="4382755" y="1351076"/>
            <a:ext cx="336900" cy="243600"/>
          </a:xfrm>
          <a:prstGeom prst="smileyFace">
            <a:avLst>
              <a:gd fmla="val 4653" name="adj"/>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72"/>
          <p:cNvSpPr/>
          <p:nvPr/>
        </p:nvSpPr>
        <p:spPr>
          <a:xfrm>
            <a:off x="4829850" y="2281294"/>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72"/>
          <p:cNvSpPr/>
          <p:nvPr/>
        </p:nvSpPr>
        <p:spPr>
          <a:xfrm>
            <a:off x="3863750" y="3211509"/>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72"/>
          <p:cNvSpPr/>
          <p:nvPr/>
        </p:nvSpPr>
        <p:spPr>
          <a:xfrm>
            <a:off x="809625" y="1169041"/>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72"/>
          <p:cNvSpPr/>
          <p:nvPr/>
        </p:nvSpPr>
        <p:spPr>
          <a:xfrm>
            <a:off x="4896841" y="1351069"/>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72"/>
          <p:cNvSpPr/>
          <p:nvPr/>
        </p:nvSpPr>
        <p:spPr>
          <a:xfrm>
            <a:off x="1302188" y="2380472"/>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72"/>
          <p:cNvSpPr/>
          <p:nvPr/>
        </p:nvSpPr>
        <p:spPr>
          <a:xfrm>
            <a:off x="1639100" y="3548756"/>
            <a:ext cx="336900" cy="243600"/>
          </a:xfrm>
          <a:prstGeom prst="smileyFace">
            <a:avLst>
              <a:gd fmla="val 4653" name="adj"/>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48" name="Google Shape;1048;p72"/>
          <p:cNvPicPr preferRelativeResize="0"/>
          <p:nvPr/>
        </p:nvPicPr>
        <p:blipFill>
          <a:blip r:embed="rId3">
            <a:alphaModFix/>
          </a:blip>
          <a:stretch>
            <a:fillRect/>
          </a:stretch>
        </p:blipFill>
        <p:spPr>
          <a:xfrm>
            <a:off x="5914174" y="501263"/>
            <a:ext cx="594675" cy="725737"/>
          </a:xfrm>
          <a:prstGeom prst="rect">
            <a:avLst/>
          </a:prstGeom>
          <a:noFill/>
          <a:ln>
            <a:noFill/>
          </a:ln>
        </p:spPr>
      </p:pic>
      <p:sp>
        <p:nvSpPr>
          <p:cNvPr id="1049" name="Google Shape;1049;p72"/>
          <p:cNvSpPr txBox="1"/>
          <p:nvPr/>
        </p:nvSpPr>
        <p:spPr>
          <a:xfrm>
            <a:off x="1617300" y="3792350"/>
            <a:ext cx="5909400" cy="126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1"/>
                </a:solidFill>
              </a:rPr>
              <a:t>Of the twenty-four students in Mr. Golden’s literacy class, eight have IEPs.</a:t>
            </a:r>
            <a:endParaRPr sz="1700">
              <a:solidFill>
                <a:schemeClr val="dk1"/>
              </a:solidFill>
            </a:endParaRPr>
          </a:p>
          <a:p>
            <a:pPr indent="0" lvl="0" marL="0" rtl="0" algn="ctr">
              <a:spcBef>
                <a:spcPts val="0"/>
              </a:spcBef>
              <a:spcAft>
                <a:spcPts val="0"/>
              </a:spcAft>
              <a:buNone/>
            </a:pPr>
            <a:r>
              <a:rPr lang="en" sz="1700"/>
              <a:t>Peer-assisted learning strategies are utilized to meet students’ needs.</a:t>
            </a:r>
            <a:endParaRPr sz="1700"/>
          </a:p>
        </p:txBody>
      </p:sp>
      <p:sp>
        <p:nvSpPr>
          <p:cNvPr id="1050" name="Google Shape;1050;p72"/>
          <p:cNvSpPr/>
          <p:nvPr/>
        </p:nvSpPr>
        <p:spPr>
          <a:xfrm>
            <a:off x="8421250" y="3486544"/>
            <a:ext cx="336900" cy="243600"/>
          </a:xfrm>
          <a:prstGeom prst="smileyFace">
            <a:avLst>
              <a:gd fmla="val 4653" name="adj"/>
            </a:avLst>
          </a:prstGeom>
          <a:solidFill>
            <a:srgbClr val="351C75"/>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72"/>
          <p:cNvSpPr/>
          <p:nvPr/>
        </p:nvSpPr>
        <p:spPr>
          <a:xfrm>
            <a:off x="1796475" y="2449910"/>
            <a:ext cx="336900" cy="243600"/>
          </a:xfrm>
          <a:prstGeom prst="smileyFace">
            <a:avLst>
              <a:gd fmla="val 4653"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1052" name="Google Shape;1052;p72"/>
          <p:cNvSpPr/>
          <p:nvPr/>
        </p:nvSpPr>
        <p:spPr>
          <a:xfrm>
            <a:off x="1303050" y="1278891"/>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72"/>
          <p:cNvSpPr/>
          <p:nvPr/>
        </p:nvSpPr>
        <p:spPr>
          <a:xfrm>
            <a:off x="108375" y="352444"/>
            <a:ext cx="1491900" cy="243600"/>
          </a:xfrm>
          <a:prstGeom prst="roundRect">
            <a:avLst>
              <a:gd fmla="val 16667"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rPr>
              <a:t>Scenario 7</a:t>
            </a:r>
            <a:endParaRPr b="1">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pic>
        <p:nvPicPr>
          <p:cNvPr id="1058" name="Google Shape;1058;p73"/>
          <p:cNvPicPr preferRelativeResize="0"/>
          <p:nvPr/>
        </p:nvPicPr>
        <p:blipFill>
          <a:blip r:embed="rId3">
            <a:alphaModFix/>
          </a:blip>
          <a:stretch>
            <a:fillRect/>
          </a:stretch>
        </p:blipFill>
        <p:spPr>
          <a:xfrm>
            <a:off x="2223725" y="457940"/>
            <a:ext cx="1551506" cy="1341683"/>
          </a:xfrm>
          <a:prstGeom prst="rect">
            <a:avLst/>
          </a:prstGeom>
          <a:noFill/>
          <a:ln>
            <a:noFill/>
          </a:ln>
        </p:spPr>
      </p:pic>
      <p:sp>
        <p:nvSpPr>
          <p:cNvPr id="1059" name="Google Shape;1059;p73"/>
          <p:cNvSpPr/>
          <p:nvPr/>
        </p:nvSpPr>
        <p:spPr>
          <a:xfrm rot="593027">
            <a:off x="730360" y="1213650"/>
            <a:ext cx="1475093" cy="374342"/>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73"/>
          <p:cNvSpPr/>
          <p:nvPr/>
        </p:nvSpPr>
        <p:spPr>
          <a:xfrm rot="551786">
            <a:off x="729243" y="2300685"/>
            <a:ext cx="1477289" cy="373347"/>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73"/>
          <p:cNvSpPr/>
          <p:nvPr/>
        </p:nvSpPr>
        <p:spPr>
          <a:xfrm rot="616288">
            <a:off x="730990" y="3420932"/>
            <a:ext cx="1473819" cy="375035"/>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73"/>
          <p:cNvSpPr/>
          <p:nvPr/>
        </p:nvSpPr>
        <p:spPr>
          <a:xfrm>
            <a:off x="3700425" y="2837681"/>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73"/>
          <p:cNvSpPr/>
          <p:nvPr/>
        </p:nvSpPr>
        <p:spPr>
          <a:xfrm>
            <a:off x="3700425" y="221964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73"/>
          <p:cNvSpPr/>
          <p:nvPr/>
        </p:nvSpPr>
        <p:spPr>
          <a:xfrm>
            <a:off x="3805250" y="1289419"/>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73"/>
          <p:cNvSpPr/>
          <p:nvPr/>
        </p:nvSpPr>
        <p:spPr>
          <a:xfrm rot="-708906">
            <a:off x="7351280" y="3482036"/>
            <a:ext cx="1468104" cy="377038"/>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73"/>
          <p:cNvSpPr/>
          <p:nvPr/>
        </p:nvSpPr>
        <p:spPr>
          <a:xfrm rot="-838746">
            <a:off x="7139133" y="2296836"/>
            <a:ext cx="1459216" cy="380908"/>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73"/>
          <p:cNvSpPr/>
          <p:nvPr/>
        </p:nvSpPr>
        <p:spPr>
          <a:xfrm rot="-717047">
            <a:off x="6903086" y="1365428"/>
            <a:ext cx="1467609" cy="377563"/>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73"/>
          <p:cNvSpPr/>
          <p:nvPr/>
        </p:nvSpPr>
        <p:spPr>
          <a:xfrm>
            <a:off x="8206500" y="2219634"/>
            <a:ext cx="336900" cy="243600"/>
          </a:xfrm>
          <a:prstGeom prst="smileyFace">
            <a:avLst>
              <a:gd fmla="val 4653" name="adj"/>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73"/>
          <p:cNvSpPr/>
          <p:nvPr/>
        </p:nvSpPr>
        <p:spPr>
          <a:xfrm>
            <a:off x="7747950" y="1351069"/>
            <a:ext cx="336900" cy="243600"/>
          </a:xfrm>
          <a:prstGeom prst="smileyFace">
            <a:avLst>
              <a:gd fmla="val 4653" name="adj"/>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73"/>
          <p:cNvSpPr/>
          <p:nvPr/>
        </p:nvSpPr>
        <p:spPr>
          <a:xfrm>
            <a:off x="3868638" y="1351059"/>
            <a:ext cx="336900" cy="243600"/>
          </a:xfrm>
          <a:prstGeom prst="smileyFace">
            <a:avLst>
              <a:gd fmla="val 4653" name="adj"/>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73"/>
          <p:cNvSpPr/>
          <p:nvPr/>
        </p:nvSpPr>
        <p:spPr>
          <a:xfrm>
            <a:off x="4318513" y="2281294"/>
            <a:ext cx="336900" cy="243600"/>
          </a:xfrm>
          <a:prstGeom prst="smileyFace">
            <a:avLst>
              <a:gd fmla="val 4653" name="adj"/>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73"/>
          <p:cNvSpPr/>
          <p:nvPr/>
        </p:nvSpPr>
        <p:spPr>
          <a:xfrm>
            <a:off x="7289400" y="2463323"/>
            <a:ext cx="336900" cy="243600"/>
          </a:xfrm>
          <a:prstGeom prst="smileyFace">
            <a:avLst>
              <a:gd fmla="val 4653" name="adj"/>
            </a:avLst>
          </a:prstGeom>
          <a:solidFill>
            <a:srgbClr val="D5A6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73"/>
          <p:cNvSpPr/>
          <p:nvPr/>
        </p:nvSpPr>
        <p:spPr>
          <a:xfrm>
            <a:off x="807900" y="2281294"/>
            <a:ext cx="336900" cy="243600"/>
          </a:xfrm>
          <a:prstGeom prst="smileyFace">
            <a:avLst>
              <a:gd fmla="val 4653" name="adj"/>
            </a:avLst>
          </a:prstGeom>
          <a:solidFill>
            <a:srgbClr val="E6B8A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73"/>
          <p:cNvSpPr/>
          <p:nvPr/>
        </p:nvSpPr>
        <p:spPr>
          <a:xfrm>
            <a:off x="7468450" y="3633994"/>
            <a:ext cx="336900" cy="243600"/>
          </a:xfrm>
          <a:prstGeom prst="smileyFace">
            <a:avLst>
              <a:gd fmla="val 4653" name="adj"/>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73"/>
          <p:cNvSpPr/>
          <p:nvPr/>
        </p:nvSpPr>
        <p:spPr>
          <a:xfrm>
            <a:off x="1796475" y="1351069"/>
            <a:ext cx="336900" cy="243600"/>
          </a:xfrm>
          <a:prstGeom prst="smileyFace">
            <a:avLst>
              <a:gd fmla="val 4653"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73"/>
          <p:cNvSpPr/>
          <p:nvPr/>
        </p:nvSpPr>
        <p:spPr>
          <a:xfrm>
            <a:off x="870275" y="3393544"/>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73"/>
          <p:cNvSpPr/>
          <p:nvPr/>
        </p:nvSpPr>
        <p:spPr>
          <a:xfrm>
            <a:off x="4655425" y="2935491"/>
            <a:ext cx="336900" cy="243600"/>
          </a:xfrm>
          <a:prstGeom prst="smileyFace">
            <a:avLst>
              <a:gd fmla="val 4653"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73"/>
          <p:cNvSpPr/>
          <p:nvPr/>
        </p:nvSpPr>
        <p:spPr>
          <a:xfrm>
            <a:off x="3807175" y="2281294"/>
            <a:ext cx="336900" cy="243600"/>
          </a:xfrm>
          <a:prstGeom prst="smileyFace">
            <a:avLst>
              <a:gd fmla="val 4653" name="adj"/>
            </a:avLst>
          </a:prstGeom>
          <a:solidFill>
            <a:srgbClr val="6FA8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73"/>
          <p:cNvSpPr/>
          <p:nvPr/>
        </p:nvSpPr>
        <p:spPr>
          <a:xfrm>
            <a:off x="7083650" y="1497851"/>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73"/>
          <p:cNvSpPr/>
          <p:nvPr/>
        </p:nvSpPr>
        <p:spPr>
          <a:xfrm>
            <a:off x="7747938" y="23654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73"/>
          <p:cNvSpPr/>
          <p:nvPr/>
        </p:nvSpPr>
        <p:spPr>
          <a:xfrm>
            <a:off x="7944850" y="3548762"/>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73"/>
          <p:cNvSpPr/>
          <p:nvPr/>
        </p:nvSpPr>
        <p:spPr>
          <a:xfrm>
            <a:off x="4382755" y="1351076"/>
            <a:ext cx="336900" cy="243600"/>
          </a:xfrm>
          <a:prstGeom prst="smileyFace">
            <a:avLst>
              <a:gd fmla="val 4653" name="adj"/>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73"/>
          <p:cNvSpPr/>
          <p:nvPr/>
        </p:nvSpPr>
        <p:spPr>
          <a:xfrm>
            <a:off x="4829850" y="2281294"/>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73"/>
          <p:cNvSpPr/>
          <p:nvPr/>
        </p:nvSpPr>
        <p:spPr>
          <a:xfrm>
            <a:off x="3868650" y="2935481"/>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73"/>
          <p:cNvSpPr/>
          <p:nvPr/>
        </p:nvSpPr>
        <p:spPr>
          <a:xfrm>
            <a:off x="809625" y="1169041"/>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73"/>
          <p:cNvSpPr/>
          <p:nvPr/>
        </p:nvSpPr>
        <p:spPr>
          <a:xfrm>
            <a:off x="4896841" y="1351069"/>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73"/>
          <p:cNvSpPr/>
          <p:nvPr/>
        </p:nvSpPr>
        <p:spPr>
          <a:xfrm>
            <a:off x="1302188" y="2380472"/>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73"/>
          <p:cNvSpPr/>
          <p:nvPr/>
        </p:nvSpPr>
        <p:spPr>
          <a:xfrm>
            <a:off x="1639100" y="3548756"/>
            <a:ext cx="336900" cy="243600"/>
          </a:xfrm>
          <a:prstGeom prst="smileyFace">
            <a:avLst>
              <a:gd fmla="val 4653" name="adj"/>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73"/>
          <p:cNvSpPr txBox="1"/>
          <p:nvPr/>
        </p:nvSpPr>
        <p:spPr>
          <a:xfrm>
            <a:off x="1617300" y="4006875"/>
            <a:ext cx="5909400" cy="94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2100"/>
          </a:p>
        </p:txBody>
      </p:sp>
      <p:sp>
        <p:nvSpPr>
          <p:cNvPr id="1090" name="Google Shape;1090;p73"/>
          <p:cNvSpPr/>
          <p:nvPr/>
        </p:nvSpPr>
        <p:spPr>
          <a:xfrm>
            <a:off x="8421250" y="3486544"/>
            <a:ext cx="336900" cy="243600"/>
          </a:xfrm>
          <a:prstGeom prst="smileyFace">
            <a:avLst>
              <a:gd fmla="val 4653" name="adj"/>
            </a:avLst>
          </a:prstGeom>
          <a:solidFill>
            <a:srgbClr val="351C75"/>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73"/>
          <p:cNvSpPr/>
          <p:nvPr/>
        </p:nvSpPr>
        <p:spPr>
          <a:xfrm>
            <a:off x="1796475" y="2449910"/>
            <a:ext cx="336900" cy="243600"/>
          </a:xfrm>
          <a:prstGeom prst="smileyFace">
            <a:avLst>
              <a:gd fmla="val 4653"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1092" name="Google Shape;1092;p73"/>
          <p:cNvSpPr/>
          <p:nvPr/>
        </p:nvSpPr>
        <p:spPr>
          <a:xfrm>
            <a:off x="1303050" y="1278891"/>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93" name="Google Shape;1093;p73"/>
          <p:cNvPicPr preferRelativeResize="0"/>
          <p:nvPr/>
        </p:nvPicPr>
        <p:blipFill>
          <a:blip r:embed="rId4">
            <a:alphaModFix/>
          </a:blip>
          <a:stretch>
            <a:fillRect/>
          </a:stretch>
        </p:blipFill>
        <p:spPr>
          <a:xfrm>
            <a:off x="5734670" y="516038"/>
            <a:ext cx="683590" cy="1225478"/>
          </a:xfrm>
          <a:prstGeom prst="rect">
            <a:avLst/>
          </a:prstGeom>
          <a:noFill/>
          <a:ln>
            <a:noFill/>
          </a:ln>
        </p:spPr>
      </p:pic>
      <p:sp>
        <p:nvSpPr>
          <p:cNvPr id="1094" name="Google Shape;1094;p73"/>
          <p:cNvSpPr txBox="1"/>
          <p:nvPr/>
        </p:nvSpPr>
        <p:spPr>
          <a:xfrm>
            <a:off x="2454825" y="3179075"/>
            <a:ext cx="4641900" cy="196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600">
                <a:solidFill>
                  <a:srgbClr val="073763"/>
                </a:solidFill>
              </a:rPr>
              <a:t>In-Classroom</a:t>
            </a:r>
            <a:endParaRPr sz="2600">
              <a:solidFill>
                <a:srgbClr val="073763"/>
              </a:solidFill>
            </a:endParaRPr>
          </a:p>
          <a:p>
            <a:pPr indent="0" lvl="0" marL="0" rtl="0" algn="ctr">
              <a:spcBef>
                <a:spcPts val="0"/>
              </a:spcBef>
              <a:spcAft>
                <a:spcPts val="0"/>
              </a:spcAft>
              <a:buNone/>
            </a:pPr>
            <a:r>
              <a:rPr lang="en" sz="2600">
                <a:solidFill>
                  <a:srgbClr val="073763"/>
                </a:solidFill>
              </a:rPr>
              <a:t>Related Services</a:t>
            </a:r>
            <a:endParaRPr sz="2600">
              <a:solidFill>
                <a:srgbClr val="073763"/>
              </a:solidFill>
            </a:endParaRPr>
          </a:p>
          <a:p>
            <a:pPr indent="0" lvl="0" marL="0" rtl="0" algn="ctr">
              <a:spcBef>
                <a:spcPts val="0"/>
              </a:spcBef>
              <a:spcAft>
                <a:spcPts val="0"/>
              </a:spcAft>
              <a:buNone/>
            </a:pPr>
            <a:r>
              <a:t/>
            </a:r>
            <a:endParaRPr sz="1500">
              <a:solidFill>
                <a:srgbClr val="073763"/>
              </a:solidFill>
            </a:endParaRPr>
          </a:p>
          <a:p>
            <a:pPr indent="0" lvl="0" marL="0" rtl="0" algn="ctr">
              <a:spcBef>
                <a:spcPts val="0"/>
              </a:spcBef>
              <a:spcAft>
                <a:spcPts val="0"/>
              </a:spcAft>
              <a:buNone/>
            </a:pPr>
            <a:r>
              <a:rPr lang="en">
                <a:solidFill>
                  <a:srgbClr val="073763"/>
                </a:solidFill>
              </a:rPr>
              <a:t>Ms. Chatty, the speech-language pathologist </a:t>
            </a:r>
            <a:r>
              <a:rPr lang="en" sz="1300">
                <a:solidFill>
                  <a:schemeClr val="dk1"/>
                </a:solidFill>
              </a:rPr>
              <a:t>goes into general education science classroom 3 times weekly to support a student with generalization of speech articulation and language goals.</a:t>
            </a:r>
            <a:r>
              <a:rPr lang="en">
                <a:solidFill>
                  <a:schemeClr val="dk1"/>
                </a:solidFill>
              </a:rPr>
              <a:t> </a:t>
            </a:r>
            <a:endParaRPr sz="1700">
              <a:solidFill>
                <a:schemeClr val="dk1"/>
              </a:solidFill>
            </a:endParaRPr>
          </a:p>
          <a:p>
            <a:pPr indent="0" lvl="0" marL="0" rtl="0" algn="ctr">
              <a:spcBef>
                <a:spcPts val="0"/>
              </a:spcBef>
              <a:spcAft>
                <a:spcPts val="0"/>
              </a:spcAft>
              <a:buNone/>
            </a:pPr>
            <a:r>
              <a:t/>
            </a:r>
            <a:endParaRPr sz="3300">
              <a:solidFill>
                <a:srgbClr val="073763"/>
              </a:solidFill>
            </a:endParaRPr>
          </a:p>
        </p:txBody>
      </p:sp>
      <p:sp>
        <p:nvSpPr>
          <p:cNvPr id="1095" name="Google Shape;1095;p73"/>
          <p:cNvSpPr/>
          <p:nvPr/>
        </p:nvSpPr>
        <p:spPr>
          <a:xfrm>
            <a:off x="108375" y="352444"/>
            <a:ext cx="1491900" cy="243600"/>
          </a:xfrm>
          <a:prstGeom prst="roundRect">
            <a:avLst>
              <a:gd fmla="val 16667"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rPr>
              <a:t>Scenario 8</a:t>
            </a:r>
            <a:endParaRPr b="1">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sp>
        <p:nvSpPr>
          <p:cNvPr id="1100" name="Google Shape;1100;p74"/>
          <p:cNvSpPr/>
          <p:nvPr/>
        </p:nvSpPr>
        <p:spPr>
          <a:xfrm>
            <a:off x="912237"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01" name="Google Shape;1101;p74"/>
          <p:cNvSpPr/>
          <p:nvPr/>
        </p:nvSpPr>
        <p:spPr>
          <a:xfrm>
            <a:off x="2380538"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02" name="Google Shape;1102;p74"/>
          <p:cNvSpPr/>
          <p:nvPr/>
        </p:nvSpPr>
        <p:spPr>
          <a:xfrm>
            <a:off x="38258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03" name="Google Shape;1103;p74"/>
          <p:cNvSpPr/>
          <p:nvPr/>
        </p:nvSpPr>
        <p:spPr>
          <a:xfrm>
            <a:off x="52787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04" name="Google Shape;1104;p74"/>
          <p:cNvSpPr txBox="1"/>
          <p:nvPr>
            <p:ph idx="17" type="title"/>
          </p:nvPr>
        </p:nvSpPr>
        <p:spPr>
          <a:xfrm>
            <a:off x="141000" y="668738"/>
            <a:ext cx="8862000" cy="655200"/>
          </a:xfrm>
          <a:prstGeom prst="rect">
            <a:avLst/>
          </a:prstGeom>
          <a:ln cap="flat" cmpd="sng" w="9525">
            <a:solidFill>
              <a:schemeClr val="dk1"/>
            </a:solidFill>
            <a:prstDash val="solid"/>
            <a:round/>
            <a:headEnd len="sm" w="sm" type="none"/>
            <a:tailEnd len="sm" w="sm" type="none"/>
          </a:ln>
        </p:spPr>
        <p:txBody>
          <a:bodyPr anchorCtr="0" anchor="ctr" bIns="91425" lIns="91425" spcFirstLastPara="1" rIns="91425" wrap="square" tIns="0">
            <a:normAutofit/>
          </a:bodyPr>
          <a:lstStyle/>
          <a:p>
            <a:pPr indent="0" lvl="0" marL="0" rtl="0" algn="ctr">
              <a:spcBef>
                <a:spcPts val="0"/>
              </a:spcBef>
              <a:spcAft>
                <a:spcPts val="0"/>
              </a:spcAft>
              <a:buClr>
                <a:schemeClr val="dk1"/>
              </a:buClr>
              <a:buSzPts val="990"/>
              <a:buFont typeface="Arial"/>
              <a:buNone/>
            </a:pPr>
            <a:r>
              <a:rPr lang="en" sz="2700">
                <a:latin typeface="Arial"/>
                <a:ea typeface="Arial"/>
                <a:cs typeface="Arial"/>
                <a:sym typeface="Arial"/>
              </a:rPr>
              <a:t>Pre-observation Conferencing: Eliminating the Subjective</a:t>
            </a:r>
            <a:endParaRPr/>
          </a:p>
        </p:txBody>
      </p:sp>
      <p:sp>
        <p:nvSpPr>
          <p:cNvPr id="1105" name="Google Shape;1105;p74"/>
          <p:cNvSpPr txBox="1"/>
          <p:nvPr>
            <p:ph type="title"/>
          </p:nvPr>
        </p:nvSpPr>
        <p:spPr>
          <a:xfrm>
            <a:off x="5723951" y="131799"/>
            <a:ext cx="1440300" cy="360000"/>
          </a:xfrm>
          <a:prstGeom prst="rect">
            <a:avLst/>
          </a:prstGeom>
        </p:spPr>
        <p:txBody>
          <a:bodyPr anchorCtr="0" anchor="ctr" bIns="0" lIns="91425" spcFirstLastPara="1" rIns="91425" wrap="square" tIns="0">
            <a:normAutofit/>
          </a:bodyPr>
          <a:lstStyle/>
          <a:p>
            <a:pPr indent="0" lvl="0" marL="0" rtl="0" algn="ctr">
              <a:lnSpc>
                <a:spcPct val="100000"/>
              </a:lnSpc>
              <a:spcBef>
                <a:spcPts val="0"/>
              </a:spcBef>
              <a:spcAft>
                <a:spcPts val="0"/>
              </a:spcAft>
              <a:buSzPts val="1200"/>
              <a:buNone/>
            </a:pPr>
            <a:r>
              <a:rPr lang="en"/>
              <a:t>Pre Conference</a:t>
            </a:r>
            <a:endParaRPr/>
          </a:p>
        </p:txBody>
      </p:sp>
      <p:sp>
        <p:nvSpPr>
          <p:cNvPr id="1106" name="Google Shape;1106;p74"/>
          <p:cNvSpPr txBox="1"/>
          <p:nvPr>
            <p:ph idx="18" type="body"/>
          </p:nvPr>
        </p:nvSpPr>
        <p:spPr>
          <a:xfrm>
            <a:off x="159875" y="1500875"/>
            <a:ext cx="5912100" cy="3416400"/>
          </a:xfrm>
          <a:prstGeom prst="rect">
            <a:avLst/>
          </a:prstGeom>
          <a:ln cap="flat" cmpd="sng" w="9525">
            <a:solidFill>
              <a:schemeClr val="dk1"/>
            </a:solidFill>
            <a:prstDash val="solid"/>
            <a:round/>
            <a:headEnd len="sm" w="sm" type="none"/>
            <a:tailEnd len="sm" w="sm" type="none"/>
          </a:ln>
        </p:spPr>
        <p:txBody>
          <a:bodyPr anchorCtr="0" anchor="t" bIns="108000" lIns="91425" spcFirstLastPara="1" rIns="91425" wrap="square" tIns="72000">
            <a:normAutofit/>
          </a:bodyPr>
          <a:lstStyle/>
          <a:p>
            <a:pPr indent="-304800" lvl="0" marL="457200" rtl="0" algn="l">
              <a:lnSpc>
                <a:spcPct val="115000"/>
              </a:lnSpc>
              <a:spcBef>
                <a:spcPts val="0"/>
              </a:spcBef>
              <a:spcAft>
                <a:spcPts val="0"/>
              </a:spcAft>
              <a:buSzPts val="1200"/>
              <a:buFont typeface="Arial"/>
              <a:buChar char="●"/>
            </a:pPr>
            <a:r>
              <a:rPr lang="en" sz="1200">
                <a:latin typeface="Arial"/>
                <a:ea typeface="Arial"/>
                <a:cs typeface="Arial"/>
                <a:sym typeface="Arial"/>
              </a:rPr>
              <a:t>May look different but high quality instruction is same</a:t>
            </a:r>
            <a:endParaRPr sz="1200">
              <a:latin typeface="Arial"/>
              <a:ea typeface="Arial"/>
              <a:cs typeface="Arial"/>
              <a:sym typeface="Arial"/>
            </a:endParaRPr>
          </a:p>
          <a:p>
            <a:pPr indent="-304800" lvl="0" marL="457200" rtl="0" algn="l">
              <a:lnSpc>
                <a:spcPct val="115000"/>
              </a:lnSpc>
              <a:spcBef>
                <a:spcPts val="1200"/>
              </a:spcBef>
              <a:spcAft>
                <a:spcPts val="0"/>
              </a:spcAft>
              <a:buSzPts val="1200"/>
              <a:buFont typeface="Arial"/>
              <a:buChar char="●"/>
            </a:pPr>
            <a:r>
              <a:rPr lang="en" sz="1200">
                <a:latin typeface="Arial"/>
                <a:ea typeface="Arial"/>
                <a:cs typeface="Arial"/>
                <a:sym typeface="Arial"/>
              </a:rPr>
              <a:t>The PROGRESS Center emphasizes that IEP services should be directly connected to the student's Present Levels of Academic Achievement and Functional Performance (PLAAFP), annual goals, and identified services and supports. Services should be individualized and reasonably calculated to help the student make progress toward annual goals.</a:t>
            </a:r>
            <a:endParaRPr sz="1200">
              <a:latin typeface="Arial"/>
              <a:ea typeface="Arial"/>
              <a:cs typeface="Arial"/>
              <a:sym typeface="Arial"/>
            </a:endParaRPr>
          </a:p>
          <a:p>
            <a:pPr indent="-304800" lvl="1" marL="914400" rtl="0" algn="l">
              <a:lnSpc>
                <a:spcPct val="115000"/>
              </a:lnSpc>
              <a:spcBef>
                <a:spcPts val="1200"/>
              </a:spcBef>
              <a:spcAft>
                <a:spcPts val="0"/>
              </a:spcAft>
              <a:buSzPts val="1200"/>
              <a:buFont typeface="Arial"/>
              <a:buChar char="○"/>
            </a:pPr>
            <a:r>
              <a:rPr lang="en" sz="1200">
                <a:latin typeface="Arial"/>
                <a:ea typeface="Arial"/>
                <a:cs typeface="Arial"/>
                <a:sym typeface="Arial"/>
              </a:rPr>
              <a:t>Student learning and growth</a:t>
            </a:r>
            <a:endParaRPr sz="1200">
              <a:latin typeface="Arial"/>
              <a:ea typeface="Arial"/>
              <a:cs typeface="Arial"/>
              <a:sym typeface="Arial"/>
            </a:endParaRPr>
          </a:p>
          <a:p>
            <a:pPr indent="-304800" lvl="1" marL="914400" rtl="0" algn="l">
              <a:lnSpc>
                <a:spcPct val="115000"/>
              </a:lnSpc>
              <a:spcBef>
                <a:spcPts val="0"/>
              </a:spcBef>
              <a:spcAft>
                <a:spcPts val="0"/>
              </a:spcAft>
              <a:buSzPts val="1200"/>
              <a:buFont typeface="Arial"/>
              <a:buChar char="○"/>
            </a:pPr>
            <a:r>
              <a:rPr lang="en" sz="1200">
                <a:latin typeface="Arial"/>
                <a:ea typeface="Arial"/>
                <a:cs typeface="Arial"/>
                <a:sym typeface="Arial"/>
              </a:rPr>
              <a:t>Appropriate implementation of IEPs</a:t>
            </a:r>
            <a:endParaRPr sz="1200">
              <a:latin typeface="Arial"/>
              <a:ea typeface="Arial"/>
              <a:cs typeface="Arial"/>
              <a:sym typeface="Arial"/>
            </a:endParaRPr>
          </a:p>
          <a:p>
            <a:pPr indent="-304800" lvl="1" marL="914400" rtl="0" algn="l">
              <a:lnSpc>
                <a:spcPct val="115000"/>
              </a:lnSpc>
              <a:spcBef>
                <a:spcPts val="0"/>
              </a:spcBef>
              <a:spcAft>
                <a:spcPts val="0"/>
              </a:spcAft>
              <a:buSzPts val="1200"/>
              <a:buFont typeface="Arial"/>
              <a:buChar char="○"/>
            </a:pPr>
            <a:r>
              <a:rPr lang="en" sz="1200">
                <a:latin typeface="Arial"/>
                <a:ea typeface="Arial"/>
                <a:cs typeface="Arial"/>
                <a:sym typeface="Arial"/>
              </a:rPr>
              <a:t>Access to grade-level standards</a:t>
            </a:r>
            <a:endParaRPr sz="1200">
              <a:latin typeface="Arial"/>
              <a:ea typeface="Arial"/>
              <a:cs typeface="Arial"/>
              <a:sym typeface="Arial"/>
            </a:endParaRPr>
          </a:p>
          <a:p>
            <a:pPr indent="-304800" lvl="1" marL="914400" rtl="0" algn="l">
              <a:lnSpc>
                <a:spcPct val="115000"/>
              </a:lnSpc>
              <a:spcBef>
                <a:spcPts val="0"/>
              </a:spcBef>
              <a:spcAft>
                <a:spcPts val="0"/>
              </a:spcAft>
              <a:buSzPts val="1200"/>
              <a:buFont typeface="Arial"/>
              <a:buChar char="○"/>
            </a:pPr>
            <a:r>
              <a:rPr lang="en" sz="1200">
                <a:latin typeface="Arial"/>
                <a:ea typeface="Arial"/>
                <a:cs typeface="Arial"/>
                <a:sym typeface="Arial"/>
              </a:rPr>
              <a:t>Individualized instruction</a:t>
            </a:r>
            <a:endParaRPr sz="1200">
              <a:latin typeface="Arial"/>
              <a:ea typeface="Arial"/>
              <a:cs typeface="Arial"/>
              <a:sym typeface="Arial"/>
            </a:endParaRPr>
          </a:p>
          <a:p>
            <a:pPr indent="-304800" lvl="1" marL="914400" rtl="0" algn="l">
              <a:lnSpc>
                <a:spcPct val="115000"/>
              </a:lnSpc>
              <a:spcBef>
                <a:spcPts val="0"/>
              </a:spcBef>
              <a:spcAft>
                <a:spcPts val="0"/>
              </a:spcAft>
              <a:buSzPts val="1200"/>
              <a:buFont typeface="Arial"/>
              <a:buChar char="○"/>
            </a:pPr>
            <a:r>
              <a:rPr lang="en" sz="1200">
                <a:latin typeface="Arial"/>
                <a:ea typeface="Arial"/>
                <a:cs typeface="Arial"/>
                <a:sym typeface="Arial"/>
              </a:rPr>
              <a:t>Data-based decision making</a:t>
            </a:r>
            <a:endParaRPr sz="1200">
              <a:latin typeface="Arial"/>
              <a:ea typeface="Arial"/>
              <a:cs typeface="Arial"/>
              <a:sym typeface="Arial"/>
            </a:endParaRPr>
          </a:p>
          <a:p>
            <a:pPr indent="-304800" lvl="1" marL="914400" rtl="0" algn="l">
              <a:lnSpc>
                <a:spcPct val="115000"/>
              </a:lnSpc>
              <a:spcBef>
                <a:spcPts val="0"/>
              </a:spcBef>
              <a:spcAft>
                <a:spcPts val="0"/>
              </a:spcAft>
              <a:buSzPts val="1200"/>
              <a:buFont typeface="Arial"/>
              <a:buChar char="○"/>
            </a:pPr>
            <a:r>
              <a:rPr lang="en" sz="1200">
                <a:latin typeface="Arial"/>
                <a:ea typeface="Arial"/>
                <a:cs typeface="Arial"/>
                <a:sym typeface="Arial"/>
              </a:rPr>
              <a:t>Collaboration with staff and families</a:t>
            </a:r>
            <a:endParaRPr sz="1200">
              <a:latin typeface="Arial"/>
              <a:ea typeface="Arial"/>
              <a:cs typeface="Arial"/>
              <a:sym typeface="Arial"/>
            </a:endParaRPr>
          </a:p>
          <a:p>
            <a:pPr indent="-304800" lvl="1" marL="914400" rtl="0" algn="l">
              <a:lnSpc>
                <a:spcPct val="115000"/>
              </a:lnSpc>
              <a:spcBef>
                <a:spcPts val="0"/>
              </a:spcBef>
              <a:spcAft>
                <a:spcPts val="0"/>
              </a:spcAft>
              <a:buSzPts val="1200"/>
              <a:buFont typeface="Arial"/>
              <a:buChar char="○"/>
            </a:pPr>
            <a:r>
              <a:rPr lang="en" sz="1200">
                <a:latin typeface="Arial"/>
                <a:ea typeface="Arial"/>
                <a:cs typeface="Arial"/>
                <a:sym typeface="Arial"/>
              </a:rPr>
              <a:t>Compliance with special education requirements</a:t>
            </a:r>
            <a:endParaRPr/>
          </a:p>
        </p:txBody>
      </p:sp>
      <p:pic>
        <p:nvPicPr>
          <p:cNvPr id="1107" name="Google Shape;1107;p74" title="Screenshot 2026-06-24 at 1.51.05 PM.png">
            <a:hlinkClick r:id="rId3"/>
          </p:cNvPr>
          <p:cNvPicPr preferRelativeResize="0"/>
          <p:nvPr/>
        </p:nvPicPr>
        <p:blipFill>
          <a:blip r:embed="rId4">
            <a:alphaModFix/>
          </a:blip>
          <a:stretch>
            <a:fillRect/>
          </a:stretch>
        </p:blipFill>
        <p:spPr>
          <a:xfrm>
            <a:off x="6375018" y="1500900"/>
            <a:ext cx="2627980" cy="34163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CCE4"/>
        </a:solidFill>
      </p:bgPr>
    </p:bg>
    <p:spTree>
      <p:nvGrpSpPr>
        <p:cNvPr id="1111" name="Shape 1111"/>
        <p:cNvGrpSpPr/>
        <p:nvPr/>
      </p:nvGrpSpPr>
      <p:grpSpPr>
        <a:xfrm>
          <a:off x="0" y="0"/>
          <a:ext cx="0" cy="0"/>
          <a:chOff x="0" y="0"/>
          <a:chExt cx="0" cy="0"/>
        </a:xfrm>
      </p:grpSpPr>
      <p:sp>
        <p:nvSpPr>
          <p:cNvPr id="1112" name="Google Shape;1112;p75"/>
          <p:cNvSpPr txBox="1"/>
          <p:nvPr>
            <p:ph type="title"/>
          </p:nvPr>
        </p:nvSpPr>
        <p:spPr>
          <a:xfrm>
            <a:off x="4070675" y="253725"/>
            <a:ext cx="4991400" cy="17916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1920"/>
              <a:t>CHALLENGE:</a:t>
            </a:r>
            <a:r>
              <a:rPr lang="en" sz="1920"/>
              <a:t> The question is not whether the special education teacher is busy. The question is whether the special education teacher is delivering specialized instruction that students would not otherwise receive.</a:t>
            </a:r>
            <a:endParaRPr sz="1920"/>
          </a:p>
        </p:txBody>
      </p:sp>
      <p:grpSp>
        <p:nvGrpSpPr>
          <p:cNvPr id="1113" name="Google Shape;1113;p75"/>
          <p:cNvGrpSpPr/>
          <p:nvPr/>
        </p:nvGrpSpPr>
        <p:grpSpPr>
          <a:xfrm>
            <a:off x="1915050" y="648235"/>
            <a:ext cx="1881810" cy="1881810"/>
            <a:chOff x="4303290" y="2158374"/>
            <a:chExt cx="1854000" cy="1854000"/>
          </a:xfrm>
        </p:grpSpPr>
        <p:sp>
          <p:nvSpPr>
            <p:cNvPr id="1114" name="Google Shape;1114;p75"/>
            <p:cNvSpPr/>
            <p:nvPr/>
          </p:nvSpPr>
          <p:spPr>
            <a:xfrm>
              <a:off x="4303290" y="2158374"/>
              <a:ext cx="1854000" cy="1854000"/>
            </a:xfrm>
            <a:prstGeom prst="ellipse">
              <a:avLst/>
            </a:prstGeom>
            <a:solidFill>
              <a:srgbClr val="0B7743"/>
            </a:solidFill>
            <a:ln cap="flat" cmpd="sng" w="29000">
              <a:solidFill>
                <a:srgbClr val="65F0AC"/>
              </a:solidFill>
              <a:prstDash val="solid"/>
              <a:round/>
              <a:headEnd len="sm" w="sm" type="none"/>
              <a:tailEnd len="sm" w="sm" type="none"/>
            </a:ln>
          </p:spPr>
          <p:txBody>
            <a:bodyPr anchorCtr="0" anchor="ctr" bIns="92800" lIns="92800" spcFirstLastPara="1" rIns="92800" wrap="square" tIns="92800">
              <a:noAutofit/>
            </a:bodyPr>
            <a:lstStyle/>
            <a:p>
              <a:pPr indent="0" lvl="0" marL="0" rtl="0" algn="l">
                <a:spcBef>
                  <a:spcPts val="0"/>
                </a:spcBef>
                <a:spcAft>
                  <a:spcPts val="0"/>
                </a:spcAft>
                <a:buNone/>
              </a:pPr>
              <a:r>
                <a:t/>
              </a:r>
              <a:endParaRPr/>
            </a:p>
          </p:txBody>
        </p:sp>
        <p:sp>
          <p:nvSpPr>
            <p:cNvPr id="1115" name="Google Shape;1115;p75"/>
            <p:cNvSpPr txBox="1"/>
            <p:nvPr/>
          </p:nvSpPr>
          <p:spPr>
            <a:xfrm>
              <a:off x="4748732" y="2717764"/>
              <a:ext cx="1216500" cy="854700"/>
            </a:xfrm>
            <a:prstGeom prst="rect">
              <a:avLst/>
            </a:prstGeom>
            <a:noFill/>
            <a:ln>
              <a:noFill/>
            </a:ln>
          </p:spPr>
          <p:txBody>
            <a:bodyPr anchorCtr="0" anchor="ctr" bIns="92800" lIns="92800" spcFirstLastPara="1" rIns="92800" wrap="square" tIns="92800">
              <a:noAutofit/>
            </a:bodyPr>
            <a:lstStyle/>
            <a:p>
              <a:pPr indent="0" lvl="0" marL="0" rtl="0" algn="r">
                <a:lnSpc>
                  <a:spcPct val="115000"/>
                </a:lnSpc>
                <a:spcBef>
                  <a:spcPts val="0"/>
                </a:spcBef>
                <a:spcAft>
                  <a:spcPts val="0"/>
                </a:spcAft>
                <a:buNone/>
              </a:pPr>
              <a:r>
                <a:rPr lang="en" sz="1116">
                  <a:solidFill>
                    <a:srgbClr val="FFFFFF"/>
                  </a:solidFill>
                  <a:latin typeface="Roboto"/>
                  <a:ea typeface="Roboto"/>
                  <a:cs typeface="Roboto"/>
                  <a:sym typeface="Roboto"/>
                </a:rPr>
                <a:t>GENERAL </a:t>
              </a:r>
              <a:r>
                <a:rPr lang="en" sz="1116">
                  <a:solidFill>
                    <a:srgbClr val="FFFFFF"/>
                  </a:solidFill>
                  <a:latin typeface="Roboto"/>
                  <a:ea typeface="Roboto"/>
                  <a:cs typeface="Roboto"/>
                  <a:sym typeface="Roboto"/>
                </a:rPr>
                <a:t>CLASSROOM</a:t>
              </a:r>
              <a:r>
                <a:rPr lang="en" sz="1116">
                  <a:solidFill>
                    <a:srgbClr val="FFFFFF"/>
                  </a:solidFill>
                  <a:latin typeface="Roboto"/>
                  <a:ea typeface="Roboto"/>
                  <a:cs typeface="Roboto"/>
                  <a:sym typeface="Roboto"/>
                </a:rPr>
                <a:t> ASSISTANCE</a:t>
              </a:r>
              <a:endParaRPr sz="1116">
                <a:solidFill>
                  <a:srgbClr val="FFFFFF"/>
                </a:solidFill>
                <a:latin typeface="Roboto"/>
                <a:ea typeface="Roboto"/>
                <a:cs typeface="Roboto"/>
                <a:sym typeface="Roboto"/>
              </a:endParaRPr>
            </a:p>
          </p:txBody>
        </p:sp>
      </p:grpSp>
      <p:grpSp>
        <p:nvGrpSpPr>
          <p:cNvPr id="1116" name="Google Shape;1116;p75"/>
          <p:cNvGrpSpPr/>
          <p:nvPr/>
        </p:nvGrpSpPr>
        <p:grpSpPr>
          <a:xfrm>
            <a:off x="160279" y="359409"/>
            <a:ext cx="1978218" cy="1978218"/>
            <a:chOff x="2986712" y="2158374"/>
            <a:chExt cx="1854000" cy="1854000"/>
          </a:xfrm>
        </p:grpSpPr>
        <p:sp>
          <p:nvSpPr>
            <p:cNvPr id="1117" name="Google Shape;1117;p75"/>
            <p:cNvSpPr/>
            <p:nvPr/>
          </p:nvSpPr>
          <p:spPr>
            <a:xfrm>
              <a:off x="2986712" y="2158374"/>
              <a:ext cx="1854000" cy="1854000"/>
            </a:xfrm>
            <a:prstGeom prst="ellipse">
              <a:avLst/>
            </a:prstGeom>
            <a:solidFill>
              <a:srgbClr val="0E9453"/>
            </a:solidFill>
            <a:ln cap="flat" cmpd="sng" w="30475">
              <a:solidFill>
                <a:srgbClr val="65F0AC"/>
              </a:solidFill>
              <a:prstDash val="solid"/>
              <a:round/>
              <a:headEnd len="sm" w="sm" type="none"/>
              <a:tailEnd len="sm" w="sm" type="none"/>
            </a:ln>
          </p:spPr>
          <p:txBody>
            <a:bodyPr anchorCtr="0" anchor="ctr" bIns="97550" lIns="97550" spcFirstLastPara="1" rIns="97550" wrap="square" tIns="97550">
              <a:noAutofit/>
            </a:bodyPr>
            <a:lstStyle/>
            <a:p>
              <a:pPr indent="0" lvl="0" marL="0" rtl="0" algn="l">
                <a:spcBef>
                  <a:spcPts val="0"/>
                </a:spcBef>
                <a:spcAft>
                  <a:spcPts val="0"/>
                </a:spcAft>
                <a:buNone/>
              </a:pPr>
              <a:r>
                <a:t/>
              </a:r>
              <a:endParaRPr/>
            </a:p>
          </p:txBody>
        </p:sp>
        <p:sp>
          <p:nvSpPr>
            <p:cNvPr id="1118" name="Google Shape;1118;p75"/>
            <p:cNvSpPr txBox="1"/>
            <p:nvPr/>
          </p:nvSpPr>
          <p:spPr>
            <a:xfrm>
              <a:off x="3072581" y="2770599"/>
              <a:ext cx="1637100" cy="687900"/>
            </a:xfrm>
            <a:prstGeom prst="rect">
              <a:avLst/>
            </a:prstGeom>
            <a:noFill/>
            <a:ln>
              <a:noFill/>
            </a:ln>
          </p:spPr>
          <p:txBody>
            <a:bodyPr anchorCtr="0" anchor="ctr" bIns="97550" lIns="97550" spcFirstLastPara="1" rIns="97550" wrap="square" tIns="97550">
              <a:noAutofit/>
            </a:bodyPr>
            <a:lstStyle/>
            <a:p>
              <a:pPr indent="0" lvl="0" marL="0" rtl="0" algn="l">
                <a:lnSpc>
                  <a:spcPct val="115000"/>
                </a:lnSpc>
                <a:spcBef>
                  <a:spcPts val="0"/>
                </a:spcBef>
                <a:spcAft>
                  <a:spcPts val="0"/>
                </a:spcAft>
                <a:buNone/>
              </a:pPr>
              <a:r>
                <a:rPr lang="en" sz="1174">
                  <a:solidFill>
                    <a:srgbClr val="FFFFFF"/>
                  </a:solidFill>
                  <a:latin typeface="Roboto"/>
                  <a:ea typeface="Roboto"/>
                  <a:cs typeface="Roboto"/>
                  <a:sym typeface="Roboto"/>
                </a:rPr>
                <a:t>PARAPROFESSIONAL LIKE SUPPORT</a:t>
              </a:r>
              <a:endParaRPr sz="1174">
                <a:solidFill>
                  <a:srgbClr val="FFFFFF"/>
                </a:solidFill>
                <a:latin typeface="Roboto"/>
                <a:ea typeface="Roboto"/>
                <a:cs typeface="Roboto"/>
                <a:sym typeface="Roboto"/>
              </a:endParaRPr>
            </a:p>
          </p:txBody>
        </p:sp>
      </p:grpSp>
      <p:grpSp>
        <p:nvGrpSpPr>
          <p:cNvPr id="1119" name="Google Shape;1119;p75"/>
          <p:cNvGrpSpPr/>
          <p:nvPr/>
        </p:nvGrpSpPr>
        <p:grpSpPr>
          <a:xfrm>
            <a:off x="301661" y="1859421"/>
            <a:ext cx="2470455" cy="2470455"/>
            <a:chOff x="3656844" y="1131139"/>
            <a:chExt cx="1854000" cy="1854000"/>
          </a:xfrm>
        </p:grpSpPr>
        <p:sp>
          <p:nvSpPr>
            <p:cNvPr id="1120" name="Google Shape;1120;p75"/>
            <p:cNvSpPr/>
            <p:nvPr/>
          </p:nvSpPr>
          <p:spPr>
            <a:xfrm>
              <a:off x="3656844" y="1131139"/>
              <a:ext cx="1854000" cy="1854000"/>
            </a:xfrm>
            <a:prstGeom prst="ellipse">
              <a:avLst/>
            </a:prstGeom>
            <a:solidFill>
              <a:srgbClr val="085630"/>
            </a:solidFill>
            <a:ln cap="flat" cmpd="sng" w="38075">
              <a:solidFill>
                <a:srgbClr val="65F0AC"/>
              </a:solidFill>
              <a:prstDash val="solid"/>
              <a:round/>
              <a:headEnd len="sm" w="sm" type="none"/>
              <a:tailEnd len="sm" w="sm" type="none"/>
            </a:ln>
          </p:spPr>
          <p:txBody>
            <a:bodyPr anchorCtr="0" anchor="ctr" bIns="121825" lIns="121825" spcFirstLastPara="1" rIns="121825" wrap="square" tIns="121825">
              <a:noAutofit/>
            </a:bodyPr>
            <a:lstStyle/>
            <a:p>
              <a:pPr indent="0" lvl="0" marL="0" rtl="0" algn="l">
                <a:spcBef>
                  <a:spcPts val="0"/>
                </a:spcBef>
                <a:spcAft>
                  <a:spcPts val="0"/>
                </a:spcAft>
                <a:buNone/>
              </a:pPr>
              <a:r>
                <a:t/>
              </a:r>
              <a:endParaRPr/>
            </a:p>
          </p:txBody>
        </p:sp>
        <p:sp>
          <p:nvSpPr>
            <p:cNvPr id="1121" name="Google Shape;1121;p75"/>
            <p:cNvSpPr txBox="1"/>
            <p:nvPr/>
          </p:nvSpPr>
          <p:spPr>
            <a:xfrm>
              <a:off x="3938525" y="1507868"/>
              <a:ext cx="1290600" cy="912600"/>
            </a:xfrm>
            <a:prstGeom prst="rect">
              <a:avLst/>
            </a:prstGeom>
            <a:noFill/>
            <a:ln>
              <a:noFill/>
            </a:ln>
          </p:spPr>
          <p:txBody>
            <a:bodyPr anchorCtr="0" anchor="ctr" bIns="121825" lIns="121825" spcFirstLastPara="1" rIns="121825" wrap="square" tIns="121825">
              <a:noAutofit/>
            </a:bodyPr>
            <a:lstStyle/>
            <a:p>
              <a:pPr indent="0" lvl="0" marL="0" rtl="0" algn="l">
                <a:lnSpc>
                  <a:spcPct val="115000"/>
                </a:lnSpc>
                <a:spcBef>
                  <a:spcPts val="0"/>
                </a:spcBef>
                <a:spcAft>
                  <a:spcPts val="0"/>
                </a:spcAft>
                <a:buNone/>
              </a:pPr>
              <a:r>
                <a:rPr lang="en" sz="1466">
                  <a:solidFill>
                    <a:srgbClr val="FFFFFF"/>
                  </a:solidFill>
                </a:rPr>
                <a:t>SPECIALLY DESIGNED INSTRUCTION (SDI)</a:t>
              </a:r>
              <a:endParaRPr sz="1466">
                <a:solidFill>
                  <a:srgbClr val="FFFFFF"/>
                </a:solidFill>
              </a:endParaRPr>
            </a:p>
          </p:txBody>
        </p:sp>
      </p:grpSp>
      <p:grpSp>
        <p:nvGrpSpPr>
          <p:cNvPr id="1122" name="Google Shape;1122;p75"/>
          <p:cNvGrpSpPr/>
          <p:nvPr/>
        </p:nvGrpSpPr>
        <p:grpSpPr>
          <a:xfrm>
            <a:off x="3255448" y="2167178"/>
            <a:ext cx="1881823" cy="2470491"/>
            <a:chOff x="1830046" y="1146343"/>
            <a:chExt cx="1827900" cy="2399700"/>
          </a:xfrm>
        </p:grpSpPr>
        <p:sp>
          <p:nvSpPr>
            <p:cNvPr id="1123" name="Google Shape;1123;p75"/>
            <p:cNvSpPr/>
            <p:nvPr/>
          </p:nvSpPr>
          <p:spPr>
            <a:xfrm rot="-5400000">
              <a:off x="1544146" y="1432243"/>
              <a:ext cx="2399700" cy="1827900"/>
            </a:xfrm>
            <a:prstGeom prst="rightArrowCallout">
              <a:avLst>
                <a:gd fmla="val 9283" name="adj1"/>
                <a:gd fmla="val 13570" name="adj2"/>
                <a:gd fmla="val 16082" name="adj3"/>
                <a:gd fmla="val 81236" name="adj4"/>
              </a:avLst>
            </a:prstGeom>
            <a:solidFill>
              <a:srgbClr val="F48FB1"/>
            </a:solidFill>
            <a:ln>
              <a:noFill/>
            </a:ln>
          </p:spPr>
          <p:txBody>
            <a:bodyPr anchorCtr="0" anchor="ctr" bIns="94125" lIns="94125" spcFirstLastPara="1" rIns="94125" wrap="square" tIns="94125">
              <a:noAutofit/>
            </a:bodyPr>
            <a:lstStyle/>
            <a:p>
              <a:pPr indent="0" lvl="0" marL="0" rtl="0" algn="l">
                <a:spcBef>
                  <a:spcPts val="0"/>
                </a:spcBef>
                <a:spcAft>
                  <a:spcPts val="0"/>
                </a:spcAft>
                <a:buNone/>
              </a:pPr>
              <a:r>
                <a:t/>
              </a:r>
              <a:endParaRPr/>
            </a:p>
          </p:txBody>
        </p:sp>
        <p:sp>
          <p:nvSpPr>
            <p:cNvPr id="1124" name="Google Shape;1124;p75"/>
            <p:cNvSpPr/>
            <p:nvPr/>
          </p:nvSpPr>
          <p:spPr>
            <a:xfrm flipH="1">
              <a:off x="1918613" y="1686400"/>
              <a:ext cx="1649400" cy="1769700"/>
            </a:xfrm>
            <a:prstGeom prst="snip1Rect">
              <a:avLst>
                <a:gd fmla="val 0" name="adj"/>
              </a:avLst>
            </a:prstGeom>
            <a:solidFill>
              <a:srgbClr val="AC1146"/>
            </a:solidFill>
            <a:ln>
              <a:noFill/>
            </a:ln>
          </p:spPr>
          <p:txBody>
            <a:bodyPr anchorCtr="0" anchor="ctr" bIns="94125" lIns="94125" spcFirstLastPara="1" rIns="94125" wrap="square" tIns="94125">
              <a:noAutofit/>
            </a:bodyPr>
            <a:lstStyle/>
            <a:p>
              <a:pPr indent="0" lvl="0" marL="0" rtl="0" algn="l">
                <a:spcBef>
                  <a:spcPts val="0"/>
                </a:spcBef>
                <a:spcAft>
                  <a:spcPts val="0"/>
                </a:spcAft>
                <a:buNone/>
              </a:pPr>
              <a:r>
                <a:t/>
              </a:r>
              <a:endParaRPr sz="1597"/>
            </a:p>
          </p:txBody>
        </p:sp>
        <p:sp>
          <p:nvSpPr>
            <p:cNvPr id="1125" name="Google Shape;1125;p75"/>
            <p:cNvSpPr txBox="1"/>
            <p:nvPr/>
          </p:nvSpPr>
          <p:spPr>
            <a:xfrm>
              <a:off x="2007493" y="1763035"/>
              <a:ext cx="1470300" cy="1508400"/>
            </a:xfrm>
            <a:prstGeom prst="rect">
              <a:avLst/>
            </a:prstGeom>
            <a:noFill/>
            <a:ln>
              <a:noFill/>
            </a:ln>
          </p:spPr>
          <p:txBody>
            <a:bodyPr anchorCtr="0" anchor="t" bIns="94125" lIns="94125" spcFirstLastPara="1" rIns="94125" wrap="square" tIns="94125">
              <a:noAutofit/>
            </a:bodyPr>
            <a:lstStyle/>
            <a:p>
              <a:pPr indent="0" lvl="0" marL="0" rtl="0" algn="ctr">
                <a:lnSpc>
                  <a:spcPct val="115000"/>
                </a:lnSpc>
                <a:spcBef>
                  <a:spcPts val="0"/>
                </a:spcBef>
                <a:spcAft>
                  <a:spcPts val="0"/>
                </a:spcAft>
                <a:buNone/>
              </a:pPr>
              <a:r>
                <a:rPr b="1" lang="en" sz="1133">
                  <a:solidFill>
                    <a:srgbClr val="FFFFFF"/>
                  </a:solidFill>
                  <a:latin typeface="Roboto"/>
                  <a:ea typeface="Roboto"/>
                  <a:cs typeface="Roboto"/>
                  <a:sym typeface="Roboto"/>
                </a:rPr>
                <a:t>Paraprofessional Like Support</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lang="en" sz="824">
                  <a:solidFill>
                    <a:srgbClr val="FFFFFF"/>
                  </a:solidFill>
                  <a:latin typeface="Roboto"/>
                  <a:ea typeface="Roboto"/>
                  <a:cs typeface="Roboto"/>
                  <a:sym typeface="Roboto"/>
                </a:rPr>
                <a:t>• Redirecting behavior</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lang="en" sz="824">
                  <a:solidFill>
                    <a:srgbClr val="FFFFFF"/>
                  </a:solidFill>
                  <a:latin typeface="Roboto"/>
                  <a:ea typeface="Roboto"/>
                  <a:cs typeface="Roboto"/>
                  <a:sym typeface="Roboto"/>
                </a:rPr>
                <a:t>• Helping complete assignments</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lang="en" sz="824">
                  <a:solidFill>
                    <a:srgbClr val="FFFFFF"/>
                  </a:solidFill>
                  <a:latin typeface="Roboto"/>
                  <a:ea typeface="Roboto"/>
                  <a:cs typeface="Roboto"/>
                  <a:sym typeface="Roboto"/>
                </a:rPr>
                <a:t>• Repeating directions</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None/>
              </a:pPr>
              <a:r>
                <a:rPr lang="en" sz="824">
                  <a:solidFill>
                    <a:srgbClr val="FFFFFF"/>
                  </a:solidFill>
                  <a:latin typeface="Roboto"/>
                  <a:ea typeface="Roboto"/>
                  <a:cs typeface="Roboto"/>
                  <a:sym typeface="Roboto"/>
                </a:rPr>
                <a:t>• Sitting beside the student(s)</a:t>
              </a:r>
              <a:endParaRPr sz="824">
                <a:solidFill>
                  <a:srgbClr val="FFFFFF"/>
                </a:solidFill>
                <a:latin typeface="Roboto"/>
                <a:ea typeface="Roboto"/>
                <a:cs typeface="Roboto"/>
                <a:sym typeface="Roboto"/>
              </a:endParaRPr>
            </a:p>
          </p:txBody>
        </p:sp>
      </p:grpSp>
      <p:grpSp>
        <p:nvGrpSpPr>
          <p:cNvPr id="1126" name="Google Shape;1126;p75"/>
          <p:cNvGrpSpPr/>
          <p:nvPr/>
        </p:nvGrpSpPr>
        <p:grpSpPr>
          <a:xfrm>
            <a:off x="5137272" y="2621882"/>
            <a:ext cx="1881823" cy="2470491"/>
            <a:chOff x="3658096" y="1597469"/>
            <a:chExt cx="1827900" cy="2399700"/>
          </a:xfrm>
        </p:grpSpPr>
        <p:sp>
          <p:nvSpPr>
            <p:cNvPr id="1127" name="Google Shape;1127;p75"/>
            <p:cNvSpPr/>
            <p:nvPr/>
          </p:nvSpPr>
          <p:spPr>
            <a:xfrm rot="5400000">
              <a:off x="3372196" y="1883369"/>
              <a:ext cx="2399700" cy="1827900"/>
            </a:xfrm>
            <a:prstGeom prst="rightArrowCallout">
              <a:avLst>
                <a:gd fmla="val 9283" name="adj1"/>
                <a:gd fmla="val 13570" name="adj2"/>
                <a:gd fmla="val 16082" name="adj3"/>
                <a:gd fmla="val 81236" name="adj4"/>
              </a:avLst>
            </a:prstGeom>
            <a:solidFill>
              <a:srgbClr val="840D35"/>
            </a:solidFill>
            <a:ln>
              <a:noFill/>
            </a:ln>
          </p:spPr>
          <p:txBody>
            <a:bodyPr anchorCtr="0" anchor="ctr" bIns="94125" lIns="94125" spcFirstLastPara="1" rIns="94125" wrap="square" tIns="94125">
              <a:noAutofit/>
            </a:bodyPr>
            <a:lstStyle/>
            <a:p>
              <a:pPr indent="0" lvl="0" marL="0" rtl="0" algn="l">
                <a:spcBef>
                  <a:spcPts val="0"/>
                </a:spcBef>
                <a:spcAft>
                  <a:spcPts val="0"/>
                </a:spcAft>
                <a:buNone/>
              </a:pPr>
              <a:r>
                <a:t/>
              </a:r>
              <a:endParaRPr/>
            </a:p>
          </p:txBody>
        </p:sp>
        <p:sp>
          <p:nvSpPr>
            <p:cNvPr id="1128" name="Google Shape;1128;p75"/>
            <p:cNvSpPr/>
            <p:nvPr/>
          </p:nvSpPr>
          <p:spPr>
            <a:xfrm flipH="1" rot="10800000">
              <a:off x="3748030" y="1687411"/>
              <a:ext cx="1649400" cy="1769700"/>
            </a:xfrm>
            <a:prstGeom prst="snip1Rect">
              <a:avLst>
                <a:gd fmla="val 0" name="adj"/>
              </a:avLst>
            </a:prstGeom>
            <a:solidFill>
              <a:srgbClr val="AC1146"/>
            </a:solidFill>
            <a:ln>
              <a:noFill/>
            </a:ln>
          </p:spPr>
          <p:txBody>
            <a:bodyPr anchorCtr="0" anchor="ctr" bIns="94125" lIns="94125" spcFirstLastPara="1" rIns="94125" wrap="square" tIns="94125">
              <a:noAutofit/>
            </a:bodyPr>
            <a:lstStyle/>
            <a:p>
              <a:pPr indent="0" lvl="0" marL="0" rtl="0" algn="l">
                <a:spcBef>
                  <a:spcPts val="0"/>
                </a:spcBef>
                <a:spcAft>
                  <a:spcPts val="0"/>
                </a:spcAft>
                <a:buNone/>
              </a:pPr>
              <a:r>
                <a:t/>
              </a:r>
              <a:endParaRPr/>
            </a:p>
          </p:txBody>
        </p:sp>
        <p:sp>
          <p:nvSpPr>
            <p:cNvPr id="1129" name="Google Shape;1129;p75"/>
            <p:cNvSpPr txBox="1"/>
            <p:nvPr/>
          </p:nvSpPr>
          <p:spPr>
            <a:xfrm>
              <a:off x="3748030" y="1687420"/>
              <a:ext cx="1649400" cy="1720800"/>
            </a:xfrm>
            <a:prstGeom prst="rect">
              <a:avLst/>
            </a:prstGeom>
            <a:noFill/>
            <a:ln>
              <a:noFill/>
            </a:ln>
          </p:spPr>
          <p:txBody>
            <a:bodyPr anchorCtr="0" anchor="t" bIns="94125" lIns="94125" spcFirstLastPara="1" rIns="94125" wrap="square" tIns="94125">
              <a:noAutofit/>
            </a:bodyPr>
            <a:lstStyle/>
            <a:p>
              <a:pPr indent="0" lvl="0" marL="0" rtl="0" algn="ctr">
                <a:lnSpc>
                  <a:spcPct val="115000"/>
                </a:lnSpc>
                <a:spcBef>
                  <a:spcPts val="0"/>
                </a:spcBef>
                <a:spcAft>
                  <a:spcPts val="0"/>
                </a:spcAft>
                <a:buNone/>
              </a:pPr>
              <a:r>
                <a:rPr b="1" lang="en" sz="1132">
                  <a:solidFill>
                    <a:srgbClr val="FFFFFF"/>
                  </a:solidFill>
                  <a:latin typeface="Roboto"/>
                  <a:ea typeface="Roboto"/>
                  <a:cs typeface="Roboto"/>
                  <a:sym typeface="Roboto"/>
                </a:rPr>
                <a:t>Specially Designed Instruction</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None/>
              </a:pPr>
              <a:r>
                <a:rPr lang="en" sz="824">
                  <a:solidFill>
                    <a:srgbClr val="FFFFFF"/>
                  </a:solidFill>
                  <a:latin typeface="Roboto"/>
                  <a:ea typeface="Roboto"/>
                  <a:cs typeface="Roboto"/>
                  <a:sym typeface="Roboto"/>
                </a:rPr>
                <a:t>• </a:t>
              </a:r>
              <a:r>
                <a:rPr lang="en" sz="824">
                  <a:solidFill>
                    <a:srgbClr val="FFFFFF"/>
                  </a:solidFill>
                  <a:latin typeface="Roboto"/>
                  <a:ea typeface="Roboto"/>
                  <a:cs typeface="Roboto"/>
                  <a:sym typeface="Roboto"/>
                </a:rPr>
                <a:t>Aligned to IEP goals</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None/>
              </a:pPr>
              <a:r>
                <a:rPr lang="en" sz="824">
                  <a:solidFill>
                    <a:srgbClr val="FFFFFF"/>
                  </a:solidFill>
                  <a:latin typeface="Roboto"/>
                  <a:ea typeface="Roboto"/>
                  <a:cs typeface="Roboto"/>
                  <a:sym typeface="Roboto"/>
                </a:rPr>
                <a:t>• </a:t>
              </a:r>
              <a:r>
                <a:rPr lang="en" sz="824">
                  <a:solidFill>
                    <a:srgbClr val="FFFFFF"/>
                  </a:solidFill>
                  <a:latin typeface="Roboto"/>
                  <a:ea typeface="Roboto"/>
                  <a:cs typeface="Roboto"/>
                  <a:sym typeface="Roboto"/>
                </a:rPr>
                <a:t>Providing accommodations &amp; modifications</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None/>
              </a:pPr>
              <a:r>
                <a:rPr lang="en" sz="824">
                  <a:solidFill>
                    <a:srgbClr val="FFFFFF"/>
                  </a:solidFill>
                  <a:latin typeface="Roboto"/>
                  <a:ea typeface="Roboto"/>
                  <a:cs typeface="Roboto"/>
                  <a:sym typeface="Roboto"/>
                </a:rPr>
                <a:t>• </a:t>
              </a:r>
              <a:r>
                <a:rPr lang="en" sz="824">
                  <a:solidFill>
                    <a:srgbClr val="FFFFFF"/>
                  </a:solidFill>
                  <a:latin typeface="Roboto"/>
                  <a:ea typeface="Roboto"/>
                  <a:cs typeface="Roboto"/>
                  <a:sym typeface="Roboto"/>
                </a:rPr>
                <a:t>Targeted interventions</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None/>
              </a:pPr>
              <a:r>
                <a:rPr lang="en" sz="824">
                  <a:solidFill>
                    <a:srgbClr val="FFFFFF"/>
                  </a:solidFill>
                  <a:latin typeface="Roboto"/>
                  <a:ea typeface="Roboto"/>
                  <a:cs typeface="Roboto"/>
                  <a:sym typeface="Roboto"/>
                </a:rPr>
                <a:t>• </a:t>
              </a:r>
              <a:r>
                <a:rPr lang="en" sz="824">
                  <a:solidFill>
                    <a:srgbClr val="FFFFFF"/>
                  </a:solidFill>
                  <a:latin typeface="Roboto"/>
                  <a:ea typeface="Roboto"/>
                  <a:cs typeface="Roboto"/>
                  <a:sym typeface="Roboto"/>
                </a:rPr>
                <a:t>Monitoring IEP goal progress</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None/>
              </a:pPr>
              <a:r>
                <a:rPr lang="en" sz="824">
                  <a:solidFill>
                    <a:srgbClr val="FFFFFF"/>
                  </a:solidFill>
                  <a:latin typeface="Roboto"/>
                  <a:ea typeface="Roboto"/>
                  <a:cs typeface="Roboto"/>
                  <a:sym typeface="Roboto"/>
                </a:rPr>
                <a:t>• </a:t>
              </a:r>
              <a:r>
                <a:rPr lang="en" sz="824">
                  <a:solidFill>
                    <a:srgbClr val="FFFFFF"/>
                  </a:solidFill>
                  <a:latin typeface="Roboto"/>
                  <a:ea typeface="Roboto"/>
                  <a:cs typeface="Roboto"/>
                  <a:sym typeface="Roboto"/>
                </a:rPr>
                <a:t>Teaching self-advocacy and independence</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None/>
              </a:pPr>
              <a:r>
                <a:rPr lang="en" sz="824">
                  <a:solidFill>
                    <a:srgbClr val="FFFFFF"/>
                  </a:solidFill>
                  <a:latin typeface="Roboto"/>
                  <a:ea typeface="Roboto"/>
                  <a:cs typeface="Roboto"/>
                  <a:sym typeface="Roboto"/>
                </a:rPr>
                <a:t>• </a:t>
              </a:r>
              <a:r>
                <a:rPr lang="en" sz="824">
                  <a:solidFill>
                    <a:srgbClr val="FFFFFF"/>
                  </a:solidFill>
                  <a:latin typeface="Roboto"/>
                  <a:ea typeface="Roboto"/>
                  <a:cs typeface="Roboto"/>
                  <a:sym typeface="Roboto"/>
                </a:rPr>
                <a:t>Using disability-specific instructional strategies</a:t>
              </a:r>
              <a:endParaRPr sz="824">
                <a:solidFill>
                  <a:srgbClr val="FFFFFF"/>
                </a:solidFill>
                <a:latin typeface="Roboto"/>
                <a:ea typeface="Roboto"/>
                <a:cs typeface="Roboto"/>
                <a:sym typeface="Roboto"/>
              </a:endParaRPr>
            </a:p>
          </p:txBody>
        </p:sp>
      </p:grpSp>
      <p:grpSp>
        <p:nvGrpSpPr>
          <p:cNvPr id="1130" name="Google Shape;1130;p75"/>
          <p:cNvGrpSpPr/>
          <p:nvPr/>
        </p:nvGrpSpPr>
        <p:grpSpPr>
          <a:xfrm>
            <a:off x="7019093" y="2167182"/>
            <a:ext cx="1881823" cy="2470491"/>
            <a:chOff x="5485996" y="1146343"/>
            <a:chExt cx="1827900" cy="2399700"/>
          </a:xfrm>
        </p:grpSpPr>
        <p:sp>
          <p:nvSpPr>
            <p:cNvPr id="1131" name="Google Shape;1131;p75"/>
            <p:cNvSpPr/>
            <p:nvPr/>
          </p:nvSpPr>
          <p:spPr>
            <a:xfrm rot="-5400000">
              <a:off x="5200096" y="1432243"/>
              <a:ext cx="2399700" cy="1827900"/>
            </a:xfrm>
            <a:prstGeom prst="rightArrowCallout">
              <a:avLst>
                <a:gd fmla="val 9283" name="adj1"/>
                <a:gd fmla="val 13570" name="adj2"/>
                <a:gd fmla="val 16082" name="adj3"/>
                <a:gd fmla="val 81236" name="adj4"/>
              </a:avLst>
            </a:prstGeom>
            <a:solidFill>
              <a:srgbClr val="F48FB1"/>
            </a:solidFill>
            <a:ln>
              <a:noFill/>
            </a:ln>
          </p:spPr>
          <p:txBody>
            <a:bodyPr anchorCtr="0" anchor="ctr" bIns="94125" lIns="94125" spcFirstLastPara="1" rIns="94125" wrap="square" tIns="94125">
              <a:noAutofit/>
            </a:bodyPr>
            <a:lstStyle/>
            <a:p>
              <a:pPr indent="0" lvl="0" marL="0" rtl="0" algn="l">
                <a:spcBef>
                  <a:spcPts val="0"/>
                </a:spcBef>
                <a:spcAft>
                  <a:spcPts val="0"/>
                </a:spcAft>
                <a:buNone/>
              </a:pPr>
              <a:r>
                <a:t/>
              </a:r>
              <a:endParaRPr/>
            </a:p>
          </p:txBody>
        </p:sp>
        <p:sp>
          <p:nvSpPr>
            <p:cNvPr id="1132" name="Google Shape;1132;p75"/>
            <p:cNvSpPr/>
            <p:nvPr/>
          </p:nvSpPr>
          <p:spPr>
            <a:xfrm flipH="1">
              <a:off x="5574563" y="1686400"/>
              <a:ext cx="1649400" cy="1769700"/>
            </a:xfrm>
            <a:prstGeom prst="snip1Rect">
              <a:avLst>
                <a:gd fmla="val 0" name="adj"/>
              </a:avLst>
            </a:prstGeom>
            <a:solidFill>
              <a:srgbClr val="AC1146"/>
            </a:solidFill>
            <a:ln>
              <a:noFill/>
            </a:ln>
          </p:spPr>
          <p:txBody>
            <a:bodyPr anchorCtr="0" anchor="ctr" bIns="94125" lIns="94125" spcFirstLastPara="1" rIns="94125" wrap="square" tIns="94125">
              <a:noAutofit/>
            </a:bodyPr>
            <a:lstStyle/>
            <a:p>
              <a:pPr indent="0" lvl="0" marL="0" rtl="0" algn="l">
                <a:spcBef>
                  <a:spcPts val="0"/>
                </a:spcBef>
                <a:spcAft>
                  <a:spcPts val="0"/>
                </a:spcAft>
                <a:buNone/>
              </a:pPr>
              <a:r>
                <a:t/>
              </a:r>
              <a:endParaRPr sz="1441"/>
            </a:p>
          </p:txBody>
        </p:sp>
        <p:sp>
          <p:nvSpPr>
            <p:cNvPr id="1133" name="Google Shape;1133;p75"/>
            <p:cNvSpPr txBox="1"/>
            <p:nvPr/>
          </p:nvSpPr>
          <p:spPr>
            <a:xfrm>
              <a:off x="5708413" y="1795520"/>
              <a:ext cx="1383000" cy="1476000"/>
            </a:xfrm>
            <a:prstGeom prst="rect">
              <a:avLst/>
            </a:prstGeom>
            <a:noFill/>
            <a:ln>
              <a:noFill/>
            </a:ln>
          </p:spPr>
          <p:txBody>
            <a:bodyPr anchorCtr="0" anchor="t" bIns="94125" lIns="94125" spcFirstLastPara="1" rIns="94125" wrap="square" tIns="94125">
              <a:noAutofit/>
            </a:bodyPr>
            <a:lstStyle/>
            <a:p>
              <a:pPr indent="0" lvl="0" marL="0" rtl="0" algn="ctr">
                <a:lnSpc>
                  <a:spcPct val="115000"/>
                </a:lnSpc>
                <a:spcBef>
                  <a:spcPts val="0"/>
                </a:spcBef>
                <a:spcAft>
                  <a:spcPts val="0"/>
                </a:spcAft>
                <a:buNone/>
              </a:pPr>
              <a:r>
                <a:rPr b="1" lang="en" sz="1133">
                  <a:solidFill>
                    <a:srgbClr val="FFFFFF"/>
                  </a:solidFill>
                  <a:latin typeface="Roboto"/>
                  <a:ea typeface="Roboto"/>
                  <a:cs typeface="Roboto"/>
                  <a:sym typeface="Roboto"/>
                </a:rPr>
                <a:t>General Classroom Assistance</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lang="en" sz="824">
                  <a:solidFill>
                    <a:srgbClr val="FFFFFF"/>
                  </a:solidFill>
                  <a:latin typeface="Roboto"/>
                  <a:ea typeface="Roboto"/>
                  <a:cs typeface="Roboto"/>
                  <a:sym typeface="Roboto"/>
                </a:rPr>
                <a:t>• Circulating among students</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lang="en" sz="824">
                  <a:solidFill>
                    <a:srgbClr val="FFFFFF"/>
                  </a:solidFill>
                  <a:latin typeface="Roboto"/>
                  <a:ea typeface="Roboto"/>
                  <a:cs typeface="Roboto"/>
                  <a:sym typeface="Roboto"/>
                </a:rPr>
                <a:t>• Answering questions</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lang="en" sz="824">
                  <a:solidFill>
                    <a:srgbClr val="FFFFFF"/>
                  </a:solidFill>
                  <a:latin typeface="Roboto"/>
                  <a:ea typeface="Roboto"/>
                  <a:cs typeface="Roboto"/>
                  <a:sym typeface="Roboto"/>
                </a:rPr>
                <a:t>• Assisting any student who needs help</a:t>
              </a:r>
              <a:endParaRPr sz="824">
                <a:solidFill>
                  <a:srgbClr val="FFFFFF"/>
                </a:solidFill>
                <a:latin typeface="Roboto"/>
                <a:ea typeface="Roboto"/>
                <a:cs typeface="Roboto"/>
                <a:sym typeface="Roboto"/>
              </a:endParaRPr>
            </a:p>
            <a:p>
              <a:pPr indent="0" lvl="0" marL="0" rtl="0" algn="ctr">
                <a:lnSpc>
                  <a:spcPct val="115000"/>
                </a:lnSpc>
                <a:spcBef>
                  <a:spcPts val="0"/>
                </a:spcBef>
                <a:spcAft>
                  <a:spcPts val="0"/>
                </a:spcAft>
                <a:buNone/>
              </a:pPr>
              <a:r>
                <a:rPr lang="en" sz="824">
                  <a:solidFill>
                    <a:srgbClr val="FFFFFF"/>
                  </a:solidFill>
                  <a:latin typeface="Roboto"/>
                  <a:ea typeface="Roboto"/>
                  <a:cs typeface="Roboto"/>
                  <a:sym typeface="Roboto"/>
                </a:rPr>
                <a:t>• Supporting classroom management</a:t>
              </a:r>
              <a:endParaRPr sz="824">
                <a:solidFill>
                  <a:srgbClr val="FFFFFF"/>
                </a:solidFill>
                <a:latin typeface="Roboto"/>
                <a:ea typeface="Roboto"/>
                <a:cs typeface="Roboto"/>
                <a:sym typeface="Roboto"/>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CCE4"/>
        </a:solidFill>
      </p:bgPr>
    </p:bg>
    <p:spTree>
      <p:nvGrpSpPr>
        <p:cNvPr id="1137" name="Shape 1137"/>
        <p:cNvGrpSpPr/>
        <p:nvPr/>
      </p:nvGrpSpPr>
      <p:grpSpPr>
        <a:xfrm>
          <a:off x="0" y="0"/>
          <a:ext cx="0" cy="0"/>
          <a:chOff x="0" y="0"/>
          <a:chExt cx="0" cy="0"/>
        </a:xfrm>
      </p:grpSpPr>
      <p:sp>
        <p:nvSpPr>
          <p:cNvPr id="1138" name="Google Shape;1138;p76"/>
          <p:cNvSpPr txBox="1"/>
          <p:nvPr>
            <p:ph type="title"/>
          </p:nvPr>
        </p:nvSpPr>
        <p:spPr>
          <a:xfrm>
            <a:off x="311700" y="240625"/>
            <a:ext cx="8520600" cy="5814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Pre-observation Conferencing = Listen Fors</a:t>
            </a:r>
            <a:endParaRPr/>
          </a:p>
        </p:txBody>
      </p:sp>
      <p:sp>
        <p:nvSpPr>
          <p:cNvPr id="1139" name="Google Shape;1139;p7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Clr>
                <a:schemeClr val="dk1"/>
              </a:buClr>
              <a:buSzPct val="73333"/>
              <a:buFont typeface="Arial"/>
              <a:buNone/>
            </a:pPr>
            <a:r>
              <a:rPr lang="en" sz="1500">
                <a:solidFill>
                  <a:srgbClr val="4472C4"/>
                </a:solidFill>
                <a:latin typeface="Times New Roman"/>
                <a:ea typeface="Times New Roman"/>
                <a:cs typeface="Times New Roman"/>
                <a:sym typeface="Times New Roman"/>
              </a:rPr>
              <a:t>(1c) What do you want learners to know and be able to do during and after this lesson? </a:t>
            </a:r>
            <a:r>
              <a:rPr lang="en" sz="1500">
                <a:solidFill>
                  <a:schemeClr val="dk1"/>
                </a:solidFill>
                <a:highlight>
                  <a:srgbClr val="FFFF00"/>
                </a:highlight>
                <a:latin typeface="Times New Roman"/>
                <a:ea typeface="Times New Roman"/>
                <a:cs typeface="Times New Roman"/>
                <a:sym typeface="Times New Roman"/>
              </a:rPr>
              <a:t>Annual Goals (Academic &amp; Behavioral)</a:t>
            </a:r>
            <a:endParaRPr sz="1500">
              <a:solidFill>
                <a:schemeClr val="dk1"/>
              </a:solidFill>
              <a:highlight>
                <a:srgbClr val="FFFF00"/>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73333"/>
              <a:buFont typeface="Arial"/>
              <a:buNone/>
            </a:pPr>
            <a:r>
              <a:t/>
            </a:r>
            <a:endParaRPr sz="1500">
              <a:solidFill>
                <a:srgbClr val="4472C4"/>
              </a:solidFill>
              <a:latin typeface="Times New Roman"/>
              <a:ea typeface="Times New Roman"/>
              <a:cs typeface="Times New Roman"/>
              <a:sym typeface="Times New Roman"/>
            </a:endParaRPr>
          </a:p>
          <a:p>
            <a:pPr indent="0" lvl="0" marL="0" rtl="0" algn="l">
              <a:spcBef>
                <a:spcPts val="0"/>
              </a:spcBef>
              <a:spcAft>
                <a:spcPts val="0"/>
              </a:spcAft>
              <a:buClr>
                <a:schemeClr val="dk1"/>
              </a:buClr>
              <a:buSzPct val="73333"/>
              <a:buFont typeface="Arial"/>
              <a:buNone/>
            </a:pPr>
            <a:r>
              <a:rPr lang="en" sz="1500">
                <a:solidFill>
                  <a:srgbClr val="4472C4"/>
                </a:solidFill>
                <a:latin typeface="Times New Roman"/>
                <a:ea typeface="Times New Roman"/>
                <a:cs typeface="Times New Roman"/>
                <a:sym typeface="Times New Roman"/>
              </a:rPr>
              <a:t>NEW: Which specific standards are you focused on when planning the lesson? </a:t>
            </a:r>
            <a:r>
              <a:rPr lang="en" sz="1500">
                <a:solidFill>
                  <a:schemeClr val="dk1"/>
                </a:solidFill>
                <a:highlight>
                  <a:schemeClr val="accent6"/>
                </a:highlight>
                <a:latin typeface="Times New Roman"/>
                <a:ea typeface="Times New Roman"/>
                <a:cs typeface="Times New Roman"/>
                <a:sym typeface="Times New Roman"/>
              </a:rPr>
              <a:t>Modifications &amp; Access</a:t>
            </a:r>
            <a:endParaRPr sz="1500">
              <a:solidFill>
                <a:schemeClr val="dk1"/>
              </a:solidFill>
              <a:highlight>
                <a:schemeClr val="accent6"/>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100000"/>
              <a:buFont typeface="Arial"/>
              <a:buNone/>
            </a:pPr>
            <a:r>
              <a:rPr lang="en"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indent="0" lvl="0" marL="0" rtl="0" algn="l">
              <a:spcBef>
                <a:spcPts val="0"/>
              </a:spcBef>
              <a:spcAft>
                <a:spcPts val="0"/>
              </a:spcAft>
              <a:buClr>
                <a:schemeClr val="dk1"/>
              </a:buClr>
              <a:buSzPct val="73333"/>
              <a:buFont typeface="Arial"/>
              <a:buNone/>
            </a:pPr>
            <a:r>
              <a:rPr lang="en" sz="1500">
                <a:solidFill>
                  <a:srgbClr val="333333"/>
                </a:solidFill>
                <a:latin typeface="Times New Roman"/>
                <a:ea typeface="Times New Roman"/>
                <a:cs typeface="Times New Roman"/>
                <a:sym typeface="Times New Roman"/>
              </a:rPr>
              <a:t>(1a) How is the lesson connected to previous learning? </a:t>
            </a:r>
            <a:r>
              <a:rPr lang="en" sz="1500">
                <a:solidFill>
                  <a:srgbClr val="333333"/>
                </a:solidFill>
                <a:highlight>
                  <a:schemeClr val="accent6"/>
                </a:highlight>
                <a:latin typeface="Times New Roman"/>
                <a:ea typeface="Times New Roman"/>
                <a:cs typeface="Times New Roman"/>
                <a:sym typeface="Times New Roman"/>
              </a:rPr>
              <a:t>Progression of learning</a:t>
            </a:r>
            <a:endParaRPr sz="1500">
              <a:solidFill>
                <a:srgbClr val="333333"/>
              </a:solidFill>
              <a:highlight>
                <a:schemeClr val="accent6"/>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73333"/>
              <a:buFont typeface="Arial"/>
              <a:buNone/>
            </a:pPr>
            <a:r>
              <a:t/>
            </a:r>
            <a:endParaRPr sz="1500">
              <a:solidFill>
                <a:srgbClr val="333333"/>
              </a:solidFill>
              <a:latin typeface="Times New Roman"/>
              <a:ea typeface="Times New Roman"/>
              <a:cs typeface="Times New Roman"/>
              <a:sym typeface="Times New Roman"/>
            </a:endParaRPr>
          </a:p>
          <a:p>
            <a:pPr indent="0" lvl="0" marL="0" rtl="0" algn="l">
              <a:spcBef>
                <a:spcPts val="0"/>
              </a:spcBef>
              <a:spcAft>
                <a:spcPts val="0"/>
              </a:spcAft>
              <a:buClr>
                <a:schemeClr val="dk1"/>
              </a:buClr>
              <a:buSzPct val="73333"/>
              <a:buFont typeface="Arial"/>
              <a:buNone/>
            </a:pPr>
            <a:r>
              <a:rPr lang="en" sz="1500">
                <a:solidFill>
                  <a:srgbClr val="333333"/>
                </a:solidFill>
                <a:latin typeface="Times New Roman"/>
                <a:ea typeface="Times New Roman"/>
                <a:cs typeface="Times New Roman"/>
                <a:sym typeface="Times New Roman"/>
              </a:rPr>
              <a:t>(1b) In what ways do you become familiar with student backgrounds and interests? </a:t>
            </a:r>
            <a:r>
              <a:rPr lang="en" sz="1500">
                <a:solidFill>
                  <a:srgbClr val="333333"/>
                </a:solidFill>
                <a:highlight>
                  <a:srgbClr val="FFFF00"/>
                </a:highlight>
                <a:latin typeface="Times New Roman"/>
                <a:ea typeface="Times New Roman"/>
                <a:cs typeface="Times New Roman"/>
                <a:sym typeface="Times New Roman"/>
              </a:rPr>
              <a:t>Listening for Data/Assessments, transition plan, evaluations, IEP &amp; PLAAFP</a:t>
            </a:r>
            <a:endParaRPr sz="1500">
              <a:solidFill>
                <a:schemeClr val="dk1"/>
              </a:solidFill>
              <a:highlight>
                <a:srgbClr val="FFFF00"/>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73333"/>
              <a:buFont typeface="Arial"/>
              <a:buNone/>
            </a:pPr>
            <a:r>
              <a:t/>
            </a:r>
            <a:endParaRPr sz="15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ct val="73333"/>
              <a:buFont typeface="Arial"/>
              <a:buNone/>
            </a:pPr>
            <a:r>
              <a:rPr lang="en" sz="1500">
                <a:solidFill>
                  <a:srgbClr val="333333"/>
                </a:solidFill>
                <a:latin typeface="Times New Roman"/>
                <a:ea typeface="Times New Roman"/>
                <a:cs typeface="Times New Roman"/>
                <a:sym typeface="Times New Roman"/>
              </a:rPr>
              <a:t>(1d) What resources are you utilizing to teach this lesson? </a:t>
            </a:r>
            <a:r>
              <a:rPr lang="en" sz="1500">
                <a:solidFill>
                  <a:schemeClr val="dk1"/>
                </a:solidFill>
                <a:highlight>
                  <a:srgbClr val="FFFF00"/>
                </a:highlight>
                <a:latin typeface="Times New Roman"/>
                <a:ea typeface="Times New Roman"/>
                <a:cs typeface="Times New Roman"/>
                <a:sym typeface="Times New Roman"/>
              </a:rPr>
              <a:t> Accommodations &amp; Supports</a:t>
            </a:r>
            <a:endParaRPr sz="1500">
              <a:solidFill>
                <a:schemeClr val="dk1"/>
              </a:solidFill>
              <a:highlight>
                <a:srgbClr val="FFFF00"/>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100000"/>
              <a:buFont typeface="Arial"/>
              <a:buNone/>
            </a:pPr>
            <a:r>
              <a:rPr lang="en"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indent="0" lvl="0" marL="0" rtl="0" algn="l">
              <a:spcBef>
                <a:spcPts val="0"/>
              </a:spcBef>
              <a:spcAft>
                <a:spcPts val="0"/>
              </a:spcAft>
              <a:buClr>
                <a:schemeClr val="dk1"/>
              </a:buClr>
              <a:buSzPct val="73333"/>
              <a:buFont typeface="Arial"/>
              <a:buNone/>
            </a:pPr>
            <a:r>
              <a:rPr lang="en" sz="1500">
                <a:solidFill>
                  <a:srgbClr val="333333"/>
                </a:solidFill>
                <a:latin typeface="Times New Roman"/>
                <a:ea typeface="Times New Roman"/>
                <a:cs typeface="Times New Roman"/>
                <a:sym typeface="Times New Roman"/>
              </a:rPr>
              <a:t>(1e) In what ways will you use resources, groupings, or activities to differentiate instruction for all students to achieve the learning outcomes ? </a:t>
            </a:r>
            <a:r>
              <a:rPr lang="en" sz="1500">
                <a:solidFill>
                  <a:srgbClr val="333333"/>
                </a:solidFill>
                <a:highlight>
                  <a:srgbClr val="FFFF00"/>
                </a:highlight>
                <a:latin typeface="Times New Roman"/>
                <a:ea typeface="Times New Roman"/>
                <a:cs typeface="Times New Roman"/>
                <a:sym typeface="Times New Roman"/>
              </a:rPr>
              <a:t>Listening for Collaboration w/ Gen Ed Teacher; planning of modifications</a:t>
            </a:r>
            <a:endParaRPr sz="1500">
              <a:solidFill>
                <a:srgbClr val="333333"/>
              </a:solidFill>
              <a:highlight>
                <a:srgbClr val="FFFF00"/>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100000"/>
              <a:buFont typeface="Arial"/>
              <a:buNone/>
            </a:pPr>
            <a:r>
              <a:rPr lang="en"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indent="0" lvl="0" marL="0" rtl="0" algn="l">
              <a:spcBef>
                <a:spcPts val="0"/>
              </a:spcBef>
              <a:spcAft>
                <a:spcPts val="0"/>
              </a:spcAft>
              <a:buClr>
                <a:schemeClr val="dk1"/>
              </a:buClr>
              <a:buSzPct val="73333"/>
              <a:buFont typeface="Arial"/>
              <a:buNone/>
            </a:pPr>
            <a:r>
              <a:rPr lang="en" sz="1500">
                <a:solidFill>
                  <a:srgbClr val="4472C4"/>
                </a:solidFill>
                <a:latin typeface="Times New Roman"/>
                <a:ea typeface="Times New Roman"/>
                <a:cs typeface="Times New Roman"/>
                <a:sym typeface="Times New Roman"/>
              </a:rPr>
              <a:t>(1f) How will </a:t>
            </a:r>
            <a:r>
              <a:rPr i="1" lang="en" sz="1500">
                <a:solidFill>
                  <a:srgbClr val="4472C4"/>
                </a:solidFill>
                <a:latin typeface="Times New Roman"/>
                <a:ea typeface="Times New Roman"/>
                <a:cs typeface="Times New Roman"/>
                <a:sym typeface="Times New Roman"/>
              </a:rPr>
              <a:t>you</a:t>
            </a:r>
            <a:r>
              <a:rPr lang="en" sz="1500">
                <a:solidFill>
                  <a:srgbClr val="4472C4"/>
                </a:solidFill>
                <a:latin typeface="Times New Roman"/>
                <a:ea typeface="Times New Roman"/>
                <a:cs typeface="Times New Roman"/>
                <a:sym typeface="Times New Roman"/>
              </a:rPr>
              <a:t> know if students have mastered the lesson objective?</a:t>
            </a:r>
            <a:r>
              <a:rPr lang="en" sz="1500">
                <a:solidFill>
                  <a:schemeClr val="dk1"/>
                </a:solidFill>
                <a:highlight>
                  <a:schemeClr val="accent6"/>
                </a:highlight>
                <a:latin typeface="Times New Roman"/>
                <a:ea typeface="Times New Roman"/>
                <a:cs typeface="Times New Roman"/>
                <a:sym typeface="Times New Roman"/>
              </a:rPr>
              <a:t> What will be your evidence of mastery? CFA data, progress monitoring, accommodation use, self-monitoring, etc.</a:t>
            </a:r>
            <a:endParaRPr sz="1500">
              <a:solidFill>
                <a:schemeClr val="dk1"/>
              </a:solidFill>
              <a:highlight>
                <a:schemeClr val="accent6"/>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73333"/>
              <a:buFont typeface="Arial"/>
              <a:buNone/>
            </a:pPr>
            <a:r>
              <a:rPr lang="en" sz="1500">
                <a:solidFill>
                  <a:schemeClr val="dk1"/>
                </a:solidFill>
                <a:latin typeface="Times New Roman"/>
                <a:ea typeface="Times New Roman"/>
                <a:cs typeface="Times New Roman"/>
                <a:sym typeface="Times New Roman"/>
              </a:rPr>
              <a:t> </a:t>
            </a:r>
            <a:endParaRPr sz="15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ct val="73333"/>
              <a:buFont typeface="Arial"/>
              <a:buNone/>
            </a:pPr>
            <a:r>
              <a:rPr lang="en" sz="1500">
                <a:solidFill>
                  <a:schemeClr val="dk1"/>
                </a:solidFill>
                <a:latin typeface="Times New Roman"/>
                <a:ea typeface="Times New Roman"/>
                <a:cs typeface="Times New Roman"/>
                <a:sym typeface="Times New Roman"/>
              </a:rPr>
              <a:t>(3d) How might </a:t>
            </a:r>
            <a:r>
              <a:rPr i="1" lang="en" sz="1500">
                <a:solidFill>
                  <a:schemeClr val="dk1"/>
                </a:solidFill>
                <a:latin typeface="Times New Roman"/>
                <a:ea typeface="Times New Roman"/>
                <a:cs typeface="Times New Roman"/>
                <a:sym typeface="Times New Roman"/>
              </a:rPr>
              <a:t>students</a:t>
            </a:r>
            <a:r>
              <a:rPr lang="en" sz="1500">
                <a:solidFill>
                  <a:schemeClr val="dk1"/>
                </a:solidFill>
                <a:latin typeface="Times New Roman"/>
                <a:ea typeface="Times New Roman"/>
                <a:cs typeface="Times New Roman"/>
                <a:sym typeface="Times New Roman"/>
              </a:rPr>
              <a:t> monitor their own progress toward the learning objective?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CCE4"/>
        </a:solidFill>
      </p:bgPr>
    </p:bg>
    <p:spTree>
      <p:nvGrpSpPr>
        <p:cNvPr id="1143" name="Shape 1143"/>
        <p:cNvGrpSpPr/>
        <p:nvPr/>
      </p:nvGrpSpPr>
      <p:grpSpPr>
        <a:xfrm>
          <a:off x="0" y="0"/>
          <a:ext cx="0" cy="0"/>
          <a:chOff x="0" y="0"/>
          <a:chExt cx="0" cy="0"/>
        </a:xfrm>
      </p:grpSpPr>
      <p:sp>
        <p:nvSpPr>
          <p:cNvPr id="1144" name="Google Shape;1144;p77"/>
          <p:cNvSpPr txBox="1"/>
          <p:nvPr>
            <p:ph type="title"/>
          </p:nvPr>
        </p:nvSpPr>
        <p:spPr>
          <a:xfrm>
            <a:off x="311700" y="240625"/>
            <a:ext cx="8520600" cy="5814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Pre-observation Conferencing = CLARITY</a:t>
            </a:r>
            <a:endParaRPr/>
          </a:p>
        </p:txBody>
      </p:sp>
      <p:sp>
        <p:nvSpPr>
          <p:cNvPr id="1145" name="Google Shape;1145;p77"/>
          <p:cNvSpPr txBox="1"/>
          <p:nvPr>
            <p:ph idx="1" type="body"/>
          </p:nvPr>
        </p:nvSpPr>
        <p:spPr>
          <a:xfrm>
            <a:off x="311700" y="1152475"/>
            <a:ext cx="8520600" cy="37203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4472C4"/>
              </a:buClr>
              <a:buSzPts val="1200"/>
              <a:buChar char="●"/>
            </a:pPr>
            <a:r>
              <a:rPr lang="en" sz="1200">
                <a:solidFill>
                  <a:srgbClr val="4472C4"/>
                </a:solidFill>
              </a:rPr>
              <a:t>(1c) What do you want learners to know and be able to do during and after this lesson? </a:t>
            </a:r>
            <a:endParaRPr sz="1200">
              <a:solidFill>
                <a:srgbClr val="4472C4"/>
              </a:solidFill>
            </a:endParaRPr>
          </a:p>
          <a:p>
            <a:pPr indent="-304800" lvl="1" marL="914400" rtl="0" algn="l">
              <a:lnSpc>
                <a:spcPct val="115000"/>
              </a:lnSpc>
              <a:spcBef>
                <a:spcPts val="0"/>
              </a:spcBef>
              <a:spcAft>
                <a:spcPts val="0"/>
              </a:spcAft>
              <a:buClr>
                <a:srgbClr val="4472C4"/>
              </a:buClr>
              <a:buSzPts val="1200"/>
              <a:buChar char="○"/>
            </a:pPr>
            <a:r>
              <a:rPr lang="en" sz="1200">
                <a:solidFill>
                  <a:srgbClr val="4472C4"/>
                </a:solidFill>
              </a:rPr>
              <a:t>NEW: Which specific standards are you focused on when planning the lesson?</a:t>
            </a:r>
            <a:endParaRPr sz="1200">
              <a:solidFill>
                <a:srgbClr val="4472C4"/>
              </a:solidFill>
            </a:endParaRPr>
          </a:p>
          <a:p>
            <a:pPr indent="-304800" lvl="1" marL="914400" rtl="0" algn="l">
              <a:lnSpc>
                <a:spcPct val="115000"/>
              </a:lnSpc>
              <a:spcBef>
                <a:spcPts val="0"/>
              </a:spcBef>
              <a:spcAft>
                <a:spcPts val="0"/>
              </a:spcAft>
              <a:buClr>
                <a:srgbClr val="4472C4"/>
              </a:buClr>
              <a:buSzPts val="1200"/>
              <a:buChar char="○"/>
            </a:pPr>
            <a:r>
              <a:rPr b="1" lang="en" sz="1200">
                <a:solidFill>
                  <a:schemeClr val="dk1"/>
                </a:solidFill>
              </a:rPr>
              <a:t>What specially designed instruction (SDI)  will you provide during this lesson? And how is this instruction different from what the general education teacher is providing? (Determines if providing access only)</a:t>
            </a:r>
            <a:endParaRPr b="1" sz="1200">
              <a:solidFill>
                <a:schemeClr val="dk1"/>
              </a:solidFill>
            </a:endParaRPr>
          </a:p>
          <a:p>
            <a:pPr indent="0" lvl="0" marL="0" rtl="0" algn="l">
              <a:lnSpc>
                <a:spcPct val="115000"/>
              </a:lnSpc>
              <a:spcBef>
                <a:spcPts val="1200"/>
              </a:spcBef>
              <a:spcAft>
                <a:spcPts val="0"/>
              </a:spcAft>
              <a:buNone/>
            </a:pPr>
            <a:r>
              <a:t/>
            </a:r>
            <a:endParaRPr b="1" sz="1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rgbClr val="333333"/>
                </a:solidFill>
              </a:rPr>
              <a:t>(1d) What resources are you utilizing to teach this lesson? </a:t>
            </a:r>
            <a:r>
              <a:rPr lang="en" sz="1200">
                <a:solidFill>
                  <a:schemeClr val="dk1"/>
                </a:solidFill>
              </a:rPr>
              <a:t> </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b="1" lang="en" sz="1200">
                <a:solidFill>
                  <a:schemeClr val="dk1"/>
                </a:solidFill>
              </a:rPr>
              <a:t>What accommodations should I expect to see implemented during this lesson? (extended time?, graphic organizers, guided notes, chunking, assisted technology, etc.)</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b="1" lang="en" sz="1200">
                <a:solidFill>
                  <a:schemeClr val="dk1"/>
                </a:solidFill>
              </a:rPr>
              <a:t>Which accommodations are required by student IEPs?</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b="1" lang="en" sz="1200">
                <a:solidFill>
                  <a:schemeClr val="dk1"/>
                </a:solidFill>
              </a:rPr>
              <a:t>How will you ensure those accommodations are provided consistently?</a:t>
            </a:r>
            <a:endParaRPr b="1" sz="1200">
              <a:solidFill>
                <a:schemeClr val="dk1"/>
              </a:solidFill>
            </a:endParaRPr>
          </a:p>
          <a:p>
            <a:pPr indent="0" lvl="0" marL="0" rtl="0" algn="l">
              <a:lnSpc>
                <a:spcPct val="115000"/>
              </a:lnSpc>
              <a:spcBef>
                <a:spcPts val="1200"/>
              </a:spcBef>
              <a:spcAft>
                <a:spcPts val="0"/>
              </a:spcAft>
              <a:buNone/>
            </a:pPr>
            <a:r>
              <a:t/>
            </a:r>
            <a:endParaRPr b="1" sz="1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(3d) How might </a:t>
            </a:r>
            <a:r>
              <a:rPr i="1" lang="en" sz="1200">
                <a:solidFill>
                  <a:schemeClr val="dk1"/>
                </a:solidFill>
              </a:rPr>
              <a:t>students</a:t>
            </a:r>
            <a:r>
              <a:rPr lang="en" sz="1200">
                <a:solidFill>
                  <a:schemeClr val="dk1"/>
                </a:solidFill>
              </a:rPr>
              <a:t> monitor their own progress toward the learning objective?</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b="1" lang="en" sz="1200">
                <a:solidFill>
                  <a:schemeClr val="dk1"/>
                </a:solidFill>
              </a:rPr>
              <a:t>How are you promoting student independence rather than dependence on adult support? </a:t>
            </a:r>
            <a:r>
              <a:rPr lang="en" sz="1200">
                <a:solidFill>
                  <a:schemeClr val="dk1"/>
                </a:solidFill>
              </a:rPr>
              <a:t>(self-monitoring, self-advocacy, use of accommodations independently, fading prompting)</a:t>
            </a:r>
            <a:endParaRPr sz="1200">
              <a:solidFill>
                <a:srgbClr val="333333"/>
              </a:solidFill>
            </a:endParaRPr>
          </a:p>
          <a:p>
            <a:pPr indent="0" lvl="0" marL="0" rtl="0" algn="l">
              <a:lnSpc>
                <a:spcPct val="115000"/>
              </a:lnSpc>
              <a:spcBef>
                <a:spcPts val="1200"/>
              </a:spcBef>
              <a:spcAft>
                <a:spcPts val="0"/>
              </a:spcAft>
              <a:buNone/>
            </a:pPr>
            <a:r>
              <a:t/>
            </a:r>
            <a:endParaRPr b="1" sz="1200">
              <a:solidFill>
                <a:schemeClr val="dk1"/>
              </a:solidFill>
            </a:endParaRPr>
          </a:p>
          <a:p>
            <a:pPr indent="0" lvl="0" marL="0" rtl="0" algn="l">
              <a:lnSpc>
                <a:spcPct val="115000"/>
              </a:lnSpc>
              <a:spcBef>
                <a:spcPts val="1200"/>
              </a:spcBef>
              <a:spcAft>
                <a:spcPts val="1200"/>
              </a:spcAft>
              <a:buNone/>
            </a:pPr>
            <a:r>
              <a:t/>
            </a:r>
            <a:endParaRPr b="1" sz="12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60"/>
          <p:cNvSpPr/>
          <p:nvPr/>
        </p:nvSpPr>
        <p:spPr>
          <a:xfrm>
            <a:off x="52787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36" name="Google Shape;636;p60"/>
          <p:cNvSpPr/>
          <p:nvPr/>
        </p:nvSpPr>
        <p:spPr>
          <a:xfrm>
            <a:off x="38258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37" name="Google Shape;637;p60"/>
          <p:cNvSpPr/>
          <p:nvPr/>
        </p:nvSpPr>
        <p:spPr>
          <a:xfrm>
            <a:off x="2380538"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38" name="Google Shape;638;p60"/>
          <p:cNvSpPr/>
          <p:nvPr/>
        </p:nvSpPr>
        <p:spPr>
          <a:xfrm>
            <a:off x="912237"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39" name="Google Shape;639;p60"/>
          <p:cNvSpPr/>
          <p:nvPr/>
        </p:nvSpPr>
        <p:spPr>
          <a:xfrm>
            <a:off x="1399000" y="4498450"/>
            <a:ext cx="1503300" cy="360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nken Grotesk"/>
              <a:ea typeface="Hanken Grotesk"/>
              <a:cs typeface="Hanken Grotesk"/>
              <a:sym typeface="Hanken Grotesk"/>
            </a:endParaRPr>
          </a:p>
        </p:txBody>
      </p:sp>
      <p:sp>
        <p:nvSpPr>
          <p:cNvPr id="640" name="Google Shape;640;p60"/>
          <p:cNvSpPr/>
          <p:nvPr/>
        </p:nvSpPr>
        <p:spPr>
          <a:xfrm>
            <a:off x="1399325" y="2954675"/>
            <a:ext cx="2093700" cy="403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nken Grotesk"/>
              <a:ea typeface="Hanken Grotesk"/>
              <a:cs typeface="Hanken Grotesk"/>
              <a:sym typeface="Hanken Grotesk"/>
            </a:endParaRPr>
          </a:p>
        </p:txBody>
      </p:sp>
      <p:sp>
        <p:nvSpPr>
          <p:cNvPr id="641" name="Google Shape;641;p60"/>
          <p:cNvSpPr/>
          <p:nvPr/>
        </p:nvSpPr>
        <p:spPr>
          <a:xfrm>
            <a:off x="1399000" y="1564625"/>
            <a:ext cx="1582500" cy="403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nken Grotesk"/>
              <a:ea typeface="Hanken Grotesk"/>
              <a:cs typeface="Hanken Grotesk"/>
              <a:sym typeface="Hanken Grotesk"/>
            </a:endParaRPr>
          </a:p>
        </p:txBody>
      </p:sp>
      <p:sp>
        <p:nvSpPr>
          <p:cNvPr id="642" name="Google Shape;642;p60"/>
          <p:cNvSpPr txBox="1"/>
          <p:nvPr>
            <p:ph idx="7" type="title"/>
          </p:nvPr>
        </p:nvSpPr>
        <p:spPr>
          <a:xfrm>
            <a:off x="1399325" y="3002250"/>
            <a:ext cx="2980500" cy="403500"/>
          </a:xfrm>
          <a:prstGeom prst="rect">
            <a:avLst/>
          </a:prstGeom>
        </p:spPr>
        <p:txBody>
          <a:bodyPr anchorCtr="0" anchor="t" bIns="91425" lIns="91425" spcFirstLastPara="1" rIns="91425" wrap="square" tIns="0">
            <a:noAutofit/>
          </a:bodyPr>
          <a:lstStyle/>
          <a:p>
            <a:pPr indent="0" lvl="0" marL="0" rtl="0" algn="l">
              <a:lnSpc>
                <a:spcPct val="100000"/>
              </a:lnSpc>
              <a:spcBef>
                <a:spcPts val="0"/>
              </a:spcBef>
              <a:spcAft>
                <a:spcPts val="0"/>
              </a:spcAft>
              <a:buSzPts val="990"/>
              <a:buNone/>
            </a:pPr>
            <a:r>
              <a:rPr lang="en"/>
              <a:t>Special Education Director-</a:t>
            </a:r>
            <a:endParaRPr/>
          </a:p>
          <a:p>
            <a:pPr indent="0" lvl="0" marL="0" rtl="0" algn="l">
              <a:lnSpc>
                <a:spcPct val="100000"/>
              </a:lnSpc>
              <a:spcBef>
                <a:spcPts val="0"/>
              </a:spcBef>
              <a:spcAft>
                <a:spcPts val="0"/>
              </a:spcAft>
              <a:buSzPts val="990"/>
              <a:buNone/>
            </a:pPr>
            <a:r>
              <a:rPr lang="en"/>
              <a:t>Springdale Public Schools</a:t>
            </a:r>
            <a:endParaRPr/>
          </a:p>
        </p:txBody>
      </p:sp>
      <p:sp>
        <p:nvSpPr>
          <p:cNvPr id="643" name="Google Shape;643;p60"/>
          <p:cNvSpPr txBox="1"/>
          <p:nvPr>
            <p:ph idx="8" type="title"/>
          </p:nvPr>
        </p:nvSpPr>
        <p:spPr>
          <a:xfrm>
            <a:off x="1508025" y="4522150"/>
            <a:ext cx="1620000" cy="312600"/>
          </a:xfrm>
          <a:prstGeom prst="rect">
            <a:avLst/>
          </a:prstGeom>
        </p:spPr>
        <p:txBody>
          <a:bodyPr anchorCtr="0" anchor="t" bIns="91425" lIns="91425" spcFirstLastPara="1" rIns="91425" wrap="square" tIns="0">
            <a:normAutofit fontScale="90000"/>
          </a:bodyPr>
          <a:lstStyle/>
          <a:p>
            <a:pPr indent="0" lvl="0" marL="0" rtl="0" algn="l">
              <a:lnSpc>
                <a:spcPct val="100000"/>
              </a:lnSpc>
              <a:spcBef>
                <a:spcPts val="0"/>
              </a:spcBef>
              <a:spcAft>
                <a:spcPts val="0"/>
              </a:spcAft>
              <a:buSzPct val="111111"/>
              <a:buNone/>
            </a:pPr>
            <a:r>
              <a:rPr lang="en"/>
              <a:t>Assistant Principal</a:t>
            </a:r>
            <a:endParaRPr/>
          </a:p>
          <a:p>
            <a:pPr indent="0" lvl="0" marL="0" rtl="0" algn="l">
              <a:lnSpc>
                <a:spcPct val="100000"/>
              </a:lnSpc>
              <a:spcBef>
                <a:spcPts val="0"/>
              </a:spcBef>
              <a:spcAft>
                <a:spcPts val="0"/>
              </a:spcAft>
              <a:buSzPct val="111111"/>
              <a:buNone/>
            </a:pPr>
            <a:r>
              <a:rPr lang="en"/>
              <a:t>Southwest Junior High</a:t>
            </a:r>
            <a:endParaRPr/>
          </a:p>
        </p:txBody>
      </p:sp>
      <p:sp>
        <p:nvSpPr>
          <p:cNvPr id="644" name="Google Shape;644;p60"/>
          <p:cNvSpPr txBox="1"/>
          <p:nvPr>
            <p:ph idx="9" type="title"/>
          </p:nvPr>
        </p:nvSpPr>
        <p:spPr>
          <a:xfrm>
            <a:off x="1399025" y="1545275"/>
            <a:ext cx="1620000" cy="403500"/>
          </a:xfrm>
          <a:prstGeom prst="rect">
            <a:avLst/>
          </a:prstGeom>
        </p:spPr>
        <p:txBody>
          <a:bodyPr anchorCtr="0" anchor="t" bIns="91425" lIns="91425" spcFirstLastPara="1" rIns="91425" wrap="square" tIns="0">
            <a:noAutofit/>
          </a:bodyPr>
          <a:lstStyle/>
          <a:p>
            <a:pPr indent="0" lvl="0" marL="0" rtl="0" algn="ctr">
              <a:lnSpc>
                <a:spcPct val="100000"/>
              </a:lnSpc>
              <a:spcBef>
                <a:spcPts val="0"/>
              </a:spcBef>
              <a:spcAft>
                <a:spcPts val="0"/>
              </a:spcAft>
              <a:buSzPts val="1000"/>
              <a:buNone/>
            </a:pPr>
            <a:r>
              <a:rPr lang="en"/>
              <a:t>Principal </a:t>
            </a:r>
            <a:endParaRPr/>
          </a:p>
          <a:p>
            <a:pPr indent="0" lvl="0" marL="0" rtl="0" algn="ctr">
              <a:lnSpc>
                <a:spcPct val="100000"/>
              </a:lnSpc>
              <a:spcBef>
                <a:spcPts val="0"/>
              </a:spcBef>
              <a:spcAft>
                <a:spcPts val="0"/>
              </a:spcAft>
              <a:buSzPts val="1000"/>
              <a:buNone/>
            </a:pPr>
            <a:r>
              <a:rPr lang="en"/>
              <a:t>Little Rock School District</a:t>
            </a:r>
            <a:endParaRPr/>
          </a:p>
        </p:txBody>
      </p:sp>
      <p:sp>
        <p:nvSpPr>
          <p:cNvPr id="645" name="Google Shape;645;p60"/>
          <p:cNvSpPr txBox="1"/>
          <p:nvPr>
            <p:ph idx="6" type="title"/>
          </p:nvPr>
        </p:nvSpPr>
        <p:spPr>
          <a:xfrm>
            <a:off x="1508013" y="627786"/>
            <a:ext cx="6881700" cy="781500"/>
          </a:xfrm>
          <a:prstGeom prst="rect">
            <a:avLst/>
          </a:prstGeom>
        </p:spPr>
        <p:txBody>
          <a:bodyPr anchorCtr="0" anchor="t" bIns="0" lIns="91425" spcFirstLastPara="1" rIns="91425" wrap="square" tIns="0">
            <a:noAutofit/>
          </a:bodyPr>
          <a:lstStyle/>
          <a:p>
            <a:pPr indent="0" lvl="0" marL="0" rtl="0" algn="l">
              <a:lnSpc>
                <a:spcPct val="100000"/>
              </a:lnSpc>
              <a:spcBef>
                <a:spcPts val="0"/>
              </a:spcBef>
              <a:spcAft>
                <a:spcPts val="0"/>
              </a:spcAft>
              <a:buSzPts val="4200"/>
              <a:buNone/>
            </a:pPr>
            <a:r>
              <a:rPr lang="en"/>
              <a:t>Carol Skiba </a:t>
            </a:r>
            <a:r>
              <a:rPr lang="en" sz="2000"/>
              <a:t>carol.skiba@lrsd.org</a:t>
            </a:r>
            <a:endParaRPr sz="2000"/>
          </a:p>
        </p:txBody>
      </p:sp>
      <p:sp>
        <p:nvSpPr>
          <p:cNvPr id="646" name="Google Shape;646;p60"/>
          <p:cNvSpPr txBox="1"/>
          <p:nvPr>
            <p:ph type="title"/>
          </p:nvPr>
        </p:nvSpPr>
        <p:spPr>
          <a:xfrm>
            <a:off x="1399000" y="2218551"/>
            <a:ext cx="6881700" cy="781500"/>
          </a:xfrm>
          <a:prstGeom prst="rect">
            <a:avLst/>
          </a:prstGeom>
        </p:spPr>
        <p:txBody>
          <a:bodyPr anchorCtr="0" anchor="t" bIns="0" lIns="91425" spcFirstLastPara="1" rIns="91425" wrap="square" tIns="0">
            <a:normAutofit/>
          </a:bodyPr>
          <a:lstStyle/>
          <a:p>
            <a:pPr indent="0" lvl="0" marL="0" rtl="0" algn="l">
              <a:lnSpc>
                <a:spcPct val="100000"/>
              </a:lnSpc>
              <a:spcBef>
                <a:spcPts val="0"/>
              </a:spcBef>
              <a:spcAft>
                <a:spcPts val="0"/>
              </a:spcAft>
              <a:buClr>
                <a:schemeClr val="dk1"/>
              </a:buClr>
              <a:buSzPts val="4200"/>
              <a:buFont typeface="Arial"/>
              <a:buNone/>
            </a:pPr>
            <a:r>
              <a:rPr lang="en"/>
              <a:t>Andee Ingram </a:t>
            </a:r>
            <a:r>
              <a:rPr lang="en" sz="2278"/>
              <a:t>aingram@sdale.org</a:t>
            </a:r>
            <a:endParaRPr sz="2278"/>
          </a:p>
        </p:txBody>
      </p:sp>
      <p:sp>
        <p:nvSpPr>
          <p:cNvPr id="647" name="Google Shape;647;p60"/>
          <p:cNvSpPr txBox="1"/>
          <p:nvPr>
            <p:ph idx="5" type="title"/>
          </p:nvPr>
        </p:nvSpPr>
        <p:spPr>
          <a:xfrm>
            <a:off x="1399000" y="3719025"/>
            <a:ext cx="6881700" cy="774000"/>
          </a:xfrm>
          <a:prstGeom prst="rect">
            <a:avLst/>
          </a:prstGeom>
        </p:spPr>
        <p:txBody>
          <a:bodyPr anchorCtr="0" anchor="t" bIns="0" lIns="91425" spcFirstLastPara="1" rIns="91425" wrap="square" tIns="0">
            <a:normAutofit/>
          </a:bodyPr>
          <a:lstStyle/>
          <a:p>
            <a:pPr indent="0" lvl="0" marL="0" rtl="0" algn="l">
              <a:lnSpc>
                <a:spcPct val="100000"/>
              </a:lnSpc>
              <a:spcBef>
                <a:spcPts val="0"/>
              </a:spcBef>
              <a:spcAft>
                <a:spcPts val="0"/>
              </a:spcAft>
              <a:buClr>
                <a:schemeClr val="dk1"/>
              </a:buClr>
              <a:buSzPts val="4200"/>
              <a:buFont typeface="Arial"/>
              <a:buNone/>
            </a:pPr>
            <a:r>
              <a:rPr lang="en"/>
              <a:t> Alonzo Terrell </a:t>
            </a:r>
            <a:r>
              <a:rPr lang="en" sz="2400"/>
              <a:t>aterrell@sdale.org</a:t>
            </a:r>
            <a:endParaRPr sz="2400"/>
          </a:p>
        </p:txBody>
      </p:sp>
      <p:sp>
        <p:nvSpPr>
          <p:cNvPr id="648" name="Google Shape;648;p60"/>
          <p:cNvSpPr/>
          <p:nvPr>
            <p:ph idx="13" type="pic"/>
          </p:nvPr>
        </p:nvSpPr>
        <p:spPr>
          <a:xfrm>
            <a:off x="325850" y="928525"/>
            <a:ext cx="930900" cy="930900"/>
          </a:xfrm>
          <a:prstGeom prst="roundRect">
            <a:avLst>
              <a:gd fmla="val 16667" name="adj"/>
            </a:avLst>
          </a:prstGeom>
        </p:spPr>
      </p:sp>
      <p:pic>
        <p:nvPicPr>
          <p:cNvPr id="649" name="Google Shape;649;p60" title="IMG_7386.jpg"/>
          <p:cNvPicPr preferRelativeResize="0"/>
          <p:nvPr/>
        </p:nvPicPr>
        <p:blipFill rotWithShape="1">
          <a:blip r:embed="rId3">
            <a:alphaModFix/>
          </a:blip>
          <a:srcRect b="0" l="9742" r="9742" t="0"/>
          <a:stretch/>
        </p:blipFill>
        <p:spPr>
          <a:xfrm>
            <a:off x="325854" y="928493"/>
            <a:ext cx="930900" cy="930900"/>
          </a:xfrm>
          <a:prstGeom prst="roundRect">
            <a:avLst>
              <a:gd fmla="val 12670" name="adj"/>
            </a:avLst>
          </a:prstGeom>
          <a:noFill/>
          <a:ln>
            <a:noFill/>
          </a:ln>
        </p:spPr>
      </p:pic>
      <p:sp>
        <p:nvSpPr>
          <p:cNvPr id="650" name="Google Shape;650;p60"/>
          <p:cNvSpPr/>
          <p:nvPr>
            <p:ph idx="14" type="pic"/>
          </p:nvPr>
        </p:nvSpPr>
        <p:spPr>
          <a:xfrm>
            <a:off x="325850" y="2396325"/>
            <a:ext cx="930900" cy="930900"/>
          </a:xfrm>
          <a:prstGeom prst="roundRect">
            <a:avLst>
              <a:gd fmla="val 16667" name="adj"/>
            </a:avLst>
          </a:prstGeom>
        </p:spPr>
      </p:sp>
      <p:sp>
        <p:nvSpPr>
          <p:cNvPr id="651" name="Google Shape;651;p60"/>
          <p:cNvSpPr/>
          <p:nvPr>
            <p:ph idx="15" type="pic"/>
          </p:nvPr>
        </p:nvSpPr>
        <p:spPr>
          <a:xfrm>
            <a:off x="325850" y="3849175"/>
            <a:ext cx="930900" cy="930900"/>
          </a:xfrm>
          <a:prstGeom prst="roundRect">
            <a:avLst>
              <a:gd fmla="val 16667" name="adj"/>
            </a:avLst>
          </a:prstGeom>
        </p:spPr>
      </p:sp>
      <p:pic>
        <p:nvPicPr>
          <p:cNvPr id="652" name="Google Shape;652;p60" title="IMG_1607.jpeg"/>
          <p:cNvPicPr preferRelativeResize="0"/>
          <p:nvPr/>
        </p:nvPicPr>
        <p:blipFill rotWithShape="1">
          <a:blip r:embed="rId4">
            <a:alphaModFix/>
          </a:blip>
          <a:srcRect b="25765" l="0" r="0" t="5784"/>
          <a:stretch/>
        </p:blipFill>
        <p:spPr>
          <a:xfrm>
            <a:off x="325850" y="2328175"/>
            <a:ext cx="930900" cy="1012500"/>
          </a:xfrm>
          <a:prstGeom prst="roundRect">
            <a:avLst>
              <a:gd fmla="val 12622" name="adj"/>
            </a:avLst>
          </a:prstGeom>
          <a:noFill/>
          <a:ln>
            <a:noFill/>
          </a:ln>
        </p:spPr>
      </p:pic>
      <p:pic>
        <p:nvPicPr>
          <p:cNvPr id="653" name="Google Shape;653;p60" title="A Terrell Headshot.jpg"/>
          <p:cNvPicPr preferRelativeResize="0"/>
          <p:nvPr/>
        </p:nvPicPr>
        <p:blipFill rotWithShape="1">
          <a:blip r:embed="rId5">
            <a:alphaModFix/>
          </a:blip>
          <a:srcRect b="12495" l="0" r="0" t="12503"/>
          <a:stretch/>
        </p:blipFill>
        <p:spPr>
          <a:xfrm>
            <a:off x="325850" y="3849175"/>
            <a:ext cx="930900" cy="930900"/>
          </a:xfrm>
          <a:prstGeom prst="roundRect">
            <a:avLst>
              <a:gd fmla="val 12485" name="adj"/>
            </a:avLst>
          </a:prstGeom>
          <a:noFill/>
          <a:ln>
            <a:noFill/>
          </a:ln>
        </p:spPr>
      </p:pic>
      <p:sp>
        <p:nvSpPr>
          <p:cNvPr id="654" name="Google Shape;654;p60"/>
          <p:cNvSpPr txBox="1"/>
          <p:nvPr>
            <p:ph idx="16" type="body"/>
          </p:nvPr>
        </p:nvSpPr>
        <p:spPr>
          <a:xfrm>
            <a:off x="2981550" y="1673713"/>
            <a:ext cx="5311800" cy="403500"/>
          </a:xfrm>
          <a:prstGeom prst="rect">
            <a:avLst/>
          </a:prstGeom>
        </p:spPr>
        <p:txBody>
          <a:bodyPr anchorCtr="0" anchor="t" bIns="91425" lIns="91425" spcFirstLastPara="1" rIns="91425" wrap="square" tIns="0">
            <a:normAutofit fontScale="40000" lnSpcReduction="10000"/>
          </a:bodyPr>
          <a:lstStyle/>
          <a:p>
            <a:pPr indent="0" lvl="0" marL="0" rtl="0" algn="l">
              <a:lnSpc>
                <a:spcPct val="100000"/>
              </a:lnSpc>
              <a:spcBef>
                <a:spcPts val="0"/>
              </a:spcBef>
              <a:spcAft>
                <a:spcPts val="0"/>
              </a:spcAft>
              <a:buClr>
                <a:schemeClr val="dk1"/>
              </a:buClr>
              <a:buSzPct val="98672"/>
              <a:buFont typeface="Arial"/>
              <a:buNone/>
            </a:pPr>
            <a:r>
              <a:rPr lang="en" sz="1824"/>
              <a:t>Carol has 28 years of experience in education, including 16 years as a classroom teacher and 12 years as an administrator. A National Board Certified Teacher and recently designated Master Principal, Carol is passionate about building high performing </a:t>
            </a:r>
            <a:r>
              <a:rPr lang="en" sz="1824"/>
              <a:t>schools</a:t>
            </a:r>
            <a:r>
              <a:rPr lang="en" sz="1824"/>
              <a:t> with a culture of continuous growth in which all students are successful</a:t>
            </a:r>
            <a:r>
              <a:rPr lang="en"/>
              <a:t>. </a:t>
            </a:r>
            <a:endParaRPr/>
          </a:p>
        </p:txBody>
      </p:sp>
      <p:sp>
        <p:nvSpPr>
          <p:cNvPr id="655" name="Google Shape;655;p60"/>
          <p:cNvSpPr txBox="1"/>
          <p:nvPr>
            <p:ph idx="17" type="body"/>
          </p:nvPr>
        </p:nvSpPr>
        <p:spPr>
          <a:xfrm>
            <a:off x="3545250" y="2939888"/>
            <a:ext cx="4826700" cy="675000"/>
          </a:xfrm>
          <a:prstGeom prst="rect">
            <a:avLst/>
          </a:prstGeom>
        </p:spPr>
        <p:txBody>
          <a:bodyPr anchorCtr="0" anchor="t" bIns="91425" lIns="91425" spcFirstLastPara="1" rIns="91425" wrap="square" tIns="0">
            <a:normAutofit fontScale="25000" lnSpcReduction="20000"/>
          </a:bodyPr>
          <a:lstStyle/>
          <a:p>
            <a:pPr indent="0" lvl="0" marL="0" rtl="0" algn="l">
              <a:spcBef>
                <a:spcPts val="1200"/>
              </a:spcBef>
              <a:spcAft>
                <a:spcPts val="0"/>
              </a:spcAft>
              <a:buClr>
                <a:schemeClr val="dk1"/>
              </a:buClr>
              <a:buSzPct val="30803"/>
              <a:buFont typeface="Arial"/>
              <a:buNone/>
            </a:pPr>
            <a:r>
              <a:rPr lang="en" sz="3571"/>
              <a:t>Andee has served in special education for 25 years, including 20 years with Springdale Public Schools. She began her career as a Speech-Language Pathologist and has served as a Special Education Supervisor and currently as the Special Education Director. She is passionate about supporting students, staff, and systems that improve outcomes for all learners.</a:t>
            </a:r>
            <a:endParaRPr sz="3571"/>
          </a:p>
          <a:p>
            <a:pPr indent="0" lvl="0" marL="0" rtl="0" algn="l">
              <a:lnSpc>
                <a:spcPct val="100000"/>
              </a:lnSpc>
              <a:spcBef>
                <a:spcPts val="1200"/>
              </a:spcBef>
              <a:spcAft>
                <a:spcPts val="0"/>
              </a:spcAft>
              <a:buClr>
                <a:schemeClr val="dk1"/>
              </a:buClr>
              <a:buSzPct val="180000"/>
              <a:buFont typeface="Arial"/>
              <a:buNone/>
            </a:pPr>
            <a:r>
              <a:t/>
            </a:r>
            <a:endParaRPr/>
          </a:p>
        </p:txBody>
      </p:sp>
      <p:sp>
        <p:nvSpPr>
          <p:cNvPr id="656" name="Google Shape;656;p60"/>
          <p:cNvSpPr txBox="1"/>
          <p:nvPr>
            <p:ph idx="18" type="body"/>
          </p:nvPr>
        </p:nvSpPr>
        <p:spPr>
          <a:xfrm>
            <a:off x="3060150" y="4553025"/>
            <a:ext cx="5311800" cy="403500"/>
          </a:xfrm>
          <a:prstGeom prst="rect">
            <a:avLst/>
          </a:prstGeom>
        </p:spPr>
        <p:txBody>
          <a:bodyPr anchorCtr="0" anchor="t" bIns="91425" lIns="91425" spcFirstLastPara="1" rIns="91425" wrap="square" tIns="0">
            <a:normAutofit/>
          </a:bodyPr>
          <a:lstStyle/>
          <a:p>
            <a:pPr indent="0" lvl="0" marL="0" rtl="0" algn="l">
              <a:lnSpc>
                <a:spcPct val="100000"/>
              </a:lnSpc>
              <a:spcBef>
                <a:spcPts val="0"/>
              </a:spcBef>
              <a:spcAft>
                <a:spcPts val="0"/>
              </a:spcAft>
              <a:buClr>
                <a:schemeClr val="dk1"/>
              </a:buClr>
              <a:buSzPts val="1800"/>
              <a:buFont typeface="Arial"/>
              <a:buNone/>
            </a:pPr>
            <a:r>
              <a:rPr lang="en"/>
              <a:t>Alonzo has worked in public education for 15 years in both traditional and alternative learning settings. Prior to being a teacher, Alonzo worked in a mental health setting.</a:t>
            </a:r>
            <a:endParaRPr/>
          </a:p>
        </p:txBody>
      </p:sp>
      <p:sp>
        <p:nvSpPr>
          <p:cNvPr id="657" name="Google Shape;657;p60"/>
          <p:cNvSpPr txBox="1"/>
          <p:nvPr>
            <p:ph idx="1" type="subTitle"/>
          </p:nvPr>
        </p:nvSpPr>
        <p:spPr>
          <a:xfrm>
            <a:off x="1314600" y="131800"/>
            <a:ext cx="1440000" cy="360000"/>
          </a:xfrm>
          <a:prstGeom prst="rect">
            <a:avLst/>
          </a:prstGeom>
        </p:spPr>
        <p:txBody>
          <a:bodyPr anchorCtr="0" anchor="ctr" bIns="0" lIns="91425" spcFirstLastPara="1" rIns="91425" wrap="square" tIns="0">
            <a:normAutofit/>
          </a:bodyPr>
          <a:lstStyle/>
          <a:p>
            <a:pPr indent="0" lvl="0" marL="0" rtl="0" algn="ctr">
              <a:lnSpc>
                <a:spcPct val="115000"/>
              </a:lnSpc>
              <a:spcBef>
                <a:spcPts val="0"/>
              </a:spcBef>
              <a:spcAft>
                <a:spcPts val="0"/>
              </a:spcAft>
              <a:buSzPts val="1200"/>
              <a:buNone/>
            </a:pPr>
            <a:r>
              <a:rPr lang="en"/>
              <a:t>Presenters</a:t>
            </a:r>
            <a:endParaRPr/>
          </a:p>
        </p:txBody>
      </p:sp>
      <p:sp>
        <p:nvSpPr>
          <p:cNvPr id="658" name="Google Shape;658;p60"/>
          <p:cNvSpPr txBox="1"/>
          <p:nvPr>
            <p:ph idx="4" type="subTitle"/>
          </p:nvPr>
        </p:nvSpPr>
        <p:spPr>
          <a:xfrm>
            <a:off x="5724100" y="131800"/>
            <a:ext cx="1440000" cy="360000"/>
          </a:xfrm>
          <a:prstGeom prst="rect">
            <a:avLst/>
          </a:prstGeom>
        </p:spPr>
        <p:txBody>
          <a:bodyPr anchorCtr="0" anchor="ctr" bIns="0" lIns="91425" spcFirstLastPara="1" rIns="91425" wrap="square" tIns="0">
            <a:normAutofit/>
          </a:bodyPr>
          <a:lstStyle/>
          <a:p>
            <a:pPr indent="0" lvl="0" marL="0" rtl="0" algn="ctr">
              <a:lnSpc>
                <a:spcPct val="115000"/>
              </a:lnSpc>
              <a:spcBef>
                <a:spcPts val="0"/>
              </a:spcBef>
              <a:spcAft>
                <a:spcPts val="0"/>
              </a:spcAft>
              <a:buSzPts val="1200"/>
              <a:buNone/>
            </a:pPr>
            <a:r>
              <a:t/>
            </a:r>
            <a:endParaRPr/>
          </a:p>
        </p:txBody>
      </p:sp>
      <p:cxnSp>
        <p:nvCxnSpPr>
          <p:cNvPr id="659" name="Google Shape;659;p60"/>
          <p:cNvCxnSpPr/>
          <p:nvPr/>
        </p:nvCxnSpPr>
        <p:spPr>
          <a:xfrm rot="10800000">
            <a:off x="-2425" y="3640075"/>
            <a:ext cx="9144000" cy="0"/>
          </a:xfrm>
          <a:prstGeom prst="straightConnector1">
            <a:avLst/>
          </a:prstGeom>
          <a:noFill/>
          <a:ln cap="flat" cmpd="sng" w="9525">
            <a:solidFill>
              <a:schemeClr val="dk1"/>
            </a:solidFill>
            <a:prstDash val="solid"/>
            <a:round/>
            <a:headEnd len="sm" w="sm" type="none"/>
            <a:tailEnd len="sm" w="sm" type="none"/>
          </a:ln>
        </p:spPr>
      </p:cxnSp>
      <p:cxnSp>
        <p:nvCxnSpPr>
          <p:cNvPr id="660" name="Google Shape;660;p60"/>
          <p:cNvCxnSpPr/>
          <p:nvPr/>
        </p:nvCxnSpPr>
        <p:spPr>
          <a:xfrm rot="10800000">
            <a:off x="-2425" y="2110425"/>
            <a:ext cx="9144000" cy="0"/>
          </a:xfrm>
          <a:prstGeom prst="straightConnector1">
            <a:avLst/>
          </a:prstGeom>
          <a:noFill/>
          <a:ln cap="flat" cmpd="sng" w="9525">
            <a:solidFill>
              <a:schemeClr val="dk1"/>
            </a:solidFill>
            <a:prstDash val="solid"/>
            <a:round/>
            <a:headEnd len="sm" w="sm" type="none"/>
            <a:tailEnd len="sm" w="sm"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CCE4"/>
        </a:solidFill>
      </p:bgPr>
    </p:bg>
    <p:spTree>
      <p:nvGrpSpPr>
        <p:cNvPr id="1149" name="Shape 1149"/>
        <p:cNvGrpSpPr/>
        <p:nvPr/>
      </p:nvGrpSpPr>
      <p:grpSpPr>
        <a:xfrm>
          <a:off x="0" y="0"/>
          <a:ext cx="0" cy="0"/>
          <a:chOff x="0" y="0"/>
          <a:chExt cx="0" cy="0"/>
        </a:xfrm>
      </p:grpSpPr>
      <p:sp>
        <p:nvSpPr>
          <p:cNvPr id="1150" name="Google Shape;1150;p78"/>
          <p:cNvSpPr txBox="1"/>
          <p:nvPr>
            <p:ph idx="1" type="body"/>
          </p:nvPr>
        </p:nvSpPr>
        <p:spPr>
          <a:xfrm>
            <a:off x="311700" y="1152475"/>
            <a:ext cx="8520600" cy="37203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t/>
            </a:r>
            <a:endParaRPr sz="1200">
              <a:solidFill>
                <a:srgbClr val="333333"/>
              </a:solidFill>
            </a:endParaRPr>
          </a:p>
          <a:p>
            <a:pPr indent="0" lvl="0" marL="0" rtl="0" algn="l">
              <a:lnSpc>
                <a:spcPct val="115000"/>
              </a:lnSpc>
              <a:spcBef>
                <a:spcPts val="1200"/>
              </a:spcBef>
              <a:spcAft>
                <a:spcPts val="0"/>
              </a:spcAft>
              <a:buNone/>
            </a:pPr>
            <a:r>
              <a:t/>
            </a:r>
            <a:endParaRPr b="1" sz="1200">
              <a:solidFill>
                <a:schemeClr val="dk1"/>
              </a:solidFill>
            </a:endParaRPr>
          </a:p>
          <a:p>
            <a:pPr indent="0" lvl="0" marL="0" rtl="0" algn="l">
              <a:lnSpc>
                <a:spcPct val="115000"/>
              </a:lnSpc>
              <a:spcBef>
                <a:spcPts val="1200"/>
              </a:spcBef>
              <a:spcAft>
                <a:spcPts val="1200"/>
              </a:spcAft>
              <a:buNone/>
            </a:pPr>
            <a:r>
              <a:t/>
            </a:r>
            <a:endParaRPr b="1" sz="1200">
              <a:solidFill>
                <a:schemeClr val="dk1"/>
              </a:solidFill>
            </a:endParaRPr>
          </a:p>
        </p:txBody>
      </p:sp>
      <p:pic>
        <p:nvPicPr>
          <p:cNvPr id="1151" name="Google Shape;1151;p78"/>
          <p:cNvPicPr preferRelativeResize="0"/>
          <p:nvPr/>
        </p:nvPicPr>
        <p:blipFill rotWithShape="1">
          <a:blip r:embed="rId3">
            <a:alphaModFix/>
          </a:blip>
          <a:srcRect b="20496" l="0" r="0" t="13195"/>
          <a:stretch/>
        </p:blipFill>
        <p:spPr>
          <a:xfrm>
            <a:off x="201400" y="1152475"/>
            <a:ext cx="4493676" cy="2979751"/>
          </a:xfrm>
          <a:prstGeom prst="rect">
            <a:avLst/>
          </a:prstGeom>
          <a:noFill/>
          <a:ln>
            <a:noFill/>
          </a:ln>
        </p:spPr>
      </p:pic>
      <p:sp>
        <p:nvSpPr>
          <p:cNvPr id="1152" name="Google Shape;1152;p78"/>
          <p:cNvSpPr/>
          <p:nvPr/>
        </p:nvSpPr>
        <p:spPr>
          <a:xfrm>
            <a:off x="4932625" y="412575"/>
            <a:ext cx="3980700" cy="44601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ctr">
              <a:spcBef>
                <a:spcPts val="0"/>
              </a:spcBef>
              <a:spcAft>
                <a:spcPts val="0"/>
              </a:spcAft>
              <a:buNone/>
            </a:pPr>
            <a:r>
              <a:rPr b="1" lang="en" sz="1600"/>
              <a:t>Key Takeaways About Pre-observation Conferencing</a:t>
            </a:r>
            <a:endParaRPr b="1" sz="1600"/>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What looks simple is often highly specialized.</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The quality of the observation depends heavily on the quality of the pre-observation conversation.</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Evaluate expertise and impact, not movement and activity</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Accurate evaluations do more than produce ratings—they build confidence, trust, and teacher retention.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CCE4"/>
        </a:solidFill>
      </p:bgPr>
    </p:bg>
    <p:spTree>
      <p:nvGrpSpPr>
        <p:cNvPr id="1156" name="Shape 1156"/>
        <p:cNvGrpSpPr/>
        <p:nvPr/>
      </p:nvGrpSpPr>
      <p:grpSpPr>
        <a:xfrm>
          <a:off x="0" y="0"/>
          <a:ext cx="0" cy="0"/>
          <a:chOff x="0" y="0"/>
          <a:chExt cx="0" cy="0"/>
        </a:xfrm>
      </p:grpSpPr>
      <p:sp>
        <p:nvSpPr>
          <p:cNvPr id="1157" name="Google Shape;1157;p79"/>
          <p:cNvSpPr txBox="1"/>
          <p:nvPr>
            <p:ph idx="1" type="body"/>
          </p:nvPr>
        </p:nvSpPr>
        <p:spPr>
          <a:xfrm>
            <a:off x="311700" y="1152475"/>
            <a:ext cx="8520600" cy="2316600"/>
          </a:xfrm>
          <a:prstGeom prst="rect">
            <a:avLst/>
          </a:prstGeom>
          <a:ln cap="flat" cmpd="sng" w="2857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200"/>
              </a:spcAft>
              <a:buNone/>
            </a:pPr>
            <a:r>
              <a:rPr b="1" lang="en">
                <a:solidFill>
                  <a:srgbClr val="141414"/>
                </a:solidFill>
              </a:rPr>
              <a:t>Providing high quality special education services in the general education setting is some of the most complex instructional work in a school. To be effective and provide relevant feedback, an administrator needs to look beyond what is easiest to see and seek to understand how the teacher’s specialized expertise is being used to support some of our most exceptional students access, meaningfully participate in, and make progress alongside their general education peers.</a:t>
            </a:r>
            <a:endParaRPr b="1">
              <a:solidFill>
                <a:srgbClr val="141414"/>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1" name="Shape 1161"/>
        <p:cNvGrpSpPr/>
        <p:nvPr/>
      </p:nvGrpSpPr>
      <p:grpSpPr>
        <a:xfrm>
          <a:off x="0" y="0"/>
          <a:ext cx="0" cy="0"/>
          <a:chOff x="0" y="0"/>
          <a:chExt cx="0" cy="0"/>
        </a:xfrm>
      </p:grpSpPr>
      <p:sp>
        <p:nvSpPr>
          <p:cNvPr id="1162" name="Google Shape;1162;p80"/>
          <p:cNvSpPr/>
          <p:nvPr/>
        </p:nvSpPr>
        <p:spPr>
          <a:xfrm>
            <a:off x="52787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63" name="Google Shape;1163;p80"/>
          <p:cNvSpPr/>
          <p:nvPr/>
        </p:nvSpPr>
        <p:spPr>
          <a:xfrm>
            <a:off x="912237"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64" name="Google Shape;1164;p80"/>
          <p:cNvSpPr/>
          <p:nvPr/>
        </p:nvSpPr>
        <p:spPr>
          <a:xfrm>
            <a:off x="2380538"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65" name="Google Shape;1165;p80"/>
          <p:cNvSpPr/>
          <p:nvPr/>
        </p:nvSpPr>
        <p:spPr>
          <a:xfrm>
            <a:off x="38258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66" name="Google Shape;1166;p80"/>
          <p:cNvSpPr txBox="1"/>
          <p:nvPr>
            <p:ph idx="4294967295" type="subTitle"/>
          </p:nvPr>
        </p:nvSpPr>
        <p:spPr>
          <a:xfrm>
            <a:off x="4228863" y="115800"/>
            <a:ext cx="1440000" cy="360000"/>
          </a:xfrm>
          <a:prstGeom prst="rect">
            <a:avLst/>
          </a:prstGeom>
        </p:spPr>
        <p:txBody>
          <a:bodyPr anchorCtr="0" anchor="t" bIns="91425" lIns="91425" spcFirstLastPara="1" rIns="91425" wrap="square" tIns="91425">
            <a:normAutofit lnSpcReduction="20000"/>
          </a:bodyPr>
          <a:lstStyle/>
          <a:p>
            <a:pPr indent="0" lvl="0" marL="0" rtl="0" algn="ctr">
              <a:lnSpc>
                <a:spcPct val="115000"/>
              </a:lnSpc>
              <a:spcBef>
                <a:spcPts val="0"/>
              </a:spcBef>
              <a:spcAft>
                <a:spcPts val="0"/>
              </a:spcAft>
              <a:buSzPts val="1200"/>
              <a:buNone/>
            </a:pPr>
            <a:r>
              <a:rPr lang="en"/>
              <a:t>Post</a:t>
            </a:r>
            <a:r>
              <a:rPr lang="en"/>
              <a:t> Conference</a:t>
            </a:r>
            <a:endParaRPr/>
          </a:p>
        </p:txBody>
      </p:sp>
      <p:sp>
        <p:nvSpPr>
          <p:cNvPr id="1167" name="Google Shape;1167;p80"/>
          <p:cNvSpPr txBox="1"/>
          <p:nvPr>
            <p:ph idx="4294967295" type="title"/>
          </p:nvPr>
        </p:nvSpPr>
        <p:spPr>
          <a:xfrm>
            <a:off x="593775" y="707062"/>
            <a:ext cx="7196400" cy="615900"/>
          </a:xfrm>
          <a:prstGeom prst="rect">
            <a:avLst/>
          </a:prstGeom>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90909"/>
              <a:buNone/>
            </a:pPr>
            <a:r>
              <a:rPr lang="en"/>
              <a:t>Post Conferencing</a:t>
            </a:r>
            <a:endParaRPr/>
          </a:p>
        </p:txBody>
      </p:sp>
      <p:sp>
        <p:nvSpPr>
          <p:cNvPr id="1168" name="Google Shape;1168;p80"/>
          <p:cNvSpPr txBox="1"/>
          <p:nvPr/>
        </p:nvSpPr>
        <p:spPr>
          <a:xfrm>
            <a:off x="3825875" y="12366175"/>
            <a:ext cx="3000000" cy="1188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chemeClr val="dk1"/>
                </a:solidFill>
              </a:rPr>
              <a:t>Post-Cct on the observed lesson and focus on best practices</a:t>
            </a:r>
            <a:endParaRPr sz="4000">
              <a:solidFill>
                <a:schemeClr val="dk1"/>
              </a:solidFill>
            </a:endParaRPr>
          </a:p>
          <a:p>
            <a:pPr indent="0" lvl="0" marL="0" rtl="0" algn="l">
              <a:spcBef>
                <a:spcPts val="0"/>
              </a:spcBef>
              <a:spcAft>
                <a:spcPts val="0"/>
              </a:spcAft>
              <a:buNone/>
            </a:pPr>
            <a:r>
              <a:t/>
            </a:r>
            <a:endParaRPr sz="4000">
              <a:solidFill>
                <a:schemeClr val="dk1"/>
              </a:solidFill>
            </a:endParaRPr>
          </a:p>
          <a:p>
            <a:pPr indent="0" lvl="0" marL="0" rtl="0" algn="l">
              <a:spcBef>
                <a:spcPts val="0"/>
              </a:spcBef>
              <a:spcAft>
                <a:spcPts val="0"/>
              </a:spcAft>
              <a:buNone/>
            </a:pPr>
            <a:r>
              <a:rPr lang="en" sz="4000">
                <a:solidFill>
                  <a:schemeClr val="dk1"/>
                </a:solidFill>
              </a:rPr>
              <a:t>Reflect on Area of Reinforcement and identify Area of Refinement to strengthen</a:t>
            </a:r>
            <a:endParaRPr sz="4000">
              <a:solidFill>
                <a:schemeClr val="dk1"/>
              </a:solidFill>
            </a:endParaRPr>
          </a:p>
          <a:p>
            <a:pPr indent="0" lvl="0" marL="0" rtl="0" algn="l">
              <a:spcBef>
                <a:spcPts val="0"/>
              </a:spcBef>
              <a:spcAft>
                <a:spcPts val="0"/>
              </a:spcAft>
              <a:buNone/>
            </a:pPr>
            <a:r>
              <a:rPr lang="en" sz="4000">
                <a:solidFill>
                  <a:schemeClr val="dk1"/>
                </a:solidFill>
              </a:rPr>
              <a:t>student learning</a:t>
            </a:r>
            <a:endParaRPr sz="4000">
              <a:solidFill>
                <a:schemeClr val="dk1"/>
              </a:solidFill>
            </a:endParaRPr>
          </a:p>
        </p:txBody>
      </p:sp>
      <p:sp>
        <p:nvSpPr>
          <p:cNvPr id="1169" name="Google Shape;1169;p80"/>
          <p:cNvSpPr txBox="1"/>
          <p:nvPr/>
        </p:nvSpPr>
        <p:spPr>
          <a:xfrm>
            <a:off x="1159650" y="1538200"/>
            <a:ext cx="8002800" cy="375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chemeClr val="dk1"/>
                </a:solidFill>
                <a:latin typeface="Hanken Grotesk"/>
                <a:ea typeface="Hanken Grotesk"/>
                <a:cs typeface="Hanken Grotesk"/>
                <a:sym typeface="Hanken Grotesk"/>
              </a:rPr>
              <a:t>Purpose: To create a reflective, growth-focused conversation that will result in teacher confidence and improve student outcomes.</a:t>
            </a:r>
            <a:endParaRPr sz="2300">
              <a:solidFill>
                <a:schemeClr val="dk1"/>
              </a:solidFill>
              <a:latin typeface="Hanken Grotesk"/>
              <a:ea typeface="Hanken Grotesk"/>
              <a:cs typeface="Hanken Grotesk"/>
              <a:sym typeface="Hanken Grotesk"/>
            </a:endParaRPr>
          </a:p>
          <a:p>
            <a:pPr indent="0" lvl="0" marL="0" rtl="0" algn="l">
              <a:spcBef>
                <a:spcPts val="0"/>
              </a:spcBef>
              <a:spcAft>
                <a:spcPts val="0"/>
              </a:spcAft>
              <a:buNone/>
            </a:pPr>
            <a:r>
              <a:t/>
            </a:r>
            <a:endParaRPr sz="2300">
              <a:solidFill>
                <a:schemeClr val="dk1"/>
              </a:solidFill>
              <a:latin typeface="Hanken Grotesk"/>
              <a:ea typeface="Hanken Grotesk"/>
              <a:cs typeface="Hanken Grotesk"/>
              <a:sym typeface="Hanken Grotesk"/>
            </a:endParaRPr>
          </a:p>
          <a:p>
            <a:pPr indent="-355600" lvl="0" marL="457200" rtl="0" algn="l">
              <a:spcBef>
                <a:spcPts val="0"/>
              </a:spcBef>
              <a:spcAft>
                <a:spcPts val="0"/>
              </a:spcAft>
              <a:buClr>
                <a:schemeClr val="dk1"/>
              </a:buClr>
              <a:buSzPts val="2000"/>
              <a:buFont typeface="Hanken Grotesk"/>
              <a:buChar char="●"/>
            </a:pPr>
            <a:r>
              <a:rPr lang="en" sz="2000">
                <a:solidFill>
                  <a:schemeClr val="dk1"/>
                </a:solidFill>
                <a:latin typeface="Hanken Grotesk"/>
                <a:ea typeface="Hanken Grotesk"/>
                <a:cs typeface="Hanken Grotesk"/>
                <a:sym typeface="Hanken Grotesk"/>
              </a:rPr>
              <a:t>Establish a </a:t>
            </a:r>
            <a:r>
              <a:rPr lang="en" sz="2000">
                <a:solidFill>
                  <a:schemeClr val="dk1"/>
                </a:solidFill>
                <a:latin typeface="Hanken Grotesk"/>
                <a:ea typeface="Hanken Grotesk"/>
                <a:cs typeface="Hanken Grotesk"/>
                <a:sym typeface="Hanken Grotesk"/>
              </a:rPr>
              <a:t>positive</a:t>
            </a:r>
            <a:r>
              <a:rPr lang="en" sz="2000">
                <a:solidFill>
                  <a:schemeClr val="dk1"/>
                </a:solidFill>
                <a:latin typeface="Hanken Grotesk"/>
                <a:ea typeface="Hanken Grotesk"/>
                <a:cs typeface="Hanken Grotesk"/>
                <a:sym typeface="Hanken Grotesk"/>
              </a:rPr>
              <a:t> tone</a:t>
            </a:r>
            <a:endParaRPr sz="2000">
              <a:solidFill>
                <a:schemeClr val="dk1"/>
              </a:solidFill>
              <a:latin typeface="Hanken Grotesk"/>
              <a:ea typeface="Hanken Grotesk"/>
              <a:cs typeface="Hanken Grotesk"/>
              <a:sym typeface="Hanken Grotesk"/>
            </a:endParaRPr>
          </a:p>
          <a:p>
            <a:pPr indent="-355600" lvl="0" marL="457200" rtl="0" algn="l">
              <a:spcBef>
                <a:spcPts val="0"/>
              </a:spcBef>
              <a:spcAft>
                <a:spcPts val="0"/>
              </a:spcAft>
              <a:buClr>
                <a:schemeClr val="dk1"/>
              </a:buClr>
              <a:buSzPts val="2000"/>
              <a:buFont typeface="Hanken Grotesk"/>
              <a:buChar char="●"/>
            </a:pPr>
            <a:r>
              <a:rPr lang="en" sz="2000">
                <a:solidFill>
                  <a:schemeClr val="dk1"/>
                </a:solidFill>
                <a:latin typeface="Hanken Grotesk"/>
                <a:ea typeface="Hanken Grotesk"/>
                <a:cs typeface="Hanken Grotesk"/>
                <a:sym typeface="Hanken Grotesk"/>
              </a:rPr>
              <a:t>Let the teacher know how long the conference will last</a:t>
            </a:r>
            <a:endParaRPr sz="2000">
              <a:solidFill>
                <a:schemeClr val="dk1"/>
              </a:solidFill>
              <a:latin typeface="Hanken Grotesk"/>
              <a:ea typeface="Hanken Grotesk"/>
              <a:cs typeface="Hanken Grotesk"/>
              <a:sym typeface="Hanken Grotesk"/>
            </a:endParaRPr>
          </a:p>
          <a:p>
            <a:pPr indent="-355600" lvl="0" marL="457200" rtl="0" algn="l">
              <a:spcBef>
                <a:spcPts val="0"/>
              </a:spcBef>
              <a:spcAft>
                <a:spcPts val="0"/>
              </a:spcAft>
              <a:buClr>
                <a:schemeClr val="dk1"/>
              </a:buClr>
              <a:buSzPts val="2000"/>
              <a:buFont typeface="Hanken Grotesk"/>
              <a:buChar char="●"/>
            </a:pPr>
            <a:r>
              <a:rPr lang="en" sz="2000">
                <a:solidFill>
                  <a:schemeClr val="dk1"/>
                </a:solidFill>
                <a:latin typeface="Hanken Grotesk"/>
                <a:ea typeface="Hanken Grotesk"/>
                <a:cs typeface="Hanken Grotesk"/>
                <a:sym typeface="Hanken Grotesk"/>
              </a:rPr>
              <a:t>Let the teacher know the </a:t>
            </a:r>
            <a:r>
              <a:rPr lang="en" sz="2000">
                <a:solidFill>
                  <a:schemeClr val="dk1"/>
                </a:solidFill>
                <a:latin typeface="Hanken Grotesk"/>
                <a:ea typeface="Hanken Grotesk"/>
                <a:cs typeface="Hanken Grotesk"/>
                <a:sym typeface="Hanken Grotesk"/>
              </a:rPr>
              <a:t>purpose</a:t>
            </a:r>
            <a:r>
              <a:rPr lang="en" sz="2000">
                <a:solidFill>
                  <a:schemeClr val="dk1"/>
                </a:solidFill>
                <a:latin typeface="Hanken Grotesk"/>
                <a:ea typeface="Hanken Grotesk"/>
                <a:cs typeface="Hanken Grotesk"/>
                <a:sym typeface="Hanken Grotesk"/>
              </a:rPr>
              <a:t> of the conference is to reflect on the lesson and focus on best practices</a:t>
            </a:r>
            <a:endParaRPr sz="2000">
              <a:solidFill>
                <a:schemeClr val="dk1"/>
              </a:solidFill>
              <a:latin typeface="Hanken Grotesk"/>
              <a:ea typeface="Hanken Grotesk"/>
              <a:cs typeface="Hanken Grotesk"/>
              <a:sym typeface="Hanken Grotesk"/>
            </a:endParaRPr>
          </a:p>
          <a:p>
            <a:pPr indent="-355600" lvl="0" marL="457200" rtl="0" algn="l">
              <a:spcBef>
                <a:spcPts val="0"/>
              </a:spcBef>
              <a:spcAft>
                <a:spcPts val="0"/>
              </a:spcAft>
              <a:buClr>
                <a:schemeClr val="dk1"/>
              </a:buClr>
              <a:buSzPts val="2000"/>
              <a:buFont typeface="Hanken Grotesk"/>
              <a:buChar char="●"/>
            </a:pPr>
            <a:r>
              <a:rPr lang="en" sz="2000">
                <a:solidFill>
                  <a:schemeClr val="dk1"/>
                </a:solidFill>
                <a:latin typeface="Hanken Grotesk"/>
                <a:ea typeface="Hanken Grotesk"/>
                <a:cs typeface="Hanken Grotesk"/>
                <a:sym typeface="Hanken Grotesk"/>
              </a:rPr>
              <a:t>Reflect on an area of Reinforcement and identify an area of Refinement to strengthen student </a:t>
            </a:r>
            <a:r>
              <a:rPr lang="en" sz="2000">
                <a:solidFill>
                  <a:schemeClr val="dk1"/>
                </a:solidFill>
                <a:latin typeface="Hanken Grotesk"/>
                <a:ea typeface="Hanken Grotesk"/>
                <a:cs typeface="Hanken Grotesk"/>
                <a:sym typeface="Hanken Grotesk"/>
              </a:rPr>
              <a:t>learning</a:t>
            </a:r>
            <a:r>
              <a:rPr lang="en" sz="2000">
                <a:solidFill>
                  <a:schemeClr val="dk1"/>
                </a:solidFill>
                <a:latin typeface="Hanken Grotesk"/>
                <a:ea typeface="Hanken Grotesk"/>
                <a:cs typeface="Hanken Grotesk"/>
                <a:sym typeface="Hanken Grotesk"/>
              </a:rPr>
              <a:t> </a:t>
            </a:r>
            <a:endParaRPr sz="2000">
              <a:solidFill>
                <a:schemeClr val="dk1"/>
              </a:solidFill>
              <a:latin typeface="Hanken Grotesk"/>
              <a:ea typeface="Hanken Grotesk"/>
              <a:cs typeface="Hanken Grotesk"/>
              <a:sym typeface="Hanken Grotesk"/>
            </a:endParaRPr>
          </a:p>
          <a:p>
            <a:pPr indent="0" lvl="0" marL="0" rtl="0" algn="l">
              <a:spcBef>
                <a:spcPts val="0"/>
              </a:spcBef>
              <a:spcAft>
                <a:spcPts val="0"/>
              </a:spcAft>
              <a:buNone/>
            </a:pPr>
            <a:r>
              <a:t/>
            </a:r>
            <a:endParaRPr sz="2000">
              <a:solidFill>
                <a:schemeClr val="dk1"/>
              </a:solidFill>
              <a:latin typeface="Hanken Grotesk"/>
              <a:ea typeface="Hanken Grotesk"/>
              <a:cs typeface="Hanken Grotesk"/>
              <a:sym typeface="Hanken Grotesk"/>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3" name="Shape 1173"/>
        <p:cNvGrpSpPr/>
        <p:nvPr/>
      </p:nvGrpSpPr>
      <p:grpSpPr>
        <a:xfrm>
          <a:off x="0" y="0"/>
          <a:ext cx="0" cy="0"/>
          <a:chOff x="0" y="0"/>
          <a:chExt cx="0" cy="0"/>
        </a:xfrm>
      </p:grpSpPr>
      <p:sp>
        <p:nvSpPr>
          <p:cNvPr id="1174" name="Google Shape;1174;p81"/>
          <p:cNvSpPr/>
          <p:nvPr/>
        </p:nvSpPr>
        <p:spPr>
          <a:xfrm>
            <a:off x="52787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75" name="Google Shape;1175;p81"/>
          <p:cNvSpPr/>
          <p:nvPr/>
        </p:nvSpPr>
        <p:spPr>
          <a:xfrm>
            <a:off x="912237"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76" name="Google Shape;1176;p81"/>
          <p:cNvSpPr/>
          <p:nvPr/>
        </p:nvSpPr>
        <p:spPr>
          <a:xfrm>
            <a:off x="2380538"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77" name="Google Shape;1177;p81"/>
          <p:cNvSpPr/>
          <p:nvPr/>
        </p:nvSpPr>
        <p:spPr>
          <a:xfrm>
            <a:off x="38258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178" name="Google Shape;1178;p81"/>
          <p:cNvSpPr txBox="1"/>
          <p:nvPr>
            <p:ph idx="4294967295" type="subTitle"/>
          </p:nvPr>
        </p:nvSpPr>
        <p:spPr>
          <a:xfrm>
            <a:off x="4228863" y="115800"/>
            <a:ext cx="1440000" cy="360000"/>
          </a:xfrm>
          <a:prstGeom prst="rect">
            <a:avLst/>
          </a:prstGeom>
        </p:spPr>
        <p:txBody>
          <a:bodyPr anchorCtr="0" anchor="t" bIns="91425" lIns="91425" spcFirstLastPara="1" rIns="91425" wrap="square" tIns="91425">
            <a:normAutofit lnSpcReduction="20000"/>
          </a:bodyPr>
          <a:lstStyle/>
          <a:p>
            <a:pPr indent="0" lvl="0" marL="0" rtl="0" algn="ctr">
              <a:lnSpc>
                <a:spcPct val="115000"/>
              </a:lnSpc>
              <a:spcBef>
                <a:spcPts val="0"/>
              </a:spcBef>
              <a:spcAft>
                <a:spcPts val="0"/>
              </a:spcAft>
              <a:buSzPts val="1200"/>
              <a:buNone/>
            </a:pPr>
            <a:r>
              <a:rPr lang="en"/>
              <a:t>Post</a:t>
            </a:r>
            <a:r>
              <a:rPr lang="en"/>
              <a:t> Conference</a:t>
            </a:r>
            <a:endParaRPr/>
          </a:p>
        </p:txBody>
      </p:sp>
      <p:sp>
        <p:nvSpPr>
          <p:cNvPr id="1179" name="Google Shape;1179;p81"/>
          <p:cNvSpPr txBox="1"/>
          <p:nvPr/>
        </p:nvSpPr>
        <p:spPr>
          <a:xfrm>
            <a:off x="948275" y="1387100"/>
            <a:ext cx="8210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chemeClr val="dk1"/>
              </a:solidFill>
              <a:latin typeface="Hanken Grotesk"/>
              <a:ea typeface="Hanken Grotesk"/>
              <a:cs typeface="Hanken Grotesk"/>
              <a:sym typeface="Hanken Grotesk"/>
            </a:endParaRPr>
          </a:p>
        </p:txBody>
      </p:sp>
      <p:sp>
        <p:nvSpPr>
          <p:cNvPr id="1180" name="Google Shape;1180;p81"/>
          <p:cNvSpPr txBox="1"/>
          <p:nvPr/>
        </p:nvSpPr>
        <p:spPr>
          <a:xfrm>
            <a:off x="1009700" y="984725"/>
            <a:ext cx="8152500" cy="326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000">
                <a:solidFill>
                  <a:schemeClr val="dk1"/>
                </a:solidFill>
                <a:latin typeface="Hanken Grotesk"/>
                <a:ea typeface="Hanken Grotesk"/>
                <a:cs typeface="Hanken Grotesk"/>
                <a:sym typeface="Hanken Grotesk"/>
              </a:rPr>
              <a:t>Analyze the Lesson Through Student Evidence</a:t>
            </a:r>
            <a:endParaRPr sz="3000">
              <a:solidFill>
                <a:schemeClr val="dk1"/>
              </a:solidFill>
              <a:latin typeface="Hanken Grotesk"/>
              <a:ea typeface="Hanken Grotesk"/>
              <a:cs typeface="Hanken Grotesk"/>
              <a:sym typeface="Hanken Grotesk"/>
            </a:endParaRPr>
          </a:p>
          <a:p>
            <a:pPr indent="0" lvl="0" marL="0" rtl="0" algn="ctr">
              <a:spcBef>
                <a:spcPts val="0"/>
              </a:spcBef>
              <a:spcAft>
                <a:spcPts val="0"/>
              </a:spcAft>
              <a:buNone/>
            </a:pPr>
            <a:r>
              <a:t/>
            </a:r>
            <a:endParaRPr sz="26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Ask reflection question: Based on student work samples, how do you think the lesson went? </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Analyze student work samples with the teacher</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Identify evidence of student learning in the samples</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Discuss evidence of student misconceptions </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Determine strengths </a:t>
            </a:r>
            <a:r>
              <a:rPr lang="en" sz="2400">
                <a:solidFill>
                  <a:schemeClr val="dk1"/>
                </a:solidFill>
                <a:latin typeface="Hanken Grotesk"/>
                <a:ea typeface="Hanken Grotesk"/>
                <a:cs typeface="Hanken Grotesk"/>
                <a:sym typeface="Hanken Grotesk"/>
              </a:rPr>
              <a:t>demonstrated</a:t>
            </a:r>
            <a:r>
              <a:rPr lang="en" sz="2400">
                <a:solidFill>
                  <a:schemeClr val="dk1"/>
                </a:solidFill>
                <a:latin typeface="Hanken Grotesk"/>
                <a:ea typeface="Hanken Grotesk"/>
                <a:cs typeface="Hanken Grotesk"/>
                <a:sym typeface="Hanken Grotesk"/>
              </a:rPr>
              <a:t> through the lesson</a:t>
            </a:r>
            <a:endParaRPr sz="2400">
              <a:solidFill>
                <a:schemeClr val="dk1"/>
              </a:solidFill>
              <a:latin typeface="Hanken Grotesk"/>
              <a:ea typeface="Hanken Grotesk"/>
              <a:cs typeface="Hanken Grotesk"/>
              <a:sym typeface="Hanken Grotesk"/>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sp>
        <p:nvSpPr>
          <p:cNvPr id="1185" name="Google Shape;1185;p82"/>
          <p:cNvSpPr txBox="1"/>
          <p:nvPr/>
        </p:nvSpPr>
        <p:spPr>
          <a:xfrm>
            <a:off x="1309625" y="1164650"/>
            <a:ext cx="7852800" cy="327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700">
                <a:solidFill>
                  <a:schemeClr val="dk1"/>
                </a:solidFill>
                <a:latin typeface="Hanken Grotesk"/>
                <a:ea typeface="Hanken Grotesk"/>
                <a:cs typeface="Hanken Grotesk"/>
                <a:sym typeface="Hanken Grotesk"/>
              </a:rPr>
              <a:t>Reinforcement Plan: Celebrating Effective Practice</a:t>
            </a:r>
            <a:endParaRPr sz="2700">
              <a:solidFill>
                <a:schemeClr val="dk1"/>
              </a:solidFill>
              <a:latin typeface="Hanken Grotesk"/>
              <a:ea typeface="Hanken Grotesk"/>
              <a:cs typeface="Hanken Grotesk"/>
              <a:sym typeface="Hanken Grotesk"/>
            </a:endParaRPr>
          </a:p>
          <a:p>
            <a:pPr indent="0" lvl="0" marL="0" rtl="0" algn="l">
              <a:spcBef>
                <a:spcPts val="0"/>
              </a:spcBef>
              <a:spcAft>
                <a:spcPts val="0"/>
              </a:spcAft>
              <a:buNone/>
            </a:pPr>
            <a:r>
              <a:t/>
            </a:r>
            <a:endParaRPr sz="2000">
              <a:solidFill>
                <a:schemeClr val="dk1"/>
              </a:solidFill>
              <a:latin typeface="Hanken Grotesk"/>
              <a:ea typeface="Hanken Grotesk"/>
              <a:cs typeface="Hanken Grotesk"/>
              <a:sym typeface="Hanken Grotesk"/>
            </a:endParaRPr>
          </a:p>
          <a:p>
            <a:pPr indent="-368300" lvl="0" marL="457200" rtl="0" algn="l">
              <a:spcBef>
                <a:spcPts val="0"/>
              </a:spcBef>
              <a:spcAft>
                <a:spcPts val="0"/>
              </a:spcAft>
              <a:buClr>
                <a:schemeClr val="dk1"/>
              </a:buClr>
              <a:buSzPts val="2200"/>
              <a:buFont typeface="Hanken Grotesk"/>
              <a:buChar char="●"/>
            </a:pPr>
            <a:r>
              <a:rPr lang="en" sz="2200">
                <a:solidFill>
                  <a:schemeClr val="dk1"/>
                </a:solidFill>
                <a:latin typeface="Hanken Grotesk"/>
                <a:ea typeface="Hanken Grotesk"/>
                <a:cs typeface="Hanken Grotesk"/>
                <a:sym typeface="Hanken Grotesk"/>
              </a:rPr>
              <a:t>Reflect on: </a:t>
            </a:r>
            <a:r>
              <a:rPr lang="en" sz="2200">
                <a:solidFill>
                  <a:schemeClr val="dk1"/>
                </a:solidFill>
                <a:latin typeface="Hanken Grotesk"/>
                <a:ea typeface="Hanken Grotesk"/>
                <a:cs typeface="Hanken Grotesk"/>
                <a:sym typeface="Hanken Grotesk"/>
              </a:rPr>
              <a:t>What</a:t>
            </a:r>
            <a:r>
              <a:rPr lang="en" sz="2200">
                <a:solidFill>
                  <a:schemeClr val="dk1"/>
                </a:solidFill>
                <a:latin typeface="Hanken Grotesk"/>
                <a:ea typeface="Hanken Grotesk"/>
                <a:cs typeface="Hanken Grotesk"/>
                <a:sym typeface="Hanken Grotesk"/>
              </a:rPr>
              <a:t> part of the lesson was successful? </a:t>
            </a:r>
            <a:endParaRPr sz="2200">
              <a:solidFill>
                <a:schemeClr val="dk1"/>
              </a:solidFill>
              <a:latin typeface="Hanken Grotesk"/>
              <a:ea typeface="Hanken Grotesk"/>
              <a:cs typeface="Hanken Grotesk"/>
              <a:sym typeface="Hanken Grotesk"/>
            </a:endParaRPr>
          </a:p>
          <a:p>
            <a:pPr indent="-368300" lvl="0" marL="457200" rtl="0" algn="l">
              <a:spcBef>
                <a:spcPts val="0"/>
              </a:spcBef>
              <a:spcAft>
                <a:spcPts val="0"/>
              </a:spcAft>
              <a:buClr>
                <a:schemeClr val="dk1"/>
              </a:buClr>
              <a:buSzPts val="2200"/>
              <a:buFont typeface="Hanken Grotesk"/>
              <a:buChar char="●"/>
            </a:pPr>
            <a:r>
              <a:rPr lang="en" sz="2200">
                <a:solidFill>
                  <a:schemeClr val="dk1"/>
                </a:solidFill>
                <a:latin typeface="Hanken Grotesk"/>
                <a:ea typeface="Hanken Grotesk"/>
                <a:cs typeface="Hanken Grotesk"/>
                <a:sym typeface="Hanken Grotesk"/>
              </a:rPr>
              <a:t>Name instructional strategies that supported the learning </a:t>
            </a:r>
            <a:endParaRPr sz="2200">
              <a:solidFill>
                <a:schemeClr val="dk1"/>
              </a:solidFill>
              <a:latin typeface="Hanken Grotesk"/>
              <a:ea typeface="Hanken Grotesk"/>
              <a:cs typeface="Hanken Grotesk"/>
              <a:sym typeface="Hanken Grotesk"/>
            </a:endParaRPr>
          </a:p>
          <a:p>
            <a:pPr indent="-368300" lvl="0" marL="457200" rtl="0" algn="l">
              <a:spcBef>
                <a:spcPts val="0"/>
              </a:spcBef>
              <a:spcAft>
                <a:spcPts val="0"/>
              </a:spcAft>
              <a:buClr>
                <a:schemeClr val="dk1"/>
              </a:buClr>
              <a:buSzPts val="2200"/>
              <a:buFont typeface="Hanken Grotesk"/>
              <a:buChar char="●"/>
            </a:pPr>
            <a:r>
              <a:rPr lang="en" sz="2200">
                <a:solidFill>
                  <a:schemeClr val="dk1"/>
                </a:solidFill>
                <a:latin typeface="Hanken Grotesk"/>
                <a:ea typeface="Hanken Grotesk"/>
                <a:cs typeface="Hanken Grotesk"/>
                <a:sym typeface="Hanken Grotesk"/>
              </a:rPr>
              <a:t>Evidence: Student work, responses, mastery</a:t>
            </a:r>
            <a:endParaRPr sz="2200">
              <a:solidFill>
                <a:schemeClr val="dk1"/>
              </a:solidFill>
              <a:latin typeface="Hanken Grotesk"/>
              <a:ea typeface="Hanken Grotesk"/>
              <a:cs typeface="Hanken Grotesk"/>
              <a:sym typeface="Hanken Grotesk"/>
            </a:endParaRPr>
          </a:p>
          <a:p>
            <a:pPr indent="-368300" lvl="0" marL="457200" rtl="0" algn="l">
              <a:spcBef>
                <a:spcPts val="0"/>
              </a:spcBef>
              <a:spcAft>
                <a:spcPts val="0"/>
              </a:spcAft>
              <a:buClr>
                <a:schemeClr val="dk1"/>
              </a:buClr>
              <a:buSzPts val="2200"/>
              <a:buFont typeface="Hanken Grotesk"/>
              <a:buChar char="●"/>
            </a:pPr>
            <a:r>
              <a:rPr lang="en" sz="2200">
                <a:solidFill>
                  <a:schemeClr val="dk1"/>
                </a:solidFill>
                <a:latin typeface="Hanken Grotesk"/>
                <a:ea typeface="Hanken Grotesk"/>
                <a:cs typeface="Hanken Grotesk"/>
                <a:sym typeface="Hanken Grotesk"/>
              </a:rPr>
              <a:t>Evidence: Teacher moves, questioning, modeling, differentiation</a:t>
            </a:r>
            <a:endParaRPr sz="2200">
              <a:solidFill>
                <a:schemeClr val="dk1"/>
              </a:solidFill>
              <a:latin typeface="Hanken Grotesk"/>
              <a:ea typeface="Hanken Grotesk"/>
              <a:cs typeface="Hanken Grotesk"/>
              <a:sym typeface="Hanken Grotesk"/>
            </a:endParaRPr>
          </a:p>
          <a:p>
            <a:pPr indent="0" lvl="0" marL="0" rtl="0" algn="ctr">
              <a:spcBef>
                <a:spcPts val="0"/>
              </a:spcBef>
              <a:spcAft>
                <a:spcPts val="0"/>
              </a:spcAft>
              <a:buNone/>
            </a:pPr>
            <a:r>
              <a:t/>
            </a:r>
            <a:endParaRPr sz="2200">
              <a:solidFill>
                <a:schemeClr val="dk1"/>
              </a:solidFill>
              <a:latin typeface="Hanken Grotesk"/>
              <a:ea typeface="Hanken Grotesk"/>
              <a:cs typeface="Hanken Grotesk"/>
              <a:sym typeface="Hanken Grotesk"/>
            </a:endParaRPr>
          </a:p>
          <a:p>
            <a:pPr indent="0" lvl="0" marL="0" rtl="0" algn="ctr">
              <a:spcBef>
                <a:spcPts val="0"/>
              </a:spcBef>
              <a:spcAft>
                <a:spcPts val="0"/>
              </a:spcAft>
              <a:buNone/>
            </a:pPr>
            <a:r>
              <a:t/>
            </a:r>
            <a:endParaRPr sz="2200">
              <a:solidFill>
                <a:schemeClr val="dk1"/>
              </a:solidFill>
              <a:latin typeface="Hanken Grotesk"/>
              <a:ea typeface="Hanken Grotesk"/>
              <a:cs typeface="Hanken Grotesk"/>
              <a:sym typeface="Hanken Grotesk"/>
            </a:endParaRPr>
          </a:p>
        </p:txBody>
      </p:sp>
      <p:pic>
        <p:nvPicPr>
          <p:cNvPr descr="a cartoon of a rabbit wearing a party hat holding a confetti cannon (Provided by Tenor)" id="1186" name="Google Shape;1186;p82"/>
          <p:cNvPicPr preferRelativeResize="0"/>
          <p:nvPr/>
        </p:nvPicPr>
        <p:blipFill>
          <a:blip r:embed="rId3">
            <a:alphaModFix/>
          </a:blip>
          <a:stretch>
            <a:fillRect/>
          </a:stretch>
        </p:blipFill>
        <p:spPr>
          <a:xfrm>
            <a:off x="0" y="79750"/>
            <a:ext cx="2177150" cy="1804250"/>
          </a:xfrm>
          <a:prstGeom prst="rect">
            <a:avLst/>
          </a:prstGeom>
          <a:noFill/>
          <a:ln>
            <a:noFill/>
          </a:ln>
        </p:spPr>
      </p:pic>
      <p:sp>
        <p:nvSpPr>
          <p:cNvPr id="1187" name="Google Shape;1187;p82"/>
          <p:cNvSpPr txBox="1"/>
          <p:nvPr/>
        </p:nvSpPr>
        <p:spPr>
          <a:xfrm>
            <a:off x="172150" y="329100"/>
            <a:ext cx="3767100" cy="191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dk1"/>
              </a:solidFill>
              <a:latin typeface="Hanken Grotesk"/>
              <a:ea typeface="Hanken Grotesk"/>
              <a:cs typeface="Hanken Grotesk"/>
              <a:sym typeface="Hanken Grotesk"/>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1" name="Shape 1191"/>
        <p:cNvGrpSpPr/>
        <p:nvPr/>
      </p:nvGrpSpPr>
      <p:grpSpPr>
        <a:xfrm>
          <a:off x="0" y="0"/>
          <a:ext cx="0" cy="0"/>
          <a:chOff x="0" y="0"/>
          <a:chExt cx="0" cy="0"/>
        </a:xfrm>
      </p:grpSpPr>
      <p:sp>
        <p:nvSpPr>
          <p:cNvPr id="1192" name="Google Shape;1192;p83"/>
          <p:cNvSpPr txBox="1"/>
          <p:nvPr/>
        </p:nvSpPr>
        <p:spPr>
          <a:xfrm>
            <a:off x="1549550" y="1209650"/>
            <a:ext cx="7612800" cy="438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700">
                <a:solidFill>
                  <a:schemeClr val="dk1"/>
                </a:solidFill>
                <a:latin typeface="Hanken Grotesk"/>
                <a:ea typeface="Hanken Grotesk"/>
                <a:cs typeface="Hanken Grotesk"/>
                <a:sym typeface="Hanken Grotesk"/>
              </a:rPr>
              <a:t>Refinement Plan: Growing </a:t>
            </a:r>
            <a:r>
              <a:rPr lang="en" sz="2700">
                <a:solidFill>
                  <a:schemeClr val="dk1"/>
                </a:solidFill>
                <a:latin typeface="Hanken Grotesk"/>
                <a:ea typeface="Hanken Grotesk"/>
                <a:cs typeface="Hanken Grotesk"/>
                <a:sym typeface="Hanken Grotesk"/>
              </a:rPr>
              <a:t>Instructional</a:t>
            </a:r>
            <a:r>
              <a:rPr lang="en" sz="2700">
                <a:solidFill>
                  <a:schemeClr val="dk1"/>
                </a:solidFill>
                <a:latin typeface="Hanken Grotesk"/>
                <a:ea typeface="Hanken Grotesk"/>
                <a:cs typeface="Hanken Grotesk"/>
                <a:sym typeface="Hanken Grotesk"/>
              </a:rPr>
              <a:t> Practice</a:t>
            </a:r>
            <a:endParaRPr sz="2700">
              <a:solidFill>
                <a:schemeClr val="dk1"/>
              </a:solidFill>
              <a:latin typeface="Hanken Grotesk"/>
              <a:ea typeface="Hanken Grotesk"/>
              <a:cs typeface="Hanken Grotesk"/>
              <a:sym typeface="Hanken Grotesk"/>
            </a:endParaRPr>
          </a:p>
          <a:p>
            <a:pPr indent="0" lvl="0" marL="0" rtl="0" algn="l">
              <a:spcBef>
                <a:spcPts val="0"/>
              </a:spcBef>
              <a:spcAft>
                <a:spcPts val="0"/>
              </a:spcAft>
              <a:buNone/>
            </a:pPr>
            <a:r>
              <a:t/>
            </a:r>
            <a:endParaRPr sz="27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Ask refinement question: Based on student work, what would you change about the lesson? </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Determine a specific refinement objective </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Identify a recommended action to improve </a:t>
            </a:r>
            <a:r>
              <a:rPr lang="en" sz="2400">
                <a:solidFill>
                  <a:schemeClr val="dk1"/>
                </a:solidFill>
                <a:latin typeface="Hanken Grotesk"/>
                <a:ea typeface="Hanken Grotesk"/>
                <a:cs typeface="Hanken Grotesk"/>
                <a:sym typeface="Hanken Grotesk"/>
              </a:rPr>
              <a:t>student</a:t>
            </a:r>
            <a:r>
              <a:rPr lang="en" sz="2400">
                <a:solidFill>
                  <a:schemeClr val="dk1"/>
                </a:solidFill>
                <a:latin typeface="Hanken Grotesk"/>
                <a:ea typeface="Hanken Grotesk"/>
                <a:cs typeface="Hanken Grotesk"/>
                <a:sym typeface="Hanken Grotesk"/>
              </a:rPr>
              <a:t> outcomes</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Guided practice: Teacher walks through what this could look like in future lessons</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Discuss supports and success criteria</a:t>
            </a:r>
            <a:endParaRPr sz="2400">
              <a:solidFill>
                <a:schemeClr val="dk1"/>
              </a:solidFill>
              <a:latin typeface="Hanken Grotesk"/>
              <a:ea typeface="Hanken Grotesk"/>
              <a:cs typeface="Hanken Grotesk"/>
              <a:sym typeface="Hanken Grotesk"/>
            </a:endParaRPr>
          </a:p>
          <a:p>
            <a:pPr indent="0" lvl="0" marL="0" rtl="0" algn="ctr">
              <a:spcBef>
                <a:spcPts val="0"/>
              </a:spcBef>
              <a:spcAft>
                <a:spcPts val="0"/>
              </a:spcAft>
              <a:buNone/>
            </a:pPr>
            <a:r>
              <a:t/>
            </a:r>
            <a:endParaRPr sz="2700">
              <a:solidFill>
                <a:schemeClr val="dk1"/>
              </a:solidFill>
              <a:latin typeface="Hanken Grotesk"/>
              <a:ea typeface="Hanken Grotesk"/>
              <a:cs typeface="Hanken Grotesk"/>
              <a:sym typeface="Hanken Grotesk"/>
            </a:endParaRPr>
          </a:p>
        </p:txBody>
      </p:sp>
      <p:pic>
        <p:nvPicPr>
          <p:cNvPr descr="a cartoon of a woman wearing glasses and a suit (Provided by Tenor)" id="1193" name="Google Shape;1193;p83"/>
          <p:cNvPicPr preferRelativeResize="0"/>
          <p:nvPr/>
        </p:nvPicPr>
        <p:blipFill>
          <a:blip r:embed="rId3">
            <a:alphaModFix/>
          </a:blip>
          <a:stretch>
            <a:fillRect/>
          </a:stretch>
        </p:blipFill>
        <p:spPr>
          <a:xfrm flipH="1">
            <a:off x="303775" y="200025"/>
            <a:ext cx="1518950" cy="19062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7" name="Shape 1197"/>
        <p:cNvGrpSpPr/>
        <p:nvPr/>
      </p:nvGrpSpPr>
      <p:grpSpPr>
        <a:xfrm>
          <a:off x="0" y="0"/>
          <a:ext cx="0" cy="0"/>
          <a:chOff x="0" y="0"/>
          <a:chExt cx="0" cy="0"/>
        </a:xfrm>
      </p:grpSpPr>
      <p:sp>
        <p:nvSpPr>
          <p:cNvPr id="1198" name="Google Shape;1198;p84"/>
          <p:cNvSpPr txBox="1"/>
          <p:nvPr/>
        </p:nvSpPr>
        <p:spPr>
          <a:xfrm>
            <a:off x="1675900" y="951875"/>
            <a:ext cx="7483200" cy="360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700">
                <a:solidFill>
                  <a:schemeClr val="dk1"/>
                </a:solidFill>
                <a:latin typeface="Hanken Grotesk"/>
                <a:ea typeface="Hanken Grotesk"/>
                <a:cs typeface="Hanken Grotesk"/>
                <a:sym typeface="Hanken Grotesk"/>
              </a:rPr>
              <a:t>Closing the Conference and Follow-Up</a:t>
            </a:r>
            <a:endParaRPr sz="2700">
              <a:solidFill>
                <a:schemeClr val="dk1"/>
              </a:solidFill>
              <a:latin typeface="Hanken Grotesk"/>
              <a:ea typeface="Hanken Grotesk"/>
              <a:cs typeface="Hanken Grotesk"/>
              <a:sym typeface="Hanken Grotesk"/>
            </a:endParaRPr>
          </a:p>
          <a:p>
            <a:pPr indent="0" lvl="0" marL="0" rtl="0" algn="ctr">
              <a:spcBef>
                <a:spcPts val="0"/>
              </a:spcBef>
              <a:spcAft>
                <a:spcPts val="0"/>
              </a:spcAft>
              <a:buNone/>
            </a:pPr>
            <a:r>
              <a:t/>
            </a:r>
            <a:endParaRPr sz="27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Reflection: What was something positive you heard about teaching and learning?</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Restate areas of </a:t>
            </a:r>
            <a:r>
              <a:rPr lang="en" sz="2400">
                <a:solidFill>
                  <a:schemeClr val="dk1"/>
                </a:solidFill>
                <a:latin typeface="Hanken Grotesk"/>
                <a:ea typeface="Hanken Grotesk"/>
                <a:cs typeface="Hanken Grotesk"/>
                <a:sym typeface="Hanken Grotesk"/>
              </a:rPr>
              <a:t>reinforcement</a:t>
            </a:r>
            <a:r>
              <a:rPr lang="en" sz="2400">
                <a:solidFill>
                  <a:schemeClr val="dk1"/>
                </a:solidFill>
                <a:latin typeface="Hanken Grotesk"/>
                <a:ea typeface="Hanken Grotesk"/>
                <a:cs typeface="Hanken Grotesk"/>
                <a:sym typeface="Hanken Grotesk"/>
              </a:rPr>
              <a:t> and refinement</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Share observation </a:t>
            </a:r>
            <a:r>
              <a:rPr lang="en" sz="2400">
                <a:solidFill>
                  <a:schemeClr val="dk1"/>
                </a:solidFill>
                <a:latin typeface="Hanken Grotesk"/>
                <a:ea typeface="Hanken Grotesk"/>
                <a:cs typeface="Hanken Grotesk"/>
                <a:sym typeface="Hanken Grotesk"/>
              </a:rPr>
              <a:t>ratings and evidence</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Follow up through classroom walkthroughs and teacher check-ins</a:t>
            </a:r>
            <a:endParaRPr sz="2400">
              <a:solidFill>
                <a:schemeClr val="dk1"/>
              </a:solidFill>
              <a:latin typeface="Hanken Grotesk"/>
              <a:ea typeface="Hanken Grotesk"/>
              <a:cs typeface="Hanken Grotesk"/>
              <a:sym typeface="Hanken Grotesk"/>
            </a:endParaRPr>
          </a:p>
          <a:p>
            <a:pPr indent="-381000" lvl="0" marL="457200" rtl="0" algn="l">
              <a:spcBef>
                <a:spcPts val="0"/>
              </a:spcBef>
              <a:spcAft>
                <a:spcPts val="0"/>
              </a:spcAft>
              <a:buClr>
                <a:schemeClr val="dk1"/>
              </a:buClr>
              <a:buSzPts val="2400"/>
              <a:buFont typeface="Hanken Grotesk"/>
              <a:buChar char="●"/>
            </a:pPr>
            <a:r>
              <a:rPr lang="en" sz="2400">
                <a:solidFill>
                  <a:schemeClr val="dk1"/>
                </a:solidFill>
                <a:latin typeface="Hanken Grotesk"/>
                <a:ea typeface="Hanken Grotesk"/>
                <a:cs typeface="Hanken Grotesk"/>
                <a:sym typeface="Hanken Grotesk"/>
              </a:rPr>
              <a:t>Continue the cycle of reflection</a:t>
            </a:r>
            <a:endParaRPr sz="2400">
              <a:solidFill>
                <a:schemeClr val="dk1"/>
              </a:solidFill>
              <a:latin typeface="Hanken Grotesk"/>
              <a:ea typeface="Hanken Grotesk"/>
              <a:cs typeface="Hanken Grotesk"/>
              <a:sym typeface="Hanken Grotesk"/>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2" name="Shape 1202"/>
        <p:cNvGrpSpPr/>
        <p:nvPr/>
      </p:nvGrpSpPr>
      <p:grpSpPr>
        <a:xfrm>
          <a:off x="0" y="0"/>
          <a:ext cx="0" cy="0"/>
          <a:chOff x="0" y="0"/>
          <a:chExt cx="0" cy="0"/>
        </a:xfrm>
      </p:grpSpPr>
      <p:sp>
        <p:nvSpPr>
          <p:cNvPr id="1203" name="Google Shape;1203;p85"/>
          <p:cNvSpPr/>
          <p:nvPr/>
        </p:nvSpPr>
        <p:spPr>
          <a:xfrm>
            <a:off x="52787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204" name="Google Shape;1204;p85"/>
          <p:cNvSpPr/>
          <p:nvPr/>
        </p:nvSpPr>
        <p:spPr>
          <a:xfrm>
            <a:off x="38258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205" name="Google Shape;1205;p85"/>
          <p:cNvSpPr/>
          <p:nvPr/>
        </p:nvSpPr>
        <p:spPr>
          <a:xfrm>
            <a:off x="912237"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206" name="Google Shape;1206;p85"/>
          <p:cNvSpPr/>
          <p:nvPr/>
        </p:nvSpPr>
        <p:spPr>
          <a:xfrm>
            <a:off x="2380538"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207" name="Google Shape;1207;p85"/>
          <p:cNvSpPr/>
          <p:nvPr/>
        </p:nvSpPr>
        <p:spPr>
          <a:xfrm>
            <a:off x="292775" y="1600825"/>
            <a:ext cx="2246100" cy="2374800"/>
          </a:xfrm>
          <a:prstGeom prst="roundRect">
            <a:avLst>
              <a:gd fmla="val 12343"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208" name="Google Shape;1208;p85"/>
          <p:cNvSpPr/>
          <p:nvPr/>
        </p:nvSpPr>
        <p:spPr>
          <a:xfrm>
            <a:off x="246350" y="2122800"/>
            <a:ext cx="5930100" cy="1736100"/>
          </a:xfrm>
          <a:prstGeom prst="roundRect">
            <a:avLst>
              <a:gd fmla="val 17824" name="adj"/>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grpSp>
        <p:nvGrpSpPr>
          <p:cNvPr id="1209" name="Google Shape;1209;p85"/>
          <p:cNvGrpSpPr/>
          <p:nvPr/>
        </p:nvGrpSpPr>
        <p:grpSpPr>
          <a:xfrm>
            <a:off x="292128" y="3736472"/>
            <a:ext cx="5838542" cy="1112681"/>
            <a:chOff x="254000" y="4030694"/>
            <a:chExt cx="1503500" cy="1112681"/>
          </a:xfrm>
        </p:grpSpPr>
        <p:sp>
          <p:nvSpPr>
            <p:cNvPr id="1210" name="Google Shape;1210;p85"/>
            <p:cNvSpPr/>
            <p:nvPr/>
          </p:nvSpPr>
          <p:spPr>
            <a:xfrm>
              <a:off x="254000" y="4030694"/>
              <a:ext cx="1500300" cy="525600"/>
            </a:xfrm>
            <a:prstGeom prst="roundRect">
              <a:avLst>
                <a:gd fmla="val 33416" name="adj"/>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211" name="Google Shape;1211;p85"/>
            <p:cNvSpPr/>
            <p:nvPr/>
          </p:nvSpPr>
          <p:spPr>
            <a:xfrm>
              <a:off x="257200" y="4306375"/>
              <a:ext cx="1500300" cy="8370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grpSp>
      <p:sp>
        <p:nvSpPr>
          <p:cNvPr id="1212" name="Google Shape;1212;p85"/>
          <p:cNvSpPr txBox="1"/>
          <p:nvPr>
            <p:ph idx="5" type="title"/>
          </p:nvPr>
        </p:nvSpPr>
        <p:spPr>
          <a:xfrm>
            <a:off x="201550" y="753325"/>
            <a:ext cx="8674500" cy="615900"/>
          </a:xfrm>
          <a:prstGeom prst="rect">
            <a:avLst/>
          </a:prstGeom>
        </p:spPr>
        <p:txBody>
          <a:bodyPr anchorCtr="0" anchor="t" bIns="91425" lIns="91425" spcFirstLastPara="1" rIns="91425" wrap="square" tIns="0">
            <a:noAutofit/>
          </a:bodyPr>
          <a:lstStyle/>
          <a:p>
            <a:pPr indent="0" lvl="0" marL="0" rtl="0" algn="ctr">
              <a:spcBef>
                <a:spcPts val="0"/>
              </a:spcBef>
              <a:spcAft>
                <a:spcPts val="0"/>
              </a:spcAft>
              <a:buClr>
                <a:schemeClr val="dk1"/>
              </a:buClr>
              <a:buSzPts val="1100"/>
              <a:buFont typeface="Arial"/>
              <a:buNone/>
            </a:pPr>
            <a:r>
              <a:rPr b="1" lang="en" sz="2300">
                <a:solidFill>
                  <a:srgbClr val="595959"/>
                </a:solidFill>
                <a:latin typeface="Arial"/>
                <a:ea typeface="Arial"/>
                <a:cs typeface="Arial"/>
                <a:sym typeface="Arial"/>
              </a:rPr>
              <a:t>Evaluating Self-Contained Teachers: </a:t>
            </a:r>
            <a:endParaRPr b="1" sz="2300">
              <a:solidFill>
                <a:srgbClr val="595959"/>
              </a:solidFill>
              <a:latin typeface="Arial"/>
              <a:ea typeface="Arial"/>
              <a:cs typeface="Arial"/>
              <a:sym typeface="Arial"/>
            </a:endParaRPr>
          </a:p>
          <a:p>
            <a:pPr indent="0" lvl="0" marL="0" rtl="0" algn="ctr">
              <a:spcBef>
                <a:spcPts val="0"/>
              </a:spcBef>
              <a:spcAft>
                <a:spcPts val="0"/>
              </a:spcAft>
              <a:buClr>
                <a:schemeClr val="dk1"/>
              </a:buClr>
              <a:buSzPts val="1100"/>
              <a:buFont typeface="Arial"/>
              <a:buNone/>
            </a:pPr>
            <a:r>
              <a:rPr b="1" lang="en" sz="2300">
                <a:solidFill>
                  <a:srgbClr val="595959"/>
                </a:solidFill>
                <a:latin typeface="Arial"/>
                <a:ea typeface="Arial"/>
                <a:cs typeface="Arial"/>
                <a:sym typeface="Arial"/>
              </a:rPr>
              <a:t>How To Make The Teacher Rubric Work For Self-Contained</a:t>
            </a:r>
            <a:endParaRPr/>
          </a:p>
        </p:txBody>
      </p:sp>
      <p:sp>
        <p:nvSpPr>
          <p:cNvPr id="1213" name="Google Shape;1213;p85"/>
          <p:cNvSpPr txBox="1"/>
          <p:nvPr>
            <p:ph idx="4" type="title"/>
          </p:nvPr>
        </p:nvSpPr>
        <p:spPr>
          <a:xfrm>
            <a:off x="2777959" y="131799"/>
            <a:ext cx="1440000" cy="360000"/>
          </a:xfrm>
          <a:prstGeom prst="rect">
            <a:avLst/>
          </a:prstGeom>
        </p:spPr>
        <p:txBody>
          <a:bodyPr anchorCtr="0" anchor="ctr" bIns="0" lIns="91425" spcFirstLastPara="1" rIns="91425" wrap="square" tIns="0">
            <a:normAutofit fontScale="90000"/>
          </a:bodyPr>
          <a:lstStyle/>
          <a:p>
            <a:pPr indent="0" lvl="0" marL="0" rtl="0" algn="ctr">
              <a:lnSpc>
                <a:spcPct val="100000"/>
              </a:lnSpc>
              <a:spcBef>
                <a:spcPts val="0"/>
              </a:spcBef>
              <a:spcAft>
                <a:spcPts val="0"/>
              </a:spcAft>
              <a:buSzPct val="100000"/>
              <a:buNone/>
            </a:pPr>
            <a:r>
              <a:rPr lang="en"/>
              <a:t>Self Contained Teachers</a:t>
            </a:r>
            <a:endParaRPr/>
          </a:p>
        </p:txBody>
      </p:sp>
      <p:sp>
        <p:nvSpPr>
          <p:cNvPr id="1214" name="Google Shape;1214;p85"/>
          <p:cNvSpPr txBox="1"/>
          <p:nvPr>
            <p:ph idx="16" type="subTitle"/>
          </p:nvPr>
        </p:nvSpPr>
        <p:spPr>
          <a:xfrm>
            <a:off x="434800" y="1678850"/>
            <a:ext cx="2125800" cy="189600"/>
          </a:xfrm>
          <a:prstGeom prst="rect">
            <a:avLst/>
          </a:prstGeom>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440"/>
              <a:buFont typeface="Arial"/>
              <a:buNone/>
            </a:pPr>
            <a:r>
              <a:rPr b="1" lang="en" sz="1620">
                <a:latin typeface="Arial"/>
                <a:ea typeface="Arial"/>
                <a:cs typeface="Arial"/>
                <a:sym typeface="Arial"/>
              </a:rPr>
              <a:t>Common Questions:</a:t>
            </a:r>
            <a:endParaRPr b="1" sz="900"/>
          </a:p>
        </p:txBody>
      </p:sp>
      <p:sp>
        <p:nvSpPr>
          <p:cNvPr id="1215" name="Google Shape;1215;p85"/>
          <p:cNvSpPr txBox="1"/>
          <p:nvPr>
            <p:ph idx="21" type="body"/>
          </p:nvPr>
        </p:nvSpPr>
        <p:spPr>
          <a:xfrm>
            <a:off x="7279013" y="2268713"/>
            <a:ext cx="1771200" cy="321300"/>
          </a:xfrm>
          <a:prstGeom prst="rect">
            <a:avLst/>
          </a:prstGeom>
        </p:spPr>
        <p:txBody>
          <a:bodyPr anchorCtr="0" anchor="t" bIns="180000" lIns="180000" spcFirstLastPara="1" rIns="0" wrap="square" tIns="0">
            <a:noAutofit/>
          </a:bodyPr>
          <a:lstStyle/>
          <a:p>
            <a:pPr indent="0" lvl="0" marL="0" rtl="0" algn="ctr">
              <a:lnSpc>
                <a:spcPct val="100000"/>
              </a:lnSpc>
              <a:spcBef>
                <a:spcPts val="0"/>
              </a:spcBef>
              <a:spcAft>
                <a:spcPts val="0"/>
              </a:spcAft>
              <a:buClr>
                <a:schemeClr val="dk1"/>
              </a:buClr>
              <a:buSzPts val="1100"/>
              <a:buFont typeface="Arial"/>
              <a:buNone/>
            </a:pPr>
            <a:r>
              <a:t/>
            </a:r>
            <a:endParaRPr/>
          </a:p>
          <a:p>
            <a:pPr indent="0" lvl="0" marL="0" rtl="0" algn="ctr">
              <a:spcBef>
                <a:spcPts val="0"/>
              </a:spcBef>
              <a:spcAft>
                <a:spcPts val="0"/>
              </a:spcAft>
              <a:buSzPts val="1000"/>
              <a:buNone/>
            </a:pPr>
            <a:r>
              <a:t/>
            </a:r>
            <a:endParaRPr/>
          </a:p>
        </p:txBody>
      </p:sp>
      <p:sp>
        <p:nvSpPr>
          <p:cNvPr id="1216" name="Google Shape;1216;p85"/>
          <p:cNvSpPr txBox="1"/>
          <p:nvPr>
            <p:ph idx="33" type="body"/>
          </p:nvPr>
        </p:nvSpPr>
        <p:spPr>
          <a:xfrm>
            <a:off x="1941375" y="3736475"/>
            <a:ext cx="1771200" cy="321300"/>
          </a:xfrm>
          <a:prstGeom prst="rect">
            <a:avLst/>
          </a:prstGeom>
        </p:spPr>
        <p:txBody>
          <a:bodyPr anchorCtr="0" anchor="t" bIns="180000" lIns="180000" spcFirstLastPara="1" rIns="0" wrap="square" tIns="0">
            <a:noAutofit/>
          </a:bodyPr>
          <a:lstStyle/>
          <a:p>
            <a:pPr indent="0" lvl="0" marL="0" rtl="0" algn="ctr">
              <a:lnSpc>
                <a:spcPct val="100000"/>
              </a:lnSpc>
              <a:spcBef>
                <a:spcPts val="0"/>
              </a:spcBef>
              <a:spcAft>
                <a:spcPts val="0"/>
              </a:spcAft>
              <a:buClr>
                <a:schemeClr val="dk1"/>
              </a:buClr>
              <a:buSzPts val="1100"/>
              <a:buFont typeface="Arial"/>
              <a:buNone/>
            </a:pPr>
            <a:r>
              <a:t/>
            </a:r>
            <a:endParaRPr/>
          </a:p>
          <a:p>
            <a:pPr indent="0" lvl="0" marL="0" rtl="0" algn="ctr">
              <a:spcBef>
                <a:spcPts val="0"/>
              </a:spcBef>
              <a:spcAft>
                <a:spcPts val="0"/>
              </a:spcAft>
              <a:buSzPts val="1000"/>
              <a:buNone/>
            </a:pPr>
            <a:r>
              <a:t/>
            </a:r>
            <a:endParaRPr/>
          </a:p>
        </p:txBody>
      </p:sp>
      <p:sp>
        <p:nvSpPr>
          <p:cNvPr id="1217" name="Google Shape;1217;p85"/>
          <p:cNvSpPr txBox="1"/>
          <p:nvPr/>
        </p:nvSpPr>
        <p:spPr>
          <a:xfrm>
            <a:off x="434800" y="2178075"/>
            <a:ext cx="5671800" cy="102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600">
                <a:solidFill>
                  <a:srgbClr val="595959"/>
                </a:solidFill>
              </a:rPr>
              <a:t>“How do I evaluate student engagement and instruction when students cannot demonstrate learning through typical verbal discussion, written work, or independent tasks?</a:t>
            </a:r>
            <a:r>
              <a:rPr lang="en" sz="1800">
                <a:solidFill>
                  <a:srgbClr val="595959"/>
                </a:solidFill>
              </a:rPr>
              <a:t>”</a:t>
            </a:r>
            <a:endParaRPr/>
          </a:p>
        </p:txBody>
      </p:sp>
      <p:sp>
        <p:nvSpPr>
          <p:cNvPr id="1218" name="Google Shape;1218;p85"/>
          <p:cNvSpPr txBox="1"/>
          <p:nvPr/>
        </p:nvSpPr>
        <p:spPr>
          <a:xfrm>
            <a:off x="351400" y="3717113"/>
            <a:ext cx="5838600" cy="115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595959"/>
                </a:solidFill>
              </a:rPr>
              <a:t>Shift the lens:</a:t>
            </a:r>
            <a:endParaRPr sz="1600">
              <a:solidFill>
                <a:srgbClr val="595959"/>
              </a:solidFill>
            </a:endParaRPr>
          </a:p>
          <a:p>
            <a:pPr indent="0" lvl="0" marL="0" rtl="0" algn="l">
              <a:lnSpc>
                <a:spcPct val="115000"/>
              </a:lnSpc>
              <a:spcBef>
                <a:spcPts val="1200"/>
              </a:spcBef>
              <a:spcAft>
                <a:spcPts val="1200"/>
              </a:spcAft>
              <a:buNone/>
            </a:pPr>
            <a:r>
              <a:rPr lang="en" sz="1600">
                <a:solidFill>
                  <a:srgbClr val="595959"/>
                </a:solidFill>
              </a:rPr>
              <a:t>Instead of asking “Are students talking?” ask “Are students accessing, responding to, and benefiting from instruction?”</a:t>
            </a:r>
            <a:endParaRPr sz="1200"/>
          </a:p>
        </p:txBody>
      </p:sp>
      <p:pic>
        <p:nvPicPr>
          <p:cNvPr descr="a man with glasses and a beard says &quot; that 's a wonderful question &quot; (Provided by Tenor)" id="1219" name="Google Shape;1219;p85"/>
          <p:cNvPicPr preferRelativeResize="0"/>
          <p:nvPr/>
        </p:nvPicPr>
        <p:blipFill>
          <a:blip r:embed="rId3">
            <a:alphaModFix/>
          </a:blip>
          <a:stretch>
            <a:fillRect/>
          </a:stretch>
        </p:blipFill>
        <p:spPr>
          <a:xfrm>
            <a:off x="6495800" y="1581750"/>
            <a:ext cx="2380250" cy="3267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E9FF"/>
        </a:solidFill>
      </p:bgPr>
    </p:bg>
    <p:spTree>
      <p:nvGrpSpPr>
        <p:cNvPr id="1223" name="Shape 1223"/>
        <p:cNvGrpSpPr/>
        <p:nvPr/>
      </p:nvGrpSpPr>
      <p:grpSpPr>
        <a:xfrm>
          <a:off x="0" y="0"/>
          <a:ext cx="0" cy="0"/>
          <a:chOff x="0" y="0"/>
          <a:chExt cx="0" cy="0"/>
        </a:xfrm>
      </p:grpSpPr>
      <p:sp>
        <p:nvSpPr>
          <p:cNvPr id="1224" name="Google Shape;1224;p8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First Think Through </a:t>
            </a:r>
            <a:r>
              <a:rPr lang="en"/>
              <a:t>Students’ Access Needs </a:t>
            </a:r>
            <a:endParaRPr/>
          </a:p>
        </p:txBody>
      </p:sp>
      <p:sp>
        <p:nvSpPr>
          <p:cNvPr id="1225" name="Google Shape;1225;p86"/>
          <p:cNvSpPr txBox="1"/>
          <p:nvPr>
            <p:ph idx="1" type="body"/>
          </p:nvPr>
        </p:nvSpPr>
        <p:spPr>
          <a:xfrm>
            <a:off x="122775" y="1017725"/>
            <a:ext cx="6493200" cy="4014600"/>
          </a:xfrm>
          <a:prstGeom prst="rect">
            <a:avLst/>
          </a:prstGeom>
        </p:spPr>
        <p:txBody>
          <a:bodyPr anchorCtr="0" anchor="t" bIns="91425" lIns="91425" spcFirstLastPara="1" rIns="91425" wrap="square" tIns="91425">
            <a:normAutofit fontScale="85000" lnSpcReduction="10000"/>
          </a:bodyPr>
          <a:lstStyle/>
          <a:p>
            <a:pPr indent="-322795" lvl="0" marL="457200" rtl="0" algn="l">
              <a:spcBef>
                <a:spcPts val="1200"/>
              </a:spcBef>
              <a:spcAft>
                <a:spcPts val="0"/>
              </a:spcAft>
              <a:buClr>
                <a:schemeClr val="dk1"/>
              </a:buClr>
              <a:buSzPct val="96953"/>
              <a:buAutoNum type="arabicPeriod"/>
            </a:pPr>
            <a:r>
              <a:rPr lang="en"/>
              <a:t>What are the students' communication methods? (AAC, eye gaze, switches, gestures, vocalizations, behaviors, etc.)</a:t>
            </a:r>
            <a:endParaRPr/>
          </a:p>
          <a:p>
            <a:pPr indent="-322795" lvl="0" marL="457200" rtl="0" algn="l">
              <a:spcBef>
                <a:spcPts val="0"/>
              </a:spcBef>
              <a:spcAft>
                <a:spcPts val="0"/>
              </a:spcAft>
              <a:buClr>
                <a:schemeClr val="dk1"/>
              </a:buClr>
              <a:buSzPct val="96953"/>
              <a:buAutoNum type="arabicPeriod"/>
            </a:pPr>
            <a:r>
              <a:rPr lang="en"/>
              <a:t>What are the students' medical or physical needs?</a:t>
            </a:r>
            <a:endParaRPr/>
          </a:p>
          <a:p>
            <a:pPr indent="-322795" lvl="0" marL="457200" rtl="0" algn="l">
              <a:spcBef>
                <a:spcPts val="0"/>
              </a:spcBef>
              <a:spcAft>
                <a:spcPts val="0"/>
              </a:spcAft>
              <a:buClr>
                <a:schemeClr val="dk1"/>
              </a:buClr>
              <a:buSzPct val="96953"/>
              <a:buAutoNum type="arabicPeriod"/>
            </a:pPr>
            <a:r>
              <a:rPr lang="en"/>
              <a:t>What level of support is required for participation?</a:t>
            </a:r>
            <a:endParaRPr/>
          </a:p>
          <a:p>
            <a:pPr indent="-322795" lvl="0" marL="457200" rtl="0" algn="l">
              <a:spcBef>
                <a:spcPts val="0"/>
              </a:spcBef>
              <a:spcAft>
                <a:spcPts val="0"/>
              </a:spcAft>
              <a:buClr>
                <a:schemeClr val="dk1"/>
              </a:buClr>
              <a:buSzPct val="96953"/>
              <a:buAutoNum type="arabicPeriod"/>
            </a:pPr>
            <a:r>
              <a:rPr lang="en"/>
              <a:t>What does engagement look like for these students?</a:t>
            </a:r>
            <a:endParaRPr/>
          </a:p>
          <a:p>
            <a:pPr indent="0" lvl="0" marL="0" rtl="0" algn="l">
              <a:spcBef>
                <a:spcPts val="1200"/>
              </a:spcBef>
              <a:spcAft>
                <a:spcPts val="0"/>
              </a:spcAft>
              <a:buClr>
                <a:schemeClr val="dk1"/>
              </a:buClr>
              <a:buSzPct val="61111"/>
              <a:buFont typeface="Arial"/>
              <a:buNone/>
            </a:pPr>
            <a:r>
              <a:rPr lang="en"/>
              <a:t>Example:</a:t>
            </a:r>
            <a:endParaRPr/>
          </a:p>
          <a:p>
            <a:pPr indent="0" lvl="0" marL="0" rtl="0" algn="l">
              <a:spcBef>
                <a:spcPts val="1200"/>
              </a:spcBef>
              <a:spcAft>
                <a:spcPts val="0"/>
              </a:spcAft>
              <a:buNone/>
            </a:pPr>
            <a:r>
              <a:rPr lang="en"/>
              <a:t>For one student, engagement may be answering verbally. For another, it may be activating a switch, maintaining visual attention, reaching toward a choice, or using eye gaze to indicate a response.</a:t>
            </a:r>
            <a:endParaRPr/>
          </a:p>
          <a:p>
            <a:pPr indent="0" lvl="0" marL="0" rtl="0" algn="l">
              <a:spcBef>
                <a:spcPts val="1200"/>
              </a:spcBef>
              <a:spcAft>
                <a:spcPts val="0"/>
              </a:spcAft>
              <a:buClr>
                <a:schemeClr val="dk1"/>
              </a:buClr>
              <a:buSzPct val="61111"/>
              <a:buFont typeface="Arial"/>
              <a:buNone/>
            </a:pPr>
            <a:r>
              <a:rPr b="1" lang="en"/>
              <a:t>Focus of the evaluation should be based on how well the teacher provides access and learning opportunities, not on whether students can perform typical grade-level behaviors independently.</a:t>
            </a:r>
            <a:endParaRPr b="1"/>
          </a:p>
          <a:p>
            <a:pPr indent="0" lvl="0" marL="0" rtl="0" algn="l">
              <a:spcBef>
                <a:spcPts val="1200"/>
              </a:spcBef>
              <a:spcAft>
                <a:spcPts val="1200"/>
              </a:spcAft>
              <a:buNone/>
            </a:pPr>
            <a:r>
              <a:t/>
            </a:r>
            <a:endParaRPr/>
          </a:p>
        </p:txBody>
      </p:sp>
      <p:pic>
        <p:nvPicPr>
          <p:cNvPr id="1226" name="Google Shape;1226;p86"/>
          <p:cNvPicPr preferRelativeResize="0"/>
          <p:nvPr/>
        </p:nvPicPr>
        <p:blipFill>
          <a:blip r:embed="rId3">
            <a:alphaModFix/>
          </a:blip>
          <a:stretch>
            <a:fillRect/>
          </a:stretch>
        </p:blipFill>
        <p:spPr>
          <a:xfrm rot="1174190">
            <a:off x="6120625" y="1271000"/>
            <a:ext cx="2871675" cy="20151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E9FF"/>
        </a:solidFill>
      </p:bgPr>
    </p:bg>
    <p:spTree>
      <p:nvGrpSpPr>
        <p:cNvPr id="1230" name="Shape 1230"/>
        <p:cNvGrpSpPr/>
        <p:nvPr/>
      </p:nvGrpSpPr>
      <p:grpSpPr>
        <a:xfrm>
          <a:off x="0" y="0"/>
          <a:ext cx="0" cy="0"/>
          <a:chOff x="0" y="0"/>
          <a:chExt cx="0" cy="0"/>
        </a:xfrm>
      </p:grpSpPr>
      <p:graphicFrame>
        <p:nvGraphicFramePr>
          <p:cNvPr id="1231" name="Google Shape;1231;p87"/>
          <p:cNvGraphicFramePr/>
          <p:nvPr/>
        </p:nvGraphicFramePr>
        <p:xfrm>
          <a:off x="44125" y="450175"/>
          <a:ext cx="3000000" cy="3000000"/>
        </p:xfrm>
        <a:graphic>
          <a:graphicData uri="http://schemas.openxmlformats.org/drawingml/2006/table">
            <a:tbl>
              <a:tblPr>
                <a:noFill/>
                <a:tableStyleId>{707F90FD-918E-450F-AE1B-F9EB034A77D3}</a:tableStyleId>
              </a:tblPr>
              <a:tblGrid>
                <a:gridCol w="2513125"/>
                <a:gridCol w="6542625"/>
              </a:tblGrid>
              <a:tr h="514500">
                <a:tc>
                  <a:txBody>
                    <a:bodyPr/>
                    <a:lstStyle/>
                    <a:p>
                      <a:pPr indent="0" lvl="0" marL="0" rtl="0" algn="l">
                        <a:lnSpc>
                          <a:spcPct val="115000"/>
                        </a:lnSpc>
                        <a:spcBef>
                          <a:spcPts val="1200"/>
                        </a:spcBef>
                        <a:spcAft>
                          <a:spcPts val="1200"/>
                        </a:spcAft>
                        <a:buNone/>
                      </a:pPr>
                      <a:r>
                        <a:rPr b="1" lang="en" sz="1200" u="sng"/>
                        <a:t>Traditional Look</a:t>
                      </a:r>
                      <a:r>
                        <a:rPr b="1" lang="en" sz="1200" u="sng"/>
                        <a:t>-For</a:t>
                      </a:r>
                      <a:endParaRPr b="1" sz="1200" u="sng"/>
                    </a:p>
                  </a:txBody>
                  <a:tcPr marT="91425" marB="91425" marR="91425" marL="91425"/>
                </a:tc>
                <a:tc>
                  <a:txBody>
                    <a:bodyPr/>
                    <a:lstStyle/>
                    <a:p>
                      <a:pPr indent="0" lvl="0" marL="0" rtl="0" algn="l">
                        <a:lnSpc>
                          <a:spcPct val="115000"/>
                        </a:lnSpc>
                        <a:spcBef>
                          <a:spcPts val="1200"/>
                        </a:spcBef>
                        <a:spcAft>
                          <a:spcPts val="1200"/>
                        </a:spcAft>
                        <a:buNone/>
                      </a:pPr>
                      <a:r>
                        <a:rPr b="1" lang="en" sz="1200" u="sng"/>
                        <a:t>Possible </a:t>
                      </a:r>
                      <a:r>
                        <a:rPr b="1" lang="en" sz="1200" u="sng"/>
                        <a:t>Self-Contained Equivalents</a:t>
                      </a:r>
                      <a:endParaRPr b="1" sz="1200" u="sng"/>
                    </a:p>
                  </a:txBody>
                  <a:tcPr marT="91425" marB="91425" marR="91425" marL="91425"/>
                </a:tc>
              </a:tr>
              <a:tr h="450525">
                <a:tc>
                  <a:txBody>
                    <a:bodyPr/>
                    <a:lstStyle/>
                    <a:p>
                      <a:pPr indent="0" lvl="0" marL="0" rtl="0" algn="l">
                        <a:lnSpc>
                          <a:spcPct val="115000"/>
                        </a:lnSpc>
                        <a:spcBef>
                          <a:spcPts val="1200"/>
                        </a:spcBef>
                        <a:spcAft>
                          <a:spcPts val="1200"/>
                        </a:spcAft>
                        <a:buNone/>
                      </a:pPr>
                      <a:r>
                        <a:rPr lang="en" sz="1200"/>
                        <a:t>Student discussion</a:t>
                      </a:r>
                      <a:endParaRPr sz="1200"/>
                    </a:p>
                  </a:txBody>
                  <a:tcPr marT="91425" marB="91425" marR="91425" marL="91425"/>
                </a:tc>
                <a:tc>
                  <a:txBody>
                    <a:bodyPr/>
                    <a:lstStyle/>
                    <a:p>
                      <a:pPr indent="0" lvl="0" marL="0" rtl="0" algn="l">
                        <a:lnSpc>
                          <a:spcPct val="115000"/>
                        </a:lnSpc>
                        <a:spcBef>
                          <a:spcPts val="1200"/>
                        </a:spcBef>
                        <a:spcAft>
                          <a:spcPts val="1200"/>
                        </a:spcAft>
                        <a:buNone/>
                      </a:pPr>
                      <a:r>
                        <a:rPr lang="en" sz="1200"/>
                        <a:t>AAC responses, eye gaze, switches, gestures, picture exchange</a:t>
                      </a:r>
                      <a:endParaRPr sz="1200"/>
                    </a:p>
                  </a:txBody>
                  <a:tcPr marT="91425" marB="91425" marR="91425" marL="91425"/>
                </a:tc>
              </a:tr>
              <a:tr h="578725">
                <a:tc>
                  <a:txBody>
                    <a:bodyPr/>
                    <a:lstStyle/>
                    <a:p>
                      <a:pPr indent="0" lvl="0" marL="0" rtl="0" algn="l">
                        <a:lnSpc>
                          <a:spcPct val="115000"/>
                        </a:lnSpc>
                        <a:spcBef>
                          <a:spcPts val="1200"/>
                        </a:spcBef>
                        <a:spcAft>
                          <a:spcPts val="1200"/>
                        </a:spcAft>
                        <a:buNone/>
                      </a:pPr>
                      <a:r>
                        <a:rPr lang="en" sz="1200"/>
                        <a:t>Independent work</a:t>
                      </a:r>
                      <a:endParaRPr sz="1200"/>
                    </a:p>
                  </a:txBody>
                  <a:tcPr marT="91425" marB="91425" marR="91425" marL="91425"/>
                </a:tc>
                <a:tc>
                  <a:txBody>
                    <a:bodyPr/>
                    <a:lstStyle/>
                    <a:p>
                      <a:pPr indent="0" lvl="0" marL="0" rtl="0" algn="l">
                        <a:lnSpc>
                          <a:spcPct val="115000"/>
                        </a:lnSpc>
                        <a:spcBef>
                          <a:spcPts val="1200"/>
                        </a:spcBef>
                        <a:spcAft>
                          <a:spcPts val="1200"/>
                        </a:spcAft>
                        <a:buNone/>
                      </a:pPr>
                      <a:r>
                        <a:rPr lang="en" sz="1200"/>
                        <a:t>Participation with prompts, adapted materials, supported independence</a:t>
                      </a:r>
                      <a:endParaRPr sz="1200"/>
                    </a:p>
                  </a:txBody>
                  <a:tcPr marT="91425" marB="91425" marR="91425" marL="91425"/>
                </a:tc>
              </a:tr>
              <a:tr h="746700">
                <a:tc>
                  <a:txBody>
                    <a:bodyPr/>
                    <a:lstStyle/>
                    <a:p>
                      <a:pPr indent="0" lvl="0" marL="0" rtl="0" algn="l">
                        <a:lnSpc>
                          <a:spcPct val="115000"/>
                        </a:lnSpc>
                        <a:spcBef>
                          <a:spcPts val="1200"/>
                        </a:spcBef>
                        <a:spcAft>
                          <a:spcPts val="1200"/>
                        </a:spcAft>
                        <a:buNone/>
                      </a:pPr>
                      <a:r>
                        <a:rPr lang="en" sz="1200"/>
                        <a:t>Student choice</a:t>
                      </a:r>
                      <a:endParaRPr sz="1200"/>
                    </a:p>
                  </a:txBody>
                  <a:tcPr marT="91425" marB="91425" marR="91425" marL="91425"/>
                </a:tc>
                <a:tc>
                  <a:txBody>
                    <a:bodyPr/>
                    <a:lstStyle/>
                    <a:p>
                      <a:pPr indent="0" lvl="0" marL="0" rtl="0" algn="l">
                        <a:lnSpc>
                          <a:spcPct val="115000"/>
                        </a:lnSpc>
                        <a:spcBef>
                          <a:spcPts val="1200"/>
                        </a:spcBef>
                        <a:spcAft>
                          <a:spcPts val="1200"/>
                        </a:spcAft>
                        <a:buNone/>
                      </a:pPr>
                      <a:r>
                        <a:rPr lang="en" sz="1200"/>
                        <a:t>Choice-making between activities, symbols, objects, or partners</a:t>
                      </a:r>
                      <a:endParaRPr sz="1200"/>
                    </a:p>
                  </a:txBody>
                  <a:tcPr marT="91425" marB="91425" marR="91425" marL="91425"/>
                </a:tc>
              </a:tr>
              <a:tr h="746700">
                <a:tc>
                  <a:txBody>
                    <a:bodyPr/>
                    <a:lstStyle/>
                    <a:p>
                      <a:pPr indent="0" lvl="0" marL="0" rtl="0" algn="l">
                        <a:lnSpc>
                          <a:spcPct val="115000"/>
                        </a:lnSpc>
                        <a:spcBef>
                          <a:spcPts val="1200"/>
                        </a:spcBef>
                        <a:spcAft>
                          <a:spcPts val="1200"/>
                        </a:spcAft>
                        <a:buNone/>
                      </a:pPr>
                      <a:r>
                        <a:rPr lang="en" sz="1200"/>
                        <a:t>Collaboration</a:t>
                      </a:r>
                      <a:endParaRPr sz="1200"/>
                    </a:p>
                  </a:txBody>
                  <a:tcPr marT="91425" marB="91425" marR="91425" marL="91425"/>
                </a:tc>
                <a:tc>
                  <a:txBody>
                    <a:bodyPr/>
                    <a:lstStyle/>
                    <a:p>
                      <a:pPr indent="0" lvl="0" marL="0" rtl="0" algn="l">
                        <a:lnSpc>
                          <a:spcPct val="115000"/>
                        </a:lnSpc>
                        <a:spcBef>
                          <a:spcPts val="1200"/>
                        </a:spcBef>
                        <a:spcAft>
                          <a:spcPts val="1200"/>
                        </a:spcAft>
                        <a:buNone/>
                      </a:pPr>
                      <a:r>
                        <a:rPr lang="en" sz="1200"/>
                        <a:t>Turn-taking, peer interaction, shared activities, communication exchanges</a:t>
                      </a:r>
                      <a:endParaRPr sz="1200"/>
                    </a:p>
                  </a:txBody>
                  <a:tcPr marT="91425" marB="91425" marR="91425" marL="91425"/>
                </a:tc>
              </a:tr>
              <a:tr h="850050">
                <a:tc>
                  <a:txBody>
                    <a:bodyPr/>
                    <a:lstStyle/>
                    <a:p>
                      <a:pPr indent="0" lvl="0" marL="0" rtl="0" algn="l">
                        <a:lnSpc>
                          <a:spcPct val="115000"/>
                        </a:lnSpc>
                        <a:spcBef>
                          <a:spcPts val="1200"/>
                        </a:spcBef>
                        <a:spcAft>
                          <a:spcPts val="1200"/>
                        </a:spcAft>
                        <a:buNone/>
                      </a:pPr>
                      <a:r>
                        <a:rPr lang="en" sz="1200"/>
                        <a:t>Engagement</a:t>
                      </a:r>
                      <a:endParaRPr sz="1200"/>
                    </a:p>
                  </a:txBody>
                  <a:tcPr marT="91425" marB="91425" marR="91425" marL="91425"/>
                </a:tc>
                <a:tc>
                  <a:txBody>
                    <a:bodyPr/>
                    <a:lstStyle/>
                    <a:p>
                      <a:pPr indent="0" lvl="0" marL="0" rtl="0" algn="l">
                        <a:lnSpc>
                          <a:spcPct val="115000"/>
                        </a:lnSpc>
                        <a:spcBef>
                          <a:spcPts val="1200"/>
                        </a:spcBef>
                        <a:spcAft>
                          <a:spcPts val="1200"/>
                        </a:spcAft>
                        <a:buNone/>
                      </a:pPr>
                      <a:r>
                        <a:rPr lang="en" sz="1200"/>
                        <a:t>Visual attention, motor response, communication attempts, participation in routines</a:t>
                      </a:r>
                      <a:endParaRPr sz="1200"/>
                    </a:p>
                  </a:txBody>
                  <a:tcPr marT="91425" marB="91425" marR="91425" marL="91425"/>
                </a:tc>
              </a:tr>
            </a:tbl>
          </a:graphicData>
        </a:graphic>
      </p:graphicFrame>
      <p:sp>
        <p:nvSpPr>
          <p:cNvPr id="1232" name="Google Shape;1232;p87"/>
          <p:cNvSpPr txBox="1"/>
          <p:nvPr/>
        </p:nvSpPr>
        <p:spPr>
          <a:xfrm>
            <a:off x="158375" y="86475"/>
            <a:ext cx="78450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2"/>
                </a:solidFill>
              </a:rPr>
              <a:t>Rethinking “Student Driven” Evidence</a:t>
            </a:r>
            <a:endParaRPr sz="25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61"/>
          <p:cNvSpPr/>
          <p:nvPr/>
        </p:nvSpPr>
        <p:spPr>
          <a:xfrm>
            <a:off x="52787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66" name="Google Shape;666;p61"/>
          <p:cNvSpPr/>
          <p:nvPr/>
        </p:nvSpPr>
        <p:spPr>
          <a:xfrm>
            <a:off x="3825863"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67" name="Google Shape;667;p61"/>
          <p:cNvSpPr/>
          <p:nvPr/>
        </p:nvSpPr>
        <p:spPr>
          <a:xfrm>
            <a:off x="2380538"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68" name="Google Shape;668;p61"/>
          <p:cNvSpPr/>
          <p:nvPr/>
        </p:nvSpPr>
        <p:spPr>
          <a:xfrm>
            <a:off x="912237"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69" name="Google Shape;669;p61"/>
          <p:cNvSpPr/>
          <p:nvPr/>
        </p:nvSpPr>
        <p:spPr>
          <a:xfrm>
            <a:off x="303325" y="1630875"/>
            <a:ext cx="3463800" cy="855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70" name="Google Shape;670;p61"/>
          <p:cNvSpPr/>
          <p:nvPr/>
        </p:nvSpPr>
        <p:spPr>
          <a:xfrm>
            <a:off x="3929175" y="1630725"/>
            <a:ext cx="3524400" cy="855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71" name="Google Shape;671;p61"/>
          <p:cNvSpPr/>
          <p:nvPr/>
        </p:nvSpPr>
        <p:spPr>
          <a:xfrm>
            <a:off x="290300" y="2678675"/>
            <a:ext cx="3463800" cy="855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72" name="Google Shape;672;p61"/>
          <p:cNvSpPr/>
          <p:nvPr/>
        </p:nvSpPr>
        <p:spPr>
          <a:xfrm>
            <a:off x="3929175" y="2678675"/>
            <a:ext cx="3524400" cy="855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73" name="Google Shape;673;p61"/>
          <p:cNvSpPr/>
          <p:nvPr/>
        </p:nvSpPr>
        <p:spPr>
          <a:xfrm>
            <a:off x="3929175" y="3726625"/>
            <a:ext cx="3524400" cy="855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74" name="Google Shape;674;p61"/>
          <p:cNvSpPr/>
          <p:nvPr/>
        </p:nvSpPr>
        <p:spPr>
          <a:xfrm>
            <a:off x="290300" y="3806975"/>
            <a:ext cx="3463800" cy="8550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675" name="Google Shape;675;p61"/>
          <p:cNvSpPr txBox="1"/>
          <p:nvPr>
            <p:ph type="title"/>
          </p:nvPr>
        </p:nvSpPr>
        <p:spPr>
          <a:xfrm>
            <a:off x="596525" y="753331"/>
            <a:ext cx="7062000" cy="855000"/>
          </a:xfrm>
          <a:prstGeom prst="rect">
            <a:avLst/>
          </a:prstGeom>
        </p:spPr>
        <p:txBody>
          <a:bodyPr anchorCtr="0" anchor="t" bIns="91425" lIns="91425" spcFirstLastPara="1" rIns="91425" wrap="square" tIns="0">
            <a:normAutofit/>
          </a:bodyPr>
          <a:lstStyle/>
          <a:p>
            <a:pPr indent="0" lvl="0" marL="0" rtl="0" algn="l">
              <a:lnSpc>
                <a:spcPct val="100000"/>
              </a:lnSpc>
              <a:spcBef>
                <a:spcPts val="0"/>
              </a:spcBef>
              <a:spcAft>
                <a:spcPts val="0"/>
              </a:spcAft>
              <a:buSzPts val="2800"/>
              <a:buNone/>
            </a:pPr>
            <a:r>
              <a:rPr lang="en"/>
              <a:t>Session Overview</a:t>
            </a:r>
            <a:endParaRPr/>
          </a:p>
        </p:txBody>
      </p:sp>
      <p:sp>
        <p:nvSpPr>
          <p:cNvPr id="676" name="Google Shape;676;p61"/>
          <p:cNvSpPr txBox="1"/>
          <p:nvPr>
            <p:ph idx="5" type="title"/>
          </p:nvPr>
        </p:nvSpPr>
        <p:spPr>
          <a:xfrm>
            <a:off x="1279000" y="2867125"/>
            <a:ext cx="2242800" cy="365700"/>
          </a:xfrm>
          <a:prstGeom prst="rect">
            <a:avLst/>
          </a:prstGeom>
        </p:spPr>
        <p:txBody>
          <a:bodyPr anchorCtr="0" anchor="t" bIns="91425" lIns="91425" spcFirstLastPara="1" rIns="91425" wrap="square" tIns="0">
            <a:noAutofit/>
          </a:bodyPr>
          <a:lstStyle/>
          <a:p>
            <a:pPr indent="0" lvl="0" marL="0" rtl="0" algn="l">
              <a:lnSpc>
                <a:spcPct val="100000"/>
              </a:lnSpc>
              <a:spcBef>
                <a:spcPts val="0"/>
              </a:spcBef>
              <a:spcAft>
                <a:spcPts val="0"/>
              </a:spcAft>
              <a:buSzPts val="2800"/>
              <a:buNone/>
            </a:pPr>
            <a:r>
              <a:rPr lang="en" sz="2000"/>
              <a:t>Activity Check-in</a:t>
            </a:r>
            <a:endParaRPr sz="2000"/>
          </a:p>
        </p:txBody>
      </p:sp>
      <p:sp>
        <p:nvSpPr>
          <p:cNvPr id="677" name="Google Shape;677;p61"/>
          <p:cNvSpPr txBox="1"/>
          <p:nvPr>
            <p:ph idx="19" type="title"/>
          </p:nvPr>
        </p:nvSpPr>
        <p:spPr>
          <a:xfrm>
            <a:off x="1279000" y="1749478"/>
            <a:ext cx="2242800" cy="365700"/>
          </a:xfrm>
          <a:prstGeom prst="rect">
            <a:avLst/>
          </a:prstGeom>
        </p:spPr>
        <p:txBody>
          <a:bodyPr anchorCtr="0" anchor="t" bIns="91425" lIns="91425" spcFirstLastPara="1" rIns="91425" wrap="square" tIns="0">
            <a:noAutofit/>
          </a:bodyPr>
          <a:lstStyle/>
          <a:p>
            <a:pPr indent="0" lvl="0" marL="0" rtl="0" algn="l">
              <a:lnSpc>
                <a:spcPct val="100000"/>
              </a:lnSpc>
              <a:spcBef>
                <a:spcPts val="0"/>
              </a:spcBef>
              <a:spcAft>
                <a:spcPts val="0"/>
              </a:spcAft>
              <a:buSzPts val="2800"/>
              <a:buNone/>
            </a:pPr>
            <a:r>
              <a:rPr lang="en" sz="2000"/>
              <a:t>Welcome and Introductions</a:t>
            </a:r>
            <a:endParaRPr sz="2000"/>
          </a:p>
        </p:txBody>
      </p:sp>
      <p:sp>
        <p:nvSpPr>
          <p:cNvPr id="678" name="Google Shape;678;p61"/>
          <p:cNvSpPr txBox="1"/>
          <p:nvPr>
            <p:ph idx="6" type="title"/>
          </p:nvPr>
        </p:nvSpPr>
        <p:spPr>
          <a:xfrm>
            <a:off x="1279000" y="3854630"/>
            <a:ext cx="2242800" cy="365700"/>
          </a:xfrm>
          <a:prstGeom prst="rect">
            <a:avLst/>
          </a:prstGeom>
        </p:spPr>
        <p:txBody>
          <a:bodyPr anchorCtr="0" anchor="t" bIns="91425" lIns="91425" spcFirstLastPara="1" rIns="91425" wrap="square" tIns="0">
            <a:noAutofit/>
          </a:bodyPr>
          <a:lstStyle/>
          <a:p>
            <a:pPr indent="0" lvl="0" marL="0" rtl="0" algn="l">
              <a:lnSpc>
                <a:spcPct val="100000"/>
              </a:lnSpc>
              <a:spcBef>
                <a:spcPts val="0"/>
              </a:spcBef>
              <a:spcAft>
                <a:spcPts val="0"/>
              </a:spcAft>
              <a:buSzPts val="2800"/>
              <a:buNone/>
            </a:pPr>
            <a:r>
              <a:rPr lang="en" sz="2000"/>
              <a:t>Examples of Scenarios</a:t>
            </a:r>
            <a:endParaRPr sz="2000"/>
          </a:p>
        </p:txBody>
      </p:sp>
      <p:sp>
        <p:nvSpPr>
          <p:cNvPr id="679" name="Google Shape;679;p61"/>
          <p:cNvSpPr txBox="1"/>
          <p:nvPr>
            <p:ph idx="7" type="title"/>
          </p:nvPr>
        </p:nvSpPr>
        <p:spPr>
          <a:xfrm>
            <a:off x="4917850" y="1749478"/>
            <a:ext cx="2242800" cy="365700"/>
          </a:xfrm>
          <a:prstGeom prst="rect">
            <a:avLst/>
          </a:prstGeom>
        </p:spPr>
        <p:txBody>
          <a:bodyPr anchorCtr="0" anchor="t" bIns="91425" lIns="91425" spcFirstLastPara="1" rIns="91425" wrap="square" tIns="0">
            <a:noAutofit/>
          </a:bodyPr>
          <a:lstStyle/>
          <a:p>
            <a:pPr indent="0" lvl="0" marL="0" rtl="0" algn="l">
              <a:lnSpc>
                <a:spcPct val="100000"/>
              </a:lnSpc>
              <a:spcBef>
                <a:spcPts val="0"/>
              </a:spcBef>
              <a:spcAft>
                <a:spcPts val="0"/>
              </a:spcAft>
              <a:buSzPts val="2800"/>
              <a:buNone/>
            </a:pPr>
            <a:r>
              <a:rPr lang="en" sz="2000"/>
              <a:t>Pre-Conference</a:t>
            </a:r>
            <a:endParaRPr sz="2000"/>
          </a:p>
        </p:txBody>
      </p:sp>
      <p:sp>
        <p:nvSpPr>
          <p:cNvPr id="680" name="Google Shape;680;p61"/>
          <p:cNvSpPr txBox="1"/>
          <p:nvPr>
            <p:ph idx="8" type="title"/>
          </p:nvPr>
        </p:nvSpPr>
        <p:spPr>
          <a:xfrm>
            <a:off x="4917850" y="3854630"/>
            <a:ext cx="2242800" cy="365700"/>
          </a:xfrm>
          <a:prstGeom prst="rect">
            <a:avLst/>
          </a:prstGeom>
        </p:spPr>
        <p:txBody>
          <a:bodyPr anchorCtr="0" anchor="t" bIns="91425" lIns="91425" spcFirstLastPara="1" rIns="91425" wrap="square" tIns="0">
            <a:noAutofit/>
          </a:bodyPr>
          <a:lstStyle/>
          <a:p>
            <a:pPr indent="0" lvl="0" marL="0" rtl="0" algn="l">
              <a:lnSpc>
                <a:spcPct val="100000"/>
              </a:lnSpc>
              <a:spcBef>
                <a:spcPts val="0"/>
              </a:spcBef>
              <a:spcAft>
                <a:spcPts val="0"/>
              </a:spcAft>
              <a:buSzPts val="2800"/>
              <a:buNone/>
            </a:pPr>
            <a:r>
              <a:rPr lang="en" sz="2000"/>
              <a:t>Self Contained Conversations</a:t>
            </a:r>
            <a:endParaRPr sz="2000"/>
          </a:p>
        </p:txBody>
      </p:sp>
      <p:sp>
        <p:nvSpPr>
          <p:cNvPr id="681" name="Google Shape;681;p61"/>
          <p:cNvSpPr txBox="1"/>
          <p:nvPr>
            <p:ph idx="9" type="title"/>
          </p:nvPr>
        </p:nvSpPr>
        <p:spPr>
          <a:xfrm>
            <a:off x="4925175" y="2812875"/>
            <a:ext cx="2242800" cy="365700"/>
          </a:xfrm>
          <a:prstGeom prst="rect">
            <a:avLst/>
          </a:prstGeom>
        </p:spPr>
        <p:txBody>
          <a:bodyPr anchorCtr="0" anchor="t" bIns="91425" lIns="91425" spcFirstLastPara="1" rIns="91425" wrap="square" tIns="0">
            <a:noAutofit/>
          </a:bodyPr>
          <a:lstStyle/>
          <a:p>
            <a:pPr indent="0" lvl="0" marL="0" rtl="0" algn="l">
              <a:lnSpc>
                <a:spcPct val="100000"/>
              </a:lnSpc>
              <a:spcBef>
                <a:spcPts val="0"/>
              </a:spcBef>
              <a:spcAft>
                <a:spcPts val="0"/>
              </a:spcAft>
              <a:buSzPts val="2800"/>
              <a:buNone/>
            </a:pPr>
            <a:r>
              <a:rPr lang="en" sz="2000"/>
              <a:t>Post Conference</a:t>
            </a:r>
            <a:endParaRPr sz="2000"/>
          </a:p>
        </p:txBody>
      </p:sp>
      <p:pic>
        <p:nvPicPr>
          <p:cNvPr id="682" name="Google Shape;682;p61" title="A Terrell Headshot.jpg"/>
          <p:cNvPicPr preferRelativeResize="0"/>
          <p:nvPr>
            <p:ph idx="13" type="pic"/>
          </p:nvPr>
        </p:nvPicPr>
        <p:blipFill rotWithShape="1">
          <a:blip r:embed="rId3">
            <a:alphaModFix/>
          </a:blip>
          <a:srcRect b="12495" l="0" r="0" t="12503"/>
          <a:stretch/>
        </p:blipFill>
        <p:spPr>
          <a:xfrm>
            <a:off x="4021150" y="1690575"/>
            <a:ext cx="735600" cy="735600"/>
          </a:xfrm>
          <a:prstGeom prst="ellipse">
            <a:avLst/>
          </a:prstGeom>
        </p:spPr>
      </p:pic>
      <p:pic>
        <p:nvPicPr>
          <p:cNvPr descr="A businessman in a suit. " id="683" name="Google Shape;683;p61"/>
          <p:cNvPicPr preferRelativeResize="0"/>
          <p:nvPr>
            <p:ph idx="17" type="pic"/>
          </p:nvPr>
        </p:nvPicPr>
        <p:blipFill rotWithShape="1">
          <a:blip r:embed="rId4">
            <a:alphaModFix/>
          </a:blip>
          <a:srcRect b="24451" l="37240" r="15059" t="4094"/>
          <a:stretch/>
        </p:blipFill>
        <p:spPr>
          <a:xfrm>
            <a:off x="377300" y="2738375"/>
            <a:ext cx="735600" cy="735600"/>
          </a:xfrm>
          <a:prstGeom prst="ellipse">
            <a:avLst/>
          </a:prstGeom>
        </p:spPr>
      </p:pic>
      <p:sp>
        <p:nvSpPr>
          <p:cNvPr id="684" name="Google Shape;684;p61"/>
          <p:cNvSpPr txBox="1"/>
          <p:nvPr>
            <p:ph idx="1" type="subTitle"/>
          </p:nvPr>
        </p:nvSpPr>
        <p:spPr>
          <a:xfrm>
            <a:off x="1314600" y="131800"/>
            <a:ext cx="1440000" cy="360000"/>
          </a:xfrm>
          <a:prstGeom prst="rect">
            <a:avLst/>
          </a:prstGeom>
        </p:spPr>
        <p:txBody>
          <a:bodyPr anchorCtr="0" anchor="ctr" bIns="0" lIns="91425" spcFirstLastPara="1" rIns="91425" wrap="square" tIns="0">
            <a:normAutofit/>
          </a:bodyPr>
          <a:lstStyle/>
          <a:p>
            <a:pPr indent="0" lvl="0" marL="0" rtl="0" algn="l">
              <a:lnSpc>
                <a:spcPct val="115000"/>
              </a:lnSpc>
              <a:spcBef>
                <a:spcPts val="0"/>
              </a:spcBef>
              <a:spcAft>
                <a:spcPts val="0"/>
              </a:spcAft>
              <a:buSzPts val="1200"/>
              <a:buNone/>
            </a:pPr>
            <a:r>
              <a:rPr lang="en"/>
              <a:t>Overview</a:t>
            </a:r>
            <a:endParaRPr/>
          </a:p>
        </p:txBody>
      </p:sp>
      <p:pic>
        <p:nvPicPr>
          <p:cNvPr id="685" name="Google Shape;685;p61" title="IMG_7386.jpg"/>
          <p:cNvPicPr preferRelativeResize="0"/>
          <p:nvPr/>
        </p:nvPicPr>
        <p:blipFill rotWithShape="1">
          <a:blip r:embed="rId5">
            <a:alphaModFix/>
          </a:blip>
          <a:srcRect b="0" l="9742" r="9742" t="0"/>
          <a:stretch/>
        </p:blipFill>
        <p:spPr>
          <a:xfrm>
            <a:off x="4069451" y="2738386"/>
            <a:ext cx="735600" cy="735600"/>
          </a:xfrm>
          <a:prstGeom prst="ellipse">
            <a:avLst/>
          </a:prstGeom>
          <a:noFill/>
          <a:ln>
            <a:noFill/>
          </a:ln>
        </p:spPr>
      </p:pic>
      <p:pic>
        <p:nvPicPr>
          <p:cNvPr id="686" name="Google Shape;686;p61" title="IMG_1607.jpeg"/>
          <p:cNvPicPr preferRelativeResize="0"/>
          <p:nvPr/>
        </p:nvPicPr>
        <p:blipFill rotWithShape="1">
          <a:blip r:embed="rId6">
            <a:alphaModFix/>
          </a:blip>
          <a:srcRect b="25765" l="0" r="0" t="5784"/>
          <a:stretch/>
        </p:blipFill>
        <p:spPr>
          <a:xfrm>
            <a:off x="4069450" y="3789575"/>
            <a:ext cx="639000" cy="695400"/>
          </a:xfrm>
          <a:prstGeom prst="ellipse">
            <a:avLst/>
          </a:prstGeom>
          <a:noFill/>
          <a:ln>
            <a:noFill/>
          </a:ln>
        </p:spPr>
      </p:pic>
      <p:pic>
        <p:nvPicPr>
          <p:cNvPr id="687" name="Google Shape;687;p61" title="OCSS_810EQ4V1062.jpeg"/>
          <p:cNvPicPr preferRelativeResize="0"/>
          <p:nvPr/>
        </p:nvPicPr>
        <p:blipFill>
          <a:blip r:embed="rId7">
            <a:alphaModFix/>
          </a:blip>
          <a:stretch>
            <a:fillRect/>
          </a:stretch>
        </p:blipFill>
        <p:spPr>
          <a:xfrm>
            <a:off x="524950" y="3855275"/>
            <a:ext cx="639000" cy="735600"/>
          </a:xfrm>
          <a:prstGeom prst="ellipse">
            <a:avLst/>
          </a:prstGeom>
          <a:noFill/>
          <a:ln>
            <a:noFill/>
          </a:ln>
        </p:spPr>
      </p:pic>
      <p:pic>
        <p:nvPicPr>
          <p:cNvPr id="688" name="Google Shape;688;p61" title="OCSS_810EQ4V1062.jpeg"/>
          <p:cNvPicPr preferRelativeResize="0"/>
          <p:nvPr/>
        </p:nvPicPr>
        <p:blipFill>
          <a:blip r:embed="rId7">
            <a:alphaModFix/>
          </a:blip>
          <a:stretch>
            <a:fillRect/>
          </a:stretch>
        </p:blipFill>
        <p:spPr>
          <a:xfrm>
            <a:off x="524950" y="1709975"/>
            <a:ext cx="639000" cy="695400"/>
          </a:xfrm>
          <a:prstGeom prst="ellipse">
            <a:avLst/>
          </a:prstGeom>
          <a:noFill/>
          <a:ln>
            <a:noFill/>
          </a:ln>
        </p:spPr>
      </p:pic>
      <p:pic>
        <p:nvPicPr>
          <p:cNvPr id="689" name="Google Shape;689;p61" title="OCSS_810EQ4V1062.jpeg"/>
          <p:cNvPicPr preferRelativeResize="0"/>
          <p:nvPr/>
        </p:nvPicPr>
        <p:blipFill>
          <a:blip r:embed="rId7">
            <a:alphaModFix/>
          </a:blip>
          <a:stretch>
            <a:fillRect/>
          </a:stretch>
        </p:blipFill>
        <p:spPr>
          <a:xfrm>
            <a:off x="377300" y="2738400"/>
            <a:ext cx="686100" cy="695400"/>
          </a:xfrm>
          <a:prstGeom prst="ellipse">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E9FF"/>
        </a:solidFill>
      </p:bgPr>
    </p:bg>
    <p:spTree>
      <p:nvGrpSpPr>
        <p:cNvPr id="1236" name="Shape 1236"/>
        <p:cNvGrpSpPr/>
        <p:nvPr/>
      </p:nvGrpSpPr>
      <p:grpSpPr>
        <a:xfrm>
          <a:off x="0" y="0"/>
          <a:ext cx="0" cy="0"/>
          <a:chOff x="0" y="0"/>
          <a:chExt cx="0" cy="0"/>
        </a:xfrm>
      </p:grpSpPr>
      <p:sp>
        <p:nvSpPr>
          <p:cNvPr id="1237" name="Google Shape;1237;p88"/>
          <p:cNvSpPr txBox="1"/>
          <p:nvPr>
            <p:ph type="title"/>
          </p:nvPr>
        </p:nvSpPr>
        <p:spPr>
          <a:xfrm>
            <a:off x="311700" y="152225"/>
            <a:ext cx="8520600" cy="58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Possible </a:t>
            </a:r>
            <a:r>
              <a:rPr lang="en"/>
              <a:t>Evidence of Effective Practice </a:t>
            </a:r>
            <a:endParaRPr/>
          </a:p>
        </p:txBody>
      </p:sp>
      <p:sp>
        <p:nvSpPr>
          <p:cNvPr id="1238" name="Google Shape;1238;p88"/>
          <p:cNvSpPr txBox="1"/>
          <p:nvPr>
            <p:ph idx="1" type="body"/>
          </p:nvPr>
        </p:nvSpPr>
        <p:spPr>
          <a:xfrm>
            <a:off x="311700" y="667200"/>
            <a:ext cx="8754900" cy="4321500"/>
          </a:xfrm>
          <a:prstGeom prst="rect">
            <a:avLst/>
          </a:prstGeom>
        </p:spPr>
        <p:txBody>
          <a:bodyPr anchorCtr="0" anchor="t" bIns="91425" lIns="91425" spcFirstLastPara="1" rIns="91425" wrap="square" tIns="91425">
            <a:noAutofit/>
          </a:bodyPr>
          <a:lstStyle/>
          <a:p>
            <a:pPr indent="0" lvl="0" marL="0" rtl="0" algn="l">
              <a:spcBef>
                <a:spcPts val="1400"/>
              </a:spcBef>
              <a:spcAft>
                <a:spcPts val="0"/>
              </a:spcAft>
              <a:buClr>
                <a:schemeClr val="dk1"/>
              </a:buClr>
              <a:buSzPts val="1100"/>
              <a:buFont typeface="Arial"/>
              <a:buNone/>
            </a:pPr>
            <a:r>
              <a:rPr b="1" lang="en" sz="1600">
                <a:solidFill>
                  <a:schemeClr val="dk1"/>
                </a:solidFill>
              </a:rPr>
              <a:t>Domain 2: Classroom Environment</a:t>
            </a:r>
            <a:endParaRPr b="1" sz="1600">
              <a:solidFill>
                <a:schemeClr val="dk1"/>
              </a:solidFill>
            </a:endParaRPr>
          </a:p>
          <a:p>
            <a:pPr indent="0" lvl="0" marL="0" rtl="0" algn="l">
              <a:lnSpc>
                <a:spcPct val="100000"/>
              </a:lnSpc>
              <a:spcBef>
                <a:spcPts val="1200"/>
              </a:spcBef>
              <a:spcAft>
                <a:spcPts val="0"/>
              </a:spcAft>
              <a:buNone/>
            </a:pPr>
            <a:r>
              <a:rPr lang="en" sz="1400">
                <a:solidFill>
                  <a:schemeClr val="dk1"/>
                </a:solidFill>
              </a:rPr>
              <a:t>Look for:</a:t>
            </a:r>
            <a:endParaRPr sz="1400">
              <a:solidFill>
                <a:schemeClr val="dk1"/>
              </a:solidFill>
            </a:endParaRPr>
          </a:p>
          <a:p>
            <a:pPr indent="-317500" lvl="0" marL="457200" rtl="0" algn="l">
              <a:lnSpc>
                <a:spcPct val="100000"/>
              </a:lnSpc>
              <a:spcBef>
                <a:spcPts val="1200"/>
              </a:spcBef>
              <a:spcAft>
                <a:spcPts val="0"/>
              </a:spcAft>
              <a:buClr>
                <a:schemeClr val="dk1"/>
              </a:buClr>
              <a:buSzPts val="1400"/>
              <a:buChar char="●"/>
            </a:pPr>
            <a:r>
              <a:rPr lang="en" sz="1400">
                <a:solidFill>
                  <a:schemeClr val="dk1"/>
                </a:solidFill>
              </a:rPr>
              <a:t>Predictable routines</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Visual schedules</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Safe and respectful interactions</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Behavior supports matched to student needs</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Efficient coordination with paraprofessionals and nurses</a:t>
            </a:r>
            <a:endParaRPr sz="1400">
              <a:solidFill>
                <a:schemeClr val="dk1"/>
              </a:solidFill>
            </a:endParaRPr>
          </a:p>
          <a:p>
            <a:pPr indent="0" lvl="0" marL="0" rtl="0" algn="l">
              <a:lnSpc>
                <a:spcPct val="100000"/>
              </a:lnSpc>
              <a:spcBef>
                <a:spcPts val="1400"/>
              </a:spcBef>
              <a:spcAft>
                <a:spcPts val="0"/>
              </a:spcAft>
              <a:buNone/>
            </a:pPr>
            <a:r>
              <a:rPr b="1" lang="en" sz="1600">
                <a:solidFill>
                  <a:schemeClr val="dk1"/>
                </a:solidFill>
              </a:rPr>
              <a:t>Domain 3: Instruction</a:t>
            </a:r>
            <a:endParaRPr b="1" sz="1600">
              <a:solidFill>
                <a:schemeClr val="dk1"/>
              </a:solidFill>
            </a:endParaRPr>
          </a:p>
          <a:p>
            <a:pPr indent="0" lvl="0" marL="0" rtl="0" algn="l">
              <a:lnSpc>
                <a:spcPct val="100000"/>
              </a:lnSpc>
              <a:spcBef>
                <a:spcPts val="1400"/>
              </a:spcBef>
              <a:spcAft>
                <a:spcPts val="0"/>
              </a:spcAft>
              <a:buNone/>
            </a:pPr>
            <a:r>
              <a:rPr lang="en" sz="1400">
                <a:solidFill>
                  <a:schemeClr val="dk1"/>
                </a:solidFill>
              </a:rPr>
              <a:t>Look fors:</a:t>
            </a:r>
            <a:endParaRPr sz="1400">
              <a:solidFill>
                <a:schemeClr val="dk1"/>
              </a:solidFill>
            </a:endParaRPr>
          </a:p>
          <a:p>
            <a:pPr indent="-317500" lvl="0" marL="457200" rtl="0" algn="l">
              <a:lnSpc>
                <a:spcPct val="100000"/>
              </a:lnSpc>
              <a:spcBef>
                <a:spcPts val="1200"/>
              </a:spcBef>
              <a:spcAft>
                <a:spcPts val="0"/>
              </a:spcAft>
              <a:buClr>
                <a:schemeClr val="dk1"/>
              </a:buClr>
              <a:buSzPts val="1400"/>
              <a:buChar char="●"/>
            </a:pPr>
            <a:r>
              <a:rPr lang="en" sz="1400">
                <a:solidFill>
                  <a:schemeClr val="dk1"/>
                </a:solidFill>
              </a:rPr>
              <a:t>Clear learning targets (academic, functional, communication, social, or self-care)</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Adapted materials</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Frequent opportunities to respond</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Use of AAC and assistive technology</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Progress monitoring</a:t>
            </a:r>
            <a:endParaRPr sz="1400">
              <a:solidFill>
                <a:schemeClr val="dk1"/>
              </a:solidFill>
            </a:endParaRPr>
          </a:p>
          <a:p>
            <a:pPr indent="0" lvl="0" marL="0" rtl="0" algn="l">
              <a:spcBef>
                <a:spcPts val="1200"/>
              </a:spcBef>
              <a:spcAft>
                <a:spcPts val="1200"/>
              </a:spcAft>
              <a:buNone/>
            </a:pPr>
            <a:r>
              <a:t/>
            </a:r>
            <a:endParaRPr sz="21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E9FF"/>
        </a:solidFill>
      </p:bgPr>
    </p:bg>
    <p:spTree>
      <p:nvGrpSpPr>
        <p:cNvPr id="1242" name="Shape 1242"/>
        <p:cNvGrpSpPr/>
        <p:nvPr/>
      </p:nvGrpSpPr>
      <p:grpSpPr>
        <a:xfrm>
          <a:off x="0" y="0"/>
          <a:ext cx="0" cy="0"/>
          <a:chOff x="0" y="0"/>
          <a:chExt cx="0" cy="0"/>
        </a:xfrm>
      </p:grpSpPr>
      <p:sp>
        <p:nvSpPr>
          <p:cNvPr id="1243" name="Google Shape;1243;p89"/>
          <p:cNvSpPr txBox="1"/>
          <p:nvPr>
            <p:ph type="title"/>
          </p:nvPr>
        </p:nvSpPr>
        <p:spPr>
          <a:xfrm>
            <a:off x="263950" y="445025"/>
            <a:ext cx="87537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420"/>
              <a:t>Possible </a:t>
            </a:r>
            <a:r>
              <a:rPr lang="en" sz="2420"/>
              <a:t>Evidence Sources Outside of a Single Observation.</a:t>
            </a:r>
            <a:endParaRPr sz="2420"/>
          </a:p>
        </p:txBody>
      </p:sp>
      <p:sp>
        <p:nvSpPr>
          <p:cNvPr id="1244" name="Google Shape;1244;p89"/>
          <p:cNvSpPr txBox="1"/>
          <p:nvPr>
            <p:ph idx="1" type="body"/>
          </p:nvPr>
        </p:nvSpPr>
        <p:spPr>
          <a:xfrm>
            <a:off x="3416700" y="1017725"/>
            <a:ext cx="5415600" cy="3951600"/>
          </a:xfrm>
          <a:prstGeom prst="rect">
            <a:avLst/>
          </a:prstGeom>
        </p:spPr>
        <p:txBody>
          <a:bodyPr anchorCtr="0" anchor="t" bIns="91425" lIns="91425" spcFirstLastPara="1" rIns="91425" wrap="square" tIns="91425">
            <a:normAutofit fontScale="25000" lnSpcReduction="20000"/>
          </a:bodyPr>
          <a:lstStyle/>
          <a:p>
            <a:pPr indent="0" lvl="0" marL="0" rtl="0" algn="l">
              <a:spcBef>
                <a:spcPts val="1400"/>
              </a:spcBef>
              <a:spcAft>
                <a:spcPts val="0"/>
              </a:spcAft>
              <a:buNone/>
            </a:pPr>
            <a:r>
              <a:rPr b="1" lang="en" sz="6650">
                <a:solidFill>
                  <a:schemeClr val="dk1"/>
                </a:solidFill>
              </a:rPr>
              <a:t>For self-contained teachers, evaluators should review multiple evidence sources</a:t>
            </a:r>
            <a:endParaRPr b="1" sz="6650">
              <a:solidFill>
                <a:schemeClr val="dk1"/>
              </a:solidFill>
            </a:endParaRPr>
          </a:p>
          <a:p>
            <a:pPr indent="-334169" lvl="0" marL="457200" rtl="0" algn="l">
              <a:spcBef>
                <a:spcPts val="1200"/>
              </a:spcBef>
              <a:spcAft>
                <a:spcPts val="0"/>
              </a:spcAft>
              <a:buClr>
                <a:schemeClr val="dk1"/>
              </a:buClr>
              <a:buSzPct val="100000"/>
              <a:buAutoNum type="arabicPeriod"/>
            </a:pPr>
            <a:r>
              <a:rPr lang="en" sz="6650">
                <a:solidFill>
                  <a:schemeClr val="dk1"/>
                </a:solidFill>
              </a:rPr>
              <a:t>Classroom observation</a:t>
            </a:r>
            <a:endParaRPr sz="6650">
              <a:solidFill>
                <a:schemeClr val="dk1"/>
              </a:solidFill>
            </a:endParaRPr>
          </a:p>
          <a:p>
            <a:pPr indent="-334169" lvl="0" marL="457200" rtl="0" algn="l">
              <a:spcBef>
                <a:spcPts val="0"/>
              </a:spcBef>
              <a:spcAft>
                <a:spcPts val="0"/>
              </a:spcAft>
              <a:buClr>
                <a:schemeClr val="dk1"/>
              </a:buClr>
              <a:buSzPct val="100000"/>
              <a:buAutoNum type="arabicPeriod"/>
            </a:pPr>
            <a:r>
              <a:rPr lang="en" sz="6650">
                <a:solidFill>
                  <a:schemeClr val="dk1"/>
                </a:solidFill>
              </a:rPr>
              <a:t>IEP goals and progress reports</a:t>
            </a:r>
            <a:endParaRPr sz="6650">
              <a:solidFill>
                <a:schemeClr val="dk1"/>
              </a:solidFill>
            </a:endParaRPr>
          </a:p>
          <a:p>
            <a:pPr indent="-334169" lvl="0" marL="457200" rtl="0" algn="l">
              <a:spcBef>
                <a:spcPts val="0"/>
              </a:spcBef>
              <a:spcAft>
                <a:spcPts val="0"/>
              </a:spcAft>
              <a:buClr>
                <a:schemeClr val="dk1"/>
              </a:buClr>
              <a:buSzPct val="100000"/>
              <a:buAutoNum type="arabicPeriod"/>
            </a:pPr>
            <a:r>
              <a:rPr lang="en" sz="6650">
                <a:solidFill>
                  <a:schemeClr val="dk1"/>
                </a:solidFill>
              </a:rPr>
              <a:t>Data collection systems</a:t>
            </a:r>
            <a:endParaRPr sz="6650">
              <a:solidFill>
                <a:schemeClr val="dk1"/>
              </a:solidFill>
            </a:endParaRPr>
          </a:p>
          <a:p>
            <a:pPr indent="-334169" lvl="0" marL="457200" rtl="0" algn="l">
              <a:spcBef>
                <a:spcPts val="0"/>
              </a:spcBef>
              <a:spcAft>
                <a:spcPts val="0"/>
              </a:spcAft>
              <a:buClr>
                <a:schemeClr val="dk1"/>
              </a:buClr>
              <a:buSzPct val="100000"/>
              <a:buAutoNum type="arabicPeriod"/>
            </a:pPr>
            <a:r>
              <a:rPr lang="en" sz="6650">
                <a:solidFill>
                  <a:schemeClr val="dk1"/>
                </a:solidFill>
              </a:rPr>
              <a:t>AAC implementation</a:t>
            </a:r>
            <a:endParaRPr sz="6650">
              <a:solidFill>
                <a:schemeClr val="dk1"/>
              </a:solidFill>
            </a:endParaRPr>
          </a:p>
          <a:p>
            <a:pPr indent="-334169" lvl="0" marL="457200" rtl="0" algn="l">
              <a:spcBef>
                <a:spcPts val="0"/>
              </a:spcBef>
              <a:spcAft>
                <a:spcPts val="0"/>
              </a:spcAft>
              <a:buClr>
                <a:schemeClr val="dk1"/>
              </a:buClr>
              <a:buSzPct val="100000"/>
              <a:buAutoNum type="arabicPeriod"/>
            </a:pPr>
            <a:r>
              <a:rPr lang="en" sz="6650">
                <a:solidFill>
                  <a:schemeClr val="dk1"/>
                </a:solidFill>
              </a:rPr>
              <a:t>Behavior intervention plans</a:t>
            </a:r>
            <a:endParaRPr sz="6650">
              <a:solidFill>
                <a:schemeClr val="dk1"/>
              </a:solidFill>
            </a:endParaRPr>
          </a:p>
          <a:p>
            <a:pPr indent="-334169" lvl="0" marL="457200" rtl="0" algn="l">
              <a:spcBef>
                <a:spcPts val="0"/>
              </a:spcBef>
              <a:spcAft>
                <a:spcPts val="0"/>
              </a:spcAft>
              <a:buClr>
                <a:schemeClr val="dk1"/>
              </a:buClr>
              <a:buSzPct val="100000"/>
              <a:buAutoNum type="arabicPeriod"/>
            </a:pPr>
            <a:r>
              <a:rPr lang="en" sz="6650">
                <a:solidFill>
                  <a:schemeClr val="dk1"/>
                </a:solidFill>
              </a:rPr>
              <a:t>Collaboration notes with therapists, nurses, and families</a:t>
            </a:r>
            <a:endParaRPr sz="7450">
              <a:solidFill>
                <a:schemeClr val="dk1"/>
              </a:solidFill>
            </a:endParaRPr>
          </a:p>
          <a:p>
            <a:pPr indent="-334169" lvl="0" marL="457200" rtl="0" algn="l">
              <a:spcBef>
                <a:spcPts val="0"/>
              </a:spcBef>
              <a:spcAft>
                <a:spcPts val="0"/>
              </a:spcAft>
              <a:buClr>
                <a:schemeClr val="dk1"/>
              </a:buClr>
              <a:buSzPct val="100000"/>
              <a:buAutoNum type="arabicPeriod"/>
            </a:pPr>
            <a:r>
              <a:rPr lang="en" sz="6650">
                <a:solidFill>
                  <a:schemeClr val="dk1"/>
                </a:solidFill>
              </a:rPr>
              <a:t>Student work samples (including adapted responses)</a:t>
            </a:r>
            <a:endParaRPr sz="6650">
              <a:solidFill>
                <a:schemeClr val="dk1"/>
              </a:solidFill>
            </a:endParaRPr>
          </a:p>
          <a:p>
            <a:pPr indent="-334169" lvl="0" marL="457200" rtl="0" algn="l">
              <a:spcBef>
                <a:spcPts val="0"/>
              </a:spcBef>
              <a:spcAft>
                <a:spcPts val="0"/>
              </a:spcAft>
              <a:buClr>
                <a:schemeClr val="dk1"/>
              </a:buClr>
              <a:buSzPct val="100000"/>
              <a:buAutoNum type="arabicPeriod"/>
            </a:pPr>
            <a:r>
              <a:rPr lang="en" sz="6650">
                <a:solidFill>
                  <a:schemeClr val="dk1"/>
                </a:solidFill>
              </a:rPr>
              <a:t>Transition and functional skill instruction</a:t>
            </a:r>
            <a:endParaRPr sz="6650">
              <a:solidFill>
                <a:schemeClr val="dk1"/>
              </a:solidFill>
            </a:endParaRPr>
          </a:p>
          <a:p>
            <a:pPr indent="0" lvl="0" marL="0" rtl="0" algn="l">
              <a:spcBef>
                <a:spcPts val="1200"/>
              </a:spcBef>
              <a:spcAft>
                <a:spcPts val="0"/>
              </a:spcAft>
              <a:buNone/>
            </a:pPr>
            <a:r>
              <a:rPr lang="en" sz="6650">
                <a:solidFill>
                  <a:schemeClr val="dk1"/>
                </a:solidFill>
              </a:rPr>
              <a:t>Many high-impact special education practices occur outside a 20-minute observation window.</a:t>
            </a:r>
            <a:endParaRPr sz="6650">
              <a:solidFill>
                <a:schemeClr val="dk1"/>
              </a:solidFill>
            </a:endParaRPr>
          </a:p>
          <a:p>
            <a:pPr indent="0" lvl="0" marL="0" rtl="0" algn="l">
              <a:spcBef>
                <a:spcPts val="1400"/>
              </a:spcBef>
              <a:spcAft>
                <a:spcPts val="0"/>
              </a:spcAft>
              <a:buClr>
                <a:schemeClr val="dk1"/>
              </a:buClr>
              <a:buSzPct val="32353"/>
              <a:buFont typeface="Arial"/>
              <a:buNone/>
            </a:pPr>
            <a:r>
              <a:t/>
            </a:r>
            <a:endParaRPr b="1" sz="3400">
              <a:solidFill>
                <a:schemeClr val="dk1"/>
              </a:solidFill>
            </a:endParaRPr>
          </a:p>
          <a:p>
            <a:pPr indent="0" lvl="0" marL="0" rtl="0" algn="l">
              <a:spcBef>
                <a:spcPts val="400"/>
              </a:spcBef>
              <a:spcAft>
                <a:spcPts val="0"/>
              </a:spcAft>
              <a:buClr>
                <a:schemeClr val="dk1"/>
              </a:buClr>
              <a:buSzPct val="47826"/>
              <a:buFont typeface="Arial"/>
              <a:buNone/>
            </a:pPr>
            <a:r>
              <a:t/>
            </a:r>
            <a:endParaRPr sz="2300"/>
          </a:p>
          <a:p>
            <a:pPr indent="0" lvl="0" marL="0" rtl="0" algn="l">
              <a:spcBef>
                <a:spcPts val="1200"/>
              </a:spcBef>
              <a:spcAft>
                <a:spcPts val="1200"/>
              </a:spcAft>
              <a:buNone/>
            </a:pPr>
            <a:r>
              <a:t/>
            </a:r>
            <a:endParaRPr/>
          </a:p>
        </p:txBody>
      </p:sp>
      <p:pic>
        <p:nvPicPr>
          <p:cNvPr descr="Observation - Free of Charge Creative Commons Notepad 1 image" id="1245" name="Google Shape;1245;p89"/>
          <p:cNvPicPr preferRelativeResize="0"/>
          <p:nvPr/>
        </p:nvPicPr>
        <p:blipFill>
          <a:blip r:embed="rId3">
            <a:alphaModFix/>
          </a:blip>
          <a:stretch>
            <a:fillRect/>
          </a:stretch>
        </p:blipFill>
        <p:spPr>
          <a:xfrm>
            <a:off x="263950" y="1380250"/>
            <a:ext cx="3152748" cy="311785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E9FF"/>
        </a:solidFill>
      </p:bgPr>
    </p:bg>
    <p:spTree>
      <p:nvGrpSpPr>
        <p:cNvPr id="1249" name="Shape 1249"/>
        <p:cNvGrpSpPr/>
        <p:nvPr/>
      </p:nvGrpSpPr>
      <p:grpSpPr>
        <a:xfrm>
          <a:off x="0" y="0"/>
          <a:ext cx="0" cy="0"/>
          <a:chOff x="0" y="0"/>
          <a:chExt cx="0" cy="0"/>
        </a:xfrm>
      </p:grpSpPr>
      <p:sp>
        <p:nvSpPr>
          <p:cNvPr id="1250" name="Google Shape;1250;p9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Questions Evaluators Can Ask Themselves:</a:t>
            </a:r>
            <a:endParaRPr/>
          </a:p>
        </p:txBody>
      </p:sp>
      <p:sp>
        <p:nvSpPr>
          <p:cNvPr id="1251" name="Google Shape;1251;p9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293211" lvl="0" marL="457200" rtl="0" algn="l">
              <a:spcBef>
                <a:spcPts val="1200"/>
              </a:spcBef>
              <a:spcAft>
                <a:spcPts val="0"/>
              </a:spcAft>
              <a:buClr>
                <a:schemeClr val="dk1"/>
              </a:buClr>
              <a:buSzPct val="61111"/>
              <a:buAutoNum type="arabicPeriod"/>
            </a:pPr>
            <a:r>
              <a:rPr lang="en"/>
              <a:t>Are students being given meaningful opportunities to communicate and participate?</a:t>
            </a:r>
            <a:endParaRPr/>
          </a:p>
          <a:p>
            <a:pPr indent="-293211" lvl="0" marL="457200" rtl="0" algn="l">
              <a:spcBef>
                <a:spcPts val="0"/>
              </a:spcBef>
              <a:spcAft>
                <a:spcPts val="0"/>
              </a:spcAft>
              <a:buClr>
                <a:schemeClr val="dk1"/>
              </a:buClr>
              <a:buSzPct val="61111"/>
              <a:buAutoNum type="arabicPeriod"/>
            </a:pPr>
            <a:r>
              <a:rPr lang="en"/>
              <a:t>Is the teacher using specialized instructional practices appropriate for these learners?</a:t>
            </a:r>
            <a:endParaRPr/>
          </a:p>
          <a:p>
            <a:pPr indent="-293211" lvl="0" marL="457200" rtl="0" algn="l">
              <a:spcBef>
                <a:spcPts val="0"/>
              </a:spcBef>
              <a:spcAft>
                <a:spcPts val="0"/>
              </a:spcAft>
              <a:buClr>
                <a:schemeClr val="dk1"/>
              </a:buClr>
              <a:buSzPct val="61111"/>
              <a:buAutoNum type="arabicPeriod"/>
            </a:pPr>
            <a:r>
              <a:rPr lang="en"/>
              <a:t>Are supports enabling access rather than creating dependence?</a:t>
            </a:r>
            <a:endParaRPr/>
          </a:p>
          <a:p>
            <a:pPr indent="-293211" lvl="0" marL="457200" rtl="0" algn="l">
              <a:spcBef>
                <a:spcPts val="0"/>
              </a:spcBef>
              <a:spcAft>
                <a:spcPts val="0"/>
              </a:spcAft>
              <a:buClr>
                <a:schemeClr val="dk1"/>
              </a:buClr>
              <a:buSzPct val="61111"/>
              <a:buAutoNum type="arabicPeriod"/>
            </a:pPr>
            <a:r>
              <a:rPr lang="en"/>
              <a:t>Is there evidence of growth, progress, or increased access over time?</a:t>
            </a:r>
            <a:endParaRPr/>
          </a:p>
          <a:p>
            <a:pPr indent="-293211" lvl="0" marL="457200" rtl="0" algn="l">
              <a:spcBef>
                <a:spcPts val="0"/>
              </a:spcBef>
              <a:spcAft>
                <a:spcPts val="0"/>
              </a:spcAft>
              <a:buClr>
                <a:schemeClr val="dk1"/>
              </a:buClr>
              <a:buSzPct val="61111"/>
              <a:buAutoNum type="arabicPeriod"/>
            </a:pPr>
            <a:r>
              <a:rPr lang="en"/>
              <a:t>Is the classroom organized to meet medical, behavioral, communication, and academic needs simultaneously?</a:t>
            </a:r>
            <a:endParaRPr/>
          </a:p>
          <a:p>
            <a:pPr indent="0" lvl="0" marL="0" rtl="0" algn="l">
              <a:spcBef>
                <a:spcPts val="1200"/>
              </a:spcBef>
              <a:spcAft>
                <a:spcPts val="0"/>
              </a:spcAft>
              <a:buClr>
                <a:schemeClr val="dk1"/>
              </a:buClr>
              <a:buSzPct val="61111"/>
              <a:buFont typeface="Arial"/>
              <a:buNone/>
            </a:pPr>
            <a:r>
              <a:rPr b="1" lang="en"/>
              <a:t>If the answer is yes to most of these questions, the teacher is demonstrating strong professional practice even if the evidence looks different from a general education classroom.</a:t>
            </a:r>
            <a:endParaRPr b="1"/>
          </a:p>
          <a:p>
            <a:pPr indent="0" lvl="0" marL="0" rtl="0" algn="l">
              <a:spcBef>
                <a:spcPts val="1200"/>
              </a:spcBef>
              <a:spcAft>
                <a:spcPts val="120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255" name="Shape 1255"/>
        <p:cNvGrpSpPr/>
        <p:nvPr/>
      </p:nvGrpSpPr>
      <p:grpSpPr>
        <a:xfrm>
          <a:off x="0" y="0"/>
          <a:ext cx="0" cy="0"/>
          <a:chOff x="0" y="0"/>
          <a:chExt cx="0" cy="0"/>
        </a:xfrm>
      </p:grpSpPr>
      <p:sp>
        <p:nvSpPr>
          <p:cNvPr id="1256" name="Google Shape;1256;p91"/>
          <p:cNvSpPr/>
          <p:nvPr/>
        </p:nvSpPr>
        <p:spPr>
          <a:xfrm>
            <a:off x="912237" y="131788"/>
            <a:ext cx="2245995" cy="360013"/>
          </a:xfrm>
          <a:custGeom>
            <a:rect b="b" l="l" r="r" t="t"/>
            <a:pathLst>
              <a:path extrusionOk="0" h="45745" w="28575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Hanken Grotesk"/>
              <a:ea typeface="Hanken Grotesk"/>
              <a:cs typeface="Hanken Grotesk"/>
              <a:sym typeface="Hanken Grotesk"/>
            </a:endParaRPr>
          </a:p>
        </p:txBody>
      </p:sp>
      <p:sp>
        <p:nvSpPr>
          <p:cNvPr id="1257" name="Google Shape;1257;p91"/>
          <p:cNvSpPr txBox="1"/>
          <p:nvPr>
            <p:ph type="title"/>
          </p:nvPr>
        </p:nvSpPr>
        <p:spPr>
          <a:xfrm>
            <a:off x="609600" y="491800"/>
            <a:ext cx="7916400" cy="2743200"/>
          </a:xfrm>
          <a:prstGeom prst="rect">
            <a:avLst/>
          </a:prstGeom>
          <a:solidFill>
            <a:schemeClr val="lt1"/>
          </a:solidFill>
        </p:spPr>
        <p:txBody>
          <a:bodyPr anchorCtr="0" anchor="b" bIns="0" lIns="0" spcFirstLastPara="1" rIns="0" wrap="square" tIns="0">
            <a:noAutofit/>
          </a:bodyPr>
          <a:lstStyle/>
          <a:p>
            <a:pPr indent="0" lvl="0" marL="0" rtl="0" algn="l">
              <a:lnSpc>
                <a:spcPct val="80000"/>
              </a:lnSpc>
              <a:spcBef>
                <a:spcPts val="0"/>
              </a:spcBef>
              <a:spcAft>
                <a:spcPts val="0"/>
              </a:spcAft>
              <a:buSzPts val="8000"/>
              <a:buNone/>
            </a:pPr>
            <a:br>
              <a:rPr lang="en"/>
            </a:br>
            <a:r>
              <a:rPr lang="en"/>
              <a:t>Thank you!</a:t>
            </a:r>
            <a:endParaRPr/>
          </a:p>
        </p:txBody>
      </p:sp>
      <p:cxnSp>
        <p:nvCxnSpPr>
          <p:cNvPr id="1258" name="Google Shape;1258;p91"/>
          <p:cNvCxnSpPr/>
          <p:nvPr/>
        </p:nvCxnSpPr>
        <p:spPr>
          <a:xfrm rot="10800000">
            <a:off x="593700" y="3671900"/>
            <a:ext cx="7948200" cy="0"/>
          </a:xfrm>
          <a:prstGeom prst="straightConnector1">
            <a:avLst/>
          </a:prstGeom>
          <a:noFill/>
          <a:ln cap="flat" cmpd="sng" w="9525">
            <a:solidFill>
              <a:schemeClr val="dk1"/>
            </a:solidFill>
            <a:prstDash val="solid"/>
            <a:round/>
            <a:headEnd len="sm" w="sm" type="none"/>
            <a:tailEnd len="sm" w="sm" type="none"/>
          </a:ln>
        </p:spPr>
      </p:cxnSp>
      <p:pic>
        <p:nvPicPr>
          <p:cNvPr id="1259" name="Google Shape;1259;p91" title="Screenshot 2026-06-24 at 10.06.04 PM.png"/>
          <p:cNvPicPr preferRelativeResize="0"/>
          <p:nvPr/>
        </p:nvPicPr>
        <p:blipFill>
          <a:blip r:embed="rId3">
            <a:alphaModFix/>
          </a:blip>
          <a:stretch>
            <a:fillRect/>
          </a:stretch>
        </p:blipFill>
        <p:spPr>
          <a:xfrm>
            <a:off x="673250" y="3817575"/>
            <a:ext cx="4307475" cy="1163150"/>
          </a:xfrm>
          <a:prstGeom prst="rect">
            <a:avLst/>
          </a:prstGeom>
          <a:noFill/>
          <a:ln>
            <a:noFill/>
          </a:ln>
        </p:spPr>
      </p:pic>
      <p:pic>
        <p:nvPicPr>
          <p:cNvPr id="1260" name="Google Shape;1260;p91"/>
          <p:cNvPicPr preferRelativeResize="0"/>
          <p:nvPr/>
        </p:nvPicPr>
        <p:blipFill>
          <a:blip r:embed="rId4">
            <a:alphaModFix/>
          </a:blip>
          <a:stretch>
            <a:fillRect/>
          </a:stretch>
        </p:blipFill>
        <p:spPr>
          <a:xfrm>
            <a:off x="5957925" y="1020975"/>
            <a:ext cx="2568084" cy="2743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62"/>
          <p:cNvSpPr txBox="1"/>
          <p:nvPr>
            <p:ph type="title"/>
          </p:nvPr>
        </p:nvSpPr>
        <p:spPr>
          <a:xfrm>
            <a:off x="1399000" y="2326700"/>
            <a:ext cx="7477200" cy="497400"/>
          </a:xfrm>
          <a:prstGeom prst="rect">
            <a:avLst/>
          </a:prstGeom>
        </p:spPr>
        <p:txBody>
          <a:bodyPr anchorCtr="0" anchor="t" bIns="0" lIns="91425" spcFirstLastPara="1" rIns="91425" wrap="square" tIns="0">
            <a:noAutofit/>
          </a:bodyPr>
          <a:lstStyle/>
          <a:p>
            <a:pPr indent="0" lvl="0" marL="0" rtl="0" algn="l">
              <a:spcBef>
                <a:spcPts val="0"/>
              </a:spcBef>
              <a:spcAft>
                <a:spcPts val="0"/>
              </a:spcAft>
              <a:buSzPts val="990"/>
              <a:buNone/>
            </a:pPr>
            <a:r>
              <a:rPr lang="en" sz="2980"/>
              <a:t>Strategies in place for </a:t>
            </a:r>
            <a:r>
              <a:rPr lang="en" sz="2980"/>
              <a:t>achievement</a:t>
            </a:r>
            <a:r>
              <a:rPr lang="en" sz="2980"/>
              <a:t> of goal</a:t>
            </a:r>
            <a:endParaRPr sz="2980"/>
          </a:p>
        </p:txBody>
      </p:sp>
      <p:sp>
        <p:nvSpPr>
          <p:cNvPr id="695" name="Google Shape;695;p62"/>
          <p:cNvSpPr txBox="1"/>
          <p:nvPr>
            <p:ph idx="5" type="title"/>
          </p:nvPr>
        </p:nvSpPr>
        <p:spPr>
          <a:xfrm>
            <a:off x="1399000" y="3779025"/>
            <a:ext cx="6881700" cy="774000"/>
          </a:xfrm>
          <a:prstGeom prst="rect">
            <a:avLst/>
          </a:prstGeom>
        </p:spPr>
        <p:txBody>
          <a:bodyPr anchorCtr="0" anchor="t" bIns="0" lIns="91425" spcFirstLastPara="1" rIns="91425" wrap="square" tIns="0">
            <a:normAutofit/>
          </a:bodyPr>
          <a:lstStyle/>
          <a:p>
            <a:pPr indent="0" lvl="0" marL="0" rtl="0" algn="l">
              <a:spcBef>
                <a:spcPts val="0"/>
              </a:spcBef>
              <a:spcAft>
                <a:spcPts val="0"/>
              </a:spcAft>
              <a:buNone/>
            </a:pPr>
            <a:r>
              <a:rPr lang="en" sz="3500"/>
              <a:t>Post-Conference Questions</a:t>
            </a:r>
            <a:endParaRPr sz="3500"/>
          </a:p>
        </p:txBody>
      </p:sp>
      <p:sp>
        <p:nvSpPr>
          <p:cNvPr id="696" name="Google Shape;696;p62"/>
          <p:cNvSpPr txBox="1"/>
          <p:nvPr>
            <p:ph idx="6" type="title"/>
          </p:nvPr>
        </p:nvSpPr>
        <p:spPr>
          <a:xfrm>
            <a:off x="1399000" y="859000"/>
            <a:ext cx="5589300" cy="616800"/>
          </a:xfrm>
          <a:prstGeom prst="rect">
            <a:avLst/>
          </a:prstGeom>
        </p:spPr>
        <p:txBody>
          <a:bodyPr anchorCtr="0" anchor="t" bIns="0" lIns="91425" spcFirstLastPara="1" rIns="91425" wrap="square" tIns="0">
            <a:normAutofit/>
          </a:bodyPr>
          <a:lstStyle/>
          <a:p>
            <a:pPr indent="0" lvl="0" marL="0" rtl="0" algn="l">
              <a:spcBef>
                <a:spcPts val="0"/>
              </a:spcBef>
              <a:spcAft>
                <a:spcPts val="0"/>
              </a:spcAft>
              <a:buNone/>
            </a:pPr>
            <a:r>
              <a:rPr lang="en" sz="3500"/>
              <a:t>Pre-Conference Questions</a:t>
            </a:r>
            <a:endParaRPr sz="3500"/>
          </a:p>
        </p:txBody>
      </p:sp>
      <p:sp>
        <p:nvSpPr>
          <p:cNvPr id="697" name="Google Shape;697;p62"/>
          <p:cNvSpPr txBox="1"/>
          <p:nvPr>
            <p:ph idx="16" type="body"/>
          </p:nvPr>
        </p:nvSpPr>
        <p:spPr>
          <a:xfrm>
            <a:off x="3060150" y="1598250"/>
            <a:ext cx="5311800" cy="403500"/>
          </a:xfrm>
          <a:prstGeom prst="rect">
            <a:avLst/>
          </a:prstGeom>
        </p:spPr>
        <p:txBody>
          <a:bodyPr anchorCtr="0" anchor="t" bIns="91425" lIns="91425" spcFirstLastPara="1" rIns="91425" wrap="square" tIns="0">
            <a:noAutofit/>
          </a:bodyPr>
          <a:lstStyle/>
          <a:p>
            <a:pPr indent="0" lvl="0" marL="0" rtl="0" algn="l">
              <a:lnSpc>
                <a:spcPct val="95000"/>
              </a:lnSpc>
              <a:spcBef>
                <a:spcPts val="0"/>
              </a:spcBef>
              <a:spcAft>
                <a:spcPts val="0"/>
              </a:spcAft>
              <a:buSzPts val="853"/>
              <a:buNone/>
            </a:pPr>
            <a:r>
              <a:rPr lang="en" sz="1408"/>
              <a:t>Pre-Conferencing Questions </a:t>
            </a:r>
            <a:r>
              <a:rPr lang="en" sz="1408"/>
              <a:t>pertaining to review, prior experience, any look fors and what the goal is for the session</a:t>
            </a:r>
            <a:endParaRPr sz="1408"/>
          </a:p>
        </p:txBody>
      </p:sp>
      <p:sp>
        <p:nvSpPr>
          <p:cNvPr id="698" name="Google Shape;698;p62"/>
          <p:cNvSpPr txBox="1"/>
          <p:nvPr>
            <p:ph idx="17" type="body"/>
          </p:nvPr>
        </p:nvSpPr>
        <p:spPr>
          <a:xfrm>
            <a:off x="3060150" y="2824100"/>
            <a:ext cx="5589300" cy="497400"/>
          </a:xfrm>
          <a:prstGeom prst="rect">
            <a:avLst/>
          </a:prstGeom>
        </p:spPr>
        <p:txBody>
          <a:bodyPr anchorCtr="0" anchor="t" bIns="91425" lIns="91425" spcFirstLastPara="1" rIns="91425" wrap="square" tIns="0">
            <a:noAutofit/>
          </a:bodyPr>
          <a:lstStyle/>
          <a:p>
            <a:pPr indent="0" lvl="0" marL="0" rtl="0" algn="l">
              <a:lnSpc>
                <a:spcPct val="105000"/>
              </a:lnSpc>
              <a:spcBef>
                <a:spcPts val="0"/>
              </a:spcBef>
              <a:spcAft>
                <a:spcPts val="0"/>
              </a:spcAft>
              <a:buSzPts val="770"/>
              <a:buNone/>
            </a:pPr>
            <a:r>
              <a:rPr lang="en" sz="1280"/>
              <a:t>Look for modifications in place to accomplish the outcome.  Look for practices and </a:t>
            </a:r>
            <a:r>
              <a:rPr lang="en" sz="1280"/>
              <a:t>arrangements</a:t>
            </a:r>
            <a:r>
              <a:rPr lang="en" sz="1280"/>
              <a:t> these co-staff have in place as they work together</a:t>
            </a:r>
            <a:endParaRPr sz="1280"/>
          </a:p>
        </p:txBody>
      </p:sp>
      <p:sp>
        <p:nvSpPr>
          <p:cNvPr id="699" name="Google Shape;699;p62"/>
          <p:cNvSpPr txBox="1"/>
          <p:nvPr>
            <p:ph idx="18" type="body"/>
          </p:nvPr>
        </p:nvSpPr>
        <p:spPr>
          <a:xfrm>
            <a:off x="3060150" y="4553025"/>
            <a:ext cx="5311800" cy="403500"/>
          </a:xfrm>
          <a:prstGeom prst="rect">
            <a:avLst/>
          </a:prstGeom>
        </p:spPr>
        <p:txBody>
          <a:bodyPr anchorCtr="0" anchor="t" bIns="91425" lIns="91425" spcFirstLastPara="1" rIns="91425" wrap="square" tIns="0">
            <a:noAutofit/>
          </a:bodyPr>
          <a:lstStyle/>
          <a:p>
            <a:pPr indent="0" lvl="0" marL="0" rtl="0" algn="l">
              <a:lnSpc>
                <a:spcPct val="95000"/>
              </a:lnSpc>
              <a:spcBef>
                <a:spcPts val="0"/>
              </a:spcBef>
              <a:spcAft>
                <a:spcPts val="0"/>
              </a:spcAft>
              <a:buSzPts val="853"/>
              <a:buNone/>
            </a:pPr>
            <a:r>
              <a:rPr lang="en" sz="1408"/>
              <a:t>What went well    How do we know the outcomes were </a:t>
            </a:r>
            <a:r>
              <a:rPr lang="en" sz="1408"/>
              <a:t>achieved</a:t>
            </a:r>
            <a:r>
              <a:rPr lang="en" sz="1408"/>
              <a:t> Discussion on </a:t>
            </a:r>
            <a:r>
              <a:rPr lang="en" sz="1408"/>
              <a:t>strategies</a:t>
            </a:r>
            <a:r>
              <a:rPr lang="en" sz="1408"/>
              <a:t> used  Next steps to support</a:t>
            </a:r>
            <a:endParaRPr sz="1408"/>
          </a:p>
        </p:txBody>
      </p:sp>
      <p:sp>
        <p:nvSpPr>
          <p:cNvPr id="700" name="Google Shape;700;p62"/>
          <p:cNvSpPr txBox="1"/>
          <p:nvPr/>
        </p:nvSpPr>
        <p:spPr>
          <a:xfrm>
            <a:off x="1554800" y="81350"/>
            <a:ext cx="3977400" cy="35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u="sng">
                <a:solidFill>
                  <a:srgbClr val="840D35"/>
                </a:solidFill>
                <a:latin typeface="Hanken Grotesk"/>
                <a:ea typeface="Hanken Grotesk"/>
                <a:cs typeface="Hanken Grotesk"/>
                <a:sym typeface="Hanken Grotesk"/>
                <a:hlinkClick r:id="rId3">
                  <a:extLst>
                    <a:ext uri="{A12FA001-AC4F-418D-AE19-62706E023703}">
                      <ahyp:hlinkClr val="tx"/>
                    </a:ext>
                  </a:extLst>
                </a:hlinkClick>
              </a:rPr>
              <a:t>Lesson Observation</a:t>
            </a:r>
            <a:endParaRPr sz="2300">
              <a:solidFill>
                <a:srgbClr val="840D35"/>
              </a:solidFill>
              <a:latin typeface="Hanken Grotesk"/>
              <a:ea typeface="Hanken Grotesk"/>
              <a:cs typeface="Hanken Grotesk"/>
              <a:sym typeface="Hanken Grotes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63"/>
          <p:cNvSpPr/>
          <p:nvPr/>
        </p:nvSpPr>
        <p:spPr>
          <a:xfrm>
            <a:off x="1102800" y="1130531"/>
            <a:ext cx="6938400" cy="2469000"/>
          </a:xfrm>
          <a:prstGeom prst="roundRect">
            <a:avLst>
              <a:gd fmla="val 16667" name="adj"/>
            </a:avLst>
          </a:prstGeom>
          <a:solidFill>
            <a:srgbClr val="0B539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600">
                <a:solidFill>
                  <a:schemeClr val="lt1"/>
                </a:solidFill>
              </a:rPr>
              <a:t>Student Scenarios</a:t>
            </a:r>
            <a:endParaRPr b="1" sz="2600">
              <a:solidFill>
                <a:schemeClr val="lt1"/>
              </a:solidFill>
            </a:endParaRPr>
          </a:p>
          <a:p>
            <a:pPr indent="0" lvl="0" marL="0" rtl="0" algn="ctr">
              <a:spcBef>
                <a:spcPts val="0"/>
              </a:spcBef>
              <a:spcAft>
                <a:spcPts val="0"/>
              </a:spcAft>
              <a:buNone/>
            </a:pPr>
            <a:r>
              <a:t/>
            </a:r>
            <a:endParaRPr sz="2200">
              <a:solidFill>
                <a:schemeClr val="lt1"/>
              </a:solidFill>
            </a:endParaRPr>
          </a:p>
          <a:p>
            <a:pPr indent="0" lvl="0" marL="0" rtl="0" algn="ctr">
              <a:spcBef>
                <a:spcPts val="0"/>
              </a:spcBef>
              <a:spcAft>
                <a:spcPts val="0"/>
              </a:spcAft>
              <a:buNone/>
            </a:pPr>
            <a:r>
              <a:rPr lang="en" sz="2200">
                <a:solidFill>
                  <a:schemeClr val="lt1"/>
                </a:solidFill>
              </a:rPr>
              <a:t>The following examples show some possible ways students could be supported.  Example IEP documentation is also provided, but there are many additional ways that supports could be provided.</a:t>
            </a:r>
            <a:endParaRPr sz="22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64"/>
          <p:cNvSpPr/>
          <p:nvPr/>
        </p:nvSpPr>
        <p:spPr>
          <a:xfrm>
            <a:off x="6618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64"/>
          <p:cNvSpPr/>
          <p:nvPr/>
        </p:nvSpPr>
        <p:spPr>
          <a:xfrm>
            <a:off x="890425" y="851738"/>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64"/>
          <p:cNvSpPr/>
          <p:nvPr/>
        </p:nvSpPr>
        <p:spPr>
          <a:xfrm>
            <a:off x="6618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64"/>
          <p:cNvSpPr/>
          <p:nvPr/>
        </p:nvSpPr>
        <p:spPr>
          <a:xfrm>
            <a:off x="6618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64"/>
          <p:cNvSpPr/>
          <p:nvPr/>
        </p:nvSpPr>
        <p:spPr>
          <a:xfrm>
            <a:off x="6618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64"/>
          <p:cNvSpPr/>
          <p:nvPr/>
        </p:nvSpPr>
        <p:spPr>
          <a:xfrm>
            <a:off x="38260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64"/>
          <p:cNvSpPr/>
          <p:nvPr/>
        </p:nvSpPr>
        <p:spPr>
          <a:xfrm>
            <a:off x="38260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64"/>
          <p:cNvSpPr/>
          <p:nvPr/>
        </p:nvSpPr>
        <p:spPr>
          <a:xfrm>
            <a:off x="38260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64"/>
          <p:cNvSpPr/>
          <p:nvPr/>
        </p:nvSpPr>
        <p:spPr>
          <a:xfrm>
            <a:off x="712280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64"/>
          <p:cNvSpPr/>
          <p:nvPr/>
        </p:nvSpPr>
        <p:spPr>
          <a:xfrm>
            <a:off x="712280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64"/>
          <p:cNvSpPr/>
          <p:nvPr/>
        </p:nvSpPr>
        <p:spPr>
          <a:xfrm>
            <a:off x="712280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64"/>
          <p:cNvSpPr/>
          <p:nvPr/>
        </p:nvSpPr>
        <p:spPr>
          <a:xfrm>
            <a:off x="38260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64"/>
          <p:cNvSpPr/>
          <p:nvPr/>
        </p:nvSpPr>
        <p:spPr>
          <a:xfrm>
            <a:off x="712280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64"/>
          <p:cNvSpPr/>
          <p:nvPr/>
        </p:nvSpPr>
        <p:spPr>
          <a:xfrm>
            <a:off x="16684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64"/>
          <p:cNvSpPr/>
          <p:nvPr/>
        </p:nvSpPr>
        <p:spPr>
          <a:xfrm>
            <a:off x="8153500" y="1949625"/>
            <a:ext cx="336900" cy="243600"/>
          </a:xfrm>
          <a:prstGeom prst="smileyFace">
            <a:avLst>
              <a:gd fmla="val 4653" name="adj"/>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64"/>
          <p:cNvSpPr/>
          <p:nvPr/>
        </p:nvSpPr>
        <p:spPr>
          <a:xfrm>
            <a:off x="8153425" y="1430775"/>
            <a:ext cx="336900" cy="243600"/>
          </a:xfrm>
          <a:prstGeom prst="smileyFace">
            <a:avLst>
              <a:gd fmla="val 4653" name="adj"/>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64"/>
          <p:cNvSpPr/>
          <p:nvPr/>
        </p:nvSpPr>
        <p:spPr>
          <a:xfrm>
            <a:off x="8153500" y="851738"/>
            <a:ext cx="336900" cy="243600"/>
          </a:xfrm>
          <a:prstGeom prst="smileyFace">
            <a:avLst>
              <a:gd fmla="val 4653" name="adj"/>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64"/>
          <p:cNvSpPr/>
          <p:nvPr/>
        </p:nvSpPr>
        <p:spPr>
          <a:xfrm>
            <a:off x="73032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64"/>
          <p:cNvSpPr/>
          <p:nvPr/>
        </p:nvSpPr>
        <p:spPr>
          <a:xfrm>
            <a:off x="4788650" y="851738"/>
            <a:ext cx="336900" cy="243600"/>
          </a:xfrm>
          <a:prstGeom prst="smileyFace">
            <a:avLst>
              <a:gd fmla="val 4653" name="adj"/>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64"/>
          <p:cNvSpPr/>
          <p:nvPr/>
        </p:nvSpPr>
        <p:spPr>
          <a:xfrm>
            <a:off x="1636375" y="1430779"/>
            <a:ext cx="336900" cy="243600"/>
          </a:xfrm>
          <a:prstGeom prst="smileyFace">
            <a:avLst>
              <a:gd fmla="val 4653" name="adj"/>
            </a:avLst>
          </a:prstGeom>
          <a:solidFill>
            <a:srgbClr val="D5A6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64"/>
          <p:cNvSpPr/>
          <p:nvPr/>
        </p:nvSpPr>
        <p:spPr>
          <a:xfrm>
            <a:off x="882400" y="1934569"/>
            <a:ext cx="336900" cy="243600"/>
          </a:xfrm>
          <a:prstGeom prst="smileyFace">
            <a:avLst>
              <a:gd fmla="val 4653" name="adj"/>
            </a:avLst>
          </a:prstGeom>
          <a:solidFill>
            <a:srgbClr val="E6B8A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64"/>
          <p:cNvSpPr/>
          <p:nvPr/>
        </p:nvSpPr>
        <p:spPr>
          <a:xfrm>
            <a:off x="7303275" y="2495550"/>
            <a:ext cx="336900" cy="243600"/>
          </a:xfrm>
          <a:prstGeom prst="smileyFace">
            <a:avLst>
              <a:gd fmla="val 4653" name="adj"/>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64"/>
          <p:cNvSpPr/>
          <p:nvPr/>
        </p:nvSpPr>
        <p:spPr>
          <a:xfrm>
            <a:off x="4002600" y="1423238"/>
            <a:ext cx="336900" cy="243600"/>
          </a:xfrm>
          <a:prstGeom prst="smileyFace">
            <a:avLst>
              <a:gd fmla="val 4653"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64"/>
          <p:cNvSpPr/>
          <p:nvPr/>
        </p:nvSpPr>
        <p:spPr>
          <a:xfrm>
            <a:off x="882400" y="2482031"/>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64"/>
          <p:cNvSpPr/>
          <p:nvPr/>
        </p:nvSpPr>
        <p:spPr>
          <a:xfrm>
            <a:off x="4788650" y="2462494"/>
            <a:ext cx="336900" cy="243600"/>
          </a:xfrm>
          <a:prstGeom prst="smileyFace">
            <a:avLst>
              <a:gd fmla="val 4653"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64"/>
          <p:cNvSpPr/>
          <p:nvPr/>
        </p:nvSpPr>
        <p:spPr>
          <a:xfrm>
            <a:off x="4002600" y="1949625"/>
            <a:ext cx="336900" cy="243600"/>
          </a:xfrm>
          <a:prstGeom prst="smileyFace">
            <a:avLst>
              <a:gd fmla="val 4653" name="adj"/>
            </a:avLst>
          </a:prstGeom>
          <a:solidFill>
            <a:srgbClr val="6FA8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64"/>
          <p:cNvSpPr/>
          <p:nvPr/>
        </p:nvSpPr>
        <p:spPr>
          <a:xfrm>
            <a:off x="7251100" y="1418745"/>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64"/>
          <p:cNvSpPr/>
          <p:nvPr/>
        </p:nvSpPr>
        <p:spPr>
          <a:xfrm>
            <a:off x="7303275"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64"/>
          <p:cNvSpPr/>
          <p:nvPr/>
        </p:nvSpPr>
        <p:spPr>
          <a:xfrm>
            <a:off x="8153425" y="2495555"/>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64"/>
          <p:cNvSpPr/>
          <p:nvPr/>
        </p:nvSpPr>
        <p:spPr>
          <a:xfrm>
            <a:off x="4006630" y="851745"/>
            <a:ext cx="336900" cy="243600"/>
          </a:xfrm>
          <a:prstGeom prst="smileyFace">
            <a:avLst>
              <a:gd fmla="val 4653" name="adj"/>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64"/>
          <p:cNvSpPr/>
          <p:nvPr/>
        </p:nvSpPr>
        <p:spPr>
          <a:xfrm>
            <a:off x="4788650"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64"/>
          <p:cNvSpPr/>
          <p:nvPr/>
        </p:nvSpPr>
        <p:spPr>
          <a:xfrm>
            <a:off x="4002600" y="2491050"/>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64"/>
          <p:cNvSpPr/>
          <p:nvPr/>
        </p:nvSpPr>
        <p:spPr>
          <a:xfrm>
            <a:off x="882400" y="1432254"/>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64"/>
          <p:cNvSpPr/>
          <p:nvPr/>
        </p:nvSpPr>
        <p:spPr>
          <a:xfrm>
            <a:off x="4788654" y="1418719"/>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64"/>
          <p:cNvSpPr/>
          <p:nvPr/>
        </p:nvSpPr>
        <p:spPr>
          <a:xfrm>
            <a:off x="1636375" y="1949625"/>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64"/>
          <p:cNvSpPr/>
          <p:nvPr/>
        </p:nvSpPr>
        <p:spPr>
          <a:xfrm>
            <a:off x="1684300" y="2483513"/>
            <a:ext cx="336900" cy="243600"/>
          </a:xfrm>
          <a:prstGeom prst="smileyFace">
            <a:avLst>
              <a:gd fmla="val 4653" name="adj"/>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6" name="Google Shape;746;p64"/>
          <p:cNvPicPr preferRelativeResize="0"/>
          <p:nvPr/>
        </p:nvPicPr>
        <p:blipFill>
          <a:blip r:embed="rId3">
            <a:alphaModFix/>
          </a:blip>
          <a:stretch>
            <a:fillRect/>
          </a:stretch>
        </p:blipFill>
        <p:spPr>
          <a:xfrm>
            <a:off x="5914174" y="501263"/>
            <a:ext cx="594675" cy="725737"/>
          </a:xfrm>
          <a:prstGeom prst="rect">
            <a:avLst/>
          </a:prstGeom>
          <a:noFill/>
          <a:ln>
            <a:noFill/>
          </a:ln>
        </p:spPr>
      </p:pic>
      <p:sp>
        <p:nvSpPr>
          <p:cNvPr id="747" name="Google Shape;747;p64"/>
          <p:cNvSpPr txBox="1"/>
          <p:nvPr/>
        </p:nvSpPr>
        <p:spPr>
          <a:xfrm>
            <a:off x="3740850" y="3512719"/>
            <a:ext cx="4544400" cy="98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t>Mr. Golden has twenty-four students in his seventh grade literacy class.</a:t>
            </a:r>
            <a:endParaRPr sz="2400"/>
          </a:p>
        </p:txBody>
      </p:sp>
      <p:sp>
        <p:nvSpPr>
          <p:cNvPr id="748" name="Google Shape;748;p64"/>
          <p:cNvSpPr/>
          <p:nvPr/>
        </p:nvSpPr>
        <p:spPr>
          <a:xfrm>
            <a:off x="8153500" y="851738"/>
            <a:ext cx="336900" cy="243600"/>
          </a:xfrm>
          <a:prstGeom prst="smileyFace">
            <a:avLst>
              <a:gd fmla="val 4653" name="adj"/>
            </a:avLst>
          </a:prstGeom>
          <a:solidFill>
            <a:srgbClr val="351C75"/>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64"/>
          <p:cNvSpPr/>
          <p:nvPr/>
        </p:nvSpPr>
        <p:spPr>
          <a:xfrm>
            <a:off x="882400" y="1432254"/>
            <a:ext cx="336900" cy="243600"/>
          </a:xfrm>
          <a:prstGeom prst="smileyFace">
            <a:avLst>
              <a:gd fmla="val 4653"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65"/>
          <p:cNvSpPr/>
          <p:nvPr/>
        </p:nvSpPr>
        <p:spPr>
          <a:xfrm>
            <a:off x="6618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65"/>
          <p:cNvSpPr/>
          <p:nvPr/>
        </p:nvSpPr>
        <p:spPr>
          <a:xfrm>
            <a:off x="890425" y="851738"/>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65"/>
          <p:cNvSpPr/>
          <p:nvPr/>
        </p:nvSpPr>
        <p:spPr>
          <a:xfrm>
            <a:off x="6618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65"/>
          <p:cNvSpPr/>
          <p:nvPr/>
        </p:nvSpPr>
        <p:spPr>
          <a:xfrm>
            <a:off x="6618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65"/>
          <p:cNvSpPr/>
          <p:nvPr/>
        </p:nvSpPr>
        <p:spPr>
          <a:xfrm>
            <a:off x="6618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65"/>
          <p:cNvSpPr/>
          <p:nvPr/>
        </p:nvSpPr>
        <p:spPr>
          <a:xfrm>
            <a:off x="38260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65"/>
          <p:cNvSpPr/>
          <p:nvPr/>
        </p:nvSpPr>
        <p:spPr>
          <a:xfrm>
            <a:off x="38260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65"/>
          <p:cNvSpPr/>
          <p:nvPr/>
        </p:nvSpPr>
        <p:spPr>
          <a:xfrm>
            <a:off x="38260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65"/>
          <p:cNvSpPr/>
          <p:nvPr/>
        </p:nvSpPr>
        <p:spPr>
          <a:xfrm>
            <a:off x="712280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65"/>
          <p:cNvSpPr/>
          <p:nvPr/>
        </p:nvSpPr>
        <p:spPr>
          <a:xfrm>
            <a:off x="712280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65"/>
          <p:cNvSpPr/>
          <p:nvPr/>
        </p:nvSpPr>
        <p:spPr>
          <a:xfrm>
            <a:off x="712280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65"/>
          <p:cNvSpPr/>
          <p:nvPr/>
        </p:nvSpPr>
        <p:spPr>
          <a:xfrm>
            <a:off x="38260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65"/>
          <p:cNvSpPr/>
          <p:nvPr/>
        </p:nvSpPr>
        <p:spPr>
          <a:xfrm>
            <a:off x="712280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65"/>
          <p:cNvSpPr/>
          <p:nvPr/>
        </p:nvSpPr>
        <p:spPr>
          <a:xfrm>
            <a:off x="16684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65"/>
          <p:cNvSpPr/>
          <p:nvPr/>
        </p:nvSpPr>
        <p:spPr>
          <a:xfrm>
            <a:off x="8153500" y="1949625"/>
            <a:ext cx="336900" cy="243600"/>
          </a:xfrm>
          <a:prstGeom prst="smileyFace">
            <a:avLst>
              <a:gd fmla="val 4653" name="adj"/>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65"/>
          <p:cNvSpPr/>
          <p:nvPr/>
        </p:nvSpPr>
        <p:spPr>
          <a:xfrm>
            <a:off x="8153425" y="1430775"/>
            <a:ext cx="336900" cy="243600"/>
          </a:xfrm>
          <a:prstGeom prst="smileyFace">
            <a:avLst>
              <a:gd fmla="val 4653" name="adj"/>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65"/>
          <p:cNvSpPr/>
          <p:nvPr/>
        </p:nvSpPr>
        <p:spPr>
          <a:xfrm>
            <a:off x="8153500" y="851738"/>
            <a:ext cx="336900" cy="243600"/>
          </a:xfrm>
          <a:prstGeom prst="smileyFace">
            <a:avLst>
              <a:gd fmla="val 4653" name="adj"/>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65"/>
          <p:cNvSpPr/>
          <p:nvPr/>
        </p:nvSpPr>
        <p:spPr>
          <a:xfrm>
            <a:off x="73032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65"/>
          <p:cNvSpPr/>
          <p:nvPr/>
        </p:nvSpPr>
        <p:spPr>
          <a:xfrm>
            <a:off x="4788650" y="851738"/>
            <a:ext cx="336900" cy="243600"/>
          </a:xfrm>
          <a:prstGeom prst="smileyFace">
            <a:avLst>
              <a:gd fmla="val 4653" name="adj"/>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65"/>
          <p:cNvSpPr/>
          <p:nvPr/>
        </p:nvSpPr>
        <p:spPr>
          <a:xfrm>
            <a:off x="1636375" y="1430779"/>
            <a:ext cx="336900" cy="243600"/>
          </a:xfrm>
          <a:prstGeom prst="smileyFace">
            <a:avLst>
              <a:gd fmla="val 4653" name="adj"/>
            </a:avLst>
          </a:prstGeom>
          <a:solidFill>
            <a:srgbClr val="D5A6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65"/>
          <p:cNvSpPr/>
          <p:nvPr/>
        </p:nvSpPr>
        <p:spPr>
          <a:xfrm>
            <a:off x="882400" y="1934569"/>
            <a:ext cx="336900" cy="243600"/>
          </a:xfrm>
          <a:prstGeom prst="smileyFace">
            <a:avLst>
              <a:gd fmla="val 4653" name="adj"/>
            </a:avLst>
          </a:prstGeom>
          <a:solidFill>
            <a:srgbClr val="E6B8A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65"/>
          <p:cNvSpPr/>
          <p:nvPr/>
        </p:nvSpPr>
        <p:spPr>
          <a:xfrm>
            <a:off x="7303275" y="2495550"/>
            <a:ext cx="336900" cy="243600"/>
          </a:xfrm>
          <a:prstGeom prst="smileyFace">
            <a:avLst>
              <a:gd fmla="val 4653" name="adj"/>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65"/>
          <p:cNvSpPr/>
          <p:nvPr/>
        </p:nvSpPr>
        <p:spPr>
          <a:xfrm>
            <a:off x="4002600" y="1423238"/>
            <a:ext cx="336900" cy="243600"/>
          </a:xfrm>
          <a:prstGeom prst="smileyFace">
            <a:avLst>
              <a:gd fmla="val 4653"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65"/>
          <p:cNvSpPr/>
          <p:nvPr/>
        </p:nvSpPr>
        <p:spPr>
          <a:xfrm>
            <a:off x="882400" y="2482031"/>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65"/>
          <p:cNvSpPr/>
          <p:nvPr/>
        </p:nvSpPr>
        <p:spPr>
          <a:xfrm>
            <a:off x="4788650" y="2462494"/>
            <a:ext cx="336900" cy="243600"/>
          </a:xfrm>
          <a:prstGeom prst="smileyFace">
            <a:avLst>
              <a:gd fmla="val 4653"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65"/>
          <p:cNvSpPr/>
          <p:nvPr/>
        </p:nvSpPr>
        <p:spPr>
          <a:xfrm>
            <a:off x="4002600" y="1949625"/>
            <a:ext cx="336900" cy="243600"/>
          </a:xfrm>
          <a:prstGeom prst="smileyFace">
            <a:avLst>
              <a:gd fmla="val 4653" name="adj"/>
            </a:avLst>
          </a:prstGeom>
          <a:solidFill>
            <a:srgbClr val="6FA8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65"/>
          <p:cNvSpPr/>
          <p:nvPr/>
        </p:nvSpPr>
        <p:spPr>
          <a:xfrm>
            <a:off x="7251100" y="1418745"/>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65"/>
          <p:cNvSpPr/>
          <p:nvPr/>
        </p:nvSpPr>
        <p:spPr>
          <a:xfrm>
            <a:off x="7303275"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65"/>
          <p:cNvSpPr/>
          <p:nvPr/>
        </p:nvSpPr>
        <p:spPr>
          <a:xfrm>
            <a:off x="8153425" y="2495555"/>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65"/>
          <p:cNvSpPr/>
          <p:nvPr/>
        </p:nvSpPr>
        <p:spPr>
          <a:xfrm>
            <a:off x="4006630" y="851745"/>
            <a:ext cx="336900" cy="243600"/>
          </a:xfrm>
          <a:prstGeom prst="smileyFace">
            <a:avLst>
              <a:gd fmla="val 4653" name="adj"/>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65"/>
          <p:cNvSpPr/>
          <p:nvPr/>
        </p:nvSpPr>
        <p:spPr>
          <a:xfrm>
            <a:off x="4788650"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65"/>
          <p:cNvSpPr/>
          <p:nvPr/>
        </p:nvSpPr>
        <p:spPr>
          <a:xfrm>
            <a:off x="4002600" y="2491050"/>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65"/>
          <p:cNvSpPr/>
          <p:nvPr/>
        </p:nvSpPr>
        <p:spPr>
          <a:xfrm>
            <a:off x="882400" y="1432254"/>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65"/>
          <p:cNvSpPr/>
          <p:nvPr/>
        </p:nvSpPr>
        <p:spPr>
          <a:xfrm>
            <a:off x="4788654" y="1418719"/>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65"/>
          <p:cNvSpPr/>
          <p:nvPr/>
        </p:nvSpPr>
        <p:spPr>
          <a:xfrm>
            <a:off x="1636375" y="1949625"/>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65"/>
          <p:cNvSpPr/>
          <p:nvPr/>
        </p:nvSpPr>
        <p:spPr>
          <a:xfrm>
            <a:off x="1684300" y="2483513"/>
            <a:ext cx="336900" cy="243600"/>
          </a:xfrm>
          <a:prstGeom prst="smileyFace">
            <a:avLst>
              <a:gd fmla="val 4653" name="adj"/>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0" name="Google Shape;790;p65"/>
          <p:cNvPicPr preferRelativeResize="0"/>
          <p:nvPr/>
        </p:nvPicPr>
        <p:blipFill>
          <a:blip r:embed="rId3">
            <a:alphaModFix/>
          </a:blip>
          <a:stretch>
            <a:fillRect/>
          </a:stretch>
        </p:blipFill>
        <p:spPr>
          <a:xfrm>
            <a:off x="5914174" y="501263"/>
            <a:ext cx="594675" cy="725737"/>
          </a:xfrm>
          <a:prstGeom prst="rect">
            <a:avLst/>
          </a:prstGeom>
          <a:noFill/>
          <a:ln>
            <a:noFill/>
          </a:ln>
        </p:spPr>
      </p:pic>
      <p:sp>
        <p:nvSpPr>
          <p:cNvPr id="791" name="Google Shape;791;p65"/>
          <p:cNvSpPr txBox="1"/>
          <p:nvPr/>
        </p:nvSpPr>
        <p:spPr>
          <a:xfrm>
            <a:off x="3740850" y="3512719"/>
            <a:ext cx="4544400" cy="98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t>There are eight students with IEPs in Mr. Golden’s class.</a:t>
            </a:r>
            <a:endParaRPr sz="2400"/>
          </a:p>
        </p:txBody>
      </p:sp>
      <p:sp>
        <p:nvSpPr>
          <p:cNvPr id="792" name="Google Shape;792;p65"/>
          <p:cNvSpPr/>
          <p:nvPr/>
        </p:nvSpPr>
        <p:spPr>
          <a:xfrm>
            <a:off x="8153500" y="851738"/>
            <a:ext cx="336900" cy="243600"/>
          </a:xfrm>
          <a:prstGeom prst="smileyFace">
            <a:avLst>
              <a:gd fmla="val 4653" name="adj"/>
            </a:avLst>
          </a:prstGeom>
          <a:solidFill>
            <a:srgbClr val="351C75"/>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65"/>
          <p:cNvSpPr/>
          <p:nvPr/>
        </p:nvSpPr>
        <p:spPr>
          <a:xfrm>
            <a:off x="882400" y="1432254"/>
            <a:ext cx="336900" cy="243600"/>
          </a:xfrm>
          <a:prstGeom prst="smileyFace">
            <a:avLst>
              <a:gd fmla="val 4653"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1000" fill="hold"/>
                                        <p:tgtEl>
                                          <p:spTgt spid="755"/>
                                        </p:tgtEl>
                                        <p:attrNameLst>
                                          <p:attrName>r</p:attrName>
                                        </p:attrNameLst>
                                      </p:cBhvr>
                                    </p:animRot>
                                  </p:childTnLst>
                                </p:cTn>
                              </p:par>
                              <p:par>
                                <p:cTn fill="hold" nodeType="withEffect" presetClass="emph" presetID="8" presetSubtype="0">
                                  <p:stCondLst>
                                    <p:cond delay="0"/>
                                  </p:stCondLst>
                                  <p:childTnLst>
                                    <p:animRot by="-21600000">
                                      <p:cBhvr>
                                        <p:cTn dur="1000" fill="hold"/>
                                        <p:tgtEl>
                                          <p:spTgt spid="780"/>
                                        </p:tgtEl>
                                        <p:attrNameLst>
                                          <p:attrName>r</p:attrName>
                                        </p:attrNameLst>
                                      </p:cBhvr>
                                    </p:animRot>
                                  </p:childTnLst>
                                </p:cTn>
                              </p:par>
                              <p:par>
                                <p:cTn fill="hold" nodeType="withEffect" presetClass="emph" presetID="8" presetSubtype="0">
                                  <p:stCondLst>
                                    <p:cond delay="0"/>
                                  </p:stCondLst>
                                  <p:childTnLst>
                                    <p:animRot by="-21600000">
                                      <p:cBhvr>
                                        <p:cTn dur="1000" fill="hold"/>
                                        <p:tgtEl>
                                          <p:spTgt spid="781"/>
                                        </p:tgtEl>
                                        <p:attrNameLst>
                                          <p:attrName>r</p:attrName>
                                        </p:attrNameLst>
                                      </p:cBhvr>
                                    </p:animRot>
                                  </p:childTnLst>
                                </p:cTn>
                              </p:par>
                              <p:par>
                                <p:cTn fill="hold" nodeType="withEffect" presetClass="emph" presetID="8" presetSubtype="0">
                                  <p:stCondLst>
                                    <p:cond delay="0"/>
                                  </p:stCondLst>
                                  <p:childTnLst>
                                    <p:animRot by="-21600000">
                                      <p:cBhvr>
                                        <p:cTn dur="1000" fill="hold"/>
                                        <p:tgtEl>
                                          <p:spTgt spid="783"/>
                                        </p:tgtEl>
                                        <p:attrNameLst>
                                          <p:attrName>r</p:attrName>
                                        </p:attrNameLst>
                                      </p:cBhvr>
                                    </p:animRot>
                                  </p:childTnLst>
                                </p:cTn>
                              </p:par>
                              <p:par>
                                <p:cTn fill="hold" nodeType="withEffect" presetClass="emph" presetID="8" presetSubtype="0">
                                  <p:stCondLst>
                                    <p:cond delay="0"/>
                                  </p:stCondLst>
                                  <p:childTnLst>
                                    <p:animRot by="-21600000">
                                      <p:cBhvr>
                                        <p:cTn dur="1000" fill="hold"/>
                                        <p:tgtEl>
                                          <p:spTgt spid="784"/>
                                        </p:tgtEl>
                                        <p:attrNameLst>
                                          <p:attrName>r</p:attrName>
                                        </p:attrNameLst>
                                      </p:cBhvr>
                                    </p:animRot>
                                  </p:childTnLst>
                                </p:cTn>
                              </p:par>
                              <p:par>
                                <p:cTn fill="hold" nodeType="withEffect" presetClass="emph" presetID="8" presetSubtype="0">
                                  <p:stCondLst>
                                    <p:cond delay="0"/>
                                  </p:stCondLst>
                                  <p:childTnLst>
                                    <p:animRot by="-21600000">
                                      <p:cBhvr>
                                        <p:cTn dur="1000" fill="hold"/>
                                        <p:tgtEl>
                                          <p:spTgt spid="785"/>
                                        </p:tgtEl>
                                        <p:attrNameLst>
                                          <p:attrName>r</p:attrName>
                                        </p:attrNameLst>
                                      </p:cBhvr>
                                    </p:animRot>
                                  </p:childTnLst>
                                </p:cTn>
                              </p:par>
                              <p:par>
                                <p:cTn fill="hold" nodeType="withEffect" presetClass="emph" presetID="8" presetSubtype="0">
                                  <p:stCondLst>
                                    <p:cond delay="0"/>
                                  </p:stCondLst>
                                  <p:childTnLst>
                                    <p:animRot by="-21600000">
                                      <p:cBhvr>
                                        <p:cTn dur="1000" fill="hold"/>
                                        <p:tgtEl>
                                          <p:spTgt spid="788"/>
                                        </p:tgtEl>
                                        <p:attrNameLst>
                                          <p:attrName>r</p:attrName>
                                        </p:attrNameLst>
                                      </p:cBhvr>
                                    </p:animRot>
                                  </p:childTnLst>
                                </p:cTn>
                              </p:par>
                              <p:par>
                                <p:cTn fill="hold" nodeType="withEffect" presetClass="emph" presetID="8" presetSubtype="0">
                                  <p:stCondLst>
                                    <p:cond delay="0"/>
                                  </p:stCondLst>
                                  <p:childTnLst>
                                    <p:animRot by="-21600000">
                                      <p:cBhvr>
                                        <p:cTn dur="1000" fill="hold"/>
                                        <p:tgtEl>
                                          <p:spTgt spid="782"/>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66"/>
          <p:cNvSpPr/>
          <p:nvPr/>
        </p:nvSpPr>
        <p:spPr>
          <a:xfrm>
            <a:off x="6618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66"/>
          <p:cNvSpPr/>
          <p:nvPr/>
        </p:nvSpPr>
        <p:spPr>
          <a:xfrm>
            <a:off x="890425" y="851738"/>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66"/>
          <p:cNvSpPr/>
          <p:nvPr/>
        </p:nvSpPr>
        <p:spPr>
          <a:xfrm>
            <a:off x="6618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66"/>
          <p:cNvSpPr/>
          <p:nvPr/>
        </p:nvSpPr>
        <p:spPr>
          <a:xfrm>
            <a:off x="6618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66"/>
          <p:cNvSpPr/>
          <p:nvPr/>
        </p:nvSpPr>
        <p:spPr>
          <a:xfrm>
            <a:off x="6618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66"/>
          <p:cNvSpPr/>
          <p:nvPr/>
        </p:nvSpPr>
        <p:spPr>
          <a:xfrm>
            <a:off x="38260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66"/>
          <p:cNvSpPr/>
          <p:nvPr/>
        </p:nvSpPr>
        <p:spPr>
          <a:xfrm>
            <a:off x="38260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66"/>
          <p:cNvSpPr/>
          <p:nvPr/>
        </p:nvSpPr>
        <p:spPr>
          <a:xfrm>
            <a:off x="38260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66"/>
          <p:cNvSpPr/>
          <p:nvPr/>
        </p:nvSpPr>
        <p:spPr>
          <a:xfrm>
            <a:off x="712280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66"/>
          <p:cNvSpPr/>
          <p:nvPr/>
        </p:nvSpPr>
        <p:spPr>
          <a:xfrm>
            <a:off x="712280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66"/>
          <p:cNvSpPr/>
          <p:nvPr/>
        </p:nvSpPr>
        <p:spPr>
          <a:xfrm>
            <a:off x="712280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66"/>
          <p:cNvSpPr/>
          <p:nvPr/>
        </p:nvSpPr>
        <p:spPr>
          <a:xfrm>
            <a:off x="38260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66"/>
          <p:cNvSpPr/>
          <p:nvPr/>
        </p:nvSpPr>
        <p:spPr>
          <a:xfrm>
            <a:off x="712280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66"/>
          <p:cNvSpPr/>
          <p:nvPr/>
        </p:nvSpPr>
        <p:spPr>
          <a:xfrm>
            <a:off x="16684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66"/>
          <p:cNvSpPr/>
          <p:nvPr/>
        </p:nvSpPr>
        <p:spPr>
          <a:xfrm>
            <a:off x="8153500" y="1949625"/>
            <a:ext cx="336900" cy="243600"/>
          </a:xfrm>
          <a:prstGeom prst="smileyFace">
            <a:avLst>
              <a:gd fmla="val 4653" name="adj"/>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66"/>
          <p:cNvSpPr/>
          <p:nvPr/>
        </p:nvSpPr>
        <p:spPr>
          <a:xfrm>
            <a:off x="8153425" y="1430775"/>
            <a:ext cx="336900" cy="243600"/>
          </a:xfrm>
          <a:prstGeom prst="smileyFace">
            <a:avLst>
              <a:gd fmla="val 4653" name="adj"/>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66"/>
          <p:cNvSpPr/>
          <p:nvPr/>
        </p:nvSpPr>
        <p:spPr>
          <a:xfrm>
            <a:off x="73032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66"/>
          <p:cNvSpPr/>
          <p:nvPr/>
        </p:nvSpPr>
        <p:spPr>
          <a:xfrm>
            <a:off x="4788650" y="851738"/>
            <a:ext cx="336900" cy="243600"/>
          </a:xfrm>
          <a:prstGeom prst="smileyFace">
            <a:avLst>
              <a:gd fmla="val 4653" name="adj"/>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66"/>
          <p:cNvSpPr/>
          <p:nvPr/>
        </p:nvSpPr>
        <p:spPr>
          <a:xfrm>
            <a:off x="1636375" y="1430779"/>
            <a:ext cx="336900" cy="243600"/>
          </a:xfrm>
          <a:prstGeom prst="smileyFace">
            <a:avLst>
              <a:gd fmla="val 4653" name="adj"/>
            </a:avLst>
          </a:prstGeom>
          <a:solidFill>
            <a:srgbClr val="D5A6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66"/>
          <p:cNvSpPr/>
          <p:nvPr/>
        </p:nvSpPr>
        <p:spPr>
          <a:xfrm>
            <a:off x="882400" y="1934569"/>
            <a:ext cx="336900" cy="243600"/>
          </a:xfrm>
          <a:prstGeom prst="smileyFace">
            <a:avLst>
              <a:gd fmla="val 4653" name="adj"/>
            </a:avLst>
          </a:prstGeom>
          <a:solidFill>
            <a:srgbClr val="E6B8A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66"/>
          <p:cNvSpPr/>
          <p:nvPr/>
        </p:nvSpPr>
        <p:spPr>
          <a:xfrm>
            <a:off x="7303275" y="2495550"/>
            <a:ext cx="336900" cy="243600"/>
          </a:xfrm>
          <a:prstGeom prst="smileyFace">
            <a:avLst>
              <a:gd fmla="val 4653" name="adj"/>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66"/>
          <p:cNvSpPr/>
          <p:nvPr/>
        </p:nvSpPr>
        <p:spPr>
          <a:xfrm>
            <a:off x="4002600" y="1423238"/>
            <a:ext cx="336900" cy="243600"/>
          </a:xfrm>
          <a:prstGeom prst="smileyFace">
            <a:avLst>
              <a:gd fmla="val 4653"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66"/>
          <p:cNvSpPr/>
          <p:nvPr/>
        </p:nvSpPr>
        <p:spPr>
          <a:xfrm>
            <a:off x="882400" y="2482031"/>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66"/>
          <p:cNvSpPr/>
          <p:nvPr/>
        </p:nvSpPr>
        <p:spPr>
          <a:xfrm>
            <a:off x="4788650" y="2462494"/>
            <a:ext cx="336900" cy="243600"/>
          </a:xfrm>
          <a:prstGeom prst="smileyFace">
            <a:avLst>
              <a:gd fmla="val 4653"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66"/>
          <p:cNvSpPr/>
          <p:nvPr/>
        </p:nvSpPr>
        <p:spPr>
          <a:xfrm>
            <a:off x="4002600" y="1949625"/>
            <a:ext cx="336900" cy="243600"/>
          </a:xfrm>
          <a:prstGeom prst="smileyFace">
            <a:avLst>
              <a:gd fmla="val 4653" name="adj"/>
            </a:avLst>
          </a:prstGeom>
          <a:solidFill>
            <a:srgbClr val="6FA8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66"/>
          <p:cNvSpPr/>
          <p:nvPr/>
        </p:nvSpPr>
        <p:spPr>
          <a:xfrm>
            <a:off x="7251100" y="1418745"/>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66"/>
          <p:cNvSpPr/>
          <p:nvPr/>
        </p:nvSpPr>
        <p:spPr>
          <a:xfrm>
            <a:off x="7303275"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66"/>
          <p:cNvSpPr/>
          <p:nvPr/>
        </p:nvSpPr>
        <p:spPr>
          <a:xfrm>
            <a:off x="8153425" y="2495555"/>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66"/>
          <p:cNvSpPr/>
          <p:nvPr/>
        </p:nvSpPr>
        <p:spPr>
          <a:xfrm>
            <a:off x="4006630" y="851745"/>
            <a:ext cx="336900" cy="243600"/>
          </a:xfrm>
          <a:prstGeom prst="smileyFace">
            <a:avLst>
              <a:gd fmla="val 4653" name="adj"/>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66"/>
          <p:cNvSpPr/>
          <p:nvPr/>
        </p:nvSpPr>
        <p:spPr>
          <a:xfrm>
            <a:off x="4788650"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66"/>
          <p:cNvSpPr/>
          <p:nvPr/>
        </p:nvSpPr>
        <p:spPr>
          <a:xfrm>
            <a:off x="4002600" y="2491050"/>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66"/>
          <p:cNvSpPr/>
          <p:nvPr/>
        </p:nvSpPr>
        <p:spPr>
          <a:xfrm>
            <a:off x="882400" y="1432254"/>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66"/>
          <p:cNvSpPr/>
          <p:nvPr/>
        </p:nvSpPr>
        <p:spPr>
          <a:xfrm>
            <a:off x="4788654" y="1418719"/>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66"/>
          <p:cNvSpPr/>
          <p:nvPr/>
        </p:nvSpPr>
        <p:spPr>
          <a:xfrm>
            <a:off x="1636375" y="1949625"/>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66"/>
          <p:cNvSpPr/>
          <p:nvPr/>
        </p:nvSpPr>
        <p:spPr>
          <a:xfrm>
            <a:off x="1684300" y="2483513"/>
            <a:ext cx="336900" cy="243600"/>
          </a:xfrm>
          <a:prstGeom prst="smileyFace">
            <a:avLst>
              <a:gd fmla="val 4653" name="adj"/>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3" name="Google Shape;833;p66"/>
          <p:cNvPicPr preferRelativeResize="0"/>
          <p:nvPr/>
        </p:nvPicPr>
        <p:blipFill>
          <a:blip r:embed="rId3">
            <a:alphaModFix/>
          </a:blip>
          <a:stretch>
            <a:fillRect/>
          </a:stretch>
        </p:blipFill>
        <p:spPr>
          <a:xfrm>
            <a:off x="5604575" y="501262"/>
            <a:ext cx="826875" cy="1009113"/>
          </a:xfrm>
          <a:prstGeom prst="rect">
            <a:avLst/>
          </a:prstGeom>
          <a:noFill/>
          <a:ln>
            <a:noFill/>
          </a:ln>
        </p:spPr>
      </p:pic>
      <p:sp>
        <p:nvSpPr>
          <p:cNvPr id="834" name="Google Shape;834;p66"/>
          <p:cNvSpPr txBox="1"/>
          <p:nvPr/>
        </p:nvSpPr>
        <p:spPr>
          <a:xfrm>
            <a:off x="1723500" y="3423563"/>
            <a:ext cx="6064200" cy="144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Mr. Golden and Ms. Smiley (special education teacher) co-teach each day in the 50-minute literacy class.  They co-plan, co-instruct, and co-assess for the class.  They are equal partners in the instruction.</a:t>
            </a:r>
            <a:endParaRPr sz="1800"/>
          </a:p>
          <a:p>
            <a:pPr indent="0" lvl="0" marL="0" rtl="0" algn="l">
              <a:spcBef>
                <a:spcPts val="0"/>
              </a:spcBef>
              <a:spcAft>
                <a:spcPts val="0"/>
              </a:spcAft>
              <a:buNone/>
            </a:pPr>
            <a:r>
              <a:t/>
            </a:r>
            <a:endParaRPr sz="1800"/>
          </a:p>
          <a:p>
            <a:pPr indent="0" lvl="0" marL="0" rtl="0" algn="l">
              <a:spcBef>
                <a:spcPts val="0"/>
              </a:spcBef>
              <a:spcAft>
                <a:spcPts val="0"/>
              </a:spcAft>
              <a:buClr>
                <a:schemeClr val="dk1"/>
              </a:buClr>
              <a:buSzPts val="1100"/>
              <a:buFont typeface="Arial"/>
              <a:buNone/>
            </a:pPr>
            <a:r>
              <a:t/>
            </a:r>
            <a:endParaRPr sz="1800"/>
          </a:p>
        </p:txBody>
      </p:sp>
      <p:sp>
        <p:nvSpPr>
          <p:cNvPr id="835" name="Google Shape;835;p66"/>
          <p:cNvSpPr/>
          <p:nvPr/>
        </p:nvSpPr>
        <p:spPr>
          <a:xfrm>
            <a:off x="108375" y="352444"/>
            <a:ext cx="1491900" cy="243600"/>
          </a:xfrm>
          <a:prstGeom prst="roundRect">
            <a:avLst>
              <a:gd fmla="val 16667"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rPr>
              <a:t>Scenario 1</a:t>
            </a:r>
            <a:endParaRPr b="1">
              <a:solidFill>
                <a:srgbClr val="FFFFFF"/>
              </a:solidFill>
            </a:endParaRPr>
          </a:p>
        </p:txBody>
      </p:sp>
      <p:sp>
        <p:nvSpPr>
          <p:cNvPr id="836" name="Google Shape;836;p66"/>
          <p:cNvSpPr/>
          <p:nvPr/>
        </p:nvSpPr>
        <p:spPr>
          <a:xfrm>
            <a:off x="882400" y="1432254"/>
            <a:ext cx="336900" cy="243600"/>
          </a:xfrm>
          <a:prstGeom prst="smileyFace">
            <a:avLst>
              <a:gd fmla="val 4653"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837" name="Google Shape;837;p66"/>
          <p:cNvSpPr/>
          <p:nvPr/>
        </p:nvSpPr>
        <p:spPr>
          <a:xfrm>
            <a:off x="8153500" y="851738"/>
            <a:ext cx="336900" cy="243600"/>
          </a:xfrm>
          <a:prstGeom prst="smileyFace">
            <a:avLst>
              <a:gd fmla="val 4653" name="adj"/>
            </a:avLst>
          </a:prstGeom>
          <a:solidFill>
            <a:srgbClr val="351C75"/>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8" name="Google Shape;838;p66"/>
          <p:cNvPicPr preferRelativeResize="0"/>
          <p:nvPr/>
        </p:nvPicPr>
        <p:blipFill>
          <a:blip r:embed="rId4">
            <a:alphaModFix/>
          </a:blip>
          <a:stretch>
            <a:fillRect/>
          </a:stretch>
        </p:blipFill>
        <p:spPr>
          <a:xfrm flipH="1">
            <a:off x="2654945" y="352444"/>
            <a:ext cx="962156" cy="136282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67"/>
          <p:cNvSpPr/>
          <p:nvPr/>
        </p:nvSpPr>
        <p:spPr>
          <a:xfrm>
            <a:off x="6618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67"/>
          <p:cNvSpPr/>
          <p:nvPr/>
        </p:nvSpPr>
        <p:spPr>
          <a:xfrm>
            <a:off x="890425" y="851738"/>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67"/>
          <p:cNvSpPr/>
          <p:nvPr/>
        </p:nvSpPr>
        <p:spPr>
          <a:xfrm>
            <a:off x="6618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67"/>
          <p:cNvSpPr/>
          <p:nvPr/>
        </p:nvSpPr>
        <p:spPr>
          <a:xfrm>
            <a:off x="6618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67"/>
          <p:cNvSpPr/>
          <p:nvPr/>
        </p:nvSpPr>
        <p:spPr>
          <a:xfrm>
            <a:off x="6618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67"/>
          <p:cNvSpPr/>
          <p:nvPr/>
        </p:nvSpPr>
        <p:spPr>
          <a:xfrm>
            <a:off x="382605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67"/>
          <p:cNvSpPr/>
          <p:nvPr/>
        </p:nvSpPr>
        <p:spPr>
          <a:xfrm>
            <a:off x="382605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67"/>
          <p:cNvSpPr/>
          <p:nvPr/>
        </p:nvSpPr>
        <p:spPr>
          <a:xfrm>
            <a:off x="382605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67"/>
          <p:cNvSpPr/>
          <p:nvPr/>
        </p:nvSpPr>
        <p:spPr>
          <a:xfrm>
            <a:off x="7122800" y="2412863"/>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67"/>
          <p:cNvSpPr/>
          <p:nvPr/>
        </p:nvSpPr>
        <p:spPr>
          <a:xfrm>
            <a:off x="7122800" y="1895494"/>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67"/>
          <p:cNvSpPr/>
          <p:nvPr/>
        </p:nvSpPr>
        <p:spPr>
          <a:xfrm>
            <a:off x="7122800" y="13781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67"/>
          <p:cNvSpPr/>
          <p:nvPr/>
        </p:nvSpPr>
        <p:spPr>
          <a:xfrm>
            <a:off x="382605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67"/>
          <p:cNvSpPr/>
          <p:nvPr/>
        </p:nvSpPr>
        <p:spPr>
          <a:xfrm>
            <a:off x="7122800" y="806625"/>
            <a:ext cx="1491900" cy="3669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67"/>
          <p:cNvSpPr/>
          <p:nvPr/>
        </p:nvSpPr>
        <p:spPr>
          <a:xfrm>
            <a:off x="16684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67"/>
          <p:cNvSpPr/>
          <p:nvPr/>
        </p:nvSpPr>
        <p:spPr>
          <a:xfrm>
            <a:off x="8153500" y="1949625"/>
            <a:ext cx="336900" cy="243600"/>
          </a:xfrm>
          <a:prstGeom prst="smileyFace">
            <a:avLst>
              <a:gd fmla="val 4653" name="adj"/>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67"/>
          <p:cNvSpPr/>
          <p:nvPr/>
        </p:nvSpPr>
        <p:spPr>
          <a:xfrm>
            <a:off x="8153425" y="1430775"/>
            <a:ext cx="336900" cy="243600"/>
          </a:xfrm>
          <a:prstGeom prst="smileyFace">
            <a:avLst>
              <a:gd fmla="val 4653" name="adj"/>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67"/>
          <p:cNvSpPr/>
          <p:nvPr/>
        </p:nvSpPr>
        <p:spPr>
          <a:xfrm>
            <a:off x="7303275" y="851738"/>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67"/>
          <p:cNvSpPr/>
          <p:nvPr/>
        </p:nvSpPr>
        <p:spPr>
          <a:xfrm>
            <a:off x="4788650" y="851738"/>
            <a:ext cx="336900" cy="243600"/>
          </a:xfrm>
          <a:prstGeom prst="smileyFace">
            <a:avLst>
              <a:gd fmla="val 4653" name="adj"/>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67"/>
          <p:cNvSpPr/>
          <p:nvPr/>
        </p:nvSpPr>
        <p:spPr>
          <a:xfrm>
            <a:off x="1636375" y="1430779"/>
            <a:ext cx="336900" cy="243600"/>
          </a:xfrm>
          <a:prstGeom prst="smileyFace">
            <a:avLst>
              <a:gd fmla="val 4653" name="adj"/>
            </a:avLst>
          </a:prstGeom>
          <a:solidFill>
            <a:srgbClr val="D5A6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67"/>
          <p:cNvSpPr/>
          <p:nvPr/>
        </p:nvSpPr>
        <p:spPr>
          <a:xfrm>
            <a:off x="882400" y="1934569"/>
            <a:ext cx="336900" cy="243600"/>
          </a:xfrm>
          <a:prstGeom prst="smileyFace">
            <a:avLst>
              <a:gd fmla="val 4653" name="adj"/>
            </a:avLst>
          </a:prstGeom>
          <a:solidFill>
            <a:srgbClr val="E6B8A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67"/>
          <p:cNvSpPr/>
          <p:nvPr/>
        </p:nvSpPr>
        <p:spPr>
          <a:xfrm>
            <a:off x="7303275" y="2495550"/>
            <a:ext cx="336900" cy="243600"/>
          </a:xfrm>
          <a:prstGeom prst="smileyFace">
            <a:avLst>
              <a:gd fmla="val 4653" name="adj"/>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67"/>
          <p:cNvSpPr/>
          <p:nvPr/>
        </p:nvSpPr>
        <p:spPr>
          <a:xfrm>
            <a:off x="4002600" y="1423238"/>
            <a:ext cx="336900" cy="243600"/>
          </a:xfrm>
          <a:prstGeom prst="smileyFace">
            <a:avLst>
              <a:gd fmla="val 4653"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67"/>
          <p:cNvSpPr/>
          <p:nvPr/>
        </p:nvSpPr>
        <p:spPr>
          <a:xfrm>
            <a:off x="882400" y="2482031"/>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67"/>
          <p:cNvSpPr/>
          <p:nvPr/>
        </p:nvSpPr>
        <p:spPr>
          <a:xfrm>
            <a:off x="4788650" y="2462494"/>
            <a:ext cx="336900" cy="243600"/>
          </a:xfrm>
          <a:prstGeom prst="smileyFace">
            <a:avLst>
              <a:gd fmla="val 4653"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67"/>
          <p:cNvSpPr/>
          <p:nvPr/>
        </p:nvSpPr>
        <p:spPr>
          <a:xfrm>
            <a:off x="4002600" y="1949625"/>
            <a:ext cx="336900" cy="243600"/>
          </a:xfrm>
          <a:prstGeom prst="smileyFace">
            <a:avLst>
              <a:gd fmla="val 4653" name="adj"/>
            </a:avLst>
          </a:prstGeom>
          <a:solidFill>
            <a:srgbClr val="6FA8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67"/>
          <p:cNvSpPr/>
          <p:nvPr/>
        </p:nvSpPr>
        <p:spPr>
          <a:xfrm>
            <a:off x="7251100" y="1418745"/>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67"/>
          <p:cNvSpPr/>
          <p:nvPr/>
        </p:nvSpPr>
        <p:spPr>
          <a:xfrm>
            <a:off x="7303275"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67"/>
          <p:cNvSpPr/>
          <p:nvPr/>
        </p:nvSpPr>
        <p:spPr>
          <a:xfrm>
            <a:off x="8153425" y="2495555"/>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67"/>
          <p:cNvSpPr/>
          <p:nvPr/>
        </p:nvSpPr>
        <p:spPr>
          <a:xfrm>
            <a:off x="4006630" y="851745"/>
            <a:ext cx="336900" cy="243600"/>
          </a:xfrm>
          <a:prstGeom prst="smileyFace">
            <a:avLst>
              <a:gd fmla="val 4653" name="adj"/>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67"/>
          <p:cNvSpPr/>
          <p:nvPr/>
        </p:nvSpPr>
        <p:spPr>
          <a:xfrm>
            <a:off x="4788650" y="1940606"/>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67"/>
          <p:cNvSpPr/>
          <p:nvPr/>
        </p:nvSpPr>
        <p:spPr>
          <a:xfrm>
            <a:off x="4002600" y="2491050"/>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67"/>
          <p:cNvSpPr/>
          <p:nvPr/>
        </p:nvSpPr>
        <p:spPr>
          <a:xfrm>
            <a:off x="882400" y="1432254"/>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67"/>
          <p:cNvSpPr/>
          <p:nvPr/>
        </p:nvSpPr>
        <p:spPr>
          <a:xfrm>
            <a:off x="4788654" y="1418719"/>
            <a:ext cx="336900" cy="243600"/>
          </a:xfrm>
          <a:prstGeom prst="smileyFace">
            <a:avLst>
              <a:gd fmla="val 4653"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67"/>
          <p:cNvSpPr/>
          <p:nvPr/>
        </p:nvSpPr>
        <p:spPr>
          <a:xfrm>
            <a:off x="1636375" y="1949625"/>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67"/>
          <p:cNvSpPr/>
          <p:nvPr/>
        </p:nvSpPr>
        <p:spPr>
          <a:xfrm>
            <a:off x="1684300" y="2483513"/>
            <a:ext cx="336900" cy="243600"/>
          </a:xfrm>
          <a:prstGeom prst="smileyFace">
            <a:avLst>
              <a:gd fmla="val 4653" name="adj"/>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67"/>
          <p:cNvSpPr/>
          <p:nvPr/>
        </p:nvSpPr>
        <p:spPr>
          <a:xfrm>
            <a:off x="1066900" y="4386019"/>
            <a:ext cx="336900" cy="243600"/>
          </a:xfrm>
          <a:prstGeom prst="smileyFace">
            <a:avLst>
              <a:gd fmla="val 4653"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67"/>
          <p:cNvSpPr/>
          <p:nvPr/>
        </p:nvSpPr>
        <p:spPr>
          <a:xfrm>
            <a:off x="1471950" y="3447600"/>
            <a:ext cx="336900" cy="243600"/>
          </a:xfrm>
          <a:prstGeom prst="smileyFace">
            <a:avLst>
              <a:gd fmla="val 4653"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0" name="Google Shape;880;p67"/>
          <p:cNvPicPr preferRelativeResize="0"/>
          <p:nvPr/>
        </p:nvPicPr>
        <p:blipFill>
          <a:blip r:embed="rId3">
            <a:alphaModFix/>
          </a:blip>
          <a:stretch>
            <a:fillRect/>
          </a:stretch>
        </p:blipFill>
        <p:spPr>
          <a:xfrm>
            <a:off x="2050023" y="4417555"/>
            <a:ext cx="594675" cy="735694"/>
          </a:xfrm>
          <a:prstGeom prst="rect">
            <a:avLst/>
          </a:prstGeom>
          <a:noFill/>
          <a:ln>
            <a:noFill/>
          </a:ln>
        </p:spPr>
      </p:pic>
      <p:sp>
        <p:nvSpPr>
          <p:cNvPr id="881" name="Google Shape;881;p67"/>
          <p:cNvSpPr/>
          <p:nvPr/>
        </p:nvSpPr>
        <p:spPr>
          <a:xfrm>
            <a:off x="2939750" y="3447605"/>
            <a:ext cx="336900" cy="243600"/>
          </a:xfrm>
          <a:prstGeom prst="smileyFace">
            <a:avLst>
              <a:gd fmla="val 4653" name="adj"/>
            </a:avLst>
          </a:prstGeom>
          <a:solidFill>
            <a:srgbClr val="38761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67"/>
          <p:cNvSpPr/>
          <p:nvPr/>
        </p:nvSpPr>
        <p:spPr>
          <a:xfrm>
            <a:off x="3489150" y="4173881"/>
            <a:ext cx="336900" cy="243600"/>
          </a:xfrm>
          <a:prstGeom prst="smileyFace">
            <a:avLst>
              <a:gd fmla="val 4653"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67"/>
          <p:cNvSpPr/>
          <p:nvPr/>
        </p:nvSpPr>
        <p:spPr>
          <a:xfrm rot="8587692">
            <a:off x="1526466" y="3381259"/>
            <a:ext cx="1807920" cy="1829160"/>
          </a:xfrm>
          <a:prstGeom prst="pie">
            <a:avLst>
              <a:gd fmla="val 0" name="adj1"/>
              <a:gd fmla="val 16200000" name="adj2"/>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67"/>
          <p:cNvSpPr txBox="1"/>
          <p:nvPr/>
        </p:nvSpPr>
        <p:spPr>
          <a:xfrm>
            <a:off x="4339500" y="3008426"/>
            <a:ext cx="4495800" cy="199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Ms. Friendly (special education teacher) provides special education services for four students for 20 minutes every day in the general education literacy classroom.  They focus on foundational skills, IEP goals, and pre-teaching concepts and vocabulary.  </a:t>
            </a:r>
            <a:endParaRPr sz="1800"/>
          </a:p>
          <a:p>
            <a:pPr indent="0" lvl="0" marL="0" rtl="0" algn="l">
              <a:spcBef>
                <a:spcPts val="0"/>
              </a:spcBef>
              <a:spcAft>
                <a:spcPts val="0"/>
              </a:spcAft>
              <a:buNone/>
            </a:pPr>
            <a:r>
              <a:t/>
            </a:r>
            <a:endParaRPr sz="700"/>
          </a:p>
          <a:p>
            <a:pPr indent="0" lvl="0" marL="0" rtl="0" algn="l">
              <a:spcBef>
                <a:spcPts val="0"/>
              </a:spcBef>
              <a:spcAft>
                <a:spcPts val="0"/>
              </a:spcAft>
              <a:buClr>
                <a:schemeClr val="dk1"/>
              </a:buClr>
              <a:buSzPts val="1100"/>
              <a:buFont typeface="Arial"/>
              <a:buNone/>
            </a:pPr>
            <a:r>
              <a:t/>
            </a:r>
            <a:endParaRPr sz="1900"/>
          </a:p>
        </p:txBody>
      </p:sp>
      <p:pic>
        <p:nvPicPr>
          <p:cNvPr id="885" name="Google Shape;885;p67"/>
          <p:cNvPicPr preferRelativeResize="0"/>
          <p:nvPr/>
        </p:nvPicPr>
        <p:blipFill>
          <a:blip r:embed="rId4">
            <a:alphaModFix/>
          </a:blip>
          <a:stretch>
            <a:fillRect/>
          </a:stretch>
        </p:blipFill>
        <p:spPr>
          <a:xfrm>
            <a:off x="5914162" y="294713"/>
            <a:ext cx="594675" cy="725737"/>
          </a:xfrm>
          <a:prstGeom prst="rect">
            <a:avLst/>
          </a:prstGeom>
          <a:noFill/>
          <a:ln>
            <a:noFill/>
          </a:ln>
        </p:spPr>
      </p:pic>
      <p:sp>
        <p:nvSpPr>
          <p:cNvPr id="886" name="Google Shape;886;p67"/>
          <p:cNvSpPr/>
          <p:nvPr/>
        </p:nvSpPr>
        <p:spPr>
          <a:xfrm>
            <a:off x="108375" y="352444"/>
            <a:ext cx="1491900" cy="243600"/>
          </a:xfrm>
          <a:prstGeom prst="roundRect">
            <a:avLst>
              <a:gd fmla="val 16667"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rPr>
              <a:t>Scenario 2</a:t>
            </a:r>
            <a:endParaRPr b="1">
              <a:solidFill>
                <a:srgbClr val="FFFFFF"/>
              </a:solidFill>
            </a:endParaRPr>
          </a:p>
        </p:txBody>
      </p:sp>
      <p:sp>
        <p:nvSpPr>
          <p:cNvPr id="887" name="Google Shape;887;p67"/>
          <p:cNvSpPr/>
          <p:nvPr/>
        </p:nvSpPr>
        <p:spPr>
          <a:xfrm>
            <a:off x="882400" y="1432254"/>
            <a:ext cx="336900" cy="243600"/>
          </a:xfrm>
          <a:prstGeom prst="smileyFace">
            <a:avLst>
              <a:gd fmla="val 4653" name="adj"/>
            </a:avLst>
          </a:prstGeom>
          <a:solidFill>
            <a:srgbClr val="0B5394"/>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888" name="Google Shape;888;p67"/>
          <p:cNvSpPr/>
          <p:nvPr/>
        </p:nvSpPr>
        <p:spPr>
          <a:xfrm>
            <a:off x="8153500" y="851738"/>
            <a:ext cx="336900" cy="243600"/>
          </a:xfrm>
          <a:prstGeom prst="smileyFace">
            <a:avLst>
              <a:gd fmla="val 4653" name="adj"/>
            </a:avLst>
          </a:prstGeom>
          <a:solidFill>
            <a:srgbClr val="351C75"/>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844"/>
                                        </p:tgtEl>
                                      </p:cBhvr>
                                    </p:animEffect>
                                    <p:set>
                                      <p:cBhvr>
                                        <p:cTn dur="1" fill="hold">
                                          <p:stCondLst>
                                            <p:cond delay="1000"/>
                                          </p:stCondLst>
                                        </p:cTn>
                                        <p:tgtEl>
                                          <p:spTgt spid="84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872"/>
                                        </p:tgtEl>
                                      </p:cBhvr>
                                    </p:animEffect>
                                    <p:set>
                                      <p:cBhvr>
                                        <p:cTn dur="1" fill="hold">
                                          <p:stCondLst>
                                            <p:cond delay="1000"/>
                                          </p:stCondLst>
                                        </p:cTn>
                                        <p:tgtEl>
                                          <p:spTgt spid="87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870"/>
                                        </p:tgtEl>
                                      </p:cBhvr>
                                    </p:animEffect>
                                    <p:set>
                                      <p:cBhvr>
                                        <p:cTn dur="1" fill="hold">
                                          <p:stCondLst>
                                            <p:cond delay="1000"/>
                                          </p:stCondLst>
                                        </p:cTn>
                                        <p:tgtEl>
                                          <p:spTgt spid="87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873"/>
                                        </p:tgtEl>
                                      </p:cBhvr>
                                    </p:animEffect>
                                    <p:set>
                                      <p:cBhvr>
                                        <p:cTn dur="1" fill="hold">
                                          <p:stCondLst>
                                            <p:cond delay="1000"/>
                                          </p:stCondLst>
                                        </p:cTn>
                                        <p:tgtEl>
                                          <p:spTgt spid="87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878"/>
                                        </p:tgtEl>
                                        <p:attrNameLst>
                                          <p:attrName>style.visibility</p:attrName>
                                        </p:attrNameLst>
                                      </p:cBhvr>
                                      <p:to>
                                        <p:strVal val="visible"/>
                                      </p:to>
                                    </p:set>
                                    <p:animEffect filter="fade" transition="in">
                                      <p:cBhvr>
                                        <p:cTn dur="1000"/>
                                        <p:tgtEl>
                                          <p:spTgt spid="878"/>
                                        </p:tgtEl>
                                      </p:cBhvr>
                                    </p:animEffect>
                                  </p:childTnLst>
                                </p:cTn>
                              </p:par>
                              <p:par>
                                <p:cTn fill="hold" nodeType="withEffect" presetClass="entr" presetID="10" presetSubtype="0">
                                  <p:stCondLst>
                                    <p:cond delay="0"/>
                                  </p:stCondLst>
                                  <p:childTnLst>
                                    <p:set>
                                      <p:cBhvr>
                                        <p:cTn dur="1" fill="hold">
                                          <p:stCondLst>
                                            <p:cond delay="0"/>
                                          </p:stCondLst>
                                        </p:cTn>
                                        <p:tgtEl>
                                          <p:spTgt spid="879"/>
                                        </p:tgtEl>
                                        <p:attrNameLst>
                                          <p:attrName>style.visibility</p:attrName>
                                        </p:attrNameLst>
                                      </p:cBhvr>
                                      <p:to>
                                        <p:strVal val="visible"/>
                                      </p:to>
                                    </p:set>
                                    <p:animEffect filter="fade" transition="in">
                                      <p:cBhvr>
                                        <p:cTn dur="1000"/>
                                        <p:tgtEl>
                                          <p:spTgt spid="879"/>
                                        </p:tgtEl>
                                      </p:cBhvr>
                                    </p:animEffect>
                                  </p:childTnLst>
                                </p:cTn>
                              </p:par>
                              <p:par>
                                <p:cTn fill="hold" nodeType="withEffect" presetClass="entr" presetID="10" presetSubtype="0">
                                  <p:stCondLst>
                                    <p:cond delay="0"/>
                                  </p:stCondLst>
                                  <p:childTnLst>
                                    <p:set>
                                      <p:cBhvr>
                                        <p:cTn dur="1" fill="hold">
                                          <p:stCondLst>
                                            <p:cond delay="0"/>
                                          </p:stCondLst>
                                        </p:cTn>
                                        <p:tgtEl>
                                          <p:spTgt spid="881"/>
                                        </p:tgtEl>
                                        <p:attrNameLst>
                                          <p:attrName>style.visibility</p:attrName>
                                        </p:attrNameLst>
                                      </p:cBhvr>
                                      <p:to>
                                        <p:strVal val="visible"/>
                                      </p:to>
                                    </p:set>
                                    <p:animEffect filter="fade" transition="in">
                                      <p:cBhvr>
                                        <p:cTn dur="1000"/>
                                        <p:tgtEl>
                                          <p:spTgt spid="881"/>
                                        </p:tgtEl>
                                      </p:cBhvr>
                                    </p:animEffect>
                                  </p:childTnLst>
                                </p:cTn>
                              </p:par>
                              <p:par>
                                <p:cTn fill="hold" nodeType="withEffect" presetClass="entr" presetID="10" presetSubtype="0">
                                  <p:stCondLst>
                                    <p:cond delay="0"/>
                                  </p:stCondLst>
                                  <p:childTnLst>
                                    <p:set>
                                      <p:cBhvr>
                                        <p:cTn dur="1" fill="hold">
                                          <p:stCondLst>
                                            <p:cond delay="0"/>
                                          </p:stCondLst>
                                        </p:cTn>
                                        <p:tgtEl>
                                          <p:spTgt spid="882"/>
                                        </p:tgtEl>
                                        <p:attrNameLst>
                                          <p:attrName>style.visibility</p:attrName>
                                        </p:attrNameLst>
                                      </p:cBhvr>
                                      <p:to>
                                        <p:strVal val="visible"/>
                                      </p:to>
                                    </p:set>
                                    <p:animEffect filter="fade" transition="in">
                                      <p:cBhvr>
                                        <p:cTn dur="1000"/>
                                        <p:tgtEl>
                                          <p:spTgt spid="8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ATEGIC PITCH PRESENTATION">
  <a:themeElements>
    <a:clrScheme name="Simple Light">
      <a:dk1>
        <a:srgbClr val="000000"/>
      </a:dk1>
      <a:lt1>
        <a:srgbClr val="FAFAFA"/>
      </a:lt1>
      <a:dk2>
        <a:srgbClr val="CCCCCC"/>
      </a:dk2>
      <a:lt2>
        <a:srgbClr val="F3F3F3"/>
      </a:lt2>
      <a:accent1>
        <a:srgbClr val="FBE2C4"/>
      </a:accent1>
      <a:accent2>
        <a:srgbClr val="FFCCE4"/>
      </a:accent2>
      <a:accent3>
        <a:srgbClr val="C0E9FF"/>
      </a:accent3>
      <a:accent4>
        <a:srgbClr val="D2FD78"/>
      </a:accent4>
      <a:accent5>
        <a:srgbClr val="FAEA32"/>
      </a:accent5>
      <a:accent6>
        <a:srgbClr val="CBB2FE"/>
      </a:accent6>
      <a:hlink>
        <a:srgbClr val="C0E9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