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2" r:id="rId1"/>
  </p:sldMasterIdLst>
  <p:notesMasterIdLst>
    <p:notesMasterId r:id="rId34"/>
  </p:notesMasterIdLst>
  <p:sldIdLst>
    <p:sldId id="257" r:id="rId2"/>
    <p:sldId id="260" r:id="rId3"/>
    <p:sldId id="278" r:id="rId4"/>
    <p:sldId id="261" r:id="rId5"/>
    <p:sldId id="316" r:id="rId6"/>
    <p:sldId id="317" r:id="rId7"/>
    <p:sldId id="279" r:id="rId8"/>
    <p:sldId id="262" r:id="rId9"/>
    <p:sldId id="277" r:id="rId10"/>
    <p:sldId id="281" r:id="rId11"/>
    <p:sldId id="318" r:id="rId12"/>
    <p:sldId id="319" r:id="rId13"/>
    <p:sldId id="325" r:id="rId14"/>
    <p:sldId id="300" r:id="rId15"/>
    <p:sldId id="301" r:id="rId16"/>
    <p:sldId id="320" r:id="rId17"/>
    <p:sldId id="321" r:id="rId18"/>
    <p:sldId id="307" r:id="rId19"/>
    <p:sldId id="308" r:id="rId20"/>
    <p:sldId id="322" r:id="rId21"/>
    <p:sldId id="324" r:id="rId22"/>
    <p:sldId id="309" r:id="rId23"/>
    <p:sldId id="311" r:id="rId24"/>
    <p:sldId id="327" r:id="rId25"/>
    <p:sldId id="326" r:id="rId26"/>
    <p:sldId id="302" r:id="rId27"/>
    <p:sldId id="303" r:id="rId28"/>
    <p:sldId id="312" r:id="rId29"/>
    <p:sldId id="313" r:id="rId30"/>
    <p:sldId id="314" r:id="rId31"/>
    <p:sldId id="328" r:id="rId32"/>
    <p:sldId id="315" r:id="rId3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38557E-E8AB-B1E0-C1C2-1F88EFCDB587}" v="4067" dt="2026-07-15T11:00:06.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4660"/>
  </p:normalViewPr>
  <p:slideViewPr>
    <p:cSldViewPr snapToGrid="0">
      <p:cViewPr varScale="1">
        <p:scale>
          <a:sx n="138" d="100"/>
          <a:sy n="138" d="100"/>
        </p:scale>
        <p:origin x="1152"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O. Hart (ADE)" userId="S::josh.hart@ade.arkansas.gov::419701c9-c5c3-4c62-9a02-6a3bb6aa9f08" providerId="AD" clId="Web-{2238557E-E8AB-B1E0-C1C2-1F88EFCDB587}"/>
    <pc:docChg chg="addSld delSld modSld sldOrd">
      <pc:chgData name="Josh O. Hart (ADE)" userId="S::josh.hart@ade.arkansas.gov::419701c9-c5c3-4c62-9a02-6a3bb6aa9f08" providerId="AD" clId="Web-{2238557E-E8AB-B1E0-C1C2-1F88EFCDB587}" dt="2026-07-15T11:00:06.424" v="4010" actId="20577"/>
      <pc:docMkLst>
        <pc:docMk/>
      </pc:docMkLst>
      <pc:sldChg chg="modSp">
        <pc:chgData name="Josh O. Hart (ADE)" userId="S::josh.hart@ade.arkansas.gov::419701c9-c5c3-4c62-9a02-6a3bb6aa9f08" providerId="AD" clId="Web-{2238557E-E8AB-B1E0-C1C2-1F88EFCDB587}" dt="2026-07-14T15:50:20.585" v="15" actId="20577"/>
        <pc:sldMkLst>
          <pc:docMk/>
          <pc:sldMk cId="0" sldId="260"/>
        </pc:sldMkLst>
        <pc:spChg chg="mod">
          <ac:chgData name="Josh O. Hart (ADE)" userId="S::josh.hart@ade.arkansas.gov::419701c9-c5c3-4c62-9a02-6a3bb6aa9f08" providerId="AD" clId="Web-{2238557E-E8AB-B1E0-C1C2-1F88EFCDB587}" dt="2026-07-14T15:50:20.585" v="15" actId="20577"/>
          <ac:spMkLst>
            <pc:docMk/>
            <pc:sldMk cId="0" sldId="260"/>
            <ac:spMk id="289" creationId="{00000000-0000-0000-0000-000000000000}"/>
          </ac:spMkLst>
        </pc:spChg>
      </pc:sldChg>
      <pc:sldChg chg="modSp">
        <pc:chgData name="Josh O. Hart (ADE)" userId="S::josh.hart@ade.arkansas.gov::419701c9-c5c3-4c62-9a02-6a3bb6aa9f08" providerId="AD" clId="Web-{2238557E-E8AB-B1E0-C1C2-1F88EFCDB587}" dt="2026-07-15T00:55:33.868" v="136" actId="20577"/>
        <pc:sldMkLst>
          <pc:docMk/>
          <pc:sldMk cId="0" sldId="261"/>
        </pc:sldMkLst>
        <pc:spChg chg="mod">
          <ac:chgData name="Josh O. Hart (ADE)" userId="S::josh.hart@ade.arkansas.gov::419701c9-c5c3-4c62-9a02-6a3bb6aa9f08" providerId="AD" clId="Web-{2238557E-E8AB-B1E0-C1C2-1F88EFCDB587}" dt="2026-07-15T00:41:10.136" v="86" actId="20577"/>
          <ac:spMkLst>
            <pc:docMk/>
            <pc:sldMk cId="0" sldId="261"/>
            <ac:spMk id="294" creationId="{00000000-0000-0000-0000-000000000000}"/>
          </ac:spMkLst>
        </pc:spChg>
        <pc:spChg chg="mod">
          <ac:chgData name="Josh O. Hart (ADE)" userId="S::josh.hart@ade.arkansas.gov::419701c9-c5c3-4c62-9a02-6a3bb6aa9f08" providerId="AD" clId="Web-{2238557E-E8AB-B1E0-C1C2-1F88EFCDB587}" dt="2026-07-15T00:55:33.868" v="136" actId="20577"/>
          <ac:spMkLst>
            <pc:docMk/>
            <pc:sldMk cId="0" sldId="261"/>
            <ac:spMk id="295" creationId="{00000000-0000-0000-0000-000000000000}"/>
          </ac:spMkLst>
        </pc:spChg>
      </pc:sldChg>
      <pc:sldChg chg="modSp">
        <pc:chgData name="Josh O. Hart (ADE)" userId="S::josh.hart@ade.arkansas.gov::419701c9-c5c3-4c62-9a02-6a3bb6aa9f08" providerId="AD" clId="Web-{2238557E-E8AB-B1E0-C1C2-1F88EFCDB587}" dt="2026-07-15T10:57:14.547" v="3878" actId="20577"/>
        <pc:sldMkLst>
          <pc:docMk/>
          <pc:sldMk cId="0" sldId="262"/>
        </pc:sldMkLst>
        <pc:spChg chg="mod">
          <ac:chgData name="Josh O. Hart (ADE)" userId="S::josh.hart@ade.arkansas.gov::419701c9-c5c3-4c62-9a02-6a3bb6aa9f08" providerId="AD" clId="Web-{2238557E-E8AB-B1E0-C1C2-1F88EFCDB587}" dt="2026-07-15T10:57:14.547" v="3878" actId="20577"/>
          <ac:spMkLst>
            <pc:docMk/>
            <pc:sldMk cId="0" sldId="262"/>
            <ac:spMk id="300" creationId="{00000000-0000-0000-0000-000000000000}"/>
          </ac:spMkLst>
        </pc:spChg>
        <pc:spChg chg="mod">
          <ac:chgData name="Josh O. Hart (ADE)" userId="S::josh.hart@ade.arkansas.gov::419701c9-c5c3-4c62-9a02-6a3bb6aa9f08" providerId="AD" clId="Web-{2238557E-E8AB-B1E0-C1C2-1F88EFCDB587}" dt="2026-07-15T01:32:02.126" v="978" actId="20577"/>
          <ac:spMkLst>
            <pc:docMk/>
            <pc:sldMk cId="0" sldId="262"/>
            <ac:spMk id="301" creationId="{00000000-0000-0000-0000-000000000000}"/>
          </ac:spMkLst>
        </pc:spChg>
      </pc:sldChg>
      <pc:sldChg chg="addSp modSp">
        <pc:chgData name="Josh O. Hart (ADE)" userId="S::josh.hart@ade.arkansas.gov::419701c9-c5c3-4c62-9a02-6a3bb6aa9f08" providerId="AD" clId="Web-{2238557E-E8AB-B1E0-C1C2-1F88EFCDB587}" dt="2026-07-15T02:01:36.650" v="1679" actId="20577"/>
        <pc:sldMkLst>
          <pc:docMk/>
          <pc:sldMk cId="0" sldId="281"/>
        </pc:sldMkLst>
        <pc:spChg chg="mod">
          <ac:chgData name="Josh O. Hart (ADE)" userId="S::josh.hart@ade.arkansas.gov::419701c9-c5c3-4c62-9a02-6a3bb6aa9f08" providerId="AD" clId="Web-{2238557E-E8AB-B1E0-C1C2-1F88EFCDB587}" dt="2026-07-15T02:01:36.650" v="1679" actId="20577"/>
          <ac:spMkLst>
            <pc:docMk/>
            <pc:sldMk cId="0" sldId="281"/>
            <ac:spMk id="2" creationId="{15F6995D-03BE-9241-17B2-5C9B1EA032CF}"/>
          </ac:spMkLst>
        </pc:spChg>
        <pc:spChg chg="mod">
          <ac:chgData name="Josh O. Hart (ADE)" userId="S::josh.hart@ade.arkansas.gov::419701c9-c5c3-4c62-9a02-6a3bb6aa9f08" providerId="AD" clId="Web-{2238557E-E8AB-B1E0-C1C2-1F88EFCDB587}" dt="2026-07-15T02:00:23.790" v="1670" actId="14100"/>
          <ac:spMkLst>
            <pc:docMk/>
            <pc:sldMk cId="0" sldId="281"/>
            <ac:spMk id="3" creationId="{29A1D7F5-76CE-8CA3-2EAE-03DD19448E5D}"/>
          </ac:spMkLst>
        </pc:spChg>
        <pc:picChg chg="add mod">
          <ac:chgData name="Josh O. Hart (ADE)" userId="S::josh.hart@ade.arkansas.gov::419701c9-c5c3-4c62-9a02-6a3bb6aa9f08" providerId="AD" clId="Web-{2238557E-E8AB-B1E0-C1C2-1F88EFCDB587}" dt="2026-07-15T02:00:43.790" v="1672" actId="1076"/>
          <ac:picMkLst>
            <pc:docMk/>
            <pc:sldMk cId="0" sldId="281"/>
            <ac:picMk id="4" creationId="{B25B34C2-8A93-B0B8-264E-C467B7BF101A}"/>
          </ac:picMkLst>
        </pc:picChg>
      </pc:sldChg>
      <pc:sldChg chg="modSp">
        <pc:chgData name="Josh O. Hart (ADE)" userId="S::josh.hart@ade.arkansas.gov::419701c9-c5c3-4c62-9a02-6a3bb6aa9f08" providerId="AD" clId="Web-{2238557E-E8AB-B1E0-C1C2-1F88EFCDB587}" dt="2026-07-15T10:57:59.813" v="3905" actId="20577"/>
        <pc:sldMkLst>
          <pc:docMk/>
          <pc:sldMk cId="2783982707" sldId="301"/>
        </pc:sldMkLst>
        <pc:spChg chg="mod">
          <ac:chgData name="Josh O. Hart (ADE)" userId="S::josh.hart@ade.arkansas.gov::419701c9-c5c3-4c62-9a02-6a3bb6aa9f08" providerId="AD" clId="Web-{2238557E-E8AB-B1E0-C1C2-1F88EFCDB587}" dt="2026-07-15T10:57:59.813" v="3905" actId="20577"/>
          <ac:spMkLst>
            <pc:docMk/>
            <pc:sldMk cId="2783982707" sldId="301"/>
            <ac:spMk id="294" creationId="{B58C8CD5-09E4-9E04-2B9C-5F9060E72BDA}"/>
          </ac:spMkLst>
        </pc:spChg>
        <pc:spChg chg="mod">
          <ac:chgData name="Josh O. Hart (ADE)" userId="S::josh.hart@ade.arkansas.gov::419701c9-c5c3-4c62-9a02-6a3bb6aa9f08" providerId="AD" clId="Web-{2238557E-E8AB-B1E0-C1C2-1F88EFCDB587}" dt="2026-07-15T10:48:50.015" v="3593" actId="20577"/>
          <ac:spMkLst>
            <pc:docMk/>
            <pc:sldMk cId="2783982707" sldId="301"/>
            <ac:spMk id="295" creationId="{B64AA759-A7A5-DE77-DA9B-682DB5A70779}"/>
          </ac:spMkLst>
        </pc:spChg>
      </pc:sldChg>
      <pc:sldChg chg="modSp">
        <pc:chgData name="Josh O. Hart (ADE)" userId="S::josh.hart@ade.arkansas.gov::419701c9-c5c3-4c62-9a02-6a3bb6aa9f08" providerId="AD" clId="Web-{2238557E-E8AB-B1E0-C1C2-1F88EFCDB587}" dt="2026-07-14T15:50:47.414" v="23" actId="20577"/>
        <pc:sldMkLst>
          <pc:docMk/>
          <pc:sldMk cId="49397355" sldId="302"/>
        </pc:sldMkLst>
        <pc:spChg chg="mod">
          <ac:chgData name="Josh O. Hart (ADE)" userId="S::josh.hart@ade.arkansas.gov::419701c9-c5c3-4c62-9a02-6a3bb6aa9f08" providerId="AD" clId="Web-{2238557E-E8AB-B1E0-C1C2-1F88EFCDB587}" dt="2026-07-14T15:50:47.414" v="23" actId="20577"/>
          <ac:spMkLst>
            <pc:docMk/>
            <pc:sldMk cId="49397355" sldId="302"/>
            <ac:spMk id="404" creationId="{CCA50EE0-6803-9A60-C456-77310B007210}"/>
          </ac:spMkLst>
        </pc:spChg>
      </pc:sldChg>
      <pc:sldChg chg="modSp">
        <pc:chgData name="Josh O. Hart (ADE)" userId="S::josh.hart@ade.arkansas.gov::419701c9-c5c3-4c62-9a02-6a3bb6aa9f08" providerId="AD" clId="Web-{2238557E-E8AB-B1E0-C1C2-1F88EFCDB587}" dt="2026-07-15T10:59:58.096" v="3991" actId="20577"/>
        <pc:sldMkLst>
          <pc:docMk/>
          <pc:sldMk cId="528759658" sldId="303"/>
        </pc:sldMkLst>
        <pc:spChg chg="mod">
          <ac:chgData name="Josh O. Hart (ADE)" userId="S::josh.hart@ade.arkansas.gov::419701c9-c5c3-4c62-9a02-6a3bb6aa9f08" providerId="AD" clId="Web-{2238557E-E8AB-B1E0-C1C2-1F88EFCDB587}" dt="2026-07-15T10:59:58.096" v="3991" actId="20577"/>
          <ac:spMkLst>
            <pc:docMk/>
            <pc:sldMk cId="528759658" sldId="303"/>
            <ac:spMk id="294" creationId="{442287E8-FE8C-2080-8AE5-CEBD2842B61D}"/>
          </ac:spMkLst>
        </pc:spChg>
        <pc:spChg chg="mod">
          <ac:chgData name="Josh O. Hart (ADE)" userId="S::josh.hart@ade.arkansas.gov::419701c9-c5c3-4c62-9a02-6a3bb6aa9f08" providerId="AD" clId="Web-{2238557E-E8AB-B1E0-C1C2-1F88EFCDB587}" dt="2026-07-15T10:46:52.545" v="3473"/>
          <ac:spMkLst>
            <pc:docMk/>
            <pc:sldMk cId="528759658" sldId="303"/>
            <ac:spMk id="295" creationId="{EC173E3A-34BD-E23D-238F-515B7E9AB6BC}"/>
          </ac:spMkLst>
        </pc:spChg>
      </pc:sldChg>
      <pc:sldChg chg="modSp">
        <pc:chgData name="Josh O. Hart (ADE)" userId="S::josh.hart@ade.arkansas.gov::419701c9-c5c3-4c62-9a02-6a3bb6aa9f08" providerId="AD" clId="Web-{2238557E-E8AB-B1E0-C1C2-1F88EFCDB587}" dt="2026-07-15T10:59:06.220" v="3972" actId="20577"/>
        <pc:sldMkLst>
          <pc:docMk/>
          <pc:sldMk cId="2884618082" sldId="307"/>
        </pc:sldMkLst>
        <pc:spChg chg="mod">
          <ac:chgData name="Josh O. Hart (ADE)" userId="S::josh.hart@ade.arkansas.gov::419701c9-c5c3-4c62-9a02-6a3bb6aa9f08" providerId="AD" clId="Web-{2238557E-E8AB-B1E0-C1C2-1F88EFCDB587}" dt="2026-07-15T10:59:06.220" v="3972" actId="20577"/>
          <ac:spMkLst>
            <pc:docMk/>
            <pc:sldMk cId="2884618082" sldId="307"/>
            <ac:spMk id="410" creationId="{A6B11F14-2ED1-2454-473A-DFA7CD974A0A}"/>
          </ac:spMkLst>
        </pc:spChg>
      </pc:sldChg>
      <pc:sldChg chg="addSp delSp modSp">
        <pc:chgData name="Josh O. Hart (ADE)" userId="S::josh.hart@ade.arkansas.gov::419701c9-c5c3-4c62-9a02-6a3bb6aa9f08" providerId="AD" clId="Web-{2238557E-E8AB-B1E0-C1C2-1F88EFCDB587}" dt="2026-07-15T10:58:44.048" v="3914" actId="20577"/>
        <pc:sldMkLst>
          <pc:docMk/>
          <pc:sldMk cId="2316655825" sldId="308"/>
        </pc:sldMkLst>
        <pc:spChg chg="add mod">
          <ac:chgData name="Josh O. Hart (ADE)" userId="S::josh.hart@ade.arkansas.gov::419701c9-c5c3-4c62-9a02-6a3bb6aa9f08" providerId="AD" clId="Web-{2238557E-E8AB-B1E0-C1C2-1F88EFCDB587}" dt="2026-07-15T02:39:38.245" v="2766" actId="20577"/>
          <ac:spMkLst>
            <pc:docMk/>
            <pc:sldMk cId="2316655825" sldId="308"/>
            <ac:spMk id="2" creationId="{01396082-187D-4291-62D5-279B3F580E65}"/>
          </ac:spMkLst>
        </pc:spChg>
        <pc:spChg chg="mod">
          <ac:chgData name="Josh O. Hart (ADE)" userId="S::josh.hart@ade.arkansas.gov::419701c9-c5c3-4c62-9a02-6a3bb6aa9f08" providerId="AD" clId="Web-{2238557E-E8AB-B1E0-C1C2-1F88EFCDB587}" dt="2026-07-15T10:58:44.048" v="3914" actId="20577"/>
          <ac:spMkLst>
            <pc:docMk/>
            <pc:sldMk cId="2316655825" sldId="308"/>
            <ac:spMk id="300" creationId="{427D2A05-9680-374D-B186-85FDA5C48B6A}"/>
          </ac:spMkLst>
        </pc:spChg>
        <pc:spChg chg="del">
          <ac:chgData name="Josh O. Hart (ADE)" userId="S::josh.hart@ade.arkansas.gov::419701c9-c5c3-4c62-9a02-6a3bb6aa9f08" providerId="AD" clId="Web-{2238557E-E8AB-B1E0-C1C2-1F88EFCDB587}" dt="2026-07-15T02:38:13.182" v="2703"/>
          <ac:spMkLst>
            <pc:docMk/>
            <pc:sldMk cId="2316655825" sldId="308"/>
            <ac:spMk id="301" creationId="{C667C6C3-EE64-59AA-E059-BDD9DC164062}"/>
          </ac:spMkLst>
        </pc:spChg>
      </pc:sldChg>
      <pc:sldChg chg="modSp">
        <pc:chgData name="Josh O. Hart (ADE)" userId="S::josh.hart@ade.arkansas.gov::419701c9-c5c3-4c62-9a02-6a3bb6aa9f08" providerId="AD" clId="Web-{2238557E-E8AB-B1E0-C1C2-1F88EFCDB587}" dt="2026-07-15T10:59:31.939" v="3986" actId="20577"/>
        <pc:sldMkLst>
          <pc:docMk/>
          <pc:sldMk cId="2537963216" sldId="309"/>
        </pc:sldMkLst>
        <pc:spChg chg="mod">
          <ac:chgData name="Josh O. Hart (ADE)" userId="S::josh.hart@ade.arkansas.gov::419701c9-c5c3-4c62-9a02-6a3bb6aa9f08" providerId="AD" clId="Web-{2238557E-E8AB-B1E0-C1C2-1F88EFCDB587}" dt="2026-07-15T10:59:31.939" v="3986" actId="20577"/>
          <ac:spMkLst>
            <pc:docMk/>
            <pc:sldMk cId="2537963216" sldId="309"/>
            <ac:spMk id="398" creationId="{42B578C8-2D35-E96A-D76B-254015433E4F}"/>
          </ac:spMkLst>
        </pc:spChg>
      </pc:sldChg>
      <pc:sldChg chg="modSp">
        <pc:chgData name="Josh O. Hart (ADE)" userId="S::josh.hart@ade.arkansas.gov::419701c9-c5c3-4c62-9a02-6a3bb6aa9f08" providerId="AD" clId="Web-{2238557E-E8AB-B1E0-C1C2-1F88EFCDB587}" dt="2026-07-15T10:59:36.658" v="3987" actId="20577"/>
        <pc:sldMkLst>
          <pc:docMk/>
          <pc:sldMk cId="2052207243" sldId="311"/>
        </pc:sldMkLst>
        <pc:spChg chg="mod">
          <ac:chgData name="Josh O. Hart (ADE)" userId="S::josh.hart@ade.arkansas.gov::419701c9-c5c3-4c62-9a02-6a3bb6aa9f08" providerId="AD" clId="Web-{2238557E-E8AB-B1E0-C1C2-1F88EFCDB587}" dt="2026-07-15T10:59:36.658" v="3987" actId="20577"/>
          <ac:spMkLst>
            <pc:docMk/>
            <pc:sldMk cId="2052207243" sldId="311"/>
            <ac:spMk id="2" creationId="{C578FE82-5B6D-55B6-58B7-D6A4FC49320A}"/>
          </ac:spMkLst>
        </pc:spChg>
        <pc:spChg chg="mod">
          <ac:chgData name="Josh O. Hart (ADE)" userId="S::josh.hart@ade.arkansas.gov::419701c9-c5c3-4c62-9a02-6a3bb6aa9f08" providerId="AD" clId="Web-{2238557E-E8AB-B1E0-C1C2-1F88EFCDB587}" dt="2026-07-15T10:39:02.836" v="3136" actId="20577"/>
          <ac:spMkLst>
            <pc:docMk/>
            <pc:sldMk cId="2052207243" sldId="311"/>
            <ac:spMk id="3" creationId="{DBA75691-D217-2CDC-7DC1-60C15B078D86}"/>
          </ac:spMkLst>
        </pc:spChg>
      </pc:sldChg>
      <pc:sldChg chg="modSp">
        <pc:chgData name="Josh O. Hart (ADE)" userId="S::josh.hart@ade.arkansas.gov::419701c9-c5c3-4c62-9a02-6a3bb6aa9f08" providerId="AD" clId="Web-{2238557E-E8AB-B1E0-C1C2-1F88EFCDB587}" dt="2026-07-14T15:50:54.414" v="25" actId="20577"/>
        <pc:sldMkLst>
          <pc:docMk/>
          <pc:sldMk cId="703298316" sldId="312"/>
        </pc:sldMkLst>
        <pc:spChg chg="mod">
          <ac:chgData name="Josh O. Hart (ADE)" userId="S::josh.hart@ade.arkansas.gov::419701c9-c5c3-4c62-9a02-6a3bb6aa9f08" providerId="AD" clId="Web-{2238557E-E8AB-B1E0-C1C2-1F88EFCDB587}" dt="2026-07-14T15:50:54.414" v="25" actId="20577"/>
          <ac:spMkLst>
            <pc:docMk/>
            <pc:sldMk cId="703298316" sldId="312"/>
            <ac:spMk id="410" creationId="{6E46C313-3622-2D2F-E5FE-AB02285BE68B}"/>
          </ac:spMkLst>
        </pc:spChg>
      </pc:sldChg>
      <pc:sldChg chg="modSp">
        <pc:chgData name="Josh O. Hart (ADE)" userId="S::josh.hart@ade.arkansas.gov::419701c9-c5c3-4c62-9a02-6a3bb6aa9f08" providerId="AD" clId="Web-{2238557E-E8AB-B1E0-C1C2-1F88EFCDB587}" dt="2026-07-15T11:00:06.424" v="4010" actId="20577"/>
        <pc:sldMkLst>
          <pc:docMk/>
          <pc:sldMk cId="3955441087" sldId="313"/>
        </pc:sldMkLst>
        <pc:spChg chg="mod">
          <ac:chgData name="Josh O. Hart (ADE)" userId="S::josh.hart@ade.arkansas.gov::419701c9-c5c3-4c62-9a02-6a3bb6aa9f08" providerId="AD" clId="Web-{2238557E-E8AB-B1E0-C1C2-1F88EFCDB587}" dt="2026-07-15T11:00:06.424" v="4010" actId="20577"/>
          <ac:spMkLst>
            <pc:docMk/>
            <pc:sldMk cId="3955441087" sldId="313"/>
            <ac:spMk id="300" creationId="{FF348FC7-9B47-5DEA-2E31-46A803E66230}"/>
          </ac:spMkLst>
        </pc:spChg>
        <pc:spChg chg="mod">
          <ac:chgData name="Josh O. Hart (ADE)" userId="S::josh.hart@ade.arkansas.gov::419701c9-c5c3-4c62-9a02-6a3bb6aa9f08" providerId="AD" clId="Web-{2238557E-E8AB-B1E0-C1C2-1F88EFCDB587}" dt="2026-07-15T10:53:50.482" v="3716" actId="20577"/>
          <ac:spMkLst>
            <pc:docMk/>
            <pc:sldMk cId="3955441087" sldId="313"/>
            <ac:spMk id="301" creationId="{43E04235-E91A-8E26-A547-364A165F79C3}"/>
          </ac:spMkLst>
        </pc:spChg>
      </pc:sldChg>
      <pc:sldChg chg="modSp add ord replId">
        <pc:chgData name="Josh O. Hart (ADE)" userId="S::josh.hart@ade.arkansas.gov::419701c9-c5c3-4c62-9a02-6a3bb6aa9f08" providerId="AD" clId="Web-{2238557E-E8AB-B1E0-C1C2-1F88EFCDB587}" dt="2026-07-15T10:56:18.031" v="3864" actId="20577"/>
        <pc:sldMkLst>
          <pc:docMk/>
          <pc:sldMk cId="2208886079" sldId="314"/>
        </pc:sldMkLst>
        <pc:spChg chg="mod">
          <ac:chgData name="Josh O. Hart (ADE)" userId="S::josh.hart@ade.arkansas.gov::419701c9-c5c3-4c62-9a02-6a3bb6aa9f08" providerId="AD" clId="Web-{2238557E-E8AB-B1E0-C1C2-1F88EFCDB587}" dt="2026-07-15T10:56:18.031" v="3864" actId="20577"/>
          <ac:spMkLst>
            <pc:docMk/>
            <pc:sldMk cId="2208886079" sldId="314"/>
            <ac:spMk id="398" creationId="{5FD950AB-E295-28B3-1819-5B3D961499FF}"/>
          </ac:spMkLst>
        </pc:spChg>
      </pc:sldChg>
      <pc:sldChg chg="modSp add ord replId">
        <pc:chgData name="Josh O. Hart (ADE)" userId="S::josh.hart@ade.arkansas.gov::419701c9-c5c3-4c62-9a02-6a3bb6aa9f08" providerId="AD" clId="Web-{2238557E-E8AB-B1E0-C1C2-1F88EFCDB587}" dt="2026-07-15T10:56:02.406" v="3862" actId="20577"/>
        <pc:sldMkLst>
          <pc:docMk/>
          <pc:sldMk cId="3067806626" sldId="315"/>
        </pc:sldMkLst>
        <pc:spChg chg="mod">
          <ac:chgData name="Josh O. Hart (ADE)" userId="S::josh.hart@ade.arkansas.gov::419701c9-c5c3-4c62-9a02-6a3bb6aa9f08" providerId="AD" clId="Web-{2238557E-E8AB-B1E0-C1C2-1F88EFCDB587}" dt="2026-07-15T10:56:02.406" v="3862" actId="20577"/>
          <ac:spMkLst>
            <pc:docMk/>
            <pc:sldMk cId="3067806626" sldId="315"/>
            <ac:spMk id="3" creationId="{4DDB625C-D65A-C6C5-8143-DE6BA56F69E8}"/>
          </ac:spMkLst>
        </pc:spChg>
      </pc:sldChg>
      <pc:sldChg chg="modSp add replId">
        <pc:chgData name="Josh O. Hart (ADE)" userId="S::josh.hart@ade.arkansas.gov::419701c9-c5c3-4c62-9a02-6a3bb6aa9f08" providerId="AD" clId="Web-{2238557E-E8AB-B1E0-C1C2-1F88EFCDB587}" dt="2026-07-15T01:07:57.611" v="452" actId="20577"/>
        <pc:sldMkLst>
          <pc:docMk/>
          <pc:sldMk cId="439327293" sldId="316"/>
        </pc:sldMkLst>
        <pc:spChg chg="mod">
          <ac:chgData name="Josh O. Hart (ADE)" userId="S::josh.hart@ade.arkansas.gov::419701c9-c5c3-4c62-9a02-6a3bb6aa9f08" providerId="AD" clId="Web-{2238557E-E8AB-B1E0-C1C2-1F88EFCDB587}" dt="2026-07-15T01:07:57.611" v="452" actId="20577"/>
          <ac:spMkLst>
            <pc:docMk/>
            <pc:sldMk cId="439327293" sldId="316"/>
            <ac:spMk id="295" creationId="{F304DB14-FCD2-317E-9CD6-88AAE338237B}"/>
          </ac:spMkLst>
        </pc:spChg>
      </pc:sldChg>
      <pc:sldChg chg="modSp add replId">
        <pc:chgData name="Josh O. Hart (ADE)" userId="S::josh.hart@ade.arkansas.gov::419701c9-c5c3-4c62-9a02-6a3bb6aa9f08" providerId="AD" clId="Web-{2238557E-E8AB-B1E0-C1C2-1F88EFCDB587}" dt="2026-07-15T01:45:55.760" v="1472" actId="20577"/>
        <pc:sldMkLst>
          <pc:docMk/>
          <pc:sldMk cId="3361632979" sldId="317"/>
        </pc:sldMkLst>
        <pc:spChg chg="mod">
          <ac:chgData name="Josh O. Hart (ADE)" userId="S::josh.hart@ade.arkansas.gov::419701c9-c5c3-4c62-9a02-6a3bb6aa9f08" providerId="AD" clId="Web-{2238557E-E8AB-B1E0-C1C2-1F88EFCDB587}" dt="2026-07-15T01:45:55.760" v="1472" actId="20577"/>
          <ac:spMkLst>
            <pc:docMk/>
            <pc:sldMk cId="3361632979" sldId="317"/>
            <ac:spMk id="295" creationId="{0BB1B752-2BAB-B9C5-2CAC-CEEE9AFC629A}"/>
          </ac:spMkLst>
        </pc:spChg>
      </pc:sldChg>
      <pc:sldChg chg="addSp delSp modSp add mod replId modClrScheme chgLayout">
        <pc:chgData name="Josh O. Hart (ADE)" userId="S::josh.hart@ade.arkansas.gov::419701c9-c5c3-4c62-9a02-6a3bb6aa9f08" providerId="AD" clId="Web-{2238557E-E8AB-B1E0-C1C2-1F88EFCDB587}" dt="2026-07-15T10:57:41.907" v="3881" actId="20577"/>
        <pc:sldMkLst>
          <pc:docMk/>
          <pc:sldMk cId="3238513792" sldId="318"/>
        </pc:sldMkLst>
        <pc:spChg chg="mod">
          <ac:chgData name="Josh O. Hart (ADE)" userId="S::josh.hart@ade.arkansas.gov::419701c9-c5c3-4c62-9a02-6a3bb6aa9f08" providerId="AD" clId="Web-{2238557E-E8AB-B1E0-C1C2-1F88EFCDB587}" dt="2026-07-15T02:05:26.012" v="1747"/>
          <ac:spMkLst>
            <pc:docMk/>
            <pc:sldMk cId="3238513792" sldId="318"/>
            <ac:spMk id="2" creationId="{0DA2B9D1-FDDA-1CFD-753C-B61C93ECEA6B}"/>
          </ac:spMkLst>
        </pc:spChg>
        <pc:spChg chg="mod">
          <ac:chgData name="Josh O. Hart (ADE)" userId="S::josh.hart@ade.arkansas.gov::419701c9-c5c3-4c62-9a02-6a3bb6aa9f08" providerId="AD" clId="Web-{2238557E-E8AB-B1E0-C1C2-1F88EFCDB587}" dt="2026-07-15T10:57:41.907" v="3881" actId="20577"/>
          <ac:spMkLst>
            <pc:docMk/>
            <pc:sldMk cId="3238513792" sldId="318"/>
            <ac:spMk id="3" creationId="{AC845742-0101-6C3C-0A1E-2281CEDCFD70}"/>
          </ac:spMkLst>
        </pc:spChg>
        <pc:picChg chg="del">
          <ac:chgData name="Josh O. Hart (ADE)" userId="S::josh.hart@ade.arkansas.gov::419701c9-c5c3-4c62-9a02-6a3bb6aa9f08" providerId="AD" clId="Web-{2238557E-E8AB-B1E0-C1C2-1F88EFCDB587}" dt="2026-07-15T02:00:58.837" v="1674"/>
          <ac:picMkLst>
            <pc:docMk/>
            <pc:sldMk cId="3238513792" sldId="318"/>
            <ac:picMk id="4" creationId="{29997DF6-6364-8F55-25CC-A55293332CD4}"/>
          </ac:picMkLst>
        </pc:picChg>
        <pc:picChg chg="add del mod modCrop">
          <ac:chgData name="Josh O. Hart (ADE)" userId="S::josh.hart@ade.arkansas.gov::419701c9-c5c3-4c62-9a02-6a3bb6aa9f08" providerId="AD" clId="Web-{2238557E-E8AB-B1E0-C1C2-1F88EFCDB587}" dt="2026-07-15T02:05:41.871" v="1750"/>
          <ac:picMkLst>
            <pc:docMk/>
            <pc:sldMk cId="3238513792" sldId="318"/>
            <ac:picMk id="5" creationId="{35CE78C4-4C0B-E91B-1570-3F1A38775BCF}"/>
          </ac:picMkLst>
        </pc:picChg>
        <pc:picChg chg="add mod modCrop">
          <ac:chgData name="Josh O. Hart (ADE)" userId="S::josh.hart@ade.arkansas.gov::419701c9-c5c3-4c62-9a02-6a3bb6aa9f08" providerId="AD" clId="Web-{2238557E-E8AB-B1E0-C1C2-1F88EFCDB587}" dt="2026-07-15T02:06:10.465" v="1756" actId="14100"/>
          <ac:picMkLst>
            <pc:docMk/>
            <pc:sldMk cId="3238513792" sldId="318"/>
            <ac:picMk id="6" creationId="{1AB501B0-CFDE-0009-63B9-8839037E2520}"/>
          </ac:picMkLst>
        </pc:picChg>
      </pc:sldChg>
      <pc:sldChg chg="delSp modSp add ord replId">
        <pc:chgData name="Josh O. Hart (ADE)" userId="S::josh.hart@ade.arkansas.gov::419701c9-c5c3-4c62-9a02-6a3bb6aa9f08" providerId="AD" clId="Web-{2238557E-E8AB-B1E0-C1C2-1F88EFCDB587}" dt="2026-07-15T10:33:57.614" v="2842"/>
        <pc:sldMkLst>
          <pc:docMk/>
          <pc:sldMk cId="1246860988" sldId="319"/>
        </pc:sldMkLst>
        <pc:spChg chg="mod">
          <ac:chgData name="Josh O. Hart (ADE)" userId="S::josh.hart@ade.arkansas.gov::419701c9-c5c3-4c62-9a02-6a3bb6aa9f08" providerId="AD" clId="Web-{2238557E-E8AB-B1E0-C1C2-1F88EFCDB587}" dt="2026-07-15T10:33:57.614" v="2842"/>
          <ac:spMkLst>
            <pc:docMk/>
            <pc:sldMk cId="1246860988" sldId="319"/>
            <ac:spMk id="3" creationId="{33150BE2-2339-7E4E-E8F7-0A3253B348E4}"/>
          </ac:spMkLst>
        </pc:spChg>
        <pc:picChg chg="del">
          <ac:chgData name="Josh O. Hart (ADE)" userId="S::josh.hart@ade.arkansas.gov::419701c9-c5c3-4c62-9a02-6a3bb6aa9f08" providerId="AD" clId="Web-{2238557E-E8AB-B1E0-C1C2-1F88EFCDB587}" dt="2026-07-15T02:06:48.950" v="1759"/>
          <ac:picMkLst>
            <pc:docMk/>
            <pc:sldMk cId="1246860988" sldId="319"/>
            <ac:picMk id="4" creationId="{E65C35EB-01C3-DA42-6729-5592E3909155}"/>
          </ac:picMkLst>
        </pc:picChg>
      </pc:sldChg>
      <pc:sldChg chg="modSp add replId">
        <pc:chgData name="Josh O. Hart (ADE)" userId="S::josh.hart@ade.arkansas.gov::419701c9-c5c3-4c62-9a02-6a3bb6aa9f08" providerId="AD" clId="Web-{2238557E-E8AB-B1E0-C1C2-1F88EFCDB587}" dt="2026-07-15T10:58:15.220" v="3906" actId="20577"/>
        <pc:sldMkLst>
          <pc:docMk/>
          <pc:sldMk cId="1836952485" sldId="320"/>
        </pc:sldMkLst>
        <pc:spChg chg="mod">
          <ac:chgData name="Josh O. Hart (ADE)" userId="S::josh.hart@ade.arkansas.gov::419701c9-c5c3-4c62-9a02-6a3bb6aa9f08" providerId="AD" clId="Web-{2238557E-E8AB-B1E0-C1C2-1F88EFCDB587}" dt="2026-07-15T10:58:15.220" v="3906" actId="20577"/>
          <ac:spMkLst>
            <pc:docMk/>
            <pc:sldMk cId="1836952485" sldId="320"/>
            <ac:spMk id="294" creationId="{8915AD04-2AA8-5A3E-426D-805DB0D56C1D}"/>
          </ac:spMkLst>
        </pc:spChg>
        <pc:spChg chg="mod">
          <ac:chgData name="Josh O. Hart (ADE)" userId="S::josh.hart@ade.arkansas.gov::419701c9-c5c3-4c62-9a02-6a3bb6aa9f08" providerId="AD" clId="Web-{2238557E-E8AB-B1E0-C1C2-1F88EFCDB587}" dt="2026-07-15T10:49:16.500" v="3640" actId="20577"/>
          <ac:spMkLst>
            <pc:docMk/>
            <pc:sldMk cId="1836952485" sldId="320"/>
            <ac:spMk id="295" creationId="{7C3EC32F-727A-2087-5A4C-2BD28030F867}"/>
          </ac:spMkLst>
        </pc:spChg>
      </pc:sldChg>
      <pc:sldChg chg="addSp delSp modSp add replId">
        <pc:chgData name="Josh O. Hart (ADE)" userId="S::josh.hart@ade.arkansas.gov::419701c9-c5c3-4c62-9a02-6a3bb6aa9f08" providerId="AD" clId="Web-{2238557E-E8AB-B1E0-C1C2-1F88EFCDB587}" dt="2026-07-15T10:58:36.595" v="3909" actId="20577"/>
        <pc:sldMkLst>
          <pc:docMk/>
          <pc:sldMk cId="3068346484" sldId="321"/>
        </pc:sldMkLst>
        <pc:spChg chg="add mod">
          <ac:chgData name="Josh O. Hart (ADE)" userId="S::josh.hart@ade.arkansas.gov::419701c9-c5c3-4c62-9a02-6a3bb6aa9f08" providerId="AD" clId="Web-{2238557E-E8AB-B1E0-C1C2-1F88EFCDB587}" dt="2026-07-15T10:58:36.595" v="3909" actId="20577"/>
          <ac:spMkLst>
            <pc:docMk/>
            <pc:sldMk cId="3068346484" sldId="321"/>
            <ac:spMk id="4" creationId="{64A316FF-0AD0-6442-1CB4-D3264A77910D}"/>
          </ac:spMkLst>
        </pc:spChg>
        <pc:spChg chg="mod">
          <ac:chgData name="Josh O. Hart (ADE)" userId="S::josh.hart@ade.arkansas.gov::419701c9-c5c3-4c62-9a02-6a3bb6aa9f08" providerId="AD" clId="Web-{2238557E-E8AB-B1E0-C1C2-1F88EFCDB587}" dt="2026-07-15T10:58:19.032" v="3907" actId="20577"/>
          <ac:spMkLst>
            <pc:docMk/>
            <pc:sldMk cId="3068346484" sldId="321"/>
            <ac:spMk id="294" creationId="{3C97BB2F-CA5C-D884-2966-F2ADF5181345}"/>
          </ac:spMkLst>
        </pc:spChg>
        <pc:spChg chg="del mod">
          <ac:chgData name="Josh O. Hart (ADE)" userId="S::josh.hart@ade.arkansas.gov::419701c9-c5c3-4c62-9a02-6a3bb6aa9f08" providerId="AD" clId="Web-{2238557E-E8AB-B1E0-C1C2-1F88EFCDB587}" dt="2026-07-15T10:26:06.059" v="2771"/>
          <ac:spMkLst>
            <pc:docMk/>
            <pc:sldMk cId="3068346484" sldId="321"/>
            <ac:spMk id="295" creationId="{0D030C65-CEA0-AD53-708C-804E90E6ACE3}"/>
          </ac:spMkLst>
        </pc:spChg>
        <pc:picChg chg="add mod">
          <ac:chgData name="Josh O. Hart (ADE)" userId="S::josh.hart@ade.arkansas.gov::419701c9-c5c3-4c62-9a02-6a3bb6aa9f08" providerId="AD" clId="Web-{2238557E-E8AB-B1E0-C1C2-1F88EFCDB587}" dt="2026-07-15T10:26:02.700" v="2770" actId="14100"/>
          <ac:picMkLst>
            <pc:docMk/>
            <pc:sldMk cId="3068346484" sldId="321"/>
            <ac:picMk id="2" creationId="{1359CBF1-89E6-BCE9-A77B-4B3CDFCC8071}"/>
          </ac:picMkLst>
        </pc:picChg>
      </pc:sldChg>
      <pc:sldChg chg="addSp delSp modSp add replId">
        <pc:chgData name="Josh O. Hart (ADE)" userId="S::josh.hart@ade.arkansas.gov::419701c9-c5c3-4c62-9a02-6a3bb6aa9f08" providerId="AD" clId="Web-{2238557E-E8AB-B1E0-C1C2-1F88EFCDB587}" dt="2026-07-15T10:59:11.439" v="3977" actId="20577"/>
        <pc:sldMkLst>
          <pc:docMk/>
          <pc:sldMk cId="3783275340" sldId="322"/>
        </pc:sldMkLst>
        <pc:spChg chg="del mod">
          <ac:chgData name="Josh O. Hart (ADE)" userId="S::josh.hart@ade.arkansas.gov::419701c9-c5c3-4c62-9a02-6a3bb6aa9f08" providerId="AD" clId="Web-{2238557E-E8AB-B1E0-C1C2-1F88EFCDB587}" dt="2026-07-15T10:27:35.044" v="2791"/>
          <ac:spMkLst>
            <pc:docMk/>
            <pc:sldMk cId="3783275340" sldId="322"/>
            <ac:spMk id="2" creationId="{0A7549D4-7182-E3B0-B346-F4B29FD91599}"/>
          </ac:spMkLst>
        </pc:spChg>
        <pc:spChg chg="mod">
          <ac:chgData name="Josh O. Hart (ADE)" userId="S::josh.hart@ade.arkansas.gov::419701c9-c5c3-4c62-9a02-6a3bb6aa9f08" providerId="AD" clId="Web-{2238557E-E8AB-B1E0-C1C2-1F88EFCDB587}" dt="2026-07-15T10:59:11.439" v="3977" actId="20577"/>
          <ac:spMkLst>
            <pc:docMk/>
            <pc:sldMk cId="3783275340" sldId="322"/>
            <ac:spMk id="300" creationId="{6C846097-74A3-578D-8355-C706B582509E}"/>
          </ac:spMkLst>
        </pc:spChg>
        <pc:picChg chg="add mod modCrop">
          <ac:chgData name="Josh O. Hart (ADE)" userId="S::josh.hart@ade.arkansas.gov::419701c9-c5c3-4c62-9a02-6a3bb6aa9f08" providerId="AD" clId="Web-{2238557E-E8AB-B1E0-C1C2-1F88EFCDB587}" dt="2026-07-15T10:27:33.841" v="2790" actId="1076"/>
          <ac:picMkLst>
            <pc:docMk/>
            <pc:sldMk cId="3783275340" sldId="322"/>
            <ac:picMk id="3" creationId="{14D19FB2-F8A1-6C52-D8E2-5A82E85C9D24}"/>
          </ac:picMkLst>
        </pc:picChg>
      </pc:sldChg>
      <pc:sldChg chg="addSp delSp modSp add del replId">
        <pc:chgData name="Josh O. Hart (ADE)" userId="S::josh.hart@ade.arkansas.gov::419701c9-c5c3-4c62-9a02-6a3bb6aa9f08" providerId="AD" clId="Web-{2238557E-E8AB-B1E0-C1C2-1F88EFCDB587}" dt="2026-07-15T10:29:26.202" v="2806"/>
        <pc:sldMkLst>
          <pc:docMk/>
          <pc:sldMk cId="122636845" sldId="323"/>
        </pc:sldMkLst>
        <pc:spChg chg="del mod">
          <ac:chgData name="Josh O. Hart (ADE)" userId="S::josh.hart@ade.arkansas.gov::419701c9-c5c3-4c62-9a02-6a3bb6aa9f08" providerId="AD" clId="Web-{2238557E-E8AB-B1E0-C1C2-1F88EFCDB587}" dt="2026-07-15T10:26:44.138" v="2778"/>
          <ac:spMkLst>
            <pc:docMk/>
            <pc:sldMk cId="122636845" sldId="323"/>
            <ac:spMk id="2" creationId="{6841A119-4167-305B-A041-F2447E7B5C2B}"/>
          </ac:spMkLst>
        </pc:spChg>
        <pc:picChg chg="add del mod">
          <ac:chgData name="Josh O. Hart (ADE)" userId="S::josh.hart@ade.arkansas.gov::419701c9-c5c3-4c62-9a02-6a3bb6aa9f08" providerId="AD" clId="Web-{2238557E-E8AB-B1E0-C1C2-1F88EFCDB587}" dt="2026-07-15T10:28:55.420" v="2799"/>
          <ac:picMkLst>
            <pc:docMk/>
            <pc:sldMk cId="122636845" sldId="323"/>
            <ac:picMk id="3" creationId="{5227B55A-3153-3C9C-8FAB-EEDBB76441F1}"/>
          </ac:picMkLst>
        </pc:picChg>
      </pc:sldChg>
      <pc:sldChg chg="addSp modSp add ord replId">
        <pc:chgData name="Josh O. Hart (ADE)" userId="S::josh.hart@ade.arkansas.gov::419701c9-c5c3-4c62-9a02-6a3bb6aa9f08" providerId="AD" clId="Web-{2238557E-E8AB-B1E0-C1C2-1F88EFCDB587}" dt="2026-07-15T10:59:17.033" v="3982" actId="20577"/>
        <pc:sldMkLst>
          <pc:docMk/>
          <pc:sldMk cId="1727413266" sldId="324"/>
        </pc:sldMkLst>
        <pc:spChg chg="mod">
          <ac:chgData name="Josh O. Hart (ADE)" userId="S::josh.hart@ade.arkansas.gov::419701c9-c5c3-4c62-9a02-6a3bb6aa9f08" providerId="AD" clId="Web-{2238557E-E8AB-B1E0-C1C2-1F88EFCDB587}" dt="2026-07-15T10:28:48.624" v="2798" actId="20577"/>
          <ac:spMkLst>
            <pc:docMk/>
            <pc:sldMk cId="1727413266" sldId="324"/>
            <ac:spMk id="2" creationId="{544EA9C7-9DC6-4E5F-B19A-2E10F4C790DA}"/>
          </ac:spMkLst>
        </pc:spChg>
        <pc:spChg chg="mod">
          <ac:chgData name="Josh O. Hart (ADE)" userId="S::josh.hart@ade.arkansas.gov::419701c9-c5c3-4c62-9a02-6a3bb6aa9f08" providerId="AD" clId="Web-{2238557E-E8AB-B1E0-C1C2-1F88EFCDB587}" dt="2026-07-15T10:59:17.033" v="3982" actId="20577"/>
          <ac:spMkLst>
            <pc:docMk/>
            <pc:sldMk cId="1727413266" sldId="324"/>
            <ac:spMk id="300" creationId="{E0D4A205-3C6E-30CD-4279-8841B0368822}"/>
          </ac:spMkLst>
        </pc:spChg>
        <pc:picChg chg="add mod modCrop">
          <ac:chgData name="Josh O. Hart (ADE)" userId="S::josh.hart@ade.arkansas.gov::419701c9-c5c3-4c62-9a02-6a3bb6aa9f08" providerId="AD" clId="Web-{2238557E-E8AB-B1E0-C1C2-1F88EFCDB587}" dt="2026-07-15T10:29:18.921" v="2805" actId="14100"/>
          <ac:picMkLst>
            <pc:docMk/>
            <pc:sldMk cId="1727413266" sldId="324"/>
            <ac:picMk id="3" creationId="{FFA9235B-9B1F-EE6C-9BB6-C1CACC6B118A}"/>
          </ac:picMkLst>
        </pc:picChg>
      </pc:sldChg>
      <pc:sldChg chg="modSp add replId">
        <pc:chgData name="Josh O. Hart (ADE)" userId="S::josh.hart@ade.arkansas.gov::419701c9-c5c3-4c62-9a02-6a3bb6aa9f08" providerId="AD" clId="Web-{2238557E-E8AB-B1E0-C1C2-1F88EFCDB587}" dt="2026-07-15T10:34:42.489" v="2859" actId="20577"/>
        <pc:sldMkLst>
          <pc:docMk/>
          <pc:sldMk cId="3097092200" sldId="325"/>
        </pc:sldMkLst>
        <pc:spChg chg="mod">
          <ac:chgData name="Josh O. Hart (ADE)" userId="S::josh.hart@ade.arkansas.gov::419701c9-c5c3-4c62-9a02-6a3bb6aa9f08" providerId="AD" clId="Web-{2238557E-E8AB-B1E0-C1C2-1F88EFCDB587}" dt="2026-07-15T10:34:42.489" v="2859" actId="20577"/>
          <ac:spMkLst>
            <pc:docMk/>
            <pc:sldMk cId="3097092200" sldId="325"/>
            <ac:spMk id="3" creationId="{77ABFE4E-874B-3F80-D2E2-ADEA87B1A67B}"/>
          </ac:spMkLst>
        </pc:spChg>
      </pc:sldChg>
      <pc:sldChg chg="modSp add replId">
        <pc:chgData name="Josh O. Hart (ADE)" userId="S::josh.hart@ade.arkansas.gov::419701c9-c5c3-4c62-9a02-6a3bb6aa9f08" providerId="AD" clId="Web-{2238557E-E8AB-B1E0-C1C2-1F88EFCDB587}" dt="2026-07-15T10:59:45.002" v="3989" actId="20577"/>
        <pc:sldMkLst>
          <pc:docMk/>
          <pc:sldMk cId="667788581" sldId="326"/>
        </pc:sldMkLst>
        <pc:spChg chg="mod">
          <ac:chgData name="Josh O. Hart (ADE)" userId="S::josh.hart@ade.arkansas.gov::419701c9-c5c3-4c62-9a02-6a3bb6aa9f08" providerId="AD" clId="Web-{2238557E-E8AB-B1E0-C1C2-1F88EFCDB587}" dt="2026-07-15T10:59:45.002" v="3989" actId="20577"/>
          <ac:spMkLst>
            <pc:docMk/>
            <pc:sldMk cId="667788581" sldId="326"/>
            <ac:spMk id="2" creationId="{69A7A99B-9A94-3F1C-5A15-C66AC02D72C7}"/>
          </ac:spMkLst>
        </pc:spChg>
        <pc:spChg chg="mod">
          <ac:chgData name="Josh O. Hart (ADE)" userId="S::josh.hart@ade.arkansas.gov::419701c9-c5c3-4c62-9a02-6a3bb6aa9f08" providerId="AD" clId="Web-{2238557E-E8AB-B1E0-C1C2-1F88EFCDB587}" dt="2026-07-15T10:41:12.853" v="3201" actId="20577"/>
          <ac:spMkLst>
            <pc:docMk/>
            <pc:sldMk cId="667788581" sldId="326"/>
            <ac:spMk id="3" creationId="{87ABC216-9F21-9005-5A60-1EE9BA1B296C}"/>
          </ac:spMkLst>
        </pc:spChg>
      </pc:sldChg>
      <pc:sldChg chg="modSp add replId">
        <pc:chgData name="Josh O. Hart (ADE)" userId="S::josh.hart@ade.arkansas.gov::419701c9-c5c3-4c62-9a02-6a3bb6aa9f08" providerId="AD" clId="Web-{2238557E-E8AB-B1E0-C1C2-1F88EFCDB587}" dt="2026-07-15T10:59:40.955" v="3988" actId="20577"/>
        <pc:sldMkLst>
          <pc:docMk/>
          <pc:sldMk cId="4183602206" sldId="327"/>
        </pc:sldMkLst>
        <pc:spChg chg="mod">
          <ac:chgData name="Josh O. Hart (ADE)" userId="S::josh.hart@ade.arkansas.gov::419701c9-c5c3-4c62-9a02-6a3bb6aa9f08" providerId="AD" clId="Web-{2238557E-E8AB-B1E0-C1C2-1F88EFCDB587}" dt="2026-07-15T10:59:40.955" v="3988" actId="20577"/>
          <ac:spMkLst>
            <pc:docMk/>
            <pc:sldMk cId="4183602206" sldId="327"/>
            <ac:spMk id="2" creationId="{9C2F6B42-7D4B-9123-B5B0-80F4A59DB67D}"/>
          </ac:spMkLst>
        </pc:spChg>
        <pc:spChg chg="mod">
          <ac:chgData name="Josh O. Hart (ADE)" userId="S::josh.hart@ade.arkansas.gov::419701c9-c5c3-4c62-9a02-6a3bb6aa9f08" providerId="AD" clId="Web-{2238557E-E8AB-B1E0-C1C2-1F88EFCDB587}" dt="2026-07-15T10:43:25.871" v="3329" actId="20577"/>
          <ac:spMkLst>
            <pc:docMk/>
            <pc:sldMk cId="4183602206" sldId="327"/>
            <ac:spMk id="3" creationId="{413FDCBA-6D61-3E32-B91F-189BC72B6655}"/>
          </ac:spMkLst>
        </pc:spChg>
      </pc:sldChg>
      <pc:sldChg chg="add replId">
        <pc:chgData name="Josh O. Hart (ADE)" userId="S::josh.hart@ade.arkansas.gov::419701c9-c5c3-4c62-9a02-6a3bb6aa9f08" providerId="AD" clId="Web-{2238557E-E8AB-B1E0-C1C2-1F88EFCDB587}" dt="2026-07-15T10:56:11.515" v="3863"/>
        <pc:sldMkLst>
          <pc:docMk/>
          <pc:sldMk cId="598119733" sldId="328"/>
        </pc:sldMkLst>
      </pc:sldChg>
    </pc:docChg>
  </pc:docChgLst>
  <pc:docChgLst>
    <pc:chgData name="Josh O. Hart (ADE)" userId="419701c9-c5c3-4c62-9a02-6a3bb6aa9f08" providerId="ADAL" clId="{D7CADC83-BAC1-484A-9A84-BAC0DC635086}"/>
    <pc:docChg chg="custSel addSld delSld modSld sldOrd">
      <pc:chgData name="Josh O. Hart (ADE)" userId="419701c9-c5c3-4c62-9a02-6a3bb6aa9f08" providerId="ADAL" clId="{D7CADC83-BAC1-484A-9A84-BAC0DC635086}" dt="2026-06-17T20:59:09.195" v="1185" actId="115"/>
      <pc:docMkLst>
        <pc:docMk/>
      </pc:docMkLst>
      <pc:sldChg chg="modSp mod">
        <pc:chgData name="Josh O. Hart (ADE)" userId="419701c9-c5c3-4c62-9a02-6a3bb6aa9f08" providerId="ADAL" clId="{D7CADC83-BAC1-484A-9A84-BAC0DC635086}" dt="2026-06-17T20:26:20.437" v="119" actId="20577"/>
        <pc:sldMkLst>
          <pc:docMk/>
          <pc:sldMk cId="0" sldId="257"/>
        </pc:sldMkLst>
        <pc:spChg chg="mod">
          <ac:chgData name="Josh O. Hart (ADE)" userId="419701c9-c5c3-4c62-9a02-6a3bb6aa9f08" providerId="ADAL" clId="{D7CADC83-BAC1-484A-9A84-BAC0DC635086}" dt="2026-06-17T20:25:51.428" v="15" actId="20577"/>
          <ac:spMkLst>
            <pc:docMk/>
            <pc:sldMk cId="0" sldId="257"/>
            <ac:spMk id="267" creationId="{00000000-0000-0000-0000-000000000000}"/>
          </ac:spMkLst>
        </pc:spChg>
        <pc:spChg chg="mod">
          <ac:chgData name="Josh O. Hart (ADE)" userId="419701c9-c5c3-4c62-9a02-6a3bb6aa9f08" providerId="ADAL" clId="{D7CADC83-BAC1-484A-9A84-BAC0DC635086}" dt="2026-06-17T20:26:20.437" v="119" actId="20577"/>
          <ac:spMkLst>
            <pc:docMk/>
            <pc:sldMk cId="0" sldId="257"/>
            <ac:spMk id="268" creationId="{00000000-0000-0000-0000-000000000000}"/>
          </ac:spMkLst>
        </pc:spChg>
      </pc:sldChg>
      <pc:sldChg chg="modSp mod">
        <pc:chgData name="Josh O. Hart (ADE)" userId="419701c9-c5c3-4c62-9a02-6a3bb6aa9f08" providerId="ADAL" clId="{D7CADC83-BAC1-484A-9A84-BAC0DC635086}" dt="2026-06-17T20:27:42.084" v="268" actId="20577"/>
        <pc:sldMkLst>
          <pc:docMk/>
          <pc:sldMk cId="0" sldId="260"/>
        </pc:sldMkLst>
        <pc:spChg chg="mod">
          <ac:chgData name="Josh O. Hart (ADE)" userId="419701c9-c5c3-4c62-9a02-6a3bb6aa9f08" providerId="ADAL" clId="{D7CADC83-BAC1-484A-9A84-BAC0DC635086}" dt="2026-06-17T20:26:34.586" v="126" actId="20577"/>
          <ac:spMkLst>
            <pc:docMk/>
            <pc:sldMk cId="0" sldId="260"/>
            <ac:spMk id="288" creationId="{00000000-0000-0000-0000-000000000000}"/>
          </ac:spMkLst>
        </pc:spChg>
        <pc:spChg chg="mod">
          <ac:chgData name="Josh O. Hart (ADE)" userId="419701c9-c5c3-4c62-9a02-6a3bb6aa9f08" providerId="ADAL" clId="{D7CADC83-BAC1-484A-9A84-BAC0DC635086}" dt="2026-06-17T20:27:42.084" v="268" actId="20577"/>
          <ac:spMkLst>
            <pc:docMk/>
            <pc:sldMk cId="0" sldId="260"/>
            <ac:spMk id="289" creationId="{00000000-0000-0000-0000-000000000000}"/>
          </ac:spMkLst>
        </pc:spChg>
      </pc:sldChg>
      <pc:sldChg chg="modSp mod ord">
        <pc:chgData name="Josh O. Hart (ADE)" userId="419701c9-c5c3-4c62-9a02-6a3bb6aa9f08" providerId="ADAL" clId="{D7CADC83-BAC1-484A-9A84-BAC0DC635086}" dt="2026-06-17T20:59:09.195" v="1185" actId="115"/>
        <pc:sldMkLst>
          <pc:docMk/>
          <pc:sldMk cId="0" sldId="261"/>
        </pc:sldMkLst>
        <pc:spChg chg="mod">
          <ac:chgData name="Josh O. Hart (ADE)" userId="419701c9-c5c3-4c62-9a02-6a3bb6aa9f08" providerId="ADAL" clId="{D7CADC83-BAC1-484A-9A84-BAC0DC635086}" dt="2026-06-17T20:59:09.195" v="1185" actId="115"/>
          <ac:spMkLst>
            <pc:docMk/>
            <pc:sldMk cId="0" sldId="261"/>
            <ac:spMk id="295" creationId="{00000000-0000-0000-0000-000000000000}"/>
          </ac:spMkLst>
        </pc:spChg>
      </pc:sldChg>
      <pc:sldChg chg="ord">
        <pc:chgData name="Josh O. Hart (ADE)" userId="419701c9-c5c3-4c62-9a02-6a3bb6aa9f08" providerId="ADAL" clId="{D7CADC83-BAC1-484A-9A84-BAC0DC635086}" dt="2026-06-17T20:37:29.694" v="371"/>
        <pc:sldMkLst>
          <pc:docMk/>
          <pc:sldMk cId="0" sldId="262"/>
        </pc:sldMkLst>
      </pc:sldChg>
      <pc:sldChg chg="modSp mod ord">
        <pc:chgData name="Josh O. Hart (ADE)" userId="419701c9-c5c3-4c62-9a02-6a3bb6aa9f08" providerId="ADAL" clId="{D7CADC83-BAC1-484A-9A84-BAC0DC635086}" dt="2026-06-17T20:38:41.942" v="420" actId="20577"/>
        <pc:sldMkLst>
          <pc:docMk/>
          <pc:sldMk cId="0" sldId="277"/>
        </pc:sldMkLst>
        <pc:spChg chg="mod">
          <ac:chgData name="Josh O. Hart (ADE)" userId="419701c9-c5c3-4c62-9a02-6a3bb6aa9f08" providerId="ADAL" clId="{D7CADC83-BAC1-484A-9A84-BAC0DC635086}" dt="2026-06-17T20:38:41.942" v="420" actId="20577"/>
          <ac:spMkLst>
            <pc:docMk/>
            <pc:sldMk cId="0" sldId="277"/>
            <ac:spMk id="398" creationId="{00000000-0000-0000-0000-000000000000}"/>
          </ac:spMkLst>
        </pc:spChg>
      </pc:sldChg>
      <pc:sldChg chg="modSp mod ord">
        <pc:chgData name="Josh O. Hart (ADE)" userId="419701c9-c5c3-4c62-9a02-6a3bb6aa9f08" providerId="ADAL" clId="{D7CADC83-BAC1-484A-9A84-BAC0DC635086}" dt="2026-06-17T20:29:09.232" v="309" actId="20577"/>
        <pc:sldMkLst>
          <pc:docMk/>
          <pc:sldMk cId="0" sldId="278"/>
        </pc:sldMkLst>
        <pc:spChg chg="mod">
          <ac:chgData name="Josh O. Hart (ADE)" userId="419701c9-c5c3-4c62-9a02-6a3bb6aa9f08" providerId="ADAL" clId="{D7CADC83-BAC1-484A-9A84-BAC0DC635086}" dt="2026-06-17T20:29:09.232" v="309" actId="20577"/>
          <ac:spMkLst>
            <pc:docMk/>
            <pc:sldMk cId="0" sldId="278"/>
            <ac:spMk id="404" creationId="{00000000-0000-0000-0000-000000000000}"/>
          </ac:spMkLst>
        </pc:spChg>
      </pc:sldChg>
      <pc:sldChg chg="modSp mod ord">
        <pc:chgData name="Josh O. Hart (ADE)" userId="419701c9-c5c3-4c62-9a02-6a3bb6aa9f08" providerId="ADAL" clId="{D7CADC83-BAC1-484A-9A84-BAC0DC635086}" dt="2026-06-17T20:37:57.112" v="396" actId="20577"/>
        <pc:sldMkLst>
          <pc:docMk/>
          <pc:sldMk cId="0" sldId="279"/>
        </pc:sldMkLst>
        <pc:spChg chg="mod">
          <ac:chgData name="Josh O. Hart (ADE)" userId="419701c9-c5c3-4c62-9a02-6a3bb6aa9f08" providerId="ADAL" clId="{D7CADC83-BAC1-484A-9A84-BAC0DC635086}" dt="2026-06-17T20:37:57.112" v="396" actId="20577"/>
          <ac:spMkLst>
            <pc:docMk/>
            <pc:sldMk cId="0" sldId="279"/>
            <ac:spMk id="410" creationId="{00000000-0000-0000-0000-000000000000}"/>
          </ac:spMkLst>
        </pc:spChg>
      </pc:sldChg>
      <pc:sldChg chg="addSp delSp modSp mod ord modClrScheme chgLayout">
        <pc:chgData name="Josh O. Hart (ADE)" userId="419701c9-c5c3-4c62-9a02-6a3bb6aa9f08" providerId="ADAL" clId="{D7CADC83-BAC1-484A-9A84-BAC0DC635086}" dt="2026-06-17T20:40:25.945" v="426"/>
        <pc:sldMkLst>
          <pc:docMk/>
          <pc:sldMk cId="0" sldId="281"/>
        </pc:sldMkLst>
        <pc:spChg chg="add mod ord">
          <ac:chgData name="Josh O. Hart (ADE)" userId="419701c9-c5c3-4c62-9a02-6a3bb6aa9f08" providerId="ADAL" clId="{D7CADC83-BAC1-484A-9A84-BAC0DC635086}" dt="2026-06-17T20:40:09.042" v="424" actId="700"/>
          <ac:spMkLst>
            <pc:docMk/>
            <pc:sldMk cId="0" sldId="281"/>
            <ac:spMk id="2" creationId="{15F6995D-03BE-9241-17B2-5C9B1EA032CF}"/>
          </ac:spMkLst>
        </pc:spChg>
        <pc:spChg chg="add mod ord">
          <ac:chgData name="Josh O. Hart (ADE)" userId="419701c9-c5c3-4c62-9a02-6a3bb6aa9f08" providerId="ADAL" clId="{D7CADC83-BAC1-484A-9A84-BAC0DC635086}" dt="2026-06-17T20:40:09.042" v="424" actId="700"/>
          <ac:spMkLst>
            <pc:docMk/>
            <pc:sldMk cId="0" sldId="281"/>
            <ac:spMk id="3" creationId="{29A1D7F5-76CE-8CA3-2EAE-03DD19448E5D}"/>
          </ac:spMkLst>
        </pc:spChg>
      </pc:sldChg>
      <pc:sldChg chg="modSp add mod ord">
        <pc:chgData name="Josh O. Hart (ADE)" userId="419701c9-c5c3-4c62-9a02-6a3bb6aa9f08" providerId="ADAL" clId="{D7CADC83-BAC1-484A-9A84-BAC0DC635086}" dt="2026-06-17T20:40:45.897" v="462" actId="20577"/>
        <pc:sldMkLst>
          <pc:docMk/>
          <pc:sldMk cId="720084613" sldId="300"/>
        </pc:sldMkLst>
        <pc:spChg chg="mod">
          <ac:chgData name="Josh O. Hart (ADE)" userId="419701c9-c5c3-4c62-9a02-6a3bb6aa9f08" providerId="ADAL" clId="{D7CADC83-BAC1-484A-9A84-BAC0DC635086}" dt="2026-06-17T20:40:45.897" v="462" actId="20577"/>
          <ac:spMkLst>
            <pc:docMk/>
            <pc:sldMk cId="720084613" sldId="300"/>
            <ac:spMk id="404" creationId="{9C825F3A-7BEF-5607-F259-F22330ADFAB6}"/>
          </ac:spMkLst>
        </pc:spChg>
      </pc:sldChg>
      <pc:sldChg chg="add ord">
        <pc:chgData name="Josh O. Hart (ADE)" userId="419701c9-c5c3-4c62-9a02-6a3bb6aa9f08" providerId="ADAL" clId="{D7CADC83-BAC1-484A-9A84-BAC0DC635086}" dt="2026-06-17T20:40:48.966" v="464"/>
        <pc:sldMkLst>
          <pc:docMk/>
          <pc:sldMk cId="2783982707" sldId="301"/>
        </pc:sldMkLst>
      </pc:sldChg>
      <pc:sldChg chg="modSp add mod ord">
        <pc:chgData name="Josh O. Hart (ADE)" userId="419701c9-c5c3-4c62-9a02-6a3bb6aa9f08" providerId="ADAL" clId="{D7CADC83-BAC1-484A-9A84-BAC0DC635086}" dt="2026-06-17T20:43:16.421" v="514" actId="20577"/>
        <pc:sldMkLst>
          <pc:docMk/>
          <pc:sldMk cId="49397355" sldId="302"/>
        </pc:sldMkLst>
        <pc:spChg chg="mod">
          <ac:chgData name="Josh O. Hart (ADE)" userId="419701c9-c5c3-4c62-9a02-6a3bb6aa9f08" providerId="ADAL" clId="{D7CADC83-BAC1-484A-9A84-BAC0DC635086}" dt="2026-06-17T20:43:16.421" v="514" actId="20577"/>
          <ac:spMkLst>
            <pc:docMk/>
            <pc:sldMk cId="49397355" sldId="302"/>
            <ac:spMk id="404" creationId="{CCA50EE0-6803-9A60-C456-77310B007210}"/>
          </ac:spMkLst>
        </pc:spChg>
      </pc:sldChg>
      <pc:sldChg chg="add ord">
        <pc:chgData name="Josh O. Hart (ADE)" userId="419701c9-c5c3-4c62-9a02-6a3bb6aa9f08" providerId="ADAL" clId="{D7CADC83-BAC1-484A-9A84-BAC0DC635086}" dt="2026-06-17T20:30:41.676" v="366"/>
        <pc:sldMkLst>
          <pc:docMk/>
          <pc:sldMk cId="528759658" sldId="303"/>
        </pc:sldMkLst>
      </pc:sldChg>
      <pc:sldChg chg="modSp add mod ord">
        <pc:chgData name="Josh O. Hart (ADE)" userId="419701c9-c5c3-4c62-9a02-6a3bb6aa9f08" providerId="ADAL" clId="{D7CADC83-BAC1-484A-9A84-BAC0DC635086}" dt="2026-06-17T20:41:39.452" v="478" actId="20577"/>
        <pc:sldMkLst>
          <pc:docMk/>
          <pc:sldMk cId="2884618082" sldId="307"/>
        </pc:sldMkLst>
        <pc:spChg chg="mod">
          <ac:chgData name="Josh O. Hart (ADE)" userId="419701c9-c5c3-4c62-9a02-6a3bb6aa9f08" providerId="ADAL" clId="{D7CADC83-BAC1-484A-9A84-BAC0DC635086}" dt="2026-06-17T20:41:39.452" v="478" actId="20577"/>
          <ac:spMkLst>
            <pc:docMk/>
            <pc:sldMk cId="2884618082" sldId="307"/>
            <ac:spMk id="410" creationId="{A6B11F14-2ED1-2454-473A-DFA7CD974A0A}"/>
          </ac:spMkLst>
        </pc:spChg>
      </pc:sldChg>
      <pc:sldChg chg="add ord">
        <pc:chgData name="Josh O. Hart (ADE)" userId="419701c9-c5c3-4c62-9a02-6a3bb6aa9f08" providerId="ADAL" clId="{D7CADC83-BAC1-484A-9A84-BAC0DC635086}" dt="2026-06-17T20:41:27.400" v="473"/>
        <pc:sldMkLst>
          <pc:docMk/>
          <pc:sldMk cId="2316655825" sldId="308"/>
        </pc:sldMkLst>
      </pc:sldChg>
      <pc:sldChg chg="modSp add mod ord">
        <pc:chgData name="Josh O. Hart (ADE)" userId="419701c9-c5c3-4c62-9a02-6a3bb6aa9f08" providerId="ADAL" clId="{D7CADC83-BAC1-484A-9A84-BAC0DC635086}" dt="2026-06-17T20:42:58.832" v="501" actId="20577"/>
        <pc:sldMkLst>
          <pc:docMk/>
          <pc:sldMk cId="2537963216" sldId="309"/>
        </pc:sldMkLst>
        <pc:spChg chg="mod">
          <ac:chgData name="Josh O. Hart (ADE)" userId="419701c9-c5c3-4c62-9a02-6a3bb6aa9f08" providerId="ADAL" clId="{D7CADC83-BAC1-484A-9A84-BAC0DC635086}" dt="2026-06-17T20:42:58.832" v="501" actId="20577"/>
          <ac:spMkLst>
            <pc:docMk/>
            <pc:sldMk cId="2537963216" sldId="309"/>
            <ac:spMk id="398" creationId="{42B578C8-2D35-E96A-D76B-254015433E4F}"/>
          </ac:spMkLst>
        </pc:spChg>
      </pc:sldChg>
      <pc:sldChg chg="add ord">
        <pc:chgData name="Josh O. Hart (ADE)" userId="419701c9-c5c3-4c62-9a02-6a3bb6aa9f08" providerId="ADAL" clId="{D7CADC83-BAC1-484A-9A84-BAC0DC635086}" dt="2026-06-17T20:42:30.920" v="489"/>
        <pc:sldMkLst>
          <pc:docMk/>
          <pc:sldMk cId="2052207243" sldId="311"/>
        </pc:sldMkLst>
      </pc:sldChg>
      <pc:sldChg chg="modSp add mod ord">
        <pc:chgData name="Josh O. Hart (ADE)" userId="419701c9-c5c3-4c62-9a02-6a3bb6aa9f08" providerId="ADAL" clId="{D7CADC83-BAC1-484A-9A84-BAC0DC635086}" dt="2026-06-17T20:43:32.261" v="525" actId="20577"/>
        <pc:sldMkLst>
          <pc:docMk/>
          <pc:sldMk cId="703298316" sldId="312"/>
        </pc:sldMkLst>
        <pc:spChg chg="mod">
          <ac:chgData name="Josh O. Hart (ADE)" userId="419701c9-c5c3-4c62-9a02-6a3bb6aa9f08" providerId="ADAL" clId="{D7CADC83-BAC1-484A-9A84-BAC0DC635086}" dt="2026-06-17T20:43:32.261" v="525" actId="20577"/>
          <ac:spMkLst>
            <pc:docMk/>
            <pc:sldMk cId="703298316" sldId="312"/>
            <ac:spMk id="410" creationId="{6E46C313-3622-2D2F-E5FE-AB02285BE68B}"/>
          </ac:spMkLst>
        </pc:spChg>
      </pc:sldChg>
      <pc:sldChg chg="add ord">
        <pc:chgData name="Josh O. Hart (ADE)" userId="419701c9-c5c3-4c62-9a02-6a3bb6aa9f08" providerId="ADAL" clId="{D7CADC83-BAC1-484A-9A84-BAC0DC635086}" dt="2026-06-17T20:44:31.620" v="529"/>
        <pc:sldMkLst>
          <pc:docMk/>
          <pc:sldMk cId="3955441087" sldId="313"/>
        </pc:sldMkLst>
      </pc:sldChg>
      <pc:sldMasterChg chg="delSldLayout">
        <pc:chgData name="Josh O. Hart (ADE)" userId="419701c9-c5c3-4c62-9a02-6a3bb6aa9f08" providerId="ADAL" clId="{D7CADC83-BAC1-484A-9A84-BAC0DC635086}" dt="2026-06-17T20:44:22.556" v="526" actId="2696"/>
        <pc:sldMasterMkLst>
          <pc:docMk/>
          <pc:sldMasterMk cId="0" sldId="2147483692"/>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e76233f70c_0_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e76233f70c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e76233f70c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a:extLst>
            <a:ext uri="{FF2B5EF4-FFF2-40B4-BE49-F238E27FC236}">
              <a16:creationId xmlns:a16="http://schemas.microsoft.com/office/drawing/2014/main" id="{EA76764C-9E4D-227B-97A3-C57F12436329}"/>
            </a:ext>
          </a:extLst>
        </p:cNvPr>
        <p:cNvGrpSpPr/>
        <p:nvPr/>
      </p:nvGrpSpPr>
      <p:grpSpPr>
        <a:xfrm>
          <a:off x="0" y="0"/>
          <a:ext cx="0" cy="0"/>
          <a:chOff x="0" y="0"/>
          <a:chExt cx="0" cy="0"/>
        </a:xfrm>
      </p:grpSpPr>
      <p:sp>
        <p:nvSpPr>
          <p:cNvPr id="419" name="Google Shape;419;g3e76233f70c_0_372:notes">
            <a:extLst>
              <a:ext uri="{FF2B5EF4-FFF2-40B4-BE49-F238E27FC236}">
                <a16:creationId xmlns:a16="http://schemas.microsoft.com/office/drawing/2014/main" id="{DB8C8827-E295-6EE6-C8C5-01B4620055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a:extLst>
              <a:ext uri="{FF2B5EF4-FFF2-40B4-BE49-F238E27FC236}">
                <a16:creationId xmlns:a16="http://schemas.microsoft.com/office/drawing/2014/main" id="{6938367F-43A6-7CAE-7402-E58D449856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8283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a:extLst>
            <a:ext uri="{FF2B5EF4-FFF2-40B4-BE49-F238E27FC236}">
              <a16:creationId xmlns:a16="http://schemas.microsoft.com/office/drawing/2014/main" id="{5AE38FDB-45DF-AE33-9DC6-320CE532FD30}"/>
            </a:ext>
          </a:extLst>
        </p:cNvPr>
        <p:cNvGrpSpPr/>
        <p:nvPr/>
      </p:nvGrpSpPr>
      <p:grpSpPr>
        <a:xfrm>
          <a:off x="0" y="0"/>
          <a:ext cx="0" cy="0"/>
          <a:chOff x="0" y="0"/>
          <a:chExt cx="0" cy="0"/>
        </a:xfrm>
      </p:grpSpPr>
      <p:sp>
        <p:nvSpPr>
          <p:cNvPr id="419" name="Google Shape;419;g3e76233f70c_0_372:notes">
            <a:extLst>
              <a:ext uri="{FF2B5EF4-FFF2-40B4-BE49-F238E27FC236}">
                <a16:creationId xmlns:a16="http://schemas.microsoft.com/office/drawing/2014/main" id="{A0447050-FAB3-B6B6-E732-179D97AF4A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a:extLst>
              <a:ext uri="{FF2B5EF4-FFF2-40B4-BE49-F238E27FC236}">
                <a16:creationId xmlns:a16="http://schemas.microsoft.com/office/drawing/2014/main" id="{A87A2387-5B32-B661-1D98-E2BD1785B5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4477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a:extLst>
            <a:ext uri="{FF2B5EF4-FFF2-40B4-BE49-F238E27FC236}">
              <a16:creationId xmlns:a16="http://schemas.microsoft.com/office/drawing/2014/main" id="{4277A9EB-9CAA-52C0-7CC9-85A77233977B}"/>
            </a:ext>
          </a:extLst>
        </p:cNvPr>
        <p:cNvGrpSpPr/>
        <p:nvPr/>
      </p:nvGrpSpPr>
      <p:grpSpPr>
        <a:xfrm>
          <a:off x="0" y="0"/>
          <a:ext cx="0" cy="0"/>
          <a:chOff x="0" y="0"/>
          <a:chExt cx="0" cy="0"/>
        </a:xfrm>
      </p:grpSpPr>
      <p:sp>
        <p:nvSpPr>
          <p:cNvPr id="419" name="Google Shape;419;g3e76233f70c_0_372:notes">
            <a:extLst>
              <a:ext uri="{FF2B5EF4-FFF2-40B4-BE49-F238E27FC236}">
                <a16:creationId xmlns:a16="http://schemas.microsoft.com/office/drawing/2014/main" id="{9F183DE4-15B8-BFED-48B9-5FF15EC74E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a:extLst>
              <a:ext uri="{FF2B5EF4-FFF2-40B4-BE49-F238E27FC236}">
                <a16:creationId xmlns:a16="http://schemas.microsoft.com/office/drawing/2014/main" id="{2E6A79A6-AB4B-B4CB-6902-8FDA0BC750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0974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DC3EE043-8A21-A88C-2E95-6E5211715B5B}"/>
            </a:ext>
          </a:extLst>
        </p:cNvPr>
        <p:cNvGrpSpPr/>
        <p:nvPr/>
      </p:nvGrpSpPr>
      <p:grpSpPr>
        <a:xfrm>
          <a:off x="0" y="0"/>
          <a:ext cx="0" cy="0"/>
          <a:chOff x="0" y="0"/>
          <a:chExt cx="0" cy="0"/>
        </a:xfrm>
      </p:grpSpPr>
      <p:sp>
        <p:nvSpPr>
          <p:cNvPr id="401" name="Google Shape;401;g3e76233f70c_0_357:notes">
            <a:extLst>
              <a:ext uri="{FF2B5EF4-FFF2-40B4-BE49-F238E27FC236}">
                <a16:creationId xmlns:a16="http://schemas.microsoft.com/office/drawing/2014/main" id="{E9F2A920-6BA7-4617-3DDB-D1C9C85A46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e76233f70c_0_357:notes">
            <a:extLst>
              <a:ext uri="{FF2B5EF4-FFF2-40B4-BE49-F238E27FC236}">
                <a16:creationId xmlns:a16="http://schemas.microsoft.com/office/drawing/2014/main" id="{751C64DC-32C1-6265-93CD-71E16D979B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392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a:extLst>
            <a:ext uri="{FF2B5EF4-FFF2-40B4-BE49-F238E27FC236}">
              <a16:creationId xmlns:a16="http://schemas.microsoft.com/office/drawing/2014/main" id="{61204FEE-D1C9-2F34-6CDC-A2CAC605EFB6}"/>
            </a:ext>
          </a:extLst>
        </p:cNvPr>
        <p:cNvGrpSpPr/>
        <p:nvPr/>
      </p:nvGrpSpPr>
      <p:grpSpPr>
        <a:xfrm>
          <a:off x="0" y="0"/>
          <a:ext cx="0" cy="0"/>
          <a:chOff x="0" y="0"/>
          <a:chExt cx="0" cy="0"/>
        </a:xfrm>
      </p:grpSpPr>
      <p:sp>
        <p:nvSpPr>
          <p:cNvPr id="291" name="Google Shape;291;g3e76233f70c_0_272:notes">
            <a:extLst>
              <a:ext uri="{FF2B5EF4-FFF2-40B4-BE49-F238E27FC236}">
                <a16:creationId xmlns:a16="http://schemas.microsoft.com/office/drawing/2014/main" id="{F08F536B-80EA-71BE-4686-989DE68BA9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e76233f70c_0_272:notes">
            <a:extLst>
              <a:ext uri="{FF2B5EF4-FFF2-40B4-BE49-F238E27FC236}">
                <a16:creationId xmlns:a16="http://schemas.microsoft.com/office/drawing/2014/main" id="{210237A2-45FC-8C3D-D4B1-2250FF8FB2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204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a:extLst>
            <a:ext uri="{FF2B5EF4-FFF2-40B4-BE49-F238E27FC236}">
              <a16:creationId xmlns:a16="http://schemas.microsoft.com/office/drawing/2014/main" id="{7E189953-D252-D474-B6B2-CBA699B81478}"/>
            </a:ext>
          </a:extLst>
        </p:cNvPr>
        <p:cNvGrpSpPr/>
        <p:nvPr/>
      </p:nvGrpSpPr>
      <p:grpSpPr>
        <a:xfrm>
          <a:off x="0" y="0"/>
          <a:ext cx="0" cy="0"/>
          <a:chOff x="0" y="0"/>
          <a:chExt cx="0" cy="0"/>
        </a:xfrm>
      </p:grpSpPr>
      <p:sp>
        <p:nvSpPr>
          <p:cNvPr id="291" name="Google Shape;291;g3e76233f70c_0_272:notes">
            <a:extLst>
              <a:ext uri="{FF2B5EF4-FFF2-40B4-BE49-F238E27FC236}">
                <a16:creationId xmlns:a16="http://schemas.microsoft.com/office/drawing/2014/main" id="{DC652398-EA7A-FC7F-2097-F9EB5C333F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e76233f70c_0_272:notes">
            <a:extLst>
              <a:ext uri="{FF2B5EF4-FFF2-40B4-BE49-F238E27FC236}">
                <a16:creationId xmlns:a16="http://schemas.microsoft.com/office/drawing/2014/main" id="{931D5DF6-BEA3-C6C6-76A1-02C7F63A9C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9139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a:extLst>
            <a:ext uri="{FF2B5EF4-FFF2-40B4-BE49-F238E27FC236}">
              <a16:creationId xmlns:a16="http://schemas.microsoft.com/office/drawing/2014/main" id="{E042D5C5-18FA-ADD3-644B-99A02AD01452}"/>
            </a:ext>
          </a:extLst>
        </p:cNvPr>
        <p:cNvGrpSpPr/>
        <p:nvPr/>
      </p:nvGrpSpPr>
      <p:grpSpPr>
        <a:xfrm>
          <a:off x="0" y="0"/>
          <a:ext cx="0" cy="0"/>
          <a:chOff x="0" y="0"/>
          <a:chExt cx="0" cy="0"/>
        </a:xfrm>
      </p:grpSpPr>
      <p:sp>
        <p:nvSpPr>
          <p:cNvPr id="291" name="Google Shape;291;g3e76233f70c_0_272:notes">
            <a:extLst>
              <a:ext uri="{FF2B5EF4-FFF2-40B4-BE49-F238E27FC236}">
                <a16:creationId xmlns:a16="http://schemas.microsoft.com/office/drawing/2014/main" id="{2322F168-6F18-A54A-9AC2-A46F2780B8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e76233f70c_0_272:notes">
            <a:extLst>
              <a:ext uri="{FF2B5EF4-FFF2-40B4-BE49-F238E27FC236}">
                <a16:creationId xmlns:a16="http://schemas.microsoft.com/office/drawing/2014/main" id="{0BDC2C3A-340A-0CBF-8262-2A6B594035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2737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a:extLst>
            <a:ext uri="{FF2B5EF4-FFF2-40B4-BE49-F238E27FC236}">
              <a16:creationId xmlns:a16="http://schemas.microsoft.com/office/drawing/2014/main" id="{C939E7C6-D31D-B716-9430-8C81355F1713}"/>
            </a:ext>
          </a:extLst>
        </p:cNvPr>
        <p:cNvGrpSpPr/>
        <p:nvPr/>
      </p:nvGrpSpPr>
      <p:grpSpPr>
        <a:xfrm>
          <a:off x="0" y="0"/>
          <a:ext cx="0" cy="0"/>
          <a:chOff x="0" y="0"/>
          <a:chExt cx="0" cy="0"/>
        </a:xfrm>
      </p:grpSpPr>
      <p:sp>
        <p:nvSpPr>
          <p:cNvPr id="407" name="Google Shape;407;g3e76233f70c_0_362:notes">
            <a:extLst>
              <a:ext uri="{FF2B5EF4-FFF2-40B4-BE49-F238E27FC236}">
                <a16:creationId xmlns:a16="http://schemas.microsoft.com/office/drawing/2014/main" id="{F3B4C2D6-7934-7E2C-E510-417786F6B1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e76233f70c_0_362:notes">
            <a:extLst>
              <a:ext uri="{FF2B5EF4-FFF2-40B4-BE49-F238E27FC236}">
                <a16:creationId xmlns:a16="http://schemas.microsoft.com/office/drawing/2014/main" id="{5AAD766A-EBAD-C601-C436-7D23E2769A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906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a:extLst>
            <a:ext uri="{FF2B5EF4-FFF2-40B4-BE49-F238E27FC236}">
              <a16:creationId xmlns:a16="http://schemas.microsoft.com/office/drawing/2014/main" id="{8ECDCEED-524D-133B-D365-A23BEDCA8153}"/>
            </a:ext>
          </a:extLst>
        </p:cNvPr>
        <p:cNvGrpSpPr/>
        <p:nvPr/>
      </p:nvGrpSpPr>
      <p:grpSpPr>
        <a:xfrm>
          <a:off x="0" y="0"/>
          <a:ext cx="0" cy="0"/>
          <a:chOff x="0" y="0"/>
          <a:chExt cx="0" cy="0"/>
        </a:xfrm>
      </p:grpSpPr>
      <p:sp>
        <p:nvSpPr>
          <p:cNvPr id="297" name="Google Shape;297;g3e76233f70c_0_277:notes">
            <a:extLst>
              <a:ext uri="{FF2B5EF4-FFF2-40B4-BE49-F238E27FC236}">
                <a16:creationId xmlns:a16="http://schemas.microsoft.com/office/drawing/2014/main" id="{E15928A2-0740-EFA5-36B9-45AF53F722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e76233f70c_0_277:notes">
            <a:extLst>
              <a:ext uri="{FF2B5EF4-FFF2-40B4-BE49-F238E27FC236}">
                <a16:creationId xmlns:a16="http://schemas.microsoft.com/office/drawing/2014/main" id="{97A1D1F9-B5B5-B346-ABEF-CBF3AC830C3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058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e76233f70c_0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e76233f70c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a:extLst>
            <a:ext uri="{FF2B5EF4-FFF2-40B4-BE49-F238E27FC236}">
              <a16:creationId xmlns:a16="http://schemas.microsoft.com/office/drawing/2014/main" id="{053A8DAC-3DF2-2F6C-3495-101E7FF068C2}"/>
            </a:ext>
          </a:extLst>
        </p:cNvPr>
        <p:cNvGrpSpPr/>
        <p:nvPr/>
      </p:nvGrpSpPr>
      <p:grpSpPr>
        <a:xfrm>
          <a:off x="0" y="0"/>
          <a:ext cx="0" cy="0"/>
          <a:chOff x="0" y="0"/>
          <a:chExt cx="0" cy="0"/>
        </a:xfrm>
      </p:grpSpPr>
      <p:sp>
        <p:nvSpPr>
          <p:cNvPr id="297" name="Google Shape;297;g3e76233f70c_0_277:notes">
            <a:extLst>
              <a:ext uri="{FF2B5EF4-FFF2-40B4-BE49-F238E27FC236}">
                <a16:creationId xmlns:a16="http://schemas.microsoft.com/office/drawing/2014/main" id="{845DCAA4-81BA-C542-5E54-A5087CFC2E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e76233f70c_0_277:notes">
            <a:extLst>
              <a:ext uri="{FF2B5EF4-FFF2-40B4-BE49-F238E27FC236}">
                <a16:creationId xmlns:a16="http://schemas.microsoft.com/office/drawing/2014/main" id="{DA09F5AA-1603-15F5-0017-7570718B82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005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a:extLst>
            <a:ext uri="{FF2B5EF4-FFF2-40B4-BE49-F238E27FC236}">
              <a16:creationId xmlns:a16="http://schemas.microsoft.com/office/drawing/2014/main" id="{D1014A82-10D2-E231-5364-7F3A55E53997}"/>
            </a:ext>
          </a:extLst>
        </p:cNvPr>
        <p:cNvGrpSpPr/>
        <p:nvPr/>
      </p:nvGrpSpPr>
      <p:grpSpPr>
        <a:xfrm>
          <a:off x="0" y="0"/>
          <a:ext cx="0" cy="0"/>
          <a:chOff x="0" y="0"/>
          <a:chExt cx="0" cy="0"/>
        </a:xfrm>
      </p:grpSpPr>
      <p:sp>
        <p:nvSpPr>
          <p:cNvPr id="297" name="Google Shape;297;g3e76233f70c_0_277:notes">
            <a:extLst>
              <a:ext uri="{FF2B5EF4-FFF2-40B4-BE49-F238E27FC236}">
                <a16:creationId xmlns:a16="http://schemas.microsoft.com/office/drawing/2014/main" id="{C96D7C59-3E14-0C33-6EEF-2288A27ED9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e76233f70c_0_277:notes">
            <a:extLst>
              <a:ext uri="{FF2B5EF4-FFF2-40B4-BE49-F238E27FC236}">
                <a16:creationId xmlns:a16="http://schemas.microsoft.com/office/drawing/2014/main" id="{086084F3-AB05-905E-5119-E4F64478F6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6866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a:extLst>
            <a:ext uri="{FF2B5EF4-FFF2-40B4-BE49-F238E27FC236}">
              <a16:creationId xmlns:a16="http://schemas.microsoft.com/office/drawing/2014/main" id="{6611D33C-94EB-842A-EEF5-78DC84C24BF3}"/>
            </a:ext>
          </a:extLst>
        </p:cNvPr>
        <p:cNvGrpSpPr/>
        <p:nvPr/>
      </p:nvGrpSpPr>
      <p:grpSpPr>
        <a:xfrm>
          <a:off x="0" y="0"/>
          <a:ext cx="0" cy="0"/>
          <a:chOff x="0" y="0"/>
          <a:chExt cx="0" cy="0"/>
        </a:xfrm>
      </p:grpSpPr>
      <p:sp>
        <p:nvSpPr>
          <p:cNvPr id="395" name="Google Shape;395;g3e76233f70c_0_352:notes">
            <a:extLst>
              <a:ext uri="{FF2B5EF4-FFF2-40B4-BE49-F238E27FC236}">
                <a16:creationId xmlns:a16="http://schemas.microsoft.com/office/drawing/2014/main" id="{36868A8A-2995-E083-7B0E-CD68E770B7B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e76233f70c_0_352:notes">
            <a:extLst>
              <a:ext uri="{FF2B5EF4-FFF2-40B4-BE49-F238E27FC236}">
                <a16:creationId xmlns:a16="http://schemas.microsoft.com/office/drawing/2014/main" id="{416EF96A-BD6C-8968-8870-B017145303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62640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a:extLst>
            <a:ext uri="{FF2B5EF4-FFF2-40B4-BE49-F238E27FC236}">
              <a16:creationId xmlns:a16="http://schemas.microsoft.com/office/drawing/2014/main" id="{321AC2CE-0ABB-C19B-CF29-391EA98C7228}"/>
            </a:ext>
          </a:extLst>
        </p:cNvPr>
        <p:cNvGrpSpPr/>
        <p:nvPr/>
      </p:nvGrpSpPr>
      <p:grpSpPr>
        <a:xfrm>
          <a:off x="0" y="0"/>
          <a:ext cx="0" cy="0"/>
          <a:chOff x="0" y="0"/>
          <a:chExt cx="0" cy="0"/>
        </a:xfrm>
      </p:grpSpPr>
      <p:sp>
        <p:nvSpPr>
          <p:cNvPr id="419" name="Google Shape;419;g3e76233f70c_0_372:notes">
            <a:extLst>
              <a:ext uri="{FF2B5EF4-FFF2-40B4-BE49-F238E27FC236}">
                <a16:creationId xmlns:a16="http://schemas.microsoft.com/office/drawing/2014/main" id="{7193BDE1-CD27-79F2-AA55-0BF690F15B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a:extLst>
              <a:ext uri="{FF2B5EF4-FFF2-40B4-BE49-F238E27FC236}">
                <a16:creationId xmlns:a16="http://schemas.microsoft.com/office/drawing/2014/main" id="{75DCEB22-9390-CCE1-A43A-9F89E78DB3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0709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a:extLst>
            <a:ext uri="{FF2B5EF4-FFF2-40B4-BE49-F238E27FC236}">
              <a16:creationId xmlns:a16="http://schemas.microsoft.com/office/drawing/2014/main" id="{7CABACEF-40AA-E824-DA5E-91B4533EBF01}"/>
            </a:ext>
          </a:extLst>
        </p:cNvPr>
        <p:cNvGrpSpPr/>
        <p:nvPr/>
      </p:nvGrpSpPr>
      <p:grpSpPr>
        <a:xfrm>
          <a:off x="0" y="0"/>
          <a:ext cx="0" cy="0"/>
          <a:chOff x="0" y="0"/>
          <a:chExt cx="0" cy="0"/>
        </a:xfrm>
      </p:grpSpPr>
      <p:sp>
        <p:nvSpPr>
          <p:cNvPr id="419" name="Google Shape;419;g3e76233f70c_0_372:notes">
            <a:extLst>
              <a:ext uri="{FF2B5EF4-FFF2-40B4-BE49-F238E27FC236}">
                <a16:creationId xmlns:a16="http://schemas.microsoft.com/office/drawing/2014/main" id="{7C4867EC-68FB-34BE-3C3F-177B3E0FD5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a:extLst>
              <a:ext uri="{FF2B5EF4-FFF2-40B4-BE49-F238E27FC236}">
                <a16:creationId xmlns:a16="http://schemas.microsoft.com/office/drawing/2014/main" id="{49668A97-C16F-CABB-1C15-EB9801217F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68444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a:extLst>
            <a:ext uri="{FF2B5EF4-FFF2-40B4-BE49-F238E27FC236}">
              <a16:creationId xmlns:a16="http://schemas.microsoft.com/office/drawing/2014/main" id="{1A2FCE16-419C-6B2D-E91B-B46490D4AEB6}"/>
            </a:ext>
          </a:extLst>
        </p:cNvPr>
        <p:cNvGrpSpPr/>
        <p:nvPr/>
      </p:nvGrpSpPr>
      <p:grpSpPr>
        <a:xfrm>
          <a:off x="0" y="0"/>
          <a:ext cx="0" cy="0"/>
          <a:chOff x="0" y="0"/>
          <a:chExt cx="0" cy="0"/>
        </a:xfrm>
      </p:grpSpPr>
      <p:sp>
        <p:nvSpPr>
          <p:cNvPr id="419" name="Google Shape;419;g3e76233f70c_0_372:notes">
            <a:extLst>
              <a:ext uri="{FF2B5EF4-FFF2-40B4-BE49-F238E27FC236}">
                <a16:creationId xmlns:a16="http://schemas.microsoft.com/office/drawing/2014/main" id="{38D2459E-38E4-3947-C3C3-7A9E7C3F6F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a:extLst>
              <a:ext uri="{FF2B5EF4-FFF2-40B4-BE49-F238E27FC236}">
                <a16:creationId xmlns:a16="http://schemas.microsoft.com/office/drawing/2014/main" id="{B4B1C476-F6D5-EF51-3DF5-3C25E95541F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6974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a:extLst>
            <a:ext uri="{FF2B5EF4-FFF2-40B4-BE49-F238E27FC236}">
              <a16:creationId xmlns:a16="http://schemas.microsoft.com/office/drawing/2014/main" id="{A64864CF-5796-8428-C666-720A13BAF205}"/>
            </a:ext>
          </a:extLst>
        </p:cNvPr>
        <p:cNvGrpSpPr/>
        <p:nvPr/>
      </p:nvGrpSpPr>
      <p:grpSpPr>
        <a:xfrm>
          <a:off x="0" y="0"/>
          <a:ext cx="0" cy="0"/>
          <a:chOff x="0" y="0"/>
          <a:chExt cx="0" cy="0"/>
        </a:xfrm>
      </p:grpSpPr>
      <p:sp>
        <p:nvSpPr>
          <p:cNvPr id="401" name="Google Shape;401;g3e76233f70c_0_357:notes">
            <a:extLst>
              <a:ext uri="{FF2B5EF4-FFF2-40B4-BE49-F238E27FC236}">
                <a16:creationId xmlns:a16="http://schemas.microsoft.com/office/drawing/2014/main" id="{F6B9DD48-001B-846D-E6BE-833677F66E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e76233f70c_0_357:notes">
            <a:extLst>
              <a:ext uri="{FF2B5EF4-FFF2-40B4-BE49-F238E27FC236}">
                <a16:creationId xmlns:a16="http://schemas.microsoft.com/office/drawing/2014/main" id="{0738B9EA-8580-6DFF-D817-5CCC4BA1A9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8469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a:extLst>
            <a:ext uri="{FF2B5EF4-FFF2-40B4-BE49-F238E27FC236}">
              <a16:creationId xmlns:a16="http://schemas.microsoft.com/office/drawing/2014/main" id="{13B626A5-13C3-0C1E-824C-A9E473ADBE0F}"/>
            </a:ext>
          </a:extLst>
        </p:cNvPr>
        <p:cNvGrpSpPr/>
        <p:nvPr/>
      </p:nvGrpSpPr>
      <p:grpSpPr>
        <a:xfrm>
          <a:off x="0" y="0"/>
          <a:ext cx="0" cy="0"/>
          <a:chOff x="0" y="0"/>
          <a:chExt cx="0" cy="0"/>
        </a:xfrm>
      </p:grpSpPr>
      <p:sp>
        <p:nvSpPr>
          <p:cNvPr id="291" name="Google Shape;291;g3e76233f70c_0_272:notes">
            <a:extLst>
              <a:ext uri="{FF2B5EF4-FFF2-40B4-BE49-F238E27FC236}">
                <a16:creationId xmlns:a16="http://schemas.microsoft.com/office/drawing/2014/main" id="{15486C47-D856-B914-E193-43DE995734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e76233f70c_0_272:notes">
            <a:extLst>
              <a:ext uri="{FF2B5EF4-FFF2-40B4-BE49-F238E27FC236}">
                <a16:creationId xmlns:a16="http://schemas.microsoft.com/office/drawing/2014/main" id="{C9F978D8-71CB-3632-611D-8699E675C0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2285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a:extLst>
            <a:ext uri="{FF2B5EF4-FFF2-40B4-BE49-F238E27FC236}">
              <a16:creationId xmlns:a16="http://schemas.microsoft.com/office/drawing/2014/main" id="{818AC0F7-134F-A952-386A-518BEF5C70E8}"/>
            </a:ext>
          </a:extLst>
        </p:cNvPr>
        <p:cNvGrpSpPr/>
        <p:nvPr/>
      </p:nvGrpSpPr>
      <p:grpSpPr>
        <a:xfrm>
          <a:off x="0" y="0"/>
          <a:ext cx="0" cy="0"/>
          <a:chOff x="0" y="0"/>
          <a:chExt cx="0" cy="0"/>
        </a:xfrm>
      </p:grpSpPr>
      <p:sp>
        <p:nvSpPr>
          <p:cNvPr id="407" name="Google Shape;407;g3e76233f70c_0_362:notes">
            <a:extLst>
              <a:ext uri="{FF2B5EF4-FFF2-40B4-BE49-F238E27FC236}">
                <a16:creationId xmlns:a16="http://schemas.microsoft.com/office/drawing/2014/main" id="{0F597A17-919B-F5C5-653B-133966689E0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e76233f70c_0_362:notes">
            <a:extLst>
              <a:ext uri="{FF2B5EF4-FFF2-40B4-BE49-F238E27FC236}">
                <a16:creationId xmlns:a16="http://schemas.microsoft.com/office/drawing/2014/main" id="{072B64F7-A04D-9714-2370-8CF07D6DA9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58885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a:extLst>
            <a:ext uri="{FF2B5EF4-FFF2-40B4-BE49-F238E27FC236}">
              <a16:creationId xmlns:a16="http://schemas.microsoft.com/office/drawing/2014/main" id="{11155E56-B39B-2D2C-D170-D8A571028B9C}"/>
            </a:ext>
          </a:extLst>
        </p:cNvPr>
        <p:cNvGrpSpPr/>
        <p:nvPr/>
      </p:nvGrpSpPr>
      <p:grpSpPr>
        <a:xfrm>
          <a:off x="0" y="0"/>
          <a:ext cx="0" cy="0"/>
          <a:chOff x="0" y="0"/>
          <a:chExt cx="0" cy="0"/>
        </a:xfrm>
      </p:grpSpPr>
      <p:sp>
        <p:nvSpPr>
          <p:cNvPr id="297" name="Google Shape;297;g3e76233f70c_0_277:notes">
            <a:extLst>
              <a:ext uri="{FF2B5EF4-FFF2-40B4-BE49-F238E27FC236}">
                <a16:creationId xmlns:a16="http://schemas.microsoft.com/office/drawing/2014/main" id="{7D583CFA-BF99-3EE4-FB44-2254B02CB1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e76233f70c_0_277:notes">
            <a:extLst>
              <a:ext uri="{FF2B5EF4-FFF2-40B4-BE49-F238E27FC236}">
                <a16:creationId xmlns:a16="http://schemas.microsoft.com/office/drawing/2014/main" id="{917BF264-4B81-2A5C-7CAE-C791002188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805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e76233f70c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e76233f70c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a:extLst>
            <a:ext uri="{FF2B5EF4-FFF2-40B4-BE49-F238E27FC236}">
              <a16:creationId xmlns:a16="http://schemas.microsoft.com/office/drawing/2014/main" id="{248E3292-F524-AB5D-F6EC-05D28F5C37ED}"/>
            </a:ext>
          </a:extLst>
        </p:cNvPr>
        <p:cNvGrpSpPr/>
        <p:nvPr/>
      </p:nvGrpSpPr>
      <p:grpSpPr>
        <a:xfrm>
          <a:off x="0" y="0"/>
          <a:ext cx="0" cy="0"/>
          <a:chOff x="0" y="0"/>
          <a:chExt cx="0" cy="0"/>
        </a:xfrm>
      </p:grpSpPr>
      <p:sp>
        <p:nvSpPr>
          <p:cNvPr id="395" name="Google Shape;395;g3e76233f70c_0_352:notes">
            <a:extLst>
              <a:ext uri="{FF2B5EF4-FFF2-40B4-BE49-F238E27FC236}">
                <a16:creationId xmlns:a16="http://schemas.microsoft.com/office/drawing/2014/main" id="{94C97D08-448F-0C73-24E1-711999DBE3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e76233f70c_0_352:notes">
            <a:extLst>
              <a:ext uri="{FF2B5EF4-FFF2-40B4-BE49-F238E27FC236}">
                <a16:creationId xmlns:a16="http://schemas.microsoft.com/office/drawing/2014/main" id="{9806ACE7-BBD0-216C-9DBE-C55C138686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1478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a:extLst>
            <a:ext uri="{FF2B5EF4-FFF2-40B4-BE49-F238E27FC236}">
              <a16:creationId xmlns:a16="http://schemas.microsoft.com/office/drawing/2014/main" id="{F4038A12-6264-ECC8-D619-72E9002E7628}"/>
            </a:ext>
          </a:extLst>
        </p:cNvPr>
        <p:cNvGrpSpPr/>
        <p:nvPr/>
      </p:nvGrpSpPr>
      <p:grpSpPr>
        <a:xfrm>
          <a:off x="0" y="0"/>
          <a:ext cx="0" cy="0"/>
          <a:chOff x="0" y="0"/>
          <a:chExt cx="0" cy="0"/>
        </a:xfrm>
      </p:grpSpPr>
      <p:sp>
        <p:nvSpPr>
          <p:cNvPr id="395" name="Google Shape;395;g3e76233f70c_0_352:notes">
            <a:extLst>
              <a:ext uri="{FF2B5EF4-FFF2-40B4-BE49-F238E27FC236}">
                <a16:creationId xmlns:a16="http://schemas.microsoft.com/office/drawing/2014/main" id="{970ADCF8-0CEA-A020-7868-9D1F22792E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e76233f70c_0_352:notes">
            <a:extLst>
              <a:ext uri="{FF2B5EF4-FFF2-40B4-BE49-F238E27FC236}">
                <a16:creationId xmlns:a16="http://schemas.microsoft.com/office/drawing/2014/main" id="{38684507-F1DD-D8B7-08AE-C6828D1B83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64871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a:extLst>
            <a:ext uri="{FF2B5EF4-FFF2-40B4-BE49-F238E27FC236}">
              <a16:creationId xmlns:a16="http://schemas.microsoft.com/office/drawing/2014/main" id="{99B97BD3-FAED-5DBF-9CB2-5D1707821E71}"/>
            </a:ext>
          </a:extLst>
        </p:cNvPr>
        <p:cNvGrpSpPr/>
        <p:nvPr/>
      </p:nvGrpSpPr>
      <p:grpSpPr>
        <a:xfrm>
          <a:off x="0" y="0"/>
          <a:ext cx="0" cy="0"/>
          <a:chOff x="0" y="0"/>
          <a:chExt cx="0" cy="0"/>
        </a:xfrm>
      </p:grpSpPr>
      <p:sp>
        <p:nvSpPr>
          <p:cNvPr id="419" name="Google Shape;419;g3e76233f70c_0_372:notes">
            <a:extLst>
              <a:ext uri="{FF2B5EF4-FFF2-40B4-BE49-F238E27FC236}">
                <a16:creationId xmlns:a16="http://schemas.microsoft.com/office/drawing/2014/main" id="{6DC2AD53-CA3B-6A8E-3375-F02E3AC6D4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a:extLst>
              <a:ext uri="{FF2B5EF4-FFF2-40B4-BE49-F238E27FC236}">
                <a16:creationId xmlns:a16="http://schemas.microsoft.com/office/drawing/2014/main" id="{B8D39387-F985-F281-711B-4D5544B0EC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9300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e76233f70c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e76233f70c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a:extLst>
            <a:ext uri="{FF2B5EF4-FFF2-40B4-BE49-F238E27FC236}">
              <a16:creationId xmlns:a16="http://schemas.microsoft.com/office/drawing/2014/main" id="{E2846775-D67D-C7B6-BC49-E1C701FA6DA6}"/>
            </a:ext>
          </a:extLst>
        </p:cNvPr>
        <p:cNvGrpSpPr/>
        <p:nvPr/>
      </p:nvGrpSpPr>
      <p:grpSpPr>
        <a:xfrm>
          <a:off x="0" y="0"/>
          <a:ext cx="0" cy="0"/>
          <a:chOff x="0" y="0"/>
          <a:chExt cx="0" cy="0"/>
        </a:xfrm>
      </p:grpSpPr>
      <p:sp>
        <p:nvSpPr>
          <p:cNvPr id="291" name="Google Shape;291;g3e76233f70c_0_272:notes">
            <a:extLst>
              <a:ext uri="{FF2B5EF4-FFF2-40B4-BE49-F238E27FC236}">
                <a16:creationId xmlns:a16="http://schemas.microsoft.com/office/drawing/2014/main" id="{8FD9FF0B-6557-D382-04FB-C7C15E3F34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e76233f70c_0_272:notes">
            <a:extLst>
              <a:ext uri="{FF2B5EF4-FFF2-40B4-BE49-F238E27FC236}">
                <a16:creationId xmlns:a16="http://schemas.microsoft.com/office/drawing/2014/main" id="{6459A552-3041-1351-1618-CB19957C967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2374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a:extLst>
            <a:ext uri="{FF2B5EF4-FFF2-40B4-BE49-F238E27FC236}">
              <a16:creationId xmlns:a16="http://schemas.microsoft.com/office/drawing/2014/main" id="{E17CF456-3880-26C1-FD5B-A3042D9D909C}"/>
            </a:ext>
          </a:extLst>
        </p:cNvPr>
        <p:cNvGrpSpPr/>
        <p:nvPr/>
      </p:nvGrpSpPr>
      <p:grpSpPr>
        <a:xfrm>
          <a:off x="0" y="0"/>
          <a:ext cx="0" cy="0"/>
          <a:chOff x="0" y="0"/>
          <a:chExt cx="0" cy="0"/>
        </a:xfrm>
      </p:grpSpPr>
      <p:sp>
        <p:nvSpPr>
          <p:cNvPr id="291" name="Google Shape;291;g3e76233f70c_0_272:notes">
            <a:extLst>
              <a:ext uri="{FF2B5EF4-FFF2-40B4-BE49-F238E27FC236}">
                <a16:creationId xmlns:a16="http://schemas.microsoft.com/office/drawing/2014/main" id="{D81FE93E-5C21-EB16-54DE-FE62FEFA9A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e76233f70c_0_272:notes">
            <a:extLst>
              <a:ext uri="{FF2B5EF4-FFF2-40B4-BE49-F238E27FC236}">
                <a16:creationId xmlns:a16="http://schemas.microsoft.com/office/drawing/2014/main" id="{BE7D4B0C-258D-F4B6-8DAD-CDAB4FA431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477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e76233f70c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e76233f70c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e76233f70c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e76233f70c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e76233f70c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e76233f70c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ubtitle">
  <p:cSld name="Main Title, Subtitle, Circles B">
    <p:spTree>
      <p:nvGrpSpPr>
        <p:cNvPr id="1" name="Shape 16"/>
        <p:cNvGrpSpPr/>
        <p:nvPr/>
      </p:nvGrpSpPr>
      <p:grpSpPr>
        <a:xfrm>
          <a:off x="0" y="0"/>
          <a:ext cx="0" cy="0"/>
          <a:chOff x="0" y="0"/>
          <a:chExt cx="0" cy="0"/>
        </a:xfrm>
      </p:grpSpPr>
      <p:pic>
        <p:nvPicPr>
          <p:cNvPr id="17" name="Google Shape;17;p3"/>
          <p:cNvPicPr preferRelativeResize="0"/>
          <p:nvPr/>
        </p:nvPicPr>
        <p:blipFill>
          <a:blip r:embed="rId2">
            <a:alphaModFix amt="25000"/>
          </a:blip>
          <a:stretch>
            <a:fillRect/>
          </a:stretch>
        </p:blipFill>
        <p:spPr>
          <a:xfrm>
            <a:off x="1633" y="918"/>
            <a:ext cx="9140736" cy="5141664"/>
          </a:xfrm>
          <a:prstGeom prst="rect">
            <a:avLst/>
          </a:prstGeom>
          <a:noFill/>
          <a:ln>
            <a:noFill/>
          </a:ln>
        </p:spPr>
      </p:pic>
      <p:sp>
        <p:nvSpPr>
          <p:cNvPr id="18" name="Google Shape;18;p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9" name="Google Shape;19;p3"/>
          <p:cNvSpPr txBox="1">
            <a:spLocks noGrp="1"/>
          </p:cNvSpPr>
          <p:nvPr>
            <p:ph type="title"/>
          </p:nvPr>
        </p:nvSpPr>
        <p:spPr>
          <a:xfrm>
            <a:off x="402300" y="1866150"/>
            <a:ext cx="8229600" cy="685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dk2"/>
              </a:buClr>
              <a:buSzPts val="2500"/>
              <a:buNone/>
              <a:defRPr sz="3500" b="1">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a:endParaRPr/>
          </a:p>
        </p:txBody>
      </p:sp>
      <p:sp>
        <p:nvSpPr>
          <p:cNvPr id="20" name="Google Shape;20;p3"/>
          <p:cNvSpPr txBox="1">
            <a:spLocks noGrp="1"/>
          </p:cNvSpPr>
          <p:nvPr>
            <p:ph type="subTitle" idx="1"/>
          </p:nvPr>
        </p:nvSpPr>
        <p:spPr>
          <a:xfrm>
            <a:off x="402300" y="2551950"/>
            <a:ext cx="8229600" cy="4572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pic>
        <p:nvPicPr>
          <p:cNvPr id="21" name="Google Shape;21;p3"/>
          <p:cNvPicPr preferRelativeResize="0"/>
          <p:nvPr/>
        </p:nvPicPr>
        <p:blipFill rotWithShape="1">
          <a:blip r:embed="rId3">
            <a:alphaModFix/>
          </a:blip>
          <a:srcRect/>
          <a:stretch/>
        </p:blipFill>
        <p:spPr>
          <a:xfrm>
            <a:off x="3997139" y="4154238"/>
            <a:ext cx="1149722" cy="90800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Body">
  <p:cSld name="Blue Title, Body Texture">
    <p:spTree>
      <p:nvGrpSpPr>
        <p:cNvPr id="1" name="Shape 39"/>
        <p:cNvGrpSpPr/>
        <p:nvPr/>
      </p:nvGrpSpPr>
      <p:grpSpPr>
        <a:xfrm>
          <a:off x="0" y="0"/>
          <a:ext cx="0" cy="0"/>
          <a:chOff x="0" y="0"/>
          <a:chExt cx="0" cy="0"/>
        </a:xfrm>
      </p:grpSpPr>
      <p:pic>
        <p:nvPicPr>
          <p:cNvPr id="40" name="Google Shape;40;p6" title="1.png"/>
          <p:cNvPicPr preferRelativeResize="0"/>
          <p:nvPr/>
        </p:nvPicPr>
        <p:blipFill rotWithShape="1">
          <a:blip r:embed="rId2">
            <a:alphaModFix/>
          </a:blip>
          <a:srcRect t="2668" b="86662"/>
          <a:stretch/>
        </p:blipFill>
        <p:spPr>
          <a:xfrm>
            <a:off x="0" y="137213"/>
            <a:ext cx="9144000" cy="548700"/>
          </a:xfrm>
          <a:prstGeom prst="rect">
            <a:avLst/>
          </a:prstGeom>
          <a:noFill/>
          <a:ln>
            <a:noFill/>
          </a:ln>
        </p:spPr>
      </p:pic>
      <p:sp>
        <p:nvSpPr>
          <p:cNvPr id="41" name="Google Shape;41;p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2" name="Google Shape;42;p6"/>
          <p:cNvPicPr preferRelativeResize="0"/>
          <p:nvPr/>
        </p:nvPicPr>
        <p:blipFill rotWithShape="1">
          <a:blip r:embed="rId3">
            <a:alphaModFix/>
          </a:blip>
          <a:srcRect/>
          <a:stretch/>
        </p:blipFill>
        <p:spPr>
          <a:xfrm>
            <a:off x="8100035" y="47777"/>
            <a:ext cx="921121" cy="727467"/>
          </a:xfrm>
          <a:prstGeom prst="rect">
            <a:avLst/>
          </a:prstGeom>
          <a:noFill/>
          <a:ln>
            <a:noFill/>
          </a:ln>
        </p:spPr>
      </p:pic>
      <p:sp>
        <p:nvSpPr>
          <p:cNvPr id="43" name="Google Shape;43;p6"/>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4" name="Google Shape;44;p6"/>
          <p:cNvSpPr txBox="1">
            <a:spLocks noGrp="1"/>
          </p:cNvSpPr>
          <p:nvPr>
            <p:ph type="body" idx="1"/>
          </p:nvPr>
        </p:nvSpPr>
        <p:spPr>
          <a:xfrm>
            <a:off x="311700" y="822960"/>
            <a:ext cx="8527500" cy="42063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Body">
  <p:cSld name="Green Title, Body Texture">
    <p:spTree>
      <p:nvGrpSpPr>
        <p:cNvPr id="1" name="Shape 45"/>
        <p:cNvGrpSpPr/>
        <p:nvPr/>
      </p:nvGrpSpPr>
      <p:grpSpPr>
        <a:xfrm>
          <a:off x="0" y="0"/>
          <a:ext cx="0" cy="0"/>
          <a:chOff x="0" y="0"/>
          <a:chExt cx="0" cy="0"/>
        </a:xfrm>
      </p:grpSpPr>
      <p:pic>
        <p:nvPicPr>
          <p:cNvPr id="46" name="Google Shape;46;p7" title="4.png"/>
          <p:cNvPicPr preferRelativeResize="0"/>
          <p:nvPr/>
        </p:nvPicPr>
        <p:blipFill rotWithShape="1">
          <a:blip r:embed="rId2">
            <a:alphaModFix/>
          </a:blip>
          <a:srcRect t="44665" b="44666"/>
          <a:stretch/>
        </p:blipFill>
        <p:spPr>
          <a:xfrm>
            <a:off x="0" y="137213"/>
            <a:ext cx="9144000" cy="548700"/>
          </a:xfrm>
          <a:prstGeom prst="rect">
            <a:avLst/>
          </a:prstGeom>
          <a:noFill/>
          <a:ln>
            <a:noFill/>
          </a:ln>
        </p:spPr>
      </p:pic>
      <p:sp>
        <p:nvSpPr>
          <p:cNvPr id="47" name="Google Shape;47;p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8" name="Google Shape;48;p7"/>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accent6"/>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7"/>
          <p:cNvSpPr txBox="1">
            <a:spLocks noGrp="1"/>
          </p:cNvSpPr>
          <p:nvPr>
            <p:ph type="body" idx="1"/>
          </p:nvPr>
        </p:nvSpPr>
        <p:spPr>
          <a:xfrm>
            <a:off x="311700" y="822960"/>
            <a:ext cx="8527500" cy="42063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50" name="Google Shape;50;p7"/>
          <p:cNvPicPr preferRelativeResize="0"/>
          <p:nvPr/>
        </p:nvPicPr>
        <p:blipFill rotWithShape="1">
          <a:blip r:embed="rId3">
            <a:alphaModFix/>
          </a:blip>
          <a:srcRect/>
          <a:stretch/>
        </p:blipFill>
        <p:spPr>
          <a:xfrm>
            <a:off x="8100035" y="47777"/>
            <a:ext cx="921121" cy="72746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Body">
  <p:cSld name="Yellow Title, Body Texture">
    <p:spTree>
      <p:nvGrpSpPr>
        <p:cNvPr id="1" name="Shape 51"/>
        <p:cNvGrpSpPr/>
        <p:nvPr/>
      </p:nvGrpSpPr>
      <p:grpSpPr>
        <a:xfrm>
          <a:off x="0" y="0"/>
          <a:ext cx="0" cy="0"/>
          <a:chOff x="0" y="0"/>
          <a:chExt cx="0" cy="0"/>
        </a:xfrm>
      </p:grpSpPr>
      <p:pic>
        <p:nvPicPr>
          <p:cNvPr id="52" name="Google Shape;52;p8" title="3.png"/>
          <p:cNvPicPr preferRelativeResize="0"/>
          <p:nvPr/>
        </p:nvPicPr>
        <p:blipFill rotWithShape="1">
          <a:blip r:embed="rId2">
            <a:alphaModFix/>
          </a:blip>
          <a:srcRect t="44665" b="44666"/>
          <a:stretch/>
        </p:blipFill>
        <p:spPr>
          <a:xfrm>
            <a:off x="0" y="137213"/>
            <a:ext cx="9144000" cy="548700"/>
          </a:xfrm>
          <a:prstGeom prst="rect">
            <a:avLst/>
          </a:prstGeom>
          <a:noFill/>
          <a:ln>
            <a:noFill/>
          </a:ln>
        </p:spPr>
      </p:pic>
      <p:sp>
        <p:nvSpPr>
          <p:cNvPr id="53" name="Google Shape;53;p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4" name="Google Shape;54;p8"/>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8"/>
          <p:cNvSpPr txBox="1">
            <a:spLocks noGrp="1"/>
          </p:cNvSpPr>
          <p:nvPr>
            <p:ph type="body" idx="1"/>
          </p:nvPr>
        </p:nvSpPr>
        <p:spPr>
          <a:xfrm>
            <a:off x="311700" y="822960"/>
            <a:ext cx="8527500" cy="42063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56" name="Google Shape;56;p8"/>
          <p:cNvPicPr preferRelativeResize="0"/>
          <p:nvPr/>
        </p:nvPicPr>
        <p:blipFill rotWithShape="1">
          <a:blip r:embed="rId3">
            <a:alphaModFix/>
          </a:blip>
          <a:srcRect/>
          <a:stretch/>
        </p:blipFill>
        <p:spPr>
          <a:xfrm>
            <a:off x="8100035" y="47777"/>
            <a:ext cx="921121" cy="72746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Subtitle" type="title">
  <p:cSld name="TITLE">
    <p:spTree>
      <p:nvGrpSpPr>
        <p:cNvPr id="1" name="Shape 154"/>
        <p:cNvGrpSpPr/>
        <p:nvPr/>
      </p:nvGrpSpPr>
      <p:grpSpPr>
        <a:xfrm>
          <a:off x="0" y="0"/>
          <a:ext cx="0" cy="0"/>
          <a:chOff x="0" y="0"/>
          <a:chExt cx="0" cy="0"/>
        </a:xfrm>
      </p:grpSpPr>
      <p:pic>
        <p:nvPicPr>
          <p:cNvPr id="155" name="Google Shape;155;p23" title="1.png"/>
          <p:cNvPicPr preferRelativeResize="0"/>
          <p:nvPr/>
        </p:nvPicPr>
        <p:blipFill rotWithShape="1">
          <a:blip r:embed="rId2">
            <a:alphaModFix/>
          </a:blip>
          <a:srcRect t="14223" b="41328"/>
          <a:stretch/>
        </p:blipFill>
        <p:spPr>
          <a:xfrm>
            <a:off x="0" y="731513"/>
            <a:ext cx="9144000" cy="2286000"/>
          </a:xfrm>
          <a:prstGeom prst="rect">
            <a:avLst/>
          </a:prstGeom>
          <a:noFill/>
          <a:ln>
            <a:noFill/>
          </a:ln>
        </p:spPr>
      </p:pic>
      <p:sp>
        <p:nvSpPr>
          <p:cNvPr id="156" name="Google Shape;156;p23"/>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57" name="Google Shape;157;p2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58" name="Google Shape;158;p23"/>
          <p:cNvPicPr preferRelativeResize="0"/>
          <p:nvPr/>
        </p:nvPicPr>
        <p:blipFill rotWithShape="1">
          <a:blip r:embed="rId3">
            <a:alphaModFix/>
          </a:blip>
          <a:srcRect/>
          <a:stretch/>
        </p:blipFill>
        <p:spPr>
          <a:xfrm>
            <a:off x="4116956" y="4337939"/>
            <a:ext cx="910087" cy="718750"/>
          </a:xfrm>
          <a:prstGeom prst="rect">
            <a:avLst/>
          </a:prstGeom>
          <a:noFill/>
          <a:ln>
            <a:noFill/>
          </a:ln>
        </p:spPr>
      </p:pic>
      <p:sp>
        <p:nvSpPr>
          <p:cNvPr id="159" name="Google Shape;159;p23"/>
          <p:cNvSpPr txBox="1">
            <a:spLocks noGrp="1"/>
          </p:cNvSpPr>
          <p:nvPr>
            <p:ph type="ctrTitle"/>
          </p:nvPr>
        </p:nvSpPr>
        <p:spPr>
          <a:xfrm>
            <a:off x="0" y="731456"/>
            <a:ext cx="9144000" cy="22860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2"/>
              </a:buClr>
              <a:buSzPts val="3800"/>
              <a:buNone/>
              <a:defRPr sz="5000">
                <a:solidFill>
                  <a:schemeClr val="lt2"/>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Subtitle">
  <p:cSld name="Green Texture Section Title, Subtitle">
    <p:spTree>
      <p:nvGrpSpPr>
        <p:cNvPr id="1" name="Shape 160"/>
        <p:cNvGrpSpPr/>
        <p:nvPr/>
      </p:nvGrpSpPr>
      <p:grpSpPr>
        <a:xfrm>
          <a:off x="0" y="0"/>
          <a:ext cx="0" cy="0"/>
          <a:chOff x="0" y="0"/>
          <a:chExt cx="0" cy="0"/>
        </a:xfrm>
      </p:grpSpPr>
      <p:pic>
        <p:nvPicPr>
          <p:cNvPr id="161" name="Google Shape;161;p24" title="4.png"/>
          <p:cNvPicPr preferRelativeResize="0"/>
          <p:nvPr/>
        </p:nvPicPr>
        <p:blipFill rotWithShape="1">
          <a:blip r:embed="rId2">
            <a:alphaModFix/>
          </a:blip>
          <a:srcRect t="27778" b="27778"/>
          <a:stretch/>
        </p:blipFill>
        <p:spPr>
          <a:xfrm>
            <a:off x="0" y="731513"/>
            <a:ext cx="9144000" cy="2286000"/>
          </a:xfrm>
          <a:prstGeom prst="rect">
            <a:avLst/>
          </a:prstGeom>
          <a:noFill/>
          <a:ln>
            <a:noFill/>
          </a:ln>
        </p:spPr>
      </p:pic>
      <p:sp>
        <p:nvSpPr>
          <p:cNvPr id="162" name="Google Shape;162;p24"/>
          <p:cNvSpPr txBox="1">
            <a:spLocks noGrp="1"/>
          </p:cNvSpPr>
          <p:nvPr>
            <p:ph type="ctrTitle"/>
          </p:nvPr>
        </p:nvSpPr>
        <p:spPr>
          <a:xfrm>
            <a:off x="0" y="731520"/>
            <a:ext cx="9144000" cy="22860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dk1"/>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63" name="Google Shape;163;p24"/>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64" name="Google Shape;164;p2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65" name="Google Shape;165;p24"/>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Subtitle">
  <p:cSld name="Yellow Texture Section Title, Subtitle">
    <p:spTree>
      <p:nvGrpSpPr>
        <p:cNvPr id="1" name="Shape 166"/>
        <p:cNvGrpSpPr/>
        <p:nvPr/>
      </p:nvGrpSpPr>
      <p:grpSpPr>
        <a:xfrm>
          <a:off x="0" y="0"/>
          <a:ext cx="0" cy="0"/>
          <a:chOff x="0" y="0"/>
          <a:chExt cx="0" cy="0"/>
        </a:xfrm>
      </p:grpSpPr>
      <p:pic>
        <p:nvPicPr>
          <p:cNvPr id="167" name="Google Shape;167;p25" title="3.png"/>
          <p:cNvPicPr preferRelativeResize="0"/>
          <p:nvPr/>
        </p:nvPicPr>
        <p:blipFill rotWithShape="1">
          <a:blip r:embed="rId2">
            <a:alphaModFix/>
          </a:blip>
          <a:srcRect t="27778" b="27778"/>
          <a:stretch/>
        </p:blipFill>
        <p:spPr>
          <a:xfrm>
            <a:off x="0" y="731513"/>
            <a:ext cx="9144000" cy="2286000"/>
          </a:xfrm>
          <a:prstGeom prst="rect">
            <a:avLst/>
          </a:prstGeom>
          <a:noFill/>
          <a:ln>
            <a:noFill/>
          </a:ln>
        </p:spPr>
      </p:pic>
      <p:sp>
        <p:nvSpPr>
          <p:cNvPr id="168" name="Google Shape;168;p25"/>
          <p:cNvSpPr txBox="1">
            <a:spLocks noGrp="1"/>
          </p:cNvSpPr>
          <p:nvPr>
            <p:ph type="ctrTitle"/>
          </p:nvPr>
        </p:nvSpPr>
        <p:spPr>
          <a:xfrm>
            <a:off x="0" y="731520"/>
            <a:ext cx="9144000" cy="22860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dk2"/>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69" name="Google Shape;169;p25"/>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70" name="Google Shape;170;p2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71" name="Google Shape;171;p25"/>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bg>
      <p:bgPr>
        <a:blipFill>
          <a:blip r:embed="rId2">
            <a:alphaModFix/>
          </a:blip>
          <a:stretch>
            <a:fillRect/>
          </a:stretch>
        </a:blipFill>
        <a:effectLst/>
      </p:bgPr>
    </p:bg>
    <p:spTree>
      <p:nvGrpSpPr>
        <p:cNvPr id="1" name="Shape 178"/>
        <p:cNvGrpSpPr/>
        <p:nvPr/>
      </p:nvGrpSpPr>
      <p:grpSpPr>
        <a:xfrm>
          <a:off x="0" y="0"/>
          <a:ext cx="0" cy="0"/>
          <a:chOff x="0" y="0"/>
          <a:chExt cx="0" cy="0"/>
        </a:xfrm>
      </p:grpSpPr>
      <p:sp>
        <p:nvSpPr>
          <p:cNvPr id="179" name="Google Shape;179;p27"/>
          <p:cNvSpPr txBox="1">
            <a:spLocks noGrp="1"/>
          </p:cNvSpPr>
          <p:nvPr>
            <p:ph type="title"/>
          </p:nvPr>
        </p:nvSpPr>
        <p:spPr>
          <a:xfrm>
            <a:off x="0" y="1657350"/>
            <a:ext cx="9144000" cy="18288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ctr" anchorCtr="0">
            <a:noAutofit/>
          </a:bodyPr>
          <a:lstStyle>
            <a:lvl1pPr lvl="0" algn="ctr">
              <a:lnSpc>
                <a:spcPct val="100000"/>
              </a:lnSpc>
              <a:spcBef>
                <a:spcPts val="0"/>
              </a:spcBef>
              <a:spcAft>
                <a:spcPts val="0"/>
              </a:spcAft>
              <a:buClr>
                <a:schemeClr val="lt2"/>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80" name="Google Shape;180;p2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81" name="Google Shape;181;p27"/>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0" y="274639"/>
            <a:ext cx="9144000" cy="993900"/>
          </a:xfrm>
          <a:prstGeom prst="rect">
            <a:avLst/>
          </a:prstGeom>
          <a:noFill/>
          <a:ln>
            <a:noFill/>
          </a:ln>
        </p:spPr>
        <p:txBody>
          <a:bodyPr spcFirstLastPara="1" wrap="square" lIns="68575" tIns="34275" rIns="68575" bIns="34275" anchor="ctr" anchorCtr="0">
            <a:normAutofit/>
          </a:bodyPr>
          <a:lstStyle>
            <a:lvl1pPr marR="0" lvl="0" algn="l" rtl="0">
              <a:lnSpc>
                <a:spcPct val="100000"/>
              </a:lnSpc>
              <a:spcBef>
                <a:spcPts val="0"/>
              </a:spcBef>
              <a:spcAft>
                <a:spcPts val="0"/>
              </a:spcAft>
              <a:buSzPts val="1100"/>
              <a:buNone/>
              <a:defRPr sz="3000" b="0" i="0" u="none" strike="noStrike" cap="none">
                <a:solidFill>
                  <a:schemeClr val="accent6"/>
                </a:solidFill>
                <a:latin typeface="Calibri"/>
                <a:ea typeface="Calibri"/>
                <a:cs typeface="Calibri"/>
                <a:sym typeface="Calibri"/>
              </a:defRPr>
            </a:lvl1pPr>
            <a:lvl2pPr marR="0" lvl="1"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0" y="1370013"/>
            <a:ext cx="9144000" cy="32622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00000"/>
              </a:lnSpc>
              <a:spcBef>
                <a:spcPts val="0"/>
              </a:spcBef>
              <a:spcAft>
                <a:spcPts val="0"/>
              </a:spcAft>
              <a:buSzPts val="1100"/>
              <a:buNone/>
              <a:defRPr sz="2100" b="0" i="0" u="none" strike="noStrike" cap="none">
                <a:solidFill>
                  <a:schemeClr val="accent6"/>
                </a:solidFill>
                <a:latin typeface="Calibri"/>
                <a:ea typeface="Calibri"/>
                <a:cs typeface="Calibri"/>
                <a:sym typeface="Calibri"/>
              </a:defRPr>
            </a:lvl1pPr>
            <a:lvl2pPr marL="914400" marR="0" lvl="1"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69" r:id="rId5"/>
    <p:sldLayoutId id="2147483670" r:id="rId6"/>
    <p:sldLayoutId id="2147483671" r:id="rId7"/>
    <p:sldLayoutId id="214748367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dese.ade.arkansas.gov/Files/QA_on_Private_Schools_02-28-2022_20220309125446.pdf" TargetMode="External"/><Relationship Id="rId3" Type="http://schemas.openxmlformats.org/officeDocument/2006/relationships/hyperlink" Target="https://dese.ade.arkansas.gov/Offices/special-education/" TargetMode="External"/><Relationship Id="rId7" Type="http://schemas.openxmlformats.org/officeDocument/2006/relationships/hyperlink" Target="https://dese.ade.arkansas.gov/Offices/special-education/data-research/public-reporting"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hyperlink" Target="https://arksped.ade.arkansas.gov/Applications/MySped/default.aspx" TargetMode="External"/><Relationship Id="rId5" Type="http://schemas.openxmlformats.org/officeDocument/2006/relationships/hyperlink" Target="https://adesandbox.arkansas.gov/sc2?sid=fOTA0Mjk1MzRjYzZhM2U0ZDA4ZmYzODAwNGZkY2Q2ZGQ" TargetMode="External"/><Relationship Id="rId4" Type="http://schemas.openxmlformats.org/officeDocument/2006/relationships/hyperlink" Target="https://dese.ade.arkansas.gov/Offices/special-education/funding-and-financ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mailto:Mikki.eubank@ade.arkansas.gov" TargetMode="External"/><Relationship Id="rId7" Type="http://schemas.openxmlformats.org/officeDocument/2006/relationships/hyperlink" Target="mailto:Josh.hart@ade.arkansas.gov"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mailto:Heather.oshields@ade.arkansas.gov" TargetMode="External"/><Relationship Id="rId5" Type="http://schemas.openxmlformats.org/officeDocument/2006/relationships/hyperlink" Target="mailto:Patricia.siribouth@ade.arkansas.gov" TargetMode="External"/><Relationship Id="rId4" Type="http://schemas.openxmlformats.org/officeDocument/2006/relationships/hyperlink" Target="mailto:Kim.vogt@ade.arkansas.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7"/>
          <p:cNvSpPr txBox="1">
            <a:spLocks noGrp="1"/>
          </p:cNvSpPr>
          <p:nvPr>
            <p:ph type="title"/>
          </p:nvPr>
        </p:nvSpPr>
        <p:spPr>
          <a:xfrm>
            <a:off x="402300" y="1866150"/>
            <a:ext cx="8229600" cy="685800"/>
          </a:xfrm>
          <a:prstGeom prst="rect">
            <a:avLst/>
          </a:prstGeom>
        </p:spPr>
        <p:txBody>
          <a:bodyPr spcFirstLastPara="1" wrap="square" lIns="137150" tIns="68575" rIns="137150" bIns="68575" anchor="ctr" anchorCtr="0">
            <a:noAutofit/>
          </a:bodyPr>
          <a:lstStyle/>
          <a:p>
            <a:pPr marL="0" lvl="0" indent="0" algn="ctr" rtl="0">
              <a:spcBef>
                <a:spcPts val="0"/>
              </a:spcBef>
              <a:spcAft>
                <a:spcPts val="0"/>
              </a:spcAft>
              <a:buNone/>
            </a:pPr>
            <a:r>
              <a:rPr lang="en-US" dirty="0"/>
              <a:t>SPED Finance 101</a:t>
            </a:r>
            <a:endParaRPr dirty="0"/>
          </a:p>
        </p:txBody>
      </p:sp>
      <p:sp>
        <p:nvSpPr>
          <p:cNvPr id="268" name="Google Shape;268;p47"/>
          <p:cNvSpPr txBox="1">
            <a:spLocks noGrp="1"/>
          </p:cNvSpPr>
          <p:nvPr>
            <p:ph type="subTitle" idx="1"/>
          </p:nvPr>
        </p:nvSpPr>
        <p:spPr>
          <a:xfrm>
            <a:off x="402300" y="2551950"/>
            <a:ext cx="8229600" cy="1140286"/>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r>
              <a:rPr lang="en-US" dirty="0"/>
              <a:t>Josh Hart</a:t>
            </a:r>
          </a:p>
          <a:p>
            <a:pPr marL="0" lvl="0" indent="0" algn="ctr" rtl="0">
              <a:spcBef>
                <a:spcPts val="0"/>
              </a:spcBef>
              <a:spcAft>
                <a:spcPts val="0"/>
              </a:spcAft>
              <a:buNone/>
            </a:pPr>
            <a:r>
              <a:rPr lang="en-US" dirty="0"/>
              <a:t>Arkansas Department of Education - DESE</a:t>
            </a:r>
          </a:p>
          <a:p>
            <a:pPr marL="0" lvl="0" indent="0" algn="ctr" rtl="0">
              <a:spcBef>
                <a:spcPts val="0"/>
              </a:spcBef>
              <a:spcAft>
                <a:spcPts val="0"/>
              </a:spcAft>
              <a:buNone/>
            </a:pPr>
            <a:r>
              <a:rPr lang="en-US" dirty="0"/>
              <a:t>Office of Special Education - Finance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2" name="Title 1">
            <a:extLst>
              <a:ext uri="{FF2B5EF4-FFF2-40B4-BE49-F238E27FC236}">
                <a16:creationId xmlns:a16="http://schemas.microsoft.com/office/drawing/2014/main" id="{15F6995D-03BE-9241-17B2-5C9B1EA032CF}"/>
              </a:ext>
            </a:extLst>
          </p:cNvPr>
          <p:cNvSpPr>
            <a:spLocks noGrp="1"/>
          </p:cNvSpPr>
          <p:nvPr>
            <p:ph type="title"/>
          </p:nvPr>
        </p:nvSpPr>
        <p:spPr/>
        <p:txBody>
          <a:bodyPr/>
          <a:lstStyle/>
          <a:p>
            <a:r>
              <a:rPr lang="en-US"/>
              <a:t>MOE</a:t>
            </a:r>
          </a:p>
        </p:txBody>
      </p:sp>
      <p:sp>
        <p:nvSpPr>
          <p:cNvPr id="3" name="Text Placeholder 2">
            <a:extLst>
              <a:ext uri="{FF2B5EF4-FFF2-40B4-BE49-F238E27FC236}">
                <a16:creationId xmlns:a16="http://schemas.microsoft.com/office/drawing/2014/main" id="{29A1D7F5-76CE-8CA3-2EAE-03DD19448E5D}"/>
              </a:ext>
            </a:extLst>
          </p:cNvPr>
          <p:cNvSpPr>
            <a:spLocks noGrp="1"/>
          </p:cNvSpPr>
          <p:nvPr>
            <p:ph type="body" idx="1"/>
          </p:nvPr>
        </p:nvSpPr>
        <p:spPr>
          <a:xfrm>
            <a:off x="1830257" y="822960"/>
            <a:ext cx="7008943" cy="4206300"/>
          </a:xfrm>
        </p:spPr>
        <p:txBody>
          <a:bodyPr/>
          <a:lstStyle/>
          <a:p>
            <a:r>
              <a:rPr lang="en-US" dirty="0"/>
              <a:t>IDEA Part B Supplement vs </a:t>
            </a:r>
            <a:r>
              <a:rPr lang="en-US"/>
              <a:t>Supplant test.</a:t>
            </a:r>
          </a:p>
          <a:p>
            <a:pPr lvl="1"/>
            <a:r>
              <a:rPr lang="en-US" dirty="0">
                <a:solidFill>
                  <a:srgbClr val="333333"/>
                </a:solidFill>
              </a:rPr>
              <a:t>Looks at State/Local expenditures towar</a:t>
            </a:r>
            <a:r>
              <a:rPr lang="en-US">
                <a:solidFill>
                  <a:srgbClr val="333333"/>
                </a:solidFill>
              </a:rPr>
              <a:t>ds educating students with disabilities across fiscal years. </a:t>
            </a:r>
            <a:endParaRPr lang="en-US" dirty="0"/>
          </a:p>
          <a:p>
            <a:pPr lvl="1"/>
            <a:r>
              <a:rPr lang="en-US" dirty="0">
                <a:solidFill>
                  <a:srgbClr val="333333"/>
                </a:solidFill>
              </a:rPr>
              <a:t>To maintain effort, the LEA must budget and spend at least as much as it spent </a:t>
            </a:r>
            <a:r>
              <a:rPr lang="en-US">
                <a:solidFill>
                  <a:srgbClr val="333333"/>
                </a:solidFill>
              </a:rPr>
              <a:t>on educating</a:t>
            </a:r>
            <a:r>
              <a:rPr lang="en-US" dirty="0">
                <a:solidFill>
                  <a:srgbClr val="333333"/>
                </a:solidFill>
              </a:rPr>
              <a:t> students with disabilities in the previously established compliance year. </a:t>
            </a:r>
          </a:p>
          <a:p>
            <a:pPr marL="615950" lvl="1" indent="0">
              <a:buNone/>
            </a:pPr>
            <a:endParaRPr lang="en-US" dirty="0"/>
          </a:p>
          <a:p>
            <a:r>
              <a:rPr lang="en-US"/>
              <a:t>Two standards:</a:t>
            </a:r>
          </a:p>
          <a:p>
            <a:pPr lvl="1"/>
            <a:r>
              <a:rPr lang="en-US" dirty="0">
                <a:solidFill>
                  <a:srgbClr val="333333"/>
                </a:solidFill>
              </a:rPr>
              <a:t>Budgetary: measured with October 1 budgets pulled from </a:t>
            </a:r>
            <a:r>
              <a:rPr lang="en-US" dirty="0" err="1">
                <a:solidFill>
                  <a:srgbClr val="333333"/>
                </a:solidFill>
              </a:rPr>
              <a:t>eFinance</a:t>
            </a:r>
            <a:r>
              <a:rPr lang="en-US" dirty="0">
                <a:solidFill>
                  <a:srgbClr val="333333"/>
                </a:solidFill>
              </a:rPr>
              <a:t>.</a:t>
            </a:r>
          </a:p>
          <a:p>
            <a:pPr lvl="1"/>
            <a:r>
              <a:rPr lang="en-US" dirty="0">
                <a:solidFill>
                  <a:srgbClr val="333333"/>
                </a:solidFill>
              </a:rPr>
              <a:t>Compliance (AFR): measured at the close of period 13 in September/October with </a:t>
            </a:r>
            <a:r>
              <a:rPr lang="en-US" dirty="0" err="1">
                <a:solidFill>
                  <a:srgbClr val="333333"/>
                </a:solidFill>
              </a:rPr>
              <a:t>eFinance</a:t>
            </a:r>
            <a:r>
              <a:rPr lang="en-US" dirty="0">
                <a:solidFill>
                  <a:srgbClr val="333333"/>
                </a:solidFill>
              </a:rPr>
              <a:t> data loaded into </a:t>
            </a:r>
            <a:r>
              <a:rPr lang="en-US" dirty="0" err="1">
                <a:solidFill>
                  <a:srgbClr val="333333"/>
                </a:solidFill>
              </a:rPr>
              <a:t>MySped</a:t>
            </a:r>
            <a:r>
              <a:rPr lang="en-US" dirty="0">
                <a:solidFill>
                  <a:srgbClr val="333333"/>
                </a:solidFill>
              </a:rPr>
              <a:t> by the SEA. </a:t>
            </a:r>
          </a:p>
          <a:p>
            <a:endParaRPr lang="en-US" dirty="0">
              <a:solidFill>
                <a:srgbClr val="333333"/>
              </a:solidFill>
            </a:endParaRPr>
          </a:p>
          <a:p>
            <a:endParaRPr lang="en-US" dirty="0">
              <a:solidFill>
                <a:srgbClr val="333333"/>
              </a:solidFill>
            </a:endParaRPr>
          </a:p>
          <a:p>
            <a:endParaRPr lang="en-US" dirty="0">
              <a:solidFill>
                <a:srgbClr val="333333"/>
              </a:solidFill>
            </a:endParaRPr>
          </a:p>
          <a:p>
            <a:pPr marL="139700" indent="0">
              <a:buNone/>
            </a:pPr>
            <a:endParaRPr lang="en-US" dirty="0">
              <a:solidFill>
                <a:srgbClr val="333333"/>
              </a:solidFill>
            </a:endParaRPr>
          </a:p>
        </p:txBody>
      </p:sp>
      <p:pic>
        <p:nvPicPr>
          <p:cNvPr id="4" name="Picture 3">
            <a:extLst>
              <a:ext uri="{FF2B5EF4-FFF2-40B4-BE49-F238E27FC236}">
                <a16:creationId xmlns:a16="http://schemas.microsoft.com/office/drawing/2014/main" id="{B25B34C2-8A93-B0B8-264E-C467B7BF101A}"/>
              </a:ext>
            </a:extLst>
          </p:cNvPr>
          <p:cNvPicPr>
            <a:picLocks noChangeAspect="1"/>
          </p:cNvPicPr>
          <p:nvPr/>
        </p:nvPicPr>
        <p:blipFill>
          <a:blip r:embed="rId3"/>
          <a:stretch>
            <a:fillRect/>
          </a:stretch>
        </p:blipFill>
        <p:spPr>
          <a:xfrm>
            <a:off x="2721" y="928007"/>
            <a:ext cx="2095500" cy="3733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1">
          <a:extLst>
            <a:ext uri="{FF2B5EF4-FFF2-40B4-BE49-F238E27FC236}">
              <a16:creationId xmlns:a16="http://schemas.microsoft.com/office/drawing/2014/main" id="{0377BF9D-BD94-FA8F-D7A5-57ED0F675D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A2B9D1-FDDA-1CFD-753C-B61C93ECEA6B}"/>
              </a:ext>
            </a:extLst>
          </p:cNvPr>
          <p:cNvSpPr>
            <a:spLocks noGrp="1"/>
          </p:cNvSpPr>
          <p:nvPr>
            <p:ph type="title"/>
          </p:nvPr>
        </p:nvSpPr>
        <p:spPr>
          <a:xfrm>
            <a:off x="0" y="274639"/>
            <a:ext cx="9144000" cy="993900"/>
          </a:xfrm>
        </p:spPr>
        <p:txBody>
          <a:bodyPr wrap="square" anchor="ctr">
            <a:normAutofit/>
          </a:bodyPr>
          <a:lstStyle/>
          <a:p>
            <a:r>
              <a:rPr lang="en-US"/>
              <a:t>MOE Test</a:t>
            </a:r>
          </a:p>
        </p:txBody>
      </p:sp>
      <p:sp>
        <p:nvSpPr>
          <p:cNvPr id="3" name="Text Placeholder 2">
            <a:extLst>
              <a:ext uri="{FF2B5EF4-FFF2-40B4-BE49-F238E27FC236}">
                <a16:creationId xmlns:a16="http://schemas.microsoft.com/office/drawing/2014/main" id="{AC845742-0101-6C3C-0A1E-2281CEDCFD70}"/>
              </a:ext>
            </a:extLst>
          </p:cNvPr>
          <p:cNvSpPr>
            <a:spLocks noGrp="1"/>
          </p:cNvSpPr>
          <p:nvPr>
            <p:ph type="body" idx="4294967295"/>
          </p:nvPr>
        </p:nvSpPr>
        <p:spPr>
          <a:xfrm>
            <a:off x="0" y="1459039"/>
            <a:ext cx="4381500" cy="3264408"/>
          </a:xfrm>
        </p:spPr>
        <p:txBody>
          <a:bodyPr anchor="t">
            <a:normAutofit/>
          </a:bodyPr>
          <a:lstStyle/>
          <a:p>
            <a:pPr algn="ctr">
              <a:spcAft>
                <a:spcPts val="600"/>
              </a:spcAft>
            </a:pPr>
            <a:r>
              <a:rPr lang="en-US" sz="2400" b="0" i="0" u="sng" strike="noStrike" cap="none">
                <a:solidFill>
                  <a:schemeClr val="accent5"/>
                </a:solidFill>
              </a:rPr>
              <a:t>Four Test:</a:t>
            </a:r>
          </a:p>
          <a:p>
            <a:pPr lvl="1" indent="-342900" algn="ctr">
              <a:spcAft>
                <a:spcPts val="600"/>
              </a:spcAft>
              <a:buSzPts val="1400"/>
            </a:pPr>
            <a:r>
              <a:rPr lang="en-US" b="0" i="0" u="none" strike="noStrike" cap="none">
                <a:solidFill>
                  <a:schemeClr val="accent5"/>
                </a:solidFill>
              </a:rPr>
              <a:t>State &amp; Local Total</a:t>
            </a:r>
          </a:p>
          <a:p>
            <a:pPr lvl="1" indent="-342900" algn="ctr">
              <a:spcAft>
                <a:spcPts val="600"/>
              </a:spcAft>
            </a:pPr>
            <a:r>
              <a:rPr lang="en-US" b="0" i="0" u="none" strike="noStrike" cap="none">
                <a:solidFill>
                  <a:schemeClr val="accent5"/>
                </a:solidFill>
              </a:rPr>
              <a:t>Local Only</a:t>
            </a:r>
          </a:p>
          <a:p>
            <a:pPr lvl="1" indent="-342900" algn="ctr">
              <a:spcAft>
                <a:spcPts val="600"/>
              </a:spcAft>
            </a:pPr>
            <a:r>
              <a:rPr lang="en-US" b="0" i="0" u="none" strike="noStrike" cap="none">
                <a:solidFill>
                  <a:schemeClr val="accent5"/>
                </a:solidFill>
              </a:rPr>
              <a:t>State &amp; Local Per Capita</a:t>
            </a:r>
          </a:p>
          <a:p>
            <a:pPr lvl="1" indent="-342900" algn="ctr">
              <a:spcAft>
                <a:spcPts val="600"/>
              </a:spcAft>
            </a:pPr>
            <a:r>
              <a:rPr lang="en-US" b="0" i="0" u="none" strike="noStrike" cap="none">
                <a:solidFill>
                  <a:schemeClr val="accent5"/>
                </a:solidFill>
              </a:rPr>
              <a:t>Loca Per </a:t>
            </a:r>
            <a:r>
              <a:rPr lang="en-US" b="0" i="0" u="none" strike="noStrike" cap="none" err="1">
                <a:solidFill>
                  <a:schemeClr val="accent5"/>
                </a:solidFill>
              </a:rPr>
              <a:t>Capit</a:t>
            </a:r>
            <a:r>
              <a:rPr lang="en-US" b="0" i="0" u="none" strike="noStrike" cap="none">
                <a:solidFill>
                  <a:schemeClr val="accent5"/>
                </a:solidFill>
              </a:rPr>
              <a:t>a</a:t>
            </a:r>
          </a:p>
          <a:p>
            <a:pPr algn="ctr">
              <a:spcAft>
                <a:spcPts val="600"/>
              </a:spcAft>
            </a:pPr>
            <a:endParaRPr lang="en-US" b="0" i="0" u="none" strike="noStrike" cap="none">
              <a:solidFill>
                <a:schemeClr val="accent5"/>
              </a:solidFill>
            </a:endParaRPr>
          </a:p>
          <a:p>
            <a:pPr algn="ctr">
              <a:spcAft>
                <a:spcPts val="600"/>
              </a:spcAft>
            </a:pPr>
            <a:endParaRPr lang="en-US" b="0" i="0" u="none" strike="noStrike" cap="none">
              <a:solidFill>
                <a:schemeClr val="accent5"/>
              </a:solidFill>
            </a:endParaRPr>
          </a:p>
          <a:p>
            <a:pPr algn="ctr">
              <a:spcAft>
                <a:spcPts val="600"/>
              </a:spcAft>
            </a:pPr>
            <a:endParaRPr lang="en-US" b="0" i="0" u="none" strike="noStrike" cap="none">
              <a:solidFill>
                <a:schemeClr val="accent5"/>
              </a:solidFill>
            </a:endParaRPr>
          </a:p>
          <a:p>
            <a:pPr marL="139700" indent="0" algn="ctr">
              <a:spcAft>
                <a:spcPts val="600"/>
              </a:spcAft>
              <a:buFont typeface="Arial"/>
              <a:buNone/>
            </a:pPr>
            <a:endParaRPr lang="en-US" b="0" i="0" u="none" strike="noStrike" cap="none">
              <a:solidFill>
                <a:schemeClr val="accent5"/>
              </a:solidFill>
            </a:endParaRPr>
          </a:p>
        </p:txBody>
      </p:sp>
      <p:pic>
        <p:nvPicPr>
          <p:cNvPr id="6" name="Picture 5" descr="A screenshot of a computer screen&#10;&#10;AI-generated content may be incorrect.">
            <a:extLst>
              <a:ext uri="{FF2B5EF4-FFF2-40B4-BE49-F238E27FC236}">
                <a16:creationId xmlns:a16="http://schemas.microsoft.com/office/drawing/2014/main" id="{1AB501B0-CFDE-0009-63B9-8839037E2520}"/>
              </a:ext>
            </a:extLst>
          </p:cNvPr>
          <p:cNvPicPr>
            <a:picLocks noChangeAspect="1"/>
          </p:cNvPicPr>
          <p:nvPr/>
        </p:nvPicPr>
        <p:blipFill>
          <a:blip r:embed="rId3"/>
          <a:srcRect r="-112"/>
          <a:stretch>
            <a:fillRect/>
          </a:stretch>
        </p:blipFill>
        <p:spPr>
          <a:xfrm>
            <a:off x="4861152" y="1093334"/>
            <a:ext cx="4281536" cy="3637190"/>
          </a:xfrm>
          <a:prstGeom prst="rect">
            <a:avLst/>
          </a:prstGeom>
        </p:spPr>
      </p:pic>
    </p:spTree>
    <p:extLst>
      <p:ext uri="{BB962C8B-B14F-4D97-AF65-F5344CB8AC3E}">
        <p14:creationId xmlns:p14="http://schemas.microsoft.com/office/powerpoint/2010/main" val="3238513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1">
          <a:extLst>
            <a:ext uri="{FF2B5EF4-FFF2-40B4-BE49-F238E27FC236}">
              <a16:creationId xmlns:a16="http://schemas.microsoft.com/office/drawing/2014/main" id="{206255BB-47A0-6A0A-804D-6005262F5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C5723-2B97-1C24-9E2E-141DD46AF011}"/>
              </a:ext>
            </a:extLst>
          </p:cNvPr>
          <p:cNvSpPr>
            <a:spLocks noGrp="1"/>
          </p:cNvSpPr>
          <p:nvPr>
            <p:ph type="title"/>
          </p:nvPr>
        </p:nvSpPr>
        <p:spPr/>
        <p:txBody>
          <a:bodyPr/>
          <a:lstStyle/>
          <a:p>
            <a:r>
              <a:rPr lang="en-US"/>
              <a:t>MOE</a:t>
            </a:r>
          </a:p>
        </p:txBody>
      </p:sp>
      <p:sp>
        <p:nvSpPr>
          <p:cNvPr id="3" name="Text Placeholder 2">
            <a:extLst>
              <a:ext uri="{FF2B5EF4-FFF2-40B4-BE49-F238E27FC236}">
                <a16:creationId xmlns:a16="http://schemas.microsoft.com/office/drawing/2014/main" id="{33150BE2-2339-7E4E-E8F7-0A3253B348E4}"/>
              </a:ext>
            </a:extLst>
          </p:cNvPr>
          <p:cNvSpPr>
            <a:spLocks noGrp="1"/>
          </p:cNvSpPr>
          <p:nvPr>
            <p:ph type="body" idx="1"/>
          </p:nvPr>
        </p:nvSpPr>
        <p:spPr>
          <a:xfrm>
            <a:off x="426000" y="822960"/>
            <a:ext cx="8413200" cy="4206300"/>
          </a:xfrm>
        </p:spPr>
        <p:txBody>
          <a:bodyPr/>
          <a:lstStyle/>
          <a:p>
            <a:r>
              <a:rPr lang="en-US"/>
              <a:t>34 CFR 300.204: “an LEA may reduce the level of expenditures by the LEA under Part B of the Act below the level of those expenditures for the preceding fiscal year if the reductions is attributable to any of the following: </a:t>
            </a:r>
            <a:endParaRPr lang="en-US" dirty="0"/>
          </a:p>
          <a:p>
            <a:endParaRPr lang="en-US" dirty="0"/>
          </a:p>
          <a:p>
            <a:r>
              <a:rPr lang="en-US"/>
              <a:t>A1: Personnel loss/change</a:t>
            </a:r>
          </a:p>
          <a:p>
            <a:endParaRPr lang="en-US" dirty="0"/>
          </a:p>
          <a:p>
            <a:r>
              <a:rPr lang="en-US"/>
              <a:t>A2: Decrease in enrollment of children with disabilities</a:t>
            </a:r>
          </a:p>
          <a:p>
            <a:endParaRPr lang="en-US" dirty="0"/>
          </a:p>
          <a:p>
            <a:r>
              <a:rPr lang="en-US"/>
              <a:t>A3: Loss of an exceptionally costly child</a:t>
            </a:r>
          </a:p>
          <a:p>
            <a:endParaRPr lang="en-US" dirty="0"/>
          </a:p>
          <a:p>
            <a:r>
              <a:rPr lang="en-US"/>
              <a:t>A4: The termination of costly expenditures for long-term purchases</a:t>
            </a:r>
          </a:p>
          <a:p>
            <a:pPr marL="139700" indent="0">
              <a:buNone/>
            </a:pPr>
            <a:br>
              <a:rPr lang="en-US" dirty="0"/>
            </a:br>
            <a:endParaRPr lang="en-US" dirty="0"/>
          </a:p>
          <a:p>
            <a:endParaRPr lang="en-US" dirty="0">
              <a:solidFill>
                <a:srgbClr val="333333"/>
              </a:solidFill>
            </a:endParaRPr>
          </a:p>
          <a:p>
            <a:endParaRPr lang="en-US" dirty="0">
              <a:solidFill>
                <a:srgbClr val="333333"/>
              </a:solidFill>
            </a:endParaRPr>
          </a:p>
          <a:p>
            <a:endParaRPr lang="en-US" dirty="0">
              <a:solidFill>
                <a:srgbClr val="333333"/>
              </a:solidFill>
            </a:endParaRPr>
          </a:p>
          <a:p>
            <a:pPr marL="139700" indent="0">
              <a:buNone/>
            </a:pPr>
            <a:endParaRPr lang="en-US" dirty="0">
              <a:solidFill>
                <a:srgbClr val="333333"/>
              </a:solidFill>
            </a:endParaRPr>
          </a:p>
        </p:txBody>
      </p:sp>
    </p:spTree>
    <p:extLst>
      <p:ext uri="{BB962C8B-B14F-4D97-AF65-F5344CB8AC3E}">
        <p14:creationId xmlns:p14="http://schemas.microsoft.com/office/powerpoint/2010/main" val="1246860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1">
          <a:extLst>
            <a:ext uri="{FF2B5EF4-FFF2-40B4-BE49-F238E27FC236}">
              <a16:creationId xmlns:a16="http://schemas.microsoft.com/office/drawing/2014/main" id="{B79C47E0-C3FB-ECA4-EC76-DA8995E0B4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86998-7AAA-E171-7024-3CA119E9B9A5}"/>
              </a:ext>
            </a:extLst>
          </p:cNvPr>
          <p:cNvSpPr>
            <a:spLocks noGrp="1"/>
          </p:cNvSpPr>
          <p:nvPr>
            <p:ph type="title"/>
          </p:nvPr>
        </p:nvSpPr>
        <p:spPr/>
        <p:txBody>
          <a:bodyPr/>
          <a:lstStyle/>
          <a:p>
            <a:r>
              <a:rPr lang="en-US"/>
              <a:t>MOE</a:t>
            </a:r>
          </a:p>
        </p:txBody>
      </p:sp>
      <p:sp>
        <p:nvSpPr>
          <p:cNvPr id="3" name="Text Placeholder 2">
            <a:extLst>
              <a:ext uri="{FF2B5EF4-FFF2-40B4-BE49-F238E27FC236}">
                <a16:creationId xmlns:a16="http://schemas.microsoft.com/office/drawing/2014/main" id="{77ABFE4E-874B-3F80-D2E2-ADEA87B1A67B}"/>
              </a:ext>
            </a:extLst>
          </p:cNvPr>
          <p:cNvSpPr>
            <a:spLocks noGrp="1"/>
          </p:cNvSpPr>
          <p:nvPr>
            <p:ph type="body" idx="1"/>
          </p:nvPr>
        </p:nvSpPr>
        <p:spPr>
          <a:xfrm>
            <a:off x="344357" y="822960"/>
            <a:ext cx="8494843" cy="4206300"/>
          </a:xfrm>
        </p:spPr>
        <p:txBody>
          <a:bodyPr/>
          <a:lstStyle/>
          <a:p>
            <a:pPr marL="457200" lvl="1" indent="-317500">
              <a:buSzPts val="1400"/>
              <a:buFont typeface="Calibri"/>
              <a:buChar char="●"/>
            </a:pPr>
            <a:r>
              <a:rPr lang="en-US" sz="1900">
                <a:solidFill>
                  <a:schemeClr val="accent6"/>
                </a:solidFill>
              </a:rPr>
              <a:t>For every $1 spent in IDEA Part B funds another $3.24 were spent in State &amp; Local funds to educate students with disabilities (does not include Medicaid &amp; ARMAC)</a:t>
            </a:r>
            <a:endParaRPr lang="en-US"/>
          </a:p>
          <a:p>
            <a:pPr marL="139700" lvl="1" indent="0">
              <a:buSzPts val="1400"/>
              <a:buNone/>
            </a:pPr>
            <a:endParaRPr lang="en-US" sz="1900" dirty="0">
              <a:solidFill>
                <a:schemeClr val="accent6"/>
              </a:solidFill>
            </a:endParaRPr>
          </a:p>
          <a:p>
            <a:pPr marL="914400" lvl="2">
              <a:buSzPts val="1400"/>
              <a:buFont typeface="Wingdings"/>
              <a:buChar char="§"/>
            </a:pPr>
            <a:r>
              <a:rPr lang="en-US" sz="1900">
                <a:solidFill>
                  <a:schemeClr val="accent6"/>
                </a:solidFill>
              </a:rPr>
              <a:t>Lowest: 13.59% (next lowest 26.74%)</a:t>
            </a:r>
          </a:p>
          <a:p>
            <a:pPr marL="139700" lvl="1" indent="0">
              <a:buSzPts val="1400"/>
              <a:buNone/>
            </a:pPr>
            <a:endParaRPr lang="en-US" sz="1900" dirty="0">
              <a:solidFill>
                <a:schemeClr val="accent6"/>
              </a:solidFill>
            </a:endParaRPr>
          </a:p>
          <a:p>
            <a:pPr marL="914400" lvl="2">
              <a:buSzPts val="1400"/>
              <a:buFont typeface="Wingdings"/>
              <a:buChar char="§"/>
            </a:pPr>
            <a:r>
              <a:rPr lang="en-US" sz="1900">
                <a:solidFill>
                  <a:schemeClr val="accent6"/>
                </a:solidFill>
              </a:rPr>
              <a:t>Highest: 88.58%</a:t>
            </a:r>
          </a:p>
          <a:p>
            <a:pPr marL="139700" lvl="1" indent="0">
              <a:buSzPts val="1400"/>
              <a:buNone/>
            </a:pPr>
            <a:endParaRPr lang="en-US" sz="1900" dirty="0">
              <a:solidFill>
                <a:schemeClr val="accent6"/>
              </a:solidFill>
            </a:endParaRPr>
          </a:p>
          <a:p>
            <a:pPr marL="914400" lvl="2">
              <a:buSzPts val="1400"/>
              <a:buFont typeface="Wingdings"/>
              <a:buChar char="§"/>
            </a:pPr>
            <a:r>
              <a:rPr lang="en-US" sz="1900">
                <a:solidFill>
                  <a:schemeClr val="accent6"/>
                </a:solidFill>
              </a:rPr>
              <a:t>Average: 71.30%</a:t>
            </a:r>
          </a:p>
          <a:p>
            <a:pPr marL="139700" indent="0">
              <a:buNone/>
            </a:pPr>
            <a:endParaRPr lang="en-US" sz="1600" dirty="0">
              <a:solidFill>
                <a:srgbClr val="000000"/>
              </a:solidFill>
              <a:latin typeface="Lato"/>
              <a:ea typeface="Lato"/>
              <a:cs typeface="Lato"/>
            </a:endParaRPr>
          </a:p>
          <a:p>
            <a:pPr marL="139700" indent="0">
              <a:buNone/>
            </a:pPr>
            <a:br>
              <a:rPr lang="en-US" dirty="0"/>
            </a:br>
            <a:endParaRPr lang="en-US" dirty="0"/>
          </a:p>
          <a:p>
            <a:endParaRPr lang="en-US" dirty="0">
              <a:solidFill>
                <a:srgbClr val="333333"/>
              </a:solidFill>
            </a:endParaRPr>
          </a:p>
          <a:p>
            <a:endParaRPr lang="en-US" dirty="0">
              <a:solidFill>
                <a:srgbClr val="333333"/>
              </a:solidFill>
            </a:endParaRPr>
          </a:p>
          <a:p>
            <a:endParaRPr lang="en-US" dirty="0">
              <a:solidFill>
                <a:srgbClr val="333333"/>
              </a:solidFill>
            </a:endParaRPr>
          </a:p>
          <a:p>
            <a:pPr marL="139700" indent="0">
              <a:buNone/>
            </a:pPr>
            <a:endParaRPr lang="en-US" dirty="0">
              <a:solidFill>
                <a:srgbClr val="333333"/>
              </a:solidFill>
            </a:endParaRPr>
          </a:p>
        </p:txBody>
      </p:sp>
    </p:spTree>
    <p:extLst>
      <p:ext uri="{BB962C8B-B14F-4D97-AF65-F5344CB8AC3E}">
        <p14:creationId xmlns:p14="http://schemas.microsoft.com/office/powerpoint/2010/main" val="3097092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3">
          <a:extLst>
            <a:ext uri="{FF2B5EF4-FFF2-40B4-BE49-F238E27FC236}">
              <a16:creationId xmlns:a16="http://schemas.microsoft.com/office/drawing/2014/main" id="{7546379F-1B15-CFAF-43B0-18E33EBAB19E}"/>
            </a:ext>
          </a:extLst>
        </p:cNvPr>
        <p:cNvGrpSpPr/>
        <p:nvPr/>
      </p:nvGrpSpPr>
      <p:grpSpPr>
        <a:xfrm>
          <a:off x="0" y="0"/>
          <a:ext cx="0" cy="0"/>
          <a:chOff x="0" y="0"/>
          <a:chExt cx="0" cy="0"/>
        </a:xfrm>
      </p:grpSpPr>
      <p:sp>
        <p:nvSpPr>
          <p:cNvPr id="404" name="Google Shape;404;p68">
            <a:extLst>
              <a:ext uri="{FF2B5EF4-FFF2-40B4-BE49-F238E27FC236}">
                <a16:creationId xmlns:a16="http://schemas.microsoft.com/office/drawing/2014/main" id="{9C825F3A-7BEF-5607-F259-F22330ADFAB6}"/>
              </a:ext>
            </a:extLst>
          </p:cNvPr>
          <p:cNvSpPr txBox="1">
            <a:spLocks noGrp="1"/>
          </p:cNvSpPr>
          <p:nvPr>
            <p:ph type="ctrTitle"/>
          </p:nvPr>
        </p:nvSpPr>
        <p:spPr>
          <a:xfrm>
            <a:off x="0" y="731520"/>
            <a:ext cx="9144000" cy="22860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US" dirty="0"/>
              <a:t>Private School Proportionate</a:t>
            </a:r>
            <a:br>
              <a:rPr lang="en-US" dirty="0"/>
            </a:br>
            <a:r>
              <a:rPr lang="en-US" dirty="0"/>
              <a:t>Share</a:t>
            </a:r>
            <a:endParaRPr dirty="0"/>
          </a:p>
        </p:txBody>
      </p:sp>
      <p:sp>
        <p:nvSpPr>
          <p:cNvPr id="405" name="Google Shape;405;p68">
            <a:extLst>
              <a:ext uri="{FF2B5EF4-FFF2-40B4-BE49-F238E27FC236}">
                <a16:creationId xmlns:a16="http://schemas.microsoft.com/office/drawing/2014/main" id="{4D44DE03-286E-3DDD-5059-6075E6B9B5F6}"/>
              </a:ext>
            </a:extLst>
          </p:cNvPr>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720084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a:extLst>
            <a:ext uri="{FF2B5EF4-FFF2-40B4-BE49-F238E27FC236}">
              <a16:creationId xmlns:a16="http://schemas.microsoft.com/office/drawing/2014/main" id="{490EFFB7-6AC0-4E51-D0FB-A04D407E7181}"/>
            </a:ext>
          </a:extLst>
        </p:cNvPr>
        <p:cNvGrpSpPr/>
        <p:nvPr/>
      </p:nvGrpSpPr>
      <p:grpSpPr>
        <a:xfrm>
          <a:off x="0" y="0"/>
          <a:ext cx="0" cy="0"/>
          <a:chOff x="0" y="0"/>
          <a:chExt cx="0" cy="0"/>
        </a:xfrm>
      </p:grpSpPr>
      <p:sp>
        <p:nvSpPr>
          <p:cNvPr id="294" name="Google Shape;294;p51">
            <a:extLst>
              <a:ext uri="{FF2B5EF4-FFF2-40B4-BE49-F238E27FC236}">
                <a16:creationId xmlns:a16="http://schemas.microsoft.com/office/drawing/2014/main" id="{B58C8CD5-09E4-9E04-2B9C-5F9060E72BDA}"/>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Private School Proportionate Share (PSPS)</a:t>
            </a:r>
            <a:endParaRPr/>
          </a:p>
        </p:txBody>
      </p:sp>
      <p:sp>
        <p:nvSpPr>
          <p:cNvPr id="295" name="Google Shape;295;p51">
            <a:extLst>
              <a:ext uri="{FF2B5EF4-FFF2-40B4-BE49-F238E27FC236}">
                <a16:creationId xmlns:a16="http://schemas.microsoft.com/office/drawing/2014/main" id="{B64AA759-A7A5-DE77-DA9B-682DB5A70779}"/>
              </a:ext>
            </a:extLst>
          </p:cNvPr>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342900" indent="-342900"/>
            <a:r>
              <a:rPr lang="en-US"/>
              <a:t>Required set-aside for the provision of equitable services for parentally placed private school students with a disability.</a:t>
            </a:r>
          </a:p>
          <a:p>
            <a:pPr lvl="1"/>
            <a:r>
              <a:rPr lang="en-US">
                <a:solidFill>
                  <a:srgbClr val="333333"/>
                </a:solidFill>
              </a:rPr>
              <a:t>Includes homeschool students.</a:t>
            </a:r>
          </a:p>
          <a:p>
            <a:pPr lvl="1"/>
            <a:r>
              <a:rPr lang="en-US">
                <a:solidFill>
                  <a:srgbClr val="333333"/>
                </a:solidFill>
              </a:rPr>
              <a:t>Set-aside for both funds 6702 and 6710</a:t>
            </a:r>
            <a:endParaRPr lang="en-US" dirty="0">
              <a:solidFill>
                <a:srgbClr val="333333"/>
              </a:solidFill>
            </a:endParaRPr>
          </a:p>
          <a:p>
            <a:pPr lvl="1"/>
            <a:r>
              <a:rPr lang="en-US">
                <a:solidFill>
                  <a:srgbClr val="333333"/>
                </a:solidFill>
              </a:rPr>
              <a:t>Required set-aside is called the proportionate share</a:t>
            </a:r>
            <a:endParaRPr lang="en-US" dirty="0">
              <a:solidFill>
                <a:srgbClr val="333333"/>
              </a:solidFill>
            </a:endParaRPr>
          </a:p>
          <a:p>
            <a:pPr lvl="1"/>
            <a:endParaRPr lang="en-US" dirty="0">
              <a:solidFill>
                <a:srgbClr val="333333"/>
              </a:solidFill>
            </a:endParaRPr>
          </a:p>
          <a:p>
            <a:r>
              <a:rPr lang="en-US" dirty="0">
                <a:solidFill>
                  <a:srgbClr val="333333"/>
                </a:solidFill>
              </a:rPr>
              <a:t>PSPS counts are collected via the PSPS survey completed in December in </a:t>
            </a:r>
            <a:r>
              <a:rPr lang="en-US" dirty="0" err="1">
                <a:solidFill>
                  <a:srgbClr val="333333"/>
                </a:solidFill>
              </a:rPr>
              <a:t>MySped</a:t>
            </a:r>
            <a:r>
              <a:rPr lang="en-US" dirty="0">
                <a:solidFill>
                  <a:srgbClr val="333333"/>
                </a:solidFill>
              </a:rPr>
              <a:t>. </a:t>
            </a:r>
          </a:p>
          <a:p>
            <a:pPr marL="615950" lvl="1" indent="0">
              <a:buNone/>
            </a:pPr>
            <a:endParaRPr lang="en-US" dirty="0">
              <a:solidFill>
                <a:srgbClr val="333333"/>
              </a:solidFill>
            </a:endParaRPr>
          </a:p>
          <a:p>
            <a:r>
              <a:rPr lang="en-US">
                <a:solidFill>
                  <a:srgbClr val="333333"/>
                </a:solidFill>
              </a:rPr>
              <a:t>The provision of equitable services is built on the required consultative process with Private School and Homeschool Representatives. </a:t>
            </a:r>
          </a:p>
          <a:p>
            <a:pPr marL="139700" indent="0">
              <a:buNone/>
            </a:pPr>
            <a:endParaRPr lang="en-US" dirty="0">
              <a:solidFill>
                <a:srgbClr val="333333"/>
              </a:solidFill>
            </a:endParaRPr>
          </a:p>
          <a:p>
            <a:r>
              <a:rPr lang="en-US" dirty="0">
                <a:solidFill>
                  <a:srgbClr val="333333"/>
                </a:solidFill>
              </a:rPr>
              <a:t>The consultative process is ongoing throughout the year, but begins in the Spring for the next fiscal year as part of the AR App process.</a:t>
            </a:r>
          </a:p>
          <a:p>
            <a:pPr marL="139700" indent="0">
              <a:buNone/>
            </a:pPr>
            <a:endParaRPr lang="en-US" dirty="0">
              <a:solidFill>
                <a:srgbClr val="333333"/>
              </a:solidFill>
            </a:endParaRPr>
          </a:p>
        </p:txBody>
      </p:sp>
    </p:spTree>
    <p:extLst>
      <p:ext uri="{BB962C8B-B14F-4D97-AF65-F5344CB8AC3E}">
        <p14:creationId xmlns:p14="http://schemas.microsoft.com/office/powerpoint/2010/main" val="2783982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3">
          <a:extLst>
            <a:ext uri="{FF2B5EF4-FFF2-40B4-BE49-F238E27FC236}">
              <a16:creationId xmlns:a16="http://schemas.microsoft.com/office/drawing/2014/main" id="{F32FF230-B8A2-0AD2-0682-0C11E6528768}"/>
            </a:ext>
          </a:extLst>
        </p:cNvPr>
        <p:cNvGrpSpPr/>
        <p:nvPr/>
      </p:nvGrpSpPr>
      <p:grpSpPr>
        <a:xfrm>
          <a:off x="0" y="0"/>
          <a:ext cx="0" cy="0"/>
          <a:chOff x="0" y="0"/>
          <a:chExt cx="0" cy="0"/>
        </a:xfrm>
      </p:grpSpPr>
      <p:sp>
        <p:nvSpPr>
          <p:cNvPr id="294" name="Google Shape;294;p51">
            <a:extLst>
              <a:ext uri="{FF2B5EF4-FFF2-40B4-BE49-F238E27FC236}">
                <a16:creationId xmlns:a16="http://schemas.microsoft.com/office/drawing/2014/main" id="{8915AD04-2AA8-5A3E-426D-805DB0D56C1D}"/>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Private School Proportionate Share (PSPS)</a:t>
            </a:r>
          </a:p>
        </p:txBody>
      </p:sp>
      <p:sp>
        <p:nvSpPr>
          <p:cNvPr id="295" name="Google Shape;295;p51">
            <a:extLst>
              <a:ext uri="{FF2B5EF4-FFF2-40B4-BE49-F238E27FC236}">
                <a16:creationId xmlns:a16="http://schemas.microsoft.com/office/drawing/2014/main" id="{7C3EC32F-727A-2087-5A4C-2BD28030F867}"/>
              </a:ext>
            </a:extLst>
          </p:cNvPr>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342900" indent="-342900"/>
            <a:r>
              <a:rPr lang="en-US"/>
              <a:t>The Private School Proportionate Share set-aside is provided by ADE via the Preliminary and Final Allocation Worksheet.</a:t>
            </a:r>
          </a:p>
          <a:p>
            <a:pPr lvl="1"/>
            <a:r>
              <a:rPr lang="en-US">
                <a:solidFill>
                  <a:srgbClr val="333333"/>
                </a:solidFill>
              </a:rPr>
              <a:t>Current set-aside based on previous year's PSPS Survey</a:t>
            </a:r>
          </a:p>
          <a:p>
            <a:pPr marL="0" indent="0">
              <a:buNone/>
            </a:pPr>
            <a:endParaRPr lang="en-US" dirty="0"/>
          </a:p>
          <a:p>
            <a:pPr marL="342900" indent="-342900"/>
            <a:r>
              <a:rPr lang="en-US" dirty="0"/>
              <a:t>PSPS has a </a:t>
            </a:r>
            <a:r>
              <a:rPr lang="en-US"/>
              <a:t>24-month required period:</a:t>
            </a:r>
          </a:p>
          <a:p>
            <a:pPr lvl="1"/>
            <a:r>
              <a:rPr lang="en-US">
                <a:solidFill>
                  <a:srgbClr val="333333"/>
                </a:solidFill>
              </a:rPr>
              <a:t>Program Code 266 carryover</a:t>
            </a:r>
          </a:p>
          <a:p>
            <a:pPr lvl="1"/>
            <a:r>
              <a:rPr lang="en-US" dirty="0">
                <a:solidFill>
                  <a:srgbClr val="333333"/>
                </a:solidFill>
              </a:rPr>
              <a:t>Program Code 268 current</a:t>
            </a:r>
          </a:p>
          <a:p>
            <a:endParaRPr lang="en-US" dirty="0">
              <a:solidFill>
                <a:srgbClr val="333333"/>
              </a:solidFill>
            </a:endParaRPr>
          </a:p>
          <a:p>
            <a:r>
              <a:rPr lang="en-US" dirty="0">
                <a:solidFill>
                  <a:srgbClr val="333333"/>
                </a:solidFill>
              </a:rPr>
              <a:t>Provision of services is the responsibility of the LEA, funds can not be given to the Private School. </a:t>
            </a:r>
            <a:endParaRPr lang="en-US" dirty="0"/>
          </a:p>
          <a:p>
            <a:pPr lvl="1"/>
            <a:r>
              <a:rPr lang="en-US">
                <a:solidFill>
                  <a:srgbClr val="333333"/>
                </a:solidFill>
              </a:rPr>
              <a:t>Can be used for direct IDEA services and supports</a:t>
            </a:r>
            <a:endParaRPr lang="en-US" dirty="0">
              <a:solidFill>
                <a:srgbClr val="333333"/>
              </a:solidFill>
            </a:endParaRPr>
          </a:p>
          <a:p>
            <a:pPr lvl="1"/>
            <a:r>
              <a:rPr lang="en-US">
                <a:solidFill>
                  <a:srgbClr val="333333"/>
                </a:solidFill>
              </a:rPr>
              <a:t>Can be used for indirect/consultative IDEA services and supports</a:t>
            </a:r>
            <a:endParaRPr lang="en-US" dirty="0">
              <a:solidFill>
                <a:srgbClr val="333333"/>
              </a:solidFill>
            </a:endParaRPr>
          </a:p>
          <a:p>
            <a:pPr lvl="1"/>
            <a:r>
              <a:rPr lang="en-US" dirty="0">
                <a:solidFill>
                  <a:srgbClr val="333333"/>
                </a:solidFill>
              </a:rPr>
              <a:t>Allowability is based on IDEA services and supports related to the child's educational </a:t>
            </a:r>
            <a:r>
              <a:rPr lang="en-US">
                <a:solidFill>
                  <a:srgbClr val="333333"/>
                </a:solidFill>
              </a:rPr>
              <a:t>disability</a:t>
            </a:r>
            <a:endParaRPr lang="en-US" dirty="0">
              <a:solidFill>
                <a:srgbClr val="333333"/>
              </a:solidFill>
            </a:endParaRPr>
          </a:p>
          <a:p>
            <a:pPr marL="615950" lvl="1" indent="0">
              <a:buNone/>
            </a:pPr>
            <a:endParaRPr lang="en-US" dirty="0">
              <a:solidFill>
                <a:srgbClr val="333333"/>
              </a:solidFill>
            </a:endParaRPr>
          </a:p>
        </p:txBody>
      </p:sp>
    </p:spTree>
    <p:extLst>
      <p:ext uri="{BB962C8B-B14F-4D97-AF65-F5344CB8AC3E}">
        <p14:creationId xmlns:p14="http://schemas.microsoft.com/office/powerpoint/2010/main" val="1836952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
          <a:extLst>
            <a:ext uri="{FF2B5EF4-FFF2-40B4-BE49-F238E27FC236}">
              <a16:creationId xmlns:a16="http://schemas.microsoft.com/office/drawing/2014/main" id="{92A4A33D-63CE-9A47-6920-D5B87EEF14CB}"/>
            </a:ext>
          </a:extLst>
        </p:cNvPr>
        <p:cNvGrpSpPr/>
        <p:nvPr/>
      </p:nvGrpSpPr>
      <p:grpSpPr>
        <a:xfrm>
          <a:off x="0" y="0"/>
          <a:ext cx="0" cy="0"/>
          <a:chOff x="0" y="0"/>
          <a:chExt cx="0" cy="0"/>
        </a:xfrm>
      </p:grpSpPr>
      <p:sp>
        <p:nvSpPr>
          <p:cNvPr id="294" name="Google Shape;294;p51">
            <a:extLst>
              <a:ext uri="{FF2B5EF4-FFF2-40B4-BE49-F238E27FC236}">
                <a16:creationId xmlns:a16="http://schemas.microsoft.com/office/drawing/2014/main" id="{3C97BB2F-CA5C-D884-2966-F2ADF5181345}"/>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Private School Proportionate Share (PSPS)</a:t>
            </a:r>
          </a:p>
        </p:txBody>
      </p:sp>
      <p:pic>
        <p:nvPicPr>
          <p:cNvPr id="2" name="Picture 1">
            <a:extLst>
              <a:ext uri="{FF2B5EF4-FFF2-40B4-BE49-F238E27FC236}">
                <a16:creationId xmlns:a16="http://schemas.microsoft.com/office/drawing/2014/main" id="{1359CBF1-89E6-BCE9-A77B-4B3CDFCC8071}"/>
              </a:ext>
            </a:extLst>
          </p:cNvPr>
          <p:cNvPicPr>
            <a:picLocks noChangeAspect="1"/>
          </p:cNvPicPr>
          <p:nvPr/>
        </p:nvPicPr>
        <p:blipFill>
          <a:blip r:embed="rId3"/>
          <a:stretch>
            <a:fillRect/>
          </a:stretch>
        </p:blipFill>
        <p:spPr>
          <a:xfrm>
            <a:off x="144445" y="810985"/>
            <a:ext cx="8855110" cy="4332515"/>
          </a:xfrm>
          <a:prstGeom prst="rect">
            <a:avLst/>
          </a:prstGeom>
        </p:spPr>
      </p:pic>
      <p:sp>
        <p:nvSpPr>
          <p:cNvPr id="4" name="Text Placeholder 3">
            <a:extLst>
              <a:ext uri="{FF2B5EF4-FFF2-40B4-BE49-F238E27FC236}">
                <a16:creationId xmlns:a16="http://schemas.microsoft.com/office/drawing/2014/main" id="{64A316FF-0AD0-6442-1CB4-D3264A77910D}"/>
              </a:ext>
            </a:extLst>
          </p:cNvPr>
          <p:cNvSpPr>
            <a:spLocks noGrp="1"/>
          </p:cNvSpPr>
          <p:nvPr>
            <p:ph type="body" idx="1"/>
          </p:nvPr>
        </p:nvSpPr>
        <p:spPr>
          <a:xfrm>
            <a:off x="-929271" y="616132"/>
            <a:ext cx="9768471" cy="4413128"/>
          </a:xfrm>
        </p:spPr>
        <p:txBody>
          <a:bodyPr/>
          <a:lstStyle/>
          <a:p>
            <a:pPr marL="139700" indent="0">
              <a:buNone/>
            </a:pPr>
            <a:endParaRPr lang="en-US"/>
          </a:p>
        </p:txBody>
      </p:sp>
    </p:spTree>
    <p:extLst>
      <p:ext uri="{BB962C8B-B14F-4D97-AF65-F5344CB8AC3E}">
        <p14:creationId xmlns:p14="http://schemas.microsoft.com/office/powerpoint/2010/main" val="3068346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
          <a:extLst>
            <a:ext uri="{FF2B5EF4-FFF2-40B4-BE49-F238E27FC236}">
              <a16:creationId xmlns:a16="http://schemas.microsoft.com/office/drawing/2014/main" id="{673241BD-900E-86AE-E877-1E12F010F077}"/>
            </a:ext>
          </a:extLst>
        </p:cNvPr>
        <p:cNvGrpSpPr/>
        <p:nvPr/>
      </p:nvGrpSpPr>
      <p:grpSpPr>
        <a:xfrm>
          <a:off x="0" y="0"/>
          <a:ext cx="0" cy="0"/>
          <a:chOff x="0" y="0"/>
          <a:chExt cx="0" cy="0"/>
        </a:xfrm>
      </p:grpSpPr>
      <p:sp>
        <p:nvSpPr>
          <p:cNvPr id="410" name="Google Shape;410;p69">
            <a:extLst>
              <a:ext uri="{FF2B5EF4-FFF2-40B4-BE49-F238E27FC236}">
                <a16:creationId xmlns:a16="http://schemas.microsoft.com/office/drawing/2014/main" id="{A6B11F14-2ED1-2454-473A-DFA7CD974A0A}"/>
              </a:ext>
            </a:extLst>
          </p:cNvPr>
          <p:cNvSpPr txBox="1">
            <a:spLocks noGrp="1"/>
          </p:cNvSpPr>
          <p:nvPr>
            <p:ph type="ctrTitle"/>
          </p:nvPr>
        </p:nvSpPr>
        <p:spPr>
          <a:xfrm>
            <a:off x="0" y="731520"/>
            <a:ext cx="9144000" cy="2286000"/>
          </a:xfrm>
          <a:prstGeom prst="rect">
            <a:avLst/>
          </a:prstGeom>
        </p:spPr>
        <p:txBody>
          <a:bodyPr spcFirstLastPara="1" wrap="square" lIns="137150" tIns="68575" rIns="137150" bIns="68575" anchor="b" anchorCtr="0">
            <a:noAutofit/>
          </a:bodyPr>
          <a:lstStyle/>
          <a:p>
            <a:r>
              <a:rPr lang="en-US" dirty="0"/>
              <a:t>Comprehensive Coordinated </a:t>
            </a:r>
            <a:r>
              <a:rPr lang="en-US"/>
              <a:t>Early Intervening Services (CCEIS)</a:t>
            </a:r>
            <a:endParaRPr dirty="0"/>
          </a:p>
        </p:txBody>
      </p:sp>
      <p:sp>
        <p:nvSpPr>
          <p:cNvPr id="411" name="Google Shape;411;p69">
            <a:extLst>
              <a:ext uri="{FF2B5EF4-FFF2-40B4-BE49-F238E27FC236}">
                <a16:creationId xmlns:a16="http://schemas.microsoft.com/office/drawing/2014/main" id="{4ED0FA8F-F7E6-C44A-A05C-FCDB2B500985}"/>
              </a:ext>
            </a:extLst>
          </p:cNvPr>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2884618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9">
          <a:extLst>
            <a:ext uri="{FF2B5EF4-FFF2-40B4-BE49-F238E27FC236}">
              <a16:creationId xmlns:a16="http://schemas.microsoft.com/office/drawing/2014/main" id="{311A7847-C281-78FA-3765-65F12BE924D7}"/>
            </a:ext>
          </a:extLst>
        </p:cNvPr>
        <p:cNvGrpSpPr/>
        <p:nvPr/>
      </p:nvGrpSpPr>
      <p:grpSpPr>
        <a:xfrm>
          <a:off x="0" y="0"/>
          <a:ext cx="0" cy="0"/>
          <a:chOff x="0" y="0"/>
          <a:chExt cx="0" cy="0"/>
        </a:xfrm>
      </p:grpSpPr>
      <p:sp>
        <p:nvSpPr>
          <p:cNvPr id="300" name="Google Shape;300;p52">
            <a:extLst>
              <a:ext uri="{FF2B5EF4-FFF2-40B4-BE49-F238E27FC236}">
                <a16:creationId xmlns:a16="http://schemas.microsoft.com/office/drawing/2014/main" id="{427D2A05-9680-374D-B186-85FDA5C48B6A}"/>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CCEIS</a:t>
            </a:r>
            <a:endParaRPr/>
          </a:p>
        </p:txBody>
      </p:sp>
      <p:sp>
        <p:nvSpPr>
          <p:cNvPr id="2" name="TextBox 1">
            <a:extLst>
              <a:ext uri="{FF2B5EF4-FFF2-40B4-BE49-F238E27FC236}">
                <a16:creationId xmlns:a16="http://schemas.microsoft.com/office/drawing/2014/main" id="{01396082-187D-4291-62D5-279B3F580E65}"/>
              </a:ext>
            </a:extLst>
          </p:cNvPr>
          <p:cNvSpPr txBox="1"/>
          <p:nvPr/>
        </p:nvSpPr>
        <p:spPr>
          <a:xfrm>
            <a:off x="206830" y="699408"/>
            <a:ext cx="8724899"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pPr marL="342900" indent="-342900">
              <a:buSzPts val="1400"/>
              <a:buFont typeface="Calibri"/>
              <a:buChar char="●"/>
            </a:pPr>
            <a:r>
              <a:rPr lang="en-US" sz="1900">
                <a:solidFill>
                  <a:schemeClr val="accent6"/>
                </a:solidFill>
                <a:latin typeface="Calibri"/>
                <a:ea typeface="Calibri"/>
                <a:cs typeface="Calibri"/>
                <a:sym typeface="Calibri"/>
              </a:rPr>
              <a:t>REQUIRED due to districts exhibiting 3 consecutive years of significant disproportionality.</a:t>
            </a:r>
          </a:p>
          <a:p>
            <a:pPr marL="342900" indent="-342900">
              <a:buSzPts val="1400"/>
              <a:buFont typeface="Calibri"/>
              <a:buChar char="●"/>
            </a:pPr>
            <a:endParaRPr lang="en-US" sz="1900" dirty="0">
              <a:solidFill>
                <a:schemeClr val="accent6"/>
              </a:solidFill>
              <a:latin typeface="Calibri"/>
              <a:ea typeface="Calibri"/>
              <a:cs typeface="Calibri"/>
              <a:sym typeface="Calibri"/>
            </a:endParaRPr>
          </a:p>
          <a:p>
            <a:pPr marL="342900" indent="-342900">
              <a:buSzPts val="1400"/>
              <a:buFont typeface="Calibri"/>
              <a:buChar char="●"/>
            </a:pPr>
            <a:r>
              <a:rPr lang="en-US" sz="1900" dirty="0">
                <a:solidFill>
                  <a:schemeClr val="accent6"/>
                </a:solidFill>
                <a:latin typeface="Calibri"/>
                <a:ea typeface="Calibri"/>
                <a:cs typeface="Calibri"/>
                <a:sym typeface="Calibri"/>
              </a:rPr>
              <a:t>The required set-</a:t>
            </a:r>
            <a:r>
              <a:rPr lang="en-US" sz="1900" err="1">
                <a:solidFill>
                  <a:schemeClr val="accent6"/>
                </a:solidFill>
                <a:latin typeface="Calibri"/>
                <a:ea typeface="Calibri"/>
                <a:cs typeface="Calibri"/>
                <a:sym typeface="Calibri"/>
              </a:rPr>
              <a:t>asid</a:t>
            </a:r>
            <a:r>
              <a:rPr lang="en-US" sz="1900">
                <a:solidFill>
                  <a:schemeClr val="accent6"/>
                </a:solidFill>
                <a:latin typeface="Calibri"/>
                <a:ea typeface="Calibri"/>
                <a:cs typeface="Calibri"/>
                <a:sym typeface="Calibri"/>
              </a:rPr>
              <a:t>e is provided in the Preliminary and Final Allocation worksheets.</a:t>
            </a:r>
            <a:endParaRPr lang="en-US" sz="1900">
              <a:solidFill>
                <a:schemeClr val="accent6"/>
              </a:solidFill>
              <a:latin typeface="Calibri"/>
              <a:ea typeface="Calibri"/>
              <a:cs typeface="Calibri"/>
            </a:endParaRPr>
          </a:p>
          <a:p>
            <a:pPr marL="342900" indent="-342900">
              <a:buSzPts val="1400"/>
              <a:buFont typeface="Calibri"/>
              <a:buChar char="●"/>
            </a:pPr>
            <a:endParaRPr lang="en-US" sz="1900" dirty="0">
              <a:solidFill>
                <a:schemeClr val="accent6"/>
              </a:solidFill>
              <a:latin typeface="Calibri"/>
              <a:ea typeface="Calibri"/>
              <a:cs typeface="Calibri"/>
              <a:sym typeface="Calibri"/>
            </a:endParaRPr>
          </a:p>
          <a:p>
            <a:pPr marL="342900" indent="-342900">
              <a:buSzPts val="1400"/>
              <a:buFont typeface="Calibri"/>
              <a:buChar char="●"/>
            </a:pPr>
            <a:r>
              <a:rPr lang="en-US" sz="1900">
                <a:solidFill>
                  <a:schemeClr val="accent6"/>
                </a:solidFill>
                <a:latin typeface="Calibri"/>
                <a:ea typeface="Calibri"/>
                <a:cs typeface="Calibri"/>
                <a:sym typeface="Calibri"/>
              </a:rPr>
              <a:t>A required 15% of their preliminary 611 &amp; 619 federal allocations for the development and provision of CCEIS for:</a:t>
            </a:r>
          </a:p>
          <a:p>
            <a:pPr marL="800100" lvl="2" indent="-342900">
              <a:buSzPts val="1400"/>
              <a:buFont typeface="Wingdings"/>
              <a:buChar char="§"/>
            </a:pPr>
            <a:r>
              <a:rPr lang="en-US" sz="1900" dirty="0">
                <a:solidFill>
                  <a:schemeClr val="accent6"/>
                </a:solidFill>
                <a:latin typeface="Calibri"/>
                <a:ea typeface="Calibri"/>
                <a:cs typeface="Calibri"/>
                <a:sym typeface="Calibri"/>
              </a:rPr>
              <a:t>Children who are not currently identified as needing special education or related services but who need additional academic and behavioral support to succeed in a general education environment (3-21) and</a:t>
            </a:r>
            <a:endParaRPr lang="en-US" sz="1900" dirty="0">
              <a:solidFill>
                <a:schemeClr val="accent6"/>
              </a:solidFill>
              <a:latin typeface="Calibri"/>
              <a:ea typeface="Calibri"/>
              <a:cs typeface="Calibri"/>
            </a:endParaRPr>
          </a:p>
          <a:p>
            <a:pPr marL="800100" lvl="2" indent="-342900">
              <a:buSzPts val="1400"/>
              <a:buFont typeface="Wingdings"/>
              <a:buChar char="§"/>
            </a:pPr>
            <a:r>
              <a:rPr lang="en-US" sz="1900">
                <a:solidFill>
                  <a:schemeClr val="accent6"/>
                </a:solidFill>
                <a:latin typeface="Calibri"/>
                <a:ea typeface="Calibri"/>
                <a:cs typeface="Calibri"/>
                <a:sym typeface="Calibri"/>
              </a:rPr>
              <a:t>Children with disabilities (ages 3-21).</a:t>
            </a:r>
            <a:endParaRPr lang="en-US" sz="1900">
              <a:solidFill>
                <a:schemeClr val="accent6"/>
              </a:solidFill>
              <a:latin typeface="Calibri"/>
              <a:ea typeface="Calibri"/>
              <a:cs typeface="Calibri"/>
            </a:endParaRPr>
          </a:p>
          <a:p>
            <a:pPr marL="800100" lvl="2" indent="-342900">
              <a:buSzPts val="1400"/>
              <a:buFont typeface="Wingdings"/>
              <a:buChar char="§"/>
            </a:pPr>
            <a:endParaRPr lang="en-US" sz="1900" dirty="0">
              <a:solidFill>
                <a:schemeClr val="accent6"/>
              </a:solidFill>
              <a:latin typeface="Calibri"/>
              <a:ea typeface="Calibri"/>
              <a:cs typeface="Calibri"/>
              <a:sym typeface="Calibri"/>
            </a:endParaRPr>
          </a:p>
          <a:p>
            <a:pPr marL="342900" indent="-342900">
              <a:buSzPts val="1400"/>
              <a:buFont typeface="Calibri"/>
              <a:buChar char="●"/>
            </a:pPr>
            <a:r>
              <a:rPr lang="en-US" sz="1900">
                <a:solidFill>
                  <a:schemeClr val="accent6"/>
                </a:solidFill>
                <a:latin typeface="Calibri"/>
                <a:ea typeface="Calibri"/>
                <a:cs typeface="Calibri"/>
                <a:sym typeface="Calibri"/>
              </a:rPr>
              <a:t>An LEA may not limit the provision of CCEIS to children with disabilities. </a:t>
            </a:r>
            <a:endParaRPr lang="en-US" sz="1900">
              <a:solidFill>
                <a:schemeClr val="accent6"/>
              </a:solidFill>
              <a:latin typeface="Calibri"/>
              <a:ea typeface="Calibri"/>
              <a:cs typeface="Calibri"/>
            </a:endParaRPr>
          </a:p>
          <a:p>
            <a:pPr algn="ctr"/>
            <a:endParaRPr lang="en-US" dirty="0"/>
          </a:p>
        </p:txBody>
      </p:sp>
    </p:spTree>
    <p:extLst>
      <p:ext uri="{BB962C8B-B14F-4D97-AF65-F5344CB8AC3E}">
        <p14:creationId xmlns:p14="http://schemas.microsoft.com/office/powerpoint/2010/main" val="2316655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50"/>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dirty="0"/>
              <a:t>AGENDA</a:t>
            </a:r>
            <a:endParaRPr dirty="0"/>
          </a:p>
        </p:txBody>
      </p:sp>
      <p:sp>
        <p:nvSpPr>
          <p:cNvPr id="289" name="Google Shape;289;p50"/>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342900" indent="-342900"/>
            <a:r>
              <a:rPr lang="en-US" dirty="0"/>
              <a:t>Key Terms</a:t>
            </a:r>
          </a:p>
          <a:p>
            <a:pPr marL="342900" indent="-342900"/>
            <a:r>
              <a:rPr lang="en-US" dirty="0"/>
              <a:t>Source of Funds (SOF)</a:t>
            </a:r>
          </a:p>
          <a:p>
            <a:pPr marL="342900" indent="-342900"/>
            <a:r>
              <a:rPr lang="en-US" dirty="0"/>
              <a:t>Maintenance of Effort</a:t>
            </a:r>
          </a:p>
          <a:p>
            <a:pPr marL="342900" indent="-342900"/>
            <a:r>
              <a:rPr lang="en-US" dirty="0"/>
              <a:t>Private School Proportionate Share</a:t>
            </a:r>
          </a:p>
          <a:p>
            <a:pPr marL="342900" indent="-342900"/>
            <a:r>
              <a:rPr lang="en-US" dirty="0"/>
              <a:t>CCEIS</a:t>
            </a:r>
          </a:p>
          <a:p>
            <a:pPr marL="342900" indent="-342900"/>
            <a:r>
              <a:rPr lang="en-US"/>
              <a:t>High-Cost</a:t>
            </a:r>
            <a:endParaRPr lang="en-US" dirty="0"/>
          </a:p>
          <a:p>
            <a:pPr marL="342900" indent="-342900"/>
            <a:r>
              <a:rPr lang="en-US" dirty="0"/>
              <a:t>Allowability</a:t>
            </a:r>
          </a:p>
          <a:p>
            <a:pPr marL="342900" indent="-342900"/>
            <a:r>
              <a:rPr lang="en-US" dirty="0"/>
              <a:t>Key Resources</a:t>
            </a:r>
          </a:p>
          <a:p>
            <a:pPr marL="342900" indent="-342900"/>
            <a:r>
              <a:rPr lang="en-US" dirty="0"/>
              <a:t>Contacts</a:t>
            </a:r>
            <a:br>
              <a:rPr lang="en-US" dirty="0"/>
            </a:b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9">
          <a:extLst>
            <a:ext uri="{FF2B5EF4-FFF2-40B4-BE49-F238E27FC236}">
              <a16:creationId xmlns:a16="http://schemas.microsoft.com/office/drawing/2014/main" id="{5DF497D2-2696-1D02-B7F6-F53120A7F3E0}"/>
            </a:ext>
          </a:extLst>
        </p:cNvPr>
        <p:cNvGrpSpPr/>
        <p:nvPr/>
      </p:nvGrpSpPr>
      <p:grpSpPr>
        <a:xfrm>
          <a:off x="0" y="0"/>
          <a:ext cx="0" cy="0"/>
          <a:chOff x="0" y="0"/>
          <a:chExt cx="0" cy="0"/>
        </a:xfrm>
      </p:grpSpPr>
      <p:sp>
        <p:nvSpPr>
          <p:cNvPr id="300" name="Google Shape;300;p52">
            <a:extLst>
              <a:ext uri="{FF2B5EF4-FFF2-40B4-BE49-F238E27FC236}">
                <a16:creationId xmlns:a16="http://schemas.microsoft.com/office/drawing/2014/main" id="{6C846097-74A3-578D-8355-C706B582509E}"/>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CCEIS</a:t>
            </a:r>
            <a:endParaRPr/>
          </a:p>
        </p:txBody>
      </p:sp>
      <p:pic>
        <p:nvPicPr>
          <p:cNvPr id="3" name="Picture 2" descr="A screenshot of a chart&#10;&#10;AI-generated content may be incorrect.">
            <a:extLst>
              <a:ext uri="{FF2B5EF4-FFF2-40B4-BE49-F238E27FC236}">
                <a16:creationId xmlns:a16="http://schemas.microsoft.com/office/drawing/2014/main" id="{14D19FB2-F8A1-6C52-D8E2-5A82E85C9D24}"/>
              </a:ext>
            </a:extLst>
          </p:cNvPr>
          <p:cNvPicPr>
            <a:picLocks noChangeAspect="1"/>
          </p:cNvPicPr>
          <p:nvPr/>
        </p:nvPicPr>
        <p:blipFill>
          <a:blip r:embed="rId3"/>
          <a:srcRect b="126"/>
          <a:stretch>
            <a:fillRect/>
          </a:stretch>
        </p:blipFill>
        <p:spPr>
          <a:xfrm>
            <a:off x="1262743" y="945696"/>
            <a:ext cx="6613071" cy="4199791"/>
          </a:xfrm>
          <a:prstGeom prst="rect">
            <a:avLst/>
          </a:prstGeom>
        </p:spPr>
      </p:pic>
    </p:spTree>
    <p:extLst>
      <p:ext uri="{BB962C8B-B14F-4D97-AF65-F5344CB8AC3E}">
        <p14:creationId xmlns:p14="http://schemas.microsoft.com/office/powerpoint/2010/main" val="3783275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a:extLst>
            <a:ext uri="{FF2B5EF4-FFF2-40B4-BE49-F238E27FC236}">
              <a16:creationId xmlns:a16="http://schemas.microsoft.com/office/drawing/2014/main" id="{94B19970-B4C8-5E2C-65F7-3541D629F030}"/>
            </a:ext>
          </a:extLst>
        </p:cNvPr>
        <p:cNvGrpSpPr/>
        <p:nvPr/>
      </p:nvGrpSpPr>
      <p:grpSpPr>
        <a:xfrm>
          <a:off x="0" y="0"/>
          <a:ext cx="0" cy="0"/>
          <a:chOff x="0" y="0"/>
          <a:chExt cx="0" cy="0"/>
        </a:xfrm>
      </p:grpSpPr>
      <p:sp>
        <p:nvSpPr>
          <p:cNvPr id="300" name="Google Shape;300;p52">
            <a:extLst>
              <a:ext uri="{FF2B5EF4-FFF2-40B4-BE49-F238E27FC236}">
                <a16:creationId xmlns:a16="http://schemas.microsoft.com/office/drawing/2014/main" id="{E0D4A205-3C6E-30CD-4279-8841B0368822}"/>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CCEIS</a:t>
            </a:r>
            <a:endParaRPr/>
          </a:p>
        </p:txBody>
      </p:sp>
      <p:sp>
        <p:nvSpPr>
          <p:cNvPr id="2" name="TextBox 1">
            <a:extLst>
              <a:ext uri="{FF2B5EF4-FFF2-40B4-BE49-F238E27FC236}">
                <a16:creationId xmlns:a16="http://schemas.microsoft.com/office/drawing/2014/main" id="{544EA9C7-9DC6-4E5F-B19A-2E10F4C790DA}"/>
              </a:ext>
            </a:extLst>
          </p:cNvPr>
          <p:cNvSpPr txBox="1"/>
          <p:nvPr/>
        </p:nvSpPr>
        <p:spPr>
          <a:xfrm>
            <a:off x="206830" y="699408"/>
            <a:ext cx="8724899" cy="20774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US" sz="2000">
                <a:solidFill>
                  <a:srgbClr val="595959"/>
                </a:solidFill>
                <a:latin typeface="Lato"/>
                <a:ea typeface="Lato"/>
                <a:cs typeface="Lato"/>
              </a:rPr>
              <a:t>OSEP Memorandum 08-09,  dated July 28, 2008:</a:t>
            </a:r>
            <a:endParaRPr lang="en-US"/>
          </a:p>
          <a:p>
            <a:r>
              <a:rPr lang="en-US" sz="1600">
                <a:solidFill>
                  <a:srgbClr val="595959"/>
                </a:solidFill>
                <a:latin typeface="Lato"/>
                <a:ea typeface="Lato"/>
                <a:cs typeface="Lato"/>
              </a:rPr>
              <a:t>The funds must be used during the period of their availability for obligation and must be used for CCEIS regardless of whether the significant disproportionality is resolved during the time that funds are available. </a:t>
            </a:r>
            <a:endParaRPr lang="en-US"/>
          </a:p>
          <a:p>
            <a:br>
              <a:rPr lang="en-US" dirty="0"/>
            </a:br>
            <a:endParaRPr lang="en-US" dirty="0"/>
          </a:p>
          <a:p>
            <a:pPr marL="342900" indent="-342900">
              <a:buSzPts val="1400"/>
              <a:buFont typeface="Calibri"/>
              <a:buChar char="●"/>
            </a:pPr>
            <a:endParaRPr lang="en-US" sz="1900">
              <a:solidFill>
                <a:schemeClr val="accent6"/>
              </a:solidFill>
              <a:latin typeface="Calibri"/>
              <a:ea typeface="Calibri"/>
              <a:cs typeface="Calibri"/>
            </a:endParaRPr>
          </a:p>
          <a:p>
            <a:pPr algn="ctr"/>
            <a:endParaRPr lang="en-US" dirty="0"/>
          </a:p>
        </p:txBody>
      </p:sp>
      <p:pic>
        <p:nvPicPr>
          <p:cNvPr id="3" name="Picture 2">
            <a:extLst>
              <a:ext uri="{FF2B5EF4-FFF2-40B4-BE49-F238E27FC236}">
                <a16:creationId xmlns:a16="http://schemas.microsoft.com/office/drawing/2014/main" id="{FFA9235B-9B1F-EE6C-9BB6-C1CACC6B118A}"/>
              </a:ext>
            </a:extLst>
          </p:cNvPr>
          <p:cNvPicPr>
            <a:picLocks noChangeAspect="1"/>
          </p:cNvPicPr>
          <p:nvPr/>
        </p:nvPicPr>
        <p:blipFill>
          <a:blip r:embed="rId3"/>
          <a:srcRect r="62"/>
          <a:stretch>
            <a:fillRect/>
          </a:stretch>
        </p:blipFill>
        <p:spPr>
          <a:xfrm>
            <a:off x="204108" y="1834922"/>
            <a:ext cx="8746666" cy="3199040"/>
          </a:xfrm>
          <a:prstGeom prst="rect">
            <a:avLst/>
          </a:prstGeom>
        </p:spPr>
      </p:pic>
    </p:spTree>
    <p:extLst>
      <p:ext uri="{BB962C8B-B14F-4D97-AF65-F5344CB8AC3E}">
        <p14:creationId xmlns:p14="http://schemas.microsoft.com/office/powerpoint/2010/main" val="1727413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7">
          <a:extLst>
            <a:ext uri="{FF2B5EF4-FFF2-40B4-BE49-F238E27FC236}">
              <a16:creationId xmlns:a16="http://schemas.microsoft.com/office/drawing/2014/main" id="{B57445BA-15D1-FF19-EB4F-727EF901E78F}"/>
            </a:ext>
          </a:extLst>
        </p:cNvPr>
        <p:cNvGrpSpPr/>
        <p:nvPr/>
      </p:nvGrpSpPr>
      <p:grpSpPr>
        <a:xfrm>
          <a:off x="0" y="0"/>
          <a:ext cx="0" cy="0"/>
          <a:chOff x="0" y="0"/>
          <a:chExt cx="0" cy="0"/>
        </a:xfrm>
      </p:grpSpPr>
      <p:sp>
        <p:nvSpPr>
          <p:cNvPr id="398" name="Google Shape;398;p67">
            <a:extLst>
              <a:ext uri="{FF2B5EF4-FFF2-40B4-BE49-F238E27FC236}">
                <a16:creationId xmlns:a16="http://schemas.microsoft.com/office/drawing/2014/main" id="{42B578C8-2D35-E96A-D76B-254015433E4F}"/>
              </a:ext>
            </a:extLst>
          </p:cNvPr>
          <p:cNvSpPr txBox="1">
            <a:spLocks noGrp="1"/>
          </p:cNvSpPr>
          <p:nvPr>
            <p:ph type="ctrTitle"/>
          </p:nvPr>
        </p:nvSpPr>
        <p:spPr>
          <a:xfrm>
            <a:off x="0" y="731456"/>
            <a:ext cx="9144000" cy="2286000"/>
          </a:xfrm>
          <a:prstGeom prst="rect">
            <a:avLst/>
          </a:prstGeom>
        </p:spPr>
        <p:txBody>
          <a:bodyPr spcFirstLastPara="1" wrap="square" lIns="137150" tIns="68575" rIns="137150" bIns="68575" anchor="b" anchorCtr="0">
            <a:noAutofit/>
          </a:bodyPr>
          <a:lstStyle/>
          <a:p>
            <a:r>
              <a:rPr lang="en-US"/>
              <a:t>High-Cost Occurrence (HCO)</a:t>
            </a:r>
          </a:p>
        </p:txBody>
      </p:sp>
      <p:sp>
        <p:nvSpPr>
          <p:cNvPr id="399" name="Google Shape;399;p67">
            <a:extLst>
              <a:ext uri="{FF2B5EF4-FFF2-40B4-BE49-F238E27FC236}">
                <a16:creationId xmlns:a16="http://schemas.microsoft.com/office/drawing/2014/main" id="{956D8130-2259-2802-BB07-EFBEF53D4F3F}"/>
              </a:ext>
            </a:extLst>
          </p:cNvPr>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2537963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1">
          <a:extLst>
            <a:ext uri="{FF2B5EF4-FFF2-40B4-BE49-F238E27FC236}">
              <a16:creationId xmlns:a16="http://schemas.microsoft.com/office/drawing/2014/main" id="{5D03AE50-1C1E-2967-2C2B-C460E0DB3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8FE82-5B6D-55B6-58B7-D6A4FC49320A}"/>
              </a:ext>
            </a:extLst>
          </p:cNvPr>
          <p:cNvSpPr>
            <a:spLocks noGrp="1"/>
          </p:cNvSpPr>
          <p:nvPr>
            <p:ph type="title"/>
          </p:nvPr>
        </p:nvSpPr>
        <p:spPr/>
        <p:txBody>
          <a:bodyPr/>
          <a:lstStyle/>
          <a:p>
            <a:r>
              <a:rPr lang="en-US"/>
              <a:t>HCO</a:t>
            </a:r>
          </a:p>
        </p:txBody>
      </p:sp>
      <p:sp>
        <p:nvSpPr>
          <p:cNvPr id="3" name="Text Placeholder 2">
            <a:extLst>
              <a:ext uri="{FF2B5EF4-FFF2-40B4-BE49-F238E27FC236}">
                <a16:creationId xmlns:a16="http://schemas.microsoft.com/office/drawing/2014/main" id="{DBA75691-D217-2CDC-7DC1-60C15B078D86}"/>
              </a:ext>
            </a:extLst>
          </p:cNvPr>
          <p:cNvSpPr>
            <a:spLocks noGrp="1"/>
          </p:cNvSpPr>
          <p:nvPr>
            <p:ph type="body" idx="1"/>
          </p:nvPr>
        </p:nvSpPr>
        <p:spPr/>
        <p:txBody>
          <a:bodyPr/>
          <a:lstStyle/>
          <a:p>
            <a:pPr marL="139700" indent="0">
              <a:buNone/>
            </a:pPr>
            <a:r>
              <a:rPr lang="en-US" sz="1800"/>
              <a:t>Individual cases where costs associated with special education and related services required by an IEP are: </a:t>
            </a:r>
            <a:endParaRPr lang="en-US" sz="1800" dirty="0"/>
          </a:p>
          <a:p>
            <a:pPr lvl="1"/>
            <a:r>
              <a:rPr lang="en-US" sz="1400"/>
              <a:t>Unduly expensive </a:t>
            </a:r>
            <a:endParaRPr lang="en-US" sz="1400" dirty="0"/>
          </a:p>
          <a:p>
            <a:pPr lvl="1"/>
            <a:r>
              <a:rPr lang="en-US" sz="1400"/>
              <a:t>Extraordinary</a:t>
            </a:r>
            <a:endParaRPr lang="en-US" sz="1400" dirty="0"/>
          </a:p>
          <a:p>
            <a:pPr lvl="1"/>
            <a:r>
              <a:rPr lang="en-US" sz="1400" dirty="0"/>
              <a:t>Beyond the normal and routine special education and  related </a:t>
            </a:r>
            <a:r>
              <a:rPr lang="en-US" sz="1400"/>
              <a:t>services</a:t>
            </a:r>
            <a:endParaRPr lang="en-US" sz="1400" dirty="0"/>
          </a:p>
          <a:p>
            <a:pPr lvl="1"/>
            <a:endParaRPr lang="en-US" sz="1400" dirty="0"/>
          </a:p>
          <a:p>
            <a:pPr marL="139700" indent="0">
              <a:buNone/>
            </a:pPr>
            <a:r>
              <a:rPr lang="en-US" sz="1800"/>
              <a:t>Important Dates:</a:t>
            </a:r>
            <a:endParaRPr lang="en-US" sz="1800" dirty="0"/>
          </a:p>
          <a:p>
            <a:pPr marL="482600" indent="-342900"/>
            <a:r>
              <a:rPr lang="en-US" sz="1800" dirty="0"/>
              <a:t>December the registry opens in </a:t>
            </a:r>
            <a:r>
              <a:rPr lang="en-US" sz="1800" dirty="0" err="1"/>
              <a:t>MySped</a:t>
            </a:r>
            <a:r>
              <a:rPr lang="en-US" sz="1800" dirty="0"/>
              <a:t> for student demographics entry.</a:t>
            </a:r>
          </a:p>
          <a:p>
            <a:pPr marL="482600" indent="-342900"/>
            <a:r>
              <a:rPr lang="en-US" sz="1800"/>
              <a:t>January student demographic entry closes and students can no longer be added.</a:t>
            </a:r>
            <a:endParaRPr lang="en-US" sz="1800" dirty="0"/>
          </a:p>
          <a:p>
            <a:pPr marL="482600" indent="-342900"/>
            <a:r>
              <a:rPr lang="en-US" sz="1800" dirty="0"/>
              <a:t>February registry </a:t>
            </a:r>
            <a:r>
              <a:rPr lang="en-US" sz="1800"/>
              <a:t>reopens.</a:t>
            </a:r>
            <a:endParaRPr lang="en-US" sz="1800" dirty="0"/>
          </a:p>
          <a:p>
            <a:pPr marL="482600" indent="-342900"/>
            <a:r>
              <a:rPr lang="en-US" sz="1800" dirty="0"/>
              <a:t>March 18th the registry closes. All supporting documents must be submitted in </a:t>
            </a:r>
            <a:r>
              <a:rPr lang="en-US" sz="1800" dirty="0" err="1"/>
              <a:t>MySped</a:t>
            </a:r>
            <a:r>
              <a:rPr lang="en-US" sz="1800" dirty="0"/>
              <a:t>:</a:t>
            </a:r>
          </a:p>
          <a:p>
            <a:pPr lvl="1"/>
            <a:r>
              <a:rPr lang="en-US" sz="1400">
                <a:solidFill>
                  <a:srgbClr val="333333"/>
                </a:solidFill>
              </a:rPr>
              <a:t>HCO LEA Calculation Sheet</a:t>
            </a:r>
            <a:endParaRPr lang="en-US" sz="1400" dirty="0"/>
          </a:p>
          <a:p>
            <a:pPr lvl="1"/>
            <a:r>
              <a:rPr lang="en-US" sz="1400">
                <a:solidFill>
                  <a:srgbClr val="333333"/>
                </a:solidFill>
              </a:rPr>
              <a:t>Required IEPs</a:t>
            </a:r>
            <a:endParaRPr lang="en-US" sz="1400" dirty="0">
              <a:solidFill>
                <a:srgbClr val="333333"/>
              </a:solidFill>
            </a:endParaRPr>
          </a:p>
          <a:p>
            <a:pPr lvl="1"/>
            <a:r>
              <a:rPr lang="en-US" sz="1400">
                <a:solidFill>
                  <a:srgbClr val="333333"/>
                </a:solidFill>
              </a:rPr>
              <a:t>Required Invoices</a:t>
            </a:r>
            <a:endParaRPr lang="en-US" sz="1400" dirty="0">
              <a:solidFill>
                <a:srgbClr val="333333"/>
              </a:solidFill>
            </a:endParaRPr>
          </a:p>
          <a:p>
            <a:pPr lvl="1"/>
            <a:r>
              <a:rPr lang="en-US" sz="1400" dirty="0">
                <a:solidFill>
                  <a:srgbClr val="333333"/>
                </a:solidFill>
              </a:rPr>
              <a:t>Signed Superintendent </a:t>
            </a:r>
            <a:r>
              <a:rPr lang="en-US" sz="1400">
                <a:solidFill>
                  <a:srgbClr val="333333"/>
                </a:solidFill>
              </a:rPr>
              <a:t>Certification</a:t>
            </a:r>
            <a:endParaRPr lang="en-US" sz="1400" dirty="0" err="1"/>
          </a:p>
          <a:p>
            <a:pPr marL="139700" indent="0">
              <a:buNone/>
            </a:pPr>
            <a:endParaRPr lang="en-US" dirty="0"/>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2052207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1">
          <a:extLst>
            <a:ext uri="{FF2B5EF4-FFF2-40B4-BE49-F238E27FC236}">
              <a16:creationId xmlns:a16="http://schemas.microsoft.com/office/drawing/2014/main" id="{8B89E143-3514-C877-EA03-007AB4036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2F6B42-7D4B-9123-B5B0-80F4A59DB67D}"/>
              </a:ext>
            </a:extLst>
          </p:cNvPr>
          <p:cNvSpPr>
            <a:spLocks noGrp="1"/>
          </p:cNvSpPr>
          <p:nvPr>
            <p:ph type="title"/>
          </p:nvPr>
        </p:nvSpPr>
        <p:spPr/>
        <p:txBody>
          <a:bodyPr/>
          <a:lstStyle/>
          <a:p>
            <a:r>
              <a:rPr lang="en-US"/>
              <a:t>HCO</a:t>
            </a:r>
          </a:p>
        </p:txBody>
      </p:sp>
      <p:sp>
        <p:nvSpPr>
          <p:cNvPr id="3" name="Text Placeholder 2">
            <a:extLst>
              <a:ext uri="{FF2B5EF4-FFF2-40B4-BE49-F238E27FC236}">
                <a16:creationId xmlns:a16="http://schemas.microsoft.com/office/drawing/2014/main" id="{413FDCBA-6D61-3E32-B91F-189BC72B6655}"/>
              </a:ext>
            </a:extLst>
          </p:cNvPr>
          <p:cNvSpPr>
            <a:spLocks noGrp="1"/>
          </p:cNvSpPr>
          <p:nvPr>
            <p:ph type="body" idx="1"/>
          </p:nvPr>
        </p:nvSpPr>
        <p:spPr/>
        <p:txBody>
          <a:bodyPr/>
          <a:lstStyle/>
          <a:p>
            <a:pPr marL="139700" indent="0">
              <a:buNone/>
            </a:pPr>
            <a:r>
              <a:rPr lang="en-US" sz="1800"/>
              <a:t>What are typical HCO claim costs:</a:t>
            </a:r>
            <a:endParaRPr lang="en-US"/>
          </a:p>
          <a:p>
            <a:pPr marL="425450" indent="-285750"/>
            <a:r>
              <a:rPr lang="en-US" sz="1800"/>
              <a:t>Special Education Teacher: </a:t>
            </a:r>
            <a:endParaRPr lang="en-US" sz="1800" dirty="0"/>
          </a:p>
          <a:p>
            <a:pPr lvl="1"/>
            <a:r>
              <a:rPr lang="en-US" sz="1400"/>
              <a:t>1:15</a:t>
            </a:r>
          </a:p>
          <a:p>
            <a:pPr lvl="1"/>
            <a:r>
              <a:rPr lang="en-US" sz="1400"/>
              <a:t>1:10</a:t>
            </a:r>
            <a:endParaRPr lang="en-US"/>
          </a:p>
          <a:p>
            <a:pPr lvl="1"/>
            <a:r>
              <a:rPr lang="en-US" sz="1400"/>
              <a:t>1:6</a:t>
            </a:r>
            <a:endParaRPr lang="en-US"/>
          </a:p>
          <a:p>
            <a:pPr marL="425450" indent="-285750"/>
            <a:r>
              <a:rPr lang="en-US" sz="1800"/>
              <a:t>Paraprofessional:</a:t>
            </a:r>
            <a:endParaRPr lang="en-US" sz="1800" dirty="0"/>
          </a:p>
          <a:p>
            <a:pPr lvl="1"/>
            <a:r>
              <a:rPr lang="en-US" sz="1400">
                <a:solidFill>
                  <a:srgbClr val="333333"/>
                </a:solidFill>
              </a:rPr>
              <a:t>Multi-student</a:t>
            </a:r>
            <a:endParaRPr lang="en-US" sz="1400" dirty="0"/>
          </a:p>
          <a:p>
            <a:pPr lvl="1"/>
            <a:r>
              <a:rPr lang="en-US" sz="1400">
                <a:solidFill>
                  <a:srgbClr val="333333"/>
                </a:solidFill>
              </a:rPr>
              <a:t>1:1</a:t>
            </a:r>
            <a:endParaRPr lang="en-US" sz="1400" dirty="0"/>
          </a:p>
          <a:p>
            <a:r>
              <a:rPr lang="en-US" sz="1800"/>
              <a:t>Related Services:</a:t>
            </a:r>
            <a:endParaRPr lang="en-US" sz="1800" dirty="0"/>
          </a:p>
          <a:p>
            <a:pPr lvl="1"/>
            <a:r>
              <a:rPr lang="en-US" sz="1400">
                <a:solidFill>
                  <a:srgbClr val="333333"/>
                </a:solidFill>
              </a:rPr>
              <a:t>OT</a:t>
            </a:r>
            <a:endParaRPr lang="en-US" sz="1400" dirty="0"/>
          </a:p>
          <a:p>
            <a:pPr lvl="1" indent="-317500"/>
            <a:r>
              <a:rPr lang="en-US" sz="1400">
                <a:solidFill>
                  <a:srgbClr val="333333"/>
                </a:solidFill>
              </a:rPr>
              <a:t>PT</a:t>
            </a:r>
            <a:endParaRPr lang="en-US" sz="1400" dirty="0"/>
          </a:p>
          <a:p>
            <a:pPr lvl="1" indent="-317500"/>
            <a:r>
              <a:rPr lang="en-US" sz="1400">
                <a:solidFill>
                  <a:srgbClr val="333333"/>
                </a:solidFill>
              </a:rPr>
              <a:t>Speech</a:t>
            </a:r>
            <a:endParaRPr lang="en-US" sz="1400" dirty="0"/>
          </a:p>
          <a:p>
            <a:pPr lvl="1" indent="-317500"/>
            <a:r>
              <a:rPr lang="en-US" sz="1400">
                <a:solidFill>
                  <a:srgbClr val="333333"/>
                </a:solidFill>
              </a:rPr>
              <a:t>Interpreter</a:t>
            </a:r>
            <a:endParaRPr lang="en-US" sz="1400" dirty="0"/>
          </a:p>
          <a:p>
            <a:pPr lvl="1" indent="-317500"/>
            <a:r>
              <a:rPr lang="en-US" sz="1400">
                <a:solidFill>
                  <a:srgbClr val="333333"/>
                </a:solidFill>
              </a:rPr>
              <a:t>Specialized Transportation</a:t>
            </a:r>
            <a:endParaRPr lang="en-US" sz="1400" dirty="0"/>
          </a:p>
          <a:p>
            <a:pPr marL="139700" indent="0">
              <a:buNone/>
            </a:pPr>
            <a:endParaRPr lang="en-US" sz="1800" dirty="0"/>
          </a:p>
          <a:p>
            <a:pPr marL="139700" indent="0">
              <a:buNone/>
            </a:pPr>
            <a:endParaRPr lang="en-US" dirty="0"/>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4183602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1">
          <a:extLst>
            <a:ext uri="{FF2B5EF4-FFF2-40B4-BE49-F238E27FC236}">
              <a16:creationId xmlns:a16="http://schemas.microsoft.com/office/drawing/2014/main" id="{58A1D677-5A81-90C5-150A-9F170E4552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A7A99B-9A94-3F1C-5A15-C66AC02D72C7}"/>
              </a:ext>
            </a:extLst>
          </p:cNvPr>
          <p:cNvSpPr>
            <a:spLocks noGrp="1"/>
          </p:cNvSpPr>
          <p:nvPr>
            <p:ph type="title"/>
          </p:nvPr>
        </p:nvSpPr>
        <p:spPr/>
        <p:txBody>
          <a:bodyPr/>
          <a:lstStyle/>
          <a:p>
            <a:r>
              <a:rPr lang="en-US"/>
              <a:t>HCO</a:t>
            </a:r>
          </a:p>
        </p:txBody>
      </p:sp>
      <p:sp>
        <p:nvSpPr>
          <p:cNvPr id="3" name="Text Placeholder 2">
            <a:extLst>
              <a:ext uri="{FF2B5EF4-FFF2-40B4-BE49-F238E27FC236}">
                <a16:creationId xmlns:a16="http://schemas.microsoft.com/office/drawing/2014/main" id="{87ABC216-9F21-9005-5A60-1EE9BA1B296C}"/>
              </a:ext>
            </a:extLst>
          </p:cNvPr>
          <p:cNvSpPr>
            <a:spLocks noGrp="1"/>
          </p:cNvSpPr>
          <p:nvPr>
            <p:ph type="body" idx="1"/>
          </p:nvPr>
        </p:nvSpPr>
        <p:spPr/>
        <p:txBody>
          <a:bodyPr/>
          <a:lstStyle/>
          <a:p>
            <a:pPr marL="139700" indent="0">
              <a:buNone/>
            </a:pPr>
            <a:r>
              <a:rPr lang="en-US" u="sng"/>
              <a:t>25-26</a:t>
            </a:r>
            <a:endParaRPr lang="en-US" u="sng" dirty="0"/>
          </a:p>
          <a:p>
            <a:pPr marL="139700" indent="0">
              <a:buNone/>
            </a:pPr>
            <a:r>
              <a:rPr lang="en-US"/>
              <a:t>$75,725,990.82 in approved claims before offsets (first $15,000, Medicaid, Avg. IDEA Part B) </a:t>
            </a:r>
          </a:p>
          <a:p>
            <a:pPr marL="139700" indent="0">
              <a:buNone/>
            </a:pPr>
            <a:endParaRPr lang="en-US" dirty="0"/>
          </a:p>
          <a:p>
            <a:pPr marL="139700" indent="0">
              <a:buNone/>
            </a:pPr>
            <a:r>
              <a:rPr lang="en-US"/>
              <a:t>$32,506,002.98 in approved claims after offsets. Claims were then prorated at 55.1713%</a:t>
            </a:r>
            <a:endParaRPr lang="en-US" dirty="0"/>
          </a:p>
          <a:p>
            <a:pPr marL="139700" indent="0">
              <a:buNone/>
            </a:pPr>
            <a:endParaRPr lang="en-US" dirty="0"/>
          </a:p>
          <a:p>
            <a:pPr marL="139700" indent="0">
              <a:buNone/>
            </a:pPr>
            <a:r>
              <a:rPr lang="en-US"/>
              <a:t>Pass through for IDEA Part B 611 &amp; 619: $126,928,403.44</a:t>
            </a:r>
          </a:p>
          <a:p>
            <a:pPr marL="482600" indent="-342900"/>
            <a:r>
              <a:rPr lang="en-US"/>
              <a:t>59.66</a:t>
            </a:r>
            <a:r>
              <a:rPr lang="en-US" sz="1900"/>
              <a:t>% of IDEA Part B </a:t>
            </a:r>
            <a:r>
              <a:rPr lang="en-US" sz="1900" dirty="0"/>
              <a:t>funds support 2350 students with disabilities</a:t>
            </a:r>
            <a:endParaRPr lang="en-US"/>
          </a:p>
          <a:p>
            <a:pPr marL="139700" lvl="1" indent="0">
              <a:buNone/>
            </a:pPr>
            <a:endParaRPr lang="en-US" dirty="0">
              <a:solidFill>
                <a:schemeClr val="accent6"/>
              </a:solidFill>
            </a:endParaRPr>
          </a:p>
          <a:p>
            <a:pPr marL="139700" lvl="1" indent="0">
              <a:buNone/>
            </a:pPr>
            <a:endParaRPr lang="en-US" dirty="0">
              <a:solidFill>
                <a:schemeClr val="accent6"/>
              </a:solidFill>
            </a:endParaRPr>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667788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3">
          <a:extLst>
            <a:ext uri="{FF2B5EF4-FFF2-40B4-BE49-F238E27FC236}">
              <a16:creationId xmlns:a16="http://schemas.microsoft.com/office/drawing/2014/main" id="{2BE9A2DE-6784-01C7-8637-B7327FFEC0E2}"/>
            </a:ext>
          </a:extLst>
        </p:cNvPr>
        <p:cNvGrpSpPr/>
        <p:nvPr/>
      </p:nvGrpSpPr>
      <p:grpSpPr>
        <a:xfrm>
          <a:off x="0" y="0"/>
          <a:ext cx="0" cy="0"/>
          <a:chOff x="0" y="0"/>
          <a:chExt cx="0" cy="0"/>
        </a:xfrm>
      </p:grpSpPr>
      <p:sp>
        <p:nvSpPr>
          <p:cNvPr id="404" name="Google Shape;404;p68">
            <a:extLst>
              <a:ext uri="{FF2B5EF4-FFF2-40B4-BE49-F238E27FC236}">
                <a16:creationId xmlns:a16="http://schemas.microsoft.com/office/drawing/2014/main" id="{CCA50EE0-6803-9A60-C456-77310B007210}"/>
              </a:ext>
            </a:extLst>
          </p:cNvPr>
          <p:cNvSpPr txBox="1">
            <a:spLocks noGrp="1"/>
          </p:cNvSpPr>
          <p:nvPr>
            <p:ph type="ctrTitle"/>
          </p:nvPr>
        </p:nvSpPr>
        <p:spPr>
          <a:xfrm>
            <a:off x="0" y="731520"/>
            <a:ext cx="9144000" cy="2286000"/>
          </a:xfrm>
          <a:prstGeom prst="rect">
            <a:avLst/>
          </a:prstGeom>
        </p:spPr>
        <p:txBody>
          <a:bodyPr spcFirstLastPara="1" wrap="square" lIns="137150" tIns="68575" rIns="137150" bIns="68575" anchor="b" anchorCtr="0">
            <a:noAutofit/>
          </a:bodyPr>
          <a:lstStyle/>
          <a:p>
            <a:pPr marL="0" lvl="0" indent="0" algn="ctr">
              <a:spcBef>
                <a:spcPts val="0"/>
              </a:spcBef>
              <a:spcAft>
                <a:spcPts val="0"/>
              </a:spcAft>
              <a:buNone/>
            </a:pPr>
            <a:r>
              <a:rPr lang="en-US"/>
              <a:t>Allowability</a:t>
            </a:r>
          </a:p>
        </p:txBody>
      </p:sp>
      <p:sp>
        <p:nvSpPr>
          <p:cNvPr id="405" name="Google Shape;405;p68">
            <a:extLst>
              <a:ext uri="{FF2B5EF4-FFF2-40B4-BE49-F238E27FC236}">
                <a16:creationId xmlns:a16="http://schemas.microsoft.com/office/drawing/2014/main" id="{738D92F6-7EFE-6BCB-A4B5-2F5F99C4B2BD}"/>
              </a:ext>
            </a:extLst>
          </p:cNvPr>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49397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3">
          <a:extLst>
            <a:ext uri="{FF2B5EF4-FFF2-40B4-BE49-F238E27FC236}">
              <a16:creationId xmlns:a16="http://schemas.microsoft.com/office/drawing/2014/main" id="{025B3478-6500-DB18-FCE4-64D942B33249}"/>
            </a:ext>
          </a:extLst>
        </p:cNvPr>
        <p:cNvGrpSpPr/>
        <p:nvPr/>
      </p:nvGrpSpPr>
      <p:grpSpPr>
        <a:xfrm>
          <a:off x="0" y="0"/>
          <a:ext cx="0" cy="0"/>
          <a:chOff x="0" y="0"/>
          <a:chExt cx="0" cy="0"/>
        </a:xfrm>
      </p:grpSpPr>
      <p:sp>
        <p:nvSpPr>
          <p:cNvPr id="294" name="Google Shape;294;p51">
            <a:extLst>
              <a:ext uri="{FF2B5EF4-FFF2-40B4-BE49-F238E27FC236}">
                <a16:creationId xmlns:a16="http://schemas.microsoft.com/office/drawing/2014/main" id="{442287E8-FE8C-2080-8AE5-CEBD2842B61D}"/>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Allowability</a:t>
            </a:r>
            <a:endParaRPr/>
          </a:p>
        </p:txBody>
      </p:sp>
      <p:sp>
        <p:nvSpPr>
          <p:cNvPr id="295" name="Google Shape;295;p51">
            <a:extLst>
              <a:ext uri="{FF2B5EF4-FFF2-40B4-BE49-F238E27FC236}">
                <a16:creationId xmlns:a16="http://schemas.microsoft.com/office/drawing/2014/main" id="{EC173E3A-34BD-E23D-238F-515B7E9AB6BC}"/>
              </a:ext>
            </a:extLst>
          </p:cNvPr>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139700" indent="0">
              <a:buNone/>
            </a:pPr>
            <a:r>
              <a:rPr lang="en-US" u="sng"/>
              <a:t>IEP Services/Supports:</a:t>
            </a:r>
            <a:r>
              <a:rPr lang="en-US"/>
              <a:t> </a:t>
            </a:r>
          </a:p>
          <a:p>
            <a:pPr marL="139700" indent="0">
              <a:buNone/>
            </a:pPr>
            <a:r>
              <a:rPr lang="en-US"/>
              <a:t>Are the services and supports paid for from SOF 6702 </a:t>
            </a:r>
            <a:r>
              <a:rPr lang="en-US" dirty="0"/>
              <a:t>outlined in a student’s IEP?</a:t>
            </a:r>
            <a:endParaRPr lang="en-US"/>
          </a:p>
          <a:p>
            <a:pPr marL="939800" lvl="1" indent="-342900">
              <a:buSzPts val="1400"/>
            </a:pPr>
            <a:r>
              <a:rPr lang="en-US">
                <a:solidFill>
                  <a:srgbClr val="333333"/>
                </a:solidFill>
              </a:rPr>
              <a:t>Summary of Services</a:t>
            </a:r>
          </a:p>
          <a:p>
            <a:pPr marL="939800" lvl="1" indent="-342900">
              <a:buSzPts val="1400"/>
            </a:pPr>
            <a:r>
              <a:rPr lang="en-US">
                <a:solidFill>
                  <a:srgbClr val="333333"/>
                </a:solidFill>
              </a:rPr>
              <a:t>Special Factors</a:t>
            </a:r>
          </a:p>
          <a:p>
            <a:pPr marL="939800" lvl="1" indent="-342900">
              <a:buSzPts val="1400"/>
            </a:pPr>
            <a:r>
              <a:rPr lang="en-US">
                <a:solidFill>
                  <a:srgbClr val="333333"/>
                </a:solidFill>
              </a:rPr>
              <a:t>Transition Plan</a:t>
            </a:r>
          </a:p>
          <a:p>
            <a:pPr marL="139700" indent="0">
              <a:buNone/>
            </a:pPr>
            <a:endParaRPr lang="en-US" dirty="0"/>
          </a:p>
          <a:p>
            <a:pPr marL="139700" lvl="1" indent="0">
              <a:buSzPts val="1400"/>
              <a:buNone/>
            </a:pPr>
            <a:r>
              <a:rPr lang="en-US" sz="1900" u="sng">
                <a:solidFill>
                  <a:schemeClr val="accent6"/>
                </a:solidFill>
              </a:rPr>
              <a:t>Administration</a:t>
            </a:r>
          </a:p>
          <a:p>
            <a:pPr marL="139700" lvl="1" indent="0">
              <a:buSzPts val="1400"/>
              <a:buNone/>
            </a:pPr>
            <a:r>
              <a:rPr lang="en-US" sz="1900">
                <a:solidFill>
                  <a:schemeClr val="accent6"/>
                </a:solidFill>
              </a:rPr>
              <a:t>Does the expense support the administration of the program? </a:t>
            </a:r>
          </a:p>
          <a:p>
            <a:pPr marL="939800" lvl="1" indent="-342900">
              <a:buSzPts val="1400"/>
            </a:pPr>
            <a:r>
              <a:rPr lang="en-US">
                <a:solidFill>
                  <a:srgbClr val="333333"/>
                </a:solidFill>
              </a:rPr>
              <a:t>Special Education Director</a:t>
            </a:r>
            <a:endParaRPr lang="en-US" dirty="0">
              <a:solidFill>
                <a:srgbClr val="333333"/>
              </a:solidFill>
            </a:endParaRPr>
          </a:p>
          <a:p>
            <a:pPr marL="939800" lvl="1" indent="-342900">
              <a:buSzPts val="1400"/>
            </a:pPr>
            <a:r>
              <a:rPr lang="en-US" dirty="0">
                <a:solidFill>
                  <a:srgbClr val="333333"/>
                </a:solidFill>
              </a:rPr>
              <a:t>Special Education </a:t>
            </a:r>
            <a:r>
              <a:rPr lang="en-US">
                <a:solidFill>
                  <a:srgbClr val="333333"/>
                </a:solidFill>
              </a:rPr>
              <a:t>Administrative Support Staff</a:t>
            </a:r>
            <a:endParaRPr lang="en-US" dirty="0">
              <a:solidFill>
                <a:srgbClr val="333333"/>
              </a:solidFill>
            </a:endParaRPr>
          </a:p>
          <a:p>
            <a:pPr marL="939800" lvl="1" indent="-342900">
              <a:buSzPts val="1400"/>
            </a:pPr>
            <a:r>
              <a:rPr lang="en-US">
                <a:solidFill>
                  <a:srgbClr val="333333"/>
                </a:solidFill>
              </a:rPr>
              <a:t>Materials/Supplies</a:t>
            </a:r>
            <a:endParaRPr lang="en-US" dirty="0">
              <a:solidFill>
                <a:srgbClr val="333333"/>
              </a:solidFill>
            </a:endParaRPr>
          </a:p>
          <a:p>
            <a:pPr marL="939800" lvl="1" indent="-342900">
              <a:buSzPts val="1400"/>
            </a:pPr>
            <a:r>
              <a:rPr lang="en-US">
                <a:solidFill>
                  <a:srgbClr val="333333"/>
                </a:solidFill>
              </a:rPr>
              <a:t>Technology</a:t>
            </a:r>
            <a:endParaRPr lang="en-US" dirty="0">
              <a:solidFill>
                <a:srgbClr val="333333"/>
              </a:solidFill>
            </a:endParaRPr>
          </a:p>
          <a:p>
            <a:pPr marL="0" indent="0">
              <a:buNone/>
            </a:pPr>
            <a:br>
              <a:rPr lang="en-US" dirty="0"/>
            </a:br>
            <a:endParaRPr lang="en-US" dirty="0"/>
          </a:p>
        </p:txBody>
      </p:sp>
    </p:spTree>
    <p:extLst>
      <p:ext uri="{BB962C8B-B14F-4D97-AF65-F5344CB8AC3E}">
        <p14:creationId xmlns:p14="http://schemas.microsoft.com/office/powerpoint/2010/main" val="528759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9">
          <a:extLst>
            <a:ext uri="{FF2B5EF4-FFF2-40B4-BE49-F238E27FC236}">
              <a16:creationId xmlns:a16="http://schemas.microsoft.com/office/drawing/2014/main" id="{5C53E410-4D5C-4082-9B23-352903EE83B4}"/>
            </a:ext>
          </a:extLst>
        </p:cNvPr>
        <p:cNvGrpSpPr/>
        <p:nvPr/>
      </p:nvGrpSpPr>
      <p:grpSpPr>
        <a:xfrm>
          <a:off x="0" y="0"/>
          <a:ext cx="0" cy="0"/>
          <a:chOff x="0" y="0"/>
          <a:chExt cx="0" cy="0"/>
        </a:xfrm>
      </p:grpSpPr>
      <p:sp>
        <p:nvSpPr>
          <p:cNvPr id="410" name="Google Shape;410;p69">
            <a:extLst>
              <a:ext uri="{FF2B5EF4-FFF2-40B4-BE49-F238E27FC236}">
                <a16:creationId xmlns:a16="http://schemas.microsoft.com/office/drawing/2014/main" id="{6E46C313-3622-2D2F-E5FE-AB02285BE68B}"/>
              </a:ext>
            </a:extLst>
          </p:cNvPr>
          <p:cNvSpPr txBox="1">
            <a:spLocks noGrp="1"/>
          </p:cNvSpPr>
          <p:nvPr>
            <p:ph type="ctrTitle"/>
          </p:nvPr>
        </p:nvSpPr>
        <p:spPr>
          <a:xfrm>
            <a:off x="0" y="731520"/>
            <a:ext cx="9144000" cy="2286000"/>
          </a:xfrm>
          <a:prstGeom prst="rect">
            <a:avLst/>
          </a:prstGeom>
        </p:spPr>
        <p:txBody>
          <a:bodyPr spcFirstLastPara="1" wrap="square" lIns="137150" tIns="68575" rIns="137150" bIns="68575" anchor="b" anchorCtr="0">
            <a:noAutofit/>
          </a:bodyPr>
          <a:lstStyle/>
          <a:p>
            <a:r>
              <a:rPr lang="en-US"/>
              <a:t>Key Resources</a:t>
            </a:r>
            <a:endParaRPr dirty="0"/>
          </a:p>
        </p:txBody>
      </p:sp>
      <p:sp>
        <p:nvSpPr>
          <p:cNvPr id="411" name="Google Shape;411;p69">
            <a:extLst>
              <a:ext uri="{FF2B5EF4-FFF2-40B4-BE49-F238E27FC236}">
                <a16:creationId xmlns:a16="http://schemas.microsoft.com/office/drawing/2014/main" id="{0D3D4CD9-8791-7C92-9C42-B067BD489D1A}"/>
              </a:ext>
            </a:extLst>
          </p:cNvPr>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7032983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9">
          <a:extLst>
            <a:ext uri="{FF2B5EF4-FFF2-40B4-BE49-F238E27FC236}">
              <a16:creationId xmlns:a16="http://schemas.microsoft.com/office/drawing/2014/main" id="{4AC093B3-E5D5-7B8B-7A69-EC59C24050C4}"/>
            </a:ext>
          </a:extLst>
        </p:cNvPr>
        <p:cNvGrpSpPr/>
        <p:nvPr/>
      </p:nvGrpSpPr>
      <p:grpSpPr>
        <a:xfrm>
          <a:off x="0" y="0"/>
          <a:ext cx="0" cy="0"/>
          <a:chOff x="0" y="0"/>
          <a:chExt cx="0" cy="0"/>
        </a:xfrm>
      </p:grpSpPr>
      <p:sp>
        <p:nvSpPr>
          <p:cNvPr id="300" name="Google Shape;300;p52">
            <a:extLst>
              <a:ext uri="{FF2B5EF4-FFF2-40B4-BE49-F238E27FC236}">
                <a16:creationId xmlns:a16="http://schemas.microsoft.com/office/drawing/2014/main" id="{FF348FC7-9B47-5DEA-2E31-46A803E66230}"/>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Key Resources</a:t>
            </a:r>
            <a:endParaRPr/>
          </a:p>
        </p:txBody>
      </p:sp>
      <p:sp>
        <p:nvSpPr>
          <p:cNvPr id="301" name="Google Shape;301;p52">
            <a:extLst>
              <a:ext uri="{FF2B5EF4-FFF2-40B4-BE49-F238E27FC236}">
                <a16:creationId xmlns:a16="http://schemas.microsoft.com/office/drawing/2014/main" id="{43E04235-E91A-8E26-A547-364A165F79C3}"/>
              </a:ext>
            </a:extLst>
          </p:cNvPr>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0" indent="0">
              <a:buNone/>
            </a:pPr>
            <a:r>
              <a:rPr lang="en-US" dirty="0">
                <a:hlinkClick r:id="rId3"/>
              </a:rPr>
              <a:t>Office of Special Education</a:t>
            </a:r>
            <a:endParaRPr lang="en-US"/>
          </a:p>
          <a:p>
            <a:pPr marL="0" indent="0">
              <a:buNone/>
            </a:pPr>
            <a:r>
              <a:rPr lang="en-US" dirty="0">
                <a:hlinkClick r:id="rId4"/>
              </a:rPr>
              <a:t>OSE-Finance</a:t>
            </a:r>
          </a:p>
          <a:p>
            <a:pPr marL="0" indent="0">
              <a:buNone/>
            </a:pPr>
            <a:r>
              <a:rPr lang="en-US" dirty="0">
                <a:hlinkClick r:id="rId5"/>
              </a:rPr>
              <a:t>Three-Month Snapshot</a:t>
            </a:r>
          </a:p>
          <a:p>
            <a:pPr marL="0" indent="0">
              <a:buNone/>
            </a:pPr>
            <a:r>
              <a:rPr lang="en-US" dirty="0">
                <a:hlinkClick r:id="rId6"/>
              </a:rPr>
              <a:t>MySped</a:t>
            </a:r>
            <a:endParaRPr lang="en-US"/>
          </a:p>
          <a:p>
            <a:pPr marL="800100" lvl="1" indent="-342900">
              <a:buSzPts val="1400"/>
              <a:buFont typeface="Courier New"/>
              <a:buChar char="o"/>
            </a:pPr>
            <a:r>
              <a:rPr lang="en-US">
                <a:solidFill>
                  <a:srgbClr val="333333"/>
                </a:solidFill>
              </a:rPr>
              <a:t>MOE</a:t>
            </a:r>
            <a:endParaRPr lang="en-US" dirty="0">
              <a:solidFill>
                <a:srgbClr val="333333"/>
              </a:solidFill>
            </a:endParaRPr>
          </a:p>
          <a:p>
            <a:pPr marL="800100" lvl="1" indent="-342900">
              <a:buFont typeface="Courier New"/>
              <a:buChar char="o"/>
            </a:pPr>
            <a:r>
              <a:rPr lang="en-US">
                <a:solidFill>
                  <a:srgbClr val="333333"/>
                </a:solidFill>
              </a:rPr>
              <a:t>High-Cost</a:t>
            </a:r>
            <a:endParaRPr lang="en-US" dirty="0"/>
          </a:p>
          <a:p>
            <a:pPr marL="800100" lvl="1" indent="-342900">
              <a:buFont typeface="Courier New"/>
              <a:buChar char="o"/>
            </a:pPr>
            <a:r>
              <a:rPr lang="en-US">
                <a:solidFill>
                  <a:srgbClr val="333333"/>
                </a:solidFill>
              </a:rPr>
              <a:t>Monthly Budget AFR Compliance</a:t>
            </a:r>
          </a:p>
          <a:p>
            <a:pPr marL="0" indent="0">
              <a:buNone/>
            </a:pPr>
            <a:r>
              <a:rPr lang="en-US" dirty="0">
                <a:hlinkClick r:id="rId7"/>
              </a:rPr>
              <a:t>CCEIS District Profile</a:t>
            </a:r>
            <a:endParaRPr lang="en-US" dirty="0"/>
          </a:p>
          <a:p>
            <a:pPr marL="0" indent="0">
              <a:buNone/>
            </a:pPr>
            <a:r>
              <a:rPr lang="en-US" dirty="0">
                <a:hlinkClick r:id="rId8"/>
              </a:rPr>
              <a:t>OSEP Guidance for Equitable Services (PSPS)</a:t>
            </a:r>
          </a:p>
          <a:p>
            <a:pPr marL="0" indent="0">
              <a:buNone/>
            </a:pPr>
            <a:endParaRPr lang="en-US" dirty="0"/>
          </a:p>
        </p:txBody>
      </p:sp>
    </p:spTree>
    <p:extLst>
      <p:ext uri="{BB962C8B-B14F-4D97-AF65-F5344CB8AC3E}">
        <p14:creationId xmlns:p14="http://schemas.microsoft.com/office/powerpoint/2010/main" val="3955441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8"/>
          <p:cNvSpPr txBox="1">
            <a:spLocks noGrp="1"/>
          </p:cNvSpPr>
          <p:nvPr>
            <p:ph type="ctrTitle"/>
          </p:nvPr>
        </p:nvSpPr>
        <p:spPr>
          <a:xfrm>
            <a:off x="0" y="731520"/>
            <a:ext cx="9144000" cy="22860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US" dirty="0"/>
              <a:t>Key Special Education Finance Terms</a:t>
            </a:r>
            <a:endParaRPr dirty="0"/>
          </a:p>
        </p:txBody>
      </p:sp>
      <p:sp>
        <p:nvSpPr>
          <p:cNvPr id="405" name="Google Shape;405;p68"/>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7">
          <a:extLst>
            <a:ext uri="{FF2B5EF4-FFF2-40B4-BE49-F238E27FC236}">
              <a16:creationId xmlns:a16="http://schemas.microsoft.com/office/drawing/2014/main" id="{582BB796-724C-A393-7850-6EDC4AA594E1}"/>
            </a:ext>
          </a:extLst>
        </p:cNvPr>
        <p:cNvGrpSpPr/>
        <p:nvPr/>
      </p:nvGrpSpPr>
      <p:grpSpPr>
        <a:xfrm>
          <a:off x="0" y="0"/>
          <a:ext cx="0" cy="0"/>
          <a:chOff x="0" y="0"/>
          <a:chExt cx="0" cy="0"/>
        </a:xfrm>
      </p:grpSpPr>
      <p:sp>
        <p:nvSpPr>
          <p:cNvPr id="398" name="Google Shape;398;p67">
            <a:extLst>
              <a:ext uri="{FF2B5EF4-FFF2-40B4-BE49-F238E27FC236}">
                <a16:creationId xmlns:a16="http://schemas.microsoft.com/office/drawing/2014/main" id="{5FD950AB-E295-28B3-1819-5B3D961499FF}"/>
              </a:ext>
            </a:extLst>
          </p:cNvPr>
          <p:cNvSpPr txBox="1">
            <a:spLocks noGrp="1"/>
          </p:cNvSpPr>
          <p:nvPr>
            <p:ph type="ctrTitle"/>
          </p:nvPr>
        </p:nvSpPr>
        <p:spPr>
          <a:xfrm>
            <a:off x="0" y="731456"/>
            <a:ext cx="9144000" cy="2286000"/>
          </a:xfrm>
          <a:prstGeom prst="rect">
            <a:avLst/>
          </a:prstGeom>
        </p:spPr>
        <p:txBody>
          <a:bodyPr spcFirstLastPara="1" wrap="square" lIns="137150" tIns="68575" rIns="137150" bIns="68575" anchor="b" anchorCtr="0">
            <a:noAutofit/>
          </a:bodyPr>
          <a:lstStyle/>
          <a:p>
            <a:pPr marL="0" lvl="0" indent="0" algn="ctr">
              <a:spcBef>
                <a:spcPts val="0"/>
              </a:spcBef>
              <a:spcAft>
                <a:spcPts val="0"/>
              </a:spcAft>
              <a:buNone/>
            </a:pPr>
            <a:r>
              <a:rPr lang="en-US"/>
              <a:t>Questions</a:t>
            </a:r>
          </a:p>
        </p:txBody>
      </p:sp>
      <p:sp>
        <p:nvSpPr>
          <p:cNvPr id="399" name="Google Shape;399;p67">
            <a:extLst>
              <a:ext uri="{FF2B5EF4-FFF2-40B4-BE49-F238E27FC236}">
                <a16:creationId xmlns:a16="http://schemas.microsoft.com/office/drawing/2014/main" id="{62962AFF-54B7-C78A-A2FE-6B9B4AE5C04D}"/>
              </a:ext>
            </a:extLst>
          </p:cNvPr>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2208886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7">
          <a:extLst>
            <a:ext uri="{FF2B5EF4-FFF2-40B4-BE49-F238E27FC236}">
              <a16:creationId xmlns:a16="http://schemas.microsoft.com/office/drawing/2014/main" id="{ADABCDF5-C9E8-6863-15F3-8F40DE83E482}"/>
            </a:ext>
          </a:extLst>
        </p:cNvPr>
        <p:cNvGrpSpPr/>
        <p:nvPr/>
      </p:nvGrpSpPr>
      <p:grpSpPr>
        <a:xfrm>
          <a:off x="0" y="0"/>
          <a:ext cx="0" cy="0"/>
          <a:chOff x="0" y="0"/>
          <a:chExt cx="0" cy="0"/>
        </a:xfrm>
      </p:grpSpPr>
      <p:sp>
        <p:nvSpPr>
          <p:cNvPr id="398" name="Google Shape;398;p67">
            <a:extLst>
              <a:ext uri="{FF2B5EF4-FFF2-40B4-BE49-F238E27FC236}">
                <a16:creationId xmlns:a16="http://schemas.microsoft.com/office/drawing/2014/main" id="{19C0AA49-2AE0-EFA7-D994-0930075762E4}"/>
              </a:ext>
            </a:extLst>
          </p:cNvPr>
          <p:cNvSpPr txBox="1">
            <a:spLocks noGrp="1"/>
          </p:cNvSpPr>
          <p:nvPr>
            <p:ph type="ctrTitle"/>
          </p:nvPr>
        </p:nvSpPr>
        <p:spPr>
          <a:xfrm>
            <a:off x="0" y="731456"/>
            <a:ext cx="9144000" cy="2286000"/>
          </a:xfrm>
          <a:prstGeom prst="rect">
            <a:avLst/>
          </a:prstGeom>
        </p:spPr>
        <p:txBody>
          <a:bodyPr spcFirstLastPara="1" wrap="square" lIns="137150" tIns="68575" rIns="137150" bIns="68575" anchor="b" anchorCtr="0">
            <a:noAutofit/>
          </a:bodyPr>
          <a:lstStyle/>
          <a:p>
            <a:pPr marL="0" lvl="0" indent="0" algn="ctr">
              <a:spcBef>
                <a:spcPts val="0"/>
              </a:spcBef>
              <a:spcAft>
                <a:spcPts val="0"/>
              </a:spcAft>
              <a:buNone/>
            </a:pPr>
            <a:r>
              <a:rPr lang="en-US"/>
              <a:t>Contacts</a:t>
            </a:r>
          </a:p>
        </p:txBody>
      </p:sp>
      <p:sp>
        <p:nvSpPr>
          <p:cNvPr id="399" name="Google Shape;399;p67">
            <a:extLst>
              <a:ext uri="{FF2B5EF4-FFF2-40B4-BE49-F238E27FC236}">
                <a16:creationId xmlns:a16="http://schemas.microsoft.com/office/drawing/2014/main" id="{5344886E-1AC3-9BC3-BC38-7722B5F1CA73}"/>
              </a:ext>
            </a:extLst>
          </p:cNvPr>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598119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1">
          <a:extLst>
            <a:ext uri="{FF2B5EF4-FFF2-40B4-BE49-F238E27FC236}">
              <a16:creationId xmlns:a16="http://schemas.microsoft.com/office/drawing/2014/main" id="{722AF4FD-997C-251B-0E36-891D5045C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480EB-A92B-B57F-7C38-725A0A16E0BC}"/>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DDB625C-D65A-C6C5-8143-DE6BA56F69E8}"/>
              </a:ext>
            </a:extLst>
          </p:cNvPr>
          <p:cNvSpPr>
            <a:spLocks noGrp="1"/>
          </p:cNvSpPr>
          <p:nvPr>
            <p:ph type="body" idx="1"/>
          </p:nvPr>
        </p:nvSpPr>
        <p:spPr/>
        <p:txBody>
          <a:bodyPr/>
          <a:lstStyle/>
          <a:p>
            <a:pPr marL="139700" indent="0" algn="ctr">
              <a:buNone/>
            </a:pPr>
            <a:r>
              <a:rPr lang="en-US"/>
              <a:t>Mikki Eubank</a:t>
            </a:r>
          </a:p>
          <a:p>
            <a:pPr marL="139700" indent="0" algn="ctr">
              <a:buNone/>
            </a:pPr>
            <a:r>
              <a:rPr lang="en-US" dirty="0">
                <a:hlinkClick r:id="rId3"/>
              </a:rPr>
              <a:t>Mikki.eubank@ade.arkansas.gov</a:t>
            </a:r>
            <a:endParaRPr lang="en-US" dirty="0"/>
          </a:p>
          <a:p>
            <a:pPr marL="139700" indent="0" algn="ctr">
              <a:buNone/>
            </a:pPr>
            <a:endParaRPr lang="en-US" dirty="0"/>
          </a:p>
          <a:p>
            <a:pPr marL="139700" indent="0" algn="ctr">
              <a:buNone/>
            </a:pPr>
            <a:r>
              <a:rPr lang="en-US"/>
              <a:t>Kim Vogt</a:t>
            </a:r>
            <a:endParaRPr lang="en-US" dirty="0"/>
          </a:p>
          <a:p>
            <a:pPr marL="139700" indent="0" algn="ctr">
              <a:buNone/>
            </a:pPr>
            <a:r>
              <a:rPr lang="en-US" dirty="0">
                <a:hlinkClick r:id="rId4"/>
              </a:rPr>
              <a:t>Kim.vogt@ade.arkansas.gov</a:t>
            </a:r>
            <a:endParaRPr lang="en-US" dirty="0"/>
          </a:p>
          <a:p>
            <a:pPr marL="139700" indent="0" algn="ctr">
              <a:buNone/>
            </a:pPr>
            <a:endParaRPr lang="en-US" dirty="0"/>
          </a:p>
          <a:p>
            <a:pPr marL="139700" indent="0" algn="ctr">
              <a:buNone/>
            </a:pPr>
            <a:r>
              <a:rPr lang="en-US"/>
              <a:t>Patricia Siribouth</a:t>
            </a:r>
          </a:p>
          <a:p>
            <a:pPr marL="139700" indent="0" algn="ctr">
              <a:buNone/>
            </a:pPr>
            <a:r>
              <a:rPr lang="en-US" dirty="0">
                <a:hlinkClick r:id="rId5"/>
              </a:rPr>
              <a:t>Patricia.siribouth@ade.arkansas.gov</a:t>
            </a:r>
            <a:endParaRPr lang="en-US" dirty="0"/>
          </a:p>
          <a:p>
            <a:pPr marL="139700" indent="0" algn="ctr">
              <a:buNone/>
            </a:pPr>
            <a:endParaRPr lang="en-US" dirty="0"/>
          </a:p>
          <a:p>
            <a:pPr marL="139700" indent="0" algn="ctr">
              <a:buNone/>
            </a:pPr>
            <a:r>
              <a:rPr lang="en-US"/>
              <a:t>Heather O'Shields</a:t>
            </a:r>
          </a:p>
          <a:p>
            <a:pPr marL="139700" indent="0" algn="ctr">
              <a:buNone/>
            </a:pPr>
            <a:r>
              <a:rPr lang="en-US" dirty="0">
                <a:hlinkClick r:id="rId6"/>
              </a:rPr>
              <a:t>Heather.oshields@ade.arkansas.gov</a:t>
            </a:r>
            <a:endParaRPr lang="en-US" dirty="0"/>
          </a:p>
          <a:p>
            <a:pPr marL="139700" indent="0" algn="ctr">
              <a:buNone/>
            </a:pPr>
            <a:endParaRPr lang="en-US" dirty="0"/>
          </a:p>
          <a:p>
            <a:pPr marL="139700" indent="0" algn="ctr">
              <a:buNone/>
            </a:pPr>
            <a:r>
              <a:rPr lang="en-US"/>
              <a:t>Josh Hart</a:t>
            </a:r>
          </a:p>
          <a:p>
            <a:pPr marL="139700" indent="0" algn="ctr">
              <a:buNone/>
            </a:pPr>
            <a:r>
              <a:rPr lang="en-US" dirty="0">
                <a:hlinkClick r:id="rId7"/>
              </a:rPr>
              <a:t>Josh.hart@ade.arkansas.gov</a:t>
            </a:r>
            <a:endParaRPr lang="en-US" dirty="0"/>
          </a:p>
          <a:p>
            <a:pPr marL="139700" indent="0" algn="ctr">
              <a:buNone/>
            </a:pPr>
            <a:endParaRPr lang="en-US" dirty="0"/>
          </a:p>
        </p:txBody>
      </p:sp>
    </p:spTree>
    <p:extLst>
      <p:ext uri="{BB962C8B-B14F-4D97-AF65-F5344CB8AC3E}">
        <p14:creationId xmlns:p14="http://schemas.microsoft.com/office/powerpoint/2010/main" val="3067806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51"/>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Key Terms</a:t>
            </a:r>
            <a:endParaRPr/>
          </a:p>
        </p:txBody>
      </p:sp>
      <p:sp>
        <p:nvSpPr>
          <p:cNvPr id="295" name="Google Shape;295;p51"/>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342900" indent="-342900"/>
            <a:r>
              <a:rPr lang="en-US" sz="1800" u="sng" dirty="0"/>
              <a:t>Source of Fund (SOF):</a:t>
            </a:r>
            <a:r>
              <a:rPr lang="en-US" sz="1800" dirty="0"/>
              <a:t> Identifies what fund is being utilized. </a:t>
            </a:r>
          </a:p>
          <a:p>
            <a:pPr marL="800100" lvl="1" indent="-342900"/>
            <a:r>
              <a:rPr lang="en-US" sz="1400" dirty="0"/>
              <a:t>Example: </a:t>
            </a:r>
            <a:r>
              <a:rPr lang="en-US" sz="1400" u="sng" dirty="0"/>
              <a:t>6702</a:t>
            </a:r>
            <a:r>
              <a:rPr lang="en-US" sz="1400" dirty="0"/>
              <a:t>-1220-000-200-00-61110</a:t>
            </a:r>
          </a:p>
          <a:p>
            <a:pPr marL="457200" lvl="1" indent="0">
              <a:buNone/>
            </a:pPr>
            <a:endParaRPr lang="en-US" sz="1400" dirty="0"/>
          </a:p>
          <a:p>
            <a:pPr marL="342900" indent="-342900"/>
            <a:r>
              <a:rPr lang="en-US" sz="1800" u="sng" dirty="0"/>
              <a:t>IDEA Part B Funds: </a:t>
            </a:r>
            <a:r>
              <a:rPr lang="en-US" sz="1800" dirty="0"/>
              <a:t>Federal funds utilized to educate students with disabilities, formerly known as VI-B.</a:t>
            </a:r>
          </a:p>
          <a:p>
            <a:pPr marL="800100" lvl="1" indent="-342900"/>
            <a:r>
              <a:rPr lang="en-US" sz="1400" dirty="0"/>
              <a:t>611 – School Age (3-21) SOF: 6702</a:t>
            </a:r>
          </a:p>
          <a:p>
            <a:pPr marL="800100" lvl="1" indent="-342900"/>
            <a:r>
              <a:rPr lang="en-US" sz="1400" dirty="0"/>
              <a:t>619- Early Childhood (3-5) SOF: 6710</a:t>
            </a:r>
          </a:p>
          <a:p>
            <a:pPr marL="457200" lvl="1" indent="0">
              <a:buNone/>
            </a:pPr>
            <a:endParaRPr lang="en-US" sz="1400" dirty="0"/>
          </a:p>
          <a:p>
            <a:pPr marL="342900" indent="-342900"/>
            <a:r>
              <a:rPr lang="en-US" sz="1800" u="sng" dirty="0"/>
              <a:t>Function:</a:t>
            </a:r>
            <a:r>
              <a:rPr lang="en-US" sz="1800" dirty="0"/>
              <a:t> second portion of funding coding that describes the activity being performed when a service is provided or a material object is received.</a:t>
            </a:r>
          </a:p>
          <a:p>
            <a:pPr marL="800100" lvl="1" indent="-342900"/>
            <a:r>
              <a:rPr lang="en-US" sz="1400" dirty="0"/>
              <a:t>Example: 6702-</a:t>
            </a:r>
            <a:r>
              <a:rPr lang="en-US" sz="1400" u="sng" dirty="0"/>
              <a:t>1230</a:t>
            </a:r>
            <a:r>
              <a:rPr lang="en-US" sz="1400" dirty="0"/>
              <a:t>-000-200-00-61110</a:t>
            </a:r>
          </a:p>
          <a:p>
            <a:pPr marL="457200" lvl="1" indent="0">
              <a:buNone/>
            </a:pPr>
            <a:endParaRPr lang="en-US" sz="1400" dirty="0"/>
          </a:p>
          <a:p>
            <a:pPr marL="342900" indent="-342900"/>
            <a:r>
              <a:rPr lang="en-US" sz="1800" u="sng"/>
              <a:t>Program Code: </a:t>
            </a:r>
            <a:r>
              <a:rPr lang="en-US" sz="1800"/>
              <a:t>this code identifies the educational program or specific set-asides within that educational program.</a:t>
            </a:r>
            <a:endParaRPr lang="en-US" sz="1800" dirty="0"/>
          </a:p>
          <a:p>
            <a:pPr lvl="1"/>
            <a:r>
              <a:rPr lang="en-US" sz="1400"/>
              <a:t>Example: 200: Special Education, 267: CCEIS Current FY,  269: CCEIS Carryover.</a:t>
            </a:r>
            <a:endParaRPr lang="en-US" sz="1400" dirty="0"/>
          </a:p>
          <a:p>
            <a:pPr lvl="1"/>
            <a:r>
              <a:rPr lang="en-US" sz="1400"/>
              <a:t>200 program code is used to capture Maintenance of Effort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3">
          <a:extLst>
            <a:ext uri="{FF2B5EF4-FFF2-40B4-BE49-F238E27FC236}">
              <a16:creationId xmlns:a16="http://schemas.microsoft.com/office/drawing/2014/main" id="{D5A68C88-AA43-31B3-9465-BDBE3A6750C4}"/>
            </a:ext>
          </a:extLst>
        </p:cNvPr>
        <p:cNvGrpSpPr/>
        <p:nvPr/>
      </p:nvGrpSpPr>
      <p:grpSpPr>
        <a:xfrm>
          <a:off x="0" y="0"/>
          <a:ext cx="0" cy="0"/>
          <a:chOff x="0" y="0"/>
          <a:chExt cx="0" cy="0"/>
        </a:xfrm>
      </p:grpSpPr>
      <p:sp>
        <p:nvSpPr>
          <p:cNvPr id="294" name="Google Shape;294;p51">
            <a:extLst>
              <a:ext uri="{FF2B5EF4-FFF2-40B4-BE49-F238E27FC236}">
                <a16:creationId xmlns:a16="http://schemas.microsoft.com/office/drawing/2014/main" id="{504A3174-B680-0238-A953-40FBFDFB522D}"/>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Key Terms</a:t>
            </a:r>
            <a:endParaRPr/>
          </a:p>
        </p:txBody>
      </p:sp>
      <p:sp>
        <p:nvSpPr>
          <p:cNvPr id="295" name="Google Shape;295;p51">
            <a:extLst>
              <a:ext uri="{FF2B5EF4-FFF2-40B4-BE49-F238E27FC236}">
                <a16:creationId xmlns:a16="http://schemas.microsoft.com/office/drawing/2014/main" id="{F304DB14-FCD2-317E-9CD6-88AAE338237B}"/>
              </a:ext>
            </a:extLst>
          </p:cNvPr>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342900" indent="-342900"/>
            <a:r>
              <a:rPr lang="en-US" sz="2000" u="sng" dirty="0">
                <a:solidFill>
                  <a:srgbClr val="000000"/>
                </a:solidFill>
              </a:rPr>
              <a:t>Object:</a:t>
            </a:r>
            <a:r>
              <a:rPr lang="en-US" sz="2000" dirty="0">
                <a:solidFill>
                  <a:srgbClr val="000000"/>
                </a:solidFill>
              </a:rPr>
              <a:t> this code is used to describe the service of commodity obtained as a result of specific expenditure.</a:t>
            </a:r>
          </a:p>
          <a:p>
            <a:pPr lvl="1">
              <a:buSzPts val="1400"/>
            </a:pPr>
            <a:r>
              <a:rPr lang="en-US" sz="1600"/>
              <a:t>Example</a:t>
            </a:r>
            <a:r>
              <a:rPr lang="en-US" sz="1600">
                <a:solidFill>
                  <a:srgbClr val="000000"/>
                </a:solidFill>
              </a:rPr>
              <a:t>: 61110: Certified Employees, 61120: Classified Employees, 62000: Employee Benefits, 63300: Professional Employee Training and Development Services (PD), 66000: Supplies and Materials, 65910: Services Purchased from another School District or Education Services Agency within the State.</a:t>
            </a:r>
          </a:p>
          <a:p>
            <a:pPr marL="615950" lvl="1" indent="0">
              <a:buNone/>
            </a:pPr>
            <a:endParaRPr lang="en-US" sz="1600" dirty="0"/>
          </a:p>
          <a:p>
            <a:r>
              <a:rPr lang="en-US" sz="2000" u="sng" dirty="0">
                <a:solidFill>
                  <a:srgbClr val="000000"/>
                </a:solidFill>
              </a:rPr>
              <a:t>Annual Financial Report (AFR):</a:t>
            </a:r>
            <a:r>
              <a:rPr lang="en-US" sz="2000" dirty="0">
                <a:solidFill>
                  <a:srgbClr val="000000"/>
                </a:solidFill>
              </a:rPr>
              <a:t> expenditures shown in </a:t>
            </a:r>
            <a:r>
              <a:rPr lang="en-US" sz="2000" dirty="0" err="1">
                <a:solidFill>
                  <a:srgbClr val="000000"/>
                </a:solidFill>
              </a:rPr>
              <a:t>eFinance</a:t>
            </a:r>
            <a:r>
              <a:rPr lang="en-US" sz="2000" dirty="0">
                <a:solidFill>
                  <a:srgbClr val="000000"/>
                </a:solidFill>
              </a:rPr>
              <a:t> and COGNOS reports.</a:t>
            </a:r>
            <a:endParaRPr lang="en-US" sz="2000" dirty="0"/>
          </a:p>
          <a:p>
            <a:pPr marL="139700" indent="0">
              <a:buNone/>
            </a:pPr>
            <a:endParaRPr lang="en-US" sz="2000" dirty="0">
              <a:solidFill>
                <a:srgbClr val="000000"/>
              </a:solidFill>
            </a:endParaRPr>
          </a:p>
          <a:p>
            <a:r>
              <a:rPr lang="en-US" sz="2000" u="sng" dirty="0">
                <a:solidFill>
                  <a:srgbClr val="000000"/>
                </a:solidFill>
              </a:rPr>
              <a:t>Allocation:</a:t>
            </a:r>
            <a:r>
              <a:rPr lang="en-US" sz="2000" dirty="0">
                <a:solidFill>
                  <a:srgbClr val="000000"/>
                </a:solidFill>
              </a:rPr>
              <a:t> Amount of Federal or State funds that the LEA receives in each source of funds. Allocations are typically distributed two times per fiscal </a:t>
            </a:r>
            <a:r>
              <a:rPr lang="en-US" sz="2000">
                <a:solidFill>
                  <a:srgbClr val="000000"/>
                </a:solidFill>
              </a:rPr>
              <a:t>year. Preliminary allocations occur in July/August, and Final allocations occur in March/April.</a:t>
            </a:r>
            <a:endParaRPr lang="en-US" sz="2000" dirty="0">
              <a:solidFill>
                <a:srgbClr val="000000"/>
              </a:solidFill>
            </a:endParaRPr>
          </a:p>
          <a:p>
            <a:endParaRPr lang="en-US" sz="2000" dirty="0">
              <a:solidFill>
                <a:srgbClr val="000000"/>
              </a:solidFill>
            </a:endParaRPr>
          </a:p>
          <a:p>
            <a:endParaRPr lang="en-US" sz="2000" dirty="0"/>
          </a:p>
        </p:txBody>
      </p:sp>
    </p:spTree>
    <p:extLst>
      <p:ext uri="{BB962C8B-B14F-4D97-AF65-F5344CB8AC3E}">
        <p14:creationId xmlns:p14="http://schemas.microsoft.com/office/powerpoint/2010/main" val="439327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3">
          <a:extLst>
            <a:ext uri="{FF2B5EF4-FFF2-40B4-BE49-F238E27FC236}">
              <a16:creationId xmlns:a16="http://schemas.microsoft.com/office/drawing/2014/main" id="{2224072A-91F7-AA1E-11C5-66307E18F663}"/>
            </a:ext>
          </a:extLst>
        </p:cNvPr>
        <p:cNvGrpSpPr/>
        <p:nvPr/>
      </p:nvGrpSpPr>
      <p:grpSpPr>
        <a:xfrm>
          <a:off x="0" y="0"/>
          <a:ext cx="0" cy="0"/>
          <a:chOff x="0" y="0"/>
          <a:chExt cx="0" cy="0"/>
        </a:xfrm>
      </p:grpSpPr>
      <p:sp>
        <p:nvSpPr>
          <p:cNvPr id="294" name="Google Shape;294;p51">
            <a:extLst>
              <a:ext uri="{FF2B5EF4-FFF2-40B4-BE49-F238E27FC236}">
                <a16:creationId xmlns:a16="http://schemas.microsoft.com/office/drawing/2014/main" id="{B2FBEC69-BEE9-CF89-0455-36608810FD4C}"/>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Key Terms</a:t>
            </a:r>
            <a:endParaRPr/>
          </a:p>
        </p:txBody>
      </p:sp>
      <p:sp>
        <p:nvSpPr>
          <p:cNvPr id="295" name="Google Shape;295;p51">
            <a:extLst>
              <a:ext uri="{FF2B5EF4-FFF2-40B4-BE49-F238E27FC236}">
                <a16:creationId xmlns:a16="http://schemas.microsoft.com/office/drawing/2014/main" id="{0BB1B752-2BAB-B9C5-2CAC-CEEE9AFC629A}"/>
              </a:ext>
            </a:extLst>
          </p:cNvPr>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r>
              <a:rPr lang="en-US" sz="1600">
                <a:solidFill>
                  <a:srgbClr val="000000"/>
                </a:solidFill>
              </a:rPr>
              <a:t>Carryover: The amount of unspent Federal funds from previous fiscal year's allocation. Federal funds are reimbursement based.</a:t>
            </a:r>
            <a:endParaRPr lang="en-US" sz="1600" dirty="0">
              <a:solidFill>
                <a:srgbClr val="000000"/>
              </a:solidFill>
            </a:endParaRPr>
          </a:p>
          <a:p>
            <a:pPr marL="139700" indent="0">
              <a:buNone/>
            </a:pPr>
            <a:endParaRPr lang="en-US" sz="1600" dirty="0">
              <a:solidFill>
                <a:srgbClr val="000000"/>
              </a:solidFill>
            </a:endParaRPr>
          </a:p>
          <a:p>
            <a:r>
              <a:rPr lang="en-US" sz="1600" dirty="0">
                <a:solidFill>
                  <a:srgbClr val="000000"/>
                </a:solidFill>
              </a:rPr>
              <a:t>Cash on Hand: Funds that the LEA has </a:t>
            </a:r>
            <a:r>
              <a:rPr lang="en-US" sz="1600" dirty="0" err="1">
                <a:solidFill>
                  <a:srgbClr val="000000"/>
                </a:solidFill>
              </a:rPr>
              <a:t>revenued</a:t>
            </a:r>
            <a:r>
              <a:rPr lang="en-US" sz="1600" dirty="0">
                <a:solidFill>
                  <a:srgbClr val="000000"/>
                </a:solidFill>
              </a:rPr>
              <a:t> for a specific fund that creates a positive balance when revenue exceeds expenditures. Typically shown in board reports. </a:t>
            </a:r>
          </a:p>
          <a:p>
            <a:pPr marL="139700" indent="0">
              <a:buNone/>
            </a:pPr>
            <a:endParaRPr lang="en-US" sz="1600" dirty="0">
              <a:solidFill>
                <a:srgbClr val="000000"/>
              </a:solidFill>
            </a:endParaRPr>
          </a:p>
          <a:p>
            <a:r>
              <a:rPr lang="en-US" sz="1600" dirty="0" err="1">
                <a:solidFill>
                  <a:srgbClr val="000000"/>
                </a:solidFill>
              </a:rPr>
              <a:t>eFinance</a:t>
            </a:r>
            <a:r>
              <a:rPr lang="en-US" sz="1600" dirty="0">
                <a:solidFill>
                  <a:srgbClr val="000000"/>
                </a:solidFill>
              </a:rPr>
              <a:t>: State financial management system.</a:t>
            </a:r>
          </a:p>
          <a:p>
            <a:pPr marL="139700" indent="0">
              <a:buNone/>
            </a:pPr>
            <a:endParaRPr lang="en-US" sz="1600" dirty="0">
              <a:solidFill>
                <a:srgbClr val="000000"/>
              </a:solidFill>
            </a:endParaRPr>
          </a:p>
          <a:p>
            <a:r>
              <a:rPr lang="en-US" sz="1600" dirty="0">
                <a:solidFill>
                  <a:srgbClr val="000000"/>
                </a:solidFill>
              </a:rPr>
              <a:t>COGNOS: State report system for </a:t>
            </a:r>
            <a:r>
              <a:rPr lang="en-US" sz="1600" dirty="0" err="1">
                <a:solidFill>
                  <a:srgbClr val="000000"/>
                </a:solidFill>
              </a:rPr>
              <a:t>eFinance</a:t>
            </a:r>
            <a:r>
              <a:rPr lang="en-US" sz="1600" dirty="0">
                <a:solidFill>
                  <a:srgbClr val="000000"/>
                </a:solidFill>
              </a:rPr>
              <a:t> and </a:t>
            </a:r>
            <a:r>
              <a:rPr lang="en-US" sz="1600" dirty="0" err="1">
                <a:solidFill>
                  <a:srgbClr val="000000"/>
                </a:solidFill>
              </a:rPr>
              <a:t>eSchool</a:t>
            </a:r>
            <a:r>
              <a:rPr lang="en-US" sz="1600" dirty="0">
                <a:solidFill>
                  <a:srgbClr val="000000"/>
                </a:solidFill>
              </a:rPr>
              <a:t>. Aggregates data sources. </a:t>
            </a:r>
          </a:p>
          <a:p>
            <a:pPr marL="139700" indent="0">
              <a:buNone/>
            </a:pPr>
            <a:endParaRPr lang="en-US" sz="1600" dirty="0">
              <a:solidFill>
                <a:srgbClr val="000000"/>
              </a:solidFill>
            </a:endParaRPr>
          </a:p>
          <a:p>
            <a:r>
              <a:rPr lang="en-US" sz="1600" dirty="0">
                <a:solidFill>
                  <a:srgbClr val="000000"/>
                </a:solidFill>
              </a:rPr>
              <a:t>Fiscal Year: </a:t>
            </a:r>
            <a:r>
              <a:rPr lang="en-US" sz="1600">
                <a:solidFill>
                  <a:srgbClr val="000000"/>
                </a:solidFill>
              </a:rPr>
              <a:t>State</a:t>
            </a:r>
            <a:r>
              <a:rPr lang="en-US" sz="1600" dirty="0">
                <a:solidFill>
                  <a:srgbClr val="000000"/>
                </a:solidFill>
              </a:rPr>
              <a:t> fiscal year is July 1 to June 30. LEAs can still make budget adjustments and journal entries to expenditures during period 13.</a:t>
            </a:r>
          </a:p>
          <a:p>
            <a:pPr marL="139700" indent="0">
              <a:buNone/>
            </a:pPr>
            <a:endParaRPr lang="en-US" sz="1600" dirty="0">
              <a:solidFill>
                <a:srgbClr val="000000"/>
              </a:solidFill>
            </a:endParaRPr>
          </a:p>
          <a:p>
            <a:r>
              <a:rPr lang="en-US" sz="1600" dirty="0">
                <a:solidFill>
                  <a:srgbClr val="000000"/>
                </a:solidFill>
              </a:rPr>
              <a:t>Period 13: July 1 to the end of August in which LEAs can make budget amendments and journal en</a:t>
            </a:r>
            <a:r>
              <a:rPr lang="en-US" sz="1600">
                <a:solidFill>
                  <a:srgbClr val="000000"/>
                </a:solidFill>
              </a:rPr>
              <a:t>try expenditures. Overlaps period 1 and 2 of the new fiscal year. </a:t>
            </a:r>
            <a:endParaRPr lang="en-US" sz="1600" dirty="0">
              <a:solidFill>
                <a:srgbClr val="000000"/>
              </a:solidFill>
            </a:endParaRPr>
          </a:p>
          <a:p>
            <a:endParaRPr lang="en-US" sz="2000" dirty="0">
              <a:solidFill>
                <a:srgbClr val="000000"/>
              </a:solidFill>
            </a:endParaRPr>
          </a:p>
        </p:txBody>
      </p:sp>
    </p:spTree>
    <p:extLst>
      <p:ext uri="{BB962C8B-B14F-4D97-AF65-F5344CB8AC3E}">
        <p14:creationId xmlns:p14="http://schemas.microsoft.com/office/powerpoint/2010/main" val="3361632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9"/>
          <p:cNvSpPr txBox="1">
            <a:spLocks noGrp="1"/>
          </p:cNvSpPr>
          <p:nvPr>
            <p:ph type="ctrTitle"/>
          </p:nvPr>
        </p:nvSpPr>
        <p:spPr>
          <a:xfrm>
            <a:off x="0" y="731520"/>
            <a:ext cx="9144000" cy="22860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US" dirty="0"/>
              <a:t>Source of Funds</a:t>
            </a:r>
            <a:endParaRPr dirty="0"/>
          </a:p>
        </p:txBody>
      </p:sp>
      <p:sp>
        <p:nvSpPr>
          <p:cNvPr id="411" name="Google Shape;411;p69"/>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52"/>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Source of Funds (SOF)</a:t>
            </a:r>
            <a:endParaRPr/>
          </a:p>
        </p:txBody>
      </p:sp>
      <p:sp>
        <p:nvSpPr>
          <p:cNvPr id="301" name="Google Shape;301;p52"/>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342900" indent="-342900"/>
            <a:r>
              <a:rPr lang="en-US"/>
              <a:t>SOF 6702: IDEA Part B 611 3-21</a:t>
            </a:r>
          </a:p>
          <a:p>
            <a:pPr marL="0" indent="0">
              <a:buNone/>
            </a:pPr>
            <a:endParaRPr lang="en-US" dirty="0"/>
          </a:p>
          <a:p>
            <a:pPr marL="342900" indent="-342900"/>
            <a:r>
              <a:rPr lang="en-US"/>
              <a:t>SOF 6710: IDEA Part B 619 3-5</a:t>
            </a:r>
          </a:p>
          <a:p>
            <a:pPr marL="0" indent="0">
              <a:buNone/>
            </a:pPr>
            <a:endParaRPr lang="en-US" dirty="0"/>
          </a:p>
          <a:p>
            <a:pPr marL="342900" indent="-342900"/>
            <a:r>
              <a:rPr lang="en-US"/>
              <a:t>SOF 2262: State Preschool</a:t>
            </a:r>
          </a:p>
          <a:p>
            <a:pPr marL="0" indent="0">
              <a:buNone/>
            </a:pPr>
            <a:endParaRPr lang="en-US" dirty="0"/>
          </a:p>
          <a:p>
            <a:pPr marL="342900" indent="-342900"/>
            <a:r>
              <a:rPr lang="en-US" dirty="0"/>
              <a:t>SOF 2240: Special Education </a:t>
            </a:r>
            <a:r>
              <a:rPr lang="en-US"/>
              <a:t>Supervisor Reimbursement</a:t>
            </a:r>
          </a:p>
          <a:p>
            <a:pPr marL="0" indent="0">
              <a:buNone/>
            </a:pPr>
            <a:endParaRPr lang="en-US" dirty="0"/>
          </a:p>
          <a:p>
            <a:pPr marL="342900" indent="-342900"/>
            <a:r>
              <a:rPr lang="en-US" dirty="0"/>
              <a:t>SOF 2244: Extended School Year </a:t>
            </a:r>
            <a:r>
              <a:rPr lang="en-US"/>
              <a:t>Reimbursement</a:t>
            </a:r>
          </a:p>
          <a:p>
            <a:pPr marL="0" indent="0">
              <a:buNone/>
            </a:pPr>
            <a:endParaRPr lang="en-US" dirty="0"/>
          </a:p>
          <a:p>
            <a:pPr marL="342900" indent="-342900"/>
            <a:r>
              <a:rPr lang="en-US"/>
              <a:t>SOF 2265: High-Cost Occurrence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67"/>
          <p:cNvSpPr txBox="1">
            <a:spLocks noGrp="1"/>
          </p:cNvSpPr>
          <p:nvPr>
            <p:ph type="ctrTitle"/>
          </p:nvPr>
        </p:nvSpPr>
        <p:spPr>
          <a:xfrm>
            <a:off x="0" y="731456"/>
            <a:ext cx="9144000" cy="22860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US" dirty="0"/>
              <a:t>Maintenance of Effort</a:t>
            </a:r>
            <a:endParaRPr dirty="0"/>
          </a:p>
        </p:txBody>
      </p:sp>
      <p:sp>
        <p:nvSpPr>
          <p:cNvPr id="399" name="Google Shape;399;p67"/>
          <p:cNvSpPr txBox="1">
            <a:spLocks noGrp="1"/>
          </p:cNvSpPr>
          <p:nvPr>
            <p:ph type="subTitle" idx="1"/>
          </p:nvPr>
        </p:nvSpPr>
        <p:spPr>
          <a:xfrm>
            <a:off x="0" y="3017520"/>
            <a:ext cx="9144000" cy="914400"/>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ummit Slideshow with Textures">
  <a:themeElements>
    <a:clrScheme name="ADE Summit">
      <a:dk1>
        <a:srgbClr val="283371"/>
      </a:dk1>
      <a:lt1>
        <a:srgbClr val="B0CB3E"/>
      </a:lt1>
      <a:dk2>
        <a:srgbClr val="555555"/>
      </a:dk2>
      <a:lt2>
        <a:srgbClr val="FFDE17"/>
      </a:lt2>
      <a:accent1>
        <a:srgbClr val="9AA3D4"/>
      </a:accent1>
      <a:accent2>
        <a:srgbClr val="CFE18C"/>
      </a:accent2>
      <a:accent3>
        <a:srgbClr val="ADADAD"/>
      </a:accent3>
      <a:accent4>
        <a:srgbClr val="FFF093"/>
      </a:accent4>
      <a:accent5>
        <a:srgbClr val="EEEEEE"/>
      </a:accent5>
      <a:accent6>
        <a:srgbClr val="333333"/>
      </a:accent6>
      <a:hlink>
        <a:srgbClr val="53C0E9"/>
      </a:hlink>
      <a:folHlink>
        <a:srgbClr val="53C0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142</Words>
  <Application>Microsoft Office PowerPoint</Application>
  <PresentationFormat>On-screen Show (16:9)</PresentationFormat>
  <Paragraphs>30</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Summit Slideshow with Textures</vt:lpstr>
      <vt:lpstr>SPED Finance 101</vt:lpstr>
      <vt:lpstr>AGENDA</vt:lpstr>
      <vt:lpstr>Key Special Education Finance Terms</vt:lpstr>
      <vt:lpstr>Key Terms</vt:lpstr>
      <vt:lpstr>Key Terms</vt:lpstr>
      <vt:lpstr>Key Terms</vt:lpstr>
      <vt:lpstr>Source of Funds</vt:lpstr>
      <vt:lpstr>Source of Funds (SOF)</vt:lpstr>
      <vt:lpstr>Maintenance of Effort</vt:lpstr>
      <vt:lpstr>MOE</vt:lpstr>
      <vt:lpstr>MOE Test</vt:lpstr>
      <vt:lpstr>MOE</vt:lpstr>
      <vt:lpstr>MOE</vt:lpstr>
      <vt:lpstr>Private School Proportionate Share</vt:lpstr>
      <vt:lpstr>Private School Proportionate Share (PSPS)</vt:lpstr>
      <vt:lpstr>Private School Proportionate Share (PSPS)</vt:lpstr>
      <vt:lpstr>Private School Proportionate Share (PSPS)</vt:lpstr>
      <vt:lpstr>Comprehensive Coordinated Early Intervening Services (CCEIS)</vt:lpstr>
      <vt:lpstr>CCEIS</vt:lpstr>
      <vt:lpstr>CCEIS</vt:lpstr>
      <vt:lpstr>CCEIS</vt:lpstr>
      <vt:lpstr>High-Cost Occurrence (HCO)</vt:lpstr>
      <vt:lpstr>HCO</vt:lpstr>
      <vt:lpstr>HCO</vt:lpstr>
      <vt:lpstr>HCO</vt:lpstr>
      <vt:lpstr>Allowability</vt:lpstr>
      <vt:lpstr>Allowability</vt:lpstr>
      <vt:lpstr>Key Resources</vt:lpstr>
      <vt:lpstr>Key Resources</vt:lpstr>
      <vt:lpstr>Questions</vt:lpstr>
      <vt:lpstr>Contacts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Josh O. Hart (ADE)</dc:creator>
  <cp:lastModifiedBy>Josh O. Hart (ADE)</cp:lastModifiedBy>
  <cp:revision>567</cp:revision>
  <dcterms:modified xsi:type="dcterms:W3CDTF">2026-07-15T11:00:13Z</dcterms:modified>
</cp:coreProperties>
</file>