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7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8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9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20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21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22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theme/theme23.xml" ContentType="application/vnd.openxmlformats-officedocument.theme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4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5.xml" ContentType="application/vnd.openxmlformats-officedocument.them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26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27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theme/theme28.xml" ContentType="application/vnd.openxmlformats-officedocument.theme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theme/theme29.xml" ContentType="application/vnd.openxmlformats-officedocument.theme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theme/theme30.xml" ContentType="application/vnd.openxmlformats-officedocument.theme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theme/theme31.xml" ContentType="application/vnd.openxmlformats-officedocument.theme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theme/theme32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theme/theme33.xml" ContentType="application/vnd.openxmlformats-officedocument.theme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34.xml" ContentType="application/vnd.openxmlformats-officedocument.theme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theme/theme35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6.xml" ContentType="application/vnd.openxmlformats-officedocument.theme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theme/theme37.xml" ContentType="application/vnd.openxmlformats-officedocument.theme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theme/theme38.xml" ContentType="application/vnd.openxmlformats-officedocument.theme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theme/theme39.xml" ContentType="application/vnd.openxmlformats-officedocument.theme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theme/theme40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theme/theme41.xml" ContentType="application/vnd.openxmlformats-officedocument.theme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42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43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theme/theme44.xml" ContentType="application/vnd.openxmlformats-officedocument.theme+xml"/>
  <Override PartName="/ppt/theme/theme4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  <p:sldMasterId id="2147483666" r:id="rId19"/>
    <p:sldMasterId id="2147483667" r:id="rId20"/>
    <p:sldMasterId id="2147483668" r:id="rId21"/>
    <p:sldMasterId id="2147483669" r:id="rId22"/>
    <p:sldMasterId id="2147483670" r:id="rId23"/>
    <p:sldMasterId id="2147483671" r:id="rId24"/>
    <p:sldMasterId id="2147483672" r:id="rId25"/>
    <p:sldMasterId id="2147483673" r:id="rId26"/>
    <p:sldMasterId id="2147483674" r:id="rId27"/>
    <p:sldMasterId id="2147483675" r:id="rId28"/>
    <p:sldMasterId id="2147483676" r:id="rId29"/>
    <p:sldMasterId id="2147483677" r:id="rId30"/>
    <p:sldMasterId id="2147483678" r:id="rId31"/>
    <p:sldMasterId id="2147483679" r:id="rId32"/>
    <p:sldMasterId id="2147483680" r:id="rId33"/>
    <p:sldMasterId id="2147483681" r:id="rId34"/>
    <p:sldMasterId id="2147483682" r:id="rId35"/>
    <p:sldMasterId id="2147483683" r:id="rId36"/>
    <p:sldMasterId id="2147483684" r:id="rId37"/>
    <p:sldMasterId id="2147483685" r:id="rId38"/>
    <p:sldMasterId id="2147483686" r:id="rId39"/>
    <p:sldMasterId id="2147483687" r:id="rId40"/>
    <p:sldMasterId id="2147483688" r:id="rId41"/>
    <p:sldMasterId id="2147483689" r:id="rId42"/>
    <p:sldMasterId id="2147483690" r:id="rId43"/>
    <p:sldMasterId id="2147483691" r:id="rId44"/>
  </p:sldMasterIdLst>
  <p:notesMasterIdLst>
    <p:notesMasterId r:id="rId68"/>
  </p:notesMasterIdLst>
  <p:sldIdLst>
    <p:sldId id="256" r:id="rId45"/>
    <p:sldId id="257" r:id="rId46"/>
    <p:sldId id="278" r:id="rId47"/>
    <p:sldId id="258" r:id="rId48"/>
    <p:sldId id="259" r:id="rId49"/>
    <p:sldId id="260" r:id="rId50"/>
    <p:sldId id="261" r:id="rId51"/>
    <p:sldId id="262" r:id="rId52"/>
    <p:sldId id="263" r:id="rId53"/>
    <p:sldId id="264" r:id="rId54"/>
    <p:sldId id="265" r:id="rId55"/>
    <p:sldId id="266" r:id="rId56"/>
    <p:sldId id="267" r:id="rId57"/>
    <p:sldId id="268" r:id="rId58"/>
    <p:sldId id="269" r:id="rId59"/>
    <p:sldId id="270" r:id="rId60"/>
    <p:sldId id="271" r:id="rId61"/>
    <p:sldId id="272" r:id="rId62"/>
    <p:sldId id="273" r:id="rId63"/>
    <p:sldId id="274" r:id="rId64"/>
    <p:sldId id="275" r:id="rId65"/>
    <p:sldId id="276" r:id="rId66"/>
    <p:sldId id="277" r:id="rId67"/>
  </p:sldIdLst>
  <p:sldSz cx="9144000" cy="5143500" type="screen16x9"/>
  <p:notesSz cx="7772400" cy="10058400"/>
  <p:defaultTextStyle>
    <a:defPPr>
      <a:defRPr lang="en-GB"/>
    </a:defPPr>
    <a:lvl1pPr algn="l" rtl="0" fontAlgn="base" hangingPunct="0">
      <a:lnSpc>
        <a:spcPct val="8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1pPr>
    <a:lvl2pPr marL="742950" indent="-285750" algn="l" rtl="0" fontAlgn="base" hangingPunct="0">
      <a:lnSpc>
        <a:spcPct val="8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2pPr>
    <a:lvl3pPr marL="1143000" indent="-228600" algn="l" rtl="0" fontAlgn="base" hangingPunct="0">
      <a:lnSpc>
        <a:spcPct val="8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3pPr>
    <a:lvl4pPr marL="1600200" indent="-228600" algn="l" rtl="0" fontAlgn="base" hangingPunct="0">
      <a:lnSpc>
        <a:spcPct val="8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4pPr>
    <a:lvl5pPr marL="2057400" indent="-228600" algn="l" rtl="0" fontAlgn="base" hangingPunct="0">
      <a:lnSpc>
        <a:spcPct val="8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Noto Sans SC Regular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88" y="5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47" Type="http://schemas.openxmlformats.org/officeDocument/2006/relationships/slide" Target="slides/slide3.xml"/><Relationship Id="rId63" Type="http://schemas.openxmlformats.org/officeDocument/2006/relationships/slide" Target="slides/slide19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" Target="slides/slide1.xml"/><Relationship Id="rId53" Type="http://schemas.openxmlformats.org/officeDocument/2006/relationships/slide" Target="slides/slide9.xml"/><Relationship Id="rId58" Type="http://schemas.openxmlformats.org/officeDocument/2006/relationships/slide" Target="slides/slide14.xml"/><Relationship Id="rId66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17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" Target="slides/slide4.xml"/><Relationship Id="rId56" Type="http://schemas.openxmlformats.org/officeDocument/2006/relationships/slide" Target="slides/slide12.xml"/><Relationship Id="rId64" Type="http://schemas.openxmlformats.org/officeDocument/2006/relationships/slide" Target="slides/slide20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7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2.xml"/><Relationship Id="rId59" Type="http://schemas.openxmlformats.org/officeDocument/2006/relationships/slide" Target="slides/slide15.xml"/><Relationship Id="rId67" Type="http://schemas.openxmlformats.org/officeDocument/2006/relationships/slide" Target="slides/slide23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10.xml"/><Relationship Id="rId62" Type="http://schemas.openxmlformats.org/officeDocument/2006/relationships/slide" Target="slides/slide18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5.xml"/><Relationship Id="rId57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" Target="slides/slide8.xml"/><Relationship Id="rId60" Type="http://schemas.openxmlformats.org/officeDocument/2006/relationships/slide" Target="slides/slide16.xml"/><Relationship Id="rId65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6.xml"/><Relationship Id="rId55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28F9C8E3-22C2-1D22-BB31-54640D5ACF31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763588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3222EC2A-240B-9E57-CE9C-F03F2741EFE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C93E3F16-DBBB-31D5-0CF7-5CF0A148703C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DF8E1C28-ACD0-7F4C-44EB-F762D60D712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BA07CBA8-60BC-C25E-C799-92415ED8E39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46086" name="Rectangle 6">
            <a:extLst>
              <a:ext uri="{FF2B5EF4-FFF2-40B4-BE49-F238E27FC236}">
                <a16:creationId xmlns:a16="http://schemas.microsoft.com/office/drawing/2014/main" id="{A9CD4DF0-C128-C7B7-C37E-01505C2AE46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cs typeface="DejaVu Sans" charset="0"/>
              </a:defRPr>
            </a:lvl1pPr>
          </a:lstStyle>
          <a:p>
            <a:fld id="{96BF2E3F-AD11-485F-A422-12E2E94F310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45905D40-0BA8-C910-0359-C203F2A0B32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560465-711E-4336-9AC7-21EC6B90B6A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9633" name="Rectangle 1">
            <a:extLst>
              <a:ext uri="{FF2B5EF4-FFF2-40B4-BE49-F238E27FC236}">
                <a16:creationId xmlns:a16="http://schemas.microsoft.com/office/drawing/2014/main" id="{A77F7FF7-3CDE-AACF-690D-581B156532D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C91F509F-29A5-B542-A87A-2EA894BAF57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B3E1FF2D-3713-E7AB-6B63-A839284EDBF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8BF3F6-D540-4402-BDE9-409158DEBA1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78849" name="Rectangle 1">
            <a:extLst>
              <a:ext uri="{FF2B5EF4-FFF2-40B4-BE49-F238E27FC236}">
                <a16:creationId xmlns:a16="http://schemas.microsoft.com/office/drawing/2014/main" id="{8211C70D-4A6F-1790-839B-3EF5F18B16E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8F8FE943-E214-7509-E085-6CC946F0F5E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620F993C-5C1D-356A-A79B-136CF3565C1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62C8ED7-01C4-4C41-ACDB-980FB7045E82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79873" name="Rectangle 1">
            <a:extLst>
              <a:ext uri="{FF2B5EF4-FFF2-40B4-BE49-F238E27FC236}">
                <a16:creationId xmlns:a16="http://schemas.microsoft.com/office/drawing/2014/main" id="{F9FF6B37-5796-F65F-F16E-2CFAE406575B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8FB1FE6E-B07B-BC7C-64EF-3BD93C7F958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2E5B4674-7A58-C4D2-7D1F-EDCDF68A03F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A340EF3-1F09-40BC-B608-FAC5F7571282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80897" name="Rectangle 1">
            <a:extLst>
              <a:ext uri="{FF2B5EF4-FFF2-40B4-BE49-F238E27FC236}">
                <a16:creationId xmlns:a16="http://schemas.microsoft.com/office/drawing/2014/main" id="{A42AA518-A56F-F528-6B8B-738CDAB445C4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FABE5E6F-5FB7-EAB4-C0EF-B52469F6C53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658B15C5-6BC5-1E40-0714-F95231EC5CC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094F07-A0A2-4C94-B8E4-5045CA5C64F4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1921" name="Rectangle 1">
            <a:extLst>
              <a:ext uri="{FF2B5EF4-FFF2-40B4-BE49-F238E27FC236}">
                <a16:creationId xmlns:a16="http://schemas.microsoft.com/office/drawing/2014/main" id="{7A517153-32E5-F502-262A-50EFC4EB4FE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40E7D91E-944F-0703-E349-FE06A595E83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204C5400-791E-99ED-2130-DF93A309241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15C991-063C-4A9C-B8F0-F0C560348C8C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82945" name="Rectangle 1">
            <a:extLst>
              <a:ext uri="{FF2B5EF4-FFF2-40B4-BE49-F238E27FC236}">
                <a16:creationId xmlns:a16="http://schemas.microsoft.com/office/drawing/2014/main" id="{B2A4C9F6-C645-8C3E-DC27-D5DFFC8130F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F29D70D-1FCB-E5A1-F9BB-A30BF3A2657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1DD4C91-4864-AF25-4001-B650379907D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6B5632-4A49-4169-89EF-45D0F09DE4BF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83969" name="Rectangle 1">
            <a:extLst>
              <a:ext uri="{FF2B5EF4-FFF2-40B4-BE49-F238E27FC236}">
                <a16:creationId xmlns:a16="http://schemas.microsoft.com/office/drawing/2014/main" id="{F397E85C-C331-1870-E931-D0836505E85D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A0A5AE6E-402A-4F0F-7A6F-3907605621C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C50AB3DA-2E95-E366-0DB3-68FB3A79700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B249E3-DB26-4DF0-BA0C-9A2A3F4F3B5B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84993" name="Rectangle 1">
            <a:extLst>
              <a:ext uri="{FF2B5EF4-FFF2-40B4-BE49-F238E27FC236}">
                <a16:creationId xmlns:a16="http://schemas.microsoft.com/office/drawing/2014/main" id="{71329857-64C3-E7B9-ED45-285B688507EB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E61D0880-187B-0EFC-7CA0-6FE03C9BA8D0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32C78D5F-3615-9260-CE09-2F0BF9572E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17CB5D-08FD-4622-8649-D794B360183C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86017" name="Rectangle 1">
            <a:extLst>
              <a:ext uri="{FF2B5EF4-FFF2-40B4-BE49-F238E27FC236}">
                <a16:creationId xmlns:a16="http://schemas.microsoft.com/office/drawing/2014/main" id="{DCF95C13-8349-1906-FD70-18D47D37B35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6922D618-7539-7871-E47F-E6D84CF1324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8EA9CB4A-2627-3473-480E-6EF7D8614C4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A4FA229-6FC5-451A-8BC1-FA41E8C8DBB5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87041" name="Rectangle 1">
            <a:extLst>
              <a:ext uri="{FF2B5EF4-FFF2-40B4-BE49-F238E27FC236}">
                <a16:creationId xmlns:a16="http://schemas.microsoft.com/office/drawing/2014/main" id="{EAF30B42-CA42-E832-3B52-C69153D1F39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7224142E-B8AF-2A9D-136E-0A9E028FB50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A042A0DE-C803-BBE4-F37C-3CD9764DE59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B05BF9-DDB2-49DF-BB52-6585FCC1242F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88065" name="Rectangle 1">
            <a:extLst>
              <a:ext uri="{FF2B5EF4-FFF2-40B4-BE49-F238E27FC236}">
                <a16:creationId xmlns:a16="http://schemas.microsoft.com/office/drawing/2014/main" id="{EFD0B54E-5AAB-442E-D0B2-3864E668AE6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BF193701-DEBD-B821-30C6-1C096C56006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AAD5BF2F-B339-CA51-7E45-4B36E807092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97C8520-FD8C-4E1B-9FDF-96FE21DEC6D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0657" name="Rectangle 1">
            <a:extLst>
              <a:ext uri="{FF2B5EF4-FFF2-40B4-BE49-F238E27FC236}">
                <a16:creationId xmlns:a16="http://schemas.microsoft.com/office/drawing/2014/main" id="{6124DD11-45E6-C993-C61B-540D1F89519E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0002FBBE-665D-3FD7-25D8-41E58C0FA21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F586BE10-5A16-048D-F33C-AF510E77F82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E7776C-E8A6-42AF-966D-42C592AD2FDB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89089" name="Rectangle 1">
            <a:extLst>
              <a:ext uri="{FF2B5EF4-FFF2-40B4-BE49-F238E27FC236}">
                <a16:creationId xmlns:a16="http://schemas.microsoft.com/office/drawing/2014/main" id="{D6BEC538-7F4A-359B-ED51-ABDC8FA71D60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9265FA19-0751-206A-FFF0-CF1A41CEE1D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B3DD2089-31C6-1BB8-E65A-F7C6270FC84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FE502E-7056-4B3D-962E-1A352CDF543D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90113" name="Rectangle 1">
            <a:extLst>
              <a:ext uri="{FF2B5EF4-FFF2-40B4-BE49-F238E27FC236}">
                <a16:creationId xmlns:a16="http://schemas.microsoft.com/office/drawing/2014/main" id="{6DC21943-BCA4-B05C-DA4C-131514F83920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66A9E472-C574-2834-615D-B178DB9FBC5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CA15BB0E-BBD5-9DA0-8A9D-EC342ED8021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F17B89-0A48-4043-9794-50416FB3ECF8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91137" name="Rectangle 1">
            <a:extLst>
              <a:ext uri="{FF2B5EF4-FFF2-40B4-BE49-F238E27FC236}">
                <a16:creationId xmlns:a16="http://schemas.microsoft.com/office/drawing/2014/main" id="{C11E0831-A6F9-FB42-7A64-3F2CB2D805B0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0DC8A745-9C8B-F57A-0793-4E057243E44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2ED4D6A4-F007-F497-0232-A0ABB976FD5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D144A7-E664-4A4F-93E6-6BCB5B03540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1681" name="Rectangle 1">
            <a:extLst>
              <a:ext uri="{FF2B5EF4-FFF2-40B4-BE49-F238E27FC236}">
                <a16:creationId xmlns:a16="http://schemas.microsoft.com/office/drawing/2014/main" id="{CC1CFE2E-3122-B07F-E248-D6098121F29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0F52C0E4-BF26-D522-21DF-9E87E0BA71D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E1B5403-02ED-2CFF-338A-A1D07CE7279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FBE1DCD-CBDA-4A7C-A92C-32DDE44E66F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2705" name="Rectangle 1">
            <a:extLst>
              <a:ext uri="{FF2B5EF4-FFF2-40B4-BE49-F238E27FC236}">
                <a16:creationId xmlns:a16="http://schemas.microsoft.com/office/drawing/2014/main" id="{850BA09C-583A-ACD4-2512-DA5B7B6FD4FE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3D439C00-731C-4448-5D9B-4F827FBA4C6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CB3E2334-8571-1E32-3722-ED030ABE6C2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CEF310-9DFA-41C9-921F-16A9A55278F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3729" name="Rectangle 1">
            <a:extLst>
              <a:ext uri="{FF2B5EF4-FFF2-40B4-BE49-F238E27FC236}">
                <a16:creationId xmlns:a16="http://schemas.microsoft.com/office/drawing/2014/main" id="{1536B425-D4BD-C47B-88D5-E976C59F6C7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77ED9271-667A-AB68-5F79-74E041F1359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9EFCED92-B6EB-6F6C-A56F-EEFE10AEB8C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481810-4AF5-489F-8CCC-DEC66A8F2EE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4753" name="Rectangle 1">
            <a:extLst>
              <a:ext uri="{FF2B5EF4-FFF2-40B4-BE49-F238E27FC236}">
                <a16:creationId xmlns:a16="http://schemas.microsoft.com/office/drawing/2014/main" id="{142661B9-0003-9510-7D30-675FDAC6222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E3B46D5C-B8C3-5F11-79EB-ED3FADB397E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49B7CE81-3D46-5333-4537-DBBAFFB30D4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834D13-070A-4855-9EA4-9716C7ACE2C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75777" name="Rectangle 1">
            <a:extLst>
              <a:ext uri="{FF2B5EF4-FFF2-40B4-BE49-F238E27FC236}">
                <a16:creationId xmlns:a16="http://schemas.microsoft.com/office/drawing/2014/main" id="{362242E4-49CF-F711-D3BB-6B4688BB6E5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202F681E-9083-BF47-EF8A-5CCC20CEB0F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51D62A0D-014B-8A37-E18F-7C951711CA3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C56177-370A-42B1-A09E-CAE0714AA1A9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6801" name="Rectangle 1">
            <a:extLst>
              <a:ext uri="{FF2B5EF4-FFF2-40B4-BE49-F238E27FC236}">
                <a16:creationId xmlns:a16="http://schemas.microsoft.com/office/drawing/2014/main" id="{1D247FA7-8839-B626-8B55-6E89961FA44B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B8EDCBB8-9BFA-C551-0537-5909D11D36E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6641A48F-2AD7-AD2F-FDB1-DBBED71EDE2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8CCE24-00A1-4D52-93A0-55111B0937BC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7825" name="Rectangle 1">
            <a:extLst>
              <a:ext uri="{FF2B5EF4-FFF2-40B4-BE49-F238E27FC236}">
                <a16:creationId xmlns:a16="http://schemas.microsoft.com/office/drawing/2014/main" id="{B1577F26-4E05-50C8-E138-0CD691706684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DC6478E3-FAE4-8343-D28D-55EB4F3077C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3F7B-6AAB-DF4E-FF92-75F0F675F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1FC93-2300-0FFB-E604-F93B82F6B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88129-366D-C7DE-8331-1A39A0D5AC3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EB6D30-E9AC-4094-9F21-07046B09D1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08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C84C8-6632-5C42-9788-3DD34892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ED54E-63CA-CA01-159F-7AF66707F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973A6-D169-AC14-2FFC-26566944939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431598A-9C52-4A81-8A44-262F70A6EE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0584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2EDE49-BF61-76E6-79CE-8A13D9436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731838"/>
            <a:ext cx="2284413" cy="3900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73A4B-75B8-C2F9-43CA-C9AC7D5F8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731838"/>
            <a:ext cx="6705600" cy="39004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2AEE6-3097-FB35-A1CF-118E6548697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01B9D8-6F99-4F99-9F30-9F5C5BC0D0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9991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208D-D05E-6C29-FECA-9F37C2471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1CF36-18B0-E4FC-0088-E35DFF9CB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4D7B9-B532-BE4F-D5A4-A51E2F1AE82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47C9AE9-DC7C-4094-81D0-9A5A26B8C0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4643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082F9-2BA0-8FAB-4D65-F27E24D6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7E93C-3284-0725-009D-801903931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F9423-DD9E-FD5B-17E2-33C42FAD781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77C098-68DE-40C1-9D8D-97EA440EDA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648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A74E2-B395-87DA-B298-DB0EBF5D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AF37E-AA6E-1EA7-6440-02490C1DB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BCAB6-E561-83EF-6CFE-E9BC26AFFE3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D47072-27B3-4A86-A681-36AEBCB500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5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0CBA-7FB0-57C6-8531-A309607D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147EE-B904-FA55-A1F9-9D2482CC75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74DD9-2E71-855B-40F2-B7B77DF1E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69DBE-DEF8-79C1-893A-85B7C03188F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2B23FC3-6D15-4C1F-BF52-604B19AFA3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2928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6A827-844D-BD7F-454D-4C28DF19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4A038-736A-9895-905A-A7812E3BB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98181-6C16-54BD-4E2F-0EA53084A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6263D-D8D0-E6EC-F1BB-248A0530D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BD362-7E60-294E-F570-AF47684CF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EAC4E-1E5A-CC4C-2B5E-BB406DE87C2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B79F22-7D93-449F-B841-0E41ACD1D7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1805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8D7E-B67B-17AA-2AF5-BA12038E6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44991-6141-2CA1-8BF6-D4B7627BA9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710F73A-EA5B-4E54-B154-36C3CF97B2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21961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3BFE1A-8E84-1301-3BA2-7A29CD75221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EBD40F9-5A10-4D96-AF4E-39EF36EA5A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6852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B24-2D84-B2E0-9BDA-C96F30FC2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B958B-FAEE-DD5E-5463-09E133CBF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6C7F0-00D9-1BE5-21B9-8AC495F36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868CD0-8753-BC5B-694E-228CCBD5443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4D01A9-F55D-4132-BA9C-D1916BA5B4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189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4961-60F7-6C93-83C6-B529A6C3C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22E6C0-F04A-DF22-84CD-606D150CE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9F377-A514-08F1-02C6-D444393F1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5BB78-81D3-2048-D97D-BBEE195DAEF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23E9EE1-1493-45A0-9AE1-D6389C5380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95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84DEBC-1D75-8A69-C6DC-B1DC1270FD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53188" y="1233488"/>
            <a:ext cx="2062162" cy="3398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223F88-3BA3-E5F3-F073-45DAD00FC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1233488"/>
            <a:ext cx="6035675" cy="3398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4DDDA-BE0F-9CE1-768B-D8E3DD380C9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90606A4-30B4-43F6-A7BA-3BF4514A9F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20991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2A95F-2F21-D907-4C66-661C3A5A3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A0B5D0-115D-483B-6D24-E94F42C74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79747-8530-A589-6A28-2218438B7F2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874C50-C3A4-4A37-8AEF-97535B5C1A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4856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998259-C21E-9B01-4A8C-F1069A84CB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731838"/>
            <a:ext cx="2284413" cy="3900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0195A-E37A-8F47-556E-509B848BD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731838"/>
            <a:ext cx="6705600" cy="39004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6993E-15D7-4D40-4DB9-404B2F2111D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22385C3-B15B-4A81-8C31-512AF420F9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130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C6F64-B54D-15E6-364B-EB8B751D0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32FBC8-4B43-DA1B-E44C-4E8BBADE3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FF1A8-2727-DEE9-A4B6-B0C86C1D3CF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A18AF8-1C7A-4CAE-A05D-17A3EC7250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39521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67FEF-58B8-F10A-763F-A7FDBFCF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78ED1-2E78-7D6A-CEF4-04C1EC368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BDC15-1AE8-5A38-783C-385D563AEB6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C763D4-FA62-4C69-8C7F-3661A8C8B0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22322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5DF5-B838-31DB-5D96-04B98F44B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79165-FB91-3394-E087-BCDB5CDE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0567F-3404-A915-3A13-DF8860BF6A1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C2BC8C-EAE4-420C-BC83-91951DC8A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2660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4769A-12CD-949B-B3B1-01B7368C9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B4C0-36BD-9028-3A73-71B8ABF3B3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7E199-621E-A9F3-90D3-8158E64F2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2CD516-4A36-1408-0FAD-49F23189D48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D2D879-FE76-4865-AAB4-6151CDCD17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2967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CE0B3-F035-4887-3745-55D683F9E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4D478-E1DD-E04F-391A-0F289F843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E6C4C-21B3-8A37-BCF9-81C41F415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B8FA5F-F55C-22F0-3BB8-37DBCA1552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3650C0-83B6-AE3D-240C-B76338890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46B68-8E3D-0A01-8825-686CBF55549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DFBC00-5223-492D-BB46-F0A40310D7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927436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43D2-E5BF-62A7-4391-C5D385B1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B9B86C-A5EC-17C0-8B1F-0E826731644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241455-2F92-4930-86DC-C63DB3D603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5660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D44374-6CF5-1F38-64CF-6BED40DB83D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B17428F-3D64-4652-BC47-268409A62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5994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AE82B-93E5-A02C-6CEF-24F92EDB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00EC4-0D86-3E3D-C830-52323D084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197CF-26BD-C626-8A17-E116359EA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98118-9064-0F10-7292-A83D355A533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621CF2F-F4D0-47EA-AACF-595C054DF7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564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AB0B8-07BE-9A42-7021-204C33FAF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64586-01DB-10C0-A5DC-97F6EFF0A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58866-1D08-33BC-E938-70E5512BE0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4213E79-6F25-4D86-A3D0-A0B83FEF37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71590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512C7-7B05-048E-248D-B95F6501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80A03-355C-B405-1E81-0D51782F07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AFA61-03EB-941F-6391-55F90FB0D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4DAD3-6FB6-C627-9F44-4D09DDCF7D4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02941B6-F215-42CF-ABB8-2571D56347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60910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DB0B3-1BD3-EAED-E272-103031B17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C2ECB-6085-94F0-24B9-F21C0167F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D6279-1B5F-985D-E21F-EA882C62E9A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7EAB874-0EE9-428A-9D9B-83F7835731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1752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20B67E-C10F-5067-0409-9A6E022819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75425" y="1370013"/>
            <a:ext cx="2055813" cy="3262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BF4ADB-6214-8E01-34F4-0F2DB0A69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3225" y="1370013"/>
            <a:ext cx="60198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505C2-06E4-6A30-F13F-A3C83B533EB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1BBE0E-B651-443D-BD42-A83EAB1D9F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701744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8D452-7AFA-C6E5-8E64-A9132160A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26C14-1585-4B15-50F9-6D2D53F58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6D903-A83E-E4D8-864F-66A45596F2A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C6118D2-E8B0-46D4-8935-33E0EAF34D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73584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A4064-BA95-FE86-57FA-851E18DBC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26341-2A18-B9C4-FBA2-F350CC381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C1A49-97F3-58F8-1020-18D6D5B0620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7CDED67-08D6-4E93-BA11-BF579EE0D5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6007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545A-ABB5-B004-2F76-522A94D5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84D66-4B57-27D2-5464-6B42FCF58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E0C1C-C36B-A4AE-41CB-8D8A198F9A4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409336-1DF6-4FB6-BE0D-49A6F9D27A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2496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ED5B-A917-51BA-3D15-6921E81C0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C47A2-55C3-3EA9-029C-EDD494C4D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3325"/>
            <a:ext cx="4037013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DB64A-BCF0-C827-4202-5B87C64B9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203325"/>
            <a:ext cx="4038600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C63C59-1D7D-1A0F-7967-08124A2E603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C8CE00-B570-4AFA-A2C4-2C1CBDB997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34908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078CD-90B4-3221-8168-09BDAF8A8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D9749-7416-847F-34EC-711636A88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E178F8-1D8C-C87C-CA42-A613BB7D5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210531-5437-E5C2-ADA4-3578E63AC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0DA967-36ED-9244-82DD-0CAD82976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2C7D8-F496-D4B7-2738-E60EC52F250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1F96151-D284-43D1-B382-DF042C5C96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75150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26096-8DA5-AB86-EFED-B4C0AE75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2BD378-7B76-8BD1-B045-D803115A54D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0E9B42-5561-4748-9EF7-1F023EF7DD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33740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00D846-F4AB-E254-88A1-657E7FD48E8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0E6B46D-B3A2-41B8-B240-C10319A8C5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406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AA8DF-96DC-0EF6-C2D9-5FB76FCF9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4D96D-5C9A-A1F8-A75D-60855ABDD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BD006-D6A2-55CA-5FBC-C76313271BC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D766D8-EB3F-4CE1-BBB8-CDC3892B5C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759640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80DED-10D9-8149-7E85-4FDD0AE1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83022-794B-7551-9C5E-0142F777A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D0CCB-32BE-768A-22C4-6D50F8C48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C206A6-27B5-E509-1A0F-D2C0A345D39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50E325E-BE7D-4F85-9C81-BCF565A72F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84610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EDBF-B44A-7966-BBE4-98FCFEC55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4FF967-2513-B112-D3E1-C11BE8BC5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D4F48-D4D8-39C4-CCA4-9FDBC6A56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A52DA-227D-418A-03E2-E10EDDAA39E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E28028-C91C-47EA-AF83-404E291232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8353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8436D-E09F-1CB0-2162-841599DD4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17506-6DF2-BCD5-A1E0-1830A2849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D62F8-8512-E673-BC2D-E2BE01C4F84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984D9A-6452-4B2C-A869-BC3B766DDE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87918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F350D-EAA8-DA10-FCD5-D7EB666D9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1203325"/>
            <a:ext cx="2284413" cy="2981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8CA499-8B36-E33C-0DA4-7BBE0CEB2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203325"/>
            <a:ext cx="6705600" cy="2981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86E42-672C-04BB-F18D-1760DAD3AD2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CC96BF-D5BC-42A0-A197-D99315D7AF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6713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0C3EC-AF87-6926-5171-F14D7786D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35240-3B64-0255-391E-12256F439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CA423-B828-1F54-1372-DD4D04564F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0761ED-7FA6-4C00-BA27-1D9FF89C24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9288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B78F-05F7-0DDF-6EF4-38E82780F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C159C-5BDA-F264-504A-144FF91F3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B16CA-362A-0C50-336A-747AA8668D8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53058E-5362-4CCB-B86B-CB337B55A8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4442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CB45F-BF59-35FD-5AAB-0AE3DC16E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DF326-64DA-13A6-D900-5C8230BC2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D414D-1BF8-6724-A8D3-879E2684D25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C8F401-2026-429D-BD87-E347FC9187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87279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751F2-8A52-5B44-A8F2-4CAE5ED05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5D6E6-50FF-739E-E08F-7CC5FB2A5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E820-AE1E-58CD-4713-BB53E7518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A3D5D-59FD-2CD1-4C96-03D3722EF4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C9FC45-9A97-415B-ADF4-34956819D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7752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238B-2971-AB2B-5041-3F8BA031B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98AD8-C830-59F2-33EA-5ABD7BF0F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21A65-6531-51A4-0F21-B15BB2A74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6AA505-A010-D968-352A-B44532B77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EFADAA-B3E0-25B8-46CD-E9D71C9C4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4BAF1-6E5A-DDE8-E578-952C6A9F265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A7F0EA-9746-4A79-89E0-967A5B3697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1458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A9BBE-338F-6EED-3C73-87A72BC9D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E42E51-094D-113D-1CDE-AC9202985AF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C5A043-7787-4581-9EE9-D52705DB10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694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0B8A6-BF5B-42ED-7278-A51EDDAE5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FC0D7-6738-88D0-EB25-A1262DAF8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D0A9B-9247-A7C2-D2BB-2A240A616A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BB471F-868A-496C-9DB6-FA6B113416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93996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265B5E-262B-99AF-0D81-A3D6623CEAE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BFC4D2-220B-4367-9C04-5C754E3671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4990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56253-F83C-CD7F-98C6-BF1261031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3B2CB-BEF2-ECB0-E076-649797AED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BB544-CB91-F8E9-EDE9-44DA918A2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A492C-BBD7-04A5-F804-3D92764484A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F7D3221-0F3E-419D-8433-2F6794276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1019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AD7CE-BD24-7B6E-96A9-8CA292875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D070F3-B197-F28F-7B31-0F52AEF06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63111-365A-D43C-E255-5EFE26598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EB418-62F2-F1D1-B892-C9D8876A72E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BF1379-B6D8-4845-B4E4-8A9A684D16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3386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D0A3-8D15-0F4C-7E8B-4B25DD7F5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ED7CC-8632-233F-3DBC-9AF1130A3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8A107-FE2F-1397-5654-FBAED89314E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B0A815C-D32D-4B76-B036-2B1E58D07E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177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44E59-6256-9DAE-E747-805E5D3C9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1370013"/>
            <a:ext cx="2284413" cy="3262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A0AED-CE72-A83F-B86A-761462210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70013"/>
            <a:ext cx="67056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05812-95A4-D0E7-D6AE-2EE3B7FB1F7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6E6F750-A897-467F-B4F8-A2DF6EC6A0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12863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FDC20-A92A-AAAF-B7F4-61CA6E8AB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780294-709E-93DD-60BC-B0D97592A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E16DE-05C9-2FE3-6A72-C30F9C5952B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25D951-1E74-42BF-BD6A-F3CB44A28D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6521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8B747-5FBC-A138-D435-58AA335C8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3768D-5CCE-BC58-ABCC-A6CDC8E57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F823D-D065-7C01-6B15-4B31737E65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70A909-21EC-4238-9284-D8F8BE811D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00996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3D20C-429F-D9B0-2B92-DBD7B6A56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8C03F-8922-0DF4-EB94-2A7EB318F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44E93-9B9D-38F7-8C13-6524319B754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EB6F67-8BA0-429E-8DE1-F644D1E008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2366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4CDF-1DAA-2BB6-E30F-94781E33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4CCBB-040D-0B40-97A5-13C8795F6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9F662-B59B-19C5-B5EF-C1640DED7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42E8-6B57-E0D2-D9C1-3BE4870D0CE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370E97-BEA0-4499-B690-34F9C5E1D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23565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1FCD-A0D5-DAB9-84C6-9F46D275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F3F2F-0FE2-F2C0-9BDD-52DCCD0B3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62FEF-361F-376D-5072-EEB6626F6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10F892-304A-CF09-BB1A-AA9EE0CAE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45E93-8216-644E-7C2D-4854A582E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99A840-BD2B-D504-9E69-FB6E474A320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3EE433-043E-470B-BCF3-21D99D422A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772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BD43D-BABB-BA55-4A79-241A3B89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C6A7F-6847-B4EB-6C5B-3F0B97E28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9638D-818D-6243-7943-F82D47BA0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36763B-6893-48F4-F8C4-AE1061BB249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794A75B-EDDE-435C-9EE9-1FD7F5FDBB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1939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9DF19-0988-A61F-730E-C06C93E58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6A509-4D51-C54C-FA7F-117150DBD55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332E65-1670-42B0-B196-CC421D9B0E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80656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11E7A6-8DDE-5076-3825-6F9995EC6B1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08A3CF-E814-4C91-A523-AA4BA82708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3095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C4B03-D253-CC25-2542-1C3298337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58511-859C-A533-DA2F-9B1C1F4B3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E7C36-354A-37AC-FC7E-D99B8E57B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7D410-E03D-C4A2-F8CC-537EFE59960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84439A9-554C-467D-AD69-346AC3ED26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7613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BC72-D589-EB18-2E83-E82DB6DF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E93BA1-038B-3B63-BAA6-3F83A528C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769D-996A-4089-F87B-DDF42F987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B7B74-0FCA-1C50-8E6C-D597CD63D1C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C556D7-DFDE-415D-BE6D-356D939508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57174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EDA1B-2829-7915-0869-6EBF61D3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DD578-3FE3-60E9-293A-A7FEA4452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06E67-22B6-F650-167E-AB89EAAA54C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8138ED7-06D3-4277-AB92-E1E4D2FBC0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2027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E626F0-31D2-4663-59A2-A51511868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1370013"/>
            <a:ext cx="2284413" cy="3262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B5764-0831-8C94-0286-6641DA8D1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70013"/>
            <a:ext cx="67056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A7303-61F4-EA24-222C-5CC52958E8A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7576CA-E3B6-4B85-B809-FC0F9AF679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02514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E190-20E8-4E69-F33D-199B61D8B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E9669-1780-9B3B-88A3-D109F0724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A952B-F049-5799-A813-05D94FA4A3F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BEF8935-3E6B-486F-9889-98EC37E49F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48233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6331-B23F-A765-ACDF-7BF32D260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C9848-2FD5-D1EB-5570-240D90D26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B092-3956-283F-DE08-4225851DD00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4746E1E-3EAF-4B55-AC3E-F88B07134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76704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76881-27C8-FBDE-69ED-76982462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B3720-3188-88FB-A696-1E5E6A4FD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F0665-CCD7-D5A4-56AB-DFAE27E4B69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5039E04-BD99-4F9A-9331-E39BE7699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56487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2B56-4F47-3776-40DF-DCFA5A4A3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39DDD-105D-41B8-EE42-C4C1F9DC0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A19966-E512-98EC-EDC3-52A1E71B2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024690-5EE2-9918-EF5F-23174CA0AC3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575D67-DE9A-4D64-8795-1557384A1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690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FD8F5-3D32-DFB4-0069-5A1A56E47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944E0-43C6-1F88-7D42-719565D53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2C622-B4CE-8751-8BA5-0AA0C8FF5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C4B37-015A-A508-55C1-B18139FCE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1C3944-1813-7FE3-97B2-DC4FFC765C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41BAA0-39C6-AA6B-2C86-54CD622AD8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97084F6-AEF4-41A2-A890-0CEC3C8448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1278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C965-86C7-3938-BD26-CBBEC43D2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0F5A8-497D-C77F-0C80-B7CD325BC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B5503-FAD8-FB32-DF6F-640FF8702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76F8DC-F20D-059B-4FBC-E630DC5FD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18FDC1-66B1-66B0-2530-561C9E585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C2659-9C0C-64C5-B47B-1AD7D1E9E09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E1636D-FD81-4A5A-8057-AC5EE75FA5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50926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29A7-264D-DF2B-53F1-BBE87BE3F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C8B0BB-0954-73A0-3340-1DD033CF054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BDDF35-FADC-4C67-9016-434C5205DC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861319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547157-F906-0EA0-24A3-5EE0A270B14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1EF7BA-7FC1-4AB3-8161-0725855573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78452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D4AED-9149-CB1D-598F-C117A8E12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0D57E-F7A9-9DC0-E18A-585DA2CBB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E6800-2D3A-F8B1-7F5F-F3326DB1D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056BC8-D924-26A5-CB9E-55A72E83DF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EA9EF7-0C98-49B7-838B-3DE2C93986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15191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850C3-84C1-F96B-381D-791E1FDB1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C63019-480F-9815-E915-D40C1C653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9E5B5-92BA-1980-96B4-E94E819BB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68A6F-8716-488F-2C6D-B46E5D5995F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0CD6859-BCAC-41A2-B8BB-878E40C302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77826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EF49C-B7A9-B536-FD98-3213C970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F1BE53-E46E-0EED-3A22-E1212371C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FF846-9F7D-04E3-1D46-1B4E92DE01C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1C8FA3-A177-4166-AF02-7CE1F3E35B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89682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096E4A-73EB-4F37-2EFA-471FF6983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1370013"/>
            <a:ext cx="2284413" cy="3262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C2ECF-2132-6A75-AAC2-2B15B836B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70013"/>
            <a:ext cx="67056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19F06-F858-97AF-9B86-8DAEDF7E55F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EDA776-D5A7-4B15-9F95-9ECB90E73B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61185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66F6-25B9-85F8-72F2-761755E21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BDFEC2-5A13-5E2E-3C66-FF7D21EBA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AB926-8F87-A099-ADD2-3E38F68691B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C61ACC-3A7F-47F9-9E73-998927DCC9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853957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79A-493A-8B40-25E5-35EBB619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85883-C51D-8BC8-8C93-49066A1EE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1B2A8-8526-D536-123B-55F7145DE59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27051C-F570-4281-A8AD-B36F254D43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62511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689AE-C8BD-A994-E66D-835E2A48D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0B097-BF49-A259-8E0A-2171BDCD6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79EC7-AB5B-AA9B-C033-CC0B9DCFDE3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9402EB-6D88-4798-943E-772CD94ED2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821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03DA-D840-2606-D3B1-FCD889B2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5DD7B8-C99A-A269-4C0D-85B016F76D4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525B3F-2B62-4ED9-AFBB-9E8C06EC2D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90469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A6852-891F-0159-BE8E-4F7ABCCF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A1BB5-09B7-7763-1A08-182326877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1219200"/>
            <a:ext cx="4186238" cy="3806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09BF9-F78B-8660-25C3-763E2DE66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9788" y="1219200"/>
            <a:ext cx="4186237" cy="3806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197760-7887-5462-73A9-3CD0EE8F23B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D434DF8-C8AA-423E-A468-846D8BDA8A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70753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99EE6-8EF1-5629-959C-8DB31AE3E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FFD5D-B79E-C79B-CAA1-6F0DE736E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DE459F-A63F-997E-E92B-1C6409A18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8C05E-B1ED-96D7-F011-931F1C67F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D56FD3-9923-1786-BF9B-57109D60C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386BB-E7AC-0559-04A6-0ADCC497168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584105-E19D-4AE3-9F23-A3D2932CE8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08217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DF96F-B452-BE02-38DA-A3ACE9EE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04B3C7-9F60-9DCF-1C34-271ADF5D41A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A87A5E4-5B57-46BD-845C-F395AEDEE3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22104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E744A-A07F-487F-AAA9-3D45822A2CC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007FFD-0398-490E-9F20-448C2779FF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013275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16BB-D385-E02B-723E-F72F9D1E9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BBA3E-DE6E-850B-8811-BD2B3DA8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E35A7-6C8E-0043-6C1E-23E601F03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BE427-4044-33F7-41AF-657EDBA9219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85BE74-EA66-4350-B8BF-FB010EE0DE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71856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163E5-F3E1-2817-3443-2AD6629FF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9AA1E8-FAB1-964B-2C88-5C97F2C98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DB42A-AB9C-03A0-E651-0A082D9B7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B21A7-F45C-869E-755E-9F6C773EFCA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A47A95-1338-4F88-9AB5-DB657D35D0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88056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DC7D-BF0F-A90A-110C-498EBB2E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BBF2EA-8961-4A04-029C-4F622FF9B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E4670-42E8-836F-E135-73DFDF47249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F18188F-77F4-49FA-83BC-25E8EACD2C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12782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B006C4-6E92-4AE0-10FF-5C92DD188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7813" y="136525"/>
            <a:ext cx="2208212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F70EDE-F76B-1C72-F5A3-40667E4AC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5413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58D56-CF63-0FB6-5C59-B4363BCBAE1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08FDDC-BC0B-42A1-8477-AEC4C0461E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5497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3B140-F3CA-CC62-2D31-B61EBD873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5B47F-3FEC-06CA-7FDE-1D843F2FB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A7C25-2369-9FB5-63A4-9F6A62FF1CF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4AB662C-DA19-4DD8-BF2F-E05063B78F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74968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E7FE-A0AF-AE12-476F-2DBCB537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292B6-CAA2-DD9A-F9C0-341F65E36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8DDE7-BF72-28E8-95EC-8157B935D28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5ABC9F-9DAE-4441-85FF-5E0228D102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140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7168C5-6D9D-5C5F-7815-C158E5ACECF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FB8B803-EF91-4C57-A4BD-EADF7B5604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9509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59C5B-0963-8130-0469-C5A0FD42D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0247-7BB5-C20F-BD1E-F7655311F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42B6D-D1E7-5C27-433E-7E4EA94DE51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3B3102-3335-4523-B88A-E6889D87BB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814811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798C2-3BD8-C4BE-36B7-E3CF21682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0A007-A709-7525-2973-AADB95BA4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5F1A3-52E3-51FB-59D9-AE3AB80DC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196D77-633C-7463-6959-2D47961361E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515D66-30E0-4E54-A5C5-CB6111EC3C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78647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28E21-902F-B51F-4745-BC492C68E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2AA44-4E7C-8F4E-C702-E4BF4F0A9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C6323-97A6-C383-7F30-FD90D07E3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6CF8E-1E65-092A-AD6F-433359AE6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E6C4B3-4979-E65E-CC4F-7F811B854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122AA-7628-A1CC-AF71-262F5796020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9BB3AA-F563-4E05-8A35-A3A35D0371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71733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95FEA-A5ED-3284-1D19-E9777A16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887828-CF79-3F18-AAB2-84D2B66B628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CE0178C-4D65-4DAC-9DEA-2B223A7B8A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035975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F81846-4819-301C-150A-B8FA72AF3D0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38DCC7-0EA3-4926-8E70-AD768EBDEE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8787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6DAF8-F41B-38EF-7FC8-90F778509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5AE88-3519-D7FB-DD65-FA61D06B6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A6685-209E-097F-3591-FBD198D70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CD9817-5F19-0E8E-D43A-4F05FB5F5A2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BC612F0-CB2A-411A-ACA9-666CC7B8D6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327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7C86-50A9-57B9-3D03-F559C520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D02876-A188-EEFD-6772-98E5333A3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F1B6D-0DD0-0F81-EBA2-D2CA5850B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0565D-F1B8-A7B0-F67D-70774CA4D47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828123-E1D5-421C-8E75-E73E511EA9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3481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8EC0F-4420-B77B-7149-D3E8A6C6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8FA164-8295-993B-84F8-C9B1F4DD6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E4B41-FB5F-8748-BDCB-CF0FE22E60B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35866B-3206-4523-A705-DBE6CD5144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315303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39C30F-0143-1315-383B-C0A2DB9885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9285D0-1F40-A386-A3C9-507DF3108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76B7B-4ECC-9DC2-DC07-BF5B4FEE6D2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E3F0E8-F8D5-4189-80D5-1860479792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56439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D7503-1908-EA2E-21D9-5B55F1FE9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E2071-1FBA-D9C6-636B-F1675DE31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6F849-1BBA-D385-B280-08600E2CADF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3C8C72-2E34-4C18-8993-2B97EC77A3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920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5EA2-2846-719A-F265-B51528063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06CAA-5704-4D08-60CD-8B210270F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B0374-409E-D037-E487-C614CAAC4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C5715-5673-CF0C-89B2-BA09C42510E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62FD173-E03C-4C00-8F75-221C53F2C2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72681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83016-10FC-9354-BE96-48EF2DA09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3FCF2-1F79-77F6-4748-C8657A237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E3A2E-B332-EFC8-C985-501457EC4D2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D359FD-8D8F-441C-8037-3585D760DF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4164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EB87D-7FFF-7DB7-C5A6-44FF7A117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43725-2BED-8D3D-1689-95B7969EF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9FCDC-0964-9CD4-E5FF-9B39A3C41E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EA4D78-AF2E-449C-85F0-AD2C76E66D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75515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F404D-3041-9C40-7B62-BF7AF1B9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DB72E-D688-DEB0-233B-77568B0F5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AA7CB-14D3-EEF6-F770-C82410A8E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E09414-BD91-4291-2F99-C415F633A6B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3B45C7-0949-4041-9A4B-850CFBEE0D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92789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B1FF5-BA92-6DFE-D95D-FA549FE3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A1E15-76CF-F21E-57AD-A4BF0BA7A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8141C-9DD4-A324-9398-45A385716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F48459-C531-CE6A-CED3-58AB14362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FD755-E8ED-DB57-8F34-AD026FF69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4725D3-E334-4E71-343D-07FDF58CF43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1682D6C-E32B-4A21-A19E-DDE9F992A9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090992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4A523-1D96-5F81-70C1-46A8E96B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442CE-4D85-2262-5ADD-A8DB559386D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CF7517-381A-4FB2-8887-2DCB72F736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583644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D2BED1-9E59-1096-80AC-DB22D1E4F04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B13C86-9769-423D-8B65-B5607AFCB4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76916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5D5B-C6AA-12E8-51A2-CCCB8BD7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BB70C-C578-6071-CCB0-0105F193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44C1E-99C6-188B-49AB-612928D0D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F5B9F-4CE0-0BA8-1196-74B61DF917A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E24C0F2-572D-4CC6-8480-1AE16A881B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1872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08EE7-7524-F84E-8760-98D78CBBC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EAF893-89B6-DC10-AB8D-E57AAEF76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34203-09C0-6798-44CC-FB85E2ACD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C1346-A8D9-B747-31A7-8705BBEB7F0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236BD8-4B02-40DA-A07A-CFA13A25D4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12682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40A2-1422-5C57-EB15-0770820CF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34C5A-7969-9FA6-5B95-FA47BFF8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323FD-D33A-AF0C-8CF4-DBA07F7B41C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115564-819F-4AE8-9368-DD69258B90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48025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758B71-8038-7117-6B34-8E7A7E4FBE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37D00-2BCF-5239-7233-D640A748D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D9481-E764-B4A5-5767-79D796CB1A6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351575F-4A31-428C-BE23-EC72389970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47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717D-3FE8-5E83-33CD-F443319A5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A29BD-26A4-AAC8-66A6-28EAAE36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1A1F5-EDD0-CB98-44F0-325ABB7459E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2E2137F-D775-45B7-92A1-25135F27B8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773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70959-CF42-F00B-5BBB-5E9059028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34762A-D243-49C8-E03D-0442015AA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097DB-2854-6209-75F3-0C637832C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B27BA8-4445-2EF7-F76E-C254D3C1E12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6F5472B-2C9A-43C2-80BB-21E948A20B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52943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8194E-361C-3749-FF0F-CFE2867D4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3D14B-3FDC-7D4B-236F-B26AB7B87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10503-82EC-F30E-6C18-EC13DD39D8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1239AE-3D36-4C54-9570-7B4E250BD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8758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2C5D4-8A74-60C7-F29B-24473BE9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8835E-726D-73E0-DF22-F0D33E12A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FE7C0-D42E-EDBD-0545-A4B827AB374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5D129A-4E4C-4416-8610-BF1C575883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64889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F064-B31D-ECD7-9F3D-236A70FFB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2B24E-3448-4AF7-B046-24B8423B1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EBA6B-D3A7-D0B8-53DE-5C8557FC2C4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42FE42B-83EC-4615-941F-798D032587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284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120E-2C74-427E-8875-D6CA667F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47DDC-AD40-74FF-5CEC-95B52EE74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DE8BC-E5BC-AE59-24CF-5C2BA3E87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E02B41-BE1A-35B7-64CC-85B89AA1FD7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D967E5-1BA5-4308-8E21-69C4723FD5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407728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74A0-C78F-6DCA-D16E-F29D9663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482E2-4D5D-F577-2B3E-1FBBF8D10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4390C-FC95-8393-5856-D0024FB50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612EA2-A0E2-AD48-0D78-4EB80E9C59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DEE43-2E94-3611-650D-8DC9FC9F5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3D84C-9529-EECC-9A17-FD6037E7E00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75BD9A5-F241-4117-AC8A-00AA28B4E4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70829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655A4-2385-8D14-1DC0-E45A76F4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270ADE-BE10-8F95-F531-A40421EF59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C59472F-9591-4105-9E34-0CDF289D79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60394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DFC708-30CB-3831-BD01-95ACB242E53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B7F52F-EA5B-4BED-A36E-E14B024F8A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0074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291E2-86D9-594C-5C9E-3889E872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BC862-4D6E-A33C-6CAE-A055AFEDB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B3B00-0E3C-D8E9-7334-7D97E45C8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6BB0E-1E76-5BD1-569D-69CF4E4FBD9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16DB200-683E-4B1E-9653-F905BA602A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77372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32899-BFBC-97ED-A2CA-64945886A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0207D-6EDF-F33C-E0DD-62BADA8F02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E162E-352E-5DF1-AC21-BD7A648E9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E71F1-BF6D-F3E0-B637-3EB7C6753F5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32AFACF-2840-4813-B9DD-902E25E536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01723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A185-3A47-F7E1-E383-02957DC4F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E9166A-76EE-AD3A-58F6-B6E656367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66A69-6C03-CC12-3C92-6826C411DC4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E6F5FE-B7BE-4835-892F-C5F2BFCEF8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113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A7113-4F2C-5A02-6567-A5AF6D9D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2FDA9-21AF-B4F5-50BB-F84965947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F1823-418F-A6AE-8309-BB7ACBD4DB6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327F6C-7F91-4165-B6C1-C415EBFE9A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768091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79F747-1520-1ADA-79B4-FCB4D5136F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D7F1B9-06BE-D52F-4258-99A1B7500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6125C-7745-839E-5497-0B0B6FAEAEF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962084-B073-4A25-9EC1-FADAB8FA0B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32958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5D59E-1F2B-5842-B210-1F881D3F1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87FB9-16D0-ECE2-381E-DB5315DF1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203BC-F9A4-D5E7-0CBF-82A04980B7A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3457EB4-FFC0-491A-9571-3998198A4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702711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C4F16-380A-A852-1741-398625EA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A55A6-A5A3-FB33-F1B2-596E9B4C6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1F51F-D34B-6136-3B4C-0483D2C7F43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4FC44B5-F2E7-4704-A5C5-818531E0CA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92180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43EE-CE81-44A2-498D-53A462CF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15F06-ECEC-E85D-2295-6F049505F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3C5ED-84ED-2809-D764-4899ABB837E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3F3848B-416D-4A5A-BB12-C6C048D3B6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509391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BB55-31C0-4998-5AE4-36B2D7CC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B0371-995D-7352-B4C1-C9897E843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A5BA83-F92B-9242-FD16-5720E4631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C4E44-7D44-7F27-2449-28A0DEF6BE1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EC5AB3-99EB-46AC-8CDC-C2021380C0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73835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62DA3-5304-9573-3994-38BF24B2F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12BEB-1826-EDC5-4224-554FC328E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1DB8C-E82A-E400-A11E-E5312BFF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8B54D5-D4CD-951B-D4A7-B3784CF42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6C3BC-3447-E465-2928-7FC701723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C7E4E-3E82-BE54-D6E9-9D5588C2B8A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B5DFAA-F147-466F-AFDE-24F55DCF5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22172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4669F-0A05-F5DF-9A2A-CB85E20E4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5F7CF7-BDB6-A734-B7DC-9AA5BA5567E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2ED8E2-EE2E-4239-B7FE-B1C7B1FAB9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36535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857BA2-06C9-0DC3-A285-0C30F1F67C1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F8B3E58-B382-439B-91CD-2B8DDCE54D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40619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58B57-DB8A-0B89-999E-E7110829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40599-A5D0-4708-81AE-EA7B0F2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702D6-C213-65F8-C8BF-64533F47F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66CCA-2CF0-0F21-A058-6347AABC5FF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5278696-E285-415C-96C3-CD63C71A5B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18493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06047-6FE5-70F1-9DBE-5A6193F49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052912-1F87-B4EC-CCD7-A09E7456FC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5DFA0-E7CF-E587-83CA-572243CFB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3EC566-4342-7D8C-F62E-64960C93C92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75FFCB-B6D1-4E2E-9C8C-237F56B9C6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905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0EAD0B-8E5E-19C8-D8C7-ED9D52D74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16725" y="1233488"/>
            <a:ext cx="2062163" cy="3398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D12AF-027E-FA8B-101F-4CD6B3C57C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233488"/>
            <a:ext cx="6035675" cy="3398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3876A-EAD4-F3F6-FEAD-B9BB874C58D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EDB2351-9593-445A-B830-B34CB7D893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09070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435C1-31D1-7A2B-861B-B00F02DBE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A4922-E152-96B0-7B8B-F18FB3D20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029AB-D06D-7078-DB4B-BB0BFFDD6A5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868AB9-7989-4261-8812-26FCAC68AC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75434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B4A2A1-9377-6714-05AC-8623CA09C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AB21CA-E2B8-EAC4-7B6C-E0CD9D3E2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19CF1-AB13-4081-F99C-40BDC2AFA55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2634FA3-BADD-473C-B9F4-D6018F678E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22440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FE79F-05FB-1396-BA9E-82402D766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211F5-1412-84B8-4734-00F5DE5B3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5DAEB-8487-87AD-2AF7-C725346EE5B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4657312-07AB-442C-9301-3AC6416D40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34762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27422-52AD-38C2-5BB9-228D6FF25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A2192-1E8A-FD54-7131-95CC0D9D2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E6ED7-C12F-00CA-BC55-94DF94E0DA1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47CE2E-24F8-4233-969A-32DC579B61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36004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8A13-A755-DC97-A8B3-1055136D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1B75E-7514-FFAC-62B2-D3597A1D5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F859C-DBB8-2FD0-468A-FB930389781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125F5A2-6382-467B-819D-8418846BB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29650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0029-71CA-4D12-5BF2-5EB160182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D2011-026E-EE2B-DB79-A21F8EB15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D488CF-0F20-DA5A-6FB0-4FEA82D2C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BE32F-5847-AFBD-4A7E-905D163AF8E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CFB7AEF-7FEE-4675-851C-0B5CBEEBF0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9814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23435-A522-C5F7-D125-9F150541C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92731-0ADF-2CC6-D609-6BAED22E6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0256A-D768-9558-FDEA-C78AF9146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C0057E-33C0-4300-E8FA-F14C522C3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D75A05-EB10-79DF-A06A-89DA69A1D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15605F-78CF-30FE-9269-FBA087F7BE2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7431A1-952A-4BFE-ADAC-16DD1C4291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66285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8BF2-94BD-1CE2-C906-78D9C58A9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6D1312-C98F-35BF-753A-EFB3163DA5A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F6F6A5-E59D-4D83-B782-34A05A37EA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93425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AEA56D-0597-0270-1DDB-DB591DCD736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8AC3AE-9B34-4121-9FC5-551B68C6C3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9384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A644-A953-391F-7894-D5F0C71D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749FB-D537-1FD2-7459-BFD9787C1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402AF-23FC-DA35-7E98-D9A27FCF4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EC1E6-1E9C-4ABB-33F5-3A040A150A9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8BC191-06AA-49FB-871C-5463137D7C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844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9F12-ED73-A985-AF46-AB31C3DE4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466A7-D62C-9AA3-4DE4-C4805057A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6BFFA-9912-2A79-8C4C-B1222091F37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6A4FEB4-24DB-487C-833C-FC6BF7C1A9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9721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5162-C571-F1B2-579F-E2619318C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BEEA57-0C7A-F12D-E60B-63803684E1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62A63-5B62-1AFE-4088-369EEC0E6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4D505-47B7-83C5-CD87-52907092015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F4E8B2-D1EF-4D30-9DE9-7D18904216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2641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A887-6FED-3C5E-AFB3-132F887A1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D088-75E3-3730-A513-1334815D1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10719-CA49-8F1D-2ED3-C3A06356CE4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010275-E340-4296-A3DB-B72CEB487F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797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FF0E9B-91BA-A6A8-E44A-F5E6BDFEE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62B7A5-8098-5CD8-79EE-53BB5C2EB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33EE0-B590-9E53-87D9-8997EFBEFD6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5CE7FF7-ACED-4A75-90A0-24FCA927F3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3471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4C1B-141A-275D-8AD2-25B9DECED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0DDC5-8CED-D2F6-1A73-8A5955A62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FC015-8E42-7CEB-32FE-6D08E679A5E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244FBE-C569-4259-8AB5-028633723E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24988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4059-B57C-5DEC-20FC-2F37664FC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93091-037D-BC6C-EF20-45636E266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758F0-9B15-32F1-AA27-0F7698DF90A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C765D7C-23CA-4995-AA62-1BE512C709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79673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E3297-D8B1-76BA-1900-7FEFED9CD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C9287-B163-4EAF-F94E-D61DE661A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187C2-9F15-1607-51F7-01925FA28AF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404365-0A82-4793-B5A5-6C275E6C80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70246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71D83-9EC0-F591-0B6F-DBD15758B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54555-2335-3582-D155-A6B8901D44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42FA8-7304-5A89-A89A-4C6E246F8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951273-31B5-B5EA-F541-E0608B353C8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5683FB8-4444-4B4A-9F9A-C9A42E1EEB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65090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8077C-61D9-CC76-2A52-EEDC6782D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F288E-EABB-4D70-5B72-2E95E7D51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3ACC5-C76D-DC9F-F8AE-2FD6B7E1D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D0476-F069-A9DC-C99A-5A8716740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CD2F24-0C11-C2C7-3C41-C103E2381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616267-9532-55CF-82BF-D53BE76B632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7B709A-447F-4EF6-9B55-4573A6A0F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22177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D2D7-CFA0-9513-067B-4DC74BEC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574454-654A-DFB6-9CDC-B4525065598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391255-4B40-4A75-9FB0-2D2B7819F2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14957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45C00-919E-728E-5AE4-91C697FD862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3940A3-F6BB-4F9F-9B7D-FE792CA226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313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028A-98D6-4518-83E0-2FE29155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E8204-9A28-98D3-B6BF-96FA0C678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AB3A3-D7C5-684D-7EB0-DEFC4DC1B7A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7032E5-8F75-4DA8-915F-7F85B92DA0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54684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A4EDF-9C7D-DB95-9DB7-9FC2E9D5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F0AE7-4136-C0CE-EDE8-1A2322C4C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2243F-86C3-ACD8-D4DF-2E111EBB5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23988-644B-16B9-9C17-F45AF5527FF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3B8866D-0C56-4358-816C-89E591A0D1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95951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FAA74-1715-680D-479D-E102A34E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CE691C-66A5-32A3-742A-E7F36CC96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AE5FA1-39D4-FB0E-3843-56A3B25FB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2A48D-D183-3EA6-292C-560F9904CFF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2F524B-3670-4533-93BD-83BDC7B48B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77919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AA24D-0111-88BA-E12A-B0E7ACE67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986A53-3DF4-1293-DF88-34B7ADF44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6D8B-537D-5B2E-BE24-68FCECAED58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48E18F-2AC6-49CE-9676-88F66F5D77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43252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B454DA-56DA-6E08-DA63-7BAE0E76D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2C3FA-FBE0-CE86-640C-503C670B6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854B9-FEF1-7E76-F30F-B54EA1697B7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F19F8D-4A96-42F4-A08C-D59E5EF38F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303789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1AEBC-6FFC-1075-8F33-71AAC327E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A43EA-DB85-871E-BF01-034073279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3486E-5D24-428B-882C-0D78386A6FB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70D013E-B899-496C-8320-86C2E40F64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772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50246-6225-E17D-E5ED-B535573D0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DBC10-988C-B262-E768-44F7A91C7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327B2-C63D-1787-AF23-4D8D66FA62A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E871776-AEF0-45AE-AF23-1E927AE998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527824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33F0-E2F9-B581-9B05-FB3AE701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BB18B-C591-BC44-D3F6-5763A8A94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92CD6-9DE1-BE00-212E-1C40F678890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B3DAA96-44BC-47A4-9C3F-79FAC338CF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43219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856FB-1271-03AF-C89F-95711554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B1755-F058-3AA4-4889-698F03DA3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16F5-F4C1-F776-9771-B096C7DAF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D5009-7854-9F26-36BD-1B973233D1C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FAA09FD-2244-4270-A25B-D8BA804CB5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41764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90F5-2C7E-AD0D-30A1-86A1D3C28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4C03-824D-E6C4-E9CE-463CCECA4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2C6D2-8BFC-C373-37DC-C777E509F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247EB-E3B2-4BDB-8CED-8928D2F79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703380-2BB9-AD6C-C63F-F19068EDD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4A005-35AF-D993-ED81-8C9E209D572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6A33122-8938-4803-9BB9-638DD2F569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756176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6A94B-93CF-6FC6-C453-85A85E706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AC8F1-19E7-DC88-9918-52BD5249360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CE6E33B-935D-407E-94DC-06B69B493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7564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C9A1-C22C-6506-4D41-6EBE6786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FD5AC-5075-E60F-C7FA-57563874E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19423-9C89-223D-2DF5-F4989080486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562665B-1139-48D5-95EE-B220978D8F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89172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6F3C4-230F-CBA8-A13A-22E27E068CA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A526CF-7217-46AD-A8D5-565024B8D2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146347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0A720-91AA-EA81-6C37-EA55612D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6508A-9151-44EC-1041-722630262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2A050-91B6-75ED-EDD7-BD5B457DA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698BA-13CD-855B-68FB-DA3391B7965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5512A81-B55A-4F4D-BC39-25B5EEC834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997647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00B05-9C24-EF20-78B8-572CD12E0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784199-A686-6E39-00E0-751F86D6F6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63136-7563-02EE-013D-84E9B0320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63885-11CB-4190-756F-98895478A13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13DEB49-EB92-4128-A5DB-D8800A98FF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45509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5C460-0219-BE04-E47C-BF5A8C215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32266B-726C-C478-8F9C-30EBBB37F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8E8D6-A086-EF46-7A9A-30520EE0DC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19599C-C8A8-4943-B251-74EC8E847A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76162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A7A353-8DD5-A8FB-073C-E9BF6BC2C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FD809-F921-7E45-7D29-7826B7612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6E209-AC61-04B3-BC16-687D132C7C1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634E87B-10D9-40D7-A74A-463989F732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984490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36FE4-1E58-1BA8-B00C-A00F635BF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B48567-8554-AF59-688A-A9FBBBBE4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00A25-11EE-59D1-F898-8F4E1A7F62D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A530D-C885-4E1F-9172-4746CCFFEE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0280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76ADB-4ED0-D18A-ADF6-9DACAA77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2C0C9-CECC-1BF9-0395-6BEB4A0CB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5C71F-5533-7899-BBD7-5A9DDBBDF85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91FB3A-A5AD-4BDF-8DDE-BA9472F53D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35240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99FAE-A700-CDC0-CB0F-F28D8E33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4298C-7ED1-1FA4-1FF7-4D37F1D3A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252A7-7F76-8965-56EA-8158E655E20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A474F1-0FB2-42F5-9E08-AB70ADD00C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080392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DB0C6-E896-B8D1-73AB-4989CAE5E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7DACA-A5AD-770A-4A86-784B32590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3E7EF-5E2A-54FC-1CC1-8BAC83D31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EB319-7E39-2D36-9A43-3D63CBC6D7A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3F556FE-FF34-4EC2-BC66-012ECBA35B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9653003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10AD-8957-B51F-F6DA-27EE6C6AB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7B07B-F2AA-FEEC-03EC-764340CA4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AFD52-F1CF-A38B-6E44-A216BCD7B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088C3-561A-C6D6-56FE-2AE49A453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49CC0-717E-95AE-F95B-8DCFA3764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8B206-D3E4-C832-F7ED-81C03A85794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C78B19D-E806-4182-A90B-5C8912A4DF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25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9AC21-F329-5EA0-5084-95FD9E17C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75829-C167-7490-ECF2-1F07E8E39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E8571-175E-7BF6-88FD-2D87482B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14B817-9C1E-FAB8-C179-395CB86464E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8D39D0-59DC-4C63-B366-2724137B0E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22152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02D64-CE26-2E38-2A2F-F7666016F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715364-CC6B-41E6-1DFA-7599B3DC586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ADFF92-2BC5-4A5B-8E8F-C88D84F886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845748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25CEAB-6768-C17A-EE1D-188F47A289E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FD8BBB7-24C0-46D2-A4D0-4403399E52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48909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A20B-A7E9-117E-81D0-B3F2D9002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52C50-365A-C778-A135-A7BC3A242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A99F6-483E-5A4D-C170-BA5D89301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F1B05-1FA8-B2FD-5711-FCE392745C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D34A08-86F7-4430-AA99-9B23631D22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62392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DB944-BE03-6337-8901-EA952128B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D6FD8-5B8F-A285-25CC-2A6766BFE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F0DF4B-EF2A-1DBF-C176-93F662CA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01E8A-2D50-1E7A-B00A-465893AE2AC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22823F-91FD-43BE-8750-43E84C723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8446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CFD50-F0F8-0BD6-03A6-C3267166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FBB366-D1DE-7E06-F8F6-07F4F70E1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AB238-A975-B4ED-DDB7-C9B00AE35BC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D71BE1-D0B9-49BD-8431-B617BC732E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364086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3FC97D-5655-1484-29FC-2F413C162C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F3612-64B5-9DC0-310E-A830F8ED6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50270-5FC2-6885-A7C6-0430F71A2B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09433A2-3B52-4C11-8B67-B39D96386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051759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8A208-5950-70F7-2F89-056BC3854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A04DC-E33D-12FF-5121-B4BAA1055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0EDB5-C3E5-6DAC-5910-9D046E92C12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4BDF7A-B926-4EF1-9DCE-0A0775CB5E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58438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0034-2F2A-A39A-4CD0-9EFF5F83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A6D2A-B310-C0C7-CF3A-16AB8371F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A73FD-3C3D-441A-A73E-178AB8F322C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CDF8B8-9654-4F51-907B-05010D324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12600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61F1-1EEA-D08D-1781-F10B54BC7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028FD-8B10-2B74-F65D-530AC67E7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89D8B-2F72-983D-CD06-F78FA5D3313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18D7FD-C954-4E0B-AAFA-DC1E06A6D4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915343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6103-2ADC-1E81-8C6B-71589E19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C2DD2-F3E4-CC23-552E-937645945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11456-4DA9-0226-A77C-E94DCD072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FDFC18-84AE-811D-6C86-94E3C52D0B3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AF5633-ACEE-4B95-8836-05E406FA2C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038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2967E-A327-D372-BE9C-571FBE5A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B2FE3-36BA-4012-FCB7-4D5C47F2B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70C27-8C61-0B7C-53EE-7692185A0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62AD5D-551C-162D-0119-0B49E1EAB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FB3D19-33F9-504A-A911-FA7DF97142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774E3-6134-D262-CF53-55873AFA3BB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473D349-CB9B-489E-8ADD-15E08DC78B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85981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99930-39F0-679B-67D4-193BB1E4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C16C6-F967-4695-DD90-9029D35A8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8CD10-337D-D895-2072-495995819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CB8171-BC36-F555-6EC5-AF041F5A1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5E020B-8E27-2460-C68C-774E73BF1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F42F2-FDC9-AEAE-C262-47C1A16BCED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56B4FE7-4484-49D7-80CC-452D3A674A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07341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9D95-9B61-79A6-DC45-D9A41FA3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F17425-38C5-EBEF-DA29-6D3A8D5BE70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884FAA6-F96A-41FE-95F8-3087F236C2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31573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9D460F-33D1-F6BA-CC8A-07E19CB0421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64BD9A-7680-47DC-96B6-0697AF1241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32038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1EBB7-43D0-A0D6-CDA3-FCBC25F15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79CA5-FD72-2749-A0E6-67EF08D89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6DD9A-6CC1-E6D4-C77D-1F745B3B0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37EF32-BE90-8ACC-9B73-6E89252DF00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EB6C79F-99C3-48B1-80D8-0936CFCB9B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407187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C6A3-CC73-004C-0DBF-84E95F53B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D7A205-EE32-6C51-9589-D1E96DB44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982487-FE29-5664-ADEE-9202B30CA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0ECE7-5C1A-F509-7441-97C334185FA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AA8AFE-10DB-4376-AFAF-1632CF7836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73177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6C34E-8C9C-4ADC-FB8B-056C2FC2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6A4D8-DCBE-8259-B1FE-D342F85B1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2A923-A5A8-109D-AEF2-6D182AA617A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D1FE85-4FDF-4148-AC1C-0F02CD71C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74646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5EEBD7-CE2E-AE38-DA6F-9553BD037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A7C2D-C27C-697F-0840-AFD6704A5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A53C8-C093-5D07-208A-468E37194A3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45923C0-C034-4222-9DB1-79A205F424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10335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370A0-BA11-9096-B389-887A7EB9B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18691-D150-74E5-7D1F-12AA5B277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A2B83-8376-F952-FBCB-E95CC8E7A34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270F9AC-DFD6-4BF4-9774-6C407BFA2B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17420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0FAC-988E-1EC2-458A-4B3FD07C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B427-7C28-0F52-72F5-FA3826AEA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DA431-A0B4-C337-6742-3CD61083AB7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735655-0B6B-4E6E-BF50-A3DA2A9426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32273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C4A11-F714-74E4-38A3-F53D8851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9AFE1-E6C5-8E51-D3CF-3E08238C7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0FB9B-AC4B-F021-DB6B-AEEAE40AC03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BD679BC-2164-4D66-9EEE-57E13CE8C8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800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1B93-6B8E-586A-6A07-5A5C320B1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B4F64E-458A-4D3A-B655-47A9F8EEE8D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9B70A39-8BC7-4489-AFB8-CABDF1B17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37126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3A5E-E555-180A-DE1C-B7AC2566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8052A-23B8-F6C9-85C5-847EEB551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5F9C5-2B62-75B4-848C-0D97870E4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1BDDF4-4396-A929-6483-434C0E3C680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A0375B-0E4F-4805-B366-73D59D51EE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34066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684DA-A067-194C-12B9-A4741D3D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7E5B1-975D-6ABA-D410-07A14380E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4B8171-0537-637D-42A9-87C1F6737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DD885-7837-1218-01A9-217396AE9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91873A-BB64-4AB0-23CC-C2E608C447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866012-4A96-2108-B87F-5EC0D203805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2B3F4A-CF12-46E2-8D98-81D5853B2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08107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9152C-2EE5-BC5A-3AF5-C51FF20C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256968-D920-014F-3F55-8BD941FCF6E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FE4826-35FD-4B29-8FA1-1174FAA9B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532258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5A5F79-4083-F101-773C-8BDF112528C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B97C13-A7DA-425C-A818-1B3A5D7B0D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37507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81A5-0AB3-27E1-DC09-D5D8F99D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1BFFD-F22B-1BF3-2055-10EB5D0D0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A43D4-5429-FC8B-F06B-F1F6C26FB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72D2B-0E58-FCD1-F7A1-1DD21429541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0C457D1-AD32-4C49-96C2-8F72C345D2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058906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F4800-97E9-F7AF-1562-ADFCA8E2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E54299-321C-4F70-BA36-B4EAB2A0F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3D1133-3F0A-E43E-03D5-5A4390734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12D58A-BA32-A052-61B7-E58166152C0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5CA12E0-DED1-42A3-B7FC-5D71445F2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23845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12325-3F5C-F1ED-6137-1242D2664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354437-FD57-FB41-0F20-47E03118A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773E1-52CC-B0E7-1C54-15156274EDA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52DD2F-ED2E-40C6-9111-915FFC88A4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22429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227025-B443-2F72-27EC-2B5972FAA6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7B446-A100-497E-8DCE-9C5FA79DB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7ECB9-D60C-DD9A-3C06-EB40B66F2CE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E1F31E-DF24-4824-958B-9B91F71FA6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63787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021CA-5E65-9D3D-F544-4B86C6B13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91A52F-6917-4718-22E2-09CC31F99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EF43C-310F-9123-DE23-4240735A9AB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B16899F-F2BB-4BD6-A8F4-D68FE836C5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811586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1498D-F972-F67C-779B-85502D73D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2B333-44F8-1B8A-4CFB-82E29600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BAD57-323A-770E-06B4-0815F37803B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642168-D04C-4C51-8C25-8EFFEE2BF5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9980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F0F226-2262-A793-90DD-DCAF3F72468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D5C83B-61C5-4168-86BB-F88549854E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3394092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FFB7D-F839-BE2E-6EC2-05067A18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832DD6-5AC7-8622-57CA-D963FFBF2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F9946-0730-6FA9-D132-E9020D9B2E5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BFB2EE6-9EB3-46AB-BA18-0C1D4FF21F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00838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41A1E-D6C5-D5E2-A35E-E0D80EC91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38F5-9900-EE34-C107-742282675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ADAD3-4EFB-1A85-702E-5FCA206A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A0B0F-C596-4F08-0F82-5B55F63408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278E3B-EBC7-4E62-B637-5D2D8FE544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823385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94B1-F78E-0778-319A-7C5DBEB6C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7FD5A-36E1-A58A-4B0F-9DF0A990D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0D91F-3534-9CFC-EA13-913764E2C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DBA001-1C61-6901-724A-3ADF9012D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3DD3E2-E69A-77EE-63DE-45B0FD56C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BB413-78B3-99DF-D88F-D80997AD6E8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A54C8A-CA51-41D3-8898-C716C85C52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78927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CFF3B-DDCE-3E4E-DCD3-48032FFA7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3002F3-F4F9-E720-CEEF-B38EFACB2E2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B8ED9F7-70E1-476F-83FC-3DF5526759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80987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7B5FC5-50EF-747A-1242-85E7DD82414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25ABB7-248D-49C8-BA64-A3CB83BE71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866315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9DC6-D947-C4BE-DF6C-3CDC995FF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4F419-C571-90F3-2F2F-982567770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8BD7CD-37C7-1560-634E-604849637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93C8F-32EB-FB91-B54E-56179778FAB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0FB010-A3D8-469C-B098-04148D4487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24960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8E1F1-80D6-5F97-5F55-5284CC73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09F664-0F7F-C950-544E-36B6856AE2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5C98E-F1D3-7B96-614B-E9C6F3122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BBBAF1-3C73-AA85-1670-F871EE352F5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65352B-95E9-48E4-8C0C-E08904BD64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7183904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4784F-0DBB-04E4-AC2E-5906236CE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AED32-32E4-84D9-462E-D2E719F16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46677-3B04-8D19-8F3B-D4E2B204236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F44E28-7899-4947-ACA6-1903E1860A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9459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73A55C-05C1-5090-38C6-7F32115501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9DFBC-BC82-09C7-CBDA-6985096D6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5CD62-085B-0678-AD19-27758BFB33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F28E7C-021C-4F71-8812-665CEC4218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19082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7D97E-31BC-A257-D0B4-EC683E810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20FAC-4021-BD1E-75EC-7AFCCCC7E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EC55F-41A9-45E9-01E2-43BBB410EF3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0B628B1-3276-44AB-B78F-49BD06D81B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054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CE8F9-2B7E-E70E-420B-BF4EF515C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5350E-F8D0-2CA3-FA53-A35DED29E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2C342-BBC1-75CE-81DB-6A24BE5D668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70FB35B-B156-456F-BE1A-62025A4A0E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298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760F-4234-8F75-3AA4-1F9091A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4B26D-710B-6539-5BBD-134457DCC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6FCFC-F05E-AE99-3AC4-85B88FC31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95672-B8FC-9F5F-130B-230495BB314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35912F-467B-4D97-BE8B-BDABAF691D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939869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DD003-1ECF-291F-6173-5A1DE3B83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4BFD-24BD-B458-E1B3-A1D0EA725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D6245-07CE-37D1-4CCD-FCD25FAF328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E70464-15F9-4C3B-B2A1-170C85278F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655550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61D2-A273-D659-B3D7-8E9CD803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32AF3-CBAE-3367-99F1-246625D13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29EFA-BC76-675B-063F-B406D5B18FA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A8B816-5B71-49E6-B986-D87D66FFFF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6585878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EE20F-4CB1-64C9-F6CA-E4242C67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36F21-5BA3-4CF2-D794-5F6330DF4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1219200"/>
            <a:ext cx="2052638" cy="3806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93243-B276-B02D-53C1-8003395AE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16188" y="1219200"/>
            <a:ext cx="2052637" cy="3806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8DBC3-1994-5C24-2CC6-A2D7A47841E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F48C04-C9B3-4E56-B0A5-104095B40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3276427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326F4-163D-CC0D-5470-EFBA052BC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A608C-3201-7E84-751F-5299F4218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F3BF3-8BEF-E671-B7C0-DA7E03EE6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89820-C5C0-F6D7-05C2-B30904FAA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818E8-AEB0-1838-4706-758C907B31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02EE2-9E58-B0CD-3C42-9814AE0DED8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90BA765-CA3E-41CF-8E3A-871A459660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64310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3939E-1BF4-58C4-DF93-6847FA863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0FF974-7E9E-DBA7-DD9B-73B8908D9D9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91A23B-3975-4DE2-B029-4D678ECA7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128457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F6EBBD-C5A1-BE53-3335-A0AA0878C6C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8A0008-7AC7-42EC-A179-12FE02AB22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687424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09DF3-8FC7-DE30-EA09-29A587D8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2099C-5906-47AB-C670-564181F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F9C02-7E47-9A20-E8C8-3BFD104C0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E911FD-70DA-13B8-E209-159EA4FA3EA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5B439F-9F60-4674-9469-9083CB4C3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25761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BD95B-3CEE-F18E-00ED-779EA0D2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8FBF90-8F6C-6410-953A-798C46DD4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8F051-87B9-7610-3139-C0B534F27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F0E74-96C3-83C6-557F-E24DC75A05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1D5F20-DA5B-4659-AFBD-16F6A46E14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452035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67441-EB88-D2C5-83BF-3048279C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1C507-86DC-565D-AE1A-944ADAACF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601D3-5F5D-6EC8-6699-B84034D355A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8D18E7-47CC-4208-8EAD-BB0FB27E65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378822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25B46-CB59-9760-4080-6820B5DC9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3050" y="136525"/>
            <a:ext cx="2206625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B3FB81-8AC0-3F10-2DA5-6D9A8B77A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065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5D153-82E0-5EE7-AFC5-DB8A0E0243B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B9DF9F-6FF9-4953-A688-C5AAC91AB5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157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0240-0DE1-FA5C-B7A4-5F50A369E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1D8E20-7D87-4DD9-AF11-167F169A19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35A69B-85E4-4717-3E1F-FFC8A2B10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9283A-B5B4-1647-43C6-45FF0DFF8BB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B4DDEF1-37A9-41E0-AD2B-2F401AB22A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471597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2C02B-791C-86B9-C6EC-EAF5ABFFF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B36022-8CFB-34BD-A59D-ADD32A9564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836341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877FE-0131-9958-5E10-4D13ED17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E8DA2-DC07-CBCF-862C-156E411F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486503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70900-ABE8-44E9-1A09-5B021D5FF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00B65-7090-1175-E257-152A6BEB3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90155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BBD3D-8FA3-5939-2963-C0EF7E20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F686-9D9F-5DA6-6705-FB9CDD9BC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3325"/>
            <a:ext cx="4037013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95D84-ADDD-BB75-6CC1-2465D27F8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203325"/>
            <a:ext cx="4038600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6218384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82DD-3982-287C-C5D7-C9901F9D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1DD86-2AF3-8D59-6D06-4E0E1DC93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E4D37-573C-EB85-72B9-FA7A4634E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3E44D0-0524-2279-5749-896034F3E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948856-4E1D-C01D-01AC-FB3CD859F9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029238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94E7A-CF3B-1DA6-7E87-3CBE74EC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1100630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882593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1709-CDB8-71E0-1BD7-66CA6CD89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3BD28-EEED-F6E9-ACD9-B06D0F0B3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57871-253B-41F0-8919-9ACCC9C9C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445872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E0D36-5260-399C-2695-DD2BA68C8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C892F-706A-1019-7378-7C9C4530A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91D21-B406-8AC6-2A9C-64071DB97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135745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B2A6-DBA0-005F-C53F-A05815CF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8CA13-DF85-2E5F-C66B-41D304F57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252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6103F-0F61-C675-3681-85B742FB5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D26706-159C-7BA5-E111-190027C23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8812E-65E3-7842-6F48-F6F68BF5F60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5530A9-5708-4B88-9693-CE65A380C5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3307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268B8-0528-9DA3-5A08-1FF923CF76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136525"/>
            <a:ext cx="2284413" cy="404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AC98A-BEE6-159B-B031-06AAD2B71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705600" cy="404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72055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CB3FE-7276-177F-B2D9-8B8EF0B83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C45D58-0163-81E5-5982-C3E76A494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94F29-02A5-77FF-273E-5F1EFD2589B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6C90B51-EAAB-4730-A2F6-192B9C34A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138297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1D338-0672-0CD4-7958-BFA3576AA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D7BB8-94AF-9903-3A46-7F0C50EEF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93E8F-632F-6E5F-344F-00F3C04D16D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2518B96-5C60-42D6-840A-E88DB060CF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159588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E1046-BB92-1D74-996D-97019D05A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7F905-4CDB-60EE-26D2-3EE828BAC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6404-72B7-424E-C72E-E467D4C9E37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C5F70F-A291-4BC9-9A1B-40FCDE8C4B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442724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1C532-9A10-4D68-6EE1-89545D91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7948D-9524-455D-E7EB-05BD94E7F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4343400"/>
            <a:ext cx="2921000" cy="798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4D2FD8-20BB-5BC9-3AA0-95507E161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02000" y="4343400"/>
            <a:ext cx="2922588" cy="798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A92FD-BAC3-48F6-5B9F-93FABEEE035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02040A8-3447-4D9B-A10D-3EDEB288F6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339477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9DE04-D361-69A9-58BE-702B5D66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FE590-7EA2-47AB-C671-162266F18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CE3FD-43A7-FB2C-54FB-C6FA2DBBD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C7498A-7657-1DC4-6965-B2AE0B57E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3F4BB7-C090-C0EE-E5EC-5822DA295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3D6D1-FF6B-D238-112E-BFA9D04BEFC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480279-010A-4BE2-93F4-CBF3AF9986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99349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20B52-6FB7-335C-529E-E89BC2C3E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4ED11A-8A3C-3275-4585-2BF681D2F1F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E9AA7C-8F4A-488E-AC3C-908DC254DD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30334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39504-0226-29F8-1C55-DCE26E2FC6D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5915D68-C765-4730-B87A-F9790E92D1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80449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71D6-E40C-9B40-2743-7434E15CB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0AA18-3B8B-89DF-B360-BCF3002C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BDF83-63F4-6900-628B-B62A643E1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7CBCF-93F6-80D6-7382-73664EC2847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BF682E2-6EC7-4D64-9322-F35B429A4C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440860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DB881-E1D4-34E8-52CF-69BB10C90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1D1793-C798-316F-EB43-5D63DEE0D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DF057-DFBA-3342-CE14-A52D4DF00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1D421-B7DF-A3E0-7FCE-27CE4D25503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8ABE461-CE9B-4784-8A48-61B92D938F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3633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09EED0-766E-3DB5-843F-7727FD3A6C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16725" y="1233488"/>
            <a:ext cx="2062163" cy="3398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9CF3F6-6508-F5EC-590A-E675243B9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233488"/>
            <a:ext cx="6035675" cy="3398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F6065-0E0A-F6A9-ABB1-0B9C6EC7F60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A019F8F-4A31-4371-A55E-D2C1BF02E0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12485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946A8-1AE3-960A-8528-0F243C2F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BB835C-F321-965C-3DED-DAB701F21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8E281-78D2-A60B-5604-A507377BB7B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B415988-F500-4ED8-9B77-FF36C6AC10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62052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D77860-7700-7A2F-AEFE-88235B006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43663" y="274638"/>
            <a:ext cx="2071687" cy="48672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270724-1FE1-0F5C-5E1E-6339D0977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062663" cy="4867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DEFCB-9355-1FF3-2A82-066FAEA956B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7F3058-99C2-4ECD-9C55-A8647DC59F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139688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14B7-D710-71D2-1FA6-461528102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2E1639-7C66-0C18-BEDA-D2D4B9AC6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48A65-8C84-C587-5E63-E8B14C2D46C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500915-438A-4EAA-80F9-000FB050D7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423371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676E3-C732-C61F-D368-BF39CF40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9FBB8-5A29-580D-0462-F061742F3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3A34C-DA78-876F-7872-8134B176F19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D2566B4-2E9E-4572-B96A-8ED6CBADC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9315338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2069-B52D-BC11-CAC3-E6A1F718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8DC84-722A-73BF-CD6D-F0DBA6FA9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5CD05-7F1E-544D-FF16-41BF77B9F05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5E0DA55-F001-45B4-9A35-7D3DD02159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949798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1D963-8128-2DA4-CA32-DDEFAC94B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3547B-8EFA-A755-B053-210D1A51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4343400"/>
            <a:ext cx="2038350" cy="798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19D02-04BE-4A9E-919B-3F8CEA099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19350" y="4343400"/>
            <a:ext cx="2039938" cy="798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3C58A-9D08-2FAC-C8B2-2E077972126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09770C2-F16C-41BE-B7B5-9619F19A8A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468439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F3E3-D604-BFFC-B2C3-52A84D688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71CC0-87F7-CFED-CD39-B4582ABBB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A9C4F-624B-B90A-78C0-AC029FF5F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5D3424-EDD5-8CC8-9904-FE9897934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C5754E-816A-53AF-CA7C-574E2AA31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0D149-6988-F7A6-F01B-A3BD69DD24F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47FBEA-D721-4406-9F09-4A2B8584C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766619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A515B-9FD8-8979-C312-4B62A071E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54D543-D651-4DC8-1214-4AAFAB34397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CAC3FD-EE4C-4F4D-A153-ABE1C984F3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40851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57AC61-755F-1E00-EE31-244A00F99B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0BD412-44D2-49C8-805F-43E79E0F49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603158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B1836-24C0-EE1C-BD4D-899ECF9CA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3668-30BA-ED3D-F65D-893D4EBB0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04A7D-0642-1C0D-A2D3-6D7314D55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0E04DC-DD4F-26F6-D043-785C45697A1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22D367-F303-4CDE-B895-548184998D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2313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6DCCC-6A42-5422-B9E4-7AE298E31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6ECE5-939F-5031-6C9A-83487AD7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21757-8D8B-77DD-B3BE-6A1A4D29B84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D7CE4D-CD38-4A24-BB6D-C406B1E5DD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5033349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9D2C-FF99-D859-0BF0-C2C5FA92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C76F5-3784-9DFF-8248-30B28BF05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0EC76B-B351-DE91-CBF9-52652FA9B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4F8AC-A46B-C62B-E104-2B73733FE2A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C0AA22-F5B3-47B6-9294-8963464EDF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92736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FCA76-DDEB-1453-2B09-A8BAE8B4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F9D19-72F5-A58E-558B-147633CE0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FB665-11D8-D1D4-F562-845748EEDB9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553469E-B6F8-4B7F-911D-D9F8535976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26682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F452B1-5CDE-48E1-E178-42B621BC4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43663" y="274638"/>
            <a:ext cx="2071687" cy="48672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675356-4D85-4F3B-826C-2DD1B926D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062663" cy="4867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3E27E-7F8F-8065-3ED8-EB3825FCAA0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E98B74-7EE4-4ABF-A61D-18BD1246B5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880241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6889D-7649-E827-983F-2FA241546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12F1A-3D19-FD8D-3F6E-D2FAA0437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FC227-7DE3-E704-A015-3996AEC6A01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DBF9D0-14DA-4FAB-9A77-97747700FD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807535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8475E-7DEA-D299-0F57-1490ECC96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FA945-4486-951E-6DC0-583D484C4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4368A-A968-630E-E584-215BFC92950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48583F-B5E8-402A-95D1-6FAA76D849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904480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DBD5B-3622-B422-CB47-3B94847F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2D09-E0DB-8925-6FF3-DB6D8E23E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F01B0-3802-B944-3CC0-A597DCA9BC7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4AF7AC-D6D6-4255-ABF7-14FE6D1B64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1090267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1B46E-7C2E-D08E-86C9-B1D295551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8AD3E-ED7C-D0DA-19E7-3728A35511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" y="115888"/>
            <a:ext cx="4379913" cy="4913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686DD-B9A2-9CF5-C996-E9B5BC65E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15888"/>
            <a:ext cx="4381500" cy="4913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E6DF6-6006-969F-39C5-1FA0484D236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B63FD-0422-4BAF-8955-AAA9F478C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194748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FF91-7BDF-3CEA-3297-8549FC8B2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40A66-B626-8550-F701-B4CE18D03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D6A8E-A886-6398-7109-A9299B925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0897B0-78EA-7A98-8A87-1ABD8C3F64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8210F0-4316-CCD8-F2DC-1949084903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C265A-64F5-8F5C-804B-BA25C3EAFDE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8CFD42-1BDB-40BD-AB3D-8F790F00A2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46930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90B3-9F00-7DFF-46E1-3AB4DFDBA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FAB481-49A5-1547-E38C-A475B9A2AA4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4E4C30-C50F-4C40-83DA-A773D66B2D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995827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4E591C-8F63-8F20-C054-A7E6D8E63B6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6D8E5B9-64BA-49BC-9A07-D64575875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77598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EA3C-E3AA-DB4F-16EB-F17876AD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2696F-D536-FBFC-82C1-434FAEF62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06B58-70CF-8E84-6D3E-A89B0B0B4DC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B45BBB-E00B-414C-A7C4-368FE6274E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7204328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17DA2-DC55-9A35-8082-201B90FDD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155AE-B99C-0AB9-7E9B-5B9D66BB2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CE5D5-D895-31EB-C25A-6C4F0E60D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BB758B-377E-7E64-BD53-CC560758A7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CE57021-80AD-41D4-821F-4E1E590D7C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956652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F93CD-191B-A9FA-4072-96E31A9C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F1396-4E04-879A-68DB-6123CCD39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59ECF6-AB0C-B724-7CDB-75F4E85EF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24422-7ED8-A1C5-CAAC-A032EB0D58F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1CD5C45-9002-4705-A23B-685C683E40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045144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EFB91-B051-7CE2-F08B-F3018A11D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B7063-2EDF-0E4D-B5C9-7B374E768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C3EF6-3069-2952-EBC7-CB898081DE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459256-2718-4F5E-BED6-173C9C7AFB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938006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21A809-557D-1159-8F10-C791C0AE0A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00850" y="115888"/>
            <a:ext cx="2227263" cy="491331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69C4BD-D844-A3D6-7F99-685AEF8C7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" y="115888"/>
            <a:ext cx="6534150" cy="49133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29239-D037-5C3C-3961-F9EA854C79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7E166B-6355-4713-AAFF-D84586DFE2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0869781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E863-1209-C1BE-BA1A-FC1680DFF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C09D6-BDCF-23A1-EB88-D30A0228A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E056D-5DB5-DAD4-8E86-40D016E3322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1F0934-0AF6-414A-A2B0-E4A7630313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167630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4C8C7-D6B7-6EF4-7E4B-8D6BE6BF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8AFE-CD39-1C9F-3F72-1C25A44D6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22B5C-5189-2CFF-5785-D771EB3FADE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F831C6-4029-4568-8863-51ECCF1DE2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596713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7BB2-878B-A838-05C1-C58EB759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07C7C-8F7B-845D-7E24-5D2ED79B5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0D860-15A8-11CE-E660-DC51E9A4885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CCC6EF-87F6-48CA-A1AA-172E4FD160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407035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4D8D8-2435-1BAC-4185-F8D91570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78C15-58BB-ABF5-A270-3A3B4EBAE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00281-441D-CAE3-D6AF-5BC6B1181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21F0E-9142-CFB1-8F3B-DB4B03FB478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7A79FF-2154-4B6D-A174-8126B1D8CA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408357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2B38-51A4-1FF4-02C0-82C1E89EF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029A4-7F46-935C-DC2C-56CFBB717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0C079-2BE8-3985-6024-8B6571892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8164DD-C7EC-CC2C-7B08-B98EE4DC9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F0F9D-C52E-0C84-2CDA-B73BD0232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17615-9A05-4EED-7C88-94A998B07F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B8CC0B-ABA8-4417-8B69-DD17C1CB2B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828864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750E-4418-6C2C-CF0D-EDE68D30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B332B-4E76-3272-F47B-988B8607BFD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1C032C3-72F2-407A-9F46-5105202F28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203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983B1-36CF-A4DC-4E98-419B7825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F2722-F057-C39C-2B53-FDBBE2F41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5BE58-C0F9-86FE-7713-59DE53ADDA9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4797E46-F3DC-4406-8D7F-4AB25E0DF9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989091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AAEA69-CF3B-4AB7-3C9B-905F34BCD28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7D73B9-C4DD-4DB3-A820-7F06C7450D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466241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E8B46-E32F-1CE7-9528-7C068D8F9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D2B0-588E-2B70-79C7-03A6E28AA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1322D-BFEE-A5AA-D728-6C4B1C018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9BEA1-E340-7FFD-18E8-CA33A57EEA3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BD4CCD-4549-4617-B787-E0C7B06D26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18911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B18B5-FADC-3AC8-715A-C0BE9E3EF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D87A12-448F-27FF-F5B0-0B2B07C547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2D4E8-EAD2-2F43-ADEC-7E2CD31D4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697815-F01F-44BB-FD98-F705945B17F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AA2D2D-6E86-41A0-924F-92579248A6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6566013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2EA0B-C7FA-A2DD-6049-8AF22E4B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0FDE4-F947-5E7E-471F-E9208EC1E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4D7A7-6AB6-5084-CDDB-99334E07F3E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279B616-659F-4722-A242-9CD59EE42A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184444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E90773-FEB5-571F-9286-E90FCE523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20882-10F4-C3A0-BEAD-CE1371693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E1E87-4237-859A-9EA1-5FD0FC9EB1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1640E3-D171-4F22-A627-0690AC36B0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2249211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B0492-137D-0B0E-1EE8-B416B82055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CB5540-52E9-879D-B42D-F5DE2CED3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3067F-48F8-8645-E6A3-B6726C8263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D13004-DE39-48EE-AF3A-3F0D308322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70482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30426-9C0F-D1A9-4B08-403FB91B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82592-5CBD-C195-BD3A-34FB9D1A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372A3-AD53-12B1-F224-C02EA258F93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B099FE-ADDB-4952-AC07-D49DC7C064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018968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9E6C0-C44A-E498-E09E-B36ED3A0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78AF0-E1FB-FDCE-66A2-2D2DCFC73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974F5-D81F-79FE-A543-032C209449E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103543-CBD2-4F2F-A04B-15B3D1A23D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558538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DBED2-5C93-EF2D-AECE-CCA06BEA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79AF5-365E-A67C-AE2E-F866C6586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A4F6A-D45A-C66C-D849-BF023DF8A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3EB26-B6E1-95C5-1796-12F36DF5CEE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D547B1-1DCF-42D1-A2BC-F3DAE7221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6250876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9F553-55F2-C0DC-5E4F-4AE73CD78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7691E-76DC-8306-BA0C-87FEF2692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29365-B5BC-083D-0307-25CC5A296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06E36-16E0-40A1-1673-B4DC17434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D6ED69-DE74-5FA2-EF64-D21C51905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6A813-4DF8-92AA-EDDE-FEA5FE83587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00D97FC-8591-4348-861F-EDFB8E9D6C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3278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46371-831C-4D74-A052-61489203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1FFE-19FC-4B0A-C085-84953AEA0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5DB2B-C648-52C7-0E60-927C96689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F19429-03C5-7D84-F728-CF7A3FE0757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E80B6F-20E0-4016-83ED-465B3C3B0E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090027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AEDFF-0D29-1EC0-570C-175A8EFF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5ACD78-516E-07C3-6E02-6CCDA57B6F5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229485A-3EB4-499F-BA80-4E23A1EF61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452555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BA6B4F-36DB-CC8A-FC95-751945E18DA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FE61B1-9674-4738-AC1F-143527699B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547619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ABAF7-37C2-759E-6FDC-347E9C91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130DD-EF69-1298-1844-A6EFA0D3F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ADD3B-DE64-ADF0-4278-2001EF632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6B3B35-DA1E-C81A-77DE-E13A0463F36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05B781-2418-4E49-8BC0-F090341544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557874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E37C7-5EE2-9CB4-C537-F60BB28F7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42F3E-E1BB-8A47-DC8A-3D160500A4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B6E849-C8EB-E6BE-58CA-E748DD91C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475DC-37DD-719B-86D3-9ED4A82A25C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8529F97-DD9B-443E-B5AE-8D4C5D5080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798382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E711-F160-FF16-5F8F-2D6E92214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D4D031-339A-E0D9-74CC-861C1B4A9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D9790-813C-AF15-0FA7-E2B912D3FBB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43CC2E-DDFD-402B-A1EC-D39E277EEF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572169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DFF477-CE29-FA34-8D85-443A54A5F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0E0E6-433A-467A-405C-98F57FC77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CA23D-9AB0-BBFA-D3A2-7C90877A707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55D8B7-A948-4980-A0F1-36F95BD7D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6072081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06F7-68D2-3D1C-F458-1A056867D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A785F-10A4-7437-0157-DA8F7D402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C0591-AC36-1F10-C1D7-A94C88ECF66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69F97E3-240B-48E6-BA3D-95C7F2BF5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91156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5077-24A1-CEB6-BB1E-AAC7AE5ED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DA67B-0F9C-3BC5-C1AC-10FD0DD85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0198B-8FE2-4988-EF06-AAC55398EFC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5A9BD47-C25B-4EF6-B984-A0B12113EC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8846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DD9EC-EA5D-B92B-0242-B94B0AF2D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62D14-3D6F-F41F-029E-40E881648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82881-4D51-64EE-AD36-DCDB70A05FC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8A73BD8-FEA1-4A3A-9343-11F73E355D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917993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3D932-A34C-E4D8-1E27-AFDA9CAB1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0E13E-0B65-A7B2-C497-E005CAB3D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822325"/>
            <a:ext cx="4186238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DE2CE-F6B1-95C6-B4BB-2D49D9D03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9788" y="822325"/>
            <a:ext cx="4186237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12440-DE8F-291A-F18E-9114B1E098D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52F1972-39BF-494E-A346-6F57F7F651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912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ED695-C85E-09E4-7E78-B8AB3A2DF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976D2-339F-3983-731D-5AE9D2D5C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4AF55-1C88-CAAD-8697-F4CE3BC93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81BFF8-45C5-E07A-514F-7B6811F5B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32092-3758-1579-1AD7-E7E39B0AF0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30570-E92D-655A-9FD0-48DFA4141E9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0484D54-1944-4C2B-B462-AD8648F284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2672924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6746-C638-EC85-0C5D-E9883715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6ACD2-44E6-B3B3-A1B7-C945550CB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F1054-9E94-19AA-ACA6-6B1962834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B2830-4247-1E4A-3866-7ABDE3FA3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A7AA27-0B0E-405D-E0C0-617A58C6A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5B138-BEF6-3D3E-0A43-CD22E5BF1CD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8A7548A-3D73-48F2-894E-2262F04BB4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876672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87A9C-78BF-95FD-2519-B85D444E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CCBBF-B7A8-CAB7-E400-D012BFD4D2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635BDC7-F532-41D7-987C-56E79A85A8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68991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5B2F9B-E68C-52E5-380E-EE3C15D463B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E79960-E09A-4B59-8966-875E1740E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901163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870F-2BB4-9D39-0CBB-DB454E22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A3D8-7791-2248-DD75-E8341E542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E7F22-DA3D-346E-3A66-F36514AD1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997D97-1D16-0BB0-3EE3-1A2DA6F6DA0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035FCE7-6854-4445-AB3B-2C8212C68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97331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27503-568E-4072-56DC-38648769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28CA44-3AF1-F98E-1FBA-DFB0AF0FD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9B4CA-0783-B65E-331A-DA0DBD2EA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CCBBF-6199-BE4B-1C14-6111CA849FB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11BF88-F02A-466E-8F7B-3CEE648EA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585792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6DD27-2C80-30A2-E451-1B936C8C2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A8559-27E0-55C1-1994-2486B7310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9E98B-AFB7-3CE3-A5FF-7F114B85ABE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5C33104-0E10-4403-9531-FED573DDF5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72516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8B97BA-71B1-AAD4-27E3-E91295BEE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7813" y="136525"/>
            <a:ext cx="2208212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D5C85-FEF5-4397-EAC4-DC33C020F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5413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56E32-6B18-8EDC-E6D7-C8CA0B6C09E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88D141-ED8B-453C-8D8B-BB620823E8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0365897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FEC2E-DF26-C542-1189-834741889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C1B9F1-8DEA-132A-62F9-89A2012FA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69F9B-498B-E821-5CC1-C8B31CB3D16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AF6CC12-86E8-417A-A880-6365CA615E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13424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4356C-A443-70AC-C851-193428FF6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D2B98-940F-F96F-FFB7-6FE8004BE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8D754-93FA-B854-82AF-D26E01CFDF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BF138E4-5BD4-4558-B356-E8FBA782B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6662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7D36C-F8F3-C607-CE10-97D8AD90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327F4-9410-396F-F9AB-2839304AF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764F4-AFF6-E0BE-CF80-FF69EF89C18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12087D-64EF-4379-8D1E-1FF1225250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150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CCDD-6EE6-C214-49DB-443E8A9A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EE1B57-9EBA-EAAB-766E-7F6D1E73D19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7D995B-0D17-469A-8961-003E56ABED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26373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DB5A8-3CF3-107F-6DEA-C41F9B058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4CDB8-8076-31FA-97AE-988AA2F2C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822325"/>
            <a:ext cx="4186238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645A3-EDDA-46F0-9596-4759EB24F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9788" y="822325"/>
            <a:ext cx="4186237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248DD8-D3B4-AFCE-B109-CDA1657D5F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9E5B99-26BB-4FF1-AE6D-B269486AAF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17300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C907-94EF-2761-757C-93E007E3C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E8BA1-AB5A-6754-1163-9954F47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47AF-D521-3D29-59B1-7EA1B06BE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30EAFF-0ECA-93A3-ECFF-51B2F6DE4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E011D9-D386-9F06-D5D0-45C228FE0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8DA10-9595-A0BE-D9BE-AE43485217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C283901-23BB-41D1-A830-CDF256B362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1762343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43AD-6AC6-BC4A-825D-7FB98B9F6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45FD98-9ABC-D3AF-20E6-D304F9F2238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F7AAA8-35E6-41C1-9A97-657C169D19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0889453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F38FF9-8AB7-B7AA-F520-A11BF8A164C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2602989-134D-4257-9D69-1B7733E55D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174264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23D3E-5BF7-6CCB-B3BA-8E020E786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49A98-921C-77A0-1EBC-BDBD124B9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F89B98-4379-01AA-FC1C-11CE0405D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77F9B-6A8F-185C-1A06-43846DD13F8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214ECA-2607-4A79-99EB-05D018C75B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38415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427B-A2FB-80C0-55AB-0ABB60E4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14D17C-D6EF-76C6-585B-710010572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C1954-67A8-A9DC-CB59-17A28BCFB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A8E53-4B0E-C87E-4F60-68F8BC3ED7E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A7EEEB4-155C-493C-BBB3-51DC0ECACE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33150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72E59-2FE1-8B3F-A80A-FB686666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8ADECE-4182-9E3B-2FD0-DE4B858FA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CF897-71DA-8B7E-28FA-12BAE1C4D83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1151FB8-B0E4-403C-B120-CF9D3CF0E5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213575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54552-D944-C844-2481-548A33D2A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7813" y="136525"/>
            <a:ext cx="2208212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99B966-C6EB-CDA8-F6A8-BB2354AA1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5413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8F198-287C-EB3E-B4E8-D13C53068AB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C6FAB7-C9D3-4B64-8D4A-36E65C396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764894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396CB-4FB6-AD06-C60D-357766C7A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300EE-B5E2-7453-CA14-649D8A0B0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8417B-E563-0FF3-1418-813EF67409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FBB797-E3B7-440C-8125-D8BCF9CA10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624249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E5634-C2DB-01F6-D3F8-338F8B5B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ADAB-9212-62D1-0CA8-B001C4C1C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714B7-F503-D2EA-7062-E05D7A769DB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7ABEC7-5CD2-4CB5-ADE1-E0E6FC06C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226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87B7B-424D-0F37-2231-F4C32BE5B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AEB5F-0D33-A446-CE11-FAE600CB6F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5FA35A-3DC0-75FC-D9BB-9A3744B4A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23E84-D42E-812C-8C4E-681CEAECEDC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582090-D8CD-479C-AEF6-73B6D2AC23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8094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F573B8-75ED-49BE-1651-BB35DC507EC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F7AE18-F5CF-41A8-8763-1A4FBAAE4B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061843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84710-AF57-FD64-FBE0-4645BAE3E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3EAB7-E59A-6C00-2F7E-40D591A62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A6B23-23AC-0C7E-B55B-A8717CAB0C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6D8E222-CB1E-4AA2-802C-DD641E3320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284634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FCD13-79CF-A6B2-55AE-207B8B2B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2BF41-6C96-A998-0C5E-ABAFE577AE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822325"/>
            <a:ext cx="4186238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C7EC8-FE5C-442D-4977-F2FFB824E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9788" y="822325"/>
            <a:ext cx="4186237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F94F2-B5A4-6F3F-1EC6-0E3068FC2D0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ED4411-27EA-4533-BD0B-0719DFC61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15997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0E3C-213C-A38D-4737-D3E6187C9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53B3D-769C-572F-9E4B-BCBB024F3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552A1-2B58-3D81-D7F1-27852166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FFE1BC-56BB-6DC6-AC35-CC1A8E9F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4AD557-B4FC-D638-FE5F-03416C45E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A308F-D62F-75B8-5FBA-A79291EBFC8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59BC75-3818-4550-9CE2-E0F6D7A3DC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1990146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3CFB5-6C25-9BAF-513C-479BC5C5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2ECB69-3D30-2C57-6AC4-637D21CACAC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F7C6771-7534-491C-ACBA-F0D522A324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8631940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B434A4-4102-5840-301C-0F9BADAC8F0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E260EB-4A98-49D7-B27F-F1A4B01238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574620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41083-E962-3387-E7EA-282F849D6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51CD8-E014-3383-0B83-B76C70780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B5079-D12F-6D21-A610-52ABDD347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0B398-BDE7-E0D7-D9DC-F0B734B83B0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66D43F5-3DC4-43A4-9608-6A397BC939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51794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D4FFB-1BC6-2505-B4F0-EE7D25F1A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DF87FC-21A2-F481-94DC-12A88A311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F87BF-3119-B49C-28ED-0DC2DB959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2828A-6DF0-1073-2EE1-3ABD0384DAB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C657B1-A424-457B-BD7C-8ECFE554F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521178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7782-0534-7F35-835F-78A526799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D6ADCF-A70E-888C-0C17-0BFD2A2E3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027DF-4557-4FAE-CB4A-C3AECFB2EB2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169C62-DA5E-444C-ABCC-961B1DD91C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895555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FF81F7-6E9C-6EE1-17AE-BDF2BAE86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7813" y="136525"/>
            <a:ext cx="2208212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42346-AA74-0D6D-8AE1-67533565D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5413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816B9-C1E4-D674-4BE5-1CDA71045E1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9E177E4-1AD0-4D03-8D69-449D3A204F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2929632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76263-73CA-E32B-AE56-EC4304576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AFE21-1E2A-0900-EEA5-52E0BE434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55C5A-D201-E57C-F5DA-76B5389F6F4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78AB1CD-3BB4-4568-8CC8-55F56619CD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6833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42C35-8573-4239-ABF9-FECCB4938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7182C-988F-CB55-385F-D8CD3045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917ED-0710-A471-381D-2CBAEEE45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C7615A-D05B-680E-ED0F-55BB4F44EBF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80A4CD-6A76-4983-B9FD-DF661179CD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8729199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0C57-22B8-4BC8-68BE-CE53BBF7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6325B-BAD4-E2D8-433C-031EE96A2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75330-8035-2548-8630-AFCE70713DC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4698EE9-115D-4E08-A515-D382B42F25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3422675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80583-AB81-1291-BC99-F0747545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EB58B-EB8E-942E-E07E-36A0B2BE0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707AF-6F1F-4838-42A1-4A5D488D8F9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712A7E-F6BF-4053-8169-44AB37822E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989995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4CB9-DE7B-9FDA-E13D-C1F272441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0BC5D-1A8F-82FD-1F0D-AE8AD47EBB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150" y="822325"/>
            <a:ext cx="4186238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AB72FD-BCBB-A367-B6F7-801CA945F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9788" y="822325"/>
            <a:ext cx="4186237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F97FB1-779C-689B-9D51-B74D9B53D53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698D7B-396B-4E8B-B0EE-622978DA65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34114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66DD4-CA13-89F2-3F56-541741A1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A48ED-C44E-AFE7-E0E5-D805C618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24CEA-9C6C-41BC-C2A6-621A5DDB4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5D39A-E2AE-34B7-4C7F-0EA21B0B8F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9D071-B7C7-1479-0587-888E26A2A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B85EC-B8EC-1761-63BC-5068BD47ADC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8075D3-CAAC-4631-BD3A-4CF71CD39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1085962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98E80-88F3-A3E8-E5F0-6F4E3682B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DE8C69-9D73-D04E-03B9-E038FC1A1F4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6AEF3A-BC81-45EE-BAEB-5A44D79649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33609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9E0715-02BF-6642-0BA9-EAA1D27B3A1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342F3C-99FE-4A09-96B2-859BD4B2D3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9008688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71E22-E1C0-ECCD-8C64-6460F949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BAEA5-DF13-935F-4491-B61B17BAC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F1C09-1227-596E-765C-CC752C6A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59C9B4-4719-10A5-BCBE-07C638CF639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1415F6-A633-430B-8267-7E61C4F41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5110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D29EE-2541-1F86-9BFA-FC6DECAC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0A42D-D233-2E5F-DD5E-4F24CD27F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C9D8C-C8B9-E3D6-343D-AD8E22D42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5EC88-D53B-A56D-8AE0-859C188CED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950D92-6EF2-43CA-A16C-2512D4A9D5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831677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FF22E-79D0-0699-1BD6-15AB54298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63186-788F-02E6-6D6B-C14D9960A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78457-A4B2-257A-0578-97531CE3964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EC17A7-CC81-4E1D-A875-00D616D51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078760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A64995-544E-48F5-B9A7-258D0253F4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7813" y="136525"/>
            <a:ext cx="2208212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BE28A-BE46-44BF-3758-52CC370CC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36525"/>
            <a:ext cx="6475413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CDA1D-F355-7268-6DA0-C211562FA6E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902507-7347-454F-9C16-2BD0D4A62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751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B717-2346-460C-80C6-A663BC8E2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1AB9E3-62D2-3C0D-1374-4CF96A1C4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14454-1DF1-6990-F06D-956496A6A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0D53E-5740-6DE2-BC7C-A8B4627E164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677193-2CF3-41FF-AAE6-91BB479625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074741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EDEE3-8EC5-C4BC-CB92-E1A3DBBBF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1A33E-9B3D-6149-5258-63D5E8428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1C261-6D77-9D13-931A-987C8EB5662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D9261C-B558-4959-A8F0-CAE98A0EA6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740378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E30A2-7671-1837-99FB-57E610E95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2F358-DD06-C57C-67F4-437FE92DC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A1529-BE77-C036-B1E8-08EDCEFEABE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E06C51-7B8E-41FF-A10E-EA1C23E22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4495036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6DE8C-6F66-CFEB-B610-C660989A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27A81-8779-04C0-9CFF-646035B92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1D28B-BF5F-5E3F-904E-D82E09D0526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2040D21-7A13-46C7-86BA-A8E02B8597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397608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AA438-0E34-898B-5743-4BB1DF67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B077B-2728-CA5C-9261-4933A2759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9B91B-7002-1C17-4100-A60B53BA5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A57E9-7279-5F89-0F6C-53EBF3C5D7B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2BBF052-1751-44EA-9C7E-8B6629E408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714111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7D744-0424-8A99-1397-5FB5FFBE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31B34-8CEC-1B69-7531-7347326A1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CBB96-EA09-0253-E565-E2BB2E7B0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940DE5-CA0C-FFC5-8EAC-67BCCDA6E4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09C21-3966-B5F9-3054-61831127A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9D320-8CD0-5D25-CEE9-86FD50A1CE4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4D5D5C-9C71-4EA8-8AB0-DB006F73F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690707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8F2A2-DF5F-2D11-5798-E8FFBC53F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F1AA16-251D-3F5D-F1E4-C07ADFA2913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09F33D-9E2A-4437-8443-583AEA0A3A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05777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73A1F0-C089-4D79-5D80-BF2A7FDFCB5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6819F6-33FB-4D93-AB1E-F57FD481B7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443877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6CB4D-BCC6-8FA0-F58E-78C81809B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2F3D5-95FF-40A4-A093-C76591F8F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F0FDA-0240-8E34-1B4F-22CE4EF61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9787A-8B0D-0B41-C16B-62C1773D68C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B3B689-4E6F-4DA2-8F99-B6F61E55FD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2674067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AE17E-3716-8E22-80EF-A04A4CD63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5515C9-2A0D-52FE-C09A-B11D56545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8FC013-BCAA-88C6-73F9-635100A5A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232BA-1138-3048-6DE8-6C1E61178B2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27525D-4DF0-4144-8F23-50C14CDCC7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318859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E4CDD-BBAD-17C8-CD1D-867EE9512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EB463-C920-A803-007D-C5E465D34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98E5D-0124-51FC-D42C-7EC2C220468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02D7FF-0C33-4964-B1AA-C45EB06B9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2242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8C8E6-90B5-4FA8-DBE6-7B8A42BEE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9BE08-69B8-40E8-5B03-7F23486DC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E6FD9-FDD7-DFD5-58F7-1D5A8A990E5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CF1A0A-FC52-4894-8454-F97ACF9077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333850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E9B131-6469-8663-0FB8-2621079BE2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905D86-3B19-6954-0E37-3F5E0E3F3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E411C-F97E-C525-FA82-C0DD8829F54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DDA4DC-B2EF-4BDA-B26E-663CB0DAEB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836047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E218D-1139-4032-13FA-0352C0196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B462C-8A37-6CAF-EA16-A769B5772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18E9E-F53E-53D2-A3E3-1317E9A4758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9C4465E-837E-4BD3-B847-D352762F82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36346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A8E39-8E3F-DED7-DBE5-F8E4A8B7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6D96B-96D2-4E09-1C22-687648F38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0D1C1-0103-5592-664F-188343CAD0E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672AA2D-2D42-4094-B166-9358A192C0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8837743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B0FF5-5279-BAD3-C573-851BC5090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92536-6883-DD49-D5BB-822ED225D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BAE45-80CB-6593-F654-F4416D8351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8A3F69A-BF13-4A59-9B1D-B2C1EA3E89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13793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38B41-E3E3-D3EB-EA22-E5A3033F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6054D-4411-48EE-5D3C-7BABD77CF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87CA8-978B-3411-78A1-1D8C9610A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99965-37DF-23BF-4874-113CF31DCC6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5FCCE76-FFF2-450D-B4C3-C5D9130912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024683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51763-7085-8E1B-4D2A-9E4184D8F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95C58-CA0E-0B47-1A39-1D95C2411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C3591-356C-FEFC-72FE-0A43020B2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68AD8-92A4-99A9-C80C-E3A1BC72D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97FC1D-B505-9A40-9AB7-CD941EC8E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EBB03-935A-01D6-8559-86F74F4FF79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ACEC2C-DFD7-4AFE-B380-E267C52563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807949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AE94-D67C-5B11-0804-B3F38C55D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1A9607-E7FC-2BFF-10C7-83AB1F03469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002BE15-B1AD-4021-A343-2AAEC2ED10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203182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C54AE-7773-87C1-CDAB-A690D96131A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681CB5-BFC7-47F7-9D69-0E2EEC38D6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1824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8AC63-13EA-D7DA-4F2C-D27711C3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BF4F9-F29E-B4F6-5008-C80B9C2FE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5FD40-A7C5-5892-139C-B2121FD1D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F47A44-454B-B0AB-B1E4-47C83F0FAFE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29FB9D-5E52-4727-96D3-4926CCE9EC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7858049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1701B-E8B4-35AF-95EC-D0A3394E7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5C1DBE-581A-02C3-CACC-509C28FF3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93C999-9984-A9E4-C2CA-0020B6377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6DED5-44A7-7EEE-72B5-3690AF91B26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B035D1-EF68-4BA6-8D1B-4B60D81B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602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33CC43-76F6-DA1E-6810-693302B03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75425" y="1370013"/>
            <a:ext cx="2055813" cy="3262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3BAE39-0784-C677-EC6F-A11564D67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3225" y="1370013"/>
            <a:ext cx="60198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6CC1A-7E85-8B5F-8224-2EBBC0BA453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17A5CF5-06F9-4EC1-B73C-74EF551524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618705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15DFA-2E69-30ED-18C8-8E1ACA005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C635E-9DC0-A835-C865-E311DFF77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94A33-1FA4-E99D-458E-E6E5EAB44C9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15D443-68C8-4F39-A0A3-68D72F706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81972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F652C-2661-558A-1BE0-8BF11EEAB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2DC3CD-4317-17F0-E5D5-36B356BB9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15D1B-A656-59EA-27DF-093B668EA73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6E308C-DBAD-450D-8505-FE1CBC1941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038476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FA1A5-59CA-2B06-ADAA-C0DAA3BE5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5CE8D-E6E8-B451-BC08-3B9A44CC1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0AAD2-A288-AD80-6086-20EB475CECC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16243-BE27-4967-AD95-460AD3C3E8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7589084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CA029-1320-4E6B-B8C9-35097661E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8E6C4-55F5-3A48-0B0C-53AA97E6E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198A7-3D48-6F33-2C9C-61B1E1F47E9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C18D23-3D92-449A-9645-D1223A612F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47929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35799-8D11-9D7D-627D-14257C2EC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39772-7B52-216B-A8B6-A71D2E012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7F713-7543-1772-EB18-1C95932FB66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3F4841-1709-4D8C-9C18-3FEA087A3B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8207632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65195-BF1D-6E9D-77A4-44812828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0777D-E580-C2C7-162C-D66A14EC6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842AD-589A-15D9-5070-77898D046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07EB5-1567-576C-AA7D-9EE80C2845D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488F6F-A656-4CEE-BE87-9269263C8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2700873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D8D73-76E2-D8CD-BC58-1C3AFD15F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BB613-429B-81D8-CD29-9098D431C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EC736D-6592-1BF6-5842-73A11BA2D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9CA62-F113-39FF-1905-68D7B6363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24FEE6-43AC-926E-3F02-18FCEB4A7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6BA0D-8056-8954-0940-C1AFBEF84C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CAD82D-A384-490B-BBB5-DE7EC1E258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472417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BE177-838A-FAA9-D31D-0A78AD8A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009EBB-4E36-013C-4F93-13FC2E40C87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44DECD2-0414-47A2-9267-0CAF0F7CB2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8498313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7BA948-2584-8291-A95E-0533DED3659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EDE25C-98B2-4938-8BD7-12E1F528BC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995218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A3835-729F-8BD3-DB15-BBD973A16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C938F-C714-A014-DAD1-A5D14E371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C7DBD-41AF-35AE-FB78-F9F53DDE6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AE787-2045-0458-3B1B-1EEF62F7E38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6053D5-FCD4-450D-9A9B-36F2AA1E8E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6137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25FC-FBBB-D7AB-3443-E3A117FA2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603DB3-2C32-5135-45E9-754EC5D95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11F88-881A-DA35-805B-A49BFC13299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154EB9-CB5E-42CA-B80F-44C68811CF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868360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284A9-C0B5-428A-B214-C9557ADF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0E58A-1567-DEEB-1797-579D0FAD1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FF079F-C90A-E3A3-E0A1-ACCDF8310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61EFC-A07E-3B88-7272-C324E82D280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9FD4985-F900-4F7F-AB4E-E812BCF2A1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005858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6EF7-C9F1-D960-0B6B-816B3C285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3DE48-5CDD-A9BC-592F-0E71251C0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A4C56-5CE7-46B8-8C77-80E0CC3623F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9FF9C2-7C18-4C2B-BF81-6453B2FF3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14456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EE99F5-212A-B5AF-C8A4-AAAC51F0B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A4C859-AE07-E9C9-9693-4211F203A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9A674-22E2-328A-2179-9B8147C7F9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08E930-4C58-418C-95D3-A86EB2EF4A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110290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9561-0F9A-DF7E-43B2-25CCA6260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288E3-E628-6642-93E8-E76D0A04F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934C8-1AB5-A739-15BF-F3C09DFF9F0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C6BC570-7A04-40CD-8DB9-8CAAED31F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336930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8FA8-A8A3-21E4-818C-859BE074A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E10F1-2ED7-30AE-989D-CF57D3540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947B1-5C74-9A92-3C5D-BD5B453E12C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1AFD458-97A9-491D-8A79-4FBB9DDF0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440762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70A9F-40CE-3987-5E82-2F3EF7EC1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5F632-C94B-5CBB-C880-4FA6512A6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2D3FB-2510-2D0A-695E-3983C1B4421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52C250-ABA7-414D-BCA7-9D0158D71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118517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BF3E-27E4-5E36-2D8A-1356B27C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659FF-0293-AF6A-1490-B375ACA15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7ABD2-C53D-3E10-266F-B973E460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A9D28E-2BBF-33EE-3A2F-AEB9316EC35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3BF0E1-8A2C-4CB1-808C-B2E70DD83C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22689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36E7-E14A-F71E-C9AC-B35EC4938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9E765-187F-AEFC-3FBF-981EA4020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5E64F-F4E0-8370-9531-55FE8D44A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D8E25-9E44-0BF0-2D1D-CAD3E6D5D7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1F97A8-40E9-E4EB-72FE-468E8FB8D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38287-2A91-E4E5-E897-8CAA3902201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EDB8CA-5020-4A78-92B5-9DEC42BEB4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45657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418F-3D68-F769-500D-51E60FC66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72AF53-2FA6-4B39-6A08-B85E30B3E2D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5167B2-2D55-4782-9A44-C154278614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5358192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AF4DC9-C18D-FD2F-D586-B70AC323212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366F7C0-E9E2-46FD-A0E0-0EC5971B46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702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968A6-52FC-6D2D-4068-EA07005F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845F8-2EBB-A912-C7B1-D3A1F4D73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7FCBB-649A-BB44-AD54-3A213733EC9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9CAF9F-8D07-4DD3-B152-91E9B4608F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0571557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15F12-A37F-84D4-7B20-524C996B4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D8EC2-7BCB-F5A0-1D63-60AC0BAC5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D6754-CE1A-59F2-1813-6B1ED8BB8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577207-9EC7-65FE-6A47-C3D15F99A15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C1D21C-5C46-40C0-8155-437E9EC983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8843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2A66F-2EBE-C332-3817-15BC62B1F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AE8E35-F9A1-BD1F-4A2B-29600E7A9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D502D7-ED9D-8049-4968-430073533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D44640-3171-D0FD-9A4D-1C527B002BB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DADA98-AA85-40C8-8214-146ED528FD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40255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0FDF-C560-2F86-1E55-1655C7336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BDF52B-E635-F30D-872B-20888132E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B5087-9260-713E-FAD0-18B3200167A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C1EED5-87F8-4225-9E75-0877C41C8E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2107941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97693-49E4-357A-C9DD-D214CAF14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6DA91-38EE-A721-71A7-790F26291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AB968-4C6F-98E6-259B-E1457F64095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2371BA3-BA2D-4DFB-9FDB-8FD20609BB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267882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3AF9-9E3B-AB0A-339D-934AA3AA2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719E7-71AC-A3F5-992B-09F051A6D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1D92A-7BC1-99C1-3CB8-3FEAC39FE4F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2C7EB7-1546-4862-B967-5E6FE8A485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0845475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AC561-8A16-838F-D44B-F56730107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6F7BF-8712-0708-21C2-5AC05605E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87DAA-67C1-5164-8297-2FD13AFF198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7CA9133-DF07-4033-A236-5AE5883997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67481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9715-1AE3-5294-220C-FA889D06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13D2D-F907-B6D2-4718-38BD0BEE4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4D67D-2703-245D-F090-177DE5030E0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5F15B7-6BCD-4BB7-8C3A-AFEECB5AC1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5423212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D5444-E923-D556-201F-B8362912D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E1B2D-41C5-4E6D-0859-91DF9DBBB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ABF705-8A7C-453E-A66D-9DA68F1A7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9015B-CC61-D039-648F-9A9ABE79A8F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1DA5068-AA33-418D-A276-1669D0D28D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38460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8FD51-A0DF-B6D9-5657-A772A012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57728-B093-FA67-0D5D-71D7461D1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632E9-D438-7BA1-4818-ED6217F5A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D06916-93EC-2D6F-6F10-61D2BB140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68373A-ACBC-3EDE-C097-E1E7A10C6A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0DDF7-BA80-3938-86C1-5B94487A340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BD4B448-38C8-4A35-8C15-E93B5DF0BD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7022250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680D9-62BF-C6B0-11EC-F98A44D7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691836-D5C0-1188-1764-512D2CCA3E0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6B85B2-AD01-42BF-A854-B44F6DDEB7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5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DA9C5-019D-FD8D-7330-16E0A1F0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02B8A-D908-971C-688F-7DEE8C37A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A807D-BCC9-E00F-1A9B-514D5B9327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346DEC-3943-44D0-A984-29DAC0E9B2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39990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568C62-BD21-B6C4-28BB-6B9CB9D90CC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F02622-BE84-431E-B294-30E05398C4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634841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AF5F0-84CD-494E-2BD5-ABC54E94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87574-59BE-54AE-5E57-481C729F2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2AEEF-8FA5-6FAE-8912-1588604ED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05E7EF-CB6D-8432-7F0F-DE64963595F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638EA0-ADDC-41C7-95FD-ADDB0C054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9564043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855FD-F05F-44CE-F025-A7B2606CE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E711E-D7E6-0030-6877-9CB7E5F65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DD28D8-B4D6-D338-9AD3-44274B5B5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7873B-7D7A-30EA-8EAA-B9312ED8CA5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2A2EE9-B57C-486C-B360-1413236F5F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931918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0BE-C91A-0EAE-00C7-3E2137C4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A2D9B-7340-CC80-D077-0AB61596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FBF54-48A4-E91C-1AFD-DD9B9CBB653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BFDBD0-6426-4760-897A-2C85400C25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884262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DD16B5-4FB8-4568-C776-E5EB14897C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1DD155-4F18-06AC-8A05-2EC6F608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FC15E-F9B8-0911-9DFF-C69DA517ECF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E26753-9317-4F74-8CC2-8DD949BC96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146192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6BAA7-8D5C-8815-BEE5-6A0CE82B2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00104-6188-3D29-F5F9-2B75AD26B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5CB5-80A6-5628-5B79-9FDDD9747B8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754B551-309C-4616-86B8-403015BE8D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9736227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F0F39-2CAC-071B-4853-00EDAD29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33730-E55C-D374-A603-2E1C5797F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32C3A-A41A-3FFC-9054-53D27863775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93FFEAA-BB86-49AC-B19B-9263533F4A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508067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6D59-AAF1-2C11-30AB-38231F738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DAB8C-5D5C-CAF8-B2D4-077EB6E6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D538A-A8E9-3AA8-15D7-461A14E46F3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AD65B4-5DA0-47D7-A8E3-8CB148161E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356196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DB05-FEF1-C892-1FB1-528ED9A6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50EA9-497D-3016-81E1-44D7AB91AB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0300" y="723900"/>
            <a:ext cx="1839913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574A4-CFA4-4F00-758B-C82C20159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2613" y="723900"/>
            <a:ext cx="1841500" cy="3692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5D8AA-B883-DA9C-8CF3-B0D24D0F6DF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EF39CC-4222-4839-AAF2-467FF3F380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767004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41DF-0A40-AEBC-1562-647921AF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5E1C9-FEE1-F362-CA3C-9114830FC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A93F09-75D9-C3A2-A98B-B1F370FF1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D2B53-89BD-9655-64EE-A8901D820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6FE215-0AAF-D28B-3CF5-8965DC277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A15C6-0C04-BCFC-EAAB-7D502BD5CFB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8F7CFB-496D-4B6B-9558-A5E07188A9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572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351E-8A3D-7A7F-3B9B-3E2BEB6F7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87D34-BB3B-22E3-28EF-2D2A149C3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255E-F93A-3066-68CA-ACB7C60B8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2E3F4-D931-20FC-C4C0-FBA11348930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436EBE4-A6FF-4E8F-B065-2F0D6D3AE4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8921079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2BAB9-183B-EDBB-62F0-4D73AE901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18E788-1676-1E10-576A-5881E85E54A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F857AD-EBB9-44D4-969C-E38392A28B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264279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FD7BDA-4881-B831-A335-DD468BFE2F1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BFC482-42F2-4988-8A80-28BC4B553C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769365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E441-6B57-E939-DB53-62323D55F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8FDB9-572E-86AE-2496-8428541CB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19709B-A274-2EFA-77CB-084F720EA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3AA52-4662-0FDB-A3B9-911F34E18F0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8142BC-A321-4EAD-BBC7-DE5956AFFE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087848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FD94-24B6-2D24-DF17-B4D6C9F3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8D87C-5C83-6FAB-77EC-B952FC4C2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5D8DD-12C3-C5B4-8E1D-4FB165A83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0D7012-DD79-4DC0-BEF7-68EB947989B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11995C-1CCB-4FF2-99DE-17134966A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819955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0D83F-2E36-E0B9-F57D-A740266FF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1CB05-124E-C413-711F-70BBF1045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24F2A-AA22-0CCA-1EC2-FD5B41B952B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0E27716-E68E-4761-810C-E7764A3ED6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39465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A7A51C-B0F2-7F9D-160D-382FF9A38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6863" y="723900"/>
            <a:ext cx="2127250" cy="369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A61E1-C0DD-C329-EB78-70DA39931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5113" y="723900"/>
            <a:ext cx="6229350" cy="369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CDD1C-8700-E821-52B7-23E96AC2CF9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1348730-F9AA-411C-AEBA-90DD2D0FEA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5198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EB388-D857-A95A-4DC9-3A28BBB6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E3F0C-2EDE-8C92-B3D5-49E092954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47D1D-64E4-23F2-89C7-CC0C0F44E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D6BED7-752F-1D5E-5E7C-FE2F60B12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F9AAE-C99F-EB35-7A18-8EA33AE005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5959A-54A8-AA75-2D27-535691A8BBC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21A9FE-3E84-4922-BEAE-86DDCB6BF6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49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4AA35-4081-B3C5-07F6-36D993085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A015B-F463-C116-1E2F-6075A2792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37ACC-3989-4717-7722-DA778002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489FF-3F62-C383-8179-86A12984D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578163-A92B-9E81-7AA1-E71A93077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9F0BC-5222-7D8A-C296-2BB9775A93A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DE14CE-0A6F-4B45-AF54-4B42CEC4DF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889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3E2F3-161B-B6AB-E9A5-6BE690A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AF65BC-8A02-D446-6F8C-85BEE0150D5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080B7D-D661-4CFE-863C-46EE770F79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77119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9AEEFA-EC35-9AFD-C823-9E3BB0D81B2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99AB8D0-D2A3-4B38-9037-C020ECC96E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2151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DD4C6-F319-DFAB-30AE-40378A7B1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75BC-1C82-AEF0-05EA-D0A0D9238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6645E-8B34-102C-DCC3-8C172980E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17894A-62D7-BAE5-80C6-6018AC9E36F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2D72240-CD4F-40C2-A4FC-5C9A784626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73871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0D709-D194-9C51-16B4-336979EC9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4FB27-477E-EFF0-31A8-7ECF3800E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7CD2C-345B-D046-91A9-509431D1D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18450-F993-5EA7-3192-B3461C44176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D6EB9D-459C-498A-84B0-84869DEDD0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0669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EEBE-1A1A-DE38-5F8F-8F51AEB8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EB9C7-F7DB-928B-7FFB-7E6978C0B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E10A-F3F9-BB12-5400-4DF5FD55C9D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9BB989-F3CA-4DDC-9C9A-6DA8652C95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5979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0A39AF-5A88-3AA5-3731-4E5F98729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16725" y="1233488"/>
            <a:ext cx="2062163" cy="3398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E2F18-5650-F5FA-3016-5C4201568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233488"/>
            <a:ext cx="6035675" cy="3398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58EBC-9B63-5A19-BE36-20DB3C79082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A2AED3-4AEC-41F4-8649-B544104501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5361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D58C-99A2-32A1-8FC0-392E63AA5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E4B6A9-6546-A392-1045-11CD50B83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61C8-7119-FD61-35AE-627CA359B0D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AB02E7-AED8-4AAA-A2CF-C5B6DDFCB6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92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F5A5C-3100-80F7-6A6C-DB74A27F3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37D6D-771A-4E49-ACDE-1796CE3D2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8D991-AD1E-A917-A736-B3EFDC856D6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2145AA-8A0A-4E64-BEA8-F4B61BB358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2916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629DF-C2BB-FC57-2798-4AED0115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F451A-B348-3FE9-E5A5-C1827125C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F0A62-684B-6D98-DB92-9FD6C00D0F2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B20C50-B373-4A07-B80C-B148E8C379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47856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55C64-8A23-A14C-D1D3-72301E56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D2396-D204-0117-DC67-BEC975D90E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EBBC-AB31-2708-0FAD-8AABEE0B2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082F6-56A9-06AF-FAB4-569F3808419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6CFB0AA-AABA-4E76-AC95-E9274B2E7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438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01679-18C1-1BF3-8B75-A3423D88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AE340D-7AD5-2B44-0546-1ABBA869B6E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E3C16C0-EA2D-4795-BEB5-3F48B92941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9178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15C2A-1789-6937-845E-3FF1FD417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980AF-FA43-BEF9-113C-D23603C6B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E4854-9DB1-2131-E6CF-08FEC69CF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1BD07E-0537-3467-AA34-E339955085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2E0C8-2703-D119-44BF-2954C5999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A4025-35DE-F006-4EC9-D3DD010512B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1933152-E60A-4922-8D59-67C8D554CD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9837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6B55D-995A-A2DF-0DC4-4AA31D3C9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AE1DA7-18A6-96EF-16A4-811EF7909B3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7861FC-D7A5-4100-B948-7C5F63AB88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8548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DC3289-1680-98E6-1F52-9492C504517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CCAAE79-7993-47E6-A9B1-132621EA4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04068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D9B9B-1EA8-FEBE-9E84-A37BB318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D306E-57FF-8C9E-2324-E6830CE9A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66E590-0F5D-69C0-A54C-6B061C76F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5D07E-9462-9B70-1D19-BE1C640D6AE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3C0784A-70B0-4D00-B338-5888EAAEBC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3277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A5BA-8900-933D-9CD6-D88DE33C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BEF693-A3D8-3BB5-C7E5-A6833C8F9D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E73C8-E95A-91A8-DA15-A12DAC949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E70EB1-3748-307B-EC76-B4550CE91B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327123-1D39-4073-B7BE-A5A1EF1B5B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9453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C7B29-6660-9854-3A91-EB32AD56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7D62C7-5F36-25FB-C461-A568C114C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8CD25-4B97-511B-DEF6-8E05710C8A8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53D485-9F7E-4447-A926-FD8298604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10008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2D2DE1-6DF0-B932-AEF3-54734AF0C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16725" y="1233488"/>
            <a:ext cx="2062163" cy="3398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F8C25-9E4B-AE5D-52C7-1A1930818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233488"/>
            <a:ext cx="6035675" cy="3398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D2FC2-E6CD-487C-573C-C215C0FE8D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38DC271-CDBE-4613-9BA2-E45B4C3C2F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3922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A1345-39B8-240C-62BE-7ED8589E4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45373-875D-C6A0-4AEC-7A76269BA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06180-6F9A-A9D6-9489-0F54361C261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F1FF60C-C3CF-4EB0-B07F-382B6884F1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205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FFC87-86CC-ABF0-725C-AEE73F55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CC20E-520F-C376-69C3-5AF10299F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7B78F-E845-5328-252C-875672C5BE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62071BB-ADD8-42F8-B70F-9189C70BCE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68320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869C-ADB0-3B5C-E50F-BB15846E3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D4B37-0D79-A16F-60EF-56165051C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601C5-62D3-7C1F-E885-C9699BA72FD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5FE90D-C24A-4870-BCA5-C1C600538A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95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392631-F561-69C5-D4B2-83CB30C3BEB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6552EC9-E463-4182-9318-5C83CEC070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6671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1526-E3E1-A28E-950D-72065C459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CE754-9BC9-7682-44D3-BDF5B7B40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3325"/>
            <a:ext cx="4037013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A2DBD-E913-BDA7-4261-39238B34B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203325"/>
            <a:ext cx="4038600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67473-DE39-76DD-8011-068501C7155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1B0A33-44A5-44A7-9C1C-2F6A6B8AD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3442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A2A3-EF5A-C424-8443-810A37E29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5DBC5-B6D4-AA17-8DB1-6D43D3F85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2B513-E793-F254-D6AD-0F3CAADEC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8F6E75-29FB-52B0-9358-E943EB3A1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D283B6-F4E2-CBB8-4E5F-0F075A7BA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228A7-EDB6-CF74-9CDA-D51C7C5640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02336B7-71DC-4759-8CAA-86EF98B4D9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88670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533D4-FF4D-DF3F-CFB6-C69213CA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20A0C-2A23-6F43-EA78-72FE677FEF4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2908429-4A2B-449D-9343-D429E05236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55349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1FA5F8-C8F9-D5F8-62DE-FA6983476D5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F8C91C3-9676-41C4-8259-A606D29CED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46689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52794-638C-0553-AB42-7584302C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38ADC-295E-262C-AD86-F51476A9F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F5085-6398-C01B-7E5F-BED684A2F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A62AD-59E2-0B1C-EFF0-D8D8BEF450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A92ED5-E54C-4227-9C0B-9B74C702B6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5389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19628-FE09-49FE-1246-B5699A234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11229-B26F-815B-28DE-D5A394AE76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195FA-C3B4-4B56-38AB-977B71D22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64506-5D59-7307-281A-CF8D5FE5CB5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23C38D-5A27-4214-A5CE-D1B1272273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205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BC7C7-D4AB-0CE6-DB29-9204959C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0EE47-C6A5-B277-8B60-DAEA4DE79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5FB85-A86D-C6F8-2451-6A0527E2BFB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0191440-7C96-4728-A247-3B26C5FC85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587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DE0FB2-8FA9-BFCF-4406-340849402F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731838"/>
            <a:ext cx="2284413" cy="3452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11B7D8-154A-9FB7-F457-6C5B1679B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731838"/>
            <a:ext cx="6705600" cy="3452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6F315-48C8-D667-3F69-E3A2B7EB939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505BC96-43BD-4D6D-BFAA-808EA2A13F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4659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DECF-80BA-8B55-E93D-C951516C4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1838"/>
            <a:ext cx="9142413" cy="2284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367723-DDE4-E78B-F3A5-2A398BC0AC43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8472488" y="4662488"/>
            <a:ext cx="546100" cy="390525"/>
          </a:xfrm>
        </p:spPr>
        <p:txBody>
          <a:bodyPr/>
          <a:lstStyle>
            <a:lvl1pPr>
              <a:defRPr/>
            </a:lvl1pPr>
          </a:lstStyle>
          <a:p>
            <a:fld id="{DE32EDF6-0DE1-4D3B-B41D-2756C5ED13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0306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D4BF9-BDD3-5B74-1F38-9925C1633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1063E5-EDC9-6186-E98C-DE9042B39E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48683-A296-6723-1D58-AD81DEADED4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7862CC-3C7C-4CCA-B930-3564D4E188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888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A799-57BE-F342-D226-B7B9CE21E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5C54B-5C9B-A74B-C181-5FA4200D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84F76-FF92-0639-445B-EC6FF886E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8FE99-DAB6-B72F-A0E6-D15A2E5EFE3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A69F7D-4DB6-434B-8B66-B002E863DC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1051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85246-87D4-26A4-3AAE-70D4A7CF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CCDB6-7B25-7361-D64D-E4CE17C2B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59C90-E0A3-813F-E2F9-70BF783DCA0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651CB7-B3C8-48AF-9680-0AF93B28D5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1800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F0FF5-B0B5-79F9-D8E1-0F0E6E247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06A2A-620F-BE74-2A15-7065ACA60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9E512-CAAD-D44D-5A64-B2235D7E614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0D2775F-56D9-4A18-BA38-A470015E9A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2295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50473-6965-0A11-C08E-FDE338434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AE911-45FD-0DA2-3D41-496A7D12A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517F5-9CB6-579A-1EA4-4122BC07E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5E7F60-E116-6D3E-A1B9-37EFB40619F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D80F286-8000-40AE-966A-0021998AE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8941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1C64C-320C-C15B-884A-9DC442AE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479C8-327C-00B5-1774-CF2CF814A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65289-3779-6F42-A738-C9C25787B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1D8E88-2B2D-A9F0-B20A-A45B0766B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DBFFE8-EAAB-D57E-8AAA-582F5D6E6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C87E5-F31F-A57C-C061-B9E661EACD7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442219-198C-452F-8744-868C6E4F14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7046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7500F-A07F-E47D-FEAE-BB2F5AC51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EE98D7-4EFD-446B-9952-B0F870F5742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8900F5-4360-4BC9-9C3D-2FEE08D75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511422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D73A86-01E6-E065-FA88-ED8E4BBFC9B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0F2F862-C4D3-4E2A-B899-69F39101AF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3729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7308-9E80-2F41-2234-17B9093E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B1C14-7AA8-AF5C-4556-87EE48AB8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4CB6E-5BA1-DF31-49B3-D47321B0B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D0A13A-E8F9-C0AC-1FC7-D53E49AF02E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757F3E-BCAD-45F2-A7B3-4FAE47453C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8145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ACB16-657F-C6BD-4598-C6A00F59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DDF60-F3DC-8382-1307-AE0FB7FC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FABEC-41E0-E547-46F2-F51F2C55E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3D4E3-EA86-1A6A-D956-C3CD81DF117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F1C6F5-C934-4972-ADFF-64542DC11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5934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92D06-2380-4856-E4F2-4601EB64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B38FD-84D1-E52C-127C-8431A52D6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5A485-6705-AA4F-26C5-794A1352AEE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99033D-E404-4F33-882B-5CCB470927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2319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C64D85-3F3E-34B9-3D94-789D441BA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731838"/>
            <a:ext cx="2284413" cy="3900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DF38D7-B2B0-2C46-6758-26AF5CD8E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731838"/>
            <a:ext cx="6705600" cy="39004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0F782-D825-1A2A-ED59-35DEB6B7E34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59E42E9-FE3D-4BCF-AFB2-E77902C4FA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39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48C40-0CF7-FD07-2335-80F112647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18E028-C653-BA85-6901-EC30A9B82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43CDA-1D64-BC3F-4538-978539350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D9E6B8-EEC5-3131-08A6-1C0AA318FD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E31D6D-3DD5-411B-AAA1-9A06B7F1A4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2435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C0C52-27D9-8C52-B524-AAAF48AF2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67C6-F4F9-A244-0160-357B35F19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66C21-489B-17B5-824F-F3C167FCBA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A1D472-DA96-4748-9969-9910669248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08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6517A-B4AB-1E7A-BC41-8963804F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EEEB0-336B-BE09-5F8E-F7A8390B7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647B5-4363-1E82-B7D6-B9A35C8E764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32C5E4-4195-4884-99F8-89FA24A492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6951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5DE-AE79-A040-1EA9-805C6B00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803E0-627E-A650-4C1D-474AFC301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8E6F9-99F8-1BBB-6945-F4848323735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FE9DC47-2110-4458-9986-D160AB039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3416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B06DA-4541-4B45-6236-D54EB3D06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63635-4D02-8286-6D26-BACFE8640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584CCC-3A39-86F2-1F66-9B489A4AB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3C2307-90C1-DE2E-1048-0527289960E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56F25D7-73AD-4D62-B354-DA1EFF1EEE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7917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C044-68B2-37FD-07E9-DC16AADDD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9DBA7-6C0E-97CC-B208-87650C4F5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A705D-09D9-0D42-4E7D-E4E55734B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8374A-D08E-FC51-47AA-423D5BDBA6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258072-81A9-C887-C5EA-25151C277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EA783-AECC-2236-929C-3A121F6D049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767FFB9-F3B3-4C5D-8D39-103EA02FFF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04512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15CB-E98D-BD83-C4E1-6F9544DA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B83C70-4407-DA9A-D7CC-50446F1371C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43BD01-6506-4EA6-9B97-42B25B7D14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6595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BCFF7F-123A-AEFC-D512-D19923DA7AB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1C26787-1BA1-4751-B003-BFA89BD97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45603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E9622-5681-712F-9FD9-E9961F7B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4725A-DBFE-A063-E8DD-C2445632F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FBB8E-9F52-2639-1CC5-DE648D310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A05E06-F51D-6997-082F-7F5DDDE56A5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6ED8FC0-69C9-4BDE-B3D9-C0A14D1AA3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5746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3D1F9-7A28-DD97-51C8-96C4DD78E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A7DBE8-48F1-B14A-A12C-F4DF174CD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E47CB-F73B-CDF5-670B-631AE75A7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9D00B-D5DE-F764-BDEB-4A662CC0646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B556626-BE09-46FE-A911-353484889A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6798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06306-F7E6-BE55-BCEC-388D0C009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7F7655-2939-942F-76FA-3135C30F9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91D11-CF1F-C5A1-46E6-660E4BC8E23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574259C-843C-4117-93F2-D604B75112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827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8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image" Target="../media/image4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6.xml"/><Relationship Id="rId7" Type="http://schemas.openxmlformats.org/officeDocument/2006/relationships/slideLayout" Target="../slideLayouts/slideLayout250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5.xml"/><Relationship Id="rId1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9.xml"/><Relationship Id="rId11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248.xml"/><Relationship Id="rId10" Type="http://schemas.openxmlformats.org/officeDocument/2006/relationships/slideLayout" Target="../slideLayouts/slideLayout253.xml"/><Relationship Id="rId4" Type="http://schemas.openxmlformats.org/officeDocument/2006/relationships/slideLayout" Target="../slideLayouts/slideLayout247.xml"/><Relationship Id="rId9" Type="http://schemas.openxmlformats.org/officeDocument/2006/relationships/slideLayout" Target="../slideLayouts/slideLayout252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57.xml"/><Relationship Id="rId7" Type="http://schemas.openxmlformats.org/officeDocument/2006/relationships/slideLayout" Target="../slideLayouts/slideLayout261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6.xml"/><Relationship Id="rId1" Type="http://schemas.openxmlformats.org/officeDocument/2006/relationships/slideLayout" Target="../slideLayouts/slideLayout255.xml"/><Relationship Id="rId6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65.xml"/><Relationship Id="rId5" Type="http://schemas.openxmlformats.org/officeDocument/2006/relationships/slideLayout" Target="../slideLayouts/slideLayout259.xml"/><Relationship Id="rId10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58.xml"/><Relationship Id="rId9" Type="http://schemas.openxmlformats.org/officeDocument/2006/relationships/slideLayout" Target="../slideLayouts/slideLayout263.xml"/><Relationship Id="rId1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3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77.xml"/><Relationship Id="rId6" Type="http://schemas.openxmlformats.org/officeDocument/2006/relationships/slideLayout" Target="../slideLayouts/slideLayout282.xml"/><Relationship Id="rId11" Type="http://schemas.openxmlformats.org/officeDocument/2006/relationships/slideLayout" Target="../slideLayouts/slideLayout287.xml"/><Relationship Id="rId5" Type="http://schemas.openxmlformats.org/officeDocument/2006/relationships/slideLayout" Target="../slideLayouts/slideLayout281.xml"/><Relationship Id="rId10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80.xml"/><Relationship Id="rId9" Type="http://schemas.openxmlformats.org/officeDocument/2006/relationships/slideLayout" Target="../slideLayouts/slideLayout28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5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94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image" Target="../media/image4.pn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7.xml"/><Relationship Id="rId3" Type="http://schemas.openxmlformats.org/officeDocument/2006/relationships/slideLayout" Target="../slideLayouts/slideLayout312.xml"/><Relationship Id="rId7" Type="http://schemas.openxmlformats.org/officeDocument/2006/relationships/slideLayout" Target="../slideLayouts/slideLayout316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1.xml"/><Relationship Id="rId1" Type="http://schemas.openxmlformats.org/officeDocument/2006/relationships/slideLayout" Target="../slideLayouts/slideLayout310.xml"/><Relationship Id="rId6" Type="http://schemas.openxmlformats.org/officeDocument/2006/relationships/slideLayout" Target="../slideLayouts/slideLayout315.xml"/><Relationship Id="rId11" Type="http://schemas.openxmlformats.org/officeDocument/2006/relationships/slideLayout" Target="../slideLayouts/slideLayout320.xml"/><Relationship Id="rId5" Type="http://schemas.openxmlformats.org/officeDocument/2006/relationships/slideLayout" Target="../slideLayouts/slideLayout314.xml"/><Relationship Id="rId10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313.xml"/><Relationship Id="rId9" Type="http://schemas.openxmlformats.org/officeDocument/2006/relationships/slideLayout" Target="../slideLayouts/slideLayout3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8.xml"/><Relationship Id="rId3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27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21.xml"/><Relationship Id="rId6" Type="http://schemas.openxmlformats.org/officeDocument/2006/relationships/slideLayout" Target="../slideLayouts/slideLayout326.xml"/><Relationship Id="rId11" Type="http://schemas.openxmlformats.org/officeDocument/2006/relationships/slideLayout" Target="../slideLayouts/slideLayout331.xml"/><Relationship Id="rId5" Type="http://schemas.openxmlformats.org/officeDocument/2006/relationships/slideLayout" Target="../slideLayouts/slideLayout325.xml"/><Relationship Id="rId10" Type="http://schemas.openxmlformats.org/officeDocument/2006/relationships/slideLayout" Target="../slideLayouts/slideLayout330.xml"/><Relationship Id="rId4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32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9.xml"/><Relationship Id="rId3" Type="http://schemas.openxmlformats.org/officeDocument/2006/relationships/slideLayout" Target="../slideLayouts/slideLayout334.xml"/><Relationship Id="rId7" Type="http://schemas.openxmlformats.org/officeDocument/2006/relationships/slideLayout" Target="../slideLayouts/slideLayout338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3.xml"/><Relationship Id="rId1" Type="http://schemas.openxmlformats.org/officeDocument/2006/relationships/slideLayout" Target="../slideLayouts/slideLayout332.xml"/><Relationship Id="rId6" Type="http://schemas.openxmlformats.org/officeDocument/2006/relationships/slideLayout" Target="../slideLayouts/slideLayout337.xml"/><Relationship Id="rId11" Type="http://schemas.openxmlformats.org/officeDocument/2006/relationships/slideLayout" Target="../slideLayouts/slideLayout342.xml"/><Relationship Id="rId5" Type="http://schemas.openxmlformats.org/officeDocument/2006/relationships/slideLayout" Target="../slideLayouts/slideLayout336.xml"/><Relationship Id="rId10" Type="http://schemas.openxmlformats.org/officeDocument/2006/relationships/slideLayout" Target="../slideLayouts/slideLayout341.xml"/><Relationship Id="rId4" Type="http://schemas.openxmlformats.org/officeDocument/2006/relationships/slideLayout" Target="../slideLayouts/slideLayout335.xml"/><Relationship Id="rId9" Type="http://schemas.openxmlformats.org/officeDocument/2006/relationships/slideLayout" Target="../slideLayouts/slideLayout340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349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4.xml"/><Relationship Id="rId1" Type="http://schemas.openxmlformats.org/officeDocument/2006/relationships/slideLayout" Target="../slideLayouts/slideLayout343.xml"/><Relationship Id="rId6" Type="http://schemas.openxmlformats.org/officeDocument/2006/relationships/slideLayout" Target="../slideLayouts/slideLayout348.xml"/><Relationship Id="rId11" Type="http://schemas.openxmlformats.org/officeDocument/2006/relationships/slideLayout" Target="../slideLayouts/slideLayout353.xml"/><Relationship Id="rId5" Type="http://schemas.openxmlformats.org/officeDocument/2006/relationships/slideLayout" Target="../slideLayouts/slideLayout347.xml"/><Relationship Id="rId10" Type="http://schemas.openxmlformats.org/officeDocument/2006/relationships/slideLayout" Target="../slideLayouts/slideLayout352.xml"/><Relationship Id="rId4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351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1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356.xml"/><Relationship Id="rId7" Type="http://schemas.openxmlformats.org/officeDocument/2006/relationships/slideLayout" Target="../slideLayouts/slideLayout360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5.xml"/><Relationship Id="rId1" Type="http://schemas.openxmlformats.org/officeDocument/2006/relationships/slideLayout" Target="../slideLayouts/slideLayout354.xml"/><Relationship Id="rId6" Type="http://schemas.openxmlformats.org/officeDocument/2006/relationships/slideLayout" Target="../slideLayouts/slideLayout359.xml"/><Relationship Id="rId11" Type="http://schemas.openxmlformats.org/officeDocument/2006/relationships/slideLayout" Target="../slideLayouts/slideLayout364.xml"/><Relationship Id="rId5" Type="http://schemas.openxmlformats.org/officeDocument/2006/relationships/slideLayout" Target="../slideLayouts/slideLayout358.xml"/><Relationship Id="rId10" Type="http://schemas.openxmlformats.org/officeDocument/2006/relationships/slideLayout" Target="../slideLayouts/slideLayout363.xml"/><Relationship Id="rId4" Type="http://schemas.openxmlformats.org/officeDocument/2006/relationships/slideLayout" Target="../slideLayouts/slideLayout357.xml"/><Relationship Id="rId9" Type="http://schemas.openxmlformats.org/officeDocument/2006/relationships/slideLayout" Target="../slideLayouts/slideLayout362.xml"/><Relationship Id="rId14" Type="http://schemas.openxmlformats.org/officeDocument/2006/relationships/image" Target="../media/image2.png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2.xml"/><Relationship Id="rId3" Type="http://schemas.openxmlformats.org/officeDocument/2006/relationships/slideLayout" Target="../slideLayouts/slideLayout367.xml"/><Relationship Id="rId7" Type="http://schemas.openxmlformats.org/officeDocument/2006/relationships/slideLayout" Target="../slideLayouts/slideLayout371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6.xml"/><Relationship Id="rId1" Type="http://schemas.openxmlformats.org/officeDocument/2006/relationships/slideLayout" Target="../slideLayouts/slideLayout365.xml"/><Relationship Id="rId6" Type="http://schemas.openxmlformats.org/officeDocument/2006/relationships/slideLayout" Target="../slideLayouts/slideLayout370.xml"/><Relationship Id="rId11" Type="http://schemas.openxmlformats.org/officeDocument/2006/relationships/slideLayout" Target="../slideLayouts/slideLayout375.xml"/><Relationship Id="rId5" Type="http://schemas.openxmlformats.org/officeDocument/2006/relationships/slideLayout" Target="../slideLayouts/slideLayout369.xml"/><Relationship Id="rId10" Type="http://schemas.openxmlformats.org/officeDocument/2006/relationships/slideLayout" Target="../slideLayouts/slideLayout374.xml"/><Relationship Id="rId4" Type="http://schemas.openxmlformats.org/officeDocument/2006/relationships/slideLayout" Target="../slideLayouts/slideLayout368.xml"/><Relationship Id="rId9" Type="http://schemas.openxmlformats.org/officeDocument/2006/relationships/slideLayout" Target="../slideLayouts/slideLayout373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78.xml"/><Relationship Id="rId7" Type="http://schemas.openxmlformats.org/officeDocument/2006/relationships/slideLayout" Target="../slideLayouts/slideLayout382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77.xml"/><Relationship Id="rId1" Type="http://schemas.openxmlformats.org/officeDocument/2006/relationships/slideLayout" Target="../slideLayouts/slideLayout376.xml"/><Relationship Id="rId6" Type="http://schemas.openxmlformats.org/officeDocument/2006/relationships/slideLayout" Target="../slideLayouts/slideLayout381.xml"/><Relationship Id="rId11" Type="http://schemas.openxmlformats.org/officeDocument/2006/relationships/slideLayout" Target="../slideLayouts/slideLayout386.xml"/><Relationship Id="rId5" Type="http://schemas.openxmlformats.org/officeDocument/2006/relationships/slideLayout" Target="../slideLayouts/slideLayout380.xml"/><Relationship Id="rId10" Type="http://schemas.openxmlformats.org/officeDocument/2006/relationships/slideLayout" Target="../slideLayouts/slideLayout385.xml"/><Relationship Id="rId4" Type="http://schemas.openxmlformats.org/officeDocument/2006/relationships/slideLayout" Target="../slideLayouts/slideLayout379.xml"/><Relationship Id="rId9" Type="http://schemas.openxmlformats.org/officeDocument/2006/relationships/slideLayout" Target="../slideLayouts/slideLayout384.xml"/><Relationship Id="rId14" Type="http://schemas.openxmlformats.org/officeDocument/2006/relationships/image" Target="../media/image2.png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89.xml"/><Relationship Id="rId7" Type="http://schemas.openxmlformats.org/officeDocument/2006/relationships/slideLayout" Target="../slideLayouts/slideLayout393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88.xml"/><Relationship Id="rId1" Type="http://schemas.openxmlformats.org/officeDocument/2006/relationships/slideLayout" Target="../slideLayouts/slideLayout387.xml"/><Relationship Id="rId6" Type="http://schemas.openxmlformats.org/officeDocument/2006/relationships/slideLayout" Target="../slideLayouts/slideLayout392.xml"/><Relationship Id="rId11" Type="http://schemas.openxmlformats.org/officeDocument/2006/relationships/slideLayout" Target="../slideLayouts/slideLayout397.xml"/><Relationship Id="rId5" Type="http://schemas.openxmlformats.org/officeDocument/2006/relationships/slideLayout" Target="../slideLayouts/slideLayout391.xml"/><Relationship Id="rId10" Type="http://schemas.openxmlformats.org/officeDocument/2006/relationships/slideLayout" Target="../slideLayouts/slideLayout396.xml"/><Relationship Id="rId4" Type="http://schemas.openxmlformats.org/officeDocument/2006/relationships/slideLayout" Target="../slideLayouts/slideLayout390.xml"/><Relationship Id="rId9" Type="http://schemas.openxmlformats.org/officeDocument/2006/relationships/slideLayout" Target="../slideLayouts/slideLayout395.xml"/><Relationship Id="rId14" Type="http://schemas.openxmlformats.org/officeDocument/2006/relationships/image" Target="../media/image2.png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00.xml"/><Relationship Id="rId7" Type="http://schemas.openxmlformats.org/officeDocument/2006/relationships/slideLayout" Target="../slideLayouts/slideLayout404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399.xml"/><Relationship Id="rId1" Type="http://schemas.openxmlformats.org/officeDocument/2006/relationships/slideLayout" Target="../slideLayouts/slideLayout398.xml"/><Relationship Id="rId6" Type="http://schemas.openxmlformats.org/officeDocument/2006/relationships/slideLayout" Target="../slideLayouts/slideLayout403.xml"/><Relationship Id="rId11" Type="http://schemas.openxmlformats.org/officeDocument/2006/relationships/slideLayout" Target="../slideLayouts/slideLayout408.xml"/><Relationship Id="rId5" Type="http://schemas.openxmlformats.org/officeDocument/2006/relationships/slideLayout" Target="../slideLayouts/slideLayout402.xml"/><Relationship Id="rId10" Type="http://schemas.openxmlformats.org/officeDocument/2006/relationships/slideLayout" Target="../slideLayouts/slideLayout407.xml"/><Relationship Id="rId4" Type="http://schemas.openxmlformats.org/officeDocument/2006/relationships/slideLayout" Target="../slideLayouts/slideLayout401.xml"/><Relationship Id="rId9" Type="http://schemas.openxmlformats.org/officeDocument/2006/relationships/slideLayout" Target="../slideLayouts/slideLayout406.xml"/><Relationship Id="rId14" Type="http://schemas.openxmlformats.org/officeDocument/2006/relationships/image" Target="../media/image2.png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415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10.xml"/><Relationship Id="rId1" Type="http://schemas.openxmlformats.org/officeDocument/2006/relationships/slideLayout" Target="../slideLayouts/slideLayout409.xml"/><Relationship Id="rId6" Type="http://schemas.openxmlformats.org/officeDocument/2006/relationships/slideLayout" Target="../slideLayouts/slideLayout414.xml"/><Relationship Id="rId11" Type="http://schemas.openxmlformats.org/officeDocument/2006/relationships/slideLayout" Target="../slideLayouts/slideLayout419.xml"/><Relationship Id="rId5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418.xml"/><Relationship Id="rId4" Type="http://schemas.openxmlformats.org/officeDocument/2006/relationships/slideLayout" Target="../slideLayouts/slideLayout412.xml"/><Relationship Id="rId9" Type="http://schemas.openxmlformats.org/officeDocument/2006/relationships/slideLayout" Target="../slideLayouts/slideLayout417.xml"/><Relationship Id="rId14" Type="http://schemas.openxmlformats.org/officeDocument/2006/relationships/image" Target="../media/image2.png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7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422.xml"/><Relationship Id="rId7" Type="http://schemas.openxmlformats.org/officeDocument/2006/relationships/slideLayout" Target="../slideLayouts/slideLayout426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1.xml"/><Relationship Id="rId1" Type="http://schemas.openxmlformats.org/officeDocument/2006/relationships/slideLayout" Target="../slideLayouts/slideLayout420.xml"/><Relationship Id="rId6" Type="http://schemas.openxmlformats.org/officeDocument/2006/relationships/slideLayout" Target="../slideLayouts/slideLayout425.xml"/><Relationship Id="rId11" Type="http://schemas.openxmlformats.org/officeDocument/2006/relationships/slideLayout" Target="../slideLayouts/slideLayout430.xml"/><Relationship Id="rId5" Type="http://schemas.openxmlformats.org/officeDocument/2006/relationships/slideLayout" Target="../slideLayouts/slideLayout424.xml"/><Relationship Id="rId10" Type="http://schemas.openxmlformats.org/officeDocument/2006/relationships/slideLayout" Target="../slideLayouts/slideLayout429.xml"/><Relationship Id="rId4" Type="http://schemas.openxmlformats.org/officeDocument/2006/relationships/slideLayout" Target="../slideLayouts/slideLayout423.xml"/><Relationship Id="rId9" Type="http://schemas.openxmlformats.org/officeDocument/2006/relationships/slideLayout" Target="../slideLayouts/slideLayout428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8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433.xml"/><Relationship Id="rId7" Type="http://schemas.openxmlformats.org/officeDocument/2006/relationships/slideLayout" Target="../slideLayouts/slideLayout437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2.xml"/><Relationship Id="rId1" Type="http://schemas.openxmlformats.org/officeDocument/2006/relationships/slideLayout" Target="../slideLayouts/slideLayout431.xml"/><Relationship Id="rId6" Type="http://schemas.openxmlformats.org/officeDocument/2006/relationships/slideLayout" Target="../slideLayouts/slideLayout436.xml"/><Relationship Id="rId11" Type="http://schemas.openxmlformats.org/officeDocument/2006/relationships/slideLayout" Target="../slideLayouts/slideLayout441.xml"/><Relationship Id="rId5" Type="http://schemas.openxmlformats.org/officeDocument/2006/relationships/slideLayout" Target="../slideLayouts/slideLayout435.xml"/><Relationship Id="rId10" Type="http://schemas.openxmlformats.org/officeDocument/2006/relationships/slideLayout" Target="../slideLayouts/slideLayout440.xml"/><Relationship Id="rId4" Type="http://schemas.openxmlformats.org/officeDocument/2006/relationships/slideLayout" Target="../slideLayouts/slideLayout434.xml"/><Relationship Id="rId9" Type="http://schemas.openxmlformats.org/officeDocument/2006/relationships/slideLayout" Target="../slideLayouts/slideLayout439.xml"/><Relationship Id="rId14" Type="http://schemas.openxmlformats.org/officeDocument/2006/relationships/image" Target="../media/image2.png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9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444.xml"/><Relationship Id="rId7" Type="http://schemas.openxmlformats.org/officeDocument/2006/relationships/slideLayout" Target="../slideLayouts/slideLayout448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43.xml"/><Relationship Id="rId1" Type="http://schemas.openxmlformats.org/officeDocument/2006/relationships/slideLayout" Target="../slideLayouts/slideLayout442.xml"/><Relationship Id="rId6" Type="http://schemas.openxmlformats.org/officeDocument/2006/relationships/slideLayout" Target="../slideLayouts/slideLayout447.xml"/><Relationship Id="rId11" Type="http://schemas.openxmlformats.org/officeDocument/2006/relationships/slideLayout" Target="../slideLayouts/slideLayout452.xml"/><Relationship Id="rId5" Type="http://schemas.openxmlformats.org/officeDocument/2006/relationships/slideLayout" Target="../slideLayouts/slideLayout446.xml"/><Relationship Id="rId10" Type="http://schemas.openxmlformats.org/officeDocument/2006/relationships/slideLayout" Target="../slideLayouts/slideLayout451.xml"/><Relationship Id="rId4" Type="http://schemas.openxmlformats.org/officeDocument/2006/relationships/slideLayout" Target="../slideLayouts/slideLayout445.xml"/><Relationship Id="rId9" Type="http://schemas.openxmlformats.org/officeDocument/2006/relationships/slideLayout" Target="../slideLayouts/slideLayout450.xml"/><Relationship Id="rId14" Type="http://schemas.openxmlformats.org/officeDocument/2006/relationships/image" Target="../media/image2.png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0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455.xml"/><Relationship Id="rId7" Type="http://schemas.openxmlformats.org/officeDocument/2006/relationships/slideLayout" Target="../slideLayouts/slideLayout459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54.xml"/><Relationship Id="rId1" Type="http://schemas.openxmlformats.org/officeDocument/2006/relationships/slideLayout" Target="../slideLayouts/slideLayout453.xml"/><Relationship Id="rId6" Type="http://schemas.openxmlformats.org/officeDocument/2006/relationships/slideLayout" Target="../slideLayouts/slideLayout458.xml"/><Relationship Id="rId11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57.xml"/><Relationship Id="rId10" Type="http://schemas.openxmlformats.org/officeDocument/2006/relationships/slideLayout" Target="../slideLayouts/slideLayout462.xml"/><Relationship Id="rId4" Type="http://schemas.openxmlformats.org/officeDocument/2006/relationships/slideLayout" Target="../slideLayouts/slideLayout456.xml"/><Relationship Id="rId9" Type="http://schemas.openxmlformats.org/officeDocument/2006/relationships/slideLayout" Target="../slideLayouts/slideLayout461.xml"/><Relationship Id="rId14" Type="http://schemas.openxmlformats.org/officeDocument/2006/relationships/image" Target="../media/image2.png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1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66.xml"/><Relationship Id="rId7" Type="http://schemas.openxmlformats.org/officeDocument/2006/relationships/slideLayout" Target="../slideLayouts/slideLayout470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65.xm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68.xml"/><Relationship Id="rId10" Type="http://schemas.openxmlformats.org/officeDocument/2006/relationships/slideLayout" Target="../slideLayouts/slideLayout473.xm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image" Target="../media/image2.png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2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77.xml"/><Relationship Id="rId7" Type="http://schemas.openxmlformats.org/officeDocument/2006/relationships/slideLayout" Target="../slideLayouts/slideLayout481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476.xm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5" Type="http://schemas.openxmlformats.org/officeDocument/2006/relationships/slideLayout" Target="../slideLayouts/slideLayout479.xml"/><Relationship Id="rId10" Type="http://schemas.openxmlformats.org/officeDocument/2006/relationships/slideLayout" Target="../slideLayouts/slideLayout484.xm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62673F3E-C1E4-56BC-46CC-571E791F4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92557323-E51A-63E5-DB2B-C5E86F7164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1343BE6F-E675-7060-BA41-743C3603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75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Rectangle 4">
            <a:extLst>
              <a:ext uri="{FF2B5EF4-FFF2-40B4-BE49-F238E27FC236}">
                <a16:creationId xmlns:a16="http://schemas.microsoft.com/office/drawing/2014/main" id="{880A1A76-FD2E-6490-332D-B5927C49256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F4D15706-9176-490F-926F-C948979DE5A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A425097F-8FD5-9482-DB34-A06FA326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>
            <a:extLst>
              <a:ext uri="{FF2B5EF4-FFF2-40B4-BE49-F238E27FC236}">
                <a16:creationId xmlns:a16="http://schemas.microsoft.com/office/drawing/2014/main" id="{61D2381B-311B-A0E1-7303-3A60B46D3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68" b="27768"/>
          <a:stretch>
            <a:fillRect/>
          </a:stretch>
        </p:blipFill>
        <p:spPr bwMode="auto">
          <a:xfrm>
            <a:off x="0" y="731838"/>
            <a:ext cx="9144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7768" b="277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2" name="Rectangle 2">
            <a:extLst>
              <a:ext uri="{FF2B5EF4-FFF2-40B4-BE49-F238E27FC236}">
                <a16:creationId xmlns:a16="http://schemas.microsoft.com/office/drawing/2014/main" id="{0D7CC33A-E2EA-D7B1-D830-DCC6B34E0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6BB4378-EAF1-D98C-F464-72D91D8375D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BC12C363-4965-40B9-902E-213FCE9C39C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918AAFBE-26CD-4BA2-2C79-017FCBAB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>
            <a:extLst>
              <a:ext uri="{FF2B5EF4-FFF2-40B4-BE49-F238E27FC236}">
                <a16:creationId xmlns:a16="http://schemas.microsoft.com/office/drawing/2014/main" id="{E98477FB-DF66-1FC2-0CA7-D4B69690D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B1C11292-8DE5-C042-51D6-2964D5C22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0825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AEA6666A-E7C7-F6B2-CC15-8E23BA8E228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F28078AA-305E-4198-A25F-FA3F7B303C8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55422F75-DA49-0E47-80A6-FF9DCA9BD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3225" y="1866900"/>
            <a:ext cx="8228013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pic>
        <p:nvPicPr>
          <p:cNvPr id="11269" name="Picture 5">
            <a:extLst>
              <a:ext uri="{FF2B5EF4-FFF2-40B4-BE49-F238E27FC236}">
                <a16:creationId xmlns:a16="http://schemas.microsoft.com/office/drawing/2014/main" id="{F88C9B19-9B95-F53A-13E0-D05A0D7B2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4154488"/>
            <a:ext cx="1149350" cy="90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556DA488-C26E-2DF0-A1F6-C2864F52CA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35194434-DB32-8C89-7F81-5216F57EA5C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D4A7143-D371-4D0E-8A18-09F09DCC42E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B57B9952-9ED6-0707-0326-030DB486D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4">
            <a:extLst>
              <a:ext uri="{FF2B5EF4-FFF2-40B4-BE49-F238E27FC236}">
                <a16:creationId xmlns:a16="http://schemas.microsoft.com/office/drawing/2014/main" id="{56E75C3F-F8F1-905E-E370-E80A47D57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9ADD3CA-5253-A0D2-04C1-2C12844FF9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FC74E8C4-CFC1-93F8-B98E-448683D5C30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9381635C-9EAF-4A07-91D0-E9B31CAB668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B7BF5C8C-3F5B-E52B-A1C1-8C8EA1810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941D3BA2-6C0F-2F4E-4BAD-9644CE1C6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4F26D112-18C5-EC63-557C-9A783D2EAAC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F072529B-0872-470C-9215-910D41FF6178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BA4D8771-7423-C9F1-D03B-A9370C0C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94B8CC46-0462-6BE1-B2C5-01485B06E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621E0D6-EE94-4CE9-6479-B823701140E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CBC62C6D-809F-430A-A5A9-A9CC27562DD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36288E43-5955-1054-F5D0-76B0950F1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>
            <a:extLst>
              <a:ext uri="{FF2B5EF4-FFF2-40B4-BE49-F238E27FC236}">
                <a16:creationId xmlns:a16="http://schemas.microsoft.com/office/drawing/2014/main" id="{17231F94-D411-5B35-20FA-433CFFFCB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5" b="78194"/>
          <a:stretch>
            <a:fillRect/>
          </a:stretch>
        </p:blipFill>
        <p:spPr bwMode="auto">
          <a:xfrm>
            <a:off x="0" y="758825"/>
            <a:ext cx="91440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735" b="7819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570E6976-5055-FB65-36BB-0578E3FD5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" b="86635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666" b="8663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7" name="Rectangle 3">
            <a:extLst>
              <a:ext uri="{FF2B5EF4-FFF2-40B4-BE49-F238E27FC236}">
                <a16:creationId xmlns:a16="http://schemas.microsoft.com/office/drawing/2014/main" id="{F35EA531-BC55-3ACA-1209-964D27BFE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1219200"/>
            <a:ext cx="8524875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68137319-8389-1633-AE0D-B16ABC7FF48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D836C19-A8A7-4A45-BB94-E191FCB5A80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4CE28900-E0DF-56F2-FA9B-73277D364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303213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271344C0-D8A4-2E74-B71C-1652A606D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2967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6EEA313C-A0E0-5A32-53A3-0521D2F94A1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CE0153B-0A31-4F49-B72B-38EFE3FAE8F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410" name="AutoShape 2">
            <a:extLst>
              <a:ext uri="{FF2B5EF4-FFF2-40B4-BE49-F238E27FC236}">
                <a16:creationId xmlns:a16="http://schemas.microsoft.com/office/drawing/2014/main" id="{921DE13A-F4D1-A5CE-718D-F1868E428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661D114F-288F-10C3-DF64-F4C7A6E13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A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41657EA2-B21F-49A0-431A-AE0B86ABD61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F9A6B5D-685A-4966-B447-0566F470842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8434" name="AutoShape 2">
            <a:extLst>
              <a:ext uri="{FF2B5EF4-FFF2-40B4-BE49-F238E27FC236}">
                <a16:creationId xmlns:a16="http://schemas.microsoft.com/office/drawing/2014/main" id="{2955DF75-8769-17CC-3AA1-FD6B73DD4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635224DC-8545-E934-7155-C99974E43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194100A0-1393-B2C3-6CBA-DF8F7EA916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16D118-DD32-4DB2-8AE7-9208A01B0C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9458" name="AutoShape 2">
            <a:extLst>
              <a:ext uri="{FF2B5EF4-FFF2-40B4-BE49-F238E27FC236}">
                <a16:creationId xmlns:a16="http://schemas.microsoft.com/office/drawing/2014/main" id="{E28674A2-3509-BD37-2D16-CFFF06437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9B573694-B07D-FA31-5B6C-54EE290D2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597AE288-2A3F-314E-4FB2-8B8CCF87C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28337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18CD1900-2F02-BFCB-FA42-C41D620CED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FBB85B32-53CC-4FAA-AD31-4798879DBB7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062A7392-2090-1DC6-0A3F-B8671F25A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9175D90-CDC7-CB58-14A2-B62251D4D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3" name="Rectangle 5">
            <a:extLst>
              <a:ext uri="{FF2B5EF4-FFF2-40B4-BE49-F238E27FC236}">
                <a16:creationId xmlns:a16="http://schemas.microsoft.com/office/drawing/2014/main" id="{0E222D91-EF97-9F0F-E0DA-9F14E66D7B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35525" y="1233488"/>
            <a:ext cx="4043363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8E920FDB-2DCD-11AE-9BDC-16BD6B5698D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98CAB91-99E4-4011-AD9D-6FD85BE1B50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482" name="AutoShape 2">
            <a:extLst>
              <a:ext uri="{FF2B5EF4-FFF2-40B4-BE49-F238E27FC236}">
                <a16:creationId xmlns:a16="http://schemas.microsoft.com/office/drawing/2014/main" id="{B43218C9-3BEB-2424-393A-EE7C523B3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DE2A5ACD-08B0-1548-8897-A265F6C24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45E20792-EE97-2DFB-CE23-007C45BEADF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0A625D-E385-45DD-A22F-42A737BC54B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1506" name="AutoShape 2">
            <a:extLst>
              <a:ext uri="{FF2B5EF4-FFF2-40B4-BE49-F238E27FC236}">
                <a16:creationId xmlns:a16="http://schemas.microsoft.com/office/drawing/2014/main" id="{344792CA-4448-292E-D494-C7C25F498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E8887B71-A835-66DF-6B38-267865612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A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>
            <a:extLst>
              <a:ext uri="{FF2B5EF4-FFF2-40B4-BE49-F238E27FC236}">
                <a16:creationId xmlns:a16="http://schemas.microsoft.com/office/drawing/2014/main" id="{485F74E2-B25B-5E4E-B2C3-C457C5FB5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0" name="Rectangle 2">
            <a:extLst>
              <a:ext uri="{FF2B5EF4-FFF2-40B4-BE49-F238E27FC236}">
                <a16:creationId xmlns:a16="http://schemas.microsoft.com/office/drawing/2014/main" id="{467087D0-8323-BAA8-879D-C277B8D716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7CED696-0C6F-A446-50E7-99793495A7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C01FFF47-2ABE-6D46-13D7-246EFB5CCA8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AFE13F8B-5F0B-4A7D-8986-2841093B891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3DEBF7C9-F2C3-A453-5FBC-2C5D35449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149EE301-1C32-977E-DF5D-F95A02F66C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B4DEA9-9B87-4CFA-AE0A-27A208AFBB0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3554" name="AutoShape 2">
            <a:extLst>
              <a:ext uri="{FF2B5EF4-FFF2-40B4-BE49-F238E27FC236}">
                <a16:creationId xmlns:a16="http://schemas.microsoft.com/office/drawing/2014/main" id="{77C7BBA6-25E3-8CC1-D095-532EFFD2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B726826B-84E7-9F53-8834-6487FBE6B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63A8BCBF-B90D-365E-66E5-248A1E90E8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6AA2E8F-8291-48CA-ABBB-FA3E8DCDCE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4578" name="AutoShape 2">
            <a:extLst>
              <a:ext uri="{FF2B5EF4-FFF2-40B4-BE49-F238E27FC236}">
                <a16:creationId xmlns:a16="http://schemas.microsoft.com/office/drawing/2014/main" id="{060DEDF0-EC18-D742-E568-39659760D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81397F61-DD25-0C88-7842-C07845CE7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AD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5A7C7ACC-FD12-417B-C4B1-919F10790AF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3082EC-B823-48FD-BD16-3922594C4A7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5602" name="AutoShape 2">
            <a:extLst>
              <a:ext uri="{FF2B5EF4-FFF2-40B4-BE49-F238E27FC236}">
                <a16:creationId xmlns:a16="http://schemas.microsoft.com/office/drawing/2014/main" id="{2D2F2405-E011-1DEE-0D4C-F105B7E19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27038"/>
            <a:ext cx="5486400" cy="3048000"/>
          </a:xfrm>
          <a:prstGeom prst="wedgeRoundRectCallout">
            <a:avLst>
              <a:gd name="adj1" fmla="val -71338"/>
              <a:gd name="adj2" fmla="val 66667"/>
              <a:gd name="adj3" fmla="val 16667"/>
            </a:avLst>
          </a:prstGeom>
          <a:solidFill>
            <a:srgbClr val="EEEEEE"/>
          </a:solidFill>
          <a:ln>
            <a:noFill/>
          </a:ln>
          <a:effectLst>
            <a:outerShdw dist="14400" dir="5400000" algn="ctr" rotWithShape="0">
              <a:srgbClr val="000000">
                <a:alpha val="50027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87F54C84-5B49-E3B5-DD57-23FC2F171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>
            <a:extLst>
              <a:ext uri="{FF2B5EF4-FFF2-40B4-BE49-F238E27FC236}">
                <a16:creationId xmlns:a16="http://schemas.microsoft.com/office/drawing/2014/main" id="{FE47013E-6C5A-3D76-967A-877693B70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2065338"/>
            <a:ext cx="40274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6" name="Rectangle 2">
            <a:extLst>
              <a:ext uri="{FF2B5EF4-FFF2-40B4-BE49-F238E27FC236}">
                <a16:creationId xmlns:a16="http://schemas.microsoft.com/office/drawing/2014/main" id="{2B7BE9A4-88EF-09CE-A9C0-C8F6BADD6F9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5613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B95685-488E-40D6-A21F-AE18FF16C0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>
            <a:extLst>
              <a:ext uri="{FF2B5EF4-FFF2-40B4-BE49-F238E27FC236}">
                <a16:creationId xmlns:a16="http://schemas.microsoft.com/office/drawing/2014/main" id="{EF7C247C-6B64-EB64-E3C8-C8D05F175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88" y="2065338"/>
            <a:ext cx="10112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0" name="Rectangle 2">
            <a:extLst>
              <a:ext uri="{FF2B5EF4-FFF2-40B4-BE49-F238E27FC236}">
                <a16:creationId xmlns:a16="http://schemas.microsoft.com/office/drawing/2014/main" id="{C2359F9F-31D4-67D6-D38E-7E6C7537F91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5613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D2C115-5CE6-43B6-A5EF-5E5BC923569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>
            <a:extLst>
              <a:ext uri="{FF2B5EF4-FFF2-40B4-BE49-F238E27FC236}">
                <a16:creationId xmlns:a16="http://schemas.microsoft.com/office/drawing/2014/main" id="{7EA7C566-7025-FC99-0A42-E8D99E491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5" b="78194"/>
          <a:stretch>
            <a:fillRect/>
          </a:stretch>
        </p:blipFill>
        <p:spPr bwMode="auto">
          <a:xfrm>
            <a:off x="0" y="758825"/>
            <a:ext cx="91440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735" b="7819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4" name="Picture 2">
            <a:extLst>
              <a:ext uri="{FF2B5EF4-FFF2-40B4-BE49-F238E27FC236}">
                <a16:creationId xmlns:a16="http://schemas.microsoft.com/office/drawing/2014/main" id="{91229D1A-8BC4-6F65-F8BA-C640D32F4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" b="86635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666" b="8663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5" name="Rectangle 3">
            <a:extLst>
              <a:ext uri="{FF2B5EF4-FFF2-40B4-BE49-F238E27FC236}">
                <a16:creationId xmlns:a16="http://schemas.microsoft.com/office/drawing/2014/main" id="{669E52A0-DCFF-E599-CB05-BD3070854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1219200"/>
            <a:ext cx="4257675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68EB2337-9C37-2937-D4F1-EC03749AADB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8C9D10-8275-4CEB-93E8-3C195D3E59F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6CBB5197-11A0-DCF0-9908-6EB837E49A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2967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pic>
        <p:nvPicPr>
          <p:cNvPr id="28678" name="Picture 6">
            <a:extLst>
              <a:ext uri="{FF2B5EF4-FFF2-40B4-BE49-F238E27FC236}">
                <a16:creationId xmlns:a16="http://schemas.microsoft.com/office/drawing/2014/main" id="{844D2BBE-8F84-B96A-53AB-F651E021C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303213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F5E86B49-07FB-86B9-A507-A13FE777F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6E6370A0-F8C1-4B71-53F6-A3F0FC1C0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85FE1028-ABC0-0397-98AF-EEED33A7A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B0CB3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4FD25F6E-ED9D-75E8-6587-A3D8683342A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F2EBD8EF-36F8-46C6-93A0-5471B202E64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75BFC804-589D-E778-A986-C5A82090F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1CF90A9-067A-C07A-F145-F6ABFE481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Rectangle 5">
            <a:extLst>
              <a:ext uri="{FF2B5EF4-FFF2-40B4-BE49-F238E27FC236}">
                <a16:creationId xmlns:a16="http://schemas.microsoft.com/office/drawing/2014/main" id="{089C85BC-E8C3-9548-2791-0DAD7417B4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35525" y="1233488"/>
            <a:ext cx="4043363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630AA165-BA20-38EA-AFE3-5812D499FA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343400"/>
            <a:ext cx="5995988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5119BD02-974A-4DCB-9E6C-85F2D9C6AC0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EE3C2D8F-FEDE-4667-ADE7-C4F590909B9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8FDADE26-60D8-0E42-A78E-41617C63F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4343400"/>
            <a:ext cx="4230688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E432E3C1-4C40-5292-AD1E-6945034F15B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786CB3B5-41C9-4701-8D6C-5A3ABEE826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A7E8F94F-FAFB-0060-AA44-E44F6C4822D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0105F91-CE00-4EC0-AA0A-D7D7D8CB7DD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229B07F2-989F-D8B7-94C6-F9CC2635D0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" y="115888"/>
            <a:ext cx="8913813" cy="491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>
            <a:extLst>
              <a:ext uri="{FF2B5EF4-FFF2-40B4-BE49-F238E27FC236}">
                <a16:creationId xmlns:a16="http://schemas.microsoft.com/office/drawing/2014/main" id="{E09CF4BC-487D-5B2C-4BFB-64CD724C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4" name="Rectangle 2">
            <a:extLst>
              <a:ext uri="{FF2B5EF4-FFF2-40B4-BE49-F238E27FC236}">
                <a16:creationId xmlns:a16="http://schemas.microsoft.com/office/drawing/2014/main" id="{7A50FFC9-754C-6732-FDB3-70BBD33F26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5AA504A-9984-EBC4-1586-EA6EE6FCFB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CDF40B2E-7E2F-00C2-9964-C1A5CD777C8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28F8C5E-F796-4010-8749-E9D5B5D90D2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04CA95A2-3809-7225-F126-6D5E89C4F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AA375E5F-CD95-A2D7-EE6A-498C50DFD86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498D87-CF75-456C-86F2-90FAA792CD0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txStyles>
    <p:titleStyle>
      <a:lvl1pPr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2pPr>
      <a:lvl3pPr marL="1143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3pPr>
      <a:lvl4pPr marL="1600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4pPr>
      <a:lvl5pPr marL="20574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5pPr>
      <a:lvl6pPr marL="25146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6pPr>
      <a:lvl7pPr marL="29718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7pPr>
      <a:lvl8pPr marL="34290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8pPr>
      <a:lvl9pPr marL="3886200" indent="-228600" algn="ctr" rtl="0" fontAlgn="base" hangingPunct="0">
        <a:lnSpc>
          <a:spcPct val="8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>
            <a:extLst>
              <a:ext uri="{FF2B5EF4-FFF2-40B4-BE49-F238E27FC236}">
                <a16:creationId xmlns:a16="http://schemas.microsoft.com/office/drawing/2014/main" id="{FD2DE58A-4C1A-B6E8-CE71-960E968C4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" b="86635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666" b="8663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42" name="Rectangle 2">
            <a:extLst>
              <a:ext uri="{FF2B5EF4-FFF2-40B4-BE49-F238E27FC236}">
                <a16:creationId xmlns:a16="http://schemas.microsoft.com/office/drawing/2014/main" id="{E3F95805-D440-C42F-E130-3CEBCEFF27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8347863-B8FB-468B-8815-07F844D54B7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5843" name="Picture 3">
            <a:extLst>
              <a:ext uri="{FF2B5EF4-FFF2-40B4-BE49-F238E27FC236}">
                <a16:creationId xmlns:a16="http://schemas.microsoft.com/office/drawing/2014/main" id="{7AE0CC9D-3F5C-A6BC-2D81-DA47E37E1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44" name="Rectangle 4">
            <a:extLst>
              <a:ext uri="{FF2B5EF4-FFF2-40B4-BE49-F238E27FC236}">
                <a16:creationId xmlns:a16="http://schemas.microsoft.com/office/drawing/2014/main" id="{95A534C4-9940-3D2A-AF1F-90CE79EC35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AC85EED4-8497-2CD5-0263-3BDFE4E40E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>
            <a:extLst>
              <a:ext uri="{FF2B5EF4-FFF2-40B4-BE49-F238E27FC236}">
                <a16:creationId xmlns:a16="http://schemas.microsoft.com/office/drawing/2014/main" id="{001CC414-98EA-1C6A-2C3A-55574E0FD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50" b="44653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44650" b="44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6" name="Rectangle 2">
            <a:extLst>
              <a:ext uri="{FF2B5EF4-FFF2-40B4-BE49-F238E27FC236}">
                <a16:creationId xmlns:a16="http://schemas.microsoft.com/office/drawing/2014/main" id="{AB064E1A-AAA4-0E9B-F38E-0DF3D4CF82A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8305E65F-9C11-4FBB-940B-547D30FCD6C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CCF5369-3BCF-42E0-7580-2F8140B99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C651003B-837A-470F-5998-62EAE61BF2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pic>
        <p:nvPicPr>
          <p:cNvPr id="36869" name="Picture 5">
            <a:extLst>
              <a:ext uri="{FF2B5EF4-FFF2-40B4-BE49-F238E27FC236}">
                <a16:creationId xmlns:a16="http://schemas.microsoft.com/office/drawing/2014/main" id="{75B50663-88B8-B5A0-75D9-39023B58E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>
            <a:extLst>
              <a:ext uri="{FF2B5EF4-FFF2-40B4-BE49-F238E27FC236}">
                <a16:creationId xmlns:a16="http://schemas.microsoft.com/office/drawing/2014/main" id="{8033C517-0DF9-8306-E9E1-78346237D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50" b="44653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44650" b="44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0" name="Rectangle 2">
            <a:extLst>
              <a:ext uri="{FF2B5EF4-FFF2-40B4-BE49-F238E27FC236}">
                <a16:creationId xmlns:a16="http://schemas.microsoft.com/office/drawing/2014/main" id="{82145E2B-E2A3-3259-1F8B-FD3CDB778BB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210F20C-4E13-4C55-BD99-27221F1DD7F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5551064-F0D1-3A49-D0A0-13AC1CC52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F91EB0BD-B0D7-B8D2-34AB-ED28F2CF6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pic>
        <p:nvPicPr>
          <p:cNvPr id="37893" name="Picture 5">
            <a:extLst>
              <a:ext uri="{FF2B5EF4-FFF2-40B4-BE49-F238E27FC236}">
                <a16:creationId xmlns:a16="http://schemas.microsoft.com/office/drawing/2014/main" id="{F36B7E63-3E65-FC67-EC89-539BEF641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FBB518AE-5AD2-091E-7372-09213FC76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50" b="44653"/>
          <a:stretch>
            <a:fillRect/>
          </a:stretch>
        </p:blipFill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44650" b="44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4" name="Rectangle 2">
            <a:extLst>
              <a:ext uri="{FF2B5EF4-FFF2-40B4-BE49-F238E27FC236}">
                <a16:creationId xmlns:a16="http://schemas.microsoft.com/office/drawing/2014/main" id="{FE256F13-AE1E-F1C2-6CFB-0555E18636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738350F-B948-40C2-A09C-206A1CC6EE6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7640058B-BBBE-1F87-4C27-0D943A09DC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34200" rIns="6840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0E101849-B6E8-3499-849A-36E27A5AE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pic>
        <p:nvPicPr>
          <p:cNvPr id="38917" name="Picture 5">
            <a:extLst>
              <a:ext uri="{FF2B5EF4-FFF2-40B4-BE49-F238E27FC236}">
                <a16:creationId xmlns:a16="http://schemas.microsoft.com/office/drawing/2014/main" id="{2B025394-5DC9-6862-41BE-9E3E41A62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"/>
            <a:ext cx="9207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>
            <a:extLst>
              <a:ext uri="{FF2B5EF4-FFF2-40B4-BE49-F238E27FC236}">
                <a16:creationId xmlns:a16="http://schemas.microsoft.com/office/drawing/2014/main" id="{D3D8D1A8-B096-E258-620A-F985BACC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38" name="Rectangle 2">
            <a:extLst>
              <a:ext uri="{FF2B5EF4-FFF2-40B4-BE49-F238E27FC236}">
                <a16:creationId xmlns:a16="http://schemas.microsoft.com/office/drawing/2014/main" id="{9EB35BCA-6CF9-3C57-3C3C-323ACAB044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423D75FD-58E5-02AC-2497-C56E15AE3F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36E8A772-D6D5-00B8-20E6-7A8167767C8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69EC86E-59CB-4EA2-864F-F701CDB77C0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9941" name="Picture 5">
            <a:extLst>
              <a:ext uri="{FF2B5EF4-FFF2-40B4-BE49-F238E27FC236}">
                <a16:creationId xmlns:a16="http://schemas.microsoft.com/office/drawing/2014/main" id="{5DE8936F-88F7-1AED-369C-9B952A01D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88BEE5F4-9CF0-0B34-CA1D-C07016F2A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0825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>
            <a:extLst>
              <a:ext uri="{FF2B5EF4-FFF2-40B4-BE49-F238E27FC236}">
                <a16:creationId xmlns:a16="http://schemas.microsoft.com/office/drawing/2014/main" id="{8F741EDF-1010-09BE-627A-C7172AD635F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ABF5B29B-F738-48C6-996B-77B210DEB5B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FB51B7F-9566-D1EE-1D08-ACCB4DAF40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3225" y="1866900"/>
            <a:ext cx="8228013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6C81C21-BFE4-37DD-B511-2358CB099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4154488"/>
            <a:ext cx="1149350" cy="90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5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>
            <a:extLst>
              <a:ext uri="{FF2B5EF4-FFF2-40B4-BE49-F238E27FC236}">
                <a16:creationId xmlns:a16="http://schemas.microsoft.com/office/drawing/2014/main" id="{89C5BB97-4FDD-7806-159E-EFC4375DC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2" name="Rectangle 2">
            <a:extLst>
              <a:ext uri="{FF2B5EF4-FFF2-40B4-BE49-F238E27FC236}">
                <a16:creationId xmlns:a16="http://schemas.microsoft.com/office/drawing/2014/main" id="{04AC8B6A-3C5C-7288-041B-3B5962F556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BA33CE7-F3EB-F96A-45B9-4FB3C19B91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DA4C4344-CEF0-6E79-6ABB-75845295051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35C57D2-CADB-442E-98C5-4AECEC50846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0965" name="Picture 5">
            <a:extLst>
              <a:ext uri="{FF2B5EF4-FFF2-40B4-BE49-F238E27FC236}">
                <a16:creationId xmlns:a16="http://schemas.microsoft.com/office/drawing/2014/main" id="{08B7C411-7525-A327-81C5-B579941E5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>
            <a:extLst>
              <a:ext uri="{FF2B5EF4-FFF2-40B4-BE49-F238E27FC236}">
                <a16:creationId xmlns:a16="http://schemas.microsoft.com/office/drawing/2014/main" id="{A21485AF-53E1-2C8D-A065-D1F519CC5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86" name="Rectangle 2">
            <a:extLst>
              <a:ext uri="{FF2B5EF4-FFF2-40B4-BE49-F238E27FC236}">
                <a16:creationId xmlns:a16="http://schemas.microsoft.com/office/drawing/2014/main" id="{BC213B0C-4FA2-49DB-5984-4C12670E54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B70DE4A8-B3AD-BE04-3372-74C312B7C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B1BE0721-0077-9694-B9D3-AC636F4D21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92B32AB-AC06-41EC-9540-B0813EDDDC7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1989" name="Picture 5">
            <a:extLst>
              <a:ext uri="{FF2B5EF4-FFF2-40B4-BE49-F238E27FC236}">
                <a16:creationId xmlns:a16="http://schemas.microsoft.com/office/drawing/2014/main" id="{A0BACAEE-7B68-9242-F0F7-57FB5DC01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>
            <a:extLst>
              <a:ext uri="{FF2B5EF4-FFF2-40B4-BE49-F238E27FC236}">
                <a16:creationId xmlns:a16="http://schemas.microsoft.com/office/drawing/2014/main" id="{6A03305B-510A-474B-1731-C2E51011F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0" name="Rectangle 2">
            <a:extLst>
              <a:ext uri="{FF2B5EF4-FFF2-40B4-BE49-F238E27FC236}">
                <a16:creationId xmlns:a16="http://schemas.microsoft.com/office/drawing/2014/main" id="{823187D4-7437-BA25-088F-78A4F6CB1E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86150D1-6B51-689B-B392-2CC5A4DA3F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43910928-79EE-F0AE-EAA0-F7645BEE289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635E0141-8D1F-4AD1-B7C9-BFF5B5D5576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3013" name="Picture 5">
            <a:extLst>
              <a:ext uri="{FF2B5EF4-FFF2-40B4-BE49-F238E27FC236}">
                <a16:creationId xmlns:a16="http://schemas.microsoft.com/office/drawing/2014/main" id="{512ED3A6-0E58-5850-497E-D327FE2E4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>
            <a:extLst>
              <a:ext uri="{FF2B5EF4-FFF2-40B4-BE49-F238E27FC236}">
                <a16:creationId xmlns:a16="http://schemas.microsoft.com/office/drawing/2014/main" id="{065B55F5-B728-0B4A-954A-798DDA7A9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4" name="Rectangle 2">
            <a:extLst>
              <a:ext uri="{FF2B5EF4-FFF2-40B4-BE49-F238E27FC236}">
                <a16:creationId xmlns:a16="http://schemas.microsoft.com/office/drawing/2014/main" id="{B75ED141-EB28-6C40-3AF6-95BEE97F8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94E0A67A-CF61-FAAC-6761-5E2BCE4B2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794C2AFA-681B-C73D-2BF8-E77A53C8659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357B967-CD08-45E6-9CF0-757996459514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4037" name="Picture 5">
            <a:extLst>
              <a:ext uri="{FF2B5EF4-FFF2-40B4-BE49-F238E27FC236}">
                <a16:creationId xmlns:a16="http://schemas.microsoft.com/office/drawing/2014/main" id="{E5C5F837-865E-1E73-ACB0-57CEDEE77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AD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>
            <a:extLst>
              <a:ext uri="{FF2B5EF4-FFF2-40B4-BE49-F238E27FC236}">
                <a16:creationId xmlns:a16="http://schemas.microsoft.com/office/drawing/2014/main" id="{224326BC-CFFF-3C27-9A63-8CA25510E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58" name="Rectangle 2">
            <a:extLst>
              <a:ext uri="{FF2B5EF4-FFF2-40B4-BE49-F238E27FC236}">
                <a16:creationId xmlns:a16="http://schemas.microsoft.com/office/drawing/2014/main" id="{D8901FB5-CFA7-4BFA-CBB3-645B5FE643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5113" y="1233488"/>
            <a:ext cx="4043362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06E4BE0-E655-6E68-902E-7DA2A0F42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40300" y="723900"/>
            <a:ext cx="3833813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137160" rIns="137160" bIns="137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2C3EE5AC-F649-5C0A-7E85-BA24D1B6878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BFE8BA3-7D8E-4723-A2BF-52A50499CCC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5061" name="Picture 5">
            <a:extLst>
              <a:ext uri="{FF2B5EF4-FFF2-40B4-BE49-F238E27FC236}">
                <a16:creationId xmlns:a16="http://schemas.microsoft.com/office/drawing/2014/main" id="{96B02534-686C-2E74-7A93-D8FEF9DE0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5B471FB0-233C-67E2-4FF8-95311CF3F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FFDE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4AF698FC-2075-59D8-23CF-8D19877717D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3333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620CEBC4-8A1C-441D-B460-8B82CFD68CB8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C447D19C-62DC-00DD-9871-E489270D8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2BCE260-C038-F477-EA91-497CE15E7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Rectangle 5">
            <a:extLst>
              <a:ext uri="{FF2B5EF4-FFF2-40B4-BE49-F238E27FC236}">
                <a16:creationId xmlns:a16="http://schemas.microsoft.com/office/drawing/2014/main" id="{4E5C62B4-D44B-99C2-78AA-219FEBEBA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35525" y="1233488"/>
            <a:ext cx="4043363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529782A-AB0F-6A96-5D1E-9B3E7D398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897A5B75-DC69-1ECA-7DE7-4466631F255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EEEEE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E19E80FA-D307-4FEF-8257-D6AD6650A55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88DEF79F-4239-125E-FB50-CFB77039D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14300"/>
            <a:ext cx="5476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E2822367-8718-0AB4-D19B-C9EBA58FE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Rectangle 5">
            <a:extLst>
              <a:ext uri="{FF2B5EF4-FFF2-40B4-BE49-F238E27FC236}">
                <a16:creationId xmlns:a16="http://schemas.microsoft.com/office/drawing/2014/main" id="{9F6A788C-3361-A9C0-7585-625DF37C2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35525" y="1233488"/>
            <a:ext cx="4043363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>
            <a:extLst>
              <a:ext uri="{FF2B5EF4-FFF2-40B4-BE49-F238E27FC236}">
                <a16:creationId xmlns:a16="http://schemas.microsoft.com/office/drawing/2014/main" id="{1E2CDBF2-645A-1CC1-D2EA-C01F3F71B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8" b="41315"/>
          <a:stretch>
            <a:fillRect/>
          </a:stretch>
        </p:blipFill>
        <p:spPr bwMode="auto">
          <a:xfrm>
            <a:off x="0" y="731838"/>
            <a:ext cx="9144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218" b="4131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0" name="Rectangle 2">
            <a:extLst>
              <a:ext uri="{FF2B5EF4-FFF2-40B4-BE49-F238E27FC236}">
                <a16:creationId xmlns:a16="http://schemas.microsoft.com/office/drawing/2014/main" id="{915FF46D-4FC4-B312-AC8A-DE8A0094718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28337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22C9E1F-BAC8-4646-80DC-F28FA83F9B2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32766328-8192-2E4A-8C20-ED57A0D00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263E7C35-829C-3DAB-B2EC-9091B12412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F4A4CDF-80D4-9BE8-7838-54FAE7062A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4176" r:id="rId12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9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9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9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9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9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>
            <a:extLst>
              <a:ext uri="{FF2B5EF4-FFF2-40B4-BE49-F238E27FC236}">
                <a16:creationId xmlns:a16="http://schemas.microsoft.com/office/drawing/2014/main" id="{70E09634-98FA-53BE-3DCB-68DDB36BE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68" b="27768"/>
          <a:stretch>
            <a:fillRect/>
          </a:stretch>
        </p:blipFill>
        <p:spPr bwMode="auto">
          <a:xfrm>
            <a:off x="0" y="731838"/>
            <a:ext cx="9144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7768" b="277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>
            <a:extLst>
              <a:ext uri="{FF2B5EF4-FFF2-40B4-BE49-F238E27FC236}">
                <a16:creationId xmlns:a16="http://schemas.microsoft.com/office/drawing/2014/main" id="{928ED170-9255-BF95-AFBA-61749EE24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CEC8544-B21C-5C92-8E3E-EE489316E9A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B0CB3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C9815154-F785-477D-B432-29159B508C7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45E2182F-09D0-171D-417B-FA971484C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>
            <a:extLst>
              <a:ext uri="{FF2B5EF4-FFF2-40B4-BE49-F238E27FC236}">
                <a16:creationId xmlns:a16="http://schemas.microsoft.com/office/drawing/2014/main" id="{D38C56AA-B952-A90A-5D00-6DC2ED075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68" b="27768"/>
          <a:stretch>
            <a:fillRect/>
          </a:stretch>
        </p:blipFill>
        <p:spPr bwMode="auto">
          <a:xfrm>
            <a:off x="0" y="731838"/>
            <a:ext cx="9144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7768" b="277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8" name="Rectangle 2">
            <a:extLst>
              <a:ext uri="{FF2B5EF4-FFF2-40B4-BE49-F238E27FC236}">
                <a16:creationId xmlns:a16="http://schemas.microsoft.com/office/drawing/2014/main" id="{7DE592C4-55CC-9AB7-2092-AE2A51248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400" rIns="137160" bIns="684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BB4FDFF-1018-AEE5-E5AC-7857083CEB2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00" tIns="68400" rIns="68400" bIns="684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</a:tabLst>
              <a:defRPr sz="1400">
                <a:solidFill>
                  <a:srgbClr val="55555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367C69FC-A391-4B0B-BDE5-8B91560B69D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4F9EE1DB-A8A8-650C-94B9-0E38024E6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2pPr>
      <a:lvl3pPr marL="1143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3pPr>
      <a:lvl4pPr marL="1600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4pPr>
      <a:lvl5pPr marL="20574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5pPr>
      <a:lvl6pPr marL="25146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6pPr>
      <a:lvl7pPr marL="29718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7pPr>
      <a:lvl8pPr marL="34290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8pPr>
      <a:lvl9pPr marL="3886200" indent="-228600" algn="l" rtl="0" fontAlgn="base" hangingPunct="0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0000"/>
          </a:solidFill>
          <a:latin typeface="Arial" panose="020B0604020202020204" pitchFamily="34" charset="0"/>
          <a:cs typeface="Noto Sans SC Regular" charset="0"/>
        </a:defRPr>
      </a:lvl9pPr>
    </p:titleStyle>
    <p:bodyStyle>
      <a:lvl1pPr marL="342900" indent="-342900" algn="l" rtl="0" fontAlgn="base" hangingPunct="0">
        <a:lnSpc>
          <a:spcPct val="83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 hangingPunct="0">
        <a:lnSpc>
          <a:spcPct val="83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fontAlgn="base" hangingPunct="0">
        <a:lnSpc>
          <a:spcPct val="83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fontAlgn="base" hangingPunct="0">
        <a:lnSpc>
          <a:spcPct val="83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fontAlgn="base" hangingPunct="0">
        <a:lnSpc>
          <a:spcPct val="83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D481A1B6-4E34-81C9-8804-E1946CC2035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017838"/>
            <a:ext cx="9144000" cy="914400"/>
          </a:xfrm>
          <a:ln/>
        </p:spPr>
        <p:txBody>
          <a:bodyPr lIns="137160" tIns="137160" rIns="137160" bIns="137160" anchor="ctr"/>
          <a:lstStyle/>
          <a:p>
            <a:pPr marL="457200" indent="-22860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</a:pPr>
            <a:r>
              <a:rPr lang="en-US" altLang="en-US" sz="1500" dirty="0">
                <a:solidFill>
                  <a:srgbClr val="555555"/>
                </a:solidFill>
                <a:cs typeface="Calibri" panose="020F0502020204030204" pitchFamily="34" charset="0"/>
              </a:rPr>
              <a:t>How an Effective P.O.P. Cycle Supports and Grows All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4F3776B5-DB9F-B013-D7E8-F173F8DAD8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3017838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</a:pPr>
            <a:r>
              <a:rPr lang="en-US" altLang="en-US" sz="3200" b="1" dirty="0">
                <a:solidFill>
                  <a:srgbClr val="FFFFFF"/>
                </a:solidFill>
                <a:cs typeface="Calibri" panose="020F0502020204030204" pitchFamily="34" charset="0"/>
              </a:rPr>
              <a:t>Turning “Gotcha” Into “I’ve Got You!”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2E92422F-19DC-B661-AC55-1E026939E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2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Pre-Conference Form in the EES Platform</a:t>
            </a: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3DADECA6-C25E-880B-7B3B-13E48D3E5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749300"/>
            <a:ext cx="85026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1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platform, these sections are guided fields — type Evidence Notes as you talk and save a draft.</a:t>
            </a:r>
          </a:p>
        </p:txBody>
      </p:sp>
      <p:graphicFrame>
        <p:nvGraphicFramePr>
          <p:cNvPr id="55299" name="Group 3">
            <a:extLst>
              <a:ext uri="{FF2B5EF4-FFF2-40B4-BE49-F238E27FC236}">
                <a16:creationId xmlns:a16="http://schemas.microsoft.com/office/drawing/2014/main" id="{2F8BAEE5-538B-B832-B32C-E798597AA329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042988"/>
          <a:ext cx="8507413" cy="3624262"/>
        </p:xfrm>
        <a:graphic>
          <a:graphicData uri="http://schemas.openxmlformats.org/drawingml/2006/table">
            <a:tbl>
              <a:tblPr/>
              <a:tblGrid>
                <a:gridCol w="2835275">
                  <a:extLst>
                    <a:ext uri="{9D8B030D-6E8A-4147-A177-3AD203B41FA5}">
                      <a16:colId xmlns:a16="http://schemas.microsoft.com/office/drawing/2014/main" val="580327826"/>
                    </a:ext>
                  </a:extLst>
                </a:gridCol>
                <a:gridCol w="2836863">
                  <a:extLst>
                    <a:ext uri="{9D8B030D-6E8A-4147-A177-3AD203B41FA5}">
                      <a16:colId xmlns:a16="http://schemas.microsoft.com/office/drawing/2014/main" val="895746767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4054725768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Observer: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780760"/>
                  </a:ext>
                </a:extLst>
              </a:tr>
              <a:tr h="219075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Conference Introduction / Greeting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144167"/>
                  </a:ext>
                </a:extLst>
              </a:tr>
              <a:tr h="676275">
                <a:tc gridSpan="3">
                  <a:txBody>
                    <a:bodyPr/>
                    <a:lstStyle>
                      <a:lvl1pPr marL="215900" indent="-215900"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Greeting / set the tone; establish the length of the conference; review the process and purpose.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283371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"The purpose of this pre-conference is to allow you to discuss your lesson plan, share student data, and provide a general idea of what I can expect to see during the lesson."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822613"/>
                  </a:ext>
                </a:extLst>
              </a:tr>
              <a:tr h="201613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General Lesson Questions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164210"/>
                  </a:ext>
                </a:extLst>
              </a:tr>
              <a:tr h="384175">
                <a:tc gridSpan="3">
                  <a:txBody>
                    <a:bodyPr/>
                    <a:lstStyle>
                      <a:lvl1pPr marL="215900" indent="-215900"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Example: What is the overall goal of this lesson?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 Notes: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625532"/>
                  </a:ext>
                </a:extLst>
              </a:tr>
              <a:tr h="201613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Lesson Overview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271384"/>
                  </a:ext>
                </a:extLst>
              </a:tr>
              <a:tr h="238125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the teacher to talk through the lesson as planned.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983431"/>
                  </a:ext>
                </a:extLst>
              </a:tr>
              <a:tr h="201613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Additional Questions for Teacher Reflection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09015"/>
                  </a:ext>
                </a:extLst>
              </a:tr>
              <a:tr h="785813">
                <a:tc gridSpan="3">
                  <a:txBody>
                    <a:bodyPr/>
                    <a:lstStyle>
                      <a:lvl1pPr marL="215900" indent="-215900"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 specific descriptors did you focus on when planning this lesson?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does your analysis of student data/work impact planning for this lesson?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 will instruction be differentiated to address varying learning needs?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and your students know they have mastered the objective?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 Notes: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31824"/>
                  </a:ext>
                </a:extLst>
              </a:tr>
              <a:tr h="201613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Closing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646402"/>
                  </a:ext>
                </a:extLst>
              </a:tr>
              <a:tr h="238125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"Thank you for taking the time to discuss the lesson with me. I look forward to seeing your lesson on ______."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447962"/>
                  </a:ext>
                </a:extLst>
              </a:tr>
            </a:tbl>
          </a:graphicData>
        </a:graphic>
      </p:graphicFrame>
      <p:sp>
        <p:nvSpPr>
          <p:cNvPr id="55353" name="Rectangle 57">
            <a:extLst>
              <a:ext uri="{FF2B5EF4-FFF2-40B4-BE49-F238E27FC236}">
                <a16:creationId xmlns:a16="http://schemas.microsoft.com/office/drawing/2014/main" id="{ACA74C3B-38F9-FD08-C4A0-B4FC31E0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Pre-conference Planning Template, p. 57.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>
            <a:extLst>
              <a:ext uri="{FF2B5EF4-FFF2-40B4-BE49-F238E27FC236}">
                <a16:creationId xmlns:a16="http://schemas.microsoft.com/office/drawing/2014/main" id="{B7591C05-3CA7-1F2F-6721-87B0E1D12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8400" tIns="34200" rIns="68400" bIns="342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latin typeface="Arial" panose="020B0604020202020204" pitchFamily="34" charset="0"/>
                <a:cs typeface="Calibri" panose="020F0502020204030204" pitchFamily="34" charset="0"/>
              </a:rPr>
              <a:t>Observing the Lesson: Purpose</a:t>
            </a:r>
          </a:p>
        </p:txBody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97C71D8A-1244-D228-1314-9BDE2C5C8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D9A5D1F1-F025-A096-6693-44DAAF2E4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primary goal is to gather evidence regarding teaching and learning within the classroom.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observing in real time, carefully script everything you see and hear from both teachers and students.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evidence is crucial for evaluating the impact of instruction on student learning of the lesson's objectives.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all participants feel supported and maintain a growth-focused mindset — the mission is to benefit students and support their growth.</a:t>
            </a:r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0B1B17EB-12A1-E6C4-B1A6-6EE7F2EE8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58.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>
            <a:extLst>
              <a:ext uri="{FF2B5EF4-FFF2-40B4-BE49-F238E27FC236}">
                <a16:creationId xmlns:a16="http://schemas.microsoft.com/office/drawing/2014/main" id="{FA178FD4-4761-D079-96FD-8C28A1C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High-Quality Evidence Collection</a:t>
            </a: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95FC15CC-5232-16B0-57DC-88413A2AE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050925"/>
            <a:ext cx="4114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313"/>
              </a:spcAft>
            </a:pPr>
            <a:r>
              <a:rPr lang="en-US" altLang="en-US" sz="16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Collecting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evidence: what students say, do, and produce.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 evidence: what the teacher says and does.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evidence: wording from visuals used.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 evidence: wording from tasks or assignments.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evidence: what impacted student mastery of the objective.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1CDD8CD-6403-DF33-1989-2190AC8CC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050925"/>
            <a:ext cx="420528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313"/>
              </a:spcAft>
            </a:pPr>
            <a:r>
              <a:rPr lang="en-US" altLang="en-US" sz="16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Capturing Evidence During the Lesson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Time: capture the length of different lesson segments.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Abbreviate: write out abbreviations after the lesson.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Verbatim: capture exact dialogue when possible.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Paraphrase: use parentheses to indicate paraphrasing.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Circulate: move as necessary to collect teacher, student, and student-work evidence.</a:t>
            </a: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422F406C-FC60-CB50-34CB-21EB916C3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58.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>
            <a:extLst>
              <a:ext uri="{FF2B5EF4-FFF2-40B4-BE49-F238E27FC236}">
                <a16:creationId xmlns:a16="http://schemas.microsoft.com/office/drawing/2014/main" id="{3A5AD3EB-847F-FFA6-5D8A-0F47F1A99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4000" b="1">
                <a:latin typeface="Arial" panose="020B0604020202020204" pitchFamily="34" charset="0"/>
                <a:cs typeface="Calibri" panose="020F0502020204030204" pitchFamily="34" charset="0"/>
              </a:rPr>
              <a:t>The Post-Conference</a:t>
            </a: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D72482FD-995B-9C07-3AA3-E7BF1E087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6438"/>
            <a:ext cx="9144000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500" b="1">
                <a:solidFill>
                  <a:srgbClr val="B0C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Today's Focus  ·  Develop a Post-Conference Plan  (Handbook pp. 59–66)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1">
            <a:extLst>
              <a:ext uri="{FF2B5EF4-FFF2-40B4-BE49-F238E27FC236}">
                <a16:creationId xmlns:a16="http://schemas.microsoft.com/office/drawing/2014/main" id="{B7E2F400-E185-2FA5-188B-F788BD0BF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8400" tIns="34200" rIns="68400" bIns="342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latin typeface="Arial" panose="020B0604020202020204" pitchFamily="34" charset="0"/>
                <a:cs typeface="Calibri" panose="020F0502020204030204" pitchFamily="34" charset="0"/>
              </a:rPr>
              <a:t>Post-Conference Planning: Purpose</a:t>
            </a:r>
          </a:p>
        </p:txBody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66DC8406-B924-DCD6-E034-465FFF81F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CD33B914-27C4-6BCB-E0BD-AB35FD885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post-conference enables teachers to self-reflect on their lessons, guided and supported by the observer.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teacher and observer discuss an area of reinforcement (the relative strength) and an area of refinement (the relative area for improvement).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observer identifies these based on the lesson's evidence, analysis of student work, and rubric indicators.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focus is on two indicators — one strength and one growth area — rather than detailed feedback on multiple indicators.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CB98B5F3-0AE5-4364-0AA8-6F0B207CA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59.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1">
            <a:extLst>
              <a:ext uri="{FF2B5EF4-FFF2-40B4-BE49-F238E27FC236}">
                <a16:creationId xmlns:a16="http://schemas.microsoft.com/office/drawing/2014/main" id="{C36C7BD7-8AAD-1177-7EA6-EE47EF355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Post-Conference Format</a:t>
            </a:r>
          </a:p>
        </p:txBody>
      </p:sp>
      <p:graphicFrame>
        <p:nvGraphicFramePr>
          <p:cNvPr id="60418" name="Group 2">
            <a:extLst>
              <a:ext uri="{FF2B5EF4-FFF2-40B4-BE49-F238E27FC236}">
                <a16:creationId xmlns:a16="http://schemas.microsoft.com/office/drawing/2014/main" id="{C39DD42F-48B1-1D50-3C17-E12F6488B7BA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050925"/>
          <a:ext cx="8504238" cy="3295650"/>
        </p:xfrm>
        <a:graphic>
          <a:graphicData uri="http://schemas.openxmlformats.org/drawingml/2006/table">
            <a:tbl>
              <a:tblPr/>
              <a:tblGrid>
                <a:gridCol w="2125663">
                  <a:extLst>
                    <a:ext uri="{9D8B030D-6E8A-4147-A177-3AD203B41FA5}">
                      <a16:colId xmlns:a16="http://schemas.microsoft.com/office/drawing/2014/main" val="489018621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1396263072"/>
                    </a:ext>
                  </a:extLst>
                </a:gridCol>
                <a:gridCol w="2125662">
                  <a:extLst>
                    <a:ext uri="{9D8B030D-6E8A-4147-A177-3AD203B41FA5}">
                      <a16:colId xmlns:a16="http://schemas.microsoft.com/office/drawing/2014/main" val="2616939827"/>
                    </a:ext>
                  </a:extLst>
                </a:gridCol>
                <a:gridCol w="2125663">
                  <a:extLst>
                    <a:ext uri="{9D8B030D-6E8A-4147-A177-3AD203B41FA5}">
                      <a16:colId xmlns:a16="http://schemas.microsoft.com/office/drawing/2014/main" val="2867013321"/>
                    </a:ext>
                  </a:extLst>
                </a:gridCol>
              </a:tblGrid>
              <a:tr h="658813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CB3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E1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Ratings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575702"/>
                  </a:ext>
                </a:extLst>
              </a:tr>
              <a:tr h="658813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Greeting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Area (Indicator &amp; Descriptor)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 Area (Indicator &amp; Descriptor)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Noto Sans SC Regular" charset="0"/>
                      </a:endParaRP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648924"/>
                  </a:ext>
                </a:extLst>
              </a:tr>
              <a:tr h="658813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Conference Process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Reflection Questions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Reflection Questions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Noto Sans SC Regular" charset="0"/>
                      </a:endParaRP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345349"/>
                  </a:ext>
                </a:extLst>
              </a:tr>
              <a:tr h="658813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a General Impression Question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 Evidence for the Reinforcement Area, referencing student work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 Evidence for the Refinement Area, referencing student work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 Evidence for Ratings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380058"/>
                  </a:ext>
                </a:extLst>
              </a:tr>
              <a:tr h="658813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Analyze &amp; Discuss Student Work Samples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Noto Sans SC Regular" charset="0"/>
                      </a:endParaRP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 Recommended Actions  ·  Guided Practice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Noto Sans SC Regular" charset="0"/>
                      </a:endParaRP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73711"/>
                  </a:ext>
                </a:extLst>
              </a:tr>
            </a:tbl>
          </a:graphicData>
        </a:graphic>
      </p:graphicFrame>
      <p:sp>
        <p:nvSpPr>
          <p:cNvPr id="60488" name="Rectangle 72">
            <a:extLst>
              <a:ext uri="{FF2B5EF4-FFF2-40B4-BE49-F238E27FC236}">
                <a16:creationId xmlns:a16="http://schemas.microsoft.com/office/drawing/2014/main" id="{791A5782-CEF0-3E98-09A4-3AC7CCFC9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59.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1">
            <a:extLst>
              <a:ext uri="{FF2B5EF4-FFF2-40B4-BE49-F238E27FC236}">
                <a16:creationId xmlns:a16="http://schemas.microsoft.com/office/drawing/2014/main" id="{A9118DC9-B3E5-6A96-F778-F3F084DE5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19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Post-Conference Form in the EES Platform — Part 1</a:t>
            </a: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563B451C-9DB4-2C3A-6C01-8FFE7A7B0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712788"/>
            <a:ext cx="85026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1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platform: Introduction and the Reinforcement Plan. Structured question and evidence fields — attach student work and record the objective. Handbook p. 61.</a:t>
            </a:r>
          </a:p>
        </p:txBody>
      </p:sp>
      <p:graphicFrame>
        <p:nvGraphicFramePr>
          <p:cNvPr id="61443" name="Group 3">
            <a:extLst>
              <a:ext uri="{FF2B5EF4-FFF2-40B4-BE49-F238E27FC236}">
                <a16:creationId xmlns:a16="http://schemas.microsoft.com/office/drawing/2014/main" id="{181FEF82-1521-17FB-4628-537CC301A80B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050925"/>
          <a:ext cx="8507413" cy="3213100"/>
        </p:xfrm>
        <a:graphic>
          <a:graphicData uri="http://schemas.openxmlformats.org/drawingml/2006/table">
            <a:tbl>
              <a:tblPr/>
              <a:tblGrid>
                <a:gridCol w="2835275">
                  <a:extLst>
                    <a:ext uri="{9D8B030D-6E8A-4147-A177-3AD203B41FA5}">
                      <a16:colId xmlns:a16="http://schemas.microsoft.com/office/drawing/2014/main" val="3308156175"/>
                    </a:ext>
                  </a:extLst>
                </a:gridCol>
                <a:gridCol w="2836863">
                  <a:extLst>
                    <a:ext uri="{9D8B030D-6E8A-4147-A177-3AD203B41FA5}">
                      <a16:colId xmlns:a16="http://schemas.microsoft.com/office/drawing/2014/main" val="4169329719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2026274064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Observer: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Date: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392841"/>
                  </a:ext>
                </a:extLst>
              </a:tr>
              <a:tr h="238125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Conference Introduction / Greeting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058175"/>
                  </a:ext>
                </a:extLst>
              </a:tr>
              <a:tr h="914400">
                <a:tc gridSpan="3">
                  <a:txBody>
                    <a:bodyPr/>
                    <a:lstStyle>
                      <a:lvl1pPr marL="215900" indent="-215900"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Greeting / set the tone; establish the length; review the process and purpose.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283371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"We will reflect on the strength of the lesson observed (area of reinforcement), then identify an area of refinement to strengthen that could have extended student learning."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a general question: "Based on your analysis of student work, how do you think the lesson went?"</a:t>
                      </a:r>
                    </a:p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Analyze student work samples with the teacher to identify areas of strength.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543676"/>
                  </a:ext>
                </a:extLst>
              </a:tr>
              <a:tr h="238125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Plan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563477"/>
                  </a:ext>
                </a:extLst>
              </a:tr>
              <a:tr h="311150">
                <a:tc gridSpan="3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Objective: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492527"/>
                  </a:ext>
                </a:extLst>
              </a:tr>
              <a:tr h="1235075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Questions for Teacher Reflection: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(Open-ended questions focused on the reinforcement area, sequenced general → specific.)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 from the Lesson (at least three examples that support student learning):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 Evidence: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Evidence: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998403"/>
                  </a:ext>
                </a:extLst>
              </a:tr>
            </a:tbl>
          </a:graphicData>
        </a:graphic>
      </p:graphicFrame>
      <p:sp>
        <p:nvSpPr>
          <p:cNvPr id="61481" name="Rectangle 41">
            <a:extLst>
              <a:ext uri="{FF2B5EF4-FFF2-40B4-BE49-F238E27FC236}">
                <a16:creationId xmlns:a16="http://schemas.microsoft.com/office/drawing/2014/main" id="{F192A232-ABE1-5C3B-CB97-025A13FAF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Post-conference Planning Template, p. 61.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1">
            <a:extLst>
              <a:ext uri="{FF2B5EF4-FFF2-40B4-BE49-F238E27FC236}">
                <a16:creationId xmlns:a16="http://schemas.microsoft.com/office/drawing/2014/main" id="{0300F98F-3BF8-E36A-3746-D2BAD7C9E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19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Post-Conference Form in the EES Platform — Part 2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971D07F6-96B2-FFA9-D900-7F9646675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712788"/>
            <a:ext cx="85026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1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platform: the Refinement Plan and Closing — record the recommended action, share ratings, and route for electronic signatures to close the cycle. Handbook p. 61.</a:t>
            </a:r>
          </a:p>
        </p:txBody>
      </p:sp>
      <p:graphicFrame>
        <p:nvGraphicFramePr>
          <p:cNvPr id="62467" name="Group 3">
            <a:extLst>
              <a:ext uri="{FF2B5EF4-FFF2-40B4-BE49-F238E27FC236}">
                <a16:creationId xmlns:a16="http://schemas.microsoft.com/office/drawing/2014/main" id="{1EE0762C-340E-6919-9581-6062BE366DF1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050925"/>
          <a:ext cx="8505825" cy="3457575"/>
        </p:xfrm>
        <a:graphic>
          <a:graphicData uri="http://schemas.openxmlformats.org/drawingml/2006/table">
            <a:tbl>
              <a:tblPr/>
              <a:tblGrid>
                <a:gridCol w="5670550">
                  <a:extLst>
                    <a:ext uri="{9D8B030D-6E8A-4147-A177-3AD203B41FA5}">
                      <a16:colId xmlns:a16="http://schemas.microsoft.com/office/drawing/2014/main" val="1225286841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1360703187"/>
                    </a:ext>
                  </a:extLst>
                </a:gridCol>
              </a:tblGrid>
              <a:tr h="238125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 Plan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933129"/>
                  </a:ext>
                </a:extLst>
              </a:tr>
              <a:tr h="311150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 Objective: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452000"/>
                  </a:ext>
                </a:extLst>
              </a:tr>
              <a:tr h="311150">
                <a:tc gridSpan="2">
                  <a:txBody>
                    <a:bodyPr/>
                    <a:lstStyle>
                      <a:lvl1pPr marL="215900" indent="-215900"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215900" marR="0" lvl="0" indent="-21590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555555"/>
                        </a:buClr>
                        <a:buSzPct val="80000"/>
                        <a:buFont typeface="Arial" panose="020B0604020202020204" pitchFamily="34" charset="0"/>
                        <a:buChar char="●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Transition to Refinement Question: "Based on the analysis of student work, what would you change about the lesson and why?"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035921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Questions for Teacher Reflection: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(Open-ended questions focused on the refinement area, sequenced general → specific.)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 from the Lesson (at least three examples that support student learning):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 Evidence: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Evidence: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137261"/>
                  </a:ext>
                </a:extLst>
              </a:tr>
              <a:tr h="365125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 Action: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29346"/>
                  </a:ext>
                </a:extLst>
              </a:tr>
              <a:tr h="365125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Guided Practice: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Have the teacher walk through what this might look like in a future lesson.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561597"/>
                  </a:ext>
                </a:extLst>
              </a:tr>
              <a:tr h="219075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Closing</a:t>
                      </a:r>
                    </a:p>
                  </a:txBody>
                  <a:tcPr marL="73080" marR="73080" marT="27360" marB="27360" anchor="ctr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486133"/>
                  </a:ext>
                </a:extLst>
              </a:tr>
              <a:tr h="503238">
                <a:tc gridSpan="2"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was something positive you heard about teaching and learning?  ·  Restate the areas of refinement and reinforcement.  ·  Share ratings.  ·  Sign documentation.  ·  Closing statement.</a:t>
                      </a:r>
                    </a:p>
                  </a:txBody>
                  <a:tcPr marL="63720" marR="63720" marT="27360" marB="27360" horzOverflow="overflow">
                    <a:lnL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1278"/>
                  </a:ext>
                </a:extLst>
              </a:tr>
            </a:tbl>
          </a:graphicData>
        </a:graphic>
      </p:graphicFrame>
      <p:sp>
        <p:nvSpPr>
          <p:cNvPr id="62505" name="Rectangle 41">
            <a:extLst>
              <a:ext uri="{FF2B5EF4-FFF2-40B4-BE49-F238E27FC236}">
                <a16:creationId xmlns:a16="http://schemas.microsoft.com/office/drawing/2014/main" id="{9754A2CC-DDD3-8125-B554-A2D77D414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Post-conference Planning Template, p. 61.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1">
            <a:extLst>
              <a:ext uri="{FF2B5EF4-FFF2-40B4-BE49-F238E27FC236}">
                <a16:creationId xmlns:a16="http://schemas.microsoft.com/office/drawing/2014/main" id="{850844A6-DA13-8E9F-2AE5-D93C05F2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Developing the Post-Conference Plan</a:t>
            </a:r>
          </a:p>
        </p:txBody>
      </p:sp>
      <p:sp>
        <p:nvSpPr>
          <p:cNvPr id="63490" name="AutoShape 2">
            <a:extLst>
              <a:ext uri="{FF2B5EF4-FFF2-40B4-BE49-F238E27FC236}">
                <a16:creationId xmlns:a16="http://schemas.microsoft.com/office/drawing/2014/main" id="{2C7E1791-1C03-1370-ABFF-481DD6CCF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023938"/>
            <a:ext cx="5943600" cy="384175"/>
          </a:xfrm>
          <a:prstGeom prst="roundRect">
            <a:avLst>
              <a:gd name="adj" fmla="val 16667"/>
            </a:avLst>
          </a:prstGeom>
          <a:solidFill>
            <a:srgbClr val="283371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Introduction / Greeting</a:t>
            </a:r>
          </a:p>
        </p:txBody>
      </p:sp>
      <p:sp>
        <p:nvSpPr>
          <p:cNvPr id="63491" name="AutoShape 3">
            <a:extLst>
              <a:ext uri="{FF2B5EF4-FFF2-40B4-BE49-F238E27FC236}">
                <a16:creationId xmlns:a16="http://schemas.microsoft.com/office/drawing/2014/main" id="{7CA6FE6C-B0ED-E173-DB68-E326A48AD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425575"/>
            <a:ext cx="5943600" cy="603250"/>
          </a:xfrm>
          <a:prstGeom prst="roundRect">
            <a:avLst>
              <a:gd name="adj" fmla="val 16667"/>
            </a:avLst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2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— timeline + observable action; narrow to an indicator &amp; descriptor; include impact on student learning</a:t>
            </a:r>
          </a:p>
        </p:txBody>
      </p:sp>
      <p:sp>
        <p:nvSpPr>
          <p:cNvPr id="63492" name="AutoShape 4">
            <a:extLst>
              <a:ext uri="{FF2B5EF4-FFF2-40B4-BE49-F238E27FC236}">
                <a16:creationId xmlns:a16="http://schemas.microsoft.com/office/drawing/2014/main" id="{82231758-6F3B-2CBD-0F34-6D6174FB1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047875"/>
            <a:ext cx="5943600" cy="603250"/>
          </a:xfrm>
          <a:prstGeom prst="roundRect">
            <a:avLst>
              <a:gd name="adj" fmla="val 16667"/>
            </a:avLst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2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Reflection Questions — open-ended, sequenced general → specific; connect practice to student learning</a:t>
            </a:r>
          </a:p>
        </p:txBody>
      </p:sp>
      <p:sp>
        <p:nvSpPr>
          <p:cNvPr id="63493" name="AutoShape 5">
            <a:extLst>
              <a:ext uri="{FF2B5EF4-FFF2-40B4-BE49-F238E27FC236}">
                <a16:creationId xmlns:a16="http://schemas.microsoft.com/office/drawing/2014/main" id="{166DC080-6B8D-3047-7240-BC9BD658B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670175"/>
            <a:ext cx="5943600" cy="547688"/>
          </a:xfrm>
          <a:prstGeom prst="roundRect">
            <a:avLst>
              <a:gd name="adj" fmla="val 16667"/>
            </a:avLst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2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— strongest evidence for the targeted indicator; specific teacher &amp; student evidence</a:t>
            </a:r>
          </a:p>
        </p:txBody>
      </p:sp>
      <p:sp>
        <p:nvSpPr>
          <p:cNvPr id="63494" name="AutoShape 6">
            <a:extLst>
              <a:ext uri="{FF2B5EF4-FFF2-40B4-BE49-F238E27FC236}">
                <a16:creationId xmlns:a16="http://schemas.microsoft.com/office/drawing/2014/main" id="{BE20DB0C-A167-18BB-3750-6AFD609BD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236913"/>
            <a:ext cx="5943600" cy="603250"/>
          </a:xfrm>
          <a:prstGeom prst="roundRect">
            <a:avLst>
              <a:gd name="adj" fmla="val 16667"/>
            </a:avLst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2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Recommended Action (Refinement) — clear, measurable, highest-leverage, realistic</a:t>
            </a:r>
          </a:p>
        </p:txBody>
      </p:sp>
      <p:sp>
        <p:nvSpPr>
          <p:cNvPr id="63495" name="AutoShape 7">
            <a:extLst>
              <a:ext uri="{FF2B5EF4-FFF2-40B4-BE49-F238E27FC236}">
                <a16:creationId xmlns:a16="http://schemas.microsoft.com/office/drawing/2014/main" id="{29702D63-A3D9-CAEA-BCC8-20A956320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59213"/>
            <a:ext cx="5943600" cy="547687"/>
          </a:xfrm>
          <a:prstGeom prst="roundRect">
            <a:avLst>
              <a:gd name="adj" fmla="val 16667"/>
            </a:avLst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2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Guided Practice (Refinement) — teacher brainstorms applying the action in future lessons</a:t>
            </a:r>
          </a:p>
        </p:txBody>
      </p:sp>
      <p:sp>
        <p:nvSpPr>
          <p:cNvPr id="63496" name="AutoShape 8">
            <a:extLst>
              <a:ext uri="{FF2B5EF4-FFF2-40B4-BE49-F238E27FC236}">
                <a16:creationId xmlns:a16="http://schemas.microsoft.com/office/drawing/2014/main" id="{77C31C59-015F-F153-DFEF-31B1A6071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425950"/>
            <a:ext cx="5943600" cy="384175"/>
          </a:xfrm>
          <a:prstGeom prst="roundRect">
            <a:avLst>
              <a:gd name="adj" fmla="val 16667"/>
            </a:avLst>
          </a:prstGeom>
          <a:solidFill>
            <a:srgbClr val="283371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109800" tIns="18360" rIns="109800" bIns="1836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</a:p>
        </p:txBody>
      </p:sp>
      <p:sp>
        <p:nvSpPr>
          <p:cNvPr id="63497" name="Rectangle 9">
            <a:extLst>
              <a:ext uri="{FF2B5EF4-FFF2-40B4-BE49-F238E27FC236}">
                <a16:creationId xmlns:a16="http://schemas.microsoft.com/office/drawing/2014/main" id="{03C5219D-AD60-6EE5-ADB1-E2BD3E163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463675"/>
            <a:ext cx="2193925" cy="2011363"/>
          </a:xfrm>
          <a:prstGeom prst="rect">
            <a:avLst/>
          </a:prstGeom>
          <a:solidFill>
            <a:srgbClr val="FFFFFF"/>
          </a:solidFill>
          <a:ln w="15840" cap="flat">
            <a:solidFill>
              <a:srgbClr val="283371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09800" tIns="91440" rIns="109800" bIns="45000" anchor="ctr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4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Threads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Alignment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Scaffolded approach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on student learning</a:t>
            </a:r>
          </a:p>
        </p:txBody>
      </p:sp>
      <p:sp>
        <p:nvSpPr>
          <p:cNvPr id="63498" name="Rectangle 10">
            <a:extLst>
              <a:ext uri="{FF2B5EF4-FFF2-40B4-BE49-F238E27FC236}">
                <a16:creationId xmlns:a16="http://schemas.microsoft.com/office/drawing/2014/main" id="{D5CD55FC-B386-17D3-C4D7-142F4DA29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Guidance for Observers, Appendix A, p. 60.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">
            <a:extLst>
              <a:ext uri="{FF2B5EF4-FFF2-40B4-BE49-F238E27FC236}">
                <a16:creationId xmlns:a16="http://schemas.microsoft.com/office/drawing/2014/main" id="{30EFD9FC-F0EA-926A-608D-70A561B64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Reinforcement vs. Refinement</a:t>
            </a: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895A34D9-7BD2-DF97-7962-A0886BC42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096963"/>
            <a:ext cx="4159250" cy="3429000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46160" tIns="621720" rIns="146160" bIns="45000" anchor="ctr"/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b="1" i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relative strength of the lesson.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the indicator where the teacher is most accomplished.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language from the Instruction domain.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Reflection questions prompt the teacher to explain the strength.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explicitly integrates teacher and student examples showing positive impact on learning.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7D3EB38E-1817-05AD-5659-42EAD6FE2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096963"/>
            <a:ext cx="4159250" cy="501650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7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Reinforcement</a:t>
            </a: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560D1117-BEAD-22DF-866C-DD1F142E1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1096963"/>
            <a:ext cx="4159250" cy="3429000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46160" tIns="621720" rIns="146160" bIns="45000" anchor="ctr"/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b="1" i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relative area for improvement.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the major area of growth.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it in unambiguous, explicit language from the Instruction domain.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Recommended Action: clear, measurable, highest-leverage, and manageable.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3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Guided Practice so the teacher can plan applying it in a future lesson.</a:t>
            </a:r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3C2DD06F-9149-FF9A-1A95-F22DD92BC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1096963"/>
            <a:ext cx="4159250" cy="50165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7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Refinement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BBE9B5E0-9677-9FDA-37A7-58AD1317F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Post-Conference Scoring Rubric, pp. 65–66.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>
            <a:extLst>
              <a:ext uri="{FF2B5EF4-FFF2-40B4-BE49-F238E27FC236}">
                <a16:creationId xmlns:a16="http://schemas.microsoft.com/office/drawing/2014/main" id="{78B071D4-55C9-63FE-6AAA-55DE73C8D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8400" tIns="34200" rIns="68400" bIns="342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1413"/>
              </a:spcBef>
              <a:spcAft>
                <a:spcPts val="613"/>
              </a:spcAft>
              <a:buClrTx/>
              <a:buSzTx/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for Today's Learning</a:t>
            </a:r>
          </a:p>
        </p:txBody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19F9C9B0-493F-B535-0B3D-0D55B5AD2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C7C5667-A866-4EEF-077F-E53E28D95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" y="1050925"/>
            <a:ext cx="8045450" cy="1901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613"/>
              </a:spcAft>
            </a:pPr>
            <a:r>
              <a:rPr lang="en-US" altLang="en-US" sz="2400" b="1" dirty="0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24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the P.O.P. Cycle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24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EES Platform Updates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24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Confident When Observing and Coaching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0CC3EA6D-7340-EFFA-3EED-EC2DB0999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TESS Observation Training Participant Guide — Day 3 Participant Materials, p. 38.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1">
            <a:extLst>
              <a:ext uri="{FF2B5EF4-FFF2-40B4-BE49-F238E27FC236}">
                <a16:creationId xmlns:a16="http://schemas.microsoft.com/office/drawing/2014/main" id="{49C186AF-F8D9-ADE0-F23F-9DFAECC57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Post-Conference Scoring Rubric</a:t>
            </a: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6AE966F3-AFA8-7B42-DF45-B0C455F33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987425"/>
            <a:ext cx="8502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Observers use this rubric to score a post-conference plan across three performance levels.</a:t>
            </a:r>
          </a:p>
        </p:txBody>
      </p:sp>
      <p:graphicFrame>
        <p:nvGraphicFramePr>
          <p:cNvPr id="65539" name="Group 3">
            <a:extLst>
              <a:ext uri="{FF2B5EF4-FFF2-40B4-BE49-F238E27FC236}">
                <a16:creationId xmlns:a16="http://schemas.microsoft.com/office/drawing/2014/main" id="{C3815816-F5DB-E2EB-7C78-E168FEEA3684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371600"/>
          <a:ext cx="8505825" cy="3062288"/>
        </p:xfrm>
        <a:graphic>
          <a:graphicData uri="http://schemas.openxmlformats.org/drawingml/2006/table">
            <a:tbl>
              <a:tblPr/>
              <a:tblGrid>
                <a:gridCol w="2332038">
                  <a:extLst>
                    <a:ext uri="{9D8B030D-6E8A-4147-A177-3AD203B41FA5}">
                      <a16:colId xmlns:a16="http://schemas.microsoft.com/office/drawing/2014/main" val="127728712"/>
                    </a:ext>
                  </a:extLst>
                </a:gridCol>
                <a:gridCol w="2058987">
                  <a:extLst>
                    <a:ext uri="{9D8B030D-6E8A-4147-A177-3AD203B41FA5}">
                      <a16:colId xmlns:a16="http://schemas.microsoft.com/office/drawing/2014/main" val="188244892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796487367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55116656"/>
                    </a:ext>
                  </a:extLst>
                </a:gridCol>
              </a:tblGrid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Criterion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Exemplary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CB3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Proficient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E1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Needs Improvement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209006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Objective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Observable action; narrowed to a strength indicator; significant positive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Observable action; narrowed to a strength indicator; positive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actionable; broad scope; no impact on learning.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333153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Area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 accomplished indicator; explicit connections to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Expectations; some connections to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at Expectations; ambiguous area.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977073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Reinforcement Evidence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Explicit teacher &amp; student examples; clear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examples; shows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Incorrect area; does not support reinforcement.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372312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 Objective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Observable action; narrowed to a growth indicator; significant impact when addressed.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Observable action; narrowed to a growth indicator; potential impact.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actionable; broad; no impact on learning.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524943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Refinement Area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 area; unambiguous; explicit connections.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 of weakness; uses domain language.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Ambiguous; not a needed area.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45680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 Action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Clear, measurable, aligned, highest-leverage, manageable.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 and aligned; manageable.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Absent, vague, or misaligned.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446441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Guided Practice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Open-ended question on future application.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prompting reflection on the action.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reflective question.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879452"/>
                  </a:ext>
                </a:extLst>
              </a:tr>
            </a:tbl>
          </a:graphicData>
        </a:graphic>
      </p:graphicFrame>
      <p:sp>
        <p:nvSpPr>
          <p:cNvPr id="65648" name="Rectangle 112">
            <a:extLst>
              <a:ext uri="{FF2B5EF4-FFF2-40B4-BE49-F238E27FC236}">
                <a16:creationId xmlns:a16="http://schemas.microsoft.com/office/drawing/2014/main" id="{932207DC-373E-13F5-9BB6-580F7D2F4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Post-Conference Scoring Rubric, pp. 65–66 (summarized).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1">
            <a:extLst>
              <a:ext uri="{FF2B5EF4-FFF2-40B4-BE49-F238E27FC236}">
                <a16:creationId xmlns:a16="http://schemas.microsoft.com/office/drawing/2014/main" id="{4F332371-DC9D-BB1A-9285-A3646B50D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Coaching Skills for the Post-Conference</a:t>
            </a:r>
          </a:p>
        </p:txBody>
      </p:sp>
      <p:graphicFrame>
        <p:nvGraphicFramePr>
          <p:cNvPr id="66562" name="Group 2">
            <a:extLst>
              <a:ext uri="{FF2B5EF4-FFF2-40B4-BE49-F238E27FC236}">
                <a16:creationId xmlns:a16="http://schemas.microsoft.com/office/drawing/2014/main" id="{AFAD6294-8D43-9128-567F-EF838E707B75}"/>
              </a:ext>
            </a:extLst>
          </p:cNvPr>
          <p:cNvGraphicFramePr>
            <a:graphicFrameLocks noGrp="1"/>
          </p:cNvGraphicFramePr>
          <p:nvPr/>
        </p:nvGraphicFramePr>
        <p:xfrm>
          <a:off x="822325" y="1096963"/>
          <a:ext cx="7499350" cy="3252787"/>
        </p:xfrm>
        <a:graphic>
          <a:graphicData uri="http://schemas.openxmlformats.org/drawingml/2006/table">
            <a:tbl>
              <a:tblPr/>
              <a:tblGrid>
                <a:gridCol w="3108325">
                  <a:extLst>
                    <a:ext uri="{9D8B030D-6E8A-4147-A177-3AD203B41FA5}">
                      <a16:colId xmlns:a16="http://schemas.microsoft.com/office/drawing/2014/main" val="2238735781"/>
                    </a:ext>
                  </a:extLst>
                </a:gridCol>
                <a:gridCol w="4391025">
                  <a:extLst>
                    <a:ext uri="{9D8B030D-6E8A-4147-A177-3AD203B41FA5}">
                      <a16:colId xmlns:a16="http://schemas.microsoft.com/office/drawing/2014/main" val="3697285932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Coaching Skills to Utilize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Post-Conference Structure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10578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Active listening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 with the positive.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33533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Reflective questioning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Allow the teacher time to process and reflect.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259993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language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 focused on specific evidence from the plan, lesson, and student work.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278020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Paraphrasing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strengths to address the area for growth.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863163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Confirming and validating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is narrowed.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764635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Extending thinking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action steps for future lessons with guidance.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892269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Collaborating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One-on-one coaching conversation.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370540"/>
                  </a:ext>
                </a:extLst>
              </a:tr>
            </a:tbl>
          </a:graphicData>
        </a:graphic>
      </p:graphicFrame>
      <p:sp>
        <p:nvSpPr>
          <p:cNvPr id="66621" name="Rectangle 61">
            <a:extLst>
              <a:ext uri="{FF2B5EF4-FFF2-40B4-BE49-F238E27FC236}">
                <a16:creationId xmlns:a16="http://schemas.microsoft.com/office/drawing/2014/main" id="{3ABD139A-2EFC-A901-7EA7-DAD0ED62A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TESS Observation Training Participant Guide — Day 3 Participant Materials, p. 44.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">
            <a:extLst>
              <a:ext uri="{FF2B5EF4-FFF2-40B4-BE49-F238E27FC236}">
                <a16:creationId xmlns:a16="http://schemas.microsoft.com/office/drawing/2014/main" id="{E30FBDED-B3AD-C3BD-7C65-E65101A50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Teacher Observation Report: Rubric Domains</a:t>
            </a: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DC3900C9-DE7D-6300-EAED-0961C1DC9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960438"/>
            <a:ext cx="850265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observation report captures Observer and Self-scores across the three domains, plus reinforcement and refinement objectives.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0388632-DD1B-8A45-BCBA-5C37AB324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417638"/>
            <a:ext cx="2724150" cy="31083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09800" tIns="567000" rIns="900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en-US" altLang="en-US" sz="14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Demonstrating Knowledge of Content &amp; Pedagogy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Demonstrating Knowledge of Students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Instructional Outcomes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Demonstrating Knowledge of Resources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 Coherent Instruction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 Student Assessments</a:t>
            </a:r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A31D3449-CB6A-F8D3-69C7-AED8BC636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417638"/>
            <a:ext cx="2724150" cy="457200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&amp; Preparation</a:t>
            </a:r>
          </a:p>
        </p:txBody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ABF3596C-8973-1CD7-4D2A-460B6B4EF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417638"/>
            <a:ext cx="2724150" cy="31083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09800" tIns="567000" rIns="900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en-US" altLang="en-US" sz="14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Environment of Respect &amp; Rapport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 a Culture for Learning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Classroom Procedures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Student Behavior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Organizing Physical Space</a:t>
            </a:r>
          </a:p>
        </p:txBody>
      </p:sp>
      <p:sp>
        <p:nvSpPr>
          <p:cNvPr id="67590" name="Rectangle 6">
            <a:extLst>
              <a:ext uri="{FF2B5EF4-FFF2-40B4-BE49-F238E27FC236}">
                <a16:creationId xmlns:a16="http://schemas.microsoft.com/office/drawing/2014/main" id="{DD2469BA-A5A1-D0DA-4B3E-A22C2E9B4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417638"/>
            <a:ext cx="2724150" cy="457200"/>
          </a:xfrm>
          <a:prstGeom prst="rect">
            <a:avLst/>
          </a:prstGeom>
          <a:solidFill>
            <a:srgbClr val="283371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The Classroom Environment</a:t>
            </a:r>
          </a:p>
        </p:txBody>
      </p:sp>
      <p:sp>
        <p:nvSpPr>
          <p:cNvPr id="67591" name="Rectangle 7">
            <a:extLst>
              <a:ext uri="{FF2B5EF4-FFF2-40B4-BE49-F238E27FC236}">
                <a16:creationId xmlns:a16="http://schemas.microsoft.com/office/drawing/2014/main" id="{F4F90E53-7955-77EB-0CAE-24777AEDC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417638"/>
            <a:ext cx="2724150" cy="31083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09800" tIns="567000" rIns="900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en-US" altLang="en-US" sz="14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Communicating with Students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Questioning &amp; Discussion Techniques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Engaging Students in Learning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Assessment in Instruction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1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Demonstrating Flexibility &amp; Responsiveness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D9235F6D-F1CA-B82B-266D-AF9616457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417638"/>
            <a:ext cx="2724150" cy="45720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</a:p>
        </p:txBody>
      </p:sp>
      <p:sp>
        <p:nvSpPr>
          <p:cNvPr id="67593" name="Rectangle 9">
            <a:extLst>
              <a:ext uri="{FF2B5EF4-FFF2-40B4-BE49-F238E27FC236}">
                <a16:creationId xmlns:a16="http://schemas.microsoft.com/office/drawing/2014/main" id="{E1F2C169-F750-7109-E315-33192FC4B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 — Teacher Observation Report Template, pp. 67–68.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1">
            <a:extLst>
              <a:ext uri="{FF2B5EF4-FFF2-40B4-BE49-F238E27FC236}">
                <a16:creationId xmlns:a16="http://schemas.microsoft.com/office/drawing/2014/main" id="{26AF90F0-FF7F-48F1-7582-66A3383D8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3600" b="1">
                <a:latin typeface="Arial" panose="020B0604020202020204" pitchFamily="34" charset="0"/>
                <a:cs typeface="Calibri" panose="020F0502020204030204" pitchFamily="34" charset="0"/>
              </a:rPr>
              <a:t>Putting It Into Practice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CBE0AAD1-7E0D-A236-EDA7-660C231B6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54363"/>
            <a:ext cx="7315200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FFFFFF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Develop a post-conference plan using the rubric and today's coaching structure.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FFFFFF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Take the credentialing exam.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B0CB3E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 b="1">
                <a:solidFill>
                  <a:srgbClr val="B0C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your end-of-day reflection.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23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>
            <a:extLst>
              <a:ext uri="{FF2B5EF4-FFF2-40B4-BE49-F238E27FC236}">
                <a16:creationId xmlns:a16="http://schemas.microsoft.com/office/drawing/2014/main" id="{30A128F9-964F-5AF1-70A8-E9BD3FCFA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4000" b="1">
                <a:latin typeface="Arial" panose="020B0604020202020204" pitchFamily="34" charset="0"/>
                <a:cs typeface="Calibri" panose="020F0502020204030204" pitchFamily="34" charset="0"/>
              </a:rPr>
              <a:t>The Observation Cycle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D6895A9E-2A03-5671-7320-42567F870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6438"/>
            <a:ext cx="9144000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500" b="1">
                <a:solidFill>
                  <a:srgbClr val="B0C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Appendix A  ·  Arkansas TESS Teacher Rubric Handbook (pp. 56–61)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>
            <a:extLst>
              <a:ext uri="{FF2B5EF4-FFF2-40B4-BE49-F238E27FC236}">
                <a16:creationId xmlns:a16="http://schemas.microsoft.com/office/drawing/2014/main" id="{14D1BD6E-09D6-F769-9BE5-811C71936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The Observation Cycle: Three Connected Phases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95CCB464-D3EC-6C91-FEB5-21BD1E37E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143000"/>
            <a:ext cx="2724150" cy="3062288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713160" rIns="12816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 with the teacher before an announced observation. Gather background on the lesson plan, students, and context; begin coaching.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3B2EE248-60BA-29BF-F924-274486A0B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143000"/>
            <a:ext cx="2724150" cy="566738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18360" rIns="90000" bIns="1836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5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Pre-Conference</a:t>
            </a: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1B42CBA2-B0DB-C081-FBB8-CE3F39857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143000"/>
            <a:ext cx="2724150" cy="3062288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713160" rIns="12816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 evidence in real time from both teachers and students to evaluate the impact of instruction on student learning.</a:t>
            </a:r>
          </a:p>
        </p:txBody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C7AA0CA0-A4CD-B27F-50B4-7FF7061DC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143000"/>
            <a:ext cx="2724150" cy="566738"/>
          </a:xfrm>
          <a:prstGeom prst="rect">
            <a:avLst/>
          </a:prstGeom>
          <a:solidFill>
            <a:srgbClr val="283371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18360" rIns="90000" bIns="1836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500" b="1">
                <a:latin typeface="Arial" panose="020B0604020202020204" pitchFamily="34" charset="0"/>
                <a:cs typeface="Arial" panose="020B0604020202020204" pitchFamily="34" charset="0"/>
              </a:rPr>
              <a:t>2. Observe the Lesson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46EF8332-AAC6-B8FA-CD7D-CCF04A669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143000"/>
            <a:ext cx="2724150" cy="3062288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713160" rIns="12816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teacher self-reflection. Identify one area of reinforcement (strength) and one area of refinement (growth), grounded in evidence.</a:t>
            </a:r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77832269-3BA5-4A89-2EB0-AA51566B6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143000"/>
            <a:ext cx="2724150" cy="566738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18360" rIns="90000" bIns="1836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5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Post-Conference</a:t>
            </a:r>
          </a:p>
        </p:txBody>
      </p:sp>
      <p:sp>
        <p:nvSpPr>
          <p:cNvPr id="50184" name="Rectangle 8">
            <a:extLst>
              <a:ext uri="{FF2B5EF4-FFF2-40B4-BE49-F238E27FC236}">
                <a16:creationId xmlns:a16="http://schemas.microsoft.com/office/drawing/2014/main" id="{B65EFC7C-4340-3133-70E3-7A4482EEB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343400"/>
            <a:ext cx="85026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b="1" i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every phase, keep a growth-focused mindset — the mission is to develop teachers to improve student learning.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>
            <a:extLst>
              <a:ext uri="{FF2B5EF4-FFF2-40B4-BE49-F238E27FC236}">
                <a16:creationId xmlns:a16="http://schemas.microsoft.com/office/drawing/2014/main" id="{17D1FEBC-0115-1BED-E4C2-F414E3242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The Platform Supports You at Every Step</a:t>
            </a: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0C09A37A-6A9D-3C8D-6997-D50323FC4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749300"/>
            <a:ext cx="850265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i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Educator Effectiveness System (EES) platform mirrors the observation cycle. Each phase you just saw has a matching, guided form in the platform — you focus on the coaching conversation while the platform structures and stores your documentation.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B6AE782-C301-6D1F-5035-CA522C6E4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371600"/>
            <a:ext cx="2724150" cy="28797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567000" rIns="1098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Guided fields for greeting, general questions, lesson overview, and reflection questions.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Evidence Notes directly as the teacher talks through the plan.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a draft and return before the observation.</a:t>
            </a:r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1F043171-C135-FAC5-BC54-39F434A49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371600"/>
            <a:ext cx="2724150" cy="457200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Platform: Pre-Conference</a:t>
            </a:r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C93C2947-0580-A583-2624-09B085B06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371600"/>
            <a:ext cx="2724150" cy="28797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567000" rIns="1098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 teacher and student evidence in real time in the observation report.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 evidence to rubric indicators as you go.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Observer and Self-scores across all three domains.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52F6E1BC-BFD6-AF04-7CF5-829D7A909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371600"/>
            <a:ext cx="2724150" cy="457200"/>
          </a:xfrm>
          <a:prstGeom prst="rect">
            <a:avLst/>
          </a:prstGeom>
          <a:solidFill>
            <a:srgbClr val="283371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In the Platform: Observation</a:t>
            </a:r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415867DB-9860-A175-467E-042E400A7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371600"/>
            <a:ext cx="2724150" cy="2879725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EEEEEE"/>
            </a:solidFill>
            <a:round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128160" tIns="567000" rIns="109800" bIns="45000"/>
          <a:lstStyle>
            <a:lvl1pPr marL="215900" indent="-215900"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the Reinforcement and Refinement plans in structured fields.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Attach evidence, record the recommended action, and share ratings.</a:t>
            </a:r>
          </a:p>
          <a:p>
            <a:pPr>
              <a:lnSpc>
                <a:spcPct val="100000"/>
              </a:lnSpc>
              <a:spcBef>
                <a:spcPts val="313"/>
              </a:spcBef>
              <a:spcAft>
                <a:spcPts val="3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2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 for electronic signatures to close out the cycle.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09EB56BE-DE39-36D6-C496-BED88701C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371600"/>
            <a:ext cx="2724150" cy="45720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en-US" sz="13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Platform: Post-Conference</a:t>
            </a:r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D3FE25C7-20EF-40C7-50EF-5DDDFB919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370388"/>
            <a:ext cx="850265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300" b="1" i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 line: the platform does the organizing so leaders can focus on evidence, feedback, and the coaching conversation.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>
            <a:extLst>
              <a:ext uri="{FF2B5EF4-FFF2-40B4-BE49-F238E27FC236}">
                <a16:creationId xmlns:a16="http://schemas.microsoft.com/office/drawing/2014/main" id="{0254C843-589C-637B-AAF8-1D02ED1A3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8400" tIns="34200" rIns="68400" bIns="342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latin typeface="Arial" panose="020B0604020202020204" pitchFamily="34" charset="0"/>
                <a:cs typeface="Calibri" panose="020F0502020204030204" pitchFamily="34" charset="0"/>
              </a:rPr>
              <a:t>Pre-Conference Planning: Purpose</a:t>
            </a:r>
          </a:p>
        </p:txBody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043D4899-8A7A-1B4E-5100-D40F40CAA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75B8C1F-DD4B-67AA-E032-CA96ED48E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pre-conference facilitates a connection between the teacher and observer before an announced observation.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teacher engages in a coaching conversation; the observer gathers essential background on the lesson plan and students.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observer asks about the lesson plan, grouping structures, classroom configuration, and specific students.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teacher shares student composition, lesson context within the unit, assessment, extenuating circumstances, and evidence of planning using the rubric.</a:t>
            </a:r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E7E86092-F084-C487-6DA0-09BF8F4F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56.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19135783-E157-185C-9F76-073A6ADE2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The Pre-Conference Process</a:t>
            </a:r>
          </a:p>
        </p:txBody>
      </p:sp>
      <p:graphicFrame>
        <p:nvGraphicFramePr>
          <p:cNvPr id="53250" name="Group 2">
            <a:extLst>
              <a:ext uri="{FF2B5EF4-FFF2-40B4-BE49-F238E27FC236}">
                <a16:creationId xmlns:a16="http://schemas.microsoft.com/office/drawing/2014/main" id="{57AFEA99-590F-4BFB-DC87-45B94C20D1A0}"/>
              </a:ext>
            </a:extLst>
          </p:cNvPr>
          <p:cNvGraphicFramePr>
            <a:graphicFrameLocks noGrp="1"/>
          </p:cNvGraphicFramePr>
          <p:nvPr/>
        </p:nvGraphicFramePr>
        <p:xfrm>
          <a:off x="311150" y="1096963"/>
          <a:ext cx="8505825" cy="333905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12618605"/>
                    </a:ext>
                  </a:extLst>
                </a:gridCol>
                <a:gridCol w="6677025">
                  <a:extLst>
                    <a:ext uri="{9D8B030D-6E8A-4147-A177-3AD203B41FA5}">
                      <a16:colId xmlns:a16="http://schemas.microsoft.com/office/drawing/2014/main" val="2265918426"/>
                    </a:ext>
                  </a:extLst>
                </a:gridCol>
              </a:tblGrid>
              <a:tr h="822325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Component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Actions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33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511439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CB3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Provides an opportunity to ask questions and begin collecting evidence for the upcoming lesson.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Allows the observer to begin coaching and address issues that may negatively impact the lesson.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046536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For announced observations, schedule the pre-conference 2–3 days before the lesson observation.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Gather the lesson plan at least 24 hours before the pre-conference.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The pre-conference usually lasts 10–20 minutes.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253265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28337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Planning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spcBef>
                          <a:spcPts val="142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1pPr>
                      <a:lvl2pPr>
                        <a:lnSpc>
                          <a:spcPct val="93000"/>
                        </a:lnSpc>
                        <a:spcBef>
                          <a:spcPts val="113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2pPr>
                      <a:lvl3pPr>
                        <a:lnSpc>
                          <a:spcPct val="93000"/>
                        </a:lnSpc>
                        <a:spcBef>
                          <a:spcPts val="863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3pPr>
                      <a:lvl4pPr>
                        <a:lnSpc>
                          <a:spcPct val="93000"/>
                        </a:lnSpc>
                        <a:spcBef>
                          <a:spcPts val="575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4pPr>
                      <a:lvl5pPr>
                        <a:lnSpc>
                          <a:spcPct val="93000"/>
                        </a:lnSpc>
                        <a:spcBef>
                          <a:spcPts val="288"/>
                        </a:spcBef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5pPr>
                      <a:lvl6pPr marL="25146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6pPr>
                      <a:lvl7pPr marL="29718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7pPr>
                      <a:lvl8pPr marL="34290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8pPr>
                      <a:lvl9pPr marL="3886200" indent="-228600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Noto Sans SC Regular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Analyze the lesson plan and supporting documents, such as handouts, assessments, and visuals.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</a:tabLst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Complete the pre-conference planning template.</a:t>
                      </a:r>
                    </a:p>
                  </a:txBody>
                  <a:tcPr marL="73080" marR="73080" marT="27360" marB="27360" anchor="ctr" horzOverflow="overflow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26105"/>
                  </a:ext>
                </a:extLst>
              </a:tr>
            </a:tbl>
          </a:graphicData>
        </a:graphic>
      </p:graphicFrame>
      <p:sp>
        <p:nvSpPr>
          <p:cNvPr id="53281" name="Rectangle 33">
            <a:extLst>
              <a:ext uri="{FF2B5EF4-FFF2-40B4-BE49-F238E27FC236}">
                <a16:creationId xmlns:a16="http://schemas.microsoft.com/office/drawing/2014/main" id="{93BFDFD6-FA11-C4E3-54EA-78ADB3EAF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56.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510315B9-7848-E530-B66B-69362670E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160" tIns="68400" rIns="137160" bIns="684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b="1">
                <a:solidFill>
                  <a:srgbClr val="28337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Preparing for the Pre-Conference</a:t>
            </a: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344298AF-CA2A-9A90-14A6-3BDF5B7C4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1096963"/>
            <a:ext cx="411480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6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Tips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the lesson plan, handouts, and assessments to be used.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the unit plan or weekly lesson plans.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questions that lead to explanations of planning decisions and clarity about the lesson.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previous observations for areas of reinforcement and refinement.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7AEBDA2-09C2-E2C3-2525-D10073A0D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096963"/>
            <a:ext cx="4205288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15900" indent="-215900"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1600" b="1">
                <a:solidFill>
                  <a:srgbClr val="2833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Pre-Conference Questions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expect students to know and be able to do by the end of the lesson?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is this lesson in the context of the unit plan?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know that students have mastered the objectives?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differentiate instruction for a variety of learning styles?</a:t>
            </a:r>
          </a:p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  <a:buClr>
                <a:srgbClr val="283371"/>
              </a:buClr>
              <a:buSzPct val="80000"/>
              <a:buFont typeface="Arial" panose="020B0604020202020204" pitchFamily="34" charset="0"/>
              <a:buChar char="●"/>
            </a:pPr>
            <a:r>
              <a:rPr lang="en-US" altLang="en-US"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you been working on to improve your instruction this year?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15A84B2F-5948-E80F-F133-61C1A755E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1pPr>
            <a:lvl2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3pPr>
            <a:lvl4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4pPr>
            <a:lvl5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5pPr>
            <a:lvl6pPr marL="25146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6pPr>
            <a:lvl7pPr marL="29718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7pPr>
            <a:lvl8pPr marL="34290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8pPr>
            <a:lvl9pPr marL="3886200" indent="-228600" fontAlgn="base" hangingPunct="0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cs typeface="Noto Sans SC Regular" charset="0"/>
              </a:defRPr>
            </a:lvl9pPr>
          </a:lstStyle>
          <a:p>
            <a:pPr>
              <a:lnSpc>
                <a:spcPct val="1000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altLang="en-US"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Arkansas TESS Teacher Rubric Handbook, Appendix A, p. 56.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9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0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9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0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9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0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Arial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Noto Sans SC Regular"/>
      </a:majorFont>
      <a:minorFont>
        <a:latin typeface="Calibri"/>
        <a:ea typeface=""/>
        <a:cs typeface="Noto Sans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8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Calibri" panose="020F0502020204030204" pitchFamily="34" charset="0"/>
            <a:cs typeface="Noto Sans SC Regular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2470</Words>
  <Application>Microsoft Office PowerPoint</Application>
  <PresentationFormat>On-screen Show (16:9)</PresentationFormat>
  <Paragraphs>299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44</vt:i4>
      </vt:variant>
      <vt:variant>
        <vt:lpstr>Slide Titles</vt:lpstr>
      </vt:variant>
      <vt:variant>
        <vt:i4>23</vt:i4>
      </vt:variant>
    </vt:vector>
  </HeadingPairs>
  <TitlesOfParts>
    <vt:vector size="72" baseType="lpstr">
      <vt:lpstr>Times New Roman</vt:lpstr>
      <vt:lpstr>Arial</vt:lpstr>
      <vt:lpstr>Noto Sans SC Regular</vt:lpstr>
      <vt:lpstr>Calibri</vt:lpstr>
      <vt:lpstr>DejaVu Sans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Turning “Gotcha” Into “I’ve Got You!”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Andy Sullivan (ADE)</cp:lastModifiedBy>
  <cp:revision>2</cp:revision>
  <cp:lastPrinted>1601-01-01T00:00:00Z</cp:lastPrinted>
  <dcterms:created xsi:type="dcterms:W3CDTF">1601-01-01T00:00:00Z</dcterms:created>
  <dcterms:modified xsi:type="dcterms:W3CDTF">2026-07-10T14:10:36Z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</Properties>
</file>