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758" r:id="rId2"/>
  </p:sldMasterIdLst>
  <p:notesMasterIdLst>
    <p:notesMasterId r:id="rId23"/>
  </p:notesMasterIdLst>
  <p:handoutMasterIdLst>
    <p:handoutMasterId r:id="rId24"/>
  </p:handoutMasterIdLst>
  <p:sldIdLst>
    <p:sldId id="299" r:id="rId3"/>
    <p:sldId id="2579" r:id="rId4"/>
    <p:sldId id="2562" r:id="rId5"/>
    <p:sldId id="2563" r:id="rId6"/>
    <p:sldId id="2564" r:id="rId7"/>
    <p:sldId id="2565" r:id="rId8"/>
    <p:sldId id="303" r:id="rId9"/>
    <p:sldId id="2567" r:id="rId10"/>
    <p:sldId id="2568" r:id="rId11"/>
    <p:sldId id="2569" r:id="rId12"/>
    <p:sldId id="2570" r:id="rId13"/>
    <p:sldId id="2571" r:id="rId14"/>
    <p:sldId id="2572" r:id="rId15"/>
    <p:sldId id="2578" r:id="rId16"/>
    <p:sldId id="349" r:id="rId17"/>
    <p:sldId id="2576" r:id="rId18"/>
    <p:sldId id="2577" r:id="rId19"/>
    <p:sldId id="314" r:id="rId20"/>
    <p:sldId id="356" r:id="rId21"/>
    <p:sldId id="360"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Title Slide" id="{DCA1B229-FB40-AE49-90E2-496503D6E157}">
          <p14:sldIdLst>
            <p14:sldId id="299"/>
            <p14:sldId id="2579"/>
          </p14:sldIdLst>
        </p14:section>
        <p14:section name="Equatio: The Math Engine That Refuses to Let Your District Spiral into Numerical Nonsense" id="{811B1C9C-B35A-4236-B95A-E22F3674834F}">
          <p14:sldIdLst>
            <p14:sldId id="2562"/>
          </p14:sldIdLst>
        </p14:section>
        <p14:section name="Introduction and Context" id="{576169DC-758A-4CCB-A62A-1F41F494F7CD}">
          <p14:sldIdLst>
            <p14:sldId id="2563"/>
            <p14:sldId id="2564"/>
          </p14:sldIdLst>
        </p14:section>
        <p14:section name="Understanding the Challenge" id="{E7DDAFA9-31C5-4914-8016-D4925A9B1365}">
          <p14:sldIdLst>
            <p14:sldId id="2565"/>
            <p14:sldId id="303"/>
            <p14:sldId id="2567"/>
          </p14:sldIdLst>
        </p14:section>
        <p14:section name="Equatio as a Solution" id="{66497C69-6337-4AC0-A0CE-5295B564D2C7}">
          <p14:sldIdLst>
            <p14:sldId id="2568"/>
            <p14:sldId id="2569"/>
            <p14:sldId id="2570"/>
          </p14:sldIdLst>
        </p14:section>
        <p14:section name="Features and Impact" id="{A53C4530-17AD-4582-B9EF-9618D4736444}">
          <p14:sldIdLst>
            <p14:sldId id="2571"/>
            <p14:sldId id="2572"/>
            <p14:sldId id="2578"/>
          </p14:sldIdLst>
        </p14:section>
        <p14:section name="Instructional Transformation" id="{82D715F0-F99D-4B88-88DA-B5B35A51341C}">
          <p14:sldIdLst>
            <p14:sldId id="349"/>
            <p14:sldId id="2576"/>
            <p14:sldId id="2577"/>
          </p14:sldIdLst>
        </p14:section>
        <p14:section name="Transition to Demonstration" id="{8A396F07-8A06-4A74-9E24-0A94F6E8BD70}">
          <p14:sldIdLst>
            <p14:sldId id="314"/>
            <p14:sldId id="356"/>
            <p14:sldId id="360"/>
          </p14:sldIdLst>
        </p14:section>
      </p14:sectionLst>
    </p:ext>
    <p:ext uri="{EFAFB233-063F-42B5-8137-9DF3F51BA10A}">
      <p15:sldGuideLst xmlns:p15="http://schemas.microsoft.com/office/powerpoint/2012/main">
        <p15:guide id="1" orient="horz" pos="2160" userDrawn="1">
          <p15:clr>
            <a:srgbClr val="747775"/>
          </p15:clr>
        </p15:guide>
        <p15:guide id="2" pos="3840" userDrawn="1">
          <p15:clr>
            <a:srgbClr val="747775"/>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3371"/>
    <a:srgbClr val="EEEEEE"/>
    <a:srgbClr val="293953"/>
    <a:srgbClr val="FFFFFF"/>
    <a:srgbClr val="AEB9EF"/>
    <a:srgbClr val="4034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54864A-3CC9-4C4C-B19A-762EF7D4676A}" v="3" dt="2026-07-16T15:14:30.2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63" autoAdjust="0"/>
    <p:restoredTop sz="76146"/>
  </p:normalViewPr>
  <p:slideViewPr>
    <p:cSldViewPr snapToGrid="0">
      <p:cViewPr varScale="1">
        <p:scale>
          <a:sx n="90" d="100"/>
          <a:sy n="90" d="100"/>
        </p:scale>
        <p:origin x="856" y="200"/>
      </p:cViewPr>
      <p:guideLst>
        <p:guide orient="horz" pos="2160"/>
        <p:guide pos="3840"/>
      </p:guideLst>
    </p:cSldViewPr>
  </p:slideViewPr>
  <p:outlineViewPr>
    <p:cViewPr>
      <p:scale>
        <a:sx n="33" d="100"/>
        <a:sy n="33" d="100"/>
      </p:scale>
      <p:origin x="0" y="-296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22" d="100"/>
          <a:sy n="122" d="100"/>
        </p:scale>
        <p:origin x="4148" y="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an Beavers (ADE)" userId="4dde3224-f956-4268-9b7a-5f3ea32dd73e" providerId="ADAL" clId="{F0EDE627-8FD6-5EDF-9DDC-877EA6DF79B2}"/>
    <pc:docChg chg="undo custSel addSld delSld modSld sldOrd modMainMaster modSection">
      <pc:chgData name="Evan Beavers (ADE)" userId="4dde3224-f956-4268-9b7a-5f3ea32dd73e" providerId="ADAL" clId="{F0EDE627-8FD6-5EDF-9DDC-877EA6DF79B2}" dt="2026-07-16T15:15:13.451" v="623" actId="403"/>
      <pc:docMkLst>
        <pc:docMk/>
      </pc:docMkLst>
      <pc:sldChg chg="modTransition setBg">
        <pc:chgData name="Evan Beavers (ADE)" userId="4dde3224-f956-4268-9b7a-5f3ea32dd73e" providerId="ADAL" clId="{F0EDE627-8FD6-5EDF-9DDC-877EA6DF79B2}" dt="2026-07-14T19:17:48.684" v="363"/>
        <pc:sldMkLst>
          <pc:docMk/>
          <pc:sldMk cId="3898457404" sldId="299"/>
        </pc:sldMkLst>
      </pc:sldChg>
      <pc:sldChg chg="modSp mod modTransition setBg modAnim">
        <pc:chgData name="Evan Beavers (ADE)" userId="4dde3224-f956-4268-9b7a-5f3ea32dd73e" providerId="ADAL" clId="{F0EDE627-8FD6-5EDF-9DDC-877EA6DF79B2}" dt="2026-07-14T19:17:49.219" v="364"/>
        <pc:sldMkLst>
          <pc:docMk/>
          <pc:sldMk cId="1772131472" sldId="303"/>
        </pc:sldMkLst>
        <pc:spChg chg="mod">
          <ac:chgData name="Evan Beavers (ADE)" userId="4dde3224-f956-4268-9b7a-5f3ea32dd73e" providerId="ADAL" clId="{F0EDE627-8FD6-5EDF-9DDC-877EA6DF79B2}" dt="2026-07-14T16:42:58.925" v="220" actId="403"/>
          <ac:spMkLst>
            <pc:docMk/>
            <pc:sldMk cId="1772131472" sldId="303"/>
            <ac:spMk id="6" creationId="{93A3D76B-3E98-3AD7-0168-0026A6E225F5}"/>
          </ac:spMkLst>
        </pc:spChg>
      </pc:sldChg>
      <pc:sldChg chg="delSp modSp mod modTransition setBg delAnim">
        <pc:chgData name="Evan Beavers (ADE)" userId="4dde3224-f956-4268-9b7a-5f3ea32dd73e" providerId="ADAL" clId="{F0EDE627-8FD6-5EDF-9DDC-877EA6DF79B2}" dt="2026-07-14T19:17:01.340" v="348"/>
        <pc:sldMkLst>
          <pc:docMk/>
          <pc:sldMk cId="3741429675" sldId="314"/>
        </pc:sldMkLst>
        <pc:spChg chg="mod">
          <ac:chgData name="Evan Beavers (ADE)" userId="4dde3224-f956-4268-9b7a-5f3ea32dd73e" providerId="ADAL" clId="{F0EDE627-8FD6-5EDF-9DDC-877EA6DF79B2}" dt="2026-06-29T13:41:49.340" v="4" actId="1076"/>
          <ac:spMkLst>
            <pc:docMk/>
            <pc:sldMk cId="3741429675" sldId="314"/>
            <ac:spMk id="5" creationId="{DB81DAD0-ADBC-F14D-EC18-6008DB77DAD1}"/>
          </ac:spMkLst>
        </pc:spChg>
      </pc:sldChg>
      <pc:sldChg chg="modTransition setBg modAnim">
        <pc:chgData name="Evan Beavers (ADE)" userId="4dde3224-f956-4268-9b7a-5f3ea32dd73e" providerId="ADAL" clId="{F0EDE627-8FD6-5EDF-9DDC-877EA6DF79B2}" dt="2026-07-14T19:17:01.340" v="348"/>
        <pc:sldMkLst>
          <pc:docMk/>
          <pc:sldMk cId="1615459924" sldId="349"/>
        </pc:sldMkLst>
      </pc:sldChg>
      <pc:sldChg chg="addSp delSp modSp mod modTransition setBg">
        <pc:chgData name="Evan Beavers (ADE)" userId="4dde3224-f956-4268-9b7a-5f3ea32dd73e" providerId="ADAL" clId="{F0EDE627-8FD6-5EDF-9DDC-877EA6DF79B2}" dt="2026-07-14T19:18:29.745" v="369"/>
        <pc:sldMkLst>
          <pc:docMk/>
          <pc:sldMk cId="2805547734" sldId="356"/>
        </pc:sldMkLst>
      </pc:sldChg>
      <pc:sldChg chg="modTransition setBg">
        <pc:chgData name="Evan Beavers (ADE)" userId="4dde3224-f956-4268-9b7a-5f3ea32dd73e" providerId="ADAL" clId="{F0EDE627-8FD6-5EDF-9DDC-877EA6DF79B2}" dt="2026-07-14T19:18:25.968" v="368"/>
        <pc:sldMkLst>
          <pc:docMk/>
          <pc:sldMk cId="2628238495" sldId="360"/>
        </pc:sldMkLst>
      </pc:sldChg>
      <pc:sldChg chg="ord modTransition setBg modAnim">
        <pc:chgData name="Evan Beavers (ADE)" userId="4dde3224-f956-4268-9b7a-5f3ea32dd73e" providerId="ADAL" clId="{F0EDE627-8FD6-5EDF-9DDC-877EA6DF79B2}" dt="2026-07-14T19:17:49.219" v="364"/>
        <pc:sldMkLst>
          <pc:docMk/>
          <pc:sldMk cId="1897261230" sldId="2562"/>
        </pc:sldMkLst>
      </pc:sldChg>
      <pc:sldChg chg="modSp mod modTransition setBg">
        <pc:chgData name="Evan Beavers (ADE)" userId="4dde3224-f956-4268-9b7a-5f3ea32dd73e" providerId="ADAL" clId="{F0EDE627-8FD6-5EDF-9DDC-877EA6DF79B2}" dt="2026-07-14T19:20:05.370" v="538" actId="14861"/>
        <pc:sldMkLst>
          <pc:docMk/>
          <pc:sldMk cId="1978601536" sldId="2563"/>
        </pc:sldMkLst>
        <pc:picChg chg="mod">
          <ac:chgData name="Evan Beavers (ADE)" userId="4dde3224-f956-4268-9b7a-5f3ea32dd73e" providerId="ADAL" clId="{F0EDE627-8FD6-5EDF-9DDC-877EA6DF79B2}" dt="2026-07-14T19:20:05.370" v="538" actId="14861"/>
          <ac:picMkLst>
            <pc:docMk/>
            <pc:sldMk cId="1978601536" sldId="2563"/>
            <ac:picMk id="9" creationId="{12811460-ADF1-84B0-C471-0B0A0739BEC8}"/>
          </ac:picMkLst>
        </pc:picChg>
      </pc:sldChg>
      <pc:sldChg chg="modSp mod modTransition setBg modAnim">
        <pc:chgData name="Evan Beavers (ADE)" userId="4dde3224-f956-4268-9b7a-5f3ea32dd73e" providerId="ADAL" clId="{F0EDE627-8FD6-5EDF-9DDC-877EA6DF79B2}" dt="2026-07-14T19:17:49.219" v="364"/>
        <pc:sldMkLst>
          <pc:docMk/>
          <pc:sldMk cId="3438055311" sldId="2564"/>
        </pc:sldMkLst>
        <pc:spChg chg="mod">
          <ac:chgData name="Evan Beavers (ADE)" userId="4dde3224-f956-4268-9b7a-5f3ea32dd73e" providerId="ADAL" clId="{F0EDE627-8FD6-5EDF-9DDC-877EA6DF79B2}" dt="2026-07-14T16:43:50.783" v="229" actId="113"/>
          <ac:spMkLst>
            <pc:docMk/>
            <pc:sldMk cId="3438055311" sldId="2564"/>
            <ac:spMk id="2" creationId="{DD8AFB62-B036-8D13-D06B-7C7F8170BE43}"/>
          </ac:spMkLst>
        </pc:spChg>
        <pc:spChg chg="mod">
          <ac:chgData name="Evan Beavers (ADE)" userId="4dde3224-f956-4268-9b7a-5f3ea32dd73e" providerId="ADAL" clId="{F0EDE627-8FD6-5EDF-9DDC-877EA6DF79B2}" dt="2026-07-14T16:43:46.547" v="228" actId="403"/>
          <ac:spMkLst>
            <pc:docMk/>
            <pc:sldMk cId="3438055311" sldId="2564"/>
            <ac:spMk id="4" creationId="{369E54B8-CE45-9D40-FD0F-8C5AE1CD1D0E}"/>
          </ac:spMkLst>
        </pc:spChg>
      </pc:sldChg>
      <pc:sldChg chg="modTransition setBg modAnim">
        <pc:chgData name="Evan Beavers (ADE)" userId="4dde3224-f956-4268-9b7a-5f3ea32dd73e" providerId="ADAL" clId="{F0EDE627-8FD6-5EDF-9DDC-877EA6DF79B2}" dt="2026-07-14T19:17:49.219" v="364"/>
        <pc:sldMkLst>
          <pc:docMk/>
          <pc:sldMk cId="3069271071" sldId="2565"/>
        </pc:sldMkLst>
      </pc:sldChg>
      <pc:sldChg chg="modSp mod modTransition setBg modAnim">
        <pc:chgData name="Evan Beavers (ADE)" userId="4dde3224-f956-4268-9b7a-5f3ea32dd73e" providerId="ADAL" clId="{F0EDE627-8FD6-5EDF-9DDC-877EA6DF79B2}" dt="2026-07-14T19:17:49.219" v="364"/>
        <pc:sldMkLst>
          <pc:docMk/>
          <pc:sldMk cId="2825033892" sldId="2567"/>
        </pc:sldMkLst>
        <pc:spChg chg="mod">
          <ac:chgData name="Evan Beavers (ADE)" userId="4dde3224-f956-4268-9b7a-5f3ea32dd73e" providerId="ADAL" clId="{F0EDE627-8FD6-5EDF-9DDC-877EA6DF79B2}" dt="2026-07-14T16:44:02.644" v="230" actId="113"/>
          <ac:spMkLst>
            <pc:docMk/>
            <pc:sldMk cId="2825033892" sldId="2567"/>
            <ac:spMk id="2" creationId="{02637315-C188-CCF3-3D79-4BEB5FA7A3D7}"/>
          </ac:spMkLst>
        </pc:spChg>
        <pc:spChg chg="mod">
          <ac:chgData name="Evan Beavers (ADE)" userId="4dde3224-f956-4268-9b7a-5f3ea32dd73e" providerId="ADAL" clId="{F0EDE627-8FD6-5EDF-9DDC-877EA6DF79B2}" dt="2026-07-14T16:42:44.239" v="209" actId="403"/>
          <ac:spMkLst>
            <pc:docMk/>
            <pc:sldMk cId="2825033892" sldId="2567"/>
            <ac:spMk id="4" creationId="{8030604D-4CAA-0AC2-84E1-4D4A279BD097}"/>
          </ac:spMkLst>
        </pc:spChg>
      </pc:sldChg>
      <pc:sldChg chg="modTransition setBg modAnim">
        <pc:chgData name="Evan Beavers (ADE)" userId="4dde3224-f956-4268-9b7a-5f3ea32dd73e" providerId="ADAL" clId="{F0EDE627-8FD6-5EDF-9DDC-877EA6DF79B2}" dt="2026-07-14T19:17:49.219" v="364"/>
        <pc:sldMkLst>
          <pc:docMk/>
          <pc:sldMk cId="3213590709" sldId="2568"/>
        </pc:sldMkLst>
      </pc:sldChg>
      <pc:sldChg chg="modSp mod modTransition setBg modAnim">
        <pc:chgData name="Evan Beavers (ADE)" userId="4dde3224-f956-4268-9b7a-5f3ea32dd73e" providerId="ADAL" clId="{F0EDE627-8FD6-5EDF-9DDC-877EA6DF79B2}" dt="2026-07-14T19:17:49.219" v="364"/>
        <pc:sldMkLst>
          <pc:docMk/>
          <pc:sldMk cId="656327265" sldId="2569"/>
        </pc:sldMkLst>
        <pc:spChg chg="mod">
          <ac:chgData name="Evan Beavers (ADE)" userId="4dde3224-f956-4268-9b7a-5f3ea32dd73e" providerId="ADAL" clId="{F0EDE627-8FD6-5EDF-9DDC-877EA6DF79B2}" dt="2026-07-14T16:44:06.912" v="231" actId="113"/>
          <ac:spMkLst>
            <pc:docMk/>
            <pc:sldMk cId="656327265" sldId="2569"/>
            <ac:spMk id="2" creationId="{3CF898A5-FB11-1A70-ECA0-66DAC8926508}"/>
          </ac:spMkLst>
        </pc:spChg>
        <pc:spChg chg="mod">
          <ac:chgData name="Evan Beavers (ADE)" userId="4dde3224-f956-4268-9b7a-5f3ea32dd73e" providerId="ADAL" clId="{F0EDE627-8FD6-5EDF-9DDC-877EA6DF79B2}" dt="2026-07-14T16:42:39.310" v="201" actId="403"/>
          <ac:spMkLst>
            <pc:docMk/>
            <pc:sldMk cId="656327265" sldId="2569"/>
            <ac:spMk id="4" creationId="{DC506D8F-CB5B-BE59-B091-099AC09E1989}"/>
          </ac:spMkLst>
        </pc:spChg>
      </pc:sldChg>
      <pc:sldChg chg="modSp mod modTransition setBg modAnim">
        <pc:chgData name="Evan Beavers (ADE)" userId="4dde3224-f956-4268-9b7a-5f3ea32dd73e" providerId="ADAL" clId="{F0EDE627-8FD6-5EDF-9DDC-877EA6DF79B2}" dt="2026-07-14T19:17:49.219" v="364"/>
        <pc:sldMkLst>
          <pc:docMk/>
          <pc:sldMk cId="3178089547" sldId="2570"/>
        </pc:sldMkLst>
        <pc:spChg chg="mod">
          <ac:chgData name="Evan Beavers (ADE)" userId="4dde3224-f956-4268-9b7a-5f3ea32dd73e" providerId="ADAL" clId="{F0EDE627-8FD6-5EDF-9DDC-877EA6DF79B2}" dt="2026-07-14T16:44:08.712" v="232" actId="113"/>
          <ac:spMkLst>
            <pc:docMk/>
            <pc:sldMk cId="3178089547" sldId="2570"/>
            <ac:spMk id="2" creationId="{036471D8-9EE0-0976-8BC3-1038ECBA340A}"/>
          </ac:spMkLst>
        </pc:spChg>
        <pc:spChg chg="mod">
          <ac:chgData name="Evan Beavers (ADE)" userId="4dde3224-f956-4268-9b7a-5f3ea32dd73e" providerId="ADAL" clId="{F0EDE627-8FD6-5EDF-9DDC-877EA6DF79B2}" dt="2026-07-14T16:42:28.911" v="193" actId="403"/>
          <ac:spMkLst>
            <pc:docMk/>
            <pc:sldMk cId="3178089547" sldId="2570"/>
            <ac:spMk id="4" creationId="{0C9F5111-BEDA-BC2B-8DB9-605A5B7DBF47}"/>
          </ac:spMkLst>
        </pc:spChg>
      </pc:sldChg>
      <pc:sldChg chg="modTransition setBg modAnim">
        <pc:chgData name="Evan Beavers (ADE)" userId="4dde3224-f956-4268-9b7a-5f3ea32dd73e" providerId="ADAL" clId="{F0EDE627-8FD6-5EDF-9DDC-877EA6DF79B2}" dt="2026-07-14T19:17:49.219" v="364"/>
        <pc:sldMkLst>
          <pc:docMk/>
          <pc:sldMk cId="3886900986" sldId="2571"/>
        </pc:sldMkLst>
      </pc:sldChg>
      <pc:sldChg chg="modSp mod modTransition setBg modAnim">
        <pc:chgData name="Evan Beavers (ADE)" userId="4dde3224-f956-4268-9b7a-5f3ea32dd73e" providerId="ADAL" clId="{F0EDE627-8FD6-5EDF-9DDC-877EA6DF79B2}" dt="2026-07-14T19:17:49.219" v="364"/>
        <pc:sldMkLst>
          <pc:docMk/>
          <pc:sldMk cId="1899722327" sldId="2572"/>
        </pc:sldMkLst>
        <pc:spChg chg="mod">
          <ac:chgData name="Evan Beavers (ADE)" userId="4dde3224-f956-4268-9b7a-5f3ea32dd73e" providerId="ADAL" clId="{F0EDE627-8FD6-5EDF-9DDC-877EA6DF79B2}" dt="2026-07-14T16:44:12.440" v="233" actId="113"/>
          <ac:spMkLst>
            <pc:docMk/>
            <pc:sldMk cId="1899722327" sldId="2572"/>
            <ac:spMk id="2" creationId="{2C2D0BD0-E837-35DC-1C6F-00177A854E5A}"/>
          </ac:spMkLst>
        </pc:spChg>
        <pc:spChg chg="mod">
          <ac:chgData name="Evan Beavers (ADE)" userId="4dde3224-f956-4268-9b7a-5f3ea32dd73e" providerId="ADAL" clId="{F0EDE627-8FD6-5EDF-9DDC-877EA6DF79B2}" dt="2026-07-14T16:51:42.296" v="319" actId="403"/>
          <ac:spMkLst>
            <pc:docMk/>
            <pc:sldMk cId="1899722327" sldId="2572"/>
            <ac:spMk id="4" creationId="{359F789D-547F-E35F-3BF2-624EF8126690}"/>
          </ac:spMkLst>
        </pc:spChg>
      </pc:sldChg>
      <pc:sldChg chg="modSp mod modTransition setBg">
        <pc:chgData name="Evan Beavers (ADE)" userId="4dde3224-f956-4268-9b7a-5f3ea32dd73e" providerId="ADAL" clId="{F0EDE627-8FD6-5EDF-9DDC-877EA6DF79B2}" dt="2026-07-14T19:17:49.219" v="364"/>
        <pc:sldMkLst>
          <pc:docMk/>
          <pc:sldMk cId="2169047423" sldId="2576"/>
        </pc:sldMkLst>
        <pc:spChg chg="mod">
          <ac:chgData name="Evan Beavers (ADE)" userId="4dde3224-f956-4268-9b7a-5f3ea32dd73e" providerId="ADAL" clId="{F0EDE627-8FD6-5EDF-9DDC-877EA6DF79B2}" dt="2026-07-14T16:46:25.637" v="280" actId="207"/>
          <ac:spMkLst>
            <pc:docMk/>
            <pc:sldMk cId="2169047423" sldId="2576"/>
            <ac:spMk id="2" creationId="{3369A16B-D14C-AB1F-8C3D-5B5E612205EE}"/>
          </ac:spMkLst>
        </pc:spChg>
        <pc:graphicFrameChg chg="mod modGraphic">
          <ac:chgData name="Evan Beavers (ADE)" userId="4dde3224-f956-4268-9b7a-5f3ea32dd73e" providerId="ADAL" clId="{F0EDE627-8FD6-5EDF-9DDC-877EA6DF79B2}" dt="2026-07-14T16:48:50.923" v="290"/>
          <ac:graphicFrameMkLst>
            <pc:docMk/>
            <pc:sldMk cId="2169047423" sldId="2576"/>
            <ac:graphicFrameMk id="4" creationId="{505D255E-804F-45EF-B047-E4EA0FED88DD}"/>
          </ac:graphicFrameMkLst>
        </pc:graphicFrameChg>
      </pc:sldChg>
      <pc:sldChg chg="addSp delSp modSp add mod ord modTransition setBg">
        <pc:chgData name="Evan Beavers (ADE)" userId="4dde3224-f956-4268-9b7a-5f3ea32dd73e" providerId="ADAL" clId="{F0EDE627-8FD6-5EDF-9DDC-877EA6DF79B2}" dt="2026-07-14T19:20:38.549" v="557" actId="14861"/>
        <pc:sldMkLst>
          <pc:docMk/>
          <pc:sldMk cId="1338379159" sldId="2577"/>
        </pc:sldMkLst>
        <pc:spChg chg="add del mod">
          <ac:chgData name="Evan Beavers (ADE)" userId="4dde3224-f956-4268-9b7a-5f3ea32dd73e" providerId="ADAL" clId="{F0EDE627-8FD6-5EDF-9DDC-877EA6DF79B2}" dt="2026-07-14T16:51:18.572" v="315" actId="20577"/>
          <ac:spMkLst>
            <pc:docMk/>
            <pc:sldMk cId="1338379159" sldId="2577"/>
            <ac:spMk id="2" creationId="{D12EAA3C-2DAE-EBCE-291F-C343234FEFBB}"/>
          </ac:spMkLst>
        </pc:spChg>
        <pc:spChg chg="add mod">
          <ac:chgData name="Evan Beavers (ADE)" userId="4dde3224-f956-4268-9b7a-5f3ea32dd73e" providerId="ADAL" clId="{F0EDE627-8FD6-5EDF-9DDC-877EA6DF79B2}" dt="2026-07-14T19:20:38.549" v="557" actId="14861"/>
          <ac:spMkLst>
            <pc:docMk/>
            <pc:sldMk cId="1338379159" sldId="2577"/>
            <ac:spMk id="6" creationId="{6365666D-E211-2640-C899-6B9251FD94E3}"/>
          </ac:spMkLst>
        </pc:spChg>
        <pc:picChg chg="add mod">
          <ac:chgData name="Evan Beavers (ADE)" userId="4dde3224-f956-4268-9b7a-5f3ea32dd73e" providerId="ADAL" clId="{F0EDE627-8FD6-5EDF-9DDC-877EA6DF79B2}" dt="2026-07-14T19:20:38.549" v="557" actId="14861"/>
          <ac:picMkLst>
            <pc:docMk/>
            <pc:sldMk cId="1338379159" sldId="2577"/>
            <ac:picMk id="4" creationId="{A8372888-816A-6E72-C6DA-E139BD54EC6A}"/>
          </ac:picMkLst>
        </pc:picChg>
        <pc:picChg chg="mod modCrop">
          <ac:chgData name="Evan Beavers (ADE)" userId="4dde3224-f956-4268-9b7a-5f3ea32dd73e" providerId="ADAL" clId="{F0EDE627-8FD6-5EDF-9DDC-877EA6DF79B2}" dt="2026-07-14T19:20:38.549" v="557" actId="14861"/>
          <ac:picMkLst>
            <pc:docMk/>
            <pc:sldMk cId="1338379159" sldId="2577"/>
            <ac:picMk id="9" creationId="{86E18CC8-8672-2E40-D56D-9332A8A65551}"/>
          </ac:picMkLst>
        </pc:picChg>
      </pc:sldChg>
      <pc:sldChg chg="modSp add mod setBg modAnim">
        <pc:chgData name="Evan Beavers (ADE)" userId="4dde3224-f956-4268-9b7a-5f3ea32dd73e" providerId="ADAL" clId="{F0EDE627-8FD6-5EDF-9DDC-877EA6DF79B2}" dt="2026-07-14T19:17:49.219" v="364"/>
        <pc:sldMkLst>
          <pc:docMk/>
          <pc:sldMk cId="3433542266" sldId="2578"/>
        </pc:sldMkLst>
        <pc:spChg chg="mod">
          <ac:chgData name="Evan Beavers (ADE)" userId="4dde3224-f956-4268-9b7a-5f3ea32dd73e" providerId="ADAL" clId="{F0EDE627-8FD6-5EDF-9DDC-877EA6DF79B2}" dt="2026-07-14T16:45:28.605" v="259" actId="20577"/>
          <ac:spMkLst>
            <pc:docMk/>
            <pc:sldMk cId="3433542266" sldId="2578"/>
            <ac:spMk id="2" creationId="{7912F640-3C16-ED04-BAD8-CA567BD9B1EE}"/>
          </ac:spMkLst>
        </pc:spChg>
      </pc:sldChg>
      <pc:sldChg chg="addSp delSp modSp new mod modClrScheme chgLayout">
        <pc:chgData name="Evan Beavers (ADE)" userId="4dde3224-f956-4268-9b7a-5f3ea32dd73e" providerId="ADAL" clId="{F0EDE627-8FD6-5EDF-9DDC-877EA6DF79B2}" dt="2026-07-16T15:15:13.451" v="623" actId="403"/>
        <pc:sldMkLst>
          <pc:docMk/>
          <pc:sldMk cId="2842600023" sldId="2579"/>
        </pc:sldMkLst>
        <pc:spChg chg="del mod ord">
          <ac:chgData name="Evan Beavers (ADE)" userId="4dde3224-f956-4268-9b7a-5f3ea32dd73e" providerId="ADAL" clId="{F0EDE627-8FD6-5EDF-9DDC-877EA6DF79B2}" dt="2026-07-16T15:12:32.178" v="561" actId="700"/>
          <ac:spMkLst>
            <pc:docMk/>
            <pc:sldMk cId="2842600023" sldId="2579"/>
            <ac:spMk id="2" creationId="{6E0566B4-1C0B-758C-B618-B5CD04ED3988}"/>
          </ac:spMkLst>
        </pc:spChg>
        <pc:spChg chg="del mod ord">
          <ac:chgData name="Evan Beavers (ADE)" userId="4dde3224-f956-4268-9b7a-5f3ea32dd73e" providerId="ADAL" clId="{F0EDE627-8FD6-5EDF-9DDC-877EA6DF79B2}" dt="2026-07-16T15:12:32.178" v="561" actId="700"/>
          <ac:spMkLst>
            <pc:docMk/>
            <pc:sldMk cId="2842600023" sldId="2579"/>
            <ac:spMk id="3" creationId="{F74DFD3A-9A21-EE24-CBD3-BD775550B87F}"/>
          </ac:spMkLst>
        </pc:spChg>
        <pc:spChg chg="add mod ord">
          <ac:chgData name="Evan Beavers (ADE)" userId="4dde3224-f956-4268-9b7a-5f3ea32dd73e" providerId="ADAL" clId="{F0EDE627-8FD6-5EDF-9DDC-877EA6DF79B2}" dt="2026-07-16T15:15:08.501" v="618" actId="403"/>
          <ac:spMkLst>
            <pc:docMk/>
            <pc:sldMk cId="2842600023" sldId="2579"/>
            <ac:spMk id="4" creationId="{241D1FE4-888D-7B61-86F9-3AB3586833DC}"/>
          </ac:spMkLst>
        </pc:spChg>
        <pc:spChg chg="add mod ord">
          <ac:chgData name="Evan Beavers (ADE)" userId="4dde3224-f956-4268-9b7a-5f3ea32dd73e" providerId="ADAL" clId="{F0EDE627-8FD6-5EDF-9DDC-877EA6DF79B2}" dt="2026-07-16T15:15:13.451" v="623" actId="403"/>
          <ac:spMkLst>
            <pc:docMk/>
            <pc:sldMk cId="2842600023" sldId="2579"/>
            <ac:spMk id="5" creationId="{1C9C89B7-11FF-840A-BAFB-56334DF83052}"/>
          </ac:spMkLst>
        </pc:spChg>
        <pc:spChg chg="add del mod ord">
          <ac:chgData name="Evan Beavers (ADE)" userId="4dde3224-f956-4268-9b7a-5f3ea32dd73e" providerId="ADAL" clId="{F0EDE627-8FD6-5EDF-9DDC-877EA6DF79B2}" dt="2026-07-16T15:12:35.309" v="562" actId="478"/>
          <ac:spMkLst>
            <pc:docMk/>
            <pc:sldMk cId="2842600023" sldId="2579"/>
            <ac:spMk id="6" creationId="{E0FD3FBF-0DE5-37D5-BD11-204F624E2816}"/>
          </ac:spMkLst>
        </pc:spChg>
        <pc:picChg chg="add mod">
          <ac:chgData name="Evan Beavers (ADE)" userId="4dde3224-f956-4268-9b7a-5f3ea32dd73e" providerId="ADAL" clId="{F0EDE627-8FD6-5EDF-9DDC-877EA6DF79B2}" dt="2026-07-16T15:14:41.210" v="577" actId="1076"/>
          <ac:picMkLst>
            <pc:docMk/>
            <pc:sldMk cId="2842600023" sldId="2579"/>
            <ac:picMk id="8" creationId="{FB17878E-62A2-EBB1-1364-F7CD752CA2BA}"/>
          </ac:picMkLst>
        </pc:picChg>
      </pc:sldChg>
      <pc:sldChg chg="add del">
        <pc:chgData name="Evan Beavers (ADE)" userId="4dde3224-f956-4268-9b7a-5f3ea32dd73e" providerId="ADAL" clId="{F0EDE627-8FD6-5EDF-9DDC-877EA6DF79B2}" dt="2026-07-16T15:11:59.433" v="559" actId="2696"/>
        <pc:sldMkLst>
          <pc:docMk/>
          <pc:sldMk cId="3383483977" sldId="2579"/>
        </pc:sldMkLst>
      </pc:sldChg>
      <pc:sldMasterChg chg="setBg modSldLayout">
        <pc:chgData name="Evan Beavers (ADE)" userId="4dde3224-f956-4268-9b7a-5f3ea32dd73e" providerId="ADAL" clId="{F0EDE627-8FD6-5EDF-9DDC-877EA6DF79B2}" dt="2026-07-14T19:17:49.219" v="364"/>
        <pc:sldMasterMkLst>
          <pc:docMk/>
          <pc:sldMasterMk cId="0" sldId="2147483670"/>
        </pc:sldMasterMkLst>
        <pc:sldLayoutChg chg="setBg">
          <pc:chgData name="Evan Beavers (ADE)" userId="4dde3224-f956-4268-9b7a-5f3ea32dd73e" providerId="ADAL" clId="{F0EDE627-8FD6-5EDF-9DDC-877EA6DF79B2}" dt="2026-07-14T19:17:49.219" v="364"/>
          <pc:sldLayoutMkLst>
            <pc:docMk/>
            <pc:sldMasterMk cId="0" sldId="2147483670"/>
            <pc:sldLayoutMk cId="1719026856" sldId="2147483688"/>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320692448" sldId="2147483689"/>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334000996" sldId="2147483690"/>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847031045" sldId="2147483691"/>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395555582" sldId="2147483692"/>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078229988" sldId="2147483693"/>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474817459" sldId="2147483694"/>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718759403" sldId="2147483696"/>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4092628217" sldId="2147483698"/>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03688435" sldId="2147483699"/>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978029759" sldId="2147483700"/>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793523936" sldId="2147483701"/>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3610693921" sldId="2147483702"/>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457611588" sldId="2147483703"/>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317717991" sldId="2147483704"/>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87916054" sldId="2147483705"/>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955248656" sldId="2147483706"/>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3844913844" sldId="2147483707"/>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3643688574" sldId="2147483708"/>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529180202" sldId="2147483709"/>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496287099" sldId="2147483710"/>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815868655" sldId="2147483711"/>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3400628035" sldId="2147483712"/>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916481081" sldId="2147483713"/>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3006746468" sldId="2147483714"/>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060153926" sldId="2147483715"/>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673077228" sldId="2147483716"/>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965446071" sldId="2147483717"/>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660746888" sldId="2147483718"/>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190864848" sldId="2147483719"/>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477883264" sldId="2147483720"/>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131607541" sldId="2147483721"/>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489257002" sldId="2147483722"/>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404122852" sldId="2147483723"/>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867263333" sldId="2147483730"/>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396735473" sldId="2147483731"/>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3262790006" sldId="2147483743"/>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4134171318" sldId="2147483746"/>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4250417266" sldId="2147483752"/>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2602024208" sldId="2147483800"/>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053451985" sldId="2147483801"/>
          </pc:sldLayoutMkLst>
        </pc:sldLayoutChg>
        <pc:sldLayoutChg chg="setBg">
          <pc:chgData name="Evan Beavers (ADE)" userId="4dde3224-f956-4268-9b7a-5f3ea32dd73e" providerId="ADAL" clId="{F0EDE627-8FD6-5EDF-9DDC-877EA6DF79B2}" dt="2026-07-14T19:17:49.219" v="364"/>
          <pc:sldLayoutMkLst>
            <pc:docMk/>
            <pc:sldMasterMk cId="0" sldId="2147483670"/>
            <pc:sldLayoutMk cId="1691918552" sldId="2147483802"/>
          </pc:sldLayoutMkLst>
        </pc:sldLayoutChg>
      </pc:sldMasterChg>
      <pc:sldMasterChg chg="setBg modSldLayout">
        <pc:chgData name="Evan Beavers (ADE)" userId="4dde3224-f956-4268-9b7a-5f3ea32dd73e" providerId="ADAL" clId="{F0EDE627-8FD6-5EDF-9DDC-877EA6DF79B2}" dt="2026-07-14T19:17:49.219" v="364"/>
        <pc:sldMasterMkLst>
          <pc:docMk/>
          <pc:sldMasterMk cId="2270266197" sldId="2147483758"/>
        </pc:sldMasterMkLst>
        <pc:sldLayoutChg chg="setBg">
          <pc:chgData name="Evan Beavers (ADE)" userId="4dde3224-f956-4268-9b7a-5f3ea32dd73e" providerId="ADAL" clId="{F0EDE627-8FD6-5EDF-9DDC-877EA6DF79B2}" dt="2026-07-14T19:17:49.219" v="364"/>
          <pc:sldLayoutMkLst>
            <pc:docMk/>
            <pc:sldMasterMk cId="2270266197" sldId="2147483758"/>
            <pc:sldLayoutMk cId="1177741576" sldId="2147483759"/>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702820166" sldId="2147483760"/>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1228840823" sldId="2147483761"/>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687571059" sldId="2147483762"/>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648892844" sldId="2147483763"/>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976057911" sldId="2147483764"/>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4075248119" sldId="2147483765"/>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290875310" sldId="2147483766"/>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282474673" sldId="2147483767"/>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568826528" sldId="2147483768"/>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126162504" sldId="2147483769"/>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569861389" sldId="2147483770"/>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1265336624" sldId="2147483771"/>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807423926" sldId="2147483772"/>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415285144" sldId="2147483773"/>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736202710" sldId="2147483774"/>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715580198" sldId="2147483775"/>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76579863" sldId="2147483776"/>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1944407464" sldId="2147483777"/>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289693165" sldId="2147483778"/>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101847080" sldId="2147483779"/>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541044841" sldId="2147483780"/>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423091694" sldId="2147483781"/>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85527823" sldId="2147483782"/>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497419178" sldId="2147483783"/>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985225802" sldId="2147483784"/>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346895174" sldId="2147483785"/>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1878141954" sldId="2147483786"/>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936168174" sldId="2147483787"/>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1031252337" sldId="2147483788"/>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1374959259" sldId="2147483789"/>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472878931" sldId="2147483790"/>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915435708" sldId="2147483791"/>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272306171" sldId="2147483792"/>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1749746218" sldId="2147483793"/>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108611344" sldId="2147483794"/>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050754565" sldId="2147483795"/>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528756843" sldId="2147483796"/>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3404230793" sldId="2147483797"/>
          </pc:sldLayoutMkLst>
        </pc:sldLayoutChg>
        <pc:sldLayoutChg chg="setBg">
          <pc:chgData name="Evan Beavers (ADE)" userId="4dde3224-f956-4268-9b7a-5f3ea32dd73e" providerId="ADAL" clId="{F0EDE627-8FD6-5EDF-9DDC-877EA6DF79B2}" dt="2026-07-14T19:17:49.219" v="364"/>
          <pc:sldLayoutMkLst>
            <pc:docMk/>
            <pc:sldMasterMk cId="2270266197" sldId="2147483758"/>
            <pc:sldLayoutMk cId="2826978544" sldId="2147483798"/>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www.thebluediamondgallery.com/typewriter/c/comply.html" TargetMode="External"/><Relationship Id="rId1" Type="http://schemas.openxmlformats.org/officeDocument/2006/relationships/image" Target="../media/image21.jpg"/><Relationship Id="rId5" Type="http://schemas.openxmlformats.org/officeDocument/2006/relationships/hyperlink" Target="https://pixabay.com/vectors/colors-chromatic-circle-red-green-157474/" TargetMode="External"/><Relationship Id="rId4" Type="http://schemas.openxmlformats.org/officeDocument/2006/relationships/image" Target="../media/image23.jpg"/></Relationships>
</file>

<file path=ppt/diagrams/_rels/drawing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www.thebluediamondgallery.com/typewriter/c/comply.html" TargetMode="External"/><Relationship Id="rId1" Type="http://schemas.openxmlformats.org/officeDocument/2006/relationships/image" Target="../media/image21.jpg"/><Relationship Id="rId5" Type="http://schemas.openxmlformats.org/officeDocument/2006/relationships/hyperlink" Target="https://pixabay.com/vectors/colors-chromatic-circle-red-green-157474/" TargetMode="External"/><Relationship Id="rId4" Type="http://schemas.openxmlformats.org/officeDocument/2006/relationships/image" Target="../media/image23.jp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BCDCA0-7A0C-42E6-8F9C-BDF7C86818B8}" type="doc">
      <dgm:prSet loTypeId="urn:microsoft.com/office/officeart/2024/3/layout/verticalVisualTextBlock1" loCatId="Picture" qsTypeId="urn:microsoft.com/office/officeart/2005/8/quickstyle/simple4" qsCatId="simple" csTypeId="urn:microsoft.com/office/officeart/2005/8/colors/accent0_1" csCatId="mainScheme" phldr="1"/>
      <dgm:spPr/>
      <dgm:t>
        <a:bodyPr/>
        <a:lstStyle/>
        <a:p>
          <a:endParaRPr lang="en-US"/>
        </a:p>
      </dgm:t>
    </dgm:pt>
    <dgm:pt modelId="{53039305-E7B9-409D-A882-30381D37D317}">
      <dgm:prSet/>
      <dgm:spPr/>
      <dgm:t>
        <a:bodyPr/>
        <a:lstStyle/>
        <a:p>
          <a:pPr>
            <a:lnSpc>
              <a:spcPct val="100000"/>
            </a:lnSpc>
            <a:defRPr b="1"/>
          </a:pPr>
          <a:r>
            <a:rPr lang="en-US" dirty="0">
              <a:solidFill>
                <a:schemeClr val="accent6"/>
              </a:solidFill>
            </a:rPr>
            <a:t>Shift from Compliance</a:t>
          </a:r>
        </a:p>
      </dgm:t>
    </dgm:pt>
    <dgm:pt modelId="{AD83BB5B-AD1F-464B-9E56-186C3F5F9A99}" type="parTrans" cxnId="{F6808DE3-3537-4769-9223-4D87174F841D}">
      <dgm:prSet/>
      <dgm:spPr/>
      <dgm:t>
        <a:bodyPr/>
        <a:lstStyle/>
        <a:p>
          <a:endParaRPr lang="en-US"/>
        </a:p>
      </dgm:t>
    </dgm:pt>
    <dgm:pt modelId="{85386A9A-048B-4BD4-B015-7E00EBF538E7}" type="sibTrans" cxnId="{F6808DE3-3537-4769-9223-4D87174F841D}">
      <dgm:prSet/>
      <dgm:spPr/>
      <dgm:t>
        <a:bodyPr/>
        <a:lstStyle/>
        <a:p>
          <a:pPr>
            <a:lnSpc>
              <a:spcPct val="100000"/>
            </a:lnSpc>
            <a:defRPr b="1"/>
          </a:pPr>
          <a:endParaRPr lang="en-US"/>
        </a:p>
      </dgm:t>
    </dgm:pt>
    <dgm:pt modelId="{D8ED8904-EF55-4AF8-B791-D052EA33B222}">
      <dgm:prSet custT="1"/>
      <dgm:spPr/>
      <dgm:t>
        <a:bodyPr/>
        <a:lstStyle/>
        <a:p>
          <a:pPr>
            <a:lnSpc>
              <a:spcPct val="100000"/>
            </a:lnSpc>
          </a:pPr>
          <a:r>
            <a:rPr lang="en-US" sz="2400" dirty="0">
              <a:solidFill>
                <a:schemeClr val="accent6"/>
              </a:solidFill>
            </a:rPr>
            <a:t>The mindset moves beyond merely meeting accessibility regulations to fostering meaningful learning experiences for all students.</a:t>
          </a:r>
        </a:p>
      </dgm:t>
    </dgm:pt>
    <dgm:pt modelId="{8C9743E7-7725-4EB6-829A-A9C615510621}" type="parTrans" cxnId="{59DC8B47-E69B-4735-BECA-5F85F540D9E3}">
      <dgm:prSet/>
      <dgm:spPr/>
      <dgm:t>
        <a:bodyPr/>
        <a:lstStyle/>
        <a:p>
          <a:endParaRPr lang="en-US"/>
        </a:p>
      </dgm:t>
    </dgm:pt>
    <dgm:pt modelId="{A760C167-79DC-409F-A363-E355596A573C}" type="sibTrans" cxnId="{59DC8B47-E69B-4735-BECA-5F85F540D9E3}">
      <dgm:prSet/>
      <dgm:spPr/>
      <dgm:t>
        <a:bodyPr/>
        <a:lstStyle/>
        <a:p>
          <a:endParaRPr lang="en-US"/>
        </a:p>
      </dgm:t>
    </dgm:pt>
    <dgm:pt modelId="{EF06800D-8EB6-49BA-85F8-5CE064C64336}">
      <dgm:prSet/>
      <dgm:spPr/>
      <dgm:t>
        <a:bodyPr/>
        <a:lstStyle/>
        <a:p>
          <a:pPr>
            <a:lnSpc>
              <a:spcPct val="100000"/>
            </a:lnSpc>
            <a:defRPr b="1"/>
          </a:pPr>
          <a:r>
            <a:rPr lang="en-US" dirty="0">
              <a:solidFill>
                <a:schemeClr val="accent6"/>
              </a:solidFill>
            </a:rPr>
            <a:t>Practical Tools Enhance Learning</a:t>
          </a:r>
        </a:p>
      </dgm:t>
    </dgm:pt>
    <dgm:pt modelId="{CFFEAD69-4689-4C84-A576-DBFF4EC62DD9}" type="parTrans" cxnId="{63E5A3E7-DE3B-4D93-90FE-01BE9381EE3C}">
      <dgm:prSet/>
      <dgm:spPr/>
      <dgm:t>
        <a:bodyPr/>
        <a:lstStyle/>
        <a:p>
          <a:endParaRPr lang="en-US"/>
        </a:p>
      </dgm:t>
    </dgm:pt>
    <dgm:pt modelId="{5208EE09-A060-4205-8181-162563B9A081}" type="sibTrans" cxnId="{63E5A3E7-DE3B-4D93-90FE-01BE9381EE3C}">
      <dgm:prSet/>
      <dgm:spPr/>
      <dgm:t>
        <a:bodyPr/>
        <a:lstStyle/>
        <a:p>
          <a:pPr>
            <a:lnSpc>
              <a:spcPct val="100000"/>
            </a:lnSpc>
            <a:defRPr b="1"/>
          </a:pPr>
          <a:endParaRPr lang="en-US"/>
        </a:p>
      </dgm:t>
    </dgm:pt>
    <dgm:pt modelId="{9C0C76AC-4560-4E59-A19A-CA46F95745D8}">
      <dgm:prSet custT="1"/>
      <dgm:spPr/>
      <dgm:t>
        <a:bodyPr/>
        <a:lstStyle/>
        <a:p>
          <a:pPr>
            <a:lnSpc>
              <a:spcPct val="100000"/>
            </a:lnSpc>
          </a:pPr>
          <a:r>
            <a:rPr lang="en-US" sz="2400" dirty="0">
              <a:solidFill>
                <a:schemeClr val="accent6"/>
              </a:solidFill>
            </a:rPr>
            <a:t>Tools like Equatio provide practical solutions that help educators create engaging and accessible instructional materials.</a:t>
          </a:r>
        </a:p>
      </dgm:t>
    </dgm:pt>
    <dgm:pt modelId="{0186DD06-5222-4059-B57C-6B92E0C3E085}" type="parTrans" cxnId="{E70EC6CF-DC36-4A72-AB52-45E34A11FA1C}">
      <dgm:prSet/>
      <dgm:spPr/>
      <dgm:t>
        <a:bodyPr/>
        <a:lstStyle/>
        <a:p>
          <a:endParaRPr lang="en-US"/>
        </a:p>
      </dgm:t>
    </dgm:pt>
    <dgm:pt modelId="{76296F6B-50C4-4968-A7BB-4EA5EAEBB69A}" type="sibTrans" cxnId="{E70EC6CF-DC36-4A72-AB52-45E34A11FA1C}">
      <dgm:prSet/>
      <dgm:spPr/>
      <dgm:t>
        <a:bodyPr/>
        <a:lstStyle/>
        <a:p>
          <a:endParaRPr lang="en-US"/>
        </a:p>
      </dgm:t>
    </dgm:pt>
    <dgm:pt modelId="{49BEE9B2-C92F-4ECE-8E15-D09E6B4C258D}">
      <dgm:prSet/>
      <dgm:spPr/>
      <dgm:t>
        <a:bodyPr/>
        <a:lstStyle/>
        <a:p>
          <a:pPr>
            <a:lnSpc>
              <a:spcPct val="100000"/>
            </a:lnSpc>
            <a:defRPr b="1"/>
          </a:pPr>
          <a:r>
            <a:rPr lang="en-US" b="1" dirty="0">
              <a:solidFill>
                <a:schemeClr val="accent6"/>
              </a:solidFill>
            </a:rPr>
            <a:t>Universal Design Goals</a:t>
          </a:r>
        </a:p>
      </dgm:t>
    </dgm:pt>
    <dgm:pt modelId="{D8E77320-237C-4507-992E-26198AA54EF1}" type="parTrans" cxnId="{F8095FCC-7A5A-4CBD-9E6F-8FF00F60FCBF}">
      <dgm:prSet/>
      <dgm:spPr/>
      <dgm:t>
        <a:bodyPr/>
        <a:lstStyle/>
        <a:p>
          <a:endParaRPr lang="en-US"/>
        </a:p>
      </dgm:t>
    </dgm:pt>
    <dgm:pt modelId="{CAA143FF-1CD2-48EF-9218-1623AD980392}" type="sibTrans" cxnId="{F8095FCC-7A5A-4CBD-9E6F-8FF00F60FCBF}">
      <dgm:prSet/>
      <dgm:spPr/>
      <dgm:t>
        <a:bodyPr/>
        <a:lstStyle/>
        <a:p>
          <a:endParaRPr lang="en-US"/>
        </a:p>
      </dgm:t>
    </dgm:pt>
    <dgm:pt modelId="{580C23FF-F586-4C41-B0A0-FF50D5398566}">
      <dgm:prSet custT="1"/>
      <dgm:spPr/>
      <dgm:t>
        <a:bodyPr/>
        <a:lstStyle/>
        <a:p>
          <a:pPr>
            <a:lnSpc>
              <a:spcPct val="100000"/>
            </a:lnSpc>
          </a:pPr>
          <a:r>
            <a:rPr lang="en-US" sz="2400" dirty="0">
              <a:solidFill>
                <a:schemeClr val="accent6"/>
              </a:solidFill>
            </a:rPr>
            <a:t>Reframing accessibility as an opportunity supports broader educational goals of </a:t>
          </a:r>
          <a:r>
            <a:rPr lang="en-US" sz="2400" b="0" i="0" u="none" dirty="0">
              <a:solidFill>
                <a:schemeClr val="accent6"/>
              </a:solidFill>
            </a:rPr>
            <a:t>high-quality instruction, meaningful access, and continuous improvement</a:t>
          </a:r>
          <a:endParaRPr lang="en-US" sz="2400" dirty="0">
            <a:solidFill>
              <a:schemeClr val="accent6"/>
            </a:solidFill>
          </a:endParaRPr>
        </a:p>
      </dgm:t>
    </dgm:pt>
    <dgm:pt modelId="{4E1393AF-28B6-4850-8540-5E012AE06149}" type="parTrans" cxnId="{E58CC5AF-E69C-4C02-B9B2-5570F56AB345}">
      <dgm:prSet/>
      <dgm:spPr/>
      <dgm:t>
        <a:bodyPr/>
        <a:lstStyle/>
        <a:p>
          <a:endParaRPr lang="en-US"/>
        </a:p>
      </dgm:t>
    </dgm:pt>
    <dgm:pt modelId="{3388291F-B0B5-4F38-B1ED-41C7C031001C}" type="sibTrans" cxnId="{E58CC5AF-E69C-4C02-B9B2-5570F56AB345}">
      <dgm:prSet/>
      <dgm:spPr/>
      <dgm:t>
        <a:bodyPr/>
        <a:lstStyle/>
        <a:p>
          <a:endParaRPr lang="en-US"/>
        </a:p>
      </dgm:t>
    </dgm:pt>
    <dgm:pt modelId="{7E81C2E4-791A-4C3B-BC3F-F4E94B118513}" type="pres">
      <dgm:prSet presAssocID="{0CBCDCA0-7A0C-42E6-8F9C-BDF7C86818B8}" presName="Root" presStyleCnt="0">
        <dgm:presLayoutVars>
          <dgm:dir/>
          <dgm:resizeHandles val="exact"/>
        </dgm:presLayoutVars>
      </dgm:prSet>
      <dgm:spPr/>
    </dgm:pt>
    <dgm:pt modelId="{C2EC31B4-40E9-431C-9153-D0E107A0A10C}" type="pres">
      <dgm:prSet presAssocID="{53039305-E7B9-409D-A882-30381D37D317}" presName="Composite" presStyleCnt="0"/>
      <dgm:spPr/>
    </dgm:pt>
    <dgm:pt modelId="{61BF2DD5-6E57-4B63-B609-0916CA34594A}" type="pres">
      <dgm:prSet presAssocID="{53039305-E7B9-409D-A882-30381D37D317}" presName="Picture" presStyleLbl="node1" presStyleIdx="0" presStyleCnt="3"/>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25000" r="-25000"/>
          </a:stretch>
        </a:blipFill>
      </dgm:spPr>
      <dgm:extLst>
        <a:ext uri="{E40237B7-FDA0-4F09-8148-C483321AD2D9}">
          <dgm14:cNvPr xmlns:dgm14="http://schemas.microsoft.com/office/drawing/2010/diagram" id="0" name="" descr="Comply - Free of Charge Creative Commons Typewriter image"/>
        </a:ext>
      </dgm:extLst>
    </dgm:pt>
    <dgm:pt modelId="{B7908016-8FD4-49B2-AD7C-B0C328AC2107}" type="pres">
      <dgm:prSet presAssocID="{53039305-E7B9-409D-A882-30381D37D317}" presName="Subtitle" presStyleLbl="revTx" presStyleIdx="0" presStyleCnt="6">
        <dgm:presLayoutVars>
          <dgm:chMax val="0"/>
          <dgm:bulletEnabled/>
        </dgm:presLayoutVars>
      </dgm:prSet>
      <dgm:spPr/>
    </dgm:pt>
    <dgm:pt modelId="{5F37DF51-4F54-4CE4-BA8B-9F99D5DE4D5D}" type="pres">
      <dgm:prSet presAssocID="{53039305-E7B9-409D-A882-30381D37D317}" presName="Description" presStyleLbl="revTx" presStyleIdx="1" presStyleCnt="6">
        <dgm:presLayoutVars>
          <dgm:bulletEnabled/>
        </dgm:presLayoutVars>
      </dgm:prSet>
      <dgm:spPr/>
    </dgm:pt>
    <dgm:pt modelId="{EFD74F51-8DBD-4836-8D34-EBFA01C406C6}" type="pres">
      <dgm:prSet presAssocID="{85386A9A-048B-4BD4-B015-7E00EBF538E7}" presName="sibTrans" presStyleLbl="sibTrans2D1" presStyleIdx="0" presStyleCnt="0"/>
      <dgm:spPr/>
    </dgm:pt>
    <dgm:pt modelId="{BD3F1C2C-BEE1-49C9-9A21-A284266682AB}" type="pres">
      <dgm:prSet presAssocID="{EF06800D-8EB6-49BA-85F8-5CE064C64336}" presName="Composite" presStyleCnt="0"/>
      <dgm:spPr/>
    </dgm:pt>
    <dgm:pt modelId="{5E9684DA-DB73-432E-992F-D2D32FBD5E38}" type="pres">
      <dgm:prSet presAssocID="{EF06800D-8EB6-49BA-85F8-5CE064C64336}" presName="Picture" presStyleLbl="node1" presStyleIdx="1" presStyleCnt="3"/>
      <dgm:spPr>
        <a:blipFill>
          <a:blip xmlns:r="http://schemas.openxmlformats.org/officeDocument/2006/relationships" r:embed="rId3">
            <a:extLst>
              <a:ext uri="{28A0092B-C50C-407E-A947-70E740481C1C}">
                <a14:useLocalDpi xmlns:a14="http://schemas.microsoft.com/office/drawing/2010/main" val="0"/>
              </a:ext>
            </a:extLst>
          </a:blip>
          <a:srcRect l="6294" r="26955" b="-2"/>
          <a:stretch/>
        </a:blipFill>
      </dgm:spPr>
      <dgm:extLst>
        <a:ext uri="{E40237B7-FDA0-4F09-8148-C483321AD2D9}">
          <dgm14:cNvPr xmlns:dgm14="http://schemas.microsoft.com/office/drawing/2010/diagram" id="0" name="" descr="younger siblings learn to use ipad with older sister at home"/>
        </a:ext>
      </dgm:extLst>
    </dgm:pt>
    <dgm:pt modelId="{BA1AE61A-0BC4-46E9-B0C2-3AC4D4E5A307}" type="pres">
      <dgm:prSet presAssocID="{EF06800D-8EB6-49BA-85F8-5CE064C64336}" presName="Subtitle" presStyleLbl="revTx" presStyleIdx="2" presStyleCnt="6">
        <dgm:presLayoutVars>
          <dgm:chMax val="0"/>
          <dgm:bulletEnabled/>
        </dgm:presLayoutVars>
      </dgm:prSet>
      <dgm:spPr/>
    </dgm:pt>
    <dgm:pt modelId="{C3813621-2551-4834-B7AD-6738D98FA0E8}" type="pres">
      <dgm:prSet presAssocID="{EF06800D-8EB6-49BA-85F8-5CE064C64336}" presName="Description" presStyleLbl="revTx" presStyleIdx="3" presStyleCnt="6">
        <dgm:presLayoutVars>
          <dgm:bulletEnabled/>
        </dgm:presLayoutVars>
      </dgm:prSet>
      <dgm:spPr/>
    </dgm:pt>
    <dgm:pt modelId="{F56CC427-1E34-462D-B381-EE45CB563391}" type="pres">
      <dgm:prSet presAssocID="{5208EE09-A060-4205-8181-162563B9A081}" presName="sibTrans" presStyleLbl="sibTrans2D1" presStyleIdx="0" presStyleCnt="0"/>
      <dgm:spPr/>
    </dgm:pt>
    <dgm:pt modelId="{6B1F118F-4B80-476A-8518-CC35C5BBE613}" type="pres">
      <dgm:prSet presAssocID="{49BEE9B2-C92F-4ECE-8E15-D09E6B4C258D}" presName="Composite" presStyleCnt="0"/>
      <dgm:spPr/>
    </dgm:pt>
    <dgm:pt modelId="{DF90C431-6991-4C9C-8A1A-DD48B73F1B8D}" type="pres">
      <dgm:prSet presAssocID="{49BEE9B2-C92F-4ECE-8E15-D09E6B4C258D}" presName="Picture" presStyleLbl="node1" presStyleIdx="2" presStyleCnt="3"/>
      <dgm:spPr>
        <a:blipFill>
          <a:blip xmlns:r="http://schemas.openxmlformats.org/officeDocument/2006/relationships" r:embed="rId4">
            <a:extLst>
              <a:ext uri="{837473B0-CC2E-450A-ABE3-18F120FF3D39}">
                <a1611:picAttrSrcUrl xmlns:a1611="http://schemas.microsoft.com/office/drawing/2016/11/main" r:id="rId5"/>
              </a:ext>
            </a:extLst>
          </a:blip>
          <a:srcRect/>
          <a:stretch>
            <a:fillRect l="-16000" r="-16000"/>
          </a:stretch>
        </a:blipFill>
      </dgm:spPr>
      <dgm:extLst>
        <a:ext uri="{E40237B7-FDA0-4F09-8148-C483321AD2D9}">
          <dgm14:cNvPr xmlns:dgm14="http://schemas.microsoft.com/office/drawing/2010/diagram" id="0" name="" descr="Colors Chromatic Circle Red - Free vector graphic on Pixabay"/>
        </a:ext>
      </dgm:extLst>
    </dgm:pt>
    <dgm:pt modelId="{C0CA0334-2484-4237-BED5-BD9A32844B85}" type="pres">
      <dgm:prSet presAssocID="{49BEE9B2-C92F-4ECE-8E15-D09E6B4C258D}" presName="Subtitle" presStyleLbl="revTx" presStyleIdx="4" presStyleCnt="6">
        <dgm:presLayoutVars>
          <dgm:chMax val="0"/>
          <dgm:bulletEnabled/>
        </dgm:presLayoutVars>
      </dgm:prSet>
      <dgm:spPr/>
    </dgm:pt>
    <dgm:pt modelId="{A8A2D5AF-DC16-468D-904B-A5A8C7BD6E1F}" type="pres">
      <dgm:prSet presAssocID="{49BEE9B2-C92F-4ECE-8E15-D09E6B4C258D}" presName="Description" presStyleLbl="revTx" presStyleIdx="5" presStyleCnt="6">
        <dgm:presLayoutVars>
          <dgm:bulletEnabled/>
        </dgm:presLayoutVars>
      </dgm:prSet>
      <dgm:spPr/>
    </dgm:pt>
  </dgm:ptLst>
  <dgm:cxnLst>
    <dgm:cxn modelId="{FD92D715-C8F9-4D7E-AB22-9F9D848FF572}" type="presOf" srcId="{EF06800D-8EB6-49BA-85F8-5CE064C64336}" destId="{BA1AE61A-0BC4-46E9-B0C2-3AC4D4E5A307}" srcOrd="0" destOrd="0" presId="urn:microsoft.com/office/officeart/2024/3/layout/verticalVisualTextBlock1"/>
    <dgm:cxn modelId="{D9000228-32AE-4F8A-886B-BB1E8620B4B9}" type="presOf" srcId="{D8ED8904-EF55-4AF8-B791-D052EA33B222}" destId="{5F37DF51-4F54-4CE4-BA8B-9F99D5DE4D5D}" srcOrd="0" destOrd="0" presId="urn:microsoft.com/office/officeart/2024/3/layout/verticalVisualTextBlock1"/>
    <dgm:cxn modelId="{40C58A2B-EA7D-407A-A7E2-6DE08DC21D49}" type="presOf" srcId="{85386A9A-048B-4BD4-B015-7E00EBF538E7}" destId="{EFD74F51-8DBD-4836-8D34-EBFA01C406C6}" srcOrd="0" destOrd="0" presId="urn:microsoft.com/office/officeart/2024/3/layout/verticalVisualTextBlock1"/>
    <dgm:cxn modelId="{59DC8B47-E69B-4735-BECA-5F85F540D9E3}" srcId="{53039305-E7B9-409D-A882-30381D37D317}" destId="{D8ED8904-EF55-4AF8-B791-D052EA33B222}" srcOrd="0" destOrd="0" parTransId="{8C9743E7-7725-4EB6-829A-A9C615510621}" sibTransId="{A760C167-79DC-409F-A363-E355596A573C}"/>
    <dgm:cxn modelId="{37B7374B-7160-4E51-B13F-F51D3D26116E}" type="presOf" srcId="{49BEE9B2-C92F-4ECE-8E15-D09E6B4C258D}" destId="{C0CA0334-2484-4237-BED5-BD9A32844B85}" srcOrd="0" destOrd="0" presId="urn:microsoft.com/office/officeart/2024/3/layout/verticalVisualTextBlock1"/>
    <dgm:cxn modelId="{6478275F-8791-4855-9302-91F47C8361C9}" type="presOf" srcId="{5208EE09-A060-4205-8181-162563B9A081}" destId="{F56CC427-1E34-462D-B381-EE45CB563391}" srcOrd="0" destOrd="0" presId="urn:microsoft.com/office/officeart/2024/3/layout/verticalVisualTextBlock1"/>
    <dgm:cxn modelId="{E58CC5AF-E69C-4C02-B9B2-5570F56AB345}" srcId="{49BEE9B2-C92F-4ECE-8E15-D09E6B4C258D}" destId="{580C23FF-F586-4C41-B0A0-FF50D5398566}" srcOrd="0" destOrd="0" parTransId="{4E1393AF-28B6-4850-8540-5E012AE06149}" sibTransId="{3388291F-B0B5-4F38-B1ED-41C7C031001C}"/>
    <dgm:cxn modelId="{970A72B0-9E9D-44F6-A61D-EA8A6946EC9A}" type="presOf" srcId="{0CBCDCA0-7A0C-42E6-8F9C-BDF7C86818B8}" destId="{7E81C2E4-791A-4C3B-BC3F-F4E94B118513}" srcOrd="0" destOrd="0" presId="urn:microsoft.com/office/officeart/2024/3/layout/verticalVisualTextBlock1"/>
    <dgm:cxn modelId="{F8095FCC-7A5A-4CBD-9E6F-8FF00F60FCBF}" srcId="{0CBCDCA0-7A0C-42E6-8F9C-BDF7C86818B8}" destId="{49BEE9B2-C92F-4ECE-8E15-D09E6B4C258D}" srcOrd="2" destOrd="0" parTransId="{D8E77320-237C-4507-992E-26198AA54EF1}" sibTransId="{CAA143FF-1CD2-48EF-9218-1623AD980392}"/>
    <dgm:cxn modelId="{F23D90CE-9F7A-4AFF-B855-CD4DBD417DFE}" type="presOf" srcId="{580C23FF-F586-4C41-B0A0-FF50D5398566}" destId="{A8A2D5AF-DC16-468D-904B-A5A8C7BD6E1F}" srcOrd="0" destOrd="0" presId="urn:microsoft.com/office/officeart/2024/3/layout/verticalVisualTextBlock1"/>
    <dgm:cxn modelId="{E70EC6CF-DC36-4A72-AB52-45E34A11FA1C}" srcId="{EF06800D-8EB6-49BA-85F8-5CE064C64336}" destId="{9C0C76AC-4560-4E59-A19A-CA46F95745D8}" srcOrd="0" destOrd="0" parTransId="{0186DD06-5222-4059-B57C-6B92E0C3E085}" sibTransId="{76296F6B-50C4-4968-A7BB-4EA5EAEBB69A}"/>
    <dgm:cxn modelId="{F6808DE3-3537-4769-9223-4D87174F841D}" srcId="{0CBCDCA0-7A0C-42E6-8F9C-BDF7C86818B8}" destId="{53039305-E7B9-409D-A882-30381D37D317}" srcOrd="0" destOrd="0" parTransId="{AD83BB5B-AD1F-464B-9E56-186C3F5F9A99}" sibTransId="{85386A9A-048B-4BD4-B015-7E00EBF538E7}"/>
    <dgm:cxn modelId="{BC7954E5-052D-48FA-9EFC-1AE152CBC8CB}" type="presOf" srcId="{53039305-E7B9-409D-A882-30381D37D317}" destId="{B7908016-8FD4-49B2-AD7C-B0C328AC2107}" srcOrd="0" destOrd="0" presId="urn:microsoft.com/office/officeart/2024/3/layout/verticalVisualTextBlock1"/>
    <dgm:cxn modelId="{63E5A3E7-DE3B-4D93-90FE-01BE9381EE3C}" srcId="{0CBCDCA0-7A0C-42E6-8F9C-BDF7C86818B8}" destId="{EF06800D-8EB6-49BA-85F8-5CE064C64336}" srcOrd="1" destOrd="0" parTransId="{CFFEAD69-4689-4C84-A576-DBFF4EC62DD9}" sibTransId="{5208EE09-A060-4205-8181-162563B9A081}"/>
    <dgm:cxn modelId="{934DE7F9-2F5E-4A9D-926F-EE7A508ADC52}" type="presOf" srcId="{9C0C76AC-4560-4E59-A19A-CA46F95745D8}" destId="{C3813621-2551-4834-B7AD-6738D98FA0E8}" srcOrd="0" destOrd="0" presId="urn:microsoft.com/office/officeart/2024/3/layout/verticalVisualTextBlock1"/>
    <dgm:cxn modelId="{4CFC986B-A351-4214-A3C5-47B8D4DD327B}" type="presParOf" srcId="{7E81C2E4-791A-4C3B-BC3F-F4E94B118513}" destId="{C2EC31B4-40E9-431C-9153-D0E107A0A10C}" srcOrd="0" destOrd="0" presId="urn:microsoft.com/office/officeart/2024/3/layout/verticalVisualTextBlock1"/>
    <dgm:cxn modelId="{5C08B09B-3382-4C47-980D-014EC662BAA5}" type="presParOf" srcId="{C2EC31B4-40E9-431C-9153-D0E107A0A10C}" destId="{61BF2DD5-6E57-4B63-B609-0916CA34594A}" srcOrd="0" destOrd="0" presId="urn:microsoft.com/office/officeart/2024/3/layout/verticalVisualTextBlock1"/>
    <dgm:cxn modelId="{E57B2767-2269-45A1-9D5A-84616959CE19}" type="presParOf" srcId="{C2EC31B4-40E9-431C-9153-D0E107A0A10C}" destId="{B7908016-8FD4-49B2-AD7C-B0C328AC2107}" srcOrd="1" destOrd="0" presId="urn:microsoft.com/office/officeart/2024/3/layout/verticalVisualTextBlock1"/>
    <dgm:cxn modelId="{646CC275-EE98-41AE-843B-58BD16A7DEAB}" type="presParOf" srcId="{C2EC31B4-40E9-431C-9153-D0E107A0A10C}" destId="{5F37DF51-4F54-4CE4-BA8B-9F99D5DE4D5D}" srcOrd="2" destOrd="0" presId="urn:microsoft.com/office/officeart/2024/3/layout/verticalVisualTextBlock1"/>
    <dgm:cxn modelId="{61B6AD22-94A1-4DBB-8E04-4B13B7CDBE25}" type="presParOf" srcId="{7E81C2E4-791A-4C3B-BC3F-F4E94B118513}" destId="{EFD74F51-8DBD-4836-8D34-EBFA01C406C6}" srcOrd="1" destOrd="0" presId="urn:microsoft.com/office/officeart/2024/3/layout/verticalVisualTextBlock1"/>
    <dgm:cxn modelId="{704F3E60-73B3-4A25-9AF8-B43B85381F0D}" type="presParOf" srcId="{7E81C2E4-791A-4C3B-BC3F-F4E94B118513}" destId="{BD3F1C2C-BEE1-49C9-9A21-A284266682AB}" srcOrd="2" destOrd="0" presId="urn:microsoft.com/office/officeart/2024/3/layout/verticalVisualTextBlock1"/>
    <dgm:cxn modelId="{4B4C5A9E-B6AA-495F-8F6D-EF4470781B5B}" type="presParOf" srcId="{BD3F1C2C-BEE1-49C9-9A21-A284266682AB}" destId="{5E9684DA-DB73-432E-992F-D2D32FBD5E38}" srcOrd="0" destOrd="0" presId="urn:microsoft.com/office/officeart/2024/3/layout/verticalVisualTextBlock1"/>
    <dgm:cxn modelId="{32EA7BC9-44EF-4F1A-8572-D32A0C0E4E9C}" type="presParOf" srcId="{BD3F1C2C-BEE1-49C9-9A21-A284266682AB}" destId="{BA1AE61A-0BC4-46E9-B0C2-3AC4D4E5A307}" srcOrd="1" destOrd="0" presId="urn:microsoft.com/office/officeart/2024/3/layout/verticalVisualTextBlock1"/>
    <dgm:cxn modelId="{2CDD2EE2-4951-4B01-8623-57FE5CB4ED78}" type="presParOf" srcId="{BD3F1C2C-BEE1-49C9-9A21-A284266682AB}" destId="{C3813621-2551-4834-B7AD-6738D98FA0E8}" srcOrd="2" destOrd="0" presId="urn:microsoft.com/office/officeart/2024/3/layout/verticalVisualTextBlock1"/>
    <dgm:cxn modelId="{67F1D189-A687-40CD-950E-8F0D47BC7DA6}" type="presParOf" srcId="{7E81C2E4-791A-4C3B-BC3F-F4E94B118513}" destId="{F56CC427-1E34-462D-B381-EE45CB563391}" srcOrd="3" destOrd="0" presId="urn:microsoft.com/office/officeart/2024/3/layout/verticalVisualTextBlock1"/>
    <dgm:cxn modelId="{AC4AF48F-8FCA-442E-B04E-F359216E2615}" type="presParOf" srcId="{7E81C2E4-791A-4C3B-BC3F-F4E94B118513}" destId="{6B1F118F-4B80-476A-8518-CC35C5BBE613}" srcOrd="4" destOrd="0" presId="urn:microsoft.com/office/officeart/2024/3/layout/verticalVisualTextBlock1"/>
    <dgm:cxn modelId="{42D5F724-5B00-4E93-8E77-C668E2E4AEC7}" type="presParOf" srcId="{6B1F118F-4B80-476A-8518-CC35C5BBE613}" destId="{DF90C431-6991-4C9C-8A1A-DD48B73F1B8D}" srcOrd="0" destOrd="0" presId="urn:microsoft.com/office/officeart/2024/3/layout/verticalVisualTextBlock1"/>
    <dgm:cxn modelId="{D0210A29-1324-4AAE-BA81-B584B94F8665}" type="presParOf" srcId="{6B1F118F-4B80-476A-8518-CC35C5BBE613}" destId="{C0CA0334-2484-4237-BED5-BD9A32844B85}" srcOrd="1" destOrd="0" presId="urn:microsoft.com/office/officeart/2024/3/layout/verticalVisualTextBlock1"/>
    <dgm:cxn modelId="{9AE269F2-59B4-44A3-992A-0B7244D7F242}" type="presParOf" srcId="{6B1F118F-4B80-476A-8518-CC35C5BBE613}" destId="{A8A2D5AF-DC16-468D-904B-A5A8C7BD6E1F}"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F2DD5-6E57-4B63-B609-0916CA34594A}">
      <dsp:nvSpPr>
        <dsp:cNvPr id="0" name=""/>
        <dsp:cNvSpPr/>
      </dsp:nvSpPr>
      <dsp:spPr>
        <a:xfrm>
          <a:off x="0" y="0"/>
          <a:ext cx="1372936" cy="1372936"/>
        </a:xfrm>
        <a:prstGeom prst="rect">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25000" r="-25000"/>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7908016-8FD4-49B2-AD7C-B0C328AC2107}">
      <dsp:nvSpPr>
        <dsp:cNvPr id="0" name=""/>
        <dsp:cNvSpPr/>
      </dsp:nvSpPr>
      <dsp:spPr>
        <a:xfrm>
          <a:off x="1552936" y="0"/>
          <a:ext cx="9409377" cy="314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a:solidFill>
                <a:schemeClr val="accent6"/>
              </a:solidFill>
            </a:rPr>
            <a:t>Shift from Compliance</a:t>
          </a:r>
        </a:p>
      </dsp:txBody>
      <dsp:txXfrm>
        <a:off x="1552936" y="0"/>
        <a:ext cx="9409377" cy="314465"/>
      </dsp:txXfrm>
    </dsp:sp>
    <dsp:sp modelId="{5F37DF51-4F54-4CE4-BA8B-9F99D5DE4D5D}">
      <dsp:nvSpPr>
        <dsp:cNvPr id="0" name=""/>
        <dsp:cNvSpPr/>
      </dsp:nvSpPr>
      <dsp:spPr>
        <a:xfrm>
          <a:off x="1552936" y="314465"/>
          <a:ext cx="9409377" cy="1010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dirty="0">
              <a:solidFill>
                <a:schemeClr val="accent6"/>
              </a:solidFill>
            </a:rPr>
            <a:t>The mindset moves beyond merely meeting accessibility regulations to fostering meaningful learning experiences for all students.</a:t>
          </a:r>
        </a:p>
      </dsp:txBody>
      <dsp:txXfrm>
        <a:off x="1552936" y="314465"/>
        <a:ext cx="9409377" cy="1010205"/>
      </dsp:txXfrm>
    </dsp:sp>
    <dsp:sp modelId="{5E9684DA-DB73-432E-992F-D2D32FBD5E38}">
      <dsp:nvSpPr>
        <dsp:cNvPr id="0" name=""/>
        <dsp:cNvSpPr/>
      </dsp:nvSpPr>
      <dsp:spPr>
        <a:xfrm>
          <a:off x="0" y="1482771"/>
          <a:ext cx="1372936" cy="137293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6294" r="26955" b="-2"/>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A1AE61A-0BC4-46E9-B0C2-3AC4D4E5A307}">
      <dsp:nvSpPr>
        <dsp:cNvPr id="0" name=""/>
        <dsp:cNvSpPr/>
      </dsp:nvSpPr>
      <dsp:spPr>
        <a:xfrm>
          <a:off x="1552936" y="1482771"/>
          <a:ext cx="9409377" cy="314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a:solidFill>
                <a:schemeClr val="accent6"/>
              </a:solidFill>
            </a:rPr>
            <a:t>Practical Tools Enhance Learning</a:t>
          </a:r>
        </a:p>
      </dsp:txBody>
      <dsp:txXfrm>
        <a:off x="1552936" y="1482771"/>
        <a:ext cx="9409377" cy="314465"/>
      </dsp:txXfrm>
    </dsp:sp>
    <dsp:sp modelId="{C3813621-2551-4834-B7AD-6738D98FA0E8}">
      <dsp:nvSpPr>
        <dsp:cNvPr id="0" name=""/>
        <dsp:cNvSpPr/>
      </dsp:nvSpPr>
      <dsp:spPr>
        <a:xfrm>
          <a:off x="1552936" y="1797236"/>
          <a:ext cx="9409377" cy="1010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dirty="0">
              <a:solidFill>
                <a:schemeClr val="accent6"/>
              </a:solidFill>
            </a:rPr>
            <a:t>Tools like Equatio provide practical solutions that help educators create engaging and accessible instructional materials.</a:t>
          </a:r>
        </a:p>
      </dsp:txBody>
      <dsp:txXfrm>
        <a:off x="1552936" y="1797236"/>
        <a:ext cx="9409377" cy="1010205"/>
      </dsp:txXfrm>
    </dsp:sp>
    <dsp:sp modelId="{DF90C431-6991-4C9C-8A1A-DD48B73F1B8D}">
      <dsp:nvSpPr>
        <dsp:cNvPr id="0" name=""/>
        <dsp:cNvSpPr/>
      </dsp:nvSpPr>
      <dsp:spPr>
        <a:xfrm>
          <a:off x="0" y="2965543"/>
          <a:ext cx="1372936" cy="1372936"/>
        </a:xfrm>
        <a:prstGeom prst="rect">
          <a:avLst/>
        </a:prstGeom>
        <a:blipFill>
          <a:blip xmlns:r="http://schemas.openxmlformats.org/officeDocument/2006/relationships" r:embed="rId4">
            <a:extLst>
              <a:ext uri="{837473B0-CC2E-450A-ABE3-18F120FF3D39}">
                <a1611:picAttrSrcUrl xmlns:a1611="http://schemas.microsoft.com/office/drawing/2016/11/main" r:id="rId5"/>
              </a:ext>
            </a:extLst>
          </a:blip>
          <a:srcRect/>
          <a:stretch>
            <a:fillRect l="-16000" r="-16000"/>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0CA0334-2484-4237-BED5-BD9A32844B85}">
      <dsp:nvSpPr>
        <dsp:cNvPr id="0" name=""/>
        <dsp:cNvSpPr/>
      </dsp:nvSpPr>
      <dsp:spPr>
        <a:xfrm>
          <a:off x="1552936" y="2965543"/>
          <a:ext cx="9409377" cy="314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b="1" kern="1200" dirty="0">
              <a:solidFill>
                <a:schemeClr val="accent6"/>
              </a:solidFill>
            </a:rPr>
            <a:t>Universal Design Goals</a:t>
          </a:r>
        </a:p>
      </dsp:txBody>
      <dsp:txXfrm>
        <a:off x="1552936" y="2965543"/>
        <a:ext cx="9409377" cy="314465"/>
      </dsp:txXfrm>
    </dsp:sp>
    <dsp:sp modelId="{A8A2D5AF-DC16-468D-904B-A5A8C7BD6E1F}">
      <dsp:nvSpPr>
        <dsp:cNvPr id="0" name=""/>
        <dsp:cNvSpPr/>
      </dsp:nvSpPr>
      <dsp:spPr>
        <a:xfrm>
          <a:off x="1552936" y="3280008"/>
          <a:ext cx="9409377" cy="1010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dirty="0">
              <a:solidFill>
                <a:schemeClr val="accent6"/>
              </a:solidFill>
            </a:rPr>
            <a:t>Reframing accessibility as an opportunity supports broader educational goals of </a:t>
          </a:r>
          <a:r>
            <a:rPr lang="en-US" sz="2400" b="0" i="0" u="none" kern="1200" dirty="0">
              <a:solidFill>
                <a:schemeClr val="accent6"/>
              </a:solidFill>
            </a:rPr>
            <a:t>high-quality instruction, meaningful access, and continuous improvement</a:t>
          </a:r>
          <a:endParaRPr lang="en-US" sz="2400" kern="1200" dirty="0">
            <a:solidFill>
              <a:schemeClr val="accent6"/>
            </a:solidFill>
          </a:endParaRPr>
        </a:p>
      </dsp:txBody>
      <dsp:txXfrm>
        <a:off x="1552936" y="3280008"/>
        <a:ext cx="9409377" cy="1010205"/>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013C3D-AA58-AB8D-8359-B30C6D7FA2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5B55C31-8340-8478-FC7A-4278F19049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A1A54B-E627-43D8-AB36-6C6BC43F4723}" type="datetimeFigureOut">
              <a:rPr lang="en-US" smtClean="0"/>
              <a:t>7/16/26</a:t>
            </a:fld>
            <a:endParaRPr lang="en-US"/>
          </a:p>
        </p:txBody>
      </p:sp>
      <p:sp>
        <p:nvSpPr>
          <p:cNvPr id="4" name="Footer Placeholder 3">
            <a:extLst>
              <a:ext uri="{FF2B5EF4-FFF2-40B4-BE49-F238E27FC236}">
                <a16:creationId xmlns:a16="http://schemas.microsoft.com/office/drawing/2014/main" id="{D4DFF57A-A8F8-39A8-026D-85C07645CF6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1D1EE22-2E98-8732-D685-4E8D48834C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4D556A-C10D-4C83-9B56-E64F208CC355}" type="slidenum">
              <a:rPr lang="en-US" smtClean="0"/>
              <a:t>‹#›</a:t>
            </a:fld>
            <a:endParaRPr lang="en-US"/>
          </a:p>
        </p:txBody>
      </p:sp>
    </p:spTree>
    <p:extLst>
      <p:ext uri="{BB962C8B-B14F-4D97-AF65-F5344CB8AC3E}">
        <p14:creationId xmlns:p14="http://schemas.microsoft.com/office/powerpoint/2010/main" val="2455246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91989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10</a:t>
            </a:fld>
            <a:endParaRPr lang="en-US"/>
          </a:p>
        </p:txBody>
      </p:sp>
    </p:spTree>
    <p:extLst>
      <p:ext uri="{BB962C8B-B14F-4D97-AF65-F5344CB8AC3E}">
        <p14:creationId xmlns:p14="http://schemas.microsoft.com/office/powerpoint/2010/main" val="4120887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11</a:t>
            </a:fld>
            <a:endParaRPr lang="en-US"/>
          </a:p>
        </p:txBody>
      </p:sp>
    </p:spTree>
    <p:extLst>
      <p:ext uri="{BB962C8B-B14F-4D97-AF65-F5344CB8AC3E}">
        <p14:creationId xmlns:p14="http://schemas.microsoft.com/office/powerpoint/2010/main" val="229597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12</a:t>
            </a:fld>
            <a:endParaRPr lang="en-US"/>
          </a:p>
        </p:txBody>
      </p:sp>
    </p:spTree>
    <p:extLst>
      <p:ext uri="{BB962C8B-B14F-4D97-AF65-F5344CB8AC3E}">
        <p14:creationId xmlns:p14="http://schemas.microsoft.com/office/powerpoint/2010/main" val="3010423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13</a:t>
            </a:fld>
            <a:endParaRPr lang="en-US"/>
          </a:p>
        </p:txBody>
      </p:sp>
    </p:spTree>
    <p:extLst>
      <p:ext uri="{BB962C8B-B14F-4D97-AF65-F5344CB8AC3E}">
        <p14:creationId xmlns:p14="http://schemas.microsoft.com/office/powerpoint/2010/main" val="2688066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295EC-A6B7-9F49-68F6-439EE6E7FE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DE4E7-42FE-E08F-4AD1-1357B7AE76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E83F52-6747-4BDD-AFFF-F31F67E218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07359A-C976-4814-0374-312BC1A821CC}"/>
              </a:ext>
            </a:extLst>
          </p:cNvPr>
          <p:cNvSpPr>
            <a:spLocks noGrp="1"/>
          </p:cNvSpPr>
          <p:nvPr>
            <p:ph type="sldNum" sz="quarter" idx="5"/>
          </p:nvPr>
        </p:nvSpPr>
        <p:spPr/>
        <p:txBody>
          <a:bodyPr/>
          <a:lstStyle/>
          <a:p>
            <a:fld id="{A3149DA4-2F77-4800-98A8-13DFDF438B44}" type="slidenum">
              <a:t>14</a:t>
            </a:fld>
            <a:endParaRPr lang="en-US"/>
          </a:p>
        </p:txBody>
      </p:sp>
    </p:spTree>
    <p:extLst>
      <p:ext uri="{BB962C8B-B14F-4D97-AF65-F5344CB8AC3E}">
        <p14:creationId xmlns:p14="http://schemas.microsoft.com/office/powerpoint/2010/main" val="636576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16</a:t>
            </a:fld>
            <a:endParaRPr lang="en-US"/>
          </a:p>
        </p:txBody>
      </p:sp>
    </p:spTree>
    <p:extLst>
      <p:ext uri="{BB962C8B-B14F-4D97-AF65-F5344CB8AC3E}">
        <p14:creationId xmlns:p14="http://schemas.microsoft.com/office/powerpoint/2010/main" val="1486284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8821-5D7D-D698-7BE1-82A5C5E57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A268F-EB28-D3D4-BF42-A00EE0D5B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18D1F7-E648-FC77-25AF-51B9C42A79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FFC8DC-8889-8C81-9C4B-BF3F95177709}"/>
              </a:ext>
            </a:extLst>
          </p:cNvPr>
          <p:cNvSpPr>
            <a:spLocks noGrp="1"/>
          </p:cNvSpPr>
          <p:nvPr>
            <p:ph type="sldNum" sz="quarter" idx="5"/>
          </p:nvPr>
        </p:nvSpPr>
        <p:spPr/>
        <p:txBody>
          <a:bodyPr/>
          <a:lstStyle/>
          <a:p>
            <a:fld id="{A3149DA4-2F77-4800-98A8-13DFDF438B44}" type="slidenum">
              <a:t>17</a:t>
            </a:fld>
            <a:endParaRPr lang="en-US"/>
          </a:p>
        </p:txBody>
      </p:sp>
    </p:spTree>
    <p:extLst>
      <p:ext uri="{BB962C8B-B14F-4D97-AF65-F5344CB8AC3E}">
        <p14:creationId xmlns:p14="http://schemas.microsoft.com/office/powerpoint/2010/main" val="2730369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6945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3</a:t>
            </a:fld>
            <a:endParaRPr lang="en-US"/>
          </a:p>
        </p:txBody>
      </p:sp>
    </p:spTree>
    <p:extLst>
      <p:ext uri="{BB962C8B-B14F-4D97-AF65-F5344CB8AC3E}">
        <p14:creationId xmlns:p14="http://schemas.microsoft.com/office/powerpoint/2010/main" val="3532006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4</a:t>
            </a:fld>
            <a:endParaRPr lang="en-US"/>
          </a:p>
        </p:txBody>
      </p:sp>
    </p:spTree>
    <p:extLst>
      <p:ext uri="{BB962C8B-B14F-4D97-AF65-F5344CB8AC3E}">
        <p14:creationId xmlns:p14="http://schemas.microsoft.com/office/powerpoint/2010/main" val="1060402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5</a:t>
            </a:fld>
            <a:endParaRPr lang="en-US"/>
          </a:p>
        </p:txBody>
      </p:sp>
    </p:spTree>
    <p:extLst>
      <p:ext uri="{BB962C8B-B14F-4D97-AF65-F5344CB8AC3E}">
        <p14:creationId xmlns:p14="http://schemas.microsoft.com/office/powerpoint/2010/main" val="357994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6</a:t>
            </a:fld>
            <a:endParaRPr lang="en-US"/>
          </a:p>
        </p:txBody>
      </p:sp>
    </p:spTree>
    <p:extLst>
      <p:ext uri="{BB962C8B-B14F-4D97-AF65-F5344CB8AC3E}">
        <p14:creationId xmlns:p14="http://schemas.microsoft.com/office/powerpoint/2010/main" val="1063006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78343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8</a:t>
            </a:fld>
            <a:endParaRPr lang="en-US"/>
          </a:p>
        </p:txBody>
      </p:sp>
    </p:spTree>
    <p:extLst>
      <p:ext uri="{BB962C8B-B14F-4D97-AF65-F5344CB8AC3E}">
        <p14:creationId xmlns:p14="http://schemas.microsoft.com/office/powerpoint/2010/main" val="1571240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149DA4-2F77-4800-98A8-13DFDF438B44}" type="slidenum">
              <a:t>9</a:t>
            </a:fld>
            <a:endParaRPr lang="en-US"/>
          </a:p>
        </p:txBody>
      </p:sp>
    </p:spTree>
    <p:extLst>
      <p:ext uri="{BB962C8B-B14F-4D97-AF65-F5344CB8AC3E}">
        <p14:creationId xmlns:p14="http://schemas.microsoft.com/office/powerpoint/2010/main" val="3731892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ubtitle, Body" type="tx" preserve="1">
  <p:cSld name="Main Title, Subtitle, Circles A">
    <p:bg>
      <p:bgPr>
        <a:blipFill dpi="0" rotWithShape="1">
          <a:blip r:embed="rId2">
            <a:alphaModFix amt="25000"/>
            <a:lum/>
          </a:blip>
          <a:srcRect/>
          <a:tile tx="0" ty="0" sx="100000" sy="100000" flip="none" algn="tl"/>
        </a:blipFill>
        <a:effectLst/>
      </p:bgPr>
    </p:bg>
    <p:spTree>
      <p:nvGrpSpPr>
        <p:cNvPr id="1" name="Shape 61"/>
        <p:cNvGrpSpPr/>
        <p:nvPr/>
      </p:nvGrpSpPr>
      <p:grpSpPr>
        <a:xfrm>
          <a:off x="0" y="0"/>
          <a:ext cx="0" cy="0"/>
          <a:chOff x="0" y="0"/>
          <a:chExt cx="0" cy="0"/>
        </a:xfrm>
      </p:grpSpPr>
      <p:pic>
        <p:nvPicPr>
          <p:cNvPr id="4" name="Picture 3">
            <a:extLst>
              <a:ext uri="{FF2B5EF4-FFF2-40B4-BE49-F238E27FC236}">
                <a16:creationId xmlns:a16="http://schemas.microsoft.com/office/drawing/2014/main" id="{5F9F66C4-8BC5-9585-A68C-46693E3A2E5F}"/>
              </a:ext>
            </a:extLst>
          </p:cNvPr>
          <p:cNvPicPr>
            <a:picLocks noChangeAspect="1"/>
          </p:cNvPicPr>
          <p:nvPr userDrawn="1"/>
        </p:nvPicPr>
        <p:blipFill>
          <a:blip r:embed="rId3"/>
          <a:stretch>
            <a:fillRect/>
          </a:stretch>
        </p:blipFill>
        <p:spPr>
          <a:xfrm>
            <a:off x="0" y="0"/>
            <a:ext cx="12191999" cy="6858000"/>
          </a:xfrm>
          <a:prstGeom prst="rect">
            <a:avLst/>
          </a:prstGeom>
        </p:spPr>
      </p:pic>
      <p:sp>
        <p:nvSpPr>
          <p:cNvPr id="62" name="Google Shape;62;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
        <p:nvSpPr>
          <p:cNvPr id="64" name="Google Shape;64;p14"/>
          <p:cNvSpPr txBox="1">
            <a:spLocks noGrp="1"/>
          </p:cNvSpPr>
          <p:nvPr>
            <p:ph type="title"/>
          </p:nvPr>
        </p:nvSpPr>
        <p:spPr>
          <a:xfrm>
            <a:off x="536400" y="2488200"/>
            <a:ext cx="10972800" cy="914400"/>
          </a:xfrm>
          <a:prstGeom prst="rect">
            <a:avLst/>
          </a:prstGeom>
        </p:spPr>
        <p:txBody>
          <a:bodyPr spcFirstLastPara="1" wrap="square" lIns="182875" tIns="91425" rIns="182875" bIns="91425" anchor="ctr" anchorCtr="0">
            <a:noAutofit/>
          </a:bodyPr>
          <a:lstStyle>
            <a:lvl1pPr lvl="0" algn="ctr">
              <a:spcBef>
                <a:spcPts val="0"/>
              </a:spcBef>
              <a:spcAft>
                <a:spcPts val="0"/>
              </a:spcAft>
              <a:buClr>
                <a:schemeClr val="dk2"/>
              </a:buClr>
              <a:buSzPts val="3300"/>
              <a:buNone/>
              <a:defRPr sz="4667" b="1">
                <a:solidFill>
                  <a:schemeClr val="accent6"/>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dirty="0"/>
          </a:p>
        </p:txBody>
      </p:sp>
      <p:sp>
        <p:nvSpPr>
          <p:cNvPr id="65" name="Google Shape;65;p14"/>
          <p:cNvSpPr txBox="1">
            <a:spLocks noGrp="1"/>
          </p:cNvSpPr>
          <p:nvPr>
            <p:ph type="subTitle" idx="1"/>
          </p:nvPr>
        </p:nvSpPr>
        <p:spPr>
          <a:xfrm>
            <a:off x="536400" y="3402600"/>
            <a:ext cx="10972800" cy="609600"/>
          </a:xfrm>
          <a:prstGeom prst="rect">
            <a:avLst/>
          </a:prstGeom>
        </p:spPr>
        <p:txBody>
          <a:bodyPr spcFirstLastPara="1" wrap="square" lIns="182875" tIns="182875" rIns="182875" bIns="182875" anchor="ctr" anchorCtr="0">
            <a:noAutofit/>
          </a:bodyPr>
          <a:lstStyle>
            <a:lvl1pPr lvl="0" algn="ctr">
              <a:spcBef>
                <a:spcPts val="0"/>
              </a:spcBef>
              <a:spcAft>
                <a:spcPts val="0"/>
              </a:spcAft>
              <a:buSzPts val="2000"/>
              <a:buNone/>
              <a:defRPr sz="2667"/>
            </a:lvl1pPr>
            <a:lvl2pPr lvl="1">
              <a:spcBef>
                <a:spcPts val="0"/>
              </a:spcBef>
              <a:spcAft>
                <a:spcPts val="0"/>
              </a:spcAft>
              <a:buSzPts val="1700"/>
              <a:buNone/>
              <a:defRPr/>
            </a:lvl2pPr>
            <a:lvl3pPr lvl="2">
              <a:spcBef>
                <a:spcPts val="0"/>
              </a:spcBef>
              <a:spcAft>
                <a:spcPts val="0"/>
              </a:spcAft>
              <a:buSzPts val="1700"/>
              <a:buNone/>
              <a:defRPr/>
            </a:lvl3pPr>
            <a:lvl4pPr lvl="3">
              <a:spcBef>
                <a:spcPts val="0"/>
              </a:spcBef>
              <a:spcAft>
                <a:spcPts val="0"/>
              </a:spcAft>
              <a:buSzPts val="1700"/>
              <a:buNone/>
              <a:defRPr/>
            </a:lvl4pPr>
            <a:lvl5pPr lvl="4">
              <a:spcBef>
                <a:spcPts val="0"/>
              </a:spcBef>
              <a:spcAft>
                <a:spcPts val="0"/>
              </a:spcAft>
              <a:buSzPts val="1700"/>
              <a:buNone/>
              <a:defRPr/>
            </a:lvl5pPr>
            <a:lvl6pPr lvl="5">
              <a:spcBef>
                <a:spcPts val="0"/>
              </a:spcBef>
              <a:spcAft>
                <a:spcPts val="0"/>
              </a:spcAft>
              <a:buSzPts val="1700"/>
              <a:buNone/>
              <a:defRPr/>
            </a:lvl6pPr>
            <a:lvl7pPr lvl="6">
              <a:spcBef>
                <a:spcPts val="0"/>
              </a:spcBef>
              <a:spcAft>
                <a:spcPts val="0"/>
              </a:spcAft>
              <a:buSzPts val="1700"/>
              <a:buNone/>
              <a:defRPr/>
            </a:lvl7pPr>
            <a:lvl8pPr lvl="7">
              <a:spcBef>
                <a:spcPts val="0"/>
              </a:spcBef>
              <a:spcAft>
                <a:spcPts val="0"/>
              </a:spcAft>
              <a:buSzPts val="1700"/>
              <a:buNone/>
              <a:defRPr/>
            </a:lvl8pPr>
            <a:lvl9pPr lvl="8">
              <a:spcBef>
                <a:spcPts val="0"/>
              </a:spcBef>
              <a:spcAft>
                <a:spcPts val="0"/>
              </a:spcAft>
              <a:buSzPts val="1700"/>
              <a:buNone/>
              <a:defRPr/>
            </a:lvl9pPr>
          </a:lstStyle>
          <a:p>
            <a:endParaRPr dirty="0"/>
          </a:p>
        </p:txBody>
      </p:sp>
      <p:pic>
        <p:nvPicPr>
          <p:cNvPr id="2" name="Google Shape;63;p14">
            <a:extLst>
              <a:ext uri="{FF2B5EF4-FFF2-40B4-BE49-F238E27FC236}">
                <a16:creationId xmlns:a16="http://schemas.microsoft.com/office/drawing/2014/main" id="{B1C39066-845A-B0BA-F5A0-ACCBDCD750DD}"/>
              </a:ext>
            </a:extLst>
          </p:cNvPr>
          <p:cNvPicPr preferRelativeResize="0"/>
          <p:nvPr userDrawn="1"/>
        </p:nvPicPr>
        <p:blipFill>
          <a:blip r:embed="rId4"/>
          <a:srcRect/>
          <a:stretch/>
        </p:blipFill>
        <p:spPr>
          <a:xfrm>
            <a:off x="5329519" y="5538984"/>
            <a:ext cx="1532963" cy="1210674"/>
          </a:xfrm>
          <a:prstGeom prst="rect">
            <a:avLst/>
          </a:prstGeom>
          <a:noFill/>
          <a:ln>
            <a:noFill/>
          </a:ln>
        </p:spPr>
      </p:pic>
    </p:spTree>
    <p:extLst>
      <p:ext uri="{BB962C8B-B14F-4D97-AF65-F5344CB8AC3E}">
        <p14:creationId xmlns:p14="http://schemas.microsoft.com/office/powerpoint/2010/main" val="1474817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reserve="1">
  <p:cSld name="Two Blue Two Column Texture">
    <p:bg>
      <p:bgPr>
        <a:solidFill>
          <a:schemeClr val="accent1"/>
        </a:solidFill>
        <a:effectLst/>
      </p:bgPr>
    </p:bg>
    <p:spTree>
      <p:nvGrpSpPr>
        <p:cNvPr id="1" name="Shape 79"/>
        <p:cNvGrpSpPr/>
        <p:nvPr/>
      </p:nvGrpSpPr>
      <p:grpSpPr>
        <a:xfrm>
          <a:off x="0" y="0"/>
          <a:ext cx="0" cy="0"/>
          <a:chOff x="0" y="0"/>
          <a:chExt cx="0" cy="0"/>
        </a:xfrm>
      </p:grpSpPr>
      <p:pic>
        <p:nvPicPr>
          <p:cNvPr id="4" name="Picture 3">
            <a:extLst>
              <a:ext uri="{FF2B5EF4-FFF2-40B4-BE49-F238E27FC236}">
                <a16:creationId xmlns:a16="http://schemas.microsoft.com/office/drawing/2014/main" id="{CAA0882D-C53F-4C10-75BB-ED100C2F7FA8}"/>
              </a:ext>
            </a:extLst>
          </p:cNvPr>
          <p:cNvPicPr>
            <a:picLocks noChangeAspect="1"/>
          </p:cNvPicPr>
          <p:nvPr userDrawn="1"/>
        </p:nvPicPr>
        <p:blipFill>
          <a:blip r:embed="rId2"/>
          <a:stretch>
            <a:fillRect/>
          </a:stretch>
        </p:blipFill>
        <p:spPr>
          <a:xfrm>
            <a:off x="6096000" y="-167"/>
            <a:ext cx="6096000" cy="6858000"/>
          </a:xfrm>
          <a:prstGeom prst="rect">
            <a:avLst/>
          </a:prstGeom>
        </p:spPr>
      </p:pic>
      <p:sp>
        <p:nvSpPr>
          <p:cNvPr id="81" name="Google Shape;81;p17"/>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a:spcBef>
                <a:spcPts val="0"/>
              </a:spcBef>
              <a:spcAft>
                <a:spcPts val="0"/>
              </a:spcAft>
              <a:buClr>
                <a:schemeClr val="dk2"/>
              </a:buClr>
              <a:buSzPts val="4200"/>
              <a:buNone/>
              <a:defRPr sz="5600">
                <a:solidFill>
                  <a:schemeClr val="accent5"/>
                </a:solidFill>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82" name="Google Shape;82;p17"/>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83" name="Google Shape;83;p17"/>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a:spcBef>
                <a:spcPts val="0"/>
              </a:spcBef>
              <a:spcAft>
                <a:spcPts val="0"/>
              </a:spcAft>
              <a:buClrTx/>
              <a:buSzPts val="2100"/>
              <a:buFont typeface="Arial" panose="020B0604020202020204" pitchFamily="34" charset="0"/>
              <a:buChar char="•"/>
              <a:defRPr>
                <a:solidFill>
                  <a:schemeClr val="accent5"/>
                </a:solidFill>
              </a:defRPr>
            </a:lvl1pPr>
            <a:lvl2pPr marL="1219170" lvl="1" indent="-448722">
              <a:spcBef>
                <a:spcPts val="0"/>
              </a:spcBef>
              <a:spcAft>
                <a:spcPts val="0"/>
              </a:spcAft>
              <a:buClr>
                <a:schemeClr val="lt1"/>
              </a:buClr>
              <a:buSzPts val="1700"/>
              <a:buChar char="○"/>
              <a:defRPr>
                <a:solidFill>
                  <a:schemeClr val="lt1"/>
                </a:solidFill>
              </a:defRPr>
            </a:lvl2pPr>
            <a:lvl3pPr marL="1828754" lvl="2" indent="-448722">
              <a:spcBef>
                <a:spcPts val="0"/>
              </a:spcBef>
              <a:spcAft>
                <a:spcPts val="0"/>
              </a:spcAft>
              <a:buClr>
                <a:schemeClr val="lt1"/>
              </a:buClr>
              <a:buSzPts val="1700"/>
              <a:buChar char="■"/>
              <a:defRPr>
                <a:solidFill>
                  <a:schemeClr val="lt1"/>
                </a:solidFill>
              </a:defRPr>
            </a:lvl3pPr>
            <a:lvl4pPr marL="2438339" lvl="3" indent="-448722">
              <a:spcBef>
                <a:spcPts val="0"/>
              </a:spcBef>
              <a:spcAft>
                <a:spcPts val="0"/>
              </a:spcAft>
              <a:buClr>
                <a:schemeClr val="lt1"/>
              </a:buClr>
              <a:buSzPts val="1700"/>
              <a:buChar char="●"/>
              <a:defRPr>
                <a:solidFill>
                  <a:schemeClr val="lt1"/>
                </a:solidFill>
              </a:defRPr>
            </a:lvl4pPr>
            <a:lvl5pPr marL="3047924" lvl="4" indent="-448722">
              <a:spcBef>
                <a:spcPts val="0"/>
              </a:spcBef>
              <a:spcAft>
                <a:spcPts val="0"/>
              </a:spcAft>
              <a:buClr>
                <a:schemeClr val="lt1"/>
              </a:buClr>
              <a:buSzPts val="1700"/>
              <a:buChar char="○"/>
              <a:defRPr>
                <a:solidFill>
                  <a:schemeClr val="lt1"/>
                </a:solidFill>
              </a:defRPr>
            </a:lvl5pPr>
            <a:lvl6pPr marL="3657509" lvl="5" indent="-448722">
              <a:spcBef>
                <a:spcPts val="0"/>
              </a:spcBef>
              <a:spcAft>
                <a:spcPts val="0"/>
              </a:spcAft>
              <a:buClr>
                <a:schemeClr val="lt1"/>
              </a:buClr>
              <a:buSzPts val="1700"/>
              <a:buChar char="■"/>
              <a:defRPr>
                <a:solidFill>
                  <a:schemeClr val="lt1"/>
                </a:solidFill>
              </a:defRPr>
            </a:lvl6pPr>
            <a:lvl7pPr marL="4267093" lvl="6" indent="-448722">
              <a:spcBef>
                <a:spcPts val="0"/>
              </a:spcBef>
              <a:spcAft>
                <a:spcPts val="0"/>
              </a:spcAft>
              <a:buClr>
                <a:schemeClr val="lt1"/>
              </a:buClr>
              <a:buSzPts val="1700"/>
              <a:buChar char="●"/>
              <a:defRPr>
                <a:solidFill>
                  <a:schemeClr val="lt1"/>
                </a:solidFill>
              </a:defRPr>
            </a:lvl7pPr>
            <a:lvl8pPr marL="4876678" lvl="7" indent="-448722">
              <a:spcBef>
                <a:spcPts val="0"/>
              </a:spcBef>
              <a:spcAft>
                <a:spcPts val="0"/>
              </a:spcAft>
              <a:buClr>
                <a:schemeClr val="lt1"/>
              </a:buClr>
              <a:buSzPts val="1700"/>
              <a:buChar char="○"/>
              <a:defRPr>
                <a:solidFill>
                  <a:schemeClr val="lt1"/>
                </a:solidFill>
              </a:defRPr>
            </a:lvl8pPr>
            <a:lvl9pPr marL="5486263" lvl="8" indent="-448722">
              <a:spcBef>
                <a:spcPts val="0"/>
              </a:spcBef>
              <a:spcAft>
                <a:spcPts val="0"/>
              </a:spcAft>
              <a:buClr>
                <a:schemeClr val="lt1"/>
              </a:buClr>
              <a:buSzPts val="1700"/>
              <a:buChar char="■"/>
              <a:defRPr>
                <a:solidFill>
                  <a:schemeClr val="lt1"/>
                </a:solidFill>
              </a:defRPr>
            </a:lvl9pPr>
          </a:lstStyle>
          <a:p>
            <a:endParaRPr dirty="0"/>
          </a:p>
        </p:txBody>
      </p:sp>
      <p:sp>
        <p:nvSpPr>
          <p:cNvPr id="84" name="Google Shape;84;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pic>
        <p:nvPicPr>
          <p:cNvPr id="3" name="Google Shape;50;p11">
            <a:extLst>
              <a:ext uri="{FF2B5EF4-FFF2-40B4-BE49-F238E27FC236}">
                <a16:creationId xmlns:a16="http://schemas.microsoft.com/office/drawing/2014/main" id="{C9905CA4-E7DB-8C2B-FA1C-E013D2FFEA2E}"/>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4092628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1" preserve="1">
  <p:cSld name="Green Two Column Texture">
    <p:spTree>
      <p:nvGrpSpPr>
        <p:cNvPr id="1" name="Shape 86"/>
        <p:cNvGrpSpPr/>
        <p:nvPr/>
      </p:nvGrpSpPr>
      <p:grpSpPr>
        <a:xfrm>
          <a:off x="0" y="0"/>
          <a:ext cx="0" cy="0"/>
          <a:chOff x="0" y="0"/>
          <a:chExt cx="0" cy="0"/>
        </a:xfrm>
      </p:grpSpPr>
      <p:pic>
        <p:nvPicPr>
          <p:cNvPr id="3" name="Picture 2">
            <a:extLst>
              <a:ext uri="{FF2B5EF4-FFF2-40B4-BE49-F238E27FC236}">
                <a16:creationId xmlns:a16="http://schemas.microsoft.com/office/drawing/2014/main" id="{DEE1CECC-04C0-BB3D-F0B2-44636207A72E}"/>
              </a:ext>
            </a:extLst>
          </p:cNvPr>
          <p:cNvPicPr>
            <a:picLocks noChangeAspect="1"/>
          </p:cNvPicPr>
          <p:nvPr userDrawn="1"/>
        </p:nvPicPr>
        <p:blipFill>
          <a:blip r:embed="rId2"/>
          <a:stretch>
            <a:fillRect/>
          </a:stretch>
        </p:blipFill>
        <p:spPr>
          <a:xfrm>
            <a:off x="6096000" y="0"/>
            <a:ext cx="6096001" cy="6858000"/>
          </a:xfrm>
          <a:prstGeom prst="rect">
            <a:avLst/>
          </a:prstGeom>
        </p:spPr>
      </p:pic>
      <p:sp>
        <p:nvSpPr>
          <p:cNvPr id="88" name="Google Shape;88;p18"/>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lt2"/>
              </a:buClr>
              <a:buSzPts val="4200"/>
              <a:buNone/>
              <a:defRPr sz="5600">
                <a:solidFill>
                  <a:schemeClr val="bg1"/>
                </a:solidFill>
                <a:effectLst>
                  <a:outerShdw blurRad="50800" dist="38100" dir="2700000" algn="tl" rotWithShape="0">
                    <a:prstClr val="black">
                      <a:alpha val="40000"/>
                    </a:prstClr>
                  </a:outerShdw>
                </a:effectLst>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89" name="Google Shape;89;p18"/>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
        <p:nvSpPr>
          <p:cNvPr id="90" name="Google Shape;90;p18"/>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6"/>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1" name="Google Shape;91;p1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pic>
        <p:nvPicPr>
          <p:cNvPr id="4" name="Google Shape;50;p11">
            <a:extLst>
              <a:ext uri="{FF2B5EF4-FFF2-40B4-BE49-F238E27FC236}">
                <a16:creationId xmlns:a16="http://schemas.microsoft.com/office/drawing/2014/main" id="{C34E0ED8-83A9-96C8-61F1-C22453770316}"/>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978029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1" preserve="1">
  <p:cSld name="Two Green Two Column Texture">
    <p:bg>
      <p:bgPr>
        <a:solidFill>
          <a:schemeClr val="accent2"/>
        </a:solidFill>
        <a:effectLst/>
      </p:bgPr>
    </p:bg>
    <p:spTree>
      <p:nvGrpSpPr>
        <p:cNvPr id="1" name="Shape 86"/>
        <p:cNvGrpSpPr/>
        <p:nvPr/>
      </p:nvGrpSpPr>
      <p:grpSpPr>
        <a:xfrm>
          <a:off x="0" y="0"/>
          <a:ext cx="0" cy="0"/>
          <a:chOff x="0" y="0"/>
          <a:chExt cx="0" cy="0"/>
        </a:xfrm>
      </p:grpSpPr>
      <p:pic>
        <p:nvPicPr>
          <p:cNvPr id="3" name="Picture 2">
            <a:extLst>
              <a:ext uri="{FF2B5EF4-FFF2-40B4-BE49-F238E27FC236}">
                <a16:creationId xmlns:a16="http://schemas.microsoft.com/office/drawing/2014/main" id="{BDB5C520-9E54-A2B5-2617-44AA6E1D48D4}"/>
              </a:ext>
            </a:extLst>
          </p:cNvPr>
          <p:cNvPicPr>
            <a:picLocks noChangeAspect="1"/>
          </p:cNvPicPr>
          <p:nvPr userDrawn="1"/>
        </p:nvPicPr>
        <p:blipFill>
          <a:blip r:embed="rId2"/>
          <a:stretch>
            <a:fillRect/>
          </a:stretch>
        </p:blipFill>
        <p:spPr>
          <a:xfrm>
            <a:off x="6096000" y="0"/>
            <a:ext cx="6096001" cy="6858000"/>
          </a:xfrm>
          <a:prstGeom prst="rect">
            <a:avLst/>
          </a:prstGeom>
        </p:spPr>
      </p:pic>
      <p:sp>
        <p:nvSpPr>
          <p:cNvPr id="88" name="Google Shape;88;p18"/>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lt2"/>
              </a:buClr>
              <a:buSzPts val="4200"/>
              <a:buNone/>
              <a:defRPr sz="5600">
                <a:solidFill>
                  <a:schemeClr val="bg2"/>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89" name="Google Shape;89;p18"/>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
        <p:nvSpPr>
          <p:cNvPr id="90" name="Google Shape;90;p18"/>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6"/>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1" name="Google Shape;91;p1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50;p11">
            <a:extLst>
              <a:ext uri="{FF2B5EF4-FFF2-40B4-BE49-F238E27FC236}">
                <a16:creationId xmlns:a16="http://schemas.microsoft.com/office/drawing/2014/main" id="{F53316DA-5E24-CE4F-428D-204B26B2088B}"/>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793523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1 1" preserve="1">
  <p:cSld name="Yellow Two Column Texture">
    <p:spTree>
      <p:nvGrpSpPr>
        <p:cNvPr id="1" name="Shape 93"/>
        <p:cNvGrpSpPr/>
        <p:nvPr/>
      </p:nvGrpSpPr>
      <p:grpSpPr>
        <a:xfrm>
          <a:off x="0" y="0"/>
          <a:ext cx="0" cy="0"/>
          <a:chOff x="0" y="0"/>
          <a:chExt cx="0" cy="0"/>
        </a:xfrm>
      </p:grpSpPr>
      <p:pic>
        <p:nvPicPr>
          <p:cNvPr id="5" name="Picture 4">
            <a:extLst>
              <a:ext uri="{FF2B5EF4-FFF2-40B4-BE49-F238E27FC236}">
                <a16:creationId xmlns:a16="http://schemas.microsoft.com/office/drawing/2014/main" id="{38510346-59FE-1275-DFBB-F5A2FA080D62}"/>
              </a:ext>
            </a:extLst>
          </p:cNvPr>
          <p:cNvPicPr>
            <a:picLocks noChangeAspect="1"/>
          </p:cNvPicPr>
          <p:nvPr userDrawn="1"/>
        </p:nvPicPr>
        <p:blipFill>
          <a:blip r:embed="rId2"/>
          <a:stretch>
            <a:fillRect/>
          </a:stretch>
        </p:blipFill>
        <p:spPr>
          <a:xfrm>
            <a:off x="6095998" y="0"/>
            <a:ext cx="6096001" cy="6858000"/>
          </a:xfrm>
          <a:prstGeom prst="rect">
            <a:avLst/>
          </a:prstGeom>
        </p:spPr>
      </p:pic>
      <p:sp>
        <p:nvSpPr>
          <p:cNvPr id="95" name="Google Shape;95;p19"/>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tx2"/>
                </a:solidFill>
                <a:effectLst>
                  <a:outerShdw blurRad="50800" dist="38100" dir="2700000" algn="tl" rotWithShape="0">
                    <a:prstClr val="black">
                      <a:alpha val="40000"/>
                    </a:prstClr>
                  </a:outerShdw>
                </a:effectLst>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96" name="Google Shape;96;p19"/>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
        <p:nvSpPr>
          <p:cNvPr id="97" name="Google Shape;97;p19"/>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6"/>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8" name="Google Shape;98;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pic>
        <p:nvPicPr>
          <p:cNvPr id="2" name="Google Shape;50;p11">
            <a:extLst>
              <a:ext uri="{FF2B5EF4-FFF2-40B4-BE49-F238E27FC236}">
                <a16:creationId xmlns:a16="http://schemas.microsoft.com/office/drawing/2014/main" id="{477FED55-B216-F8A6-9CD1-F047CFCBFB50}"/>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3610693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and description 1 1" preserve="1">
  <p:cSld name="Two Yellow Two Column Texture">
    <p:bg>
      <p:bgPr>
        <a:solidFill>
          <a:schemeClr val="accent4"/>
        </a:solidFill>
        <a:effectLst/>
      </p:bgPr>
    </p:bg>
    <p:spTree>
      <p:nvGrpSpPr>
        <p:cNvPr id="1" name="Shape 93"/>
        <p:cNvGrpSpPr/>
        <p:nvPr/>
      </p:nvGrpSpPr>
      <p:grpSpPr>
        <a:xfrm>
          <a:off x="0" y="0"/>
          <a:ext cx="0" cy="0"/>
          <a:chOff x="0" y="0"/>
          <a:chExt cx="0" cy="0"/>
        </a:xfrm>
      </p:grpSpPr>
      <p:pic>
        <p:nvPicPr>
          <p:cNvPr id="3" name="Picture 2">
            <a:extLst>
              <a:ext uri="{FF2B5EF4-FFF2-40B4-BE49-F238E27FC236}">
                <a16:creationId xmlns:a16="http://schemas.microsoft.com/office/drawing/2014/main" id="{52CE6C57-641D-0A40-2819-6E271BCA1521}"/>
              </a:ext>
            </a:extLst>
          </p:cNvPr>
          <p:cNvPicPr>
            <a:picLocks noChangeAspect="1"/>
          </p:cNvPicPr>
          <p:nvPr userDrawn="1"/>
        </p:nvPicPr>
        <p:blipFill>
          <a:blip r:embed="rId2"/>
          <a:stretch>
            <a:fillRect/>
          </a:stretch>
        </p:blipFill>
        <p:spPr>
          <a:xfrm>
            <a:off x="6095998" y="0"/>
            <a:ext cx="6096001" cy="6858000"/>
          </a:xfrm>
          <a:prstGeom prst="rect">
            <a:avLst/>
          </a:prstGeom>
        </p:spPr>
      </p:pic>
      <p:sp>
        <p:nvSpPr>
          <p:cNvPr id="95" name="Google Shape;95;p19"/>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bg2"/>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96" name="Google Shape;96;p19"/>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
        <p:nvSpPr>
          <p:cNvPr id="97" name="Google Shape;97;p19"/>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6"/>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8" name="Google Shape;98;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50;p11">
            <a:extLst>
              <a:ext uri="{FF2B5EF4-FFF2-40B4-BE49-F238E27FC236}">
                <a16:creationId xmlns:a16="http://schemas.microsoft.com/office/drawing/2014/main" id="{A97D5E2F-7D82-4D81-93E4-1E57F09C31AC}"/>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45761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1 1" preserve="1">
  <p:cSld name="Gray Two Column Texture">
    <p:spTree>
      <p:nvGrpSpPr>
        <p:cNvPr id="1" name="Shape 93"/>
        <p:cNvGrpSpPr/>
        <p:nvPr/>
      </p:nvGrpSpPr>
      <p:grpSpPr>
        <a:xfrm>
          <a:off x="0" y="0"/>
          <a:ext cx="0" cy="0"/>
          <a:chOff x="0" y="0"/>
          <a:chExt cx="0" cy="0"/>
        </a:xfrm>
      </p:grpSpPr>
      <p:pic>
        <p:nvPicPr>
          <p:cNvPr id="3" name="Picture 2">
            <a:extLst>
              <a:ext uri="{FF2B5EF4-FFF2-40B4-BE49-F238E27FC236}">
                <a16:creationId xmlns:a16="http://schemas.microsoft.com/office/drawing/2014/main" id="{31523452-5740-F9BF-509B-29E60C8CB098}"/>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096000" y="-167"/>
            <a:ext cx="6096000" cy="6858000"/>
          </a:xfrm>
          <a:prstGeom prst="rect">
            <a:avLst/>
          </a:prstGeom>
        </p:spPr>
      </p:pic>
      <p:sp>
        <p:nvSpPr>
          <p:cNvPr id="95" name="Google Shape;95;p19"/>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bg2"/>
                </a:solidFill>
                <a:effectLst>
                  <a:outerShdw blurRad="50800" dist="38100" dir="2700000" algn="tl" rotWithShape="0">
                    <a:prstClr val="black">
                      <a:alpha val="40000"/>
                    </a:prstClr>
                  </a:outerShdw>
                </a:effectLst>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96" name="Google Shape;96;p19"/>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97" name="Google Shape;97;p19"/>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5"/>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8" name="Google Shape;98;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50;p11">
            <a:extLst>
              <a:ext uri="{FF2B5EF4-FFF2-40B4-BE49-F238E27FC236}">
                <a16:creationId xmlns:a16="http://schemas.microsoft.com/office/drawing/2014/main" id="{789359EE-65FD-ED1A-D902-7ACD799F90BA}"/>
              </a:ext>
            </a:extLst>
          </p:cNvPr>
          <p:cNvPicPr preferRelativeResize="0"/>
          <p:nvPr userDrawn="1"/>
        </p:nvPicPr>
        <p:blipFill>
          <a:blip r:embed="rId4"/>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317717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1 1" preserve="1">
  <p:cSld name="Two Gray Two Column Texture">
    <p:bg>
      <p:bgPr>
        <a:solidFill>
          <a:schemeClr val="accent3"/>
        </a:solidFill>
        <a:effectLst/>
      </p:bgPr>
    </p:bg>
    <p:spTree>
      <p:nvGrpSpPr>
        <p:cNvPr id="1" name="Shape 93"/>
        <p:cNvGrpSpPr/>
        <p:nvPr/>
      </p:nvGrpSpPr>
      <p:grpSpPr>
        <a:xfrm>
          <a:off x="0" y="0"/>
          <a:ext cx="0" cy="0"/>
          <a:chOff x="0" y="0"/>
          <a:chExt cx="0" cy="0"/>
        </a:xfrm>
      </p:grpSpPr>
      <p:pic>
        <p:nvPicPr>
          <p:cNvPr id="3" name="Picture 2">
            <a:extLst>
              <a:ext uri="{FF2B5EF4-FFF2-40B4-BE49-F238E27FC236}">
                <a16:creationId xmlns:a16="http://schemas.microsoft.com/office/drawing/2014/main" id="{2F18CE50-AFA6-725E-FABE-80F5F1E2E3B6}"/>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096000" y="-167"/>
            <a:ext cx="6096000" cy="6858000"/>
          </a:xfrm>
          <a:prstGeom prst="rect">
            <a:avLst/>
          </a:prstGeom>
        </p:spPr>
      </p:pic>
      <p:sp>
        <p:nvSpPr>
          <p:cNvPr id="95" name="Google Shape;95;p19"/>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accent5"/>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96" name="Google Shape;96;p19"/>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97" name="Google Shape;97;p19"/>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5"/>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8" name="Google Shape;98;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50;p11">
            <a:extLst>
              <a:ext uri="{FF2B5EF4-FFF2-40B4-BE49-F238E27FC236}">
                <a16:creationId xmlns:a16="http://schemas.microsoft.com/office/drawing/2014/main" id="{BAE10B82-8BCD-7ADA-207B-E7F98B0CE9AF}"/>
              </a:ext>
            </a:extLst>
          </p:cNvPr>
          <p:cNvPicPr preferRelativeResize="0"/>
          <p:nvPr userDrawn="1"/>
        </p:nvPicPr>
        <p:blipFill>
          <a:blip r:embed="rId4"/>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87916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1 1" preserve="1" userDrawn="1">
  <p:cSld name="Title, Subtitle, Pencils">
    <p:spTree>
      <p:nvGrpSpPr>
        <p:cNvPr id="1" name="Shape 93"/>
        <p:cNvGrpSpPr/>
        <p:nvPr/>
      </p:nvGrpSpPr>
      <p:grpSpPr>
        <a:xfrm>
          <a:off x="0" y="0"/>
          <a:ext cx="0" cy="0"/>
          <a:chOff x="0" y="0"/>
          <a:chExt cx="0" cy="0"/>
        </a:xfrm>
      </p:grpSpPr>
      <p:sp>
        <p:nvSpPr>
          <p:cNvPr id="94" name="Google Shape;94;p19"/>
          <p:cNvSpPr/>
          <p:nvPr/>
        </p:nvSpPr>
        <p:spPr>
          <a:xfrm>
            <a:off x="6096000" y="-167"/>
            <a:ext cx="6096000" cy="68580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95" name="Google Shape;95;p19"/>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bg2"/>
                </a:solidFill>
                <a:effectLst>
                  <a:outerShdw blurRad="50800" dist="38100" dir="2700000" algn="tl" rotWithShape="0">
                    <a:prstClr val="black">
                      <a:alpha val="40000"/>
                    </a:prstClr>
                  </a:outerShdw>
                </a:effectLst>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96" name="Google Shape;96;p19"/>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pic>
        <p:nvPicPr>
          <p:cNvPr id="3" name="Picture 2">
            <a:extLst>
              <a:ext uri="{FF2B5EF4-FFF2-40B4-BE49-F238E27FC236}">
                <a16:creationId xmlns:a16="http://schemas.microsoft.com/office/drawing/2014/main" id="{F1B4137A-D6CF-0E35-C8BD-EA0882A60ED6}"/>
              </a:ext>
            </a:extLst>
          </p:cNvPr>
          <p:cNvPicPr>
            <a:picLocks noChangeAspect="1"/>
          </p:cNvPicPr>
          <p:nvPr userDrawn="1"/>
        </p:nvPicPr>
        <p:blipFill>
          <a:blip r:embed="rId2"/>
          <a:stretch>
            <a:fillRect/>
          </a:stretch>
        </p:blipFill>
        <p:spPr>
          <a:xfrm>
            <a:off x="6096000" y="381000"/>
            <a:ext cx="6096000" cy="6096000"/>
          </a:xfrm>
          <a:prstGeom prst="rect">
            <a:avLst/>
          </a:prstGeom>
        </p:spPr>
      </p:pic>
      <p:sp>
        <p:nvSpPr>
          <p:cNvPr id="98" name="Google Shape;98;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solidFill>
                <a:schemeClr val="accent6"/>
              </a:solidFill>
            </a:endParaRPr>
          </a:p>
        </p:txBody>
      </p:sp>
      <p:pic>
        <p:nvPicPr>
          <p:cNvPr id="2" name="Google Shape;50;p11">
            <a:extLst>
              <a:ext uri="{FF2B5EF4-FFF2-40B4-BE49-F238E27FC236}">
                <a16:creationId xmlns:a16="http://schemas.microsoft.com/office/drawing/2014/main" id="{789359EE-65FD-ED1A-D902-7ACD799F90BA}"/>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32627900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reserve="1" userDrawn="1">
  <p:cSld name="Blue Title, Subtitle, Pencils">
    <p:bg>
      <p:bgPr>
        <a:solidFill>
          <a:srgbClr val="FFFFFF"/>
        </a:solidFill>
        <a:effectLst/>
      </p:bgPr>
    </p:bg>
    <p:spTree>
      <p:nvGrpSpPr>
        <p:cNvPr id="1" name="Shape 79"/>
        <p:cNvGrpSpPr/>
        <p:nvPr/>
      </p:nvGrpSpPr>
      <p:grpSpPr>
        <a:xfrm>
          <a:off x="0" y="0"/>
          <a:ext cx="0" cy="0"/>
          <a:chOff x="0" y="0"/>
          <a:chExt cx="0" cy="0"/>
        </a:xfrm>
      </p:grpSpPr>
      <p:sp>
        <p:nvSpPr>
          <p:cNvPr id="80" name="Google Shape;80;p17"/>
          <p:cNvSpPr/>
          <p:nvPr/>
        </p:nvSpPr>
        <p:spPr>
          <a:xfrm>
            <a:off x="6096000" y="-167"/>
            <a:ext cx="6096000" cy="6858000"/>
          </a:xfrm>
          <a:prstGeom prst="rect">
            <a:avLst/>
          </a:prstGeom>
          <a:solidFill>
            <a:schemeClr val="tx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84" name="Google Shape;84;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dirty="0"/>
          </a:p>
        </p:txBody>
      </p:sp>
      <p:pic>
        <p:nvPicPr>
          <p:cNvPr id="2" name="Google Shape;50;p11">
            <a:extLst>
              <a:ext uri="{FF2B5EF4-FFF2-40B4-BE49-F238E27FC236}">
                <a16:creationId xmlns:a16="http://schemas.microsoft.com/office/drawing/2014/main" id="{719D2E17-C83B-920F-7C62-69F7379F7B11}"/>
              </a:ext>
            </a:extLst>
          </p:cNvPr>
          <p:cNvPicPr preferRelativeResize="0"/>
          <p:nvPr userDrawn="1"/>
        </p:nvPicPr>
        <p:blipFill>
          <a:blip r:embed="rId2"/>
          <a:srcRect/>
          <a:stretch/>
        </p:blipFill>
        <p:spPr>
          <a:xfrm>
            <a:off x="11336200" y="152121"/>
            <a:ext cx="731599" cy="577788"/>
          </a:xfrm>
          <a:prstGeom prst="rect">
            <a:avLst/>
          </a:prstGeom>
          <a:noFill/>
          <a:ln>
            <a:noFill/>
          </a:ln>
        </p:spPr>
      </p:pic>
      <p:pic>
        <p:nvPicPr>
          <p:cNvPr id="9" name="Picture 8">
            <a:extLst>
              <a:ext uri="{FF2B5EF4-FFF2-40B4-BE49-F238E27FC236}">
                <a16:creationId xmlns:a16="http://schemas.microsoft.com/office/drawing/2014/main" id="{EB6029A4-F6F8-9B62-12F2-63B50168D6FC}"/>
              </a:ext>
            </a:extLst>
          </p:cNvPr>
          <p:cNvPicPr>
            <a:picLocks noChangeAspect="1"/>
          </p:cNvPicPr>
          <p:nvPr userDrawn="1"/>
        </p:nvPicPr>
        <p:blipFill>
          <a:blip r:embed="rId3"/>
          <a:stretch>
            <a:fillRect/>
          </a:stretch>
        </p:blipFill>
        <p:spPr>
          <a:xfrm>
            <a:off x="0" y="381000"/>
            <a:ext cx="6096000" cy="6096000"/>
          </a:xfrm>
          <a:prstGeom prst="rect">
            <a:avLst/>
          </a:prstGeom>
        </p:spPr>
      </p:pic>
      <p:sp>
        <p:nvSpPr>
          <p:cNvPr id="3" name="Google Shape;95;p19">
            <a:extLst>
              <a:ext uri="{FF2B5EF4-FFF2-40B4-BE49-F238E27FC236}">
                <a16:creationId xmlns:a16="http://schemas.microsoft.com/office/drawing/2014/main" id="{0B3F7E2E-DA40-0AD7-831D-74F083D82164}"/>
              </a:ext>
            </a:extLst>
          </p:cNvPr>
          <p:cNvSpPr txBox="1">
            <a:spLocks noGrp="1"/>
          </p:cNvSpPr>
          <p:nvPr>
            <p:ph type="title"/>
          </p:nvPr>
        </p:nvSpPr>
        <p:spPr>
          <a:xfrm>
            <a:off x="64472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accent5"/>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4" name="Google Shape;96;p19">
            <a:extLst>
              <a:ext uri="{FF2B5EF4-FFF2-40B4-BE49-F238E27FC236}">
                <a16:creationId xmlns:a16="http://schemas.microsoft.com/office/drawing/2014/main" id="{B16639EE-49CE-9A42-3E15-5B16DCEDB5BC}"/>
              </a:ext>
            </a:extLst>
          </p:cNvPr>
          <p:cNvSpPr txBox="1">
            <a:spLocks noGrp="1"/>
          </p:cNvSpPr>
          <p:nvPr>
            <p:ph type="subTitle" idx="1"/>
          </p:nvPr>
        </p:nvSpPr>
        <p:spPr>
          <a:xfrm>
            <a:off x="64472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solidFill>
                  <a:schemeClr val="accent5"/>
                </a:solidFill>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Tree>
    <p:extLst>
      <p:ext uri="{BB962C8B-B14F-4D97-AF65-F5344CB8AC3E}">
        <p14:creationId xmlns:p14="http://schemas.microsoft.com/office/powerpoint/2010/main" val="41341713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reserve="1" userDrawn="1">
  <p:cSld name="Green Title, Subtitle, Pencils">
    <p:bg>
      <p:bgPr>
        <a:solidFill>
          <a:srgbClr val="FFFFFF"/>
        </a:solidFill>
        <a:effectLst/>
      </p:bgPr>
    </p:bg>
    <p:spTree>
      <p:nvGrpSpPr>
        <p:cNvPr id="1" name="Shape 79"/>
        <p:cNvGrpSpPr/>
        <p:nvPr/>
      </p:nvGrpSpPr>
      <p:grpSpPr>
        <a:xfrm>
          <a:off x="0" y="0"/>
          <a:ext cx="0" cy="0"/>
          <a:chOff x="0" y="0"/>
          <a:chExt cx="0" cy="0"/>
        </a:xfrm>
      </p:grpSpPr>
      <p:sp>
        <p:nvSpPr>
          <p:cNvPr id="80" name="Google Shape;80;p17"/>
          <p:cNvSpPr/>
          <p:nvPr/>
        </p:nvSpPr>
        <p:spPr>
          <a:xfrm>
            <a:off x="6096000" y="0"/>
            <a:ext cx="6096000" cy="6858000"/>
          </a:xfrm>
          <a:prstGeom prst="rect">
            <a:avLst/>
          </a:prstGeom>
          <a:solidFill>
            <a:schemeClr val="bg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84" name="Google Shape;84;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6"/>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dirty="0">
              <a:solidFill>
                <a:schemeClr val="accent6"/>
              </a:solidFill>
            </a:endParaRPr>
          </a:p>
        </p:txBody>
      </p:sp>
      <p:pic>
        <p:nvPicPr>
          <p:cNvPr id="2" name="Google Shape;50;p11">
            <a:extLst>
              <a:ext uri="{FF2B5EF4-FFF2-40B4-BE49-F238E27FC236}">
                <a16:creationId xmlns:a16="http://schemas.microsoft.com/office/drawing/2014/main" id="{719D2E17-C83B-920F-7C62-69F7379F7B11}"/>
              </a:ext>
            </a:extLst>
          </p:cNvPr>
          <p:cNvPicPr preferRelativeResize="0"/>
          <p:nvPr userDrawn="1"/>
        </p:nvPicPr>
        <p:blipFill>
          <a:blip r:embed="rId2"/>
          <a:srcRect/>
          <a:stretch/>
        </p:blipFill>
        <p:spPr>
          <a:xfrm>
            <a:off x="11336200" y="152121"/>
            <a:ext cx="731599" cy="577788"/>
          </a:xfrm>
          <a:prstGeom prst="rect">
            <a:avLst/>
          </a:prstGeom>
          <a:noFill/>
          <a:ln>
            <a:noFill/>
          </a:ln>
        </p:spPr>
      </p:pic>
      <p:pic>
        <p:nvPicPr>
          <p:cNvPr id="9" name="Picture 8">
            <a:extLst>
              <a:ext uri="{FF2B5EF4-FFF2-40B4-BE49-F238E27FC236}">
                <a16:creationId xmlns:a16="http://schemas.microsoft.com/office/drawing/2014/main" id="{EB6029A4-F6F8-9B62-12F2-63B50168D6FC}"/>
              </a:ext>
            </a:extLst>
          </p:cNvPr>
          <p:cNvPicPr>
            <a:picLocks noChangeAspect="1"/>
          </p:cNvPicPr>
          <p:nvPr userDrawn="1"/>
        </p:nvPicPr>
        <p:blipFill>
          <a:blip r:embed="rId3"/>
          <a:stretch>
            <a:fillRect/>
          </a:stretch>
        </p:blipFill>
        <p:spPr>
          <a:xfrm>
            <a:off x="0" y="381000"/>
            <a:ext cx="6096000" cy="6096000"/>
          </a:xfrm>
          <a:prstGeom prst="rect">
            <a:avLst/>
          </a:prstGeom>
        </p:spPr>
      </p:pic>
      <p:sp>
        <p:nvSpPr>
          <p:cNvPr id="3" name="Google Shape;95;p19">
            <a:extLst>
              <a:ext uri="{FF2B5EF4-FFF2-40B4-BE49-F238E27FC236}">
                <a16:creationId xmlns:a16="http://schemas.microsoft.com/office/drawing/2014/main" id="{5CF9B17B-5D16-E21B-9AC4-6A8B0AAEB5FD}"/>
              </a:ext>
            </a:extLst>
          </p:cNvPr>
          <p:cNvSpPr txBox="1">
            <a:spLocks noGrp="1"/>
          </p:cNvSpPr>
          <p:nvPr>
            <p:ph type="title"/>
          </p:nvPr>
        </p:nvSpPr>
        <p:spPr>
          <a:xfrm>
            <a:off x="64472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accent6"/>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4" name="Google Shape;96;p19">
            <a:extLst>
              <a:ext uri="{FF2B5EF4-FFF2-40B4-BE49-F238E27FC236}">
                <a16:creationId xmlns:a16="http://schemas.microsoft.com/office/drawing/2014/main" id="{05F44194-D624-0642-FF3F-665CDBBFE173}"/>
              </a:ext>
            </a:extLst>
          </p:cNvPr>
          <p:cNvSpPr txBox="1">
            <a:spLocks noGrp="1"/>
          </p:cNvSpPr>
          <p:nvPr>
            <p:ph type="subTitle" idx="1"/>
          </p:nvPr>
        </p:nvSpPr>
        <p:spPr>
          <a:xfrm>
            <a:off x="64472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solidFill>
                  <a:schemeClr val="accent6"/>
                </a:solidFill>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Tree>
    <p:extLst>
      <p:ext uri="{BB962C8B-B14F-4D97-AF65-F5344CB8AC3E}">
        <p14:creationId xmlns:p14="http://schemas.microsoft.com/office/powerpoint/2010/main" val="4250417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ubtitle, Body" type="tx" preserve="1">
  <p:cSld name="Main Title, Subtitle, Circles B">
    <p:bg>
      <p:bgPr>
        <a:blipFill dpi="0" rotWithShape="1">
          <a:blip r:embed="rId2">
            <a:alphaModFix amt="25000"/>
            <a:lum/>
          </a:blip>
          <a:srcRect/>
          <a:tile tx="0" ty="0" sx="100000" sy="100000" flip="none" algn="tl"/>
        </a:blipFill>
        <a:effectLst/>
      </p:bgPr>
    </p:bg>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
        <p:nvSpPr>
          <p:cNvPr id="64" name="Google Shape;64;p14"/>
          <p:cNvSpPr txBox="1">
            <a:spLocks noGrp="1"/>
          </p:cNvSpPr>
          <p:nvPr>
            <p:ph type="title"/>
          </p:nvPr>
        </p:nvSpPr>
        <p:spPr>
          <a:xfrm>
            <a:off x="536400" y="2488200"/>
            <a:ext cx="10972800" cy="914400"/>
          </a:xfrm>
          <a:prstGeom prst="rect">
            <a:avLst/>
          </a:prstGeom>
        </p:spPr>
        <p:txBody>
          <a:bodyPr spcFirstLastPara="1" wrap="square" lIns="182875" tIns="91425" rIns="182875" bIns="91425" anchor="ctr" anchorCtr="0">
            <a:noAutofit/>
          </a:bodyPr>
          <a:lstStyle>
            <a:lvl1pPr lvl="0" algn="ctr">
              <a:spcBef>
                <a:spcPts val="0"/>
              </a:spcBef>
              <a:spcAft>
                <a:spcPts val="0"/>
              </a:spcAft>
              <a:buClr>
                <a:schemeClr val="dk2"/>
              </a:buClr>
              <a:buSzPts val="3300"/>
              <a:buNone/>
              <a:defRPr sz="4667" b="1">
                <a:solidFill>
                  <a:schemeClr val="accent6"/>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dirty="0"/>
          </a:p>
        </p:txBody>
      </p:sp>
      <p:sp>
        <p:nvSpPr>
          <p:cNvPr id="65" name="Google Shape;65;p14"/>
          <p:cNvSpPr txBox="1">
            <a:spLocks noGrp="1"/>
          </p:cNvSpPr>
          <p:nvPr>
            <p:ph type="subTitle" idx="1"/>
          </p:nvPr>
        </p:nvSpPr>
        <p:spPr>
          <a:xfrm>
            <a:off x="536400" y="3402600"/>
            <a:ext cx="10972800" cy="609600"/>
          </a:xfrm>
          <a:prstGeom prst="rect">
            <a:avLst/>
          </a:prstGeom>
        </p:spPr>
        <p:txBody>
          <a:bodyPr spcFirstLastPara="1" wrap="square" lIns="182875" tIns="182875" rIns="182875" bIns="182875" anchor="ctr" anchorCtr="0">
            <a:noAutofit/>
          </a:bodyPr>
          <a:lstStyle>
            <a:lvl1pPr lvl="0" algn="ctr">
              <a:spcBef>
                <a:spcPts val="0"/>
              </a:spcBef>
              <a:spcAft>
                <a:spcPts val="0"/>
              </a:spcAft>
              <a:buSzPts val="2000"/>
              <a:buNone/>
              <a:defRPr sz="2667"/>
            </a:lvl1pPr>
            <a:lvl2pPr lvl="1">
              <a:spcBef>
                <a:spcPts val="0"/>
              </a:spcBef>
              <a:spcAft>
                <a:spcPts val="0"/>
              </a:spcAft>
              <a:buSzPts val="1700"/>
              <a:buNone/>
              <a:defRPr/>
            </a:lvl2pPr>
            <a:lvl3pPr lvl="2">
              <a:spcBef>
                <a:spcPts val="0"/>
              </a:spcBef>
              <a:spcAft>
                <a:spcPts val="0"/>
              </a:spcAft>
              <a:buSzPts val="1700"/>
              <a:buNone/>
              <a:defRPr/>
            </a:lvl3pPr>
            <a:lvl4pPr lvl="3">
              <a:spcBef>
                <a:spcPts val="0"/>
              </a:spcBef>
              <a:spcAft>
                <a:spcPts val="0"/>
              </a:spcAft>
              <a:buSzPts val="1700"/>
              <a:buNone/>
              <a:defRPr/>
            </a:lvl4pPr>
            <a:lvl5pPr lvl="4">
              <a:spcBef>
                <a:spcPts val="0"/>
              </a:spcBef>
              <a:spcAft>
                <a:spcPts val="0"/>
              </a:spcAft>
              <a:buSzPts val="1700"/>
              <a:buNone/>
              <a:defRPr/>
            </a:lvl5pPr>
            <a:lvl6pPr lvl="5">
              <a:spcBef>
                <a:spcPts val="0"/>
              </a:spcBef>
              <a:spcAft>
                <a:spcPts val="0"/>
              </a:spcAft>
              <a:buSzPts val="1700"/>
              <a:buNone/>
              <a:defRPr/>
            </a:lvl6pPr>
            <a:lvl7pPr lvl="6">
              <a:spcBef>
                <a:spcPts val="0"/>
              </a:spcBef>
              <a:spcAft>
                <a:spcPts val="0"/>
              </a:spcAft>
              <a:buSzPts val="1700"/>
              <a:buNone/>
              <a:defRPr/>
            </a:lvl7pPr>
            <a:lvl8pPr lvl="7">
              <a:spcBef>
                <a:spcPts val="0"/>
              </a:spcBef>
              <a:spcAft>
                <a:spcPts val="0"/>
              </a:spcAft>
              <a:buSzPts val="1700"/>
              <a:buNone/>
              <a:defRPr/>
            </a:lvl8pPr>
            <a:lvl9pPr lvl="8">
              <a:spcBef>
                <a:spcPts val="0"/>
              </a:spcBef>
              <a:spcAft>
                <a:spcPts val="0"/>
              </a:spcAft>
              <a:buSzPts val="1700"/>
              <a:buNone/>
              <a:defRPr/>
            </a:lvl9pPr>
          </a:lstStyle>
          <a:p>
            <a:endParaRPr dirty="0"/>
          </a:p>
        </p:txBody>
      </p:sp>
      <p:pic>
        <p:nvPicPr>
          <p:cNvPr id="2" name="Google Shape;63;p14">
            <a:extLst>
              <a:ext uri="{FF2B5EF4-FFF2-40B4-BE49-F238E27FC236}">
                <a16:creationId xmlns:a16="http://schemas.microsoft.com/office/drawing/2014/main" id="{B1C39066-845A-B0BA-F5A0-ACCBDCD750DD}"/>
              </a:ext>
            </a:extLst>
          </p:cNvPr>
          <p:cNvPicPr preferRelativeResize="0"/>
          <p:nvPr userDrawn="1"/>
        </p:nvPicPr>
        <p:blipFill>
          <a:blip r:embed="rId3"/>
          <a:srcRect/>
          <a:stretch/>
        </p:blipFill>
        <p:spPr>
          <a:xfrm>
            <a:off x="5329519" y="5538984"/>
            <a:ext cx="1532963" cy="1210674"/>
          </a:xfrm>
          <a:prstGeom prst="rect">
            <a:avLst/>
          </a:prstGeom>
          <a:noFill/>
          <a:ln>
            <a:noFill/>
          </a:ln>
        </p:spPr>
      </p:pic>
    </p:spTree>
    <p:extLst>
      <p:ext uri="{BB962C8B-B14F-4D97-AF65-F5344CB8AC3E}">
        <p14:creationId xmlns:p14="http://schemas.microsoft.com/office/powerpoint/2010/main" val="7187594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reserve="1" userDrawn="1">
  <p:cSld name="Yellow Title, Subtitle, Pencils">
    <p:bg>
      <p:bgPr>
        <a:solidFill>
          <a:srgbClr val="FFFFFF"/>
        </a:solidFill>
        <a:effectLst/>
      </p:bgPr>
    </p:bg>
    <p:spTree>
      <p:nvGrpSpPr>
        <p:cNvPr id="1" name="Shape 79"/>
        <p:cNvGrpSpPr/>
        <p:nvPr/>
      </p:nvGrpSpPr>
      <p:grpSpPr>
        <a:xfrm>
          <a:off x="0" y="0"/>
          <a:ext cx="0" cy="0"/>
          <a:chOff x="0" y="0"/>
          <a:chExt cx="0" cy="0"/>
        </a:xfrm>
      </p:grpSpPr>
      <p:sp>
        <p:nvSpPr>
          <p:cNvPr id="80" name="Google Shape;80;p17"/>
          <p:cNvSpPr/>
          <p:nvPr/>
        </p:nvSpPr>
        <p:spPr>
          <a:xfrm>
            <a:off x="6096000" y="-167"/>
            <a:ext cx="6096000" cy="6858000"/>
          </a:xfrm>
          <a:prstGeom prst="rect">
            <a:avLst/>
          </a:prstGeom>
          <a:solidFill>
            <a:schemeClr val="tx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solidFill>
                <a:schemeClr val="accent6"/>
              </a:solidFill>
            </a:endParaRPr>
          </a:p>
        </p:txBody>
      </p:sp>
      <p:sp>
        <p:nvSpPr>
          <p:cNvPr id="84" name="Google Shape;84;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6"/>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dirty="0">
              <a:solidFill>
                <a:schemeClr val="accent6"/>
              </a:solidFill>
            </a:endParaRPr>
          </a:p>
        </p:txBody>
      </p:sp>
      <p:pic>
        <p:nvPicPr>
          <p:cNvPr id="2" name="Google Shape;50;p11">
            <a:extLst>
              <a:ext uri="{FF2B5EF4-FFF2-40B4-BE49-F238E27FC236}">
                <a16:creationId xmlns:a16="http://schemas.microsoft.com/office/drawing/2014/main" id="{719D2E17-C83B-920F-7C62-69F7379F7B11}"/>
              </a:ext>
            </a:extLst>
          </p:cNvPr>
          <p:cNvPicPr preferRelativeResize="0"/>
          <p:nvPr userDrawn="1"/>
        </p:nvPicPr>
        <p:blipFill>
          <a:blip r:embed="rId2"/>
          <a:srcRect/>
          <a:stretch/>
        </p:blipFill>
        <p:spPr>
          <a:xfrm>
            <a:off x="11336200" y="152121"/>
            <a:ext cx="731599" cy="577788"/>
          </a:xfrm>
          <a:prstGeom prst="rect">
            <a:avLst/>
          </a:prstGeom>
          <a:noFill/>
          <a:ln>
            <a:noFill/>
          </a:ln>
        </p:spPr>
      </p:pic>
      <p:pic>
        <p:nvPicPr>
          <p:cNvPr id="9" name="Picture 8">
            <a:extLst>
              <a:ext uri="{FF2B5EF4-FFF2-40B4-BE49-F238E27FC236}">
                <a16:creationId xmlns:a16="http://schemas.microsoft.com/office/drawing/2014/main" id="{EB6029A4-F6F8-9B62-12F2-63B50168D6FC}"/>
              </a:ext>
            </a:extLst>
          </p:cNvPr>
          <p:cNvPicPr>
            <a:picLocks noChangeAspect="1"/>
          </p:cNvPicPr>
          <p:nvPr userDrawn="1"/>
        </p:nvPicPr>
        <p:blipFill>
          <a:blip r:embed="rId3"/>
          <a:stretch>
            <a:fillRect/>
          </a:stretch>
        </p:blipFill>
        <p:spPr>
          <a:xfrm>
            <a:off x="0" y="381000"/>
            <a:ext cx="6096000" cy="6096000"/>
          </a:xfrm>
          <a:prstGeom prst="rect">
            <a:avLst/>
          </a:prstGeom>
        </p:spPr>
      </p:pic>
      <p:sp>
        <p:nvSpPr>
          <p:cNvPr id="3" name="Google Shape;95;p19">
            <a:extLst>
              <a:ext uri="{FF2B5EF4-FFF2-40B4-BE49-F238E27FC236}">
                <a16:creationId xmlns:a16="http://schemas.microsoft.com/office/drawing/2014/main" id="{0931DD46-079A-103C-30F5-E7337B4C22C0}"/>
              </a:ext>
            </a:extLst>
          </p:cNvPr>
          <p:cNvSpPr txBox="1">
            <a:spLocks noGrp="1"/>
          </p:cNvSpPr>
          <p:nvPr>
            <p:ph type="title"/>
          </p:nvPr>
        </p:nvSpPr>
        <p:spPr>
          <a:xfrm>
            <a:off x="64472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accent6"/>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4" name="Google Shape;96;p19">
            <a:extLst>
              <a:ext uri="{FF2B5EF4-FFF2-40B4-BE49-F238E27FC236}">
                <a16:creationId xmlns:a16="http://schemas.microsoft.com/office/drawing/2014/main" id="{D9DED103-3E6C-C671-5256-8E0EFDC87742}"/>
              </a:ext>
            </a:extLst>
          </p:cNvPr>
          <p:cNvSpPr txBox="1">
            <a:spLocks noGrp="1"/>
          </p:cNvSpPr>
          <p:nvPr>
            <p:ph type="subTitle" idx="1"/>
          </p:nvPr>
        </p:nvSpPr>
        <p:spPr>
          <a:xfrm>
            <a:off x="64472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solidFill>
                  <a:schemeClr val="accent6"/>
                </a:solidFill>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Tree>
    <p:extLst>
      <p:ext uri="{BB962C8B-B14F-4D97-AF65-F5344CB8AC3E}">
        <p14:creationId xmlns:p14="http://schemas.microsoft.com/office/powerpoint/2010/main" val="18672633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reserve="1" userDrawn="1">
  <p:cSld name="Gray Title, Subtitle, Pencils">
    <p:bg>
      <p:bgPr>
        <a:solidFill>
          <a:srgbClr val="FFFFFF"/>
        </a:solidFill>
        <a:effectLst/>
      </p:bgPr>
    </p:bg>
    <p:spTree>
      <p:nvGrpSpPr>
        <p:cNvPr id="1" name="Shape 79"/>
        <p:cNvGrpSpPr/>
        <p:nvPr/>
      </p:nvGrpSpPr>
      <p:grpSpPr>
        <a:xfrm>
          <a:off x="0" y="0"/>
          <a:ext cx="0" cy="0"/>
          <a:chOff x="0" y="0"/>
          <a:chExt cx="0" cy="0"/>
        </a:xfrm>
      </p:grpSpPr>
      <p:sp>
        <p:nvSpPr>
          <p:cNvPr id="80" name="Google Shape;80;p17"/>
          <p:cNvSpPr/>
          <p:nvPr/>
        </p:nvSpPr>
        <p:spPr>
          <a:xfrm>
            <a:off x="6096000" y="-167"/>
            <a:ext cx="6096000" cy="6858000"/>
          </a:xfrm>
          <a:prstGeom prst="rect">
            <a:avLst/>
          </a:prstGeom>
          <a:solidFill>
            <a:schemeClr val="bg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84" name="Google Shape;84;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dirty="0"/>
          </a:p>
        </p:txBody>
      </p:sp>
      <p:pic>
        <p:nvPicPr>
          <p:cNvPr id="2" name="Google Shape;50;p11">
            <a:extLst>
              <a:ext uri="{FF2B5EF4-FFF2-40B4-BE49-F238E27FC236}">
                <a16:creationId xmlns:a16="http://schemas.microsoft.com/office/drawing/2014/main" id="{719D2E17-C83B-920F-7C62-69F7379F7B11}"/>
              </a:ext>
            </a:extLst>
          </p:cNvPr>
          <p:cNvPicPr preferRelativeResize="0"/>
          <p:nvPr userDrawn="1"/>
        </p:nvPicPr>
        <p:blipFill>
          <a:blip r:embed="rId2"/>
          <a:srcRect/>
          <a:stretch/>
        </p:blipFill>
        <p:spPr>
          <a:xfrm>
            <a:off x="11336200" y="152121"/>
            <a:ext cx="731599" cy="577788"/>
          </a:xfrm>
          <a:prstGeom prst="rect">
            <a:avLst/>
          </a:prstGeom>
          <a:noFill/>
          <a:ln>
            <a:noFill/>
          </a:ln>
        </p:spPr>
      </p:pic>
      <p:pic>
        <p:nvPicPr>
          <p:cNvPr id="9" name="Picture 8">
            <a:extLst>
              <a:ext uri="{FF2B5EF4-FFF2-40B4-BE49-F238E27FC236}">
                <a16:creationId xmlns:a16="http://schemas.microsoft.com/office/drawing/2014/main" id="{EB6029A4-F6F8-9B62-12F2-63B50168D6FC}"/>
              </a:ext>
            </a:extLst>
          </p:cNvPr>
          <p:cNvPicPr>
            <a:picLocks noChangeAspect="1"/>
          </p:cNvPicPr>
          <p:nvPr userDrawn="1"/>
        </p:nvPicPr>
        <p:blipFill>
          <a:blip r:embed="rId3"/>
          <a:stretch>
            <a:fillRect/>
          </a:stretch>
        </p:blipFill>
        <p:spPr>
          <a:xfrm>
            <a:off x="0" y="381000"/>
            <a:ext cx="6096000" cy="6096000"/>
          </a:xfrm>
          <a:prstGeom prst="rect">
            <a:avLst/>
          </a:prstGeom>
        </p:spPr>
      </p:pic>
      <p:sp>
        <p:nvSpPr>
          <p:cNvPr id="5" name="Google Shape;95;p19">
            <a:extLst>
              <a:ext uri="{FF2B5EF4-FFF2-40B4-BE49-F238E27FC236}">
                <a16:creationId xmlns:a16="http://schemas.microsoft.com/office/drawing/2014/main" id="{25EC5E25-79B0-2774-3849-CE4061855E79}"/>
              </a:ext>
            </a:extLst>
          </p:cNvPr>
          <p:cNvSpPr txBox="1">
            <a:spLocks noGrp="1"/>
          </p:cNvSpPr>
          <p:nvPr>
            <p:ph type="title"/>
          </p:nvPr>
        </p:nvSpPr>
        <p:spPr>
          <a:xfrm>
            <a:off x="64472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accent5"/>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6" name="Google Shape;96;p19">
            <a:extLst>
              <a:ext uri="{FF2B5EF4-FFF2-40B4-BE49-F238E27FC236}">
                <a16:creationId xmlns:a16="http://schemas.microsoft.com/office/drawing/2014/main" id="{5F87BADE-A71D-4355-1FDA-1C6AC02C725E}"/>
              </a:ext>
            </a:extLst>
          </p:cNvPr>
          <p:cNvSpPr txBox="1">
            <a:spLocks noGrp="1"/>
          </p:cNvSpPr>
          <p:nvPr>
            <p:ph type="subTitle" idx="1"/>
          </p:nvPr>
        </p:nvSpPr>
        <p:spPr>
          <a:xfrm>
            <a:off x="64472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solidFill>
                  <a:schemeClr val="accent5"/>
                </a:solidFill>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Tree>
    <p:extLst>
      <p:ext uri="{BB962C8B-B14F-4D97-AF65-F5344CB8AC3E}">
        <p14:creationId xmlns:p14="http://schemas.microsoft.com/office/powerpoint/2010/main" val="396735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reserve="1">
  <p:cSld name="Blue Texture Section Title, Sub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975360"/>
            <a:ext cx="12192000" cy="3048000"/>
          </a:xfrm>
          <a:prstGeom prst="rect">
            <a:avLst/>
          </a:prstGeom>
          <a:blipFill dpi="0" rotWithShape="1">
            <a:blip r:embed="rId2"/>
            <a:srcRect/>
            <a:tile tx="0" ty="0" sx="100000" sy="100000" flip="x" algn="tl"/>
          </a:blipFill>
        </p:spPr>
        <p:txBody>
          <a:bodyPr spcFirstLastPara="1" wrap="square" lIns="182875" tIns="91425" rIns="182875" bIns="91425" anchor="b" anchorCtr="0">
            <a:noAutofit/>
          </a:bodyPr>
          <a:lstStyle>
            <a:lvl1pPr lvl="0" algn="ctr">
              <a:spcBef>
                <a:spcPts val="0"/>
              </a:spcBef>
              <a:spcAft>
                <a:spcPts val="0"/>
              </a:spcAft>
              <a:buClr>
                <a:schemeClr val="lt1"/>
              </a:buClr>
              <a:buSzPts val="5000"/>
              <a:buNone/>
              <a:defRPr sz="6667">
                <a:solidFill>
                  <a:schemeClr val="tx2"/>
                </a:solidFill>
              </a:defRPr>
            </a:lvl1pPr>
            <a:lvl2pPr lvl="1" algn="ctr">
              <a:spcBef>
                <a:spcPts val="0"/>
              </a:spcBef>
              <a:spcAft>
                <a:spcPts val="0"/>
              </a:spcAft>
              <a:buClr>
                <a:schemeClr val="lt1"/>
              </a:buClr>
              <a:buSzPts val="5200"/>
              <a:buNone/>
              <a:defRPr sz="6933">
                <a:solidFill>
                  <a:schemeClr val="lt1"/>
                </a:solidFill>
              </a:defRPr>
            </a:lvl2pPr>
            <a:lvl3pPr lvl="2" algn="ctr">
              <a:spcBef>
                <a:spcPts val="0"/>
              </a:spcBef>
              <a:spcAft>
                <a:spcPts val="0"/>
              </a:spcAft>
              <a:buClr>
                <a:schemeClr val="lt1"/>
              </a:buClr>
              <a:buSzPts val="5200"/>
              <a:buNone/>
              <a:defRPr sz="6933">
                <a:solidFill>
                  <a:schemeClr val="lt1"/>
                </a:solidFill>
              </a:defRPr>
            </a:lvl3pPr>
            <a:lvl4pPr lvl="3" algn="ctr">
              <a:spcBef>
                <a:spcPts val="0"/>
              </a:spcBef>
              <a:spcAft>
                <a:spcPts val="0"/>
              </a:spcAft>
              <a:buClr>
                <a:schemeClr val="lt1"/>
              </a:buClr>
              <a:buSzPts val="5200"/>
              <a:buNone/>
              <a:defRPr sz="6933">
                <a:solidFill>
                  <a:schemeClr val="lt1"/>
                </a:solidFill>
              </a:defRPr>
            </a:lvl4pPr>
            <a:lvl5pPr lvl="4" algn="ctr">
              <a:spcBef>
                <a:spcPts val="0"/>
              </a:spcBef>
              <a:spcAft>
                <a:spcPts val="0"/>
              </a:spcAft>
              <a:buClr>
                <a:schemeClr val="lt1"/>
              </a:buClr>
              <a:buSzPts val="5200"/>
              <a:buNone/>
              <a:defRPr sz="6933">
                <a:solidFill>
                  <a:schemeClr val="lt1"/>
                </a:solidFill>
              </a:defRPr>
            </a:lvl5pPr>
            <a:lvl6pPr lvl="5" algn="ctr">
              <a:spcBef>
                <a:spcPts val="0"/>
              </a:spcBef>
              <a:spcAft>
                <a:spcPts val="0"/>
              </a:spcAft>
              <a:buClr>
                <a:schemeClr val="lt1"/>
              </a:buClr>
              <a:buSzPts val="5200"/>
              <a:buNone/>
              <a:defRPr sz="6933">
                <a:solidFill>
                  <a:schemeClr val="lt1"/>
                </a:solidFill>
              </a:defRPr>
            </a:lvl6pPr>
            <a:lvl7pPr lvl="6" algn="ctr">
              <a:spcBef>
                <a:spcPts val="0"/>
              </a:spcBef>
              <a:spcAft>
                <a:spcPts val="0"/>
              </a:spcAft>
              <a:buClr>
                <a:schemeClr val="lt1"/>
              </a:buClr>
              <a:buSzPts val="5200"/>
              <a:buNone/>
              <a:defRPr sz="6933">
                <a:solidFill>
                  <a:schemeClr val="lt1"/>
                </a:solidFill>
              </a:defRPr>
            </a:lvl7pPr>
            <a:lvl8pPr lvl="7" algn="ctr">
              <a:spcBef>
                <a:spcPts val="0"/>
              </a:spcBef>
              <a:spcAft>
                <a:spcPts val="0"/>
              </a:spcAft>
              <a:buClr>
                <a:schemeClr val="lt1"/>
              </a:buClr>
              <a:buSzPts val="5200"/>
              <a:buNone/>
              <a:defRPr sz="6933">
                <a:solidFill>
                  <a:schemeClr val="lt1"/>
                </a:solidFill>
              </a:defRPr>
            </a:lvl8pPr>
            <a:lvl9pPr lvl="8" algn="ctr">
              <a:spcBef>
                <a:spcPts val="0"/>
              </a:spcBef>
              <a:spcAft>
                <a:spcPts val="0"/>
              </a:spcAft>
              <a:buClr>
                <a:schemeClr val="lt1"/>
              </a:buClr>
              <a:buSzPts val="5200"/>
              <a:buNone/>
              <a:defRPr sz="6933">
                <a:solidFill>
                  <a:schemeClr val="lt1"/>
                </a:solidFill>
              </a:defRPr>
            </a:lvl9pPr>
          </a:lstStyle>
          <a:p>
            <a:endParaRPr dirty="0"/>
          </a:p>
        </p:txBody>
      </p:sp>
      <p:sp>
        <p:nvSpPr>
          <p:cNvPr id="11" name="Google Shape;11;p2"/>
          <p:cNvSpPr txBox="1">
            <a:spLocks noGrp="1"/>
          </p:cNvSpPr>
          <p:nvPr>
            <p:ph type="subTitle" idx="1"/>
          </p:nvPr>
        </p:nvSpPr>
        <p:spPr>
          <a:xfrm>
            <a:off x="0" y="4023360"/>
            <a:ext cx="12192000" cy="1219200"/>
          </a:xfrm>
          <a:prstGeom prst="rect">
            <a:avLst/>
          </a:prstGeom>
        </p:spPr>
        <p:txBody>
          <a:bodyPr spcFirstLastPara="1" wrap="square" lIns="182875" tIns="182875" rIns="182875" bIns="182875" anchor="ctr" anchorCtr="0">
            <a:noAutofit/>
          </a:bodyPr>
          <a:lstStyle>
            <a:lvl1pPr lvl="0" algn="ctr">
              <a:lnSpc>
                <a:spcPct val="100000"/>
              </a:lnSpc>
              <a:spcBef>
                <a:spcPts val="0"/>
              </a:spcBef>
              <a:spcAft>
                <a:spcPts val="0"/>
              </a:spcAft>
              <a:buSzPts val="2500"/>
              <a:buNone/>
              <a:defRPr sz="33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tx1"/>
                </a:solidFill>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CC1C3A16-46E3-1459-86CE-EC87A3DAAFFB}"/>
              </a:ext>
            </a:extLst>
          </p:cNvPr>
          <p:cNvPicPr preferRelativeResize="0"/>
          <p:nvPr userDrawn="1"/>
        </p:nvPicPr>
        <p:blipFill>
          <a:blip r:embed="rId3"/>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3400628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1" preserve="1">
  <p:cSld name="Green Texture Section Title, Subtitle">
    <p:spTree>
      <p:nvGrpSpPr>
        <p:cNvPr id="1" name="Shape 14"/>
        <p:cNvGrpSpPr/>
        <p:nvPr/>
      </p:nvGrpSpPr>
      <p:grpSpPr>
        <a:xfrm>
          <a:off x="0" y="0"/>
          <a:ext cx="0" cy="0"/>
          <a:chOff x="0" y="0"/>
          <a:chExt cx="0" cy="0"/>
        </a:xfrm>
      </p:grpSpPr>
      <p:sp>
        <p:nvSpPr>
          <p:cNvPr id="15" name="Google Shape;15;p3"/>
          <p:cNvSpPr txBox="1">
            <a:spLocks noGrp="1"/>
          </p:cNvSpPr>
          <p:nvPr>
            <p:ph type="ctrTitle"/>
          </p:nvPr>
        </p:nvSpPr>
        <p:spPr>
          <a:xfrm>
            <a:off x="0" y="975360"/>
            <a:ext cx="12192000" cy="3048000"/>
          </a:xfrm>
          <a:prstGeom prst="rect">
            <a:avLst/>
          </a:prstGeom>
          <a:blipFill dpi="0" rotWithShape="1">
            <a:blip r:embed="rId2"/>
            <a:srcRect/>
            <a:tile tx="0" ty="0" sx="100000" sy="100000" flip="none" algn="tl"/>
          </a:blipFill>
        </p:spPr>
        <p:txBody>
          <a:bodyPr spcFirstLastPara="1" wrap="square" lIns="182875" tIns="91425" rIns="182875" bIns="91425" anchor="b" anchorCtr="0">
            <a:noAutofit/>
          </a:bodyPr>
          <a:lstStyle>
            <a:lvl1pPr lvl="0" algn="ctr" rtl="0">
              <a:spcBef>
                <a:spcPts val="0"/>
              </a:spcBef>
              <a:spcAft>
                <a:spcPts val="0"/>
              </a:spcAft>
              <a:buClr>
                <a:schemeClr val="lt1"/>
              </a:buClr>
              <a:buSzPts val="5000"/>
              <a:buNone/>
              <a:defRPr sz="6667">
                <a:solidFill>
                  <a:schemeClr val="tx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dirty="0"/>
          </a:p>
        </p:txBody>
      </p:sp>
      <p:sp>
        <p:nvSpPr>
          <p:cNvPr id="16" name="Google Shape;16;p3"/>
          <p:cNvSpPr txBox="1">
            <a:spLocks noGrp="1"/>
          </p:cNvSpPr>
          <p:nvPr>
            <p:ph type="subTitle" idx="1"/>
          </p:nvPr>
        </p:nvSpPr>
        <p:spPr>
          <a:xfrm>
            <a:off x="0" y="4023360"/>
            <a:ext cx="12192000" cy="1219200"/>
          </a:xfrm>
          <a:prstGeom prst="rect">
            <a:avLst/>
          </a:prstGeom>
        </p:spPr>
        <p:txBody>
          <a:bodyPr spcFirstLastPara="1" wrap="square" lIns="182875" tIns="182875" rIns="182875" bIns="182875" anchor="ctr" anchorCtr="0">
            <a:noAutofit/>
          </a:bodyPr>
          <a:lstStyle>
            <a:lvl1pPr lvl="0" algn="ctr" rtl="0">
              <a:lnSpc>
                <a:spcPct val="100000"/>
              </a:lnSpc>
              <a:spcBef>
                <a:spcPts val="0"/>
              </a:spcBef>
              <a:spcAft>
                <a:spcPts val="0"/>
              </a:spcAft>
              <a:buSzPts val="2500"/>
              <a:buNone/>
              <a:defRPr sz="33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7" name="Google Shape;17;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1"/>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62218275-BB53-85AE-0545-A1D4E9C291A8}"/>
              </a:ext>
            </a:extLst>
          </p:cNvPr>
          <p:cNvPicPr preferRelativeResize="0"/>
          <p:nvPr userDrawn="1"/>
        </p:nvPicPr>
        <p:blipFill>
          <a:blip r:embed="rId3"/>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9164810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1 1" preserve="1">
  <p:cSld name="Yellow Texture Section Title, Subtitle">
    <p:spTree>
      <p:nvGrpSpPr>
        <p:cNvPr id="1" name="Shape 19"/>
        <p:cNvGrpSpPr/>
        <p:nvPr/>
      </p:nvGrpSpPr>
      <p:grpSpPr>
        <a:xfrm>
          <a:off x="0" y="0"/>
          <a:ext cx="0" cy="0"/>
          <a:chOff x="0" y="0"/>
          <a:chExt cx="0" cy="0"/>
        </a:xfrm>
      </p:grpSpPr>
      <p:sp>
        <p:nvSpPr>
          <p:cNvPr id="20" name="Google Shape;20;p4"/>
          <p:cNvSpPr txBox="1">
            <a:spLocks noGrp="1"/>
          </p:cNvSpPr>
          <p:nvPr>
            <p:ph type="ctrTitle"/>
          </p:nvPr>
        </p:nvSpPr>
        <p:spPr>
          <a:xfrm>
            <a:off x="0" y="975360"/>
            <a:ext cx="12192000" cy="3048000"/>
          </a:xfrm>
          <a:prstGeom prst="rect">
            <a:avLst/>
          </a:prstGeom>
          <a:blipFill dpi="0" rotWithShape="1">
            <a:blip r:embed="rId2"/>
            <a:srcRect/>
            <a:tile tx="0" ty="0" sx="100000" sy="100000" flip="none" algn="tl"/>
          </a:blipFill>
        </p:spPr>
        <p:txBody>
          <a:bodyPr spcFirstLastPara="1" wrap="square" lIns="182875" tIns="91425" rIns="182875" bIns="91425" anchor="b" anchorCtr="0">
            <a:noAutofit/>
          </a:bodyPr>
          <a:lstStyle>
            <a:lvl1pPr lvl="0" algn="ctr" rtl="0">
              <a:spcBef>
                <a:spcPts val="0"/>
              </a:spcBef>
              <a:spcAft>
                <a:spcPts val="0"/>
              </a:spcAft>
              <a:buClr>
                <a:schemeClr val="lt1"/>
              </a:buClr>
              <a:buSzPts val="5000"/>
              <a:buNone/>
              <a:defRPr sz="6667">
                <a:solidFill>
                  <a:schemeClr val="bg2"/>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dirty="0"/>
          </a:p>
        </p:txBody>
      </p:sp>
      <p:sp>
        <p:nvSpPr>
          <p:cNvPr id="21" name="Google Shape;21;p4"/>
          <p:cNvSpPr txBox="1">
            <a:spLocks noGrp="1"/>
          </p:cNvSpPr>
          <p:nvPr>
            <p:ph type="subTitle" idx="1"/>
          </p:nvPr>
        </p:nvSpPr>
        <p:spPr>
          <a:xfrm>
            <a:off x="0" y="4023360"/>
            <a:ext cx="12192000" cy="1219200"/>
          </a:xfrm>
          <a:prstGeom prst="rect">
            <a:avLst/>
          </a:prstGeom>
        </p:spPr>
        <p:txBody>
          <a:bodyPr spcFirstLastPara="1" wrap="square" lIns="182875" tIns="182875" rIns="182875" bIns="182875" anchor="ctr" anchorCtr="0">
            <a:noAutofit/>
          </a:bodyPr>
          <a:lstStyle>
            <a:lvl1pPr lvl="0" algn="ctr" rtl="0">
              <a:lnSpc>
                <a:spcPct val="100000"/>
              </a:lnSpc>
              <a:spcBef>
                <a:spcPts val="0"/>
              </a:spcBef>
              <a:spcAft>
                <a:spcPts val="0"/>
              </a:spcAft>
              <a:buSzPts val="2500"/>
              <a:buNone/>
              <a:defRPr sz="33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2" name="Google Shape;22;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0C2D075E-1CB9-C4B1-7262-E36AE5DCAFD7}"/>
              </a:ext>
            </a:extLst>
          </p:cNvPr>
          <p:cNvPicPr preferRelativeResize="0"/>
          <p:nvPr userDrawn="1"/>
        </p:nvPicPr>
        <p:blipFill>
          <a:blip r:embed="rId3"/>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30067464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1 1" preserve="1">
  <p:cSld name="Gray Texture Section Title, Subtitle">
    <p:spTree>
      <p:nvGrpSpPr>
        <p:cNvPr id="1" name="Shape 19"/>
        <p:cNvGrpSpPr/>
        <p:nvPr/>
      </p:nvGrpSpPr>
      <p:grpSpPr>
        <a:xfrm>
          <a:off x="0" y="0"/>
          <a:ext cx="0" cy="0"/>
          <a:chOff x="0" y="0"/>
          <a:chExt cx="0" cy="0"/>
        </a:xfrm>
      </p:grpSpPr>
      <p:sp>
        <p:nvSpPr>
          <p:cNvPr id="20" name="Google Shape;20;p4"/>
          <p:cNvSpPr txBox="1">
            <a:spLocks noGrp="1"/>
          </p:cNvSpPr>
          <p:nvPr>
            <p:ph type="ctrTitle"/>
          </p:nvPr>
        </p:nvSpPr>
        <p:spPr>
          <a:xfrm>
            <a:off x="0" y="975360"/>
            <a:ext cx="12192000" cy="3048000"/>
          </a:xfrm>
          <a:prstGeom prst="rect">
            <a:avLst/>
          </a:prstGeom>
          <a:blipFill dpi="0" rotWithShape="1">
            <a:blip r:embed="rId2">
              <a:extLst>
                <a:ext uri="{BEBA8EAE-BF5A-486C-A8C5-ECC9F3942E4B}">
                  <a14:imgProps xmlns:a14="http://schemas.microsoft.com/office/drawing/2010/main">
                    <a14:imgLayer r:embed="rId3">
                      <a14:imgEffect>
                        <a14:saturation sat="0"/>
                      </a14:imgEffect>
                    </a14:imgLayer>
                  </a14:imgProps>
                </a:ext>
              </a:extLst>
            </a:blip>
            <a:srcRect/>
            <a:tile tx="0" ty="0" sx="100000" sy="100000" flip="x" algn="tl"/>
          </a:blipFill>
        </p:spPr>
        <p:txBody>
          <a:bodyPr spcFirstLastPara="1" wrap="square" lIns="182875" tIns="91425" rIns="182875" bIns="91425" anchor="b" anchorCtr="0">
            <a:noAutofit/>
          </a:bodyPr>
          <a:lstStyle>
            <a:lvl1pPr lvl="0" algn="ctr" rtl="0">
              <a:spcBef>
                <a:spcPts val="0"/>
              </a:spcBef>
              <a:spcAft>
                <a:spcPts val="0"/>
              </a:spcAft>
              <a:buClr>
                <a:schemeClr val="lt1"/>
              </a:buClr>
              <a:buSzPts val="5000"/>
              <a:buNone/>
              <a:defRPr sz="6667">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dirty="0"/>
          </a:p>
        </p:txBody>
      </p:sp>
      <p:sp>
        <p:nvSpPr>
          <p:cNvPr id="21" name="Google Shape;21;p4"/>
          <p:cNvSpPr txBox="1">
            <a:spLocks noGrp="1"/>
          </p:cNvSpPr>
          <p:nvPr>
            <p:ph type="subTitle" idx="1"/>
          </p:nvPr>
        </p:nvSpPr>
        <p:spPr>
          <a:xfrm>
            <a:off x="0" y="4023360"/>
            <a:ext cx="12192000" cy="1219200"/>
          </a:xfrm>
          <a:prstGeom prst="rect">
            <a:avLst/>
          </a:prstGeom>
        </p:spPr>
        <p:txBody>
          <a:bodyPr spcFirstLastPara="1" wrap="square" lIns="182875" tIns="182875" rIns="182875" bIns="182875" anchor="ctr" anchorCtr="0">
            <a:noAutofit/>
          </a:bodyPr>
          <a:lstStyle>
            <a:lvl1pPr lvl="0" algn="ctr" rtl="0">
              <a:lnSpc>
                <a:spcPct val="100000"/>
              </a:lnSpc>
              <a:spcBef>
                <a:spcPts val="0"/>
              </a:spcBef>
              <a:spcAft>
                <a:spcPts val="0"/>
              </a:spcAft>
              <a:buSzPts val="2500"/>
              <a:buNone/>
              <a:defRPr sz="33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2" name="Google Shape;22;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465D0F07-E4C1-6866-9DBB-9B13B4FC09BD}"/>
              </a:ext>
            </a:extLst>
          </p:cNvPr>
          <p:cNvPicPr preferRelativeResize="0"/>
          <p:nvPr userDrawn="1"/>
        </p:nvPicPr>
        <p:blipFill>
          <a:blip r:embed="rId4"/>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10601539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reserve="1">
  <p:cSld name="Blue Texture Section Heading">
    <p:bg>
      <p:bgPr>
        <a:blipFill dpi="0" rotWithShape="1">
          <a:blip r:embed="rId2">
            <a:lum/>
          </a:blip>
          <a:srcRect/>
          <a:tile tx="0" ty="0" sx="100000" sy="100000" flip="x" algn="tl"/>
        </a:blip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0" y="2209800"/>
            <a:ext cx="12192000" cy="2438400"/>
          </a:xfrm>
          <a:prstGeom prst="rect">
            <a:avLst/>
          </a:prstGeom>
        </p:spPr>
        <p:txBody>
          <a:bodyPr spcFirstLastPara="1" wrap="square" lIns="182875" tIns="91425" rIns="182875" bIns="91425" anchor="ctr" anchorCtr="0">
            <a:noAutofit/>
          </a:bodyPr>
          <a:lstStyle>
            <a:lvl1pPr lvl="0" algn="ctr">
              <a:spcBef>
                <a:spcPts val="0"/>
              </a:spcBef>
              <a:spcAft>
                <a:spcPts val="0"/>
              </a:spcAft>
              <a:buClr>
                <a:schemeClr val="lt2"/>
              </a:buClr>
              <a:buSzPts val="5000"/>
              <a:buNone/>
              <a:defRPr sz="6667" b="1">
                <a:solidFill>
                  <a:schemeClr val="accent5"/>
                </a:solidFill>
                <a:effectLst>
                  <a:outerShdw blurRad="50800" dist="38100" dir="2700000" algn="tl" rotWithShape="0">
                    <a:prstClr val="black">
                      <a:alpha val="40000"/>
                    </a:prstClr>
                  </a:outerShdw>
                </a:effectLst>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dirty="0"/>
          </a:p>
        </p:txBody>
      </p:sp>
      <p:sp>
        <p:nvSpPr>
          <p:cNvPr id="26" name="Google Shape;26;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96292B19-323B-E874-4DE5-09A3DAA3B63B}"/>
              </a:ext>
            </a:extLst>
          </p:cNvPr>
          <p:cNvPicPr preferRelativeResize="0"/>
          <p:nvPr userDrawn="1"/>
        </p:nvPicPr>
        <p:blipFill>
          <a:blip r:embed="rId3"/>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673077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1" preserve="1">
  <p:cSld name="Green Texture Section Heading">
    <p:bg>
      <p:bgPr>
        <a:blipFill dpi="0" rotWithShape="1">
          <a:blip r:embed="rId2">
            <a:lum/>
          </a:blip>
          <a:srcRect/>
          <a:stretch>
            <a:fillRect t="-39000" b="-39000"/>
          </a:stretch>
        </a:blipFill>
        <a:effectLst/>
      </p:bgPr>
    </p:bg>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0" y="2209800"/>
            <a:ext cx="12192000" cy="2438400"/>
          </a:xfrm>
          <a:prstGeom prst="rect">
            <a:avLst/>
          </a:prstGeom>
        </p:spPr>
        <p:txBody>
          <a:bodyPr spcFirstLastPara="1" wrap="square" lIns="182875" tIns="91425" rIns="182875" bIns="91425" anchor="ctr" anchorCtr="0">
            <a:noAutofit/>
          </a:bodyPr>
          <a:lstStyle>
            <a:lvl1pPr lvl="0" algn="ctr" rtl="0">
              <a:spcBef>
                <a:spcPts val="0"/>
              </a:spcBef>
              <a:spcAft>
                <a:spcPts val="0"/>
              </a:spcAft>
              <a:buClr>
                <a:schemeClr val="dk2"/>
              </a:buClr>
              <a:buSzPts val="5000"/>
              <a:buNone/>
              <a:defRPr sz="6667" b="1">
                <a:solidFill>
                  <a:schemeClr val="accent5"/>
                </a:solidFill>
                <a:effectLst>
                  <a:outerShdw blurRad="50800" dist="38100" dir="2700000" algn="tl" rotWithShape="0">
                    <a:prstClr val="black">
                      <a:alpha val="40000"/>
                    </a:prstClr>
                  </a:outerShdw>
                </a:effectLst>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30" name="Google Shape;30;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761110AC-F4CD-7130-ECC3-8E559BCB0FB2}"/>
              </a:ext>
            </a:extLst>
          </p:cNvPr>
          <p:cNvPicPr preferRelativeResize="0"/>
          <p:nvPr userDrawn="1"/>
        </p:nvPicPr>
        <p:blipFill>
          <a:blip r:embed="rId3"/>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29654460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1 1" preserve="1">
  <p:cSld name="Yellow Texture Section Heading">
    <p:bg>
      <p:bgPr>
        <a:blipFill dpi="0" rotWithShape="1">
          <a:blip r:embed="rId2">
            <a:lum/>
          </a:blip>
          <a:srcRect/>
          <a:stretch>
            <a:fillRect t="-39000" b="-39000"/>
          </a:stretch>
        </a:blipFill>
        <a:effectLst/>
      </p:bgPr>
    </p:bg>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0" y="2209800"/>
            <a:ext cx="12192000" cy="2438400"/>
          </a:xfrm>
          <a:prstGeom prst="rect">
            <a:avLst/>
          </a:prstGeom>
        </p:spPr>
        <p:txBody>
          <a:bodyPr spcFirstLastPara="1" wrap="square" lIns="182875" tIns="91425" rIns="182875" bIns="91425" anchor="ctr" anchorCtr="0">
            <a:noAutofit/>
          </a:bodyPr>
          <a:lstStyle>
            <a:lvl1pPr lvl="0" algn="ctr" rtl="0">
              <a:spcBef>
                <a:spcPts val="0"/>
              </a:spcBef>
              <a:spcAft>
                <a:spcPts val="0"/>
              </a:spcAft>
              <a:buClr>
                <a:schemeClr val="lt1"/>
              </a:buClr>
              <a:buSzPts val="5000"/>
              <a:buNone/>
              <a:defRPr sz="6667" b="1">
                <a:solidFill>
                  <a:schemeClr val="accent5"/>
                </a:solidFill>
                <a:effectLst>
                  <a:outerShdw blurRad="50800" dist="38100" dir="2700000" algn="tl" rotWithShape="0">
                    <a:prstClr val="black">
                      <a:alpha val="40000"/>
                    </a:prstClr>
                  </a:outerShdw>
                </a:effectLst>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36" name="Google Shape;36;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3" name="Google Shape;63;p14">
            <a:extLst>
              <a:ext uri="{FF2B5EF4-FFF2-40B4-BE49-F238E27FC236}">
                <a16:creationId xmlns:a16="http://schemas.microsoft.com/office/drawing/2014/main" id="{0399C7BA-B919-A4D5-FBA5-6D4B417265BC}"/>
              </a:ext>
            </a:extLst>
          </p:cNvPr>
          <p:cNvPicPr preferRelativeResize="0"/>
          <p:nvPr userDrawn="1"/>
        </p:nvPicPr>
        <p:blipFill>
          <a:blip r:embed="rId3"/>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660746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1 1 1" preserve="1">
  <p:cSld name="Gray Texture Section Heading">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tile tx="0" ty="0" sx="100000" sy="100000" flip="x" algn="tl"/>
        </a:blipFill>
        <a:effectLst/>
      </p:bgPr>
    </p:bg>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0" y="2209800"/>
            <a:ext cx="12192000" cy="2438400"/>
          </a:xfrm>
          <a:prstGeom prst="rect">
            <a:avLst/>
          </a:prstGeom>
        </p:spPr>
        <p:txBody>
          <a:bodyPr spcFirstLastPara="1" wrap="square" lIns="182875" tIns="91425" rIns="182875" bIns="91425" anchor="ctr" anchorCtr="0">
            <a:noAutofit/>
          </a:bodyPr>
          <a:lstStyle>
            <a:lvl1pPr lvl="0" algn="ctr" rtl="0">
              <a:spcBef>
                <a:spcPts val="0"/>
              </a:spcBef>
              <a:spcAft>
                <a:spcPts val="0"/>
              </a:spcAft>
              <a:buClr>
                <a:schemeClr val="lt1"/>
              </a:buClr>
              <a:buSzPts val="5000"/>
              <a:buNone/>
              <a:defRPr sz="6667" b="1">
                <a:solidFill>
                  <a:schemeClr val="accent5"/>
                </a:solidFill>
                <a:effectLst>
                  <a:outerShdw blurRad="50800" dist="38100" dir="2700000" algn="tl" rotWithShape="0">
                    <a:prstClr val="black">
                      <a:alpha val="40000"/>
                    </a:prstClr>
                  </a:outerShdw>
                </a:effectLst>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D50C1BB8-8650-1659-3E17-4351431C1BD7}"/>
              </a:ext>
            </a:extLst>
          </p:cNvPr>
          <p:cNvPicPr preferRelativeResize="0"/>
          <p:nvPr userDrawn="1"/>
        </p:nvPicPr>
        <p:blipFill>
          <a:blip r:embed="rId4"/>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2190864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Title, Subtitle, Text Texture">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415600" y="1625600"/>
            <a:ext cx="11370000" cy="5080000"/>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blipFill dpi="0" rotWithShape="1">
            <a:blip r:embed="rId2"/>
            <a:srcRect/>
            <a:tile tx="0" ty="0" sx="20000" sy="20000" flip="x"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ectangle 15">
            <a:extLst>
              <a:ext uri="{FF2B5EF4-FFF2-40B4-BE49-F238E27FC236}">
                <a16:creationId xmlns:a16="http://schemas.microsoft.com/office/drawing/2014/main" id="{8A6E41BD-1086-7D47-756E-18EF3824DCDC}"/>
              </a:ext>
            </a:extLst>
          </p:cNvPr>
          <p:cNvSpPr/>
          <p:nvPr userDrawn="1"/>
        </p:nvSpPr>
        <p:spPr>
          <a:xfrm>
            <a:off x="0" y="1011063"/>
            <a:ext cx="12192000" cy="487680"/>
          </a:xfrm>
          <a:prstGeom prst="rect">
            <a:avLst/>
          </a:prstGeom>
          <a:blipFill>
            <a:blip r:embed="rId3"/>
            <a:tile tx="0" ty="0" sx="20000" sy="2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2" name="Google Shape;71;p15">
            <a:extLst>
              <a:ext uri="{FF2B5EF4-FFF2-40B4-BE49-F238E27FC236}">
                <a16:creationId xmlns:a16="http://schemas.microsoft.com/office/drawing/2014/main" id="{D27AD804-331D-C300-08F6-8B8D44D3D3B8}"/>
              </a:ext>
            </a:extLst>
          </p:cNvPr>
          <p:cNvPicPr preferRelativeResize="0"/>
          <p:nvPr userDrawn="1"/>
        </p:nvPicPr>
        <p:blipFill>
          <a:blip r:embed="rId4"/>
          <a:srcRect/>
          <a:stretch/>
        </p:blipFill>
        <p:spPr>
          <a:xfrm>
            <a:off x="10800047" y="404165"/>
            <a:ext cx="1228163" cy="969955"/>
          </a:xfrm>
          <a:prstGeom prst="rect">
            <a:avLst/>
          </a:prstGeom>
          <a:noFill/>
          <a:ln>
            <a:noFill/>
          </a:ln>
        </p:spPr>
      </p:pic>
      <p:sp>
        <p:nvSpPr>
          <p:cNvPr id="3" name="Google Shape;65;p14">
            <a:extLst>
              <a:ext uri="{FF2B5EF4-FFF2-40B4-BE49-F238E27FC236}">
                <a16:creationId xmlns:a16="http://schemas.microsoft.com/office/drawing/2014/main" id="{41DA093C-CF4E-27EB-099B-9FEB2A7B6E65}"/>
              </a:ext>
            </a:extLst>
          </p:cNvPr>
          <p:cNvSpPr txBox="1">
            <a:spLocks noGrp="1"/>
          </p:cNvSpPr>
          <p:nvPr>
            <p:ph type="subTitle" idx="13"/>
          </p:nvPr>
        </p:nvSpPr>
        <p:spPr>
          <a:xfrm>
            <a:off x="0" y="1006400"/>
            <a:ext cx="11776400" cy="487680"/>
          </a:xfrm>
          <a:prstGeom prst="rect">
            <a:avLst/>
          </a:prstGeom>
          <a:noFill/>
        </p:spPr>
        <p:txBody>
          <a:bodyPr spcFirstLastPara="1" wrap="square" lIns="182875" tIns="182875" rIns="182875" bIns="182875" anchor="ctr" anchorCtr="0">
            <a:noAutofit/>
          </a:bodyPr>
          <a:lstStyle>
            <a:lvl1pPr lvl="0" algn="l">
              <a:spcBef>
                <a:spcPts val="0"/>
              </a:spcBef>
              <a:spcAft>
                <a:spcPts val="0"/>
              </a:spcAft>
              <a:buSzPts val="2000"/>
              <a:buNone/>
              <a:defRPr sz="2667">
                <a:solidFill>
                  <a:schemeClr val="bg2"/>
                </a:solidFill>
              </a:defRPr>
            </a:lvl1pPr>
            <a:lvl2pPr lvl="1">
              <a:spcBef>
                <a:spcPts val="0"/>
              </a:spcBef>
              <a:spcAft>
                <a:spcPts val="0"/>
              </a:spcAft>
              <a:buSzPts val="1700"/>
              <a:buNone/>
              <a:defRPr/>
            </a:lvl2pPr>
            <a:lvl3pPr lvl="2">
              <a:spcBef>
                <a:spcPts val="0"/>
              </a:spcBef>
              <a:spcAft>
                <a:spcPts val="0"/>
              </a:spcAft>
              <a:buSzPts val="1700"/>
              <a:buNone/>
              <a:defRPr/>
            </a:lvl3pPr>
            <a:lvl4pPr lvl="3">
              <a:spcBef>
                <a:spcPts val="0"/>
              </a:spcBef>
              <a:spcAft>
                <a:spcPts val="0"/>
              </a:spcAft>
              <a:buSzPts val="1700"/>
              <a:buNone/>
              <a:defRPr/>
            </a:lvl4pPr>
            <a:lvl5pPr lvl="4">
              <a:spcBef>
                <a:spcPts val="0"/>
              </a:spcBef>
              <a:spcAft>
                <a:spcPts val="0"/>
              </a:spcAft>
              <a:buSzPts val="1700"/>
              <a:buNone/>
              <a:defRPr/>
            </a:lvl5pPr>
            <a:lvl6pPr lvl="5">
              <a:spcBef>
                <a:spcPts val="0"/>
              </a:spcBef>
              <a:spcAft>
                <a:spcPts val="0"/>
              </a:spcAft>
              <a:buSzPts val="1700"/>
              <a:buNone/>
              <a:defRPr/>
            </a:lvl6pPr>
            <a:lvl7pPr lvl="6">
              <a:spcBef>
                <a:spcPts val="0"/>
              </a:spcBef>
              <a:spcAft>
                <a:spcPts val="0"/>
              </a:spcAft>
              <a:buSzPts val="1700"/>
              <a:buNone/>
              <a:defRPr/>
            </a:lvl7pPr>
            <a:lvl8pPr lvl="7">
              <a:spcBef>
                <a:spcPts val="0"/>
              </a:spcBef>
              <a:spcAft>
                <a:spcPts val="0"/>
              </a:spcAft>
              <a:buSzPts val="1700"/>
              <a:buNone/>
              <a:defRPr/>
            </a:lvl8pPr>
            <a:lvl9pPr lvl="8">
              <a:spcBef>
                <a:spcPts val="0"/>
              </a:spcBef>
              <a:spcAft>
                <a:spcPts val="0"/>
              </a:spcAft>
              <a:buSzPts val="1700"/>
              <a:buNone/>
              <a:defRPr/>
            </a:lvl9pPr>
          </a:lstStyle>
          <a:p>
            <a:endParaRPr dirty="0"/>
          </a:p>
        </p:txBody>
      </p:sp>
      <p:sp>
        <p:nvSpPr>
          <p:cNvPr id="4" name="Title 5">
            <a:extLst>
              <a:ext uri="{FF2B5EF4-FFF2-40B4-BE49-F238E27FC236}">
                <a16:creationId xmlns:a16="http://schemas.microsoft.com/office/drawing/2014/main" id="{354C8151-E1ED-CFF6-D48E-A8FEB32CC6F4}"/>
              </a:ext>
            </a:extLst>
          </p:cNvPr>
          <p:cNvSpPr>
            <a:spLocks noGrp="1"/>
          </p:cNvSpPr>
          <p:nvPr>
            <p:ph type="title"/>
          </p:nvPr>
        </p:nvSpPr>
        <p:spPr>
          <a:xfrm>
            <a:off x="0" y="182880"/>
            <a:ext cx="11776400" cy="731600"/>
          </a:xfrm>
          <a:prstGeom prst="rect">
            <a:avLst/>
          </a:prstGeom>
          <a:noFill/>
        </p:spPr>
        <p:txBody>
          <a:bodyPr/>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4962870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1 1 1 1 1" preserve="1">
  <p:cSld name="Blue Texture Quote">
    <p:bg>
      <p:bgPr>
        <a:blipFill dpi="0" rotWithShape="1">
          <a:blip r:embed="rId2">
            <a:lum/>
          </a:blip>
          <a:srcRect/>
          <a:tile tx="0" ty="0" sx="100000" sy="100000" flip="x" algn="tl"/>
        </a:blipFill>
        <a:effectLst/>
      </p:bgPr>
    </p:bg>
    <p:spTree>
      <p:nvGrpSpPr>
        <p:cNvPr id="1" name="Shape 46"/>
        <p:cNvGrpSpPr/>
        <p:nvPr/>
      </p:nvGrpSpPr>
      <p:grpSpPr>
        <a:xfrm>
          <a:off x="0" y="0"/>
          <a:ext cx="0" cy="0"/>
          <a:chOff x="0" y="0"/>
          <a:chExt cx="0" cy="0"/>
        </a:xfrm>
      </p:grpSpPr>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48" name="Google Shape;48;p11"/>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49" name="Google Shape;49;p11"/>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a:spcBef>
                <a:spcPts val="0"/>
              </a:spcBef>
              <a:spcAft>
                <a:spcPts val="0"/>
              </a:spcAft>
              <a:buClr>
                <a:schemeClr val="dk2"/>
              </a:buClr>
              <a:buSzPts val="2500"/>
              <a:buNone/>
              <a:defRPr sz="3333">
                <a:solidFill>
                  <a:schemeClr val="accent6"/>
                </a:solidFill>
              </a:defRPr>
            </a:lvl1pPr>
            <a:lvl2pPr lvl="1" algn="ctr">
              <a:spcBef>
                <a:spcPts val="0"/>
              </a:spcBef>
              <a:spcAft>
                <a:spcPts val="0"/>
              </a:spcAft>
              <a:buClr>
                <a:schemeClr val="dk2"/>
              </a:buClr>
              <a:buSzPts val="2500"/>
              <a:buNone/>
              <a:defRPr sz="3333">
                <a:solidFill>
                  <a:schemeClr val="dk2"/>
                </a:solidFill>
              </a:defRPr>
            </a:lvl2pPr>
            <a:lvl3pPr lvl="2" algn="ctr">
              <a:spcBef>
                <a:spcPts val="0"/>
              </a:spcBef>
              <a:spcAft>
                <a:spcPts val="0"/>
              </a:spcAft>
              <a:buClr>
                <a:schemeClr val="dk2"/>
              </a:buClr>
              <a:buSzPts val="2500"/>
              <a:buNone/>
              <a:defRPr sz="3333">
                <a:solidFill>
                  <a:schemeClr val="dk2"/>
                </a:solidFill>
              </a:defRPr>
            </a:lvl3pPr>
            <a:lvl4pPr lvl="3" algn="ctr">
              <a:spcBef>
                <a:spcPts val="0"/>
              </a:spcBef>
              <a:spcAft>
                <a:spcPts val="0"/>
              </a:spcAft>
              <a:buClr>
                <a:schemeClr val="dk2"/>
              </a:buClr>
              <a:buSzPts val="2500"/>
              <a:buNone/>
              <a:defRPr sz="3333">
                <a:solidFill>
                  <a:schemeClr val="dk2"/>
                </a:solidFill>
              </a:defRPr>
            </a:lvl4pPr>
            <a:lvl5pPr lvl="4" algn="ctr">
              <a:spcBef>
                <a:spcPts val="0"/>
              </a:spcBef>
              <a:spcAft>
                <a:spcPts val="0"/>
              </a:spcAft>
              <a:buClr>
                <a:schemeClr val="dk2"/>
              </a:buClr>
              <a:buSzPts val="2500"/>
              <a:buNone/>
              <a:defRPr sz="3333">
                <a:solidFill>
                  <a:schemeClr val="dk2"/>
                </a:solidFill>
              </a:defRPr>
            </a:lvl5pPr>
            <a:lvl6pPr lvl="5" algn="ctr">
              <a:spcBef>
                <a:spcPts val="0"/>
              </a:spcBef>
              <a:spcAft>
                <a:spcPts val="0"/>
              </a:spcAft>
              <a:buClr>
                <a:schemeClr val="dk2"/>
              </a:buClr>
              <a:buSzPts val="2500"/>
              <a:buNone/>
              <a:defRPr sz="3333">
                <a:solidFill>
                  <a:schemeClr val="dk2"/>
                </a:solidFill>
              </a:defRPr>
            </a:lvl6pPr>
            <a:lvl7pPr lvl="6" algn="ctr">
              <a:spcBef>
                <a:spcPts val="0"/>
              </a:spcBef>
              <a:spcAft>
                <a:spcPts val="0"/>
              </a:spcAft>
              <a:buClr>
                <a:schemeClr val="dk2"/>
              </a:buClr>
              <a:buSzPts val="2500"/>
              <a:buNone/>
              <a:defRPr sz="3333">
                <a:solidFill>
                  <a:schemeClr val="dk2"/>
                </a:solidFill>
              </a:defRPr>
            </a:lvl7pPr>
            <a:lvl8pPr lvl="7" algn="ctr">
              <a:spcBef>
                <a:spcPts val="0"/>
              </a:spcBef>
              <a:spcAft>
                <a:spcPts val="0"/>
              </a:spcAft>
              <a:buClr>
                <a:schemeClr val="dk2"/>
              </a:buClr>
              <a:buSzPts val="2500"/>
              <a:buNone/>
              <a:defRPr sz="3333">
                <a:solidFill>
                  <a:schemeClr val="dk2"/>
                </a:solidFill>
              </a:defRPr>
            </a:lvl8pPr>
            <a:lvl9pPr lvl="8" algn="ctr">
              <a:spcBef>
                <a:spcPts val="0"/>
              </a:spcBef>
              <a:spcAft>
                <a:spcPts val="0"/>
              </a:spcAft>
              <a:buClr>
                <a:schemeClr val="dk2"/>
              </a:buClr>
              <a:buSzPts val="2500"/>
              <a:buNone/>
              <a:defRPr sz="3333">
                <a:solidFill>
                  <a:schemeClr val="dk2"/>
                </a:solidFill>
              </a:defRPr>
            </a:lvl9pPr>
          </a:lstStyle>
          <a:p>
            <a:endParaRPr dirty="0"/>
          </a:p>
        </p:txBody>
      </p:sp>
      <p:pic>
        <p:nvPicPr>
          <p:cNvPr id="2" name="Google Shape;50;p11">
            <a:extLst>
              <a:ext uri="{FF2B5EF4-FFF2-40B4-BE49-F238E27FC236}">
                <a16:creationId xmlns:a16="http://schemas.microsoft.com/office/drawing/2014/main" id="{50DBF069-14FC-9D9F-8778-C8ADA1631913}"/>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4778832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1 1 1 1 1" preserve="1">
  <p:cSld name="Light Blue Quote">
    <p:bg>
      <p:bgPr>
        <a:solidFill>
          <a:schemeClr val="accent1"/>
        </a:solidFill>
        <a:effectLst/>
      </p:bgPr>
    </p:bg>
    <p:spTree>
      <p:nvGrpSpPr>
        <p:cNvPr id="1" name="Shape 46"/>
        <p:cNvGrpSpPr/>
        <p:nvPr/>
      </p:nvGrpSpPr>
      <p:grpSpPr>
        <a:xfrm>
          <a:off x="0" y="0"/>
          <a:ext cx="0" cy="0"/>
          <a:chOff x="0" y="0"/>
          <a:chExt cx="0" cy="0"/>
        </a:xfrm>
      </p:grpSpPr>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48" name="Google Shape;48;p11"/>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49" name="Google Shape;49;p11"/>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a:spcBef>
                <a:spcPts val="0"/>
              </a:spcBef>
              <a:spcAft>
                <a:spcPts val="0"/>
              </a:spcAft>
              <a:buClr>
                <a:schemeClr val="dk2"/>
              </a:buClr>
              <a:buSzPts val="2500"/>
              <a:buNone/>
              <a:defRPr sz="3333">
                <a:solidFill>
                  <a:schemeClr val="accent6"/>
                </a:solidFill>
              </a:defRPr>
            </a:lvl1pPr>
            <a:lvl2pPr lvl="1" algn="ctr">
              <a:spcBef>
                <a:spcPts val="0"/>
              </a:spcBef>
              <a:spcAft>
                <a:spcPts val="0"/>
              </a:spcAft>
              <a:buClr>
                <a:schemeClr val="dk2"/>
              </a:buClr>
              <a:buSzPts val="2500"/>
              <a:buNone/>
              <a:defRPr sz="3333">
                <a:solidFill>
                  <a:schemeClr val="dk2"/>
                </a:solidFill>
              </a:defRPr>
            </a:lvl2pPr>
            <a:lvl3pPr lvl="2" algn="ctr">
              <a:spcBef>
                <a:spcPts val="0"/>
              </a:spcBef>
              <a:spcAft>
                <a:spcPts val="0"/>
              </a:spcAft>
              <a:buClr>
                <a:schemeClr val="dk2"/>
              </a:buClr>
              <a:buSzPts val="2500"/>
              <a:buNone/>
              <a:defRPr sz="3333">
                <a:solidFill>
                  <a:schemeClr val="dk2"/>
                </a:solidFill>
              </a:defRPr>
            </a:lvl3pPr>
            <a:lvl4pPr lvl="3" algn="ctr">
              <a:spcBef>
                <a:spcPts val="0"/>
              </a:spcBef>
              <a:spcAft>
                <a:spcPts val="0"/>
              </a:spcAft>
              <a:buClr>
                <a:schemeClr val="dk2"/>
              </a:buClr>
              <a:buSzPts val="2500"/>
              <a:buNone/>
              <a:defRPr sz="3333">
                <a:solidFill>
                  <a:schemeClr val="dk2"/>
                </a:solidFill>
              </a:defRPr>
            </a:lvl4pPr>
            <a:lvl5pPr lvl="4" algn="ctr">
              <a:spcBef>
                <a:spcPts val="0"/>
              </a:spcBef>
              <a:spcAft>
                <a:spcPts val="0"/>
              </a:spcAft>
              <a:buClr>
                <a:schemeClr val="dk2"/>
              </a:buClr>
              <a:buSzPts val="2500"/>
              <a:buNone/>
              <a:defRPr sz="3333">
                <a:solidFill>
                  <a:schemeClr val="dk2"/>
                </a:solidFill>
              </a:defRPr>
            </a:lvl5pPr>
            <a:lvl6pPr lvl="5" algn="ctr">
              <a:spcBef>
                <a:spcPts val="0"/>
              </a:spcBef>
              <a:spcAft>
                <a:spcPts val="0"/>
              </a:spcAft>
              <a:buClr>
                <a:schemeClr val="dk2"/>
              </a:buClr>
              <a:buSzPts val="2500"/>
              <a:buNone/>
              <a:defRPr sz="3333">
                <a:solidFill>
                  <a:schemeClr val="dk2"/>
                </a:solidFill>
              </a:defRPr>
            </a:lvl6pPr>
            <a:lvl7pPr lvl="6" algn="ctr">
              <a:spcBef>
                <a:spcPts val="0"/>
              </a:spcBef>
              <a:spcAft>
                <a:spcPts val="0"/>
              </a:spcAft>
              <a:buClr>
                <a:schemeClr val="dk2"/>
              </a:buClr>
              <a:buSzPts val="2500"/>
              <a:buNone/>
              <a:defRPr sz="3333">
                <a:solidFill>
                  <a:schemeClr val="dk2"/>
                </a:solidFill>
              </a:defRPr>
            </a:lvl7pPr>
            <a:lvl8pPr lvl="7" algn="ctr">
              <a:spcBef>
                <a:spcPts val="0"/>
              </a:spcBef>
              <a:spcAft>
                <a:spcPts val="0"/>
              </a:spcAft>
              <a:buClr>
                <a:schemeClr val="dk2"/>
              </a:buClr>
              <a:buSzPts val="2500"/>
              <a:buNone/>
              <a:defRPr sz="3333">
                <a:solidFill>
                  <a:schemeClr val="dk2"/>
                </a:solidFill>
              </a:defRPr>
            </a:lvl8pPr>
            <a:lvl9pPr lvl="8" algn="ctr">
              <a:spcBef>
                <a:spcPts val="0"/>
              </a:spcBef>
              <a:spcAft>
                <a:spcPts val="0"/>
              </a:spcAft>
              <a:buClr>
                <a:schemeClr val="dk2"/>
              </a:buClr>
              <a:buSzPts val="2500"/>
              <a:buNone/>
              <a:defRPr sz="3333">
                <a:solidFill>
                  <a:schemeClr val="dk2"/>
                </a:solidFill>
              </a:defRPr>
            </a:lvl9pPr>
          </a:lstStyle>
          <a:p>
            <a:endParaRPr dirty="0"/>
          </a:p>
        </p:txBody>
      </p:sp>
      <p:pic>
        <p:nvPicPr>
          <p:cNvPr id="2" name="Google Shape;50;p11">
            <a:extLst>
              <a:ext uri="{FF2B5EF4-FFF2-40B4-BE49-F238E27FC236}">
                <a16:creationId xmlns:a16="http://schemas.microsoft.com/office/drawing/2014/main" id="{590B7EDB-0C46-74EC-BCDB-DC71629A1D24}"/>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7190268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1 1 1 1 1 1" preserve="1">
  <p:cSld name="Green Texture Quote">
    <p:bg>
      <p:bgPr>
        <a:blipFill dpi="0" rotWithShape="1">
          <a:blip r:embed="rId2">
            <a:lum/>
          </a:blip>
          <a:srcRect/>
          <a:tile tx="0" ty="0" sx="100000" sy="100000" flip="none" algn="tl"/>
        </a:blipFill>
        <a:effectLst/>
      </p:bgPr>
    </p:bg>
    <p:spTree>
      <p:nvGrpSpPr>
        <p:cNvPr id="1" name="Shape 51"/>
        <p:cNvGrpSpPr/>
        <p:nvPr/>
      </p:nvGrpSpPr>
      <p:grpSpPr>
        <a:xfrm>
          <a:off x="0" y="0"/>
          <a:ext cx="0" cy="0"/>
          <a:chOff x="0" y="0"/>
          <a:chExt cx="0" cy="0"/>
        </a:xfrm>
      </p:grpSpPr>
      <p:sp>
        <p:nvSpPr>
          <p:cNvPr id="52" name="Google Shape;52;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3" name="Google Shape;53;p12"/>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4" name="Google Shape;54;p12"/>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Clr>
                <a:schemeClr val="lt2"/>
              </a:buClr>
              <a:buSzPts val="2500"/>
              <a:buNone/>
              <a:defRPr sz="3333">
                <a:solidFill>
                  <a:schemeClr val="accent6"/>
                </a:solidFill>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endParaRPr dirty="0"/>
          </a:p>
        </p:txBody>
      </p:sp>
      <p:pic>
        <p:nvPicPr>
          <p:cNvPr id="3" name="Google Shape;50;p11">
            <a:extLst>
              <a:ext uri="{FF2B5EF4-FFF2-40B4-BE49-F238E27FC236}">
                <a16:creationId xmlns:a16="http://schemas.microsoft.com/office/drawing/2014/main" id="{8D7C9EF4-06FE-CD25-736F-E21E9E59154E}"/>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1316075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1 1 1 1 1 1" preserve="1">
  <p:cSld name="Light Green Quote">
    <p:bg>
      <p:bgPr>
        <a:solidFill>
          <a:schemeClr val="accent2"/>
        </a:solidFill>
        <a:effectLst/>
      </p:bgPr>
    </p:bg>
    <p:spTree>
      <p:nvGrpSpPr>
        <p:cNvPr id="1" name="Shape 51"/>
        <p:cNvGrpSpPr/>
        <p:nvPr/>
      </p:nvGrpSpPr>
      <p:grpSpPr>
        <a:xfrm>
          <a:off x="0" y="0"/>
          <a:ext cx="0" cy="0"/>
          <a:chOff x="0" y="0"/>
          <a:chExt cx="0" cy="0"/>
        </a:xfrm>
      </p:grpSpPr>
      <p:sp>
        <p:nvSpPr>
          <p:cNvPr id="52" name="Google Shape;52;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3" name="Google Shape;53;p12"/>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4" name="Google Shape;54;p12"/>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Clr>
                <a:schemeClr val="lt2"/>
              </a:buClr>
              <a:buSzPts val="2500"/>
              <a:buNone/>
              <a:defRPr sz="3333">
                <a:solidFill>
                  <a:schemeClr val="accent6"/>
                </a:solidFill>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endParaRPr dirty="0"/>
          </a:p>
        </p:txBody>
      </p:sp>
      <p:pic>
        <p:nvPicPr>
          <p:cNvPr id="3" name="Google Shape;50;p11">
            <a:extLst>
              <a:ext uri="{FF2B5EF4-FFF2-40B4-BE49-F238E27FC236}">
                <a16:creationId xmlns:a16="http://schemas.microsoft.com/office/drawing/2014/main" id="{7E6632FE-E43C-819B-4FE5-F65D873A6E59}"/>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320692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1 1 1 1 1 1 1" preserve="1">
  <p:cSld name="Yellow Texture Quote">
    <p:bg>
      <p:bgPr>
        <a:blipFill dpi="0" rotWithShape="1">
          <a:blip r:embed="rId2">
            <a:lum/>
          </a:blip>
          <a:srcRect/>
          <a:tile tx="0" ty="0" sx="100000" sy="100000" flip="none" algn="tl"/>
        </a:blip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8" name="Google Shape;58;p13"/>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9" name="Google Shape;59;p13"/>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dirty="0"/>
          </a:p>
        </p:txBody>
      </p:sp>
      <p:pic>
        <p:nvPicPr>
          <p:cNvPr id="3" name="Google Shape;50;p11">
            <a:extLst>
              <a:ext uri="{FF2B5EF4-FFF2-40B4-BE49-F238E27FC236}">
                <a16:creationId xmlns:a16="http://schemas.microsoft.com/office/drawing/2014/main" id="{972AABDF-9A4F-1BB5-25F6-C7A9A9682A13}"/>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4892570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1 1 1 1 1 1 1" preserve="1">
  <p:cSld name="Light Yellow Quote">
    <p:bg>
      <p:bgPr>
        <a:solidFill>
          <a:schemeClr val="accent4"/>
        </a:solid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8" name="Google Shape;58;p13"/>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9" name="Google Shape;59;p13"/>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dirty="0"/>
          </a:p>
        </p:txBody>
      </p:sp>
      <p:pic>
        <p:nvPicPr>
          <p:cNvPr id="3" name="Google Shape;50;p11">
            <a:extLst>
              <a:ext uri="{FF2B5EF4-FFF2-40B4-BE49-F238E27FC236}">
                <a16:creationId xmlns:a16="http://schemas.microsoft.com/office/drawing/2014/main" id="{C4365836-0C27-2D57-BD00-9E06F4288D43}"/>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3340009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1 1 1 1 1 1 1" preserve="1">
  <p:cSld name="Gray Texture Quote">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tile tx="0" ty="0" sx="100000" sy="100000" flip="none" algn="tl"/>
        </a:blip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8" name="Google Shape;58;p13"/>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9" name="Google Shape;59;p13"/>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SzPts val="2500"/>
              <a:buNone/>
              <a:defRPr sz="3333">
                <a:solidFill>
                  <a:schemeClr val="accent6"/>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dirty="0"/>
          </a:p>
        </p:txBody>
      </p:sp>
      <p:pic>
        <p:nvPicPr>
          <p:cNvPr id="3" name="Google Shape;50;p11">
            <a:extLst>
              <a:ext uri="{FF2B5EF4-FFF2-40B4-BE49-F238E27FC236}">
                <a16:creationId xmlns:a16="http://schemas.microsoft.com/office/drawing/2014/main" id="{3F2E1E93-EB75-5D5F-1357-7B4DC8E72425}"/>
              </a:ext>
            </a:extLst>
          </p:cNvPr>
          <p:cNvPicPr preferRelativeResize="0"/>
          <p:nvPr userDrawn="1"/>
        </p:nvPicPr>
        <p:blipFill>
          <a:blip r:embed="rId4"/>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4041228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1 1 1 1 1 1 1" preserve="1">
  <p:cSld name="Light Gray Quote">
    <p:bg>
      <p:bgPr>
        <a:solidFill>
          <a:schemeClr val="accent3"/>
        </a:solid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8" name="Google Shape;58;p13"/>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9" name="Google Shape;59;p13"/>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SzPts val="2500"/>
              <a:buNone/>
              <a:defRPr sz="3333">
                <a:solidFill>
                  <a:schemeClr val="accent6"/>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dirty="0"/>
          </a:p>
        </p:txBody>
      </p:sp>
      <p:pic>
        <p:nvPicPr>
          <p:cNvPr id="3" name="Google Shape;50;p11">
            <a:extLst>
              <a:ext uri="{FF2B5EF4-FFF2-40B4-BE49-F238E27FC236}">
                <a16:creationId xmlns:a16="http://schemas.microsoft.com/office/drawing/2014/main" id="{3E4AB573-F02B-0071-3A33-34736EC2E107}"/>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8470310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ESE Logo">
    <p:bg>
      <p:bgPr>
        <a:solidFill>
          <a:schemeClr val="tx1"/>
        </a:solidFill>
        <a:effectLst/>
      </p:bgPr>
    </p:bg>
    <p:spTree>
      <p:nvGrpSpPr>
        <p:cNvPr id="1" name=""/>
        <p:cNvGrpSpPr/>
        <p:nvPr/>
      </p:nvGrpSpPr>
      <p:grpSpPr>
        <a:xfrm>
          <a:off x="0" y="0"/>
          <a:ext cx="0" cy="0"/>
          <a:chOff x="0" y="0"/>
          <a:chExt cx="0" cy="0"/>
        </a:xfrm>
      </p:grpSpPr>
      <p:pic>
        <p:nvPicPr>
          <p:cNvPr id="5" name="Picture 4" descr="White logo for the Division of Elementary &amp; Secondary Education">
            <a:extLst>
              <a:ext uri="{FF2B5EF4-FFF2-40B4-BE49-F238E27FC236}">
                <a16:creationId xmlns:a16="http://schemas.microsoft.com/office/drawing/2014/main" id="{C12633EB-509A-5F6D-91D9-86B1B7D3A952}"/>
              </a:ext>
            </a:extLst>
          </p:cNvPr>
          <p:cNvPicPr>
            <a:picLocks noChangeAspect="1"/>
          </p:cNvPicPr>
          <p:nvPr userDrawn="1"/>
        </p:nvPicPr>
        <p:blipFill>
          <a:blip r:embed="rId2"/>
          <a:stretch>
            <a:fillRect/>
          </a:stretch>
        </p:blipFill>
        <p:spPr>
          <a:xfrm>
            <a:off x="3410054" y="2754140"/>
            <a:ext cx="5371892" cy="1349721"/>
          </a:xfrm>
          <a:prstGeom prst="rect">
            <a:avLst/>
          </a:prstGeom>
        </p:spPr>
      </p:pic>
      <p:sp>
        <p:nvSpPr>
          <p:cNvPr id="6" name="Google Shape;57;p13">
            <a:extLst>
              <a:ext uri="{FF2B5EF4-FFF2-40B4-BE49-F238E27FC236}">
                <a16:creationId xmlns:a16="http://schemas.microsoft.com/office/drawing/2014/main" id="{9E06792B-8354-2C19-B8D3-03CFDCFC87B8}"/>
              </a:ext>
            </a:extLst>
          </p:cNvPr>
          <p:cNvSpPr txBox="1">
            <a:spLocks noGrp="1"/>
          </p:cNvSpPr>
          <p:nvPr>
            <p:ph type="sldNum" idx="12"/>
          </p:nvPr>
        </p:nvSpPr>
        <p:spPr>
          <a:xfrm>
            <a:off x="11296611" y="6207791"/>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955555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DE Logo">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2633EB-509A-5F6D-91D9-86B1B7D3A952}"/>
              </a:ext>
            </a:extLst>
          </p:cNvPr>
          <p:cNvPicPr>
            <a:picLocks noChangeAspect="1"/>
          </p:cNvPicPr>
          <p:nvPr userDrawn="1"/>
        </p:nvPicPr>
        <p:blipFill>
          <a:blip r:embed="rId2"/>
          <a:srcRect/>
          <a:stretch/>
        </p:blipFill>
        <p:spPr>
          <a:xfrm>
            <a:off x="5421140" y="2754140"/>
            <a:ext cx="1349721" cy="1349721"/>
          </a:xfrm>
          <a:prstGeom prst="rect">
            <a:avLst/>
          </a:prstGeom>
        </p:spPr>
      </p:pic>
      <p:sp>
        <p:nvSpPr>
          <p:cNvPr id="6" name="Google Shape;57;p13">
            <a:extLst>
              <a:ext uri="{FF2B5EF4-FFF2-40B4-BE49-F238E27FC236}">
                <a16:creationId xmlns:a16="http://schemas.microsoft.com/office/drawing/2014/main" id="{9E06792B-8354-2C19-B8D3-03CFDCFC87B8}"/>
              </a:ext>
            </a:extLst>
          </p:cNvPr>
          <p:cNvSpPr txBox="1">
            <a:spLocks noGrp="1"/>
          </p:cNvSpPr>
          <p:nvPr>
            <p:ph type="sldNum" idx="12"/>
          </p:nvPr>
        </p:nvSpPr>
        <p:spPr>
          <a:xfrm>
            <a:off x="11296611" y="6207791"/>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7822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ubtitle, Body 1" preserve="1" userDrawn="1">
  <p:cSld name="Title, Subtitle, Columns Texture">
    <p:spTree>
      <p:nvGrpSpPr>
        <p:cNvPr id="1" name="Shape 72"/>
        <p:cNvGrpSpPr/>
        <p:nvPr/>
      </p:nvGrpSpPr>
      <p:grpSpPr>
        <a:xfrm>
          <a:off x="0" y="0"/>
          <a:ext cx="0" cy="0"/>
          <a:chOff x="0" y="0"/>
          <a:chExt cx="0" cy="0"/>
        </a:xfrm>
      </p:grpSpPr>
      <p:sp>
        <p:nvSpPr>
          <p:cNvPr id="74" name="Google Shape;74;p16"/>
          <p:cNvSpPr txBox="1">
            <a:spLocks noGrp="1"/>
          </p:cNvSpPr>
          <p:nvPr>
            <p:ph type="body" idx="1"/>
          </p:nvPr>
        </p:nvSpPr>
        <p:spPr>
          <a:xfrm>
            <a:off x="415600" y="1625600"/>
            <a:ext cx="5680400" cy="5080000"/>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sp>
        <p:nvSpPr>
          <p:cNvPr id="75" name="Google Shape;75;p1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77" name="Google Shape;77;p16"/>
          <p:cNvSpPr txBox="1">
            <a:spLocks noGrp="1"/>
          </p:cNvSpPr>
          <p:nvPr>
            <p:ph type="body" idx="3"/>
          </p:nvPr>
        </p:nvSpPr>
        <p:spPr>
          <a:xfrm>
            <a:off x="6096000" y="1625600"/>
            <a:ext cx="5680400" cy="5080000"/>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sp>
        <p:nvSpPr>
          <p:cNvPr id="6" name="Rectangle 5">
            <a:extLst>
              <a:ext uri="{FF2B5EF4-FFF2-40B4-BE49-F238E27FC236}">
                <a16:creationId xmlns:a16="http://schemas.microsoft.com/office/drawing/2014/main" id="{3B4C082C-FC48-03A5-566D-E8EB2A291D17}"/>
              </a:ext>
            </a:extLst>
          </p:cNvPr>
          <p:cNvSpPr/>
          <p:nvPr userDrawn="1"/>
        </p:nvSpPr>
        <p:spPr>
          <a:xfrm>
            <a:off x="0" y="182960"/>
            <a:ext cx="12192000" cy="731520"/>
          </a:xfrm>
          <a:prstGeom prst="rect">
            <a:avLst/>
          </a:prstGeom>
          <a:blipFill dpi="0" rotWithShape="1">
            <a:blip r:embed="rId2"/>
            <a:srcRect/>
            <a:tile tx="0" ty="0" sx="20000" sy="20000" flip="x"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Rectangle 8">
            <a:extLst>
              <a:ext uri="{FF2B5EF4-FFF2-40B4-BE49-F238E27FC236}">
                <a16:creationId xmlns:a16="http://schemas.microsoft.com/office/drawing/2014/main" id="{1BEF9689-9720-1200-CDC4-152A69979A59}"/>
              </a:ext>
            </a:extLst>
          </p:cNvPr>
          <p:cNvSpPr/>
          <p:nvPr userDrawn="1"/>
        </p:nvSpPr>
        <p:spPr>
          <a:xfrm>
            <a:off x="0" y="1011063"/>
            <a:ext cx="12192000" cy="487680"/>
          </a:xfrm>
          <a:prstGeom prst="rect">
            <a:avLst/>
          </a:prstGeom>
          <a:blipFill dpi="0" rotWithShape="1">
            <a:blip r:embed="rId3"/>
            <a:srcRect/>
            <a:tile tx="0" ty="0" sx="20000" sy="2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Google Shape;65;p14">
            <a:extLst>
              <a:ext uri="{FF2B5EF4-FFF2-40B4-BE49-F238E27FC236}">
                <a16:creationId xmlns:a16="http://schemas.microsoft.com/office/drawing/2014/main" id="{2C68B8D9-B80E-7031-AF03-E8441798BBD7}"/>
              </a:ext>
            </a:extLst>
          </p:cNvPr>
          <p:cNvSpPr txBox="1">
            <a:spLocks noGrp="1"/>
          </p:cNvSpPr>
          <p:nvPr>
            <p:ph type="subTitle" idx="13"/>
          </p:nvPr>
        </p:nvSpPr>
        <p:spPr>
          <a:xfrm>
            <a:off x="0" y="1006400"/>
            <a:ext cx="11776400" cy="487680"/>
          </a:xfrm>
          <a:prstGeom prst="rect">
            <a:avLst/>
          </a:prstGeom>
          <a:noFill/>
        </p:spPr>
        <p:txBody>
          <a:bodyPr spcFirstLastPara="1" wrap="square" lIns="182875" tIns="182875" rIns="182875" bIns="182875" anchor="ctr" anchorCtr="0">
            <a:noAutofit/>
          </a:bodyPr>
          <a:lstStyle>
            <a:lvl1pPr lvl="0" algn="l">
              <a:spcBef>
                <a:spcPts val="0"/>
              </a:spcBef>
              <a:spcAft>
                <a:spcPts val="0"/>
              </a:spcAft>
              <a:buSzPts val="2000"/>
              <a:buNone/>
              <a:defRPr sz="2667">
                <a:solidFill>
                  <a:schemeClr val="bg2"/>
                </a:solidFill>
              </a:defRPr>
            </a:lvl1pPr>
            <a:lvl2pPr lvl="1">
              <a:spcBef>
                <a:spcPts val="0"/>
              </a:spcBef>
              <a:spcAft>
                <a:spcPts val="0"/>
              </a:spcAft>
              <a:buSzPts val="1700"/>
              <a:buNone/>
              <a:defRPr/>
            </a:lvl2pPr>
            <a:lvl3pPr lvl="2">
              <a:spcBef>
                <a:spcPts val="0"/>
              </a:spcBef>
              <a:spcAft>
                <a:spcPts val="0"/>
              </a:spcAft>
              <a:buSzPts val="1700"/>
              <a:buNone/>
              <a:defRPr/>
            </a:lvl3pPr>
            <a:lvl4pPr lvl="3">
              <a:spcBef>
                <a:spcPts val="0"/>
              </a:spcBef>
              <a:spcAft>
                <a:spcPts val="0"/>
              </a:spcAft>
              <a:buSzPts val="1700"/>
              <a:buNone/>
              <a:defRPr/>
            </a:lvl4pPr>
            <a:lvl5pPr lvl="4">
              <a:spcBef>
                <a:spcPts val="0"/>
              </a:spcBef>
              <a:spcAft>
                <a:spcPts val="0"/>
              </a:spcAft>
              <a:buSzPts val="1700"/>
              <a:buNone/>
              <a:defRPr/>
            </a:lvl5pPr>
            <a:lvl6pPr lvl="5">
              <a:spcBef>
                <a:spcPts val="0"/>
              </a:spcBef>
              <a:spcAft>
                <a:spcPts val="0"/>
              </a:spcAft>
              <a:buSzPts val="1700"/>
              <a:buNone/>
              <a:defRPr/>
            </a:lvl6pPr>
            <a:lvl7pPr lvl="6">
              <a:spcBef>
                <a:spcPts val="0"/>
              </a:spcBef>
              <a:spcAft>
                <a:spcPts val="0"/>
              </a:spcAft>
              <a:buSzPts val="1700"/>
              <a:buNone/>
              <a:defRPr/>
            </a:lvl7pPr>
            <a:lvl8pPr lvl="7">
              <a:spcBef>
                <a:spcPts val="0"/>
              </a:spcBef>
              <a:spcAft>
                <a:spcPts val="0"/>
              </a:spcAft>
              <a:buSzPts val="1700"/>
              <a:buNone/>
              <a:defRPr/>
            </a:lvl8pPr>
            <a:lvl9pPr lvl="8">
              <a:spcBef>
                <a:spcPts val="0"/>
              </a:spcBef>
              <a:spcAft>
                <a:spcPts val="0"/>
              </a:spcAft>
              <a:buSzPts val="1700"/>
              <a:buNone/>
              <a:defRPr/>
            </a:lvl9pPr>
          </a:lstStyle>
          <a:p>
            <a:endParaRPr dirty="0"/>
          </a:p>
        </p:txBody>
      </p:sp>
      <p:sp>
        <p:nvSpPr>
          <p:cNvPr id="13" name="Title 5">
            <a:extLst>
              <a:ext uri="{FF2B5EF4-FFF2-40B4-BE49-F238E27FC236}">
                <a16:creationId xmlns:a16="http://schemas.microsoft.com/office/drawing/2014/main" id="{E69B93B2-BF4B-61B9-9438-56B0193AD15A}"/>
              </a:ext>
            </a:extLst>
          </p:cNvPr>
          <p:cNvSpPr>
            <a:spLocks noGrp="1"/>
          </p:cNvSpPr>
          <p:nvPr>
            <p:ph type="title"/>
          </p:nvPr>
        </p:nvSpPr>
        <p:spPr>
          <a:xfrm>
            <a:off x="0" y="182880"/>
            <a:ext cx="11776400" cy="731600"/>
          </a:xfrm>
          <a:prstGeom prst="rect">
            <a:avLst/>
          </a:prstGeom>
          <a:noFill/>
        </p:spPr>
        <p:txBody>
          <a:bodyPr/>
          <a:lstStyle>
            <a:lvl1pPr algn="l">
              <a:defRPr>
                <a:solidFill>
                  <a:schemeClr val="bg1"/>
                </a:solidFill>
              </a:defRPr>
            </a:lvl1pPr>
          </a:lstStyle>
          <a:p>
            <a:r>
              <a:rPr lang="en-US" dirty="0"/>
              <a:t>Click to edit Master title style</a:t>
            </a:r>
          </a:p>
        </p:txBody>
      </p:sp>
      <p:pic>
        <p:nvPicPr>
          <p:cNvPr id="2" name="Google Shape;71;p15">
            <a:extLst>
              <a:ext uri="{FF2B5EF4-FFF2-40B4-BE49-F238E27FC236}">
                <a16:creationId xmlns:a16="http://schemas.microsoft.com/office/drawing/2014/main" id="{71FA73B8-3B07-FFF8-25E3-1625FF45EB1B}"/>
              </a:ext>
            </a:extLst>
          </p:cNvPr>
          <p:cNvPicPr preferRelativeResize="0"/>
          <p:nvPr userDrawn="1"/>
        </p:nvPicPr>
        <p:blipFill>
          <a:blip r:embed="rId4"/>
          <a:srcRect/>
          <a:stretch/>
        </p:blipFill>
        <p:spPr>
          <a:xfrm>
            <a:off x="10800047" y="404165"/>
            <a:ext cx="1228163" cy="969955"/>
          </a:xfrm>
          <a:prstGeom prst="rect">
            <a:avLst/>
          </a:prstGeom>
          <a:noFill/>
          <a:ln>
            <a:noFill/>
          </a:ln>
        </p:spPr>
      </p:pic>
    </p:spTree>
    <p:extLst>
      <p:ext uri="{BB962C8B-B14F-4D97-AF65-F5344CB8AC3E}">
        <p14:creationId xmlns:p14="http://schemas.microsoft.com/office/powerpoint/2010/main" val="815868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Section Header 2">
    <p:bg>
      <p:bgPr>
        <a:solidFill>
          <a:schemeClr val="accent4"/>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1C10CD-8205-284F-2921-9485E7A98F0D}"/>
              </a:ext>
            </a:extLst>
          </p:cNvPr>
          <p:cNvSpPr/>
          <p:nvPr/>
        </p:nvSpPr>
        <p:spPr>
          <a:xfrm>
            <a:off x="11250895" y="5791200"/>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bg2"/>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775DFD7E-DC78-4573-96D7-845D38E0273E}"/>
              </a:ext>
            </a:extLst>
          </p:cNvPr>
          <p:cNvSpPr/>
          <p:nvPr/>
        </p:nvSpPr>
        <p:spPr>
          <a:xfrm>
            <a:off x="685800" y="6141695"/>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bg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AFCC10B5-4890-B43F-DE24-5200F4E75EEB}"/>
              </a:ext>
            </a:extLst>
          </p:cNvPr>
          <p:cNvSpPr/>
          <p:nvPr/>
        </p:nvSpPr>
        <p:spPr>
          <a:xfrm>
            <a:off x="10998565" y="5873632"/>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bg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2D5586E6-D520-6A63-5060-BF06C136BEF5}"/>
              </a:ext>
            </a:extLst>
          </p:cNvPr>
          <p:cNvSpPr/>
          <p:nvPr/>
        </p:nvSpPr>
        <p:spPr>
          <a:xfrm>
            <a:off x="10976145" y="5873637"/>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09600" y="990600"/>
            <a:ext cx="10058400" cy="5029200"/>
          </a:xfrm>
        </p:spPr>
        <p:txBody>
          <a:bodyPr vert="horz" lIns="91440" tIns="45720" rIns="91440" bIns="45720" rtlCol="0" anchor="b">
            <a:noAutofit/>
          </a:bodyPr>
          <a:lstStyle>
            <a:lvl1pPr>
              <a:defRPr lang="en-US" sz="11000" dirty="0">
                <a:solidFill>
                  <a:schemeClr val="bg2"/>
                </a:solidFill>
              </a:defRPr>
            </a:lvl1pPr>
          </a:lstStyle>
          <a:p>
            <a:pPr lvl="0"/>
            <a:r>
              <a:rPr lang="en-US"/>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noAutofit/>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noAutofit/>
          </a:bodyPr>
          <a:lstStyle>
            <a:lvl1pPr>
              <a:defRPr>
                <a:solidFill>
                  <a:schemeClr val="bg1"/>
                </a:solidFill>
              </a:defRPr>
            </a:lvl1pPr>
          </a:lstStyle>
          <a:p>
            <a:fld id="{B2188889-44B4-42BD-84DC-2D1A93FD44C7}" type="datetime1">
              <a:rPr lang="en-US" smtClean="0"/>
              <a:t>7/16/26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noAutofit/>
          </a:bodyPr>
          <a:lstStyle>
            <a:lvl1pPr>
              <a:defRPr>
                <a:solidFill>
                  <a:schemeClr val="bg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6020242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0"/>
            <a:ext cx="6858000" cy="1111532"/>
          </a:xfrm>
        </p:spPr>
        <p:txBody>
          <a:bodyPr anchor="b">
            <a:noAutofit/>
          </a:body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65960"/>
            <a:ext cx="6858000" cy="420019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p:spPr>
        <p:txBody>
          <a:bodyPr>
            <a:noAutofit/>
          </a:bodyPr>
          <a:lstStyle/>
          <a:p>
            <a:r>
              <a:rPr lang="en-US"/>
              <a:t>Sample Footer Text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p:spPr>
        <p:txBody>
          <a:bodyPr>
            <a:noAutofit/>
          </a:bodyPr>
          <a:lstStyle/>
          <a:p>
            <a:fld id="{C1166B1E-1AFA-4A7F-9646-409FBAA0A887}" type="datetime1">
              <a:rPr lang="en-US" smtClean="0"/>
              <a:t>7/16/26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p:spPr>
        <p:txBody>
          <a:bodyPr>
            <a:noAutofit/>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a:blip r:embed="rId2">
              <a:alphaModFix amt="60000"/>
            </a:blip>
            <a:stretch>
              <a:fillRect/>
            </a:stretch>
          </a:blipFill>
        </p:spPr>
        <p:txBody>
          <a:bodyPr/>
          <a:lstStyle>
            <a:lvl1pPr marL="0" indent="0">
              <a:buNone/>
              <a:defRPr/>
            </a:lvl1pPr>
          </a:lstStyle>
          <a:p>
            <a:r>
              <a:rPr lang="en-US"/>
              <a:t>.</a:t>
            </a:r>
          </a:p>
        </p:txBody>
      </p:sp>
    </p:spTree>
    <p:extLst>
      <p:ext uri="{BB962C8B-B14F-4D97-AF65-F5344CB8AC3E}">
        <p14:creationId xmlns:p14="http://schemas.microsoft.com/office/powerpoint/2010/main" val="10534519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85800"/>
            <a:ext cx="10963655" cy="762001"/>
          </a:xfrm>
        </p:spPr>
        <p:txBody>
          <a:bodyPr anchor="b">
            <a:noAutofit/>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7" y="1828800"/>
            <a:ext cx="10963656" cy="4343400"/>
          </a:xfrm>
        </p:spPr>
        <p:txBody>
          <a:bodyPr>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noAutofit/>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noAutofit/>
          </a:bodyPr>
          <a:lstStyle/>
          <a:p>
            <a:fld id="{1AC2C24E-B95E-481D-968E-0BDCFC72F656}" type="datetime1">
              <a:rPr lang="en-US" smtClean="0"/>
              <a:t>7/16/26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6919185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ubtitle, Body" type="tx" preserve="1">
  <p:cSld name="Main Title, Subtitle">
    <p:bg>
      <p:bgPr>
        <a:blipFill dpi="0" rotWithShape="1">
          <a:blip r:embed="rId2">
            <a:lum/>
          </a:blip>
          <a:srcRect/>
          <a:stretch>
            <a:fillRect/>
          </a:stretch>
        </a:blipFill>
        <a:effectLst/>
      </p:bgPr>
    </p:bg>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
        <p:nvSpPr>
          <p:cNvPr id="64" name="Google Shape;64;p14"/>
          <p:cNvSpPr txBox="1">
            <a:spLocks noGrp="1"/>
          </p:cNvSpPr>
          <p:nvPr>
            <p:ph type="title"/>
          </p:nvPr>
        </p:nvSpPr>
        <p:spPr>
          <a:xfrm>
            <a:off x="536400" y="2488200"/>
            <a:ext cx="10972800" cy="914400"/>
          </a:xfrm>
          <a:prstGeom prst="rect">
            <a:avLst/>
          </a:prstGeom>
        </p:spPr>
        <p:txBody>
          <a:bodyPr spcFirstLastPara="1" wrap="square" lIns="182875" tIns="91425" rIns="182875" bIns="91425" anchor="ctr" anchorCtr="0">
            <a:noAutofit/>
          </a:bodyPr>
          <a:lstStyle>
            <a:lvl1pPr lvl="0" algn="ctr">
              <a:spcBef>
                <a:spcPts val="0"/>
              </a:spcBef>
              <a:spcAft>
                <a:spcPts val="0"/>
              </a:spcAft>
              <a:buClr>
                <a:schemeClr val="dk2"/>
              </a:buClr>
              <a:buSzPts val="3300"/>
              <a:buNone/>
              <a:defRPr sz="4667" b="1">
                <a:solidFill>
                  <a:schemeClr val="accent6"/>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dirty="0"/>
          </a:p>
        </p:txBody>
      </p:sp>
      <p:sp>
        <p:nvSpPr>
          <p:cNvPr id="65" name="Google Shape;65;p14"/>
          <p:cNvSpPr txBox="1">
            <a:spLocks noGrp="1"/>
          </p:cNvSpPr>
          <p:nvPr>
            <p:ph type="subTitle" idx="1"/>
          </p:nvPr>
        </p:nvSpPr>
        <p:spPr>
          <a:xfrm>
            <a:off x="536400" y="3402600"/>
            <a:ext cx="10972800" cy="609600"/>
          </a:xfrm>
          <a:prstGeom prst="rect">
            <a:avLst/>
          </a:prstGeom>
        </p:spPr>
        <p:txBody>
          <a:bodyPr spcFirstLastPara="1" wrap="square" lIns="182875" tIns="182875" rIns="182875" bIns="182875" anchor="ctr" anchorCtr="0">
            <a:noAutofit/>
          </a:bodyPr>
          <a:lstStyle>
            <a:lvl1pPr lvl="0" algn="ctr">
              <a:spcBef>
                <a:spcPts val="0"/>
              </a:spcBef>
              <a:spcAft>
                <a:spcPts val="0"/>
              </a:spcAft>
              <a:buSzPts val="2000"/>
              <a:buNone/>
              <a:defRPr sz="2667"/>
            </a:lvl1pPr>
            <a:lvl2pPr lvl="1">
              <a:spcBef>
                <a:spcPts val="0"/>
              </a:spcBef>
              <a:spcAft>
                <a:spcPts val="0"/>
              </a:spcAft>
              <a:buSzPts val="1700"/>
              <a:buNone/>
              <a:defRPr/>
            </a:lvl2pPr>
            <a:lvl3pPr lvl="2">
              <a:spcBef>
                <a:spcPts val="0"/>
              </a:spcBef>
              <a:spcAft>
                <a:spcPts val="0"/>
              </a:spcAft>
              <a:buSzPts val="1700"/>
              <a:buNone/>
              <a:defRPr/>
            </a:lvl3pPr>
            <a:lvl4pPr lvl="3">
              <a:spcBef>
                <a:spcPts val="0"/>
              </a:spcBef>
              <a:spcAft>
                <a:spcPts val="0"/>
              </a:spcAft>
              <a:buSzPts val="1700"/>
              <a:buNone/>
              <a:defRPr/>
            </a:lvl4pPr>
            <a:lvl5pPr lvl="4">
              <a:spcBef>
                <a:spcPts val="0"/>
              </a:spcBef>
              <a:spcAft>
                <a:spcPts val="0"/>
              </a:spcAft>
              <a:buSzPts val="1700"/>
              <a:buNone/>
              <a:defRPr/>
            </a:lvl5pPr>
            <a:lvl6pPr lvl="5">
              <a:spcBef>
                <a:spcPts val="0"/>
              </a:spcBef>
              <a:spcAft>
                <a:spcPts val="0"/>
              </a:spcAft>
              <a:buSzPts val="1700"/>
              <a:buNone/>
              <a:defRPr/>
            </a:lvl6pPr>
            <a:lvl7pPr lvl="6">
              <a:spcBef>
                <a:spcPts val="0"/>
              </a:spcBef>
              <a:spcAft>
                <a:spcPts val="0"/>
              </a:spcAft>
              <a:buSzPts val="1700"/>
              <a:buNone/>
              <a:defRPr/>
            </a:lvl7pPr>
            <a:lvl8pPr lvl="7">
              <a:spcBef>
                <a:spcPts val="0"/>
              </a:spcBef>
              <a:spcAft>
                <a:spcPts val="0"/>
              </a:spcAft>
              <a:buSzPts val="1700"/>
              <a:buNone/>
              <a:defRPr/>
            </a:lvl8pPr>
            <a:lvl9pPr lvl="8">
              <a:spcBef>
                <a:spcPts val="0"/>
              </a:spcBef>
              <a:spcAft>
                <a:spcPts val="0"/>
              </a:spcAft>
              <a:buSzPts val="1700"/>
              <a:buNone/>
              <a:defRPr/>
            </a:lvl9pPr>
          </a:lstStyle>
          <a:p>
            <a:endParaRPr dirty="0"/>
          </a:p>
        </p:txBody>
      </p:sp>
      <p:pic>
        <p:nvPicPr>
          <p:cNvPr id="2" name="Google Shape;63;p14">
            <a:extLst>
              <a:ext uri="{FF2B5EF4-FFF2-40B4-BE49-F238E27FC236}">
                <a16:creationId xmlns:a16="http://schemas.microsoft.com/office/drawing/2014/main" id="{B1C39066-845A-B0BA-F5A0-ACCBDCD750DD}"/>
              </a:ext>
            </a:extLst>
          </p:cNvPr>
          <p:cNvPicPr preferRelativeResize="0"/>
          <p:nvPr userDrawn="1"/>
        </p:nvPicPr>
        <p:blipFill>
          <a:blip r:embed="rId3"/>
          <a:srcRect/>
          <a:stretch/>
        </p:blipFill>
        <p:spPr>
          <a:xfrm>
            <a:off x="5329519" y="5538984"/>
            <a:ext cx="1532963" cy="1210674"/>
          </a:xfrm>
          <a:prstGeom prst="rect">
            <a:avLst/>
          </a:prstGeom>
          <a:noFill/>
          <a:ln>
            <a:noFill/>
          </a:ln>
        </p:spPr>
      </p:pic>
    </p:spTree>
    <p:extLst>
      <p:ext uri="{BB962C8B-B14F-4D97-AF65-F5344CB8AC3E}">
        <p14:creationId xmlns:p14="http://schemas.microsoft.com/office/powerpoint/2010/main" val="11777415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ubtitle, Body" type="tx" preserve="1">
  <p:cSld name="Main Title, Subtitle, White">
    <p:bg>
      <p:bgPr>
        <a:blipFill dpi="0" rotWithShape="1">
          <a:blip r:embed="rId2">
            <a:lum/>
          </a:blip>
          <a:srcRect/>
          <a:stretch>
            <a:fillRect/>
          </a:stretch>
        </a:blipFill>
        <a:effectLst/>
      </p:bgPr>
    </p:bg>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
        <p:nvSpPr>
          <p:cNvPr id="64" name="Google Shape;64;p14"/>
          <p:cNvSpPr txBox="1">
            <a:spLocks noGrp="1"/>
          </p:cNvSpPr>
          <p:nvPr>
            <p:ph type="title"/>
          </p:nvPr>
        </p:nvSpPr>
        <p:spPr>
          <a:xfrm>
            <a:off x="536400" y="2488200"/>
            <a:ext cx="10972800" cy="914400"/>
          </a:xfrm>
          <a:prstGeom prst="rect">
            <a:avLst/>
          </a:prstGeom>
        </p:spPr>
        <p:txBody>
          <a:bodyPr spcFirstLastPara="1" wrap="square" lIns="182875" tIns="91425" rIns="182875" bIns="91425" anchor="ctr" anchorCtr="0">
            <a:noAutofit/>
          </a:bodyPr>
          <a:lstStyle>
            <a:lvl1pPr lvl="0" algn="ctr">
              <a:spcBef>
                <a:spcPts val="0"/>
              </a:spcBef>
              <a:spcAft>
                <a:spcPts val="0"/>
              </a:spcAft>
              <a:buClr>
                <a:schemeClr val="dk2"/>
              </a:buClr>
              <a:buSzPts val="3300"/>
              <a:buNone/>
              <a:defRPr sz="4667" b="1">
                <a:solidFill>
                  <a:schemeClr val="accent6"/>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dirty="0"/>
          </a:p>
        </p:txBody>
      </p:sp>
      <p:sp>
        <p:nvSpPr>
          <p:cNvPr id="65" name="Google Shape;65;p14"/>
          <p:cNvSpPr txBox="1">
            <a:spLocks noGrp="1"/>
          </p:cNvSpPr>
          <p:nvPr>
            <p:ph type="subTitle" idx="1"/>
          </p:nvPr>
        </p:nvSpPr>
        <p:spPr>
          <a:xfrm>
            <a:off x="536400" y="3402600"/>
            <a:ext cx="10972800" cy="609600"/>
          </a:xfrm>
          <a:prstGeom prst="rect">
            <a:avLst/>
          </a:prstGeom>
        </p:spPr>
        <p:txBody>
          <a:bodyPr spcFirstLastPara="1" wrap="square" lIns="182875" tIns="182875" rIns="182875" bIns="182875" anchor="ctr" anchorCtr="0">
            <a:noAutofit/>
          </a:bodyPr>
          <a:lstStyle>
            <a:lvl1pPr lvl="0" algn="ctr">
              <a:spcBef>
                <a:spcPts val="0"/>
              </a:spcBef>
              <a:spcAft>
                <a:spcPts val="0"/>
              </a:spcAft>
              <a:buSzPts val="2000"/>
              <a:buNone/>
              <a:defRPr sz="2667"/>
            </a:lvl1pPr>
            <a:lvl2pPr lvl="1">
              <a:spcBef>
                <a:spcPts val="0"/>
              </a:spcBef>
              <a:spcAft>
                <a:spcPts val="0"/>
              </a:spcAft>
              <a:buSzPts val="1700"/>
              <a:buNone/>
              <a:defRPr/>
            </a:lvl2pPr>
            <a:lvl3pPr lvl="2">
              <a:spcBef>
                <a:spcPts val="0"/>
              </a:spcBef>
              <a:spcAft>
                <a:spcPts val="0"/>
              </a:spcAft>
              <a:buSzPts val="1700"/>
              <a:buNone/>
              <a:defRPr/>
            </a:lvl3pPr>
            <a:lvl4pPr lvl="3">
              <a:spcBef>
                <a:spcPts val="0"/>
              </a:spcBef>
              <a:spcAft>
                <a:spcPts val="0"/>
              </a:spcAft>
              <a:buSzPts val="1700"/>
              <a:buNone/>
              <a:defRPr/>
            </a:lvl4pPr>
            <a:lvl5pPr lvl="4">
              <a:spcBef>
                <a:spcPts val="0"/>
              </a:spcBef>
              <a:spcAft>
                <a:spcPts val="0"/>
              </a:spcAft>
              <a:buSzPts val="1700"/>
              <a:buNone/>
              <a:defRPr/>
            </a:lvl5pPr>
            <a:lvl6pPr lvl="5">
              <a:spcBef>
                <a:spcPts val="0"/>
              </a:spcBef>
              <a:spcAft>
                <a:spcPts val="0"/>
              </a:spcAft>
              <a:buSzPts val="1700"/>
              <a:buNone/>
              <a:defRPr/>
            </a:lvl6pPr>
            <a:lvl7pPr lvl="6">
              <a:spcBef>
                <a:spcPts val="0"/>
              </a:spcBef>
              <a:spcAft>
                <a:spcPts val="0"/>
              </a:spcAft>
              <a:buSzPts val="1700"/>
              <a:buNone/>
              <a:defRPr/>
            </a:lvl7pPr>
            <a:lvl8pPr lvl="7">
              <a:spcBef>
                <a:spcPts val="0"/>
              </a:spcBef>
              <a:spcAft>
                <a:spcPts val="0"/>
              </a:spcAft>
              <a:buSzPts val="1700"/>
              <a:buNone/>
              <a:defRPr/>
            </a:lvl8pPr>
            <a:lvl9pPr lvl="8">
              <a:spcBef>
                <a:spcPts val="0"/>
              </a:spcBef>
              <a:spcAft>
                <a:spcPts val="0"/>
              </a:spcAft>
              <a:buSzPts val="1700"/>
              <a:buNone/>
              <a:defRPr/>
            </a:lvl9pPr>
          </a:lstStyle>
          <a:p>
            <a:endParaRPr dirty="0"/>
          </a:p>
        </p:txBody>
      </p:sp>
      <p:pic>
        <p:nvPicPr>
          <p:cNvPr id="2" name="Google Shape;63;p14">
            <a:extLst>
              <a:ext uri="{FF2B5EF4-FFF2-40B4-BE49-F238E27FC236}">
                <a16:creationId xmlns:a16="http://schemas.microsoft.com/office/drawing/2014/main" id="{23B2F6F3-AF71-7B75-03E5-E2465E86C066}"/>
              </a:ext>
            </a:extLst>
          </p:cNvPr>
          <p:cNvPicPr preferRelativeResize="0"/>
          <p:nvPr userDrawn="1"/>
        </p:nvPicPr>
        <p:blipFill>
          <a:blip r:embed="rId3"/>
          <a:srcRect/>
          <a:stretch/>
        </p:blipFill>
        <p:spPr>
          <a:xfrm>
            <a:off x="5329519" y="5538984"/>
            <a:ext cx="1532963" cy="1210674"/>
          </a:xfrm>
          <a:prstGeom prst="rect">
            <a:avLst/>
          </a:prstGeom>
          <a:noFill/>
          <a:ln>
            <a:noFill/>
          </a:ln>
        </p:spPr>
      </p:pic>
    </p:spTree>
    <p:extLst>
      <p:ext uri="{BB962C8B-B14F-4D97-AF65-F5344CB8AC3E}">
        <p14:creationId xmlns:p14="http://schemas.microsoft.com/office/powerpoint/2010/main" val="27028201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Title, Subtitle, Text">
    <p:bg>
      <p:bgPr>
        <a:blipFill dpi="0" rotWithShape="1">
          <a:blip r:embed="rId2">
            <a:lum/>
          </a:blip>
          <a:srcRect/>
          <a:stretch>
            <a:fillRect/>
          </a:stretch>
        </a:blipFill>
        <a:effectLst/>
      </p:bgPr>
    </p:bg>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415600" y="1625600"/>
            <a:ext cx="11370000" cy="5080000"/>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ectangle 15">
            <a:extLst>
              <a:ext uri="{FF2B5EF4-FFF2-40B4-BE49-F238E27FC236}">
                <a16:creationId xmlns:a16="http://schemas.microsoft.com/office/drawing/2014/main" id="{8A6E41BD-1086-7D47-756E-18EF3824DCDC}"/>
              </a:ext>
            </a:extLst>
          </p:cNvPr>
          <p:cNvSpPr/>
          <p:nvPr userDrawn="1"/>
        </p:nvSpPr>
        <p:spPr>
          <a:xfrm>
            <a:off x="0" y="1011063"/>
            <a:ext cx="12192000" cy="487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2" name="Google Shape;71;p15">
            <a:extLst>
              <a:ext uri="{FF2B5EF4-FFF2-40B4-BE49-F238E27FC236}">
                <a16:creationId xmlns:a16="http://schemas.microsoft.com/office/drawing/2014/main" id="{D27AD804-331D-C300-08F6-8B8D44D3D3B8}"/>
              </a:ext>
            </a:extLst>
          </p:cNvPr>
          <p:cNvPicPr preferRelativeResize="0"/>
          <p:nvPr userDrawn="1"/>
        </p:nvPicPr>
        <p:blipFill>
          <a:blip r:embed="rId3"/>
          <a:srcRect/>
          <a:stretch/>
        </p:blipFill>
        <p:spPr>
          <a:xfrm>
            <a:off x="10800047" y="404165"/>
            <a:ext cx="1228163" cy="969955"/>
          </a:xfrm>
          <a:prstGeom prst="rect">
            <a:avLst/>
          </a:prstGeom>
          <a:noFill/>
          <a:ln>
            <a:noFill/>
          </a:ln>
        </p:spPr>
      </p:pic>
      <p:sp>
        <p:nvSpPr>
          <p:cNvPr id="3" name="Google Shape;65;p14">
            <a:extLst>
              <a:ext uri="{FF2B5EF4-FFF2-40B4-BE49-F238E27FC236}">
                <a16:creationId xmlns:a16="http://schemas.microsoft.com/office/drawing/2014/main" id="{41DA093C-CF4E-27EB-099B-9FEB2A7B6E65}"/>
              </a:ext>
            </a:extLst>
          </p:cNvPr>
          <p:cNvSpPr txBox="1">
            <a:spLocks noGrp="1"/>
          </p:cNvSpPr>
          <p:nvPr>
            <p:ph type="subTitle" idx="13"/>
          </p:nvPr>
        </p:nvSpPr>
        <p:spPr>
          <a:xfrm>
            <a:off x="0" y="1006400"/>
            <a:ext cx="11776400" cy="487680"/>
          </a:xfrm>
          <a:prstGeom prst="rect">
            <a:avLst/>
          </a:prstGeom>
          <a:noFill/>
        </p:spPr>
        <p:txBody>
          <a:bodyPr spcFirstLastPara="1" wrap="square" lIns="182875" tIns="182875" rIns="182875" bIns="182875" anchor="ctr" anchorCtr="0">
            <a:noAutofit/>
          </a:bodyPr>
          <a:lstStyle>
            <a:lvl1pPr lvl="0" algn="l">
              <a:spcBef>
                <a:spcPts val="0"/>
              </a:spcBef>
              <a:spcAft>
                <a:spcPts val="0"/>
              </a:spcAft>
              <a:buSzPts val="2000"/>
              <a:buNone/>
              <a:defRPr sz="2667">
                <a:solidFill>
                  <a:schemeClr val="bg2"/>
                </a:solidFill>
              </a:defRPr>
            </a:lvl1pPr>
            <a:lvl2pPr lvl="1">
              <a:spcBef>
                <a:spcPts val="0"/>
              </a:spcBef>
              <a:spcAft>
                <a:spcPts val="0"/>
              </a:spcAft>
              <a:buSzPts val="1700"/>
              <a:buNone/>
              <a:defRPr/>
            </a:lvl2pPr>
            <a:lvl3pPr lvl="2">
              <a:spcBef>
                <a:spcPts val="0"/>
              </a:spcBef>
              <a:spcAft>
                <a:spcPts val="0"/>
              </a:spcAft>
              <a:buSzPts val="1700"/>
              <a:buNone/>
              <a:defRPr/>
            </a:lvl3pPr>
            <a:lvl4pPr lvl="3">
              <a:spcBef>
                <a:spcPts val="0"/>
              </a:spcBef>
              <a:spcAft>
                <a:spcPts val="0"/>
              </a:spcAft>
              <a:buSzPts val="1700"/>
              <a:buNone/>
              <a:defRPr/>
            </a:lvl4pPr>
            <a:lvl5pPr lvl="4">
              <a:spcBef>
                <a:spcPts val="0"/>
              </a:spcBef>
              <a:spcAft>
                <a:spcPts val="0"/>
              </a:spcAft>
              <a:buSzPts val="1700"/>
              <a:buNone/>
              <a:defRPr/>
            </a:lvl5pPr>
            <a:lvl6pPr lvl="5">
              <a:spcBef>
                <a:spcPts val="0"/>
              </a:spcBef>
              <a:spcAft>
                <a:spcPts val="0"/>
              </a:spcAft>
              <a:buSzPts val="1700"/>
              <a:buNone/>
              <a:defRPr/>
            </a:lvl6pPr>
            <a:lvl7pPr lvl="6">
              <a:spcBef>
                <a:spcPts val="0"/>
              </a:spcBef>
              <a:spcAft>
                <a:spcPts val="0"/>
              </a:spcAft>
              <a:buSzPts val="1700"/>
              <a:buNone/>
              <a:defRPr/>
            </a:lvl7pPr>
            <a:lvl8pPr lvl="7">
              <a:spcBef>
                <a:spcPts val="0"/>
              </a:spcBef>
              <a:spcAft>
                <a:spcPts val="0"/>
              </a:spcAft>
              <a:buSzPts val="1700"/>
              <a:buNone/>
              <a:defRPr/>
            </a:lvl8pPr>
            <a:lvl9pPr lvl="8">
              <a:spcBef>
                <a:spcPts val="0"/>
              </a:spcBef>
              <a:spcAft>
                <a:spcPts val="0"/>
              </a:spcAft>
              <a:buSzPts val="1700"/>
              <a:buNone/>
              <a:defRPr/>
            </a:lvl9pPr>
          </a:lstStyle>
          <a:p>
            <a:endParaRPr dirty="0"/>
          </a:p>
        </p:txBody>
      </p:sp>
      <p:sp>
        <p:nvSpPr>
          <p:cNvPr id="4" name="Title 5">
            <a:extLst>
              <a:ext uri="{FF2B5EF4-FFF2-40B4-BE49-F238E27FC236}">
                <a16:creationId xmlns:a16="http://schemas.microsoft.com/office/drawing/2014/main" id="{354C8151-E1ED-CFF6-D48E-A8FEB32CC6F4}"/>
              </a:ext>
            </a:extLst>
          </p:cNvPr>
          <p:cNvSpPr>
            <a:spLocks noGrp="1"/>
          </p:cNvSpPr>
          <p:nvPr>
            <p:ph type="title"/>
          </p:nvPr>
        </p:nvSpPr>
        <p:spPr>
          <a:xfrm>
            <a:off x="0" y="182880"/>
            <a:ext cx="11776400" cy="731600"/>
          </a:xfrm>
          <a:prstGeom prst="rect">
            <a:avLst/>
          </a:prstGeom>
          <a:noFill/>
        </p:spPr>
        <p:txBody>
          <a:bodyPr/>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288408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ubtitle, Body 1" preserve="1" userDrawn="1">
  <p:cSld name="Title, Subtitle, Columns">
    <p:bg>
      <p:bgPr>
        <a:blipFill dpi="0" rotWithShape="1">
          <a:blip r:embed="rId2">
            <a:lum/>
          </a:blip>
          <a:srcRect/>
          <a:stretch>
            <a:fillRect/>
          </a:stretch>
        </a:blipFill>
        <a:effectLst/>
      </p:bgPr>
    </p:bg>
    <p:spTree>
      <p:nvGrpSpPr>
        <p:cNvPr id="1" name="Shape 72"/>
        <p:cNvGrpSpPr/>
        <p:nvPr/>
      </p:nvGrpSpPr>
      <p:grpSpPr>
        <a:xfrm>
          <a:off x="0" y="0"/>
          <a:ext cx="0" cy="0"/>
          <a:chOff x="0" y="0"/>
          <a:chExt cx="0" cy="0"/>
        </a:xfrm>
      </p:grpSpPr>
      <p:sp>
        <p:nvSpPr>
          <p:cNvPr id="74" name="Google Shape;74;p16"/>
          <p:cNvSpPr txBox="1">
            <a:spLocks noGrp="1"/>
          </p:cNvSpPr>
          <p:nvPr>
            <p:ph type="body" idx="1"/>
          </p:nvPr>
        </p:nvSpPr>
        <p:spPr>
          <a:xfrm>
            <a:off x="415600" y="1625600"/>
            <a:ext cx="5680400" cy="5080000"/>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sp>
        <p:nvSpPr>
          <p:cNvPr id="75" name="Google Shape;75;p1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77" name="Google Shape;77;p16"/>
          <p:cNvSpPr txBox="1">
            <a:spLocks noGrp="1"/>
          </p:cNvSpPr>
          <p:nvPr>
            <p:ph type="body" idx="3"/>
          </p:nvPr>
        </p:nvSpPr>
        <p:spPr>
          <a:xfrm>
            <a:off x="6096000" y="1625600"/>
            <a:ext cx="5680400" cy="5080000"/>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sp>
        <p:nvSpPr>
          <p:cNvPr id="6" name="Rectangle 5">
            <a:extLst>
              <a:ext uri="{FF2B5EF4-FFF2-40B4-BE49-F238E27FC236}">
                <a16:creationId xmlns:a16="http://schemas.microsoft.com/office/drawing/2014/main" id="{3B4C082C-FC48-03A5-566D-E8EB2A291D17}"/>
              </a:ext>
            </a:extLst>
          </p:cNvPr>
          <p:cNvSpPr/>
          <p:nvPr userDrawn="1"/>
        </p:nvSpPr>
        <p:spPr>
          <a:xfrm>
            <a:off x="0" y="182960"/>
            <a:ext cx="12192000" cy="7315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Rectangle 8">
            <a:extLst>
              <a:ext uri="{FF2B5EF4-FFF2-40B4-BE49-F238E27FC236}">
                <a16:creationId xmlns:a16="http://schemas.microsoft.com/office/drawing/2014/main" id="{1BEF9689-9720-1200-CDC4-152A69979A59}"/>
              </a:ext>
            </a:extLst>
          </p:cNvPr>
          <p:cNvSpPr/>
          <p:nvPr userDrawn="1"/>
        </p:nvSpPr>
        <p:spPr>
          <a:xfrm>
            <a:off x="0" y="1011063"/>
            <a:ext cx="12192000" cy="487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Google Shape;65;p14">
            <a:extLst>
              <a:ext uri="{FF2B5EF4-FFF2-40B4-BE49-F238E27FC236}">
                <a16:creationId xmlns:a16="http://schemas.microsoft.com/office/drawing/2014/main" id="{2C68B8D9-B80E-7031-AF03-E8441798BBD7}"/>
              </a:ext>
            </a:extLst>
          </p:cNvPr>
          <p:cNvSpPr txBox="1">
            <a:spLocks noGrp="1"/>
          </p:cNvSpPr>
          <p:nvPr>
            <p:ph type="subTitle" idx="13"/>
          </p:nvPr>
        </p:nvSpPr>
        <p:spPr>
          <a:xfrm>
            <a:off x="0" y="1006400"/>
            <a:ext cx="11776400" cy="487680"/>
          </a:xfrm>
          <a:prstGeom prst="rect">
            <a:avLst/>
          </a:prstGeom>
          <a:noFill/>
        </p:spPr>
        <p:txBody>
          <a:bodyPr spcFirstLastPara="1" wrap="square" lIns="182875" tIns="182875" rIns="182875" bIns="182875" anchor="ctr" anchorCtr="0">
            <a:noAutofit/>
          </a:bodyPr>
          <a:lstStyle>
            <a:lvl1pPr lvl="0" algn="l">
              <a:spcBef>
                <a:spcPts val="0"/>
              </a:spcBef>
              <a:spcAft>
                <a:spcPts val="0"/>
              </a:spcAft>
              <a:buSzPts val="2000"/>
              <a:buNone/>
              <a:defRPr sz="2667">
                <a:solidFill>
                  <a:schemeClr val="bg2"/>
                </a:solidFill>
              </a:defRPr>
            </a:lvl1pPr>
            <a:lvl2pPr lvl="1">
              <a:spcBef>
                <a:spcPts val="0"/>
              </a:spcBef>
              <a:spcAft>
                <a:spcPts val="0"/>
              </a:spcAft>
              <a:buSzPts val="1700"/>
              <a:buNone/>
              <a:defRPr/>
            </a:lvl2pPr>
            <a:lvl3pPr lvl="2">
              <a:spcBef>
                <a:spcPts val="0"/>
              </a:spcBef>
              <a:spcAft>
                <a:spcPts val="0"/>
              </a:spcAft>
              <a:buSzPts val="1700"/>
              <a:buNone/>
              <a:defRPr/>
            </a:lvl3pPr>
            <a:lvl4pPr lvl="3">
              <a:spcBef>
                <a:spcPts val="0"/>
              </a:spcBef>
              <a:spcAft>
                <a:spcPts val="0"/>
              </a:spcAft>
              <a:buSzPts val="1700"/>
              <a:buNone/>
              <a:defRPr/>
            </a:lvl4pPr>
            <a:lvl5pPr lvl="4">
              <a:spcBef>
                <a:spcPts val="0"/>
              </a:spcBef>
              <a:spcAft>
                <a:spcPts val="0"/>
              </a:spcAft>
              <a:buSzPts val="1700"/>
              <a:buNone/>
              <a:defRPr/>
            </a:lvl5pPr>
            <a:lvl6pPr lvl="5">
              <a:spcBef>
                <a:spcPts val="0"/>
              </a:spcBef>
              <a:spcAft>
                <a:spcPts val="0"/>
              </a:spcAft>
              <a:buSzPts val="1700"/>
              <a:buNone/>
              <a:defRPr/>
            </a:lvl6pPr>
            <a:lvl7pPr lvl="6">
              <a:spcBef>
                <a:spcPts val="0"/>
              </a:spcBef>
              <a:spcAft>
                <a:spcPts val="0"/>
              </a:spcAft>
              <a:buSzPts val="1700"/>
              <a:buNone/>
              <a:defRPr/>
            </a:lvl7pPr>
            <a:lvl8pPr lvl="7">
              <a:spcBef>
                <a:spcPts val="0"/>
              </a:spcBef>
              <a:spcAft>
                <a:spcPts val="0"/>
              </a:spcAft>
              <a:buSzPts val="1700"/>
              <a:buNone/>
              <a:defRPr/>
            </a:lvl8pPr>
            <a:lvl9pPr lvl="8">
              <a:spcBef>
                <a:spcPts val="0"/>
              </a:spcBef>
              <a:spcAft>
                <a:spcPts val="0"/>
              </a:spcAft>
              <a:buSzPts val="1700"/>
              <a:buNone/>
              <a:defRPr/>
            </a:lvl9pPr>
          </a:lstStyle>
          <a:p>
            <a:endParaRPr dirty="0"/>
          </a:p>
        </p:txBody>
      </p:sp>
      <p:sp>
        <p:nvSpPr>
          <p:cNvPr id="13" name="Title 5">
            <a:extLst>
              <a:ext uri="{FF2B5EF4-FFF2-40B4-BE49-F238E27FC236}">
                <a16:creationId xmlns:a16="http://schemas.microsoft.com/office/drawing/2014/main" id="{E69B93B2-BF4B-61B9-9438-56B0193AD15A}"/>
              </a:ext>
            </a:extLst>
          </p:cNvPr>
          <p:cNvSpPr>
            <a:spLocks noGrp="1"/>
          </p:cNvSpPr>
          <p:nvPr>
            <p:ph type="title"/>
          </p:nvPr>
        </p:nvSpPr>
        <p:spPr>
          <a:xfrm>
            <a:off x="0" y="182880"/>
            <a:ext cx="11776400" cy="731600"/>
          </a:xfrm>
          <a:prstGeom prst="rect">
            <a:avLst/>
          </a:prstGeom>
          <a:noFill/>
        </p:spPr>
        <p:txBody>
          <a:bodyPr/>
          <a:lstStyle>
            <a:lvl1pPr algn="l">
              <a:defRPr>
                <a:solidFill>
                  <a:schemeClr val="bg1"/>
                </a:solidFill>
              </a:defRPr>
            </a:lvl1pPr>
          </a:lstStyle>
          <a:p>
            <a:r>
              <a:rPr lang="en-US" dirty="0"/>
              <a:t>Click to edit Master title style</a:t>
            </a:r>
          </a:p>
        </p:txBody>
      </p:sp>
      <p:pic>
        <p:nvPicPr>
          <p:cNvPr id="2" name="Google Shape;71;p15">
            <a:extLst>
              <a:ext uri="{FF2B5EF4-FFF2-40B4-BE49-F238E27FC236}">
                <a16:creationId xmlns:a16="http://schemas.microsoft.com/office/drawing/2014/main" id="{71FA73B8-3B07-FFF8-25E3-1625FF45EB1B}"/>
              </a:ext>
            </a:extLst>
          </p:cNvPr>
          <p:cNvPicPr preferRelativeResize="0"/>
          <p:nvPr userDrawn="1"/>
        </p:nvPicPr>
        <p:blipFill>
          <a:blip r:embed="rId3"/>
          <a:srcRect/>
          <a:stretch/>
        </p:blipFill>
        <p:spPr>
          <a:xfrm>
            <a:off x="10800047" y="404165"/>
            <a:ext cx="1228163" cy="969955"/>
          </a:xfrm>
          <a:prstGeom prst="rect">
            <a:avLst/>
          </a:prstGeom>
          <a:noFill/>
          <a:ln>
            <a:noFill/>
          </a:ln>
        </p:spPr>
      </p:pic>
    </p:spTree>
    <p:extLst>
      <p:ext uri="{BB962C8B-B14F-4D97-AF65-F5344CB8AC3E}">
        <p14:creationId xmlns:p14="http://schemas.microsoft.com/office/powerpoint/2010/main" val="26875710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Blue Title, Body">
    <p:spTree>
      <p:nvGrpSpPr>
        <p:cNvPr id="1" name="Shape 66"/>
        <p:cNvGrpSpPr/>
        <p:nvPr/>
      </p:nvGrpSpPr>
      <p:grpSpPr>
        <a:xfrm>
          <a:off x="0" y="0"/>
          <a:ext cx="0" cy="0"/>
          <a:chOff x="0" y="0"/>
          <a:chExt cx="0" cy="0"/>
        </a:xfrm>
      </p:grpSpPr>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5"/>
              </a:solidFill>
            </a:endParaRPr>
          </a:p>
        </p:txBody>
      </p:sp>
      <p:pic>
        <p:nvPicPr>
          <p:cNvPr id="18" name="Google Shape;71;p15">
            <a:extLst>
              <a:ext uri="{FF2B5EF4-FFF2-40B4-BE49-F238E27FC236}">
                <a16:creationId xmlns:a16="http://schemas.microsoft.com/office/drawing/2014/main" id="{3B1BD2CA-BADA-D8B0-435F-5B77D9572351}"/>
              </a:ext>
            </a:extLst>
          </p:cNvPr>
          <p:cNvPicPr preferRelativeResize="0"/>
          <p:nvPr userDrawn="1"/>
        </p:nvPicPr>
        <p:blipFill>
          <a:blip r:embed="rId2"/>
          <a:srcRect/>
          <a:stretch/>
        </p:blipFill>
        <p:spPr>
          <a:xfrm>
            <a:off x="10800047" y="63702"/>
            <a:ext cx="1228163" cy="969955"/>
          </a:xfrm>
          <a:prstGeom prst="rect">
            <a:avLst/>
          </a:prstGeom>
          <a:noFill/>
          <a:ln>
            <a:noFill/>
          </a:ln>
        </p:spPr>
      </p:pic>
      <p:sp>
        <p:nvSpPr>
          <p:cNvPr id="19" name="Title 5">
            <a:extLst>
              <a:ext uri="{FF2B5EF4-FFF2-40B4-BE49-F238E27FC236}">
                <a16:creationId xmlns:a16="http://schemas.microsoft.com/office/drawing/2014/main" id="{F4E9EF55-FCF8-DADA-84F2-633512807848}"/>
              </a:ext>
            </a:extLst>
          </p:cNvPr>
          <p:cNvSpPr>
            <a:spLocks noGrp="1"/>
          </p:cNvSpPr>
          <p:nvPr>
            <p:ph type="title"/>
          </p:nvPr>
        </p:nvSpPr>
        <p:spPr>
          <a:xfrm>
            <a:off x="0" y="182880"/>
            <a:ext cx="11785600" cy="731600"/>
          </a:xfrm>
          <a:prstGeom prst="rect">
            <a:avLst/>
          </a:prstGeom>
          <a:noFill/>
        </p:spPr>
        <p:txBody>
          <a:bodyPr/>
          <a:lstStyle>
            <a:lvl1pPr algn="l">
              <a:defRPr>
                <a:solidFill>
                  <a:schemeClr val="accent5"/>
                </a:solidFill>
              </a:defRPr>
            </a:lvl1pPr>
          </a:lstStyle>
          <a:p>
            <a:r>
              <a:rPr lang="en-US" dirty="0"/>
              <a:t>Click to edit Master title style</a:t>
            </a:r>
          </a:p>
        </p:txBody>
      </p:sp>
      <p:sp>
        <p:nvSpPr>
          <p:cNvPr id="2" name="Google Shape;68;p15">
            <a:extLst>
              <a:ext uri="{FF2B5EF4-FFF2-40B4-BE49-F238E27FC236}">
                <a16:creationId xmlns:a16="http://schemas.microsoft.com/office/drawing/2014/main" id="{2534AA23-3C18-7A44-AB96-1573320739B6}"/>
              </a:ext>
            </a:extLst>
          </p:cNvPr>
          <p:cNvSpPr txBox="1">
            <a:spLocks noGrp="1"/>
          </p:cNvSpPr>
          <p:nvPr>
            <p:ph type="body" idx="1"/>
          </p:nvPr>
        </p:nvSpPr>
        <p:spPr>
          <a:xfrm>
            <a:off x="415600" y="1097280"/>
            <a:ext cx="11370000" cy="5608321"/>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spTree>
    <p:extLst>
      <p:ext uri="{BB962C8B-B14F-4D97-AF65-F5344CB8AC3E}">
        <p14:creationId xmlns:p14="http://schemas.microsoft.com/office/powerpoint/2010/main" val="36488928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Green Title, Body">
    <p:spTree>
      <p:nvGrpSpPr>
        <p:cNvPr id="1" name="Shape 66"/>
        <p:cNvGrpSpPr/>
        <p:nvPr/>
      </p:nvGrpSpPr>
      <p:grpSpPr>
        <a:xfrm>
          <a:off x="0" y="0"/>
          <a:ext cx="0" cy="0"/>
          <a:chOff x="0" y="0"/>
          <a:chExt cx="0" cy="0"/>
        </a:xfrm>
      </p:grpSpPr>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Title 5">
            <a:extLst>
              <a:ext uri="{FF2B5EF4-FFF2-40B4-BE49-F238E27FC236}">
                <a16:creationId xmlns:a16="http://schemas.microsoft.com/office/drawing/2014/main" id="{F4E9EF55-FCF8-DADA-84F2-633512807848}"/>
              </a:ext>
            </a:extLst>
          </p:cNvPr>
          <p:cNvSpPr>
            <a:spLocks noGrp="1"/>
          </p:cNvSpPr>
          <p:nvPr>
            <p:ph type="title"/>
          </p:nvPr>
        </p:nvSpPr>
        <p:spPr>
          <a:xfrm>
            <a:off x="0" y="182880"/>
            <a:ext cx="11785600" cy="731600"/>
          </a:xfrm>
          <a:prstGeom prst="rect">
            <a:avLst/>
          </a:prstGeom>
          <a:noFill/>
        </p:spPr>
        <p:txBody>
          <a:bodyPr/>
          <a:lstStyle>
            <a:lvl1pPr algn="l">
              <a:defRPr>
                <a:solidFill>
                  <a:schemeClr val="accent6"/>
                </a:solidFill>
              </a:defRPr>
            </a:lvl1pPr>
          </a:lstStyle>
          <a:p>
            <a:r>
              <a:rPr lang="en-US" dirty="0"/>
              <a:t>Click to edit Master title style</a:t>
            </a:r>
          </a:p>
        </p:txBody>
      </p:sp>
      <p:sp>
        <p:nvSpPr>
          <p:cNvPr id="2" name="Google Shape;68;p15">
            <a:extLst>
              <a:ext uri="{FF2B5EF4-FFF2-40B4-BE49-F238E27FC236}">
                <a16:creationId xmlns:a16="http://schemas.microsoft.com/office/drawing/2014/main" id="{B9F37A7A-D7E2-2CAF-E6F5-A47B32C4CA99}"/>
              </a:ext>
            </a:extLst>
          </p:cNvPr>
          <p:cNvSpPr txBox="1">
            <a:spLocks noGrp="1"/>
          </p:cNvSpPr>
          <p:nvPr>
            <p:ph type="body" idx="1"/>
          </p:nvPr>
        </p:nvSpPr>
        <p:spPr>
          <a:xfrm>
            <a:off x="415600" y="1097280"/>
            <a:ext cx="11370000" cy="5608321"/>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pic>
        <p:nvPicPr>
          <p:cNvPr id="4" name="Google Shape;71;p15">
            <a:extLst>
              <a:ext uri="{FF2B5EF4-FFF2-40B4-BE49-F238E27FC236}">
                <a16:creationId xmlns:a16="http://schemas.microsoft.com/office/drawing/2014/main" id="{E5FD1A99-D362-73A1-9807-98393CA7E9C0}"/>
              </a:ext>
            </a:extLst>
          </p:cNvPr>
          <p:cNvPicPr preferRelativeResize="0"/>
          <p:nvPr userDrawn="1"/>
        </p:nvPicPr>
        <p:blipFill>
          <a:blip r:embed="rId2"/>
          <a:srcRect/>
          <a:stretch/>
        </p:blipFill>
        <p:spPr>
          <a:xfrm>
            <a:off x="10800047" y="63702"/>
            <a:ext cx="1228163" cy="969955"/>
          </a:xfrm>
          <a:prstGeom prst="rect">
            <a:avLst/>
          </a:prstGeom>
          <a:noFill/>
          <a:ln>
            <a:noFill/>
          </a:ln>
        </p:spPr>
      </p:pic>
    </p:spTree>
    <p:extLst>
      <p:ext uri="{BB962C8B-B14F-4D97-AF65-F5344CB8AC3E}">
        <p14:creationId xmlns:p14="http://schemas.microsoft.com/office/powerpoint/2010/main" val="39760579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Yellow Title, Body">
    <p:spTree>
      <p:nvGrpSpPr>
        <p:cNvPr id="1" name="Shape 66"/>
        <p:cNvGrpSpPr/>
        <p:nvPr/>
      </p:nvGrpSpPr>
      <p:grpSpPr>
        <a:xfrm>
          <a:off x="0" y="0"/>
          <a:ext cx="0" cy="0"/>
          <a:chOff x="0" y="0"/>
          <a:chExt cx="0" cy="0"/>
        </a:xfrm>
      </p:grpSpPr>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Title 5">
            <a:extLst>
              <a:ext uri="{FF2B5EF4-FFF2-40B4-BE49-F238E27FC236}">
                <a16:creationId xmlns:a16="http://schemas.microsoft.com/office/drawing/2014/main" id="{F4E9EF55-FCF8-DADA-84F2-633512807848}"/>
              </a:ext>
            </a:extLst>
          </p:cNvPr>
          <p:cNvSpPr>
            <a:spLocks noGrp="1"/>
          </p:cNvSpPr>
          <p:nvPr>
            <p:ph type="title"/>
          </p:nvPr>
        </p:nvSpPr>
        <p:spPr>
          <a:xfrm>
            <a:off x="0" y="182880"/>
            <a:ext cx="11785600" cy="731600"/>
          </a:xfrm>
          <a:prstGeom prst="rect">
            <a:avLst/>
          </a:prstGeom>
          <a:noFill/>
        </p:spPr>
        <p:txBody>
          <a:bodyPr/>
          <a:lstStyle>
            <a:lvl1pPr algn="l">
              <a:defRPr>
                <a:solidFill>
                  <a:schemeClr val="tx1"/>
                </a:solidFill>
              </a:defRPr>
            </a:lvl1pPr>
          </a:lstStyle>
          <a:p>
            <a:r>
              <a:rPr lang="en-US" dirty="0"/>
              <a:t>Click to edit Master title style</a:t>
            </a:r>
          </a:p>
        </p:txBody>
      </p:sp>
      <p:sp>
        <p:nvSpPr>
          <p:cNvPr id="2" name="Google Shape;68;p15">
            <a:extLst>
              <a:ext uri="{FF2B5EF4-FFF2-40B4-BE49-F238E27FC236}">
                <a16:creationId xmlns:a16="http://schemas.microsoft.com/office/drawing/2014/main" id="{D02F40B8-4593-F6F6-B44E-C5F5AE3935D7}"/>
              </a:ext>
            </a:extLst>
          </p:cNvPr>
          <p:cNvSpPr txBox="1">
            <a:spLocks noGrp="1"/>
          </p:cNvSpPr>
          <p:nvPr>
            <p:ph type="body" idx="1"/>
          </p:nvPr>
        </p:nvSpPr>
        <p:spPr>
          <a:xfrm>
            <a:off x="415600" y="1097280"/>
            <a:ext cx="11370000" cy="5608321"/>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pic>
        <p:nvPicPr>
          <p:cNvPr id="4" name="Google Shape;71;p15">
            <a:extLst>
              <a:ext uri="{FF2B5EF4-FFF2-40B4-BE49-F238E27FC236}">
                <a16:creationId xmlns:a16="http://schemas.microsoft.com/office/drawing/2014/main" id="{109CDE31-2328-4DE5-992C-D139B145D4AE}"/>
              </a:ext>
            </a:extLst>
          </p:cNvPr>
          <p:cNvPicPr preferRelativeResize="0"/>
          <p:nvPr userDrawn="1"/>
        </p:nvPicPr>
        <p:blipFill>
          <a:blip r:embed="rId2"/>
          <a:srcRect/>
          <a:stretch/>
        </p:blipFill>
        <p:spPr>
          <a:xfrm>
            <a:off x="10800047" y="63702"/>
            <a:ext cx="1228163" cy="969955"/>
          </a:xfrm>
          <a:prstGeom prst="rect">
            <a:avLst/>
          </a:prstGeom>
          <a:noFill/>
          <a:ln>
            <a:noFill/>
          </a:ln>
        </p:spPr>
      </p:pic>
    </p:spTree>
    <p:extLst>
      <p:ext uri="{BB962C8B-B14F-4D97-AF65-F5344CB8AC3E}">
        <p14:creationId xmlns:p14="http://schemas.microsoft.com/office/powerpoint/2010/main" val="4075248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Blue Title, Body Texture">
    <p:spTree>
      <p:nvGrpSpPr>
        <p:cNvPr id="1" name="Shape 66"/>
        <p:cNvGrpSpPr/>
        <p:nvPr/>
      </p:nvGrpSpPr>
      <p:grpSpPr>
        <a:xfrm>
          <a:off x="0" y="0"/>
          <a:ext cx="0" cy="0"/>
          <a:chOff x="0" y="0"/>
          <a:chExt cx="0" cy="0"/>
        </a:xfrm>
      </p:grpSpPr>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blipFill dpi="0" rotWithShape="1">
            <a:blip r:embed="rId2"/>
            <a:srcRect/>
            <a:tile tx="0" ty="0" sx="20000" sy="20000" flip="x"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5"/>
              </a:solidFill>
            </a:endParaRPr>
          </a:p>
        </p:txBody>
      </p:sp>
      <p:pic>
        <p:nvPicPr>
          <p:cNvPr id="18" name="Google Shape;71;p15">
            <a:extLst>
              <a:ext uri="{FF2B5EF4-FFF2-40B4-BE49-F238E27FC236}">
                <a16:creationId xmlns:a16="http://schemas.microsoft.com/office/drawing/2014/main" id="{3B1BD2CA-BADA-D8B0-435F-5B77D9572351}"/>
              </a:ext>
            </a:extLst>
          </p:cNvPr>
          <p:cNvPicPr preferRelativeResize="0"/>
          <p:nvPr userDrawn="1"/>
        </p:nvPicPr>
        <p:blipFill>
          <a:blip r:embed="rId3"/>
          <a:srcRect/>
          <a:stretch/>
        </p:blipFill>
        <p:spPr>
          <a:xfrm>
            <a:off x="10800047" y="63702"/>
            <a:ext cx="1228163" cy="969955"/>
          </a:xfrm>
          <a:prstGeom prst="rect">
            <a:avLst/>
          </a:prstGeom>
          <a:noFill/>
          <a:ln>
            <a:noFill/>
          </a:ln>
        </p:spPr>
      </p:pic>
      <p:sp>
        <p:nvSpPr>
          <p:cNvPr id="19" name="Title 5">
            <a:extLst>
              <a:ext uri="{FF2B5EF4-FFF2-40B4-BE49-F238E27FC236}">
                <a16:creationId xmlns:a16="http://schemas.microsoft.com/office/drawing/2014/main" id="{F4E9EF55-FCF8-DADA-84F2-633512807848}"/>
              </a:ext>
            </a:extLst>
          </p:cNvPr>
          <p:cNvSpPr>
            <a:spLocks noGrp="1"/>
          </p:cNvSpPr>
          <p:nvPr>
            <p:ph type="title"/>
          </p:nvPr>
        </p:nvSpPr>
        <p:spPr>
          <a:xfrm>
            <a:off x="0" y="182880"/>
            <a:ext cx="11785600" cy="731600"/>
          </a:xfrm>
          <a:prstGeom prst="rect">
            <a:avLst/>
          </a:prstGeom>
          <a:noFill/>
        </p:spPr>
        <p:txBody>
          <a:bodyPr/>
          <a:lstStyle>
            <a:lvl1pPr algn="l">
              <a:defRPr>
                <a:solidFill>
                  <a:schemeClr val="accent5"/>
                </a:solidFill>
              </a:defRPr>
            </a:lvl1pPr>
          </a:lstStyle>
          <a:p>
            <a:r>
              <a:rPr lang="en-US" dirty="0"/>
              <a:t>Click to edit Master title style</a:t>
            </a:r>
          </a:p>
        </p:txBody>
      </p:sp>
      <p:sp>
        <p:nvSpPr>
          <p:cNvPr id="2" name="Google Shape;68;p15">
            <a:extLst>
              <a:ext uri="{FF2B5EF4-FFF2-40B4-BE49-F238E27FC236}">
                <a16:creationId xmlns:a16="http://schemas.microsoft.com/office/drawing/2014/main" id="{2534AA23-3C18-7A44-AB96-1573320739B6}"/>
              </a:ext>
            </a:extLst>
          </p:cNvPr>
          <p:cNvSpPr txBox="1">
            <a:spLocks noGrp="1"/>
          </p:cNvSpPr>
          <p:nvPr>
            <p:ph type="body" idx="1"/>
          </p:nvPr>
        </p:nvSpPr>
        <p:spPr>
          <a:xfrm>
            <a:off x="415600" y="1097280"/>
            <a:ext cx="11370000" cy="5608321"/>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spTree>
    <p:extLst>
      <p:ext uri="{BB962C8B-B14F-4D97-AF65-F5344CB8AC3E}">
        <p14:creationId xmlns:p14="http://schemas.microsoft.com/office/powerpoint/2010/main" val="29552486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Gray Title, Body">
    <p:spTree>
      <p:nvGrpSpPr>
        <p:cNvPr id="1" name="Shape 66"/>
        <p:cNvGrpSpPr/>
        <p:nvPr/>
      </p:nvGrpSpPr>
      <p:grpSpPr>
        <a:xfrm>
          <a:off x="0" y="0"/>
          <a:ext cx="0" cy="0"/>
          <a:chOff x="0" y="0"/>
          <a:chExt cx="0" cy="0"/>
        </a:xfrm>
      </p:grpSpPr>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Title 5">
            <a:extLst>
              <a:ext uri="{FF2B5EF4-FFF2-40B4-BE49-F238E27FC236}">
                <a16:creationId xmlns:a16="http://schemas.microsoft.com/office/drawing/2014/main" id="{F4E9EF55-FCF8-DADA-84F2-633512807848}"/>
              </a:ext>
            </a:extLst>
          </p:cNvPr>
          <p:cNvSpPr>
            <a:spLocks noGrp="1"/>
          </p:cNvSpPr>
          <p:nvPr>
            <p:ph type="title"/>
          </p:nvPr>
        </p:nvSpPr>
        <p:spPr>
          <a:xfrm>
            <a:off x="0" y="182880"/>
            <a:ext cx="11785600" cy="731600"/>
          </a:xfrm>
          <a:prstGeom prst="rect">
            <a:avLst/>
          </a:prstGeom>
          <a:noFill/>
        </p:spPr>
        <p:txBody>
          <a:bodyPr/>
          <a:lstStyle>
            <a:lvl1pPr algn="l">
              <a:defRPr>
                <a:solidFill>
                  <a:schemeClr val="tx2"/>
                </a:solidFill>
              </a:defRPr>
            </a:lvl1pPr>
          </a:lstStyle>
          <a:p>
            <a:r>
              <a:rPr lang="en-US" dirty="0"/>
              <a:t>Click to edit Master title style</a:t>
            </a:r>
          </a:p>
        </p:txBody>
      </p:sp>
      <p:sp>
        <p:nvSpPr>
          <p:cNvPr id="2" name="Google Shape;68;p15">
            <a:extLst>
              <a:ext uri="{FF2B5EF4-FFF2-40B4-BE49-F238E27FC236}">
                <a16:creationId xmlns:a16="http://schemas.microsoft.com/office/drawing/2014/main" id="{D02F40B8-4593-F6F6-B44E-C5F5AE3935D7}"/>
              </a:ext>
            </a:extLst>
          </p:cNvPr>
          <p:cNvSpPr txBox="1">
            <a:spLocks noGrp="1"/>
          </p:cNvSpPr>
          <p:nvPr>
            <p:ph type="body" idx="1"/>
          </p:nvPr>
        </p:nvSpPr>
        <p:spPr>
          <a:xfrm>
            <a:off x="415600" y="1097280"/>
            <a:ext cx="11370000" cy="5608321"/>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pic>
        <p:nvPicPr>
          <p:cNvPr id="4" name="Google Shape;71;p15">
            <a:extLst>
              <a:ext uri="{FF2B5EF4-FFF2-40B4-BE49-F238E27FC236}">
                <a16:creationId xmlns:a16="http://schemas.microsoft.com/office/drawing/2014/main" id="{1782D063-C08C-1875-CEE8-548B0AF401E6}"/>
              </a:ext>
            </a:extLst>
          </p:cNvPr>
          <p:cNvPicPr preferRelativeResize="0"/>
          <p:nvPr userDrawn="1"/>
        </p:nvPicPr>
        <p:blipFill>
          <a:blip r:embed="rId2"/>
          <a:srcRect/>
          <a:stretch/>
        </p:blipFill>
        <p:spPr>
          <a:xfrm>
            <a:off x="10800047" y="63702"/>
            <a:ext cx="1228163" cy="969955"/>
          </a:xfrm>
          <a:prstGeom prst="rect">
            <a:avLst/>
          </a:prstGeom>
          <a:noFill/>
          <a:ln>
            <a:noFill/>
          </a:ln>
        </p:spPr>
      </p:pic>
    </p:spTree>
    <p:extLst>
      <p:ext uri="{BB962C8B-B14F-4D97-AF65-F5344CB8AC3E}">
        <p14:creationId xmlns:p14="http://schemas.microsoft.com/office/powerpoint/2010/main" val="22908753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title and description" preserve="1">
  <p:cSld name="Blue Two Column">
    <p:bg>
      <p:bgPr>
        <a:solidFill>
          <a:schemeClr val="accent5"/>
        </a:solidFill>
        <a:effectLst/>
      </p:bgPr>
    </p:bg>
    <p:spTree>
      <p:nvGrpSpPr>
        <p:cNvPr id="1" name="Shape 79"/>
        <p:cNvGrpSpPr/>
        <p:nvPr/>
      </p:nvGrpSpPr>
      <p:grpSpPr>
        <a:xfrm>
          <a:off x="0" y="0"/>
          <a:ext cx="0" cy="0"/>
          <a:chOff x="0" y="0"/>
          <a:chExt cx="0" cy="0"/>
        </a:xfrm>
      </p:grpSpPr>
      <p:sp>
        <p:nvSpPr>
          <p:cNvPr id="80" name="Google Shape;80;p17"/>
          <p:cNvSpPr/>
          <p:nvPr/>
        </p:nvSpPr>
        <p:spPr>
          <a:xfrm>
            <a:off x="6096000" y="-167"/>
            <a:ext cx="6096000" cy="6858000"/>
          </a:xfrm>
          <a:prstGeom prst="rect">
            <a:avLst/>
          </a:prstGeom>
          <a:solidFill>
            <a:schemeClr val="tx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81" name="Google Shape;81;p17"/>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a:spcBef>
                <a:spcPts val="0"/>
              </a:spcBef>
              <a:spcAft>
                <a:spcPts val="0"/>
              </a:spcAft>
              <a:buClr>
                <a:schemeClr val="dk2"/>
              </a:buClr>
              <a:buSzPts val="4200"/>
              <a:buNone/>
              <a:defRPr sz="5600">
                <a:solidFill>
                  <a:schemeClr val="tx1"/>
                </a:solidFill>
                <a:effectLst>
                  <a:outerShdw blurRad="50800" dist="38100" dir="2700000" algn="tl" rotWithShape="0">
                    <a:prstClr val="black">
                      <a:alpha val="40000"/>
                    </a:prstClr>
                  </a:outerShdw>
                </a:effectLst>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dirty="0"/>
          </a:p>
        </p:txBody>
      </p:sp>
      <p:sp>
        <p:nvSpPr>
          <p:cNvPr id="82" name="Google Shape;82;p17"/>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83" name="Google Shape;83;p17"/>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a:spcBef>
                <a:spcPts val="0"/>
              </a:spcBef>
              <a:spcAft>
                <a:spcPts val="0"/>
              </a:spcAft>
              <a:buClrTx/>
              <a:buSzPts val="2100"/>
              <a:buFont typeface="Arial" panose="020B0604020202020204" pitchFamily="34" charset="0"/>
              <a:buChar char="•"/>
              <a:defRPr>
                <a:solidFill>
                  <a:schemeClr val="accent5"/>
                </a:solidFill>
              </a:defRPr>
            </a:lvl1pPr>
            <a:lvl2pPr marL="1219170" lvl="1" indent="-448722">
              <a:spcBef>
                <a:spcPts val="0"/>
              </a:spcBef>
              <a:spcAft>
                <a:spcPts val="0"/>
              </a:spcAft>
              <a:buClr>
                <a:schemeClr val="lt1"/>
              </a:buClr>
              <a:buSzPts val="1700"/>
              <a:buChar char="○"/>
              <a:defRPr>
                <a:solidFill>
                  <a:schemeClr val="lt1"/>
                </a:solidFill>
              </a:defRPr>
            </a:lvl2pPr>
            <a:lvl3pPr marL="1828754" lvl="2" indent="-448722">
              <a:spcBef>
                <a:spcPts val="0"/>
              </a:spcBef>
              <a:spcAft>
                <a:spcPts val="0"/>
              </a:spcAft>
              <a:buClr>
                <a:schemeClr val="lt1"/>
              </a:buClr>
              <a:buSzPts val="1700"/>
              <a:buChar char="■"/>
              <a:defRPr>
                <a:solidFill>
                  <a:schemeClr val="lt1"/>
                </a:solidFill>
              </a:defRPr>
            </a:lvl3pPr>
            <a:lvl4pPr marL="2438339" lvl="3" indent="-448722">
              <a:spcBef>
                <a:spcPts val="0"/>
              </a:spcBef>
              <a:spcAft>
                <a:spcPts val="0"/>
              </a:spcAft>
              <a:buClr>
                <a:schemeClr val="lt1"/>
              </a:buClr>
              <a:buSzPts val="1700"/>
              <a:buChar char="●"/>
              <a:defRPr>
                <a:solidFill>
                  <a:schemeClr val="lt1"/>
                </a:solidFill>
              </a:defRPr>
            </a:lvl4pPr>
            <a:lvl5pPr marL="3047924" lvl="4" indent="-448722">
              <a:spcBef>
                <a:spcPts val="0"/>
              </a:spcBef>
              <a:spcAft>
                <a:spcPts val="0"/>
              </a:spcAft>
              <a:buClr>
                <a:schemeClr val="lt1"/>
              </a:buClr>
              <a:buSzPts val="1700"/>
              <a:buChar char="○"/>
              <a:defRPr>
                <a:solidFill>
                  <a:schemeClr val="lt1"/>
                </a:solidFill>
              </a:defRPr>
            </a:lvl5pPr>
            <a:lvl6pPr marL="3657509" lvl="5" indent="-448722">
              <a:spcBef>
                <a:spcPts val="0"/>
              </a:spcBef>
              <a:spcAft>
                <a:spcPts val="0"/>
              </a:spcAft>
              <a:buClr>
                <a:schemeClr val="lt1"/>
              </a:buClr>
              <a:buSzPts val="1700"/>
              <a:buChar char="■"/>
              <a:defRPr>
                <a:solidFill>
                  <a:schemeClr val="lt1"/>
                </a:solidFill>
              </a:defRPr>
            </a:lvl6pPr>
            <a:lvl7pPr marL="4267093" lvl="6" indent="-448722">
              <a:spcBef>
                <a:spcPts val="0"/>
              </a:spcBef>
              <a:spcAft>
                <a:spcPts val="0"/>
              </a:spcAft>
              <a:buClr>
                <a:schemeClr val="lt1"/>
              </a:buClr>
              <a:buSzPts val="1700"/>
              <a:buChar char="●"/>
              <a:defRPr>
                <a:solidFill>
                  <a:schemeClr val="lt1"/>
                </a:solidFill>
              </a:defRPr>
            </a:lvl7pPr>
            <a:lvl8pPr marL="4876678" lvl="7" indent="-448722">
              <a:spcBef>
                <a:spcPts val="0"/>
              </a:spcBef>
              <a:spcAft>
                <a:spcPts val="0"/>
              </a:spcAft>
              <a:buClr>
                <a:schemeClr val="lt1"/>
              </a:buClr>
              <a:buSzPts val="1700"/>
              <a:buChar char="○"/>
              <a:defRPr>
                <a:solidFill>
                  <a:schemeClr val="lt1"/>
                </a:solidFill>
              </a:defRPr>
            </a:lvl8pPr>
            <a:lvl9pPr marL="5486263" lvl="8" indent="-448722">
              <a:spcBef>
                <a:spcPts val="0"/>
              </a:spcBef>
              <a:spcAft>
                <a:spcPts val="0"/>
              </a:spcAft>
              <a:buClr>
                <a:schemeClr val="lt1"/>
              </a:buClr>
              <a:buSzPts val="1700"/>
              <a:buChar char="■"/>
              <a:defRPr>
                <a:solidFill>
                  <a:schemeClr val="lt1"/>
                </a:solidFill>
              </a:defRPr>
            </a:lvl9pPr>
          </a:lstStyle>
          <a:p>
            <a:endParaRPr dirty="0"/>
          </a:p>
        </p:txBody>
      </p:sp>
      <p:sp>
        <p:nvSpPr>
          <p:cNvPr id="84" name="Google Shape;84;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dirty="0"/>
          </a:p>
        </p:txBody>
      </p:sp>
      <p:pic>
        <p:nvPicPr>
          <p:cNvPr id="2" name="Google Shape;50;p11">
            <a:extLst>
              <a:ext uri="{FF2B5EF4-FFF2-40B4-BE49-F238E27FC236}">
                <a16:creationId xmlns:a16="http://schemas.microsoft.com/office/drawing/2014/main" id="{719D2E17-C83B-920F-7C62-69F7379F7B11}"/>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2824746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title and description" preserve="1">
  <p:cSld name="Two Blue Two Colum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6096000" y="-167"/>
            <a:ext cx="6096000" cy="6858000"/>
          </a:xfrm>
          <a:prstGeom prst="rect">
            <a:avLst/>
          </a:prstGeom>
          <a:solidFill>
            <a:schemeClr val="tx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81" name="Google Shape;81;p17"/>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a:spcBef>
                <a:spcPts val="0"/>
              </a:spcBef>
              <a:spcAft>
                <a:spcPts val="0"/>
              </a:spcAft>
              <a:buClr>
                <a:schemeClr val="dk2"/>
              </a:buClr>
              <a:buSzPts val="4200"/>
              <a:buNone/>
              <a:defRPr sz="5600">
                <a:solidFill>
                  <a:schemeClr val="accent5"/>
                </a:solidFill>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82" name="Google Shape;82;p17"/>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83" name="Google Shape;83;p17"/>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a:spcBef>
                <a:spcPts val="0"/>
              </a:spcBef>
              <a:spcAft>
                <a:spcPts val="0"/>
              </a:spcAft>
              <a:buClrTx/>
              <a:buSzPts val="2100"/>
              <a:buFont typeface="Arial" panose="020B0604020202020204" pitchFamily="34" charset="0"/>
              <a:buChar char="•"/>
              <a:defRPr>
                <a:solidFill>
                  <a:schemeClr val="accent5"/>
                </a:solidFill>
              </a:defRPr>
            </a:lvl1pPr>
            <a:lvl2pPr marL="1219170" lvl="1" indent="-448722">
              <a:spcBef>
                <a:spcPts val="0"/>
              </a:spcBef>
              <a:spcAft>
                <a:spcPts val="0"/>
              </a:spcAft>
              <a:buClr>
                <a:schemeClr val="lt1"/>
              </a:buClr>
              <a:buSzPts val="1700"/>
              <a:buChar char="○"/>
              <a:defRPr>
                <a:solidFill>
                  <a:schemeClr val="lt1"/>
                </a:solidFill>
              </a:defRPr>
            </a:lvl2pPr>
            <a:lvl3pPr marL="1828754" lvl="2" indent="-448722">
              <a:spcBef>
                <a:spcPts val="0"/>
              </a:spcBef>
              <a:spcAft>
                <a:spcPts val="0"/>
              </a:spcAft>
              <a:buClr>
                <a:schemeClr val="lt1"/>
              </a:buClr>
              <a:buSzPts val="1700"/>
              <a:buChar char="■"/>
              <a:defRPr>
                <a:solidFill>
                  <a:schemeClr val="lt1"/>
                </a:solidFill>
              </a:defRPr>
            </a:lvl3pPr>
            <a:lvl4pPr marL="2438339" lvl="3" indent="-448722">
              <a:spcBef>
                <a:spcPts val="0"/>
              </a:spcBef>
              <a:spcAft>
                <a:spcPts val="0"/>
              </a:spcAft>
              <a:buClr>
                <a:schemeClr val="lt1"/>
              </a:buClr>
              <a:buSzPts val="1700"/>
              <a:buChar char="●"/>
              <a:defRPr>
                <a:solidFill>
                  <a:schemeClr val="lt1"/>
                </a:solidFill>
              </a:defRPr>
            </a:lvl4pPr>
            <a:lvl5pPr marL="3047924" lvl="4" indent="-448722">
              <a:spcBef>
                <a:spcPts val="0"/>
              </a:spcBef>
              <a:spcAft>
                <a:spcPts val="0"/>
              </a:spcAft>
              <a:buClr>
                <a:schemeClr val="lt1"/>
              </a:buClr>
              <a:buSzPts val="1700"/>
              <a:buChar char="○"/>
              <a:defRPr>
                <a:solidFill>
                  <a:schemeClr val="lt1"/>
                </a:solidFill>
              </a:defRPr>
            </a:lvl5pPr>
            <a:lvl6pPr marL="3657509" lvl="5" indent="-448722">
              <a:spcBef>
                <a:spcPts val="0"/>
              </a:spcBef>
              <a:spcAft>
                <a:spcPts val="0"/>
              </a:spcAft>
              <a:buClr>
                <a:schemeClr val="lt1"/>
              </a:buClr>
              <a:buSzPts val="1700"/>
              <a:buChar char="■"/>
              <a:defRPr>
                <a:solidFill>
                  <a:schemeClr val="lt1"/>
                </a:solidFill>
              </a:defRPr>
            </a:lvl6pPr>
            <a:lvl7pPr marL="4267093" lvl="6" indent="-448722">
              <a:spcBef>
                <a:spcPts val="0"/>
              </a:spcBef>
              <a:spcAft>
                <a:spcPts val="0"/>
              </a:spcAft>
              <a:buClr>
                <a:schemeClr val="lt1"/>
              </a:buClr>
              <a:buSzPts val="1700"/>
              <a:buChar char="●"/>
              <a:defRPr>
                <a:solidFill>
                  <a:schemeClr val="lt1"/>
                </a:solidFill>
              </a:defRPr>
            </a:lvl7pPr>
            <a:lvl8pPr marL="4876678" lvl="7" indent="-448722">
              <a:spcBef>
                <a:spcPts val="0"/>
              </a:spcBef>
              <a:spcAft>
                <a:spcPts val="0"/>
              </a:spcAft>
              <a:buClr>
                <a:schemeClr val="lt1"/>
              </a:buClr>
              <a:buSzPts val="1700"/>
              <a:buChar char="○"/>
              <a:defRPr>
                <a:solidFill>
                  <a:schemeClr val="lt1"/>
                </a:solidFill>
              </a:defRPr>
            </a:lvl8pPr>
            <a:lvl9pPr marL="5486263" lvl="8" indent="-448722">
              <a:spcBef>
                <a:spcPts val="0"/>
              </a:spcBef>
              <a:spcAft>
                <a:spcPts val="0"/>
              </a:spcAft>
              <a:buClr>
                <a:schemeClr val="lt1"/>
              </a:buClr>
              <a:buSzPts val="1700"/>
              <a:buChar char="■"/>
              <a:defRPr>
                <a:solidFill>
                  <a:schemeClr val="lt1"/>
                </a:solidFill>
              </a:defRPr>
            </a:lvl9pPr>
          </a:lstStyle>
          <a:p>
            <a:endParaRPr dirty="0"/>
          </a:p>
        </p:txBody>
      </p:sp>
      <p:sp>
        <p:nvSpPr>
          <p:cNvPr id="84" name="Google Shape;84;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pic>
        <p:nvPicPr>
          <p:cNvPr id="3" name="Google Shape;50;p11">
            <a:extLst>
              <a:ext uri="{FF2B5EF4-FFF2-40B4-BE49-F238E27FC236}">
                <a16:creationId xmlns:a16="http://schemas.microsoft.com/office/drawing/2014/main" id="{C9905CA4-E7DB-8C2B-FA1C-E013D2FFEA2E}"/>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35688265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ection title and description 1" preserve="1">
  <p:cSld name="Green Two Column">
    <p:spTree>
      <p:nvGrpSpPr>
        <p:cNvPr id="1" name="Shape 86"/>
        <p:cNvGrpSpPr/>
        <p:nvPr/>
      </p:nvGrpSpPr>
      <p:grpSpPr>
        <a:xfrm>
          <a:off x="0" y="0"/>
          <a:ext cx="0" cy="0"/>
          <a:chOff x="0" y="0"/>
          <a:chExt cx="0" cy="0"/>
        </a:xfrm>
      </p:grpSpPr>
      <p:sp>
        <p:nvSpPr>
          <p:cNvPr id="87" name="Google Shape;87;p18"/>
          <p:cNvSpPr/>
          <p:nvPr/>
        </p:nvSpPr>
        <p:spPr>
          <a:xfrm>
            <a:off x="6096000" y="-167"/>
            <a:ext cx="6096000" cy="6858000"/>
          </a:xfrm>
          <a:prstGeom prst="rect">
            <a:avLst/>
          </a:prstGeom>
          <a:solidFill>
            <a:schemeClr val="bg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88" name="Google Shape;88;p18"/>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lt2"/>
              </a:buClr>
              <a:buSzPts val="4200"/>
              <a:buNone/>
              <a:defRPr sz="5600">
                <a:solidFill>
                  <a:schemeClr val="bg1"/>
                </a:solidFill>
                <a:effectLst>
                  <a:outerShdw blurRad="50800" dist="38100" dir="2700000" algn="tl" rotWithShape="0">
                    <a:prstClr val="black">
                      <a:alpha val="40000"/>
                    </a:prstClr>
                  </a:outerShdw>
                </a:effectLst>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89" name="Google Shape;89;p18"/>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
        <p:nvSpPr>
          <p:cNvPr id="90" name="Google Shape;90;p18"/>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6"/>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1" name="Google Shape;91;p1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pic>
        <p:nvPicPr>
          <p:cNvPr id="4" name="Google Shape;50;p11">
            <a:extLst>
              <a:ext uri="{FF2B5EF4-FFF2-40B4-BE49-F238E27FC236}">
                <a16:creationId xmlns:a16="http://schemas.microsoft.com/office/drawing/2014/main" id="{C34E0ED8-83A9-96C8-61F1-C22453770316}"/>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1261625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title and description 1" preserve="1">
  <p:cSld name="Two Green Two Column">
    <p:bg>
      <p:bgPr>
        <a:solidFill>
          <a:schemeClr val="accent2"/>
        </a:solidFill>
        <a:effectLst/>
      </p:bgPr>
    </p:bg>
    <p:spTree>
      <p:nvGrpSpPr>
        <p:cNvPr id="1" name="Shape 86"/>
        <p:cNvGrpSpPr/>
        <p:nvPr/>
      </p:nvGrpSpPr>
      <p:grpSpPr>
        <a:xfrm>
          <a:off x="0" y="0"/>
          <a:ext cx="0" cy="0"/>
          <a:chOff x="0" y="0"/>
          <a:chExt cx="0" cy="0"/>
        </a:xfrm>
      </p:grpSpPr>
      <p:sp>
        <p:nvSpPr>
          <p:cNvPr id="87" name="Google Shape;87;p18"/>
          <p:cNvSpPr/>
          <p:nvPr/>
        </p:nvSpPr>
        <p:spPr>
          <a:xfrm>
            <a:off x="6096000" y="-167"/>
            <a:ext cx="6096000" cy="6858000"/>
          </a:xfrm>
          <a:prstGeom prst="rect">
            <a:avLst/>
          </a:prstGeom>
          <a:solidFill>
            <a:schemeClr val="bg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88" name="Google Shape;88;p18"/>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lt2"/>
              </a:buClr>
              <a:buSzPts val="4200"/>
              <a:buNone/>
              <a:defRPr sz="5600">
                <a:solidFill>
                  <a:schemeClr val="bg2"/>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89" name="Google Shape;89;p18"/>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
        <p:nvSpPr>
          <p:cNvPr id="90" name="Google Shape;90;p18"/>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6"/>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1" name="Google Shape;91;p1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50;p11">
            <a:extLst>
              <a:ext uri="{FF2B5EF4-FFF2-40B4-BE49-F238E27FC236}">
                <a16:creationId xmlns:a16="http://schemas.microsoft.com/office/drawing/2014/main" id="{F53316DA-5E24-CE4F-428D-204B26B2088B}"/>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5698613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title and description 1 1" preserve="1">
  <p:cSld name="Yellow Two Column">
    <p:spTree>
      <p:nvGrpSpPr>
        <p:cNvPr id="1" name="Shape 93"/>
        <p:cNvGrpSpPr/>
        <p:nvPr/>
      </p:nvGrpSpPr>
      <p:grpSpPr>
        <a:xfrm>
          <a:off x="0" y="0"/>
          <a:ext cx="0" cy="0"/>
          <a:chOff x="0" y="0"/>
          <a:chExt cx="0" cy="0"/>
        </a:xfrm>
      </p:grpSpPr>
      <p:sp>
        <p:nvSpPr>
          <p:cNvPr id="94" name="Google Shape;94;p19"/>
          <p:cNvSpPr/>
          <p:nvPr/>
        </p:nvSpPr>
        <p:spPr>
          <a:xfrm>
            <a:off x="6096000" y="-167"/>
            <a:ext cx="6096000" cy="6858000"/>
          </a:xfrm>
          <a:prstGeom prst="rect">
            <a:avLst/>
          </a:prstGeom>
          <a:solidFill>
            <a:schemeClr val="tx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95" name="Google Shape;95;p19"/>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tx2"/>
                </a:solidFill>
                <a:effectLst>
                  <a:outerShdw blurRad="50800" dist="38100" dir="2700000" algn="tl" rotWithShape="0">
                    <a:prstClr val="black">
                      <a:alpha val="40000"/>
                    </a:prstClr>
                  </a:outerShdw>
                </a:effectLst>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96" name="Google Shape;96;p19"/>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
        <p:nvSpPr>
          <p:cNvPr id="97" name="Google Shape;97;p19"/>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6"/>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8" name="Google Shape;98;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pic>
        <p:nvPicPr>
          <p:cNvPr id="2" name="Google Shape;50;p11">
            <a:extLst>
              <a:ext uri="{FF2B5EF4-FFF2-40B4-BE49-F238E27FC236}">
                <a16:creationId xmlns:a16="http://schemas.microsoft.com/office/drawing/2014/main" id="{477FED55-B216-F8A6-9CD1-F047CFCBFB50}"/>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2653366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title and description 1 1" preserve="1">
  <p:cSld name="Two Yellow Two Column">
    <p:bg>
      <p:bgPr>
        <a:solidFill>
          <a:schemeClr val="accent4"/>
        </a:solidFill>
        <a:effectLst/>
      </p:bgPr>
    </p:bg>
    <p:spTree>
      <p:nvGrpSpPr>
        <p:cNvPr id="1" name="Shape 93"/>
        <p:cNvGrpSpPr/>
        <p:nvPr/>
      </p:nvGrpSpPr>
      <p:grpSpPr>
        <a:xfrm>
          <a:off x="0" y="0"/>
          <a:ext cx="0" cy="0"/>
          <a:chOff x="0" y="0"/>
          <a:chExt cx="0" cy="0"/>
        </a:xfrm>
      </p:grpSpPr>
      <p:sp>
        <p:nvSpPr>
          <p:cNvPr id="94" name="Google Shape;94;p19"/>
          <p:cNvSpPr/>
          <p:nvPr/>
        </p:nvSpPr>
        <p:spPr>
          <a:xfrm>
            <a:off x="6096000" y="-167"/>
            <a:ext cx="6096000" cy="6858000"/>
          </a:xfrm>
          <a:prstGeom prst="rect">
            <a:avLst/>
          </a:prstGeom>
          <a:solidFill>
            <a:schemeClr val="tx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95" name="Google Shape;95;p19"/>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bg2"/>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96" name="Google Shape;96;p19"/>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dirty="0"/>
          </a:p>
        </p:txBody>
      </p:sp>
      <p:sp>
        <p:nvSpPr>
          <p:cNvPr id="97" name="Google Shape;97;p19"/>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6"/>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8" name="Google Shape;98;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50;p11">
            <a:extLst>
              <a:ext uri="{FF2B5EF4-FFF2-40B4-BE49-F238E27FC236}">
                <a16:creationId xmlns:a16="http://schemas.microsoft.com/office/drawing/2014/main" id="{A97D5E2F-7D82-4D81-93E4-1E57F09C31AC}"/>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8074239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title and description 1 1" preserve="1">
  <p:cSld name="Gray Two Column">
    <p:spTree>
      <p:nvGrpSpPr>
        <p:cNvPr id="1" name="Shape 93"/>
        <p:cNvGrpSpPr/>
        <p:nvPr/>
      </p:nvGrpSpPr>
      <p:grpSpPr>
        <a:xfrm>
          <a:off x="0" y="0"/>
          <a:ext cx="0" cy="0"/>
          <a:chOff x="0" y="0"/>
          <a:chExt cx="0" cy="0"/>
        </a:xfrm>
      </p:grpSpPr>
      <p:sp>
        <p:nvSpPr>
          <p:cNvPr id="94" name="Google Shape;94;p19"/>
          <p:cNvSpPr/>
          <p:nvPr/>
        </p:nvSpPr>
        <p:spPr>
          <a:xfrm>
            <a:off x="6096000" y="-167"/>
            <a:ext cx="6096000" cy="6858000"/>
          </a:xfrm>
          <a:prstGeom prst="rect">
            <a:avLst/>
          </a:prstGeom>
          <a:solidFill>
            <a:schemeClr val="bg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95" name="Google Shape;95;p19"/>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bg2"/>
                </a:solidFill>
                <a:effectLst>
                  <a:outerShdw blurRad="50800" dist="38100" dir="2700000" algn="tl" rotWithShape="0">
                    <a:prstClr val="black">
                      <a:alpha val="40000"/>
                    </a:prstClr>
                  </a:outerShdw>
                </a:effectLst>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96" name="Google Shape;96;p19"/>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97" name="Google Shape;97;p19"/>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5"/>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8" name="Google Shape;98;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50;p11">
            <a:extLst>
              <a:ext uri="{FF2B5EF4-FFF2-40B4-BE49-F238E27FC236}">
                <a16:creationId xmlns:a16="http://schemas.microsoft.com/office/drawing/2014/main" id="{789359EE-65FD-ED1A-D902-7ACD799F90BA}"/>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4152851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ection title and description 1 1" preserve="1">
  <p:cSld name="Two Gray Two Column">
    <p:bg>
      <p:bgPr>
        <a:solidFill>
          <a:schemeClr val="accent3"/>
        </a:solidFill>
        <a:effectLst/>
      </p:bgPr>
    </p:bg>
    <p:spTree>
      <p:nvGrpSpPr>
        <p:cNvPr id="1" name="Shape 93"/>
        <p:cNvGrpSpPr/>
        <p:nvPr/>
      </p:nvGrpSpPr>
      <p:grpSpPr>
        <a:xfrm>
          <a:off x="0" y="0"/>
          <a:ext cx="0" cy="0"/>
          <a:chOff x="0" y="0"/>
          <a:chExt cx="0" cy="0"/>
        </a:xfrm>
      </p:grpSpPr>
      <p:sp>
        <p:nvSpPr>
          <p:cNvPr id="94" name="Google Shape;94;p19"/>
          <p:cNvSpPr/>
          <p:nvPr/>
        </p:nvSpPr>
        <p:spPr>
          <a:xfrm>
            <a:off x="6096000" y="-167"/>
            <a:ext cx="6096000" cy="6858000"/>
          </a:xfrm>
          <a:prstGeom prst="rect">
            <a:avLst/>
          </a:prstGeom>
          <a:solidFill>
            <a:schemeClr val="bg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solidFill>
                <a:schemeClr val="accent5"/>
              </a:solidFill>
            </a:endParaRPr>
          </a:p>
        </p:txBody>
      </p:sp>
      <p:sp>
        <p:nvSpPr>
          <p:cNvPr id="95" name="Google Shape;95;p19"/>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rtl="0">
              <a:spcBef>
                <a:spcPts val="0"/>
              </a:spcBef>
              <a:spcAft>
                <a:spcPts val="0"/>
              </a:spcAft>
              <a:buClr>
                <a:schemeClr val="accent1"/>
              </a:buClr>
              <a:buSzPts val="4200"/>
              <a:buNone/>
              <a:defRPr sz="5600">
                <a:solidFill>
                  <a:schemeClr val="accent5"/>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dirty="0"/>
          </a:p>
        </p:txBody>
      </p:sp>
      <p:sp>
        <p:nvSpPr>
          <p:cNvPr id="96" name="Google Shape;96;p19"/>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97" name="Google Shape;97;p19"/>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rtl="0">
              <a:spcBef>
                <a:spcPts val="0"/>
              </a:spcBef>
              <a:spcAft>
                <a:spcPts val="0"/>
              </a:spcAft>
              <a:buClrTx/>
              <a:buSzPts val="2100"/>
              <a:buFont typeface="Arial" panose="020B0604020202020204" pitchFamily="34" charset="0"/>
              <a:buChar char="•"/>
              <a:defRPr>
                <a:solidFill>
                  <a:schemeClr val="accent5"/>
                </a:solidFill>
              </a:defRPr>
            </a:lvl1pPr>
            <a:lvl2pPr marL="1219170" lvl="1" indent="-448722" rtl="0">
              <a:spcBef>
                <a:spcPts val="0"/>
              </a:spcBef>
              <a:spcAft>
                <a:spcPts val="0"/>
              </a:spcAft>
              <a:buClr>
                <a:schemeClr val="lt1"/>
              </a:buClr>
              <a:buSzPts val="1700"/>
              <a:buChar char="○"/>
              <a:defRPr>
                <a:solidFill>
                  <a:schemeClr val="lt1"/>
                </a:solidFill>
              </a:defRPr>
            </a:lvl2pPr>
            <a:lvl3pPr marL="1828754" lvl="2" indent="-448722" rtl="0">
              <a:spcBef>
                <a:spcPts val="0"/>
              </a:spcBef>
              <a:spcAft>
                <a:spcPts val="0"/>
              </a:spcAft>
              <a:buClr>
                <a:schemeClr val="lt1"/>
              </a:buClr>
              <a:buSzPts val="1700"/>
              <a:buChar char="■"/>
              <a:defRPr>
                <a:solidFill>
                  <a:schemeClr val="lt1"/>
                </a:solidFill>
              </a:defRPr>
            </a:lvl3pPr>
            <a:lvl4pPr marL="2438339" lvl="3" indent="-448722" rtl="0">
              <a:spcBef>
                <a:spcPts val="0"/>
              </a:spcBef>
              <a:spcAft>
                <a:spcPts val="0"/>
              </a:spcAft>
              <a:buClr>
                <a:schemeClr val="lt1"/>
              </a:buClr>
              <a:buSzPts val="1700"/>
              <a:buChar char="●"/>
              <a:defRPr>
                <a:solidFill>
                  <a:schemeClr val="lt1"/>
                </a:solidFill>
              </a:defRPr>
            </a:lvl4pPr>
            <a:lvl5pPr marL="3047924" lvl="4" indent="-448722" rtl="0">
              <a:spcBef>
                <a:spcPts val="0"/>
              </a:spcBef>
              <a:spcAft>
                <a:spcPts val="0"/>
              </a:spcAft>
              <a:buClr>
                <a:schemeClr val="lt1"/>
              </a:buClr>
              <a:buSzPts val="1700"/>
              <a:buChar char="○"/>
              <a:defRPr>
                <a:solidFill>
                  <a:schemeClr val="lt1"/>
                </a:solidFill>
              </a:defRPr>
            </a:lvl5pPr>
            <a:lvl6pPr marL="3657509" lvl="5" indent="-448722" rtl="0">
              <a:spcBef>
                <a:spcPts val="0"/>
              </a:spcBef>
              <a:spcAft>
                <a:spcPts val="0"/>
              </a:spcAft>
              <a:buClr>
                <a:schemeClr val="lt1"/>
              </a:buClr>
              <a:buSzPts val="1700"/>
              <a:buChar char="■"/>
              <a:defRPr>
                <a:solidFill>
                  <a:schemeClr val="lt1"/>
                </a:solidFill>
              </a:defRPr>
            </a:lvl6pPr>
            <a:lvl7pPr marL="4267093" lvl="6" indent="-448722" rtl="0">
              <a:spcBef>
                <a:spcPts val="0"/>
              </a:spcBef>
              <a:spcAft>
                <a:spcPts val="0"/>
              </a:spcAft>
              <a:buClr>
                <a:schemeClr val="lt1"/>
              </a:buClr>
              <a:buSzPts val="1700"/>
              <a:buChar char="●"/>
              <a:defRPr>
                <a:solidFill>
                  <a:schemeClr val="lt1"/>
                </a:solidFill>
              </a:defRPr>
            </a:lvl7pPr>
            <a:lvl8pPr marL="4876678" lvl="7" indent="-448722" rtl="0">
              <a:spcBef>
                <a:spcPts val="0"/>
              </a:spcBef>
              <a:spcAft>
                <a:spcPts val="0"/>
              </a:spcAft>
              <a:buClr>
                <a:schemeClr val="lt1"/>
              </a:buClr>
              <a:buSzPts val="1700"/>
              <a:buChar char="○"/>
              <a:defRPr>
                <a:solidFill>
                  <a:schemeClr val="lt1"/>
                </a:solidFill>
              </a:defRPr>
            </a:lvl8pPr>
            <a:lvl9pPr marL="5486263" lvl="8" indent="-448722" rtl="0">
              <a:spcBef>
                <a:spcPts val="0"/>
              </a:spcBef>
              <a:spcAft>
                <a:spcPts val="0"/>
              </a:spcAft>
              <a:buClr>
                <a:schemeClr val="lt1"/>
              </a:buClr>
              <a:buSzPts val="1700"/>
              <a:buChar char="■"/>
              <a:defRPr>
                <a:solidFill>
                  <a:schemeClr val="lt1"/>
                </a:solidFill>
              </a:defRPr>
            </a:lvl9pPr>
          </a:lstStyle>
          <a:p>
            <a:endParaRPr dirty="0"/>
          </a:p>
        </p:txBody>
      </p:sp>
      <p:sp>
        <p:nvSpPr>
          <p:cNvPr id="98" name="Google Shape;98;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50;p11">
            <a:extLst>
              <a:ext uri="{FF2B5EF4-FFF2-40B4-BE49-F238E27FC236}">
                <a16:creationId xmlns:a16="http://schemas.microsoft.com/office/drawing/2014/main" id="{BAE10B82-8BCD-7ADA-207B-E7F98B0CE9AF}"/>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7362027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slide" type="title" preserve="1">
  <p:cSld name="Blue Section Title, Sub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975360"/>
            <a:ext cx="12192000" cy="3048000"/>
          </a:xfrm>
          <a:prstGeom prst="rect">
            <a:avLst/>
          </a:prstGeom>
          <a:solidFill>
            <a:schemeClr val="tx1"/>
          </a:solidFill>
        </p:spPr>
        <p:txBody>
          <a:bodyPr spcFirstLastPara="1" wrap="square" lIns="182875" tIns="91425" rIns="182875" bIns="91425" anchor="b" anchorCtr="0">
            <a:noAutofit/>
          </a:bodyPr>
          <a:lstStyle>
            <a:lvl1pPr lvl="0" algn="ctr">
              <a:spcBef>
                <a:spcPts val="0"/>
              </a:spcBef>
              <a:spcAft>
                <a:spcPts val="0"/>
              </a:spcAft>
              <a:buClr>
                <a:schemeClr val="lt1"/>
              </a:buClr>
              <a:buSzPts val="5000"/>
              <a:buNone/>
              <a:defRPr sz="6667">
                <a:solidFill>
                  <a:schemeClr val="tx2"/>
                </a:solidFill>
              </a:defRPr>
            </a:lvl1pPr>
            <a:lvl2pPr lvl="1" algn="ctr">
              <a:spcBef>
                <a:spcPts val="0"/>
              </a:spcBef>
              <a:spcAft>
                <a:spcPts val="0"/>
              </a:spcAft>
              <a:buClr>
                <a:schemeClr val="lt1"/>
              </a:buClr>
              <a:buSzPts val="5200"/>
              <a:buNone/>
              <a:defRPr sz="6933">
                <a:solidFill>
                  <a:schemeClr val="lt1"/>
                </a:solidFill>
              </a:defRPr>
            </a:lvl2pPr>
            <a:lvl3pPr lvl="2" algn="ctr">
              <a:spcBef>
                <a:spcPts val="0"/>
              </a:spcBef>
              <a:spcAft>
                <a:spcPts val="0"/>
              </a:spcAft>
              <a:buClr>
                <a:schemeClr val="lt1"/>
              </a:buClr>
              <a:buSzPts val="5200"/>
              <a:buNone/>
              <a:defRPr sz="6933">
                <a:solidFill>
                  <a:schemeClr val="lt1"/>
                </a:solidFill>
              </a:defRPr>
            </a:lvl3pPr>
            <a:lvl4pPr lvl="3" algn="ctr">
              <a:spcBef>
                <a:spcPts val="0"/>
              </a:spcBef>
              <a:spcAft>
                <a:spcPts val="0"/>
              </a:spcAft>
              <a:buClr>
                <a:schemeClr val="lt1"/>
              </a:buClr>
              <a:buSzPts val="5200"/>
              <a:buNone/>
              <a:defRPr sz="6933">
                <a:solidFill>
                  <a:schemeClr val="lt1"/>
                </a:solidFill>
              </a:defRPr>
            </a:lvl4pPr>
            <a:lvl5pPr lvl="4" algn="ctr">
              <a:spcBef>
                <a:spcPts val="0"/>
              </a:spcBef>
              <a:spcAft>
                <a:spcPts val="0"/>
              </a:spcAft>
              <a:buClr>
                <a:schemeClr val="lt1"/>
              </a:buClr>
              <a:buSzPts val="5200"/>
              <a:buNone/>
              <a:defRPr sz="6933">
                <a:solidFill>
                  <a:schemeClr val="lt1"/>
                </a:solidFill>
              </a:defRPr>
            </a:lvl5pPr>
            <a:lvl6pPr lvl="5" algn="ctr">
              <a:spcBef>
                <a:spcPts val="0"/>
              </a:spcBef>
              <a:spcAft>
                <a:spcPts val="0"/>
              </a:spcAft>
              <a:buClr>
                <a:schemeClr val="lt1"/>
              </a:buClr>
              <a:buSzPts val="5200"/>
              <a:buNone/>
              <a:defRPr sz="6933">
                <a:solidFill>
                  <a:schemeClr val="lt1"/>
                </a:solidFill>
              </a:defRPr>
            </a:lvl6pPr>
            <a:lvl7pPr lvl="6" algn="ctr">
              <a:spcBef>
                <a:spcPts val="0"/>
              </a:spcBef>
              <a:spcAft>
                <a:spcPts val="0"/>
              </a:spcAft>
              <a:buClr>
                <a:schemeClr val="lt1"/>
              </a:buClr>
              <a:buSzPts val="5200"/>
              <a:buNone/>
              <a:defRPr sz="6933">
                <a:solidFill>
                  <a:schemeClr val="lt1"/>
                </a:solidFill>
              </a:defRPr>
            </a:lvl7pPr>
            <a:lvl8pPr lvl="7" algn="ctr">
              <a:spcBef>
                <a:spcPts val="0"/>
              </a:spcBef>
              <a:spcAft>
                <a:spcPts val="0"/>
              </a:spcAft>
              <a:buClr>
                <a:schemeClr val="lt1"/>
              </a:buClr>
              <a:buSzPts val="5200"/>
              <a:buNone/>
              <a:defRPr sz="6933">
                <a:solidFill>
                  <a:schemeClr val="lt1"/>
                </a:solidFill>
              </a:defRPr>
            </a:lvl8pPr>
            <a:lvl9pPr lvl="8" algn="ctr">
              <a:spcBef>
                <a:spcPts val="0"/>
              </a:spcBef>
              <a:spcAft>
                <a:spcPts val="0"/>
              </a:spcAft>
              <a:buClr>
                <a:schemeClr val="lt1"/>
              </a:buClr>
              <a:buSzPts val="5200"/>
              <a:buNone/>
              <a:defRPr sz="6933">
                <a:solidFill>
                  <a:schemeClr val="lt1"/>
                </a:solidFill>
              </a:defRPr>
            </a:lvl9pPr>
          </a:lstStyle>
          <a:p>
            <a:endParaRPr dirty="0"/>
          </a:p>
        </p:txBody>
      </p:sp>
      <p:sp>
        <p:nvSpPr>
          <p:cNvPr id="11" name="Google Shape;11;p2"/>
          <p:cNvSpPr txBox="1">
            <a:spLocks noGrp="1"/>
          </p:cNvSpPr>
          <p:nvPr>
            <p:ph type="subTitle" idx="1"/>
          </p:nvPr>
        </p:nvSpPr>
        <p:spPr>
          <a:xfrm>
            <a:off x="0" y="4023360"/>
            <a:ext cx="12192000" cy="1219200"/>
          </a:xfrm>
          <a:prstGeom prst="rect">
            <a:avLst/>
          </a:prstGeom>
        </p:spPr>
        <p:txBody>
          <a:bodyPr spcFirstLastPara="1" wrap="square" lIns="182875" tIns="182875" rIns="182875" bIns="182875" anchor="ctr" anchorCtr="0">
            <a:noAutofit/>
          </a:bodyPr>
          <a:lstStyle>
            <a:lvl1pPr lvl="0" algn="ctr">
              <a:lnSpc>
                <a:spcPct val="100000"/>
              </a:lnSpc>
              <a:spcBef>
                <a:spcPts val="0"/>
              </a:spcBef>
              <a:spcAft>
                <a:spcPts val="0"/>
              </a:spcAft>
              <a:buSzPts val="2500"/>
              <a:buNone/>
              <a:defRPr sz="33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tx1"/>
                </a:solidFill>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CC1C3A16-46E3-1459-86CE-EC87A3DAAFFB}"/>
              </a:ext>
            </a:extLst>
          </p:cNvPr>
          <p:cNvPicPr preferRelativeResize="0"/>
          <p:nvPr userDrawn="1"/>
        </p:nvPicPr>
        <p:blipFill>
          <a:blip r:embed="rId2"/>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715580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Green Title, Body Texture">
    <p:spTree>
      <p:nvGrpSpPr>
        <p:cNvPr id="1" name="Shape 66"/>
        <p:cNvGrpSpPr/>
        <p:nvPr/>
      </p:nvGrpSpPr>
      <p:grpSpPr>
        <a:xfrm>
          <a:off x="0" y="0"/>
          <a:ext cx="0" cy="0"/>
          <a:chOff x="0" y="0"/>
          <a:chExt cx="0" cy="0"/>
        </a:xfrm>
      </p:grpSpPr>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blipFill dpi="0" rotWithShape="1">
            <a:blip r:embed="rId2"/>
            <a:srcRect/>
            <a:tile tx="0" ty="0" sx="20000" sy="2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Title 5">
            <a:extLst>
              <a:ext uri="{FF2B5EF4-FFF2-40B4-BE49-F238E27FC236}">
                <a16:creationId xmlns:a16="http://schemas.microsoft.com/office/drawing/2014/main" id="{F4E9EF55-FCF8-DADA-84F2-633512807848}"/>
              </a:ext>
            </a:extLst>
          </p:cNvPr>
          <p:cNvSpPr>
            <a:spLocks noGrp="1"/>
          </p:cNvSpPr>
          <p:nvPr>
            <p:ph type="title"/>
          </p:nvPr>
        </p:nvSpPr>
        <p:spPr>
          <a:xfrm>
            <a:off x="0" y="182880"/>
            <a:ext cx="11785600" cy="731600"/>
          </a:xfrm>
          <a:prstGeom prst="rect">
            <a:avLst/>
          </a:prstGeom>
          <a:noFill/>
        </p:spPr>
        <p:txBody>
          <a:bodyPr/>
          <a:lstStyle>
            <a:lvl1pPr algn="l">
              <a:defRPr>
                <a:solidFill>
                  <a:schemeClr val="accent6"/>
                </a:solidFill>
              </a:defRPr>
            </a:lvl1pPr>
          </a:lstStyle>
          <a:p>
            <a:r>
              <a:rPr lang="en-US" dirty="0"/>
              <a:t>Click to edit Master title style</a:t>
            </a:r>
          </a:p>
        </p:txBody>
      </p:sp>
      <p:sp>
        <p:nvSpPr>
          <p:cNvPr id="2" name="Google Shape;68;p15">
            <a:extLst>
              <a:ext uri="{FF2B5EF4-FFF2-40B4-BE49-F238E27FC236}">
                <a16:creationId xmlns:a16="http://schemas.microsoft.com/office/drawing/2014/main" id="{B9F37A7A-D7E2-2CAF-E6F5-A47B32C4CA99}"/>
              </a:ext>
            </a:extLst>
          </p:cNvPr>
          <p:cNvSpPr txBox="1">
            <a:spLocks noGrp="1"/>
          </p:cNvSpPr>
          <p:nvPr>
            <p:ph type="body" idx="1"/>
          </p:nvPr>
        </p:nvSpPr>
        <p:spPr>
          <a:xfrm>
            <a:off x="415600" y="1097280"/>
            <a:ext cx="11370000" cy="5608321"/>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pic>
        <p:nvPicPr>
          <p:cNvPr id="4" name="Google Shape;71;p15">
            <a:extLst>
              <a:ext uri="{FF2B5EF4-FFF2-40B4-BE49-F238E27FC236}">
                <a16:creationId xmlns:a16="http://schemas.microsoft.com/office/drawing/2014/main" id="{E5FD1A99-D362-73A1-9807-98393CA7E9C0}"/>
              </a:ext>
            </a:extLst>
          </p:cNvPr>
          <p:cNvPicPr preferRelativeResize="0"/>
          <p:nvPr userDrawn="1"/>
        </p:nvPicPr>
        <p:blipFill>
          <a:blip r:embed="rId3"/>
          <a:srcRect/>
          <a:stretch/>
        </p:blipFill>
        <p:spPr>
          <a:xfrm>
            <a:off x="10800047" y="63702"/>
            <a:ext cx="1228163" cy="969955"/>
          </a:xfrm>
          <a:prstGeom prst="rect">
            <a:avLst/>
          </a:prstGeom>
          <a:noFill/>
          <a:ln>
            <a:noFill/>
          </a:ln>
        </p:spPr>
      </p:pic>
    </p:spTree>
    <p:extLst>
      <p:ext uri="{BB962C8B-B14F-4D97-AF65-F5344CB8AC3E}">
        <p14:creationId xmlns:p14="http://schemas.microsoft.com/office/powerpoint/2010/main" val="38449138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slide 1" preserve="1">
  <p:cSld name="Green Section Title, Subtitle">
    <p:spTree>
      <p:nvGrpSpPr>
        <p:cNvPr id="1" name="Shape 14"/>
        <p:cNvGrpSpPr/>
        <p:nvPr/>
      </p:nvGrpSpPr>
      <p:grpSpPr>
        <a:xfrm>
          <a:off x="0" y="0"/>
          <a:ext cx="0" cy="0"/>
          <a:chOff x="0" y="0"/>
          <a:chExt cx="0" cy="0"/>
        </a:xfrm>
      </p:grpSpPr>
      <p:sp>
        <p:nvSpPr>
          <p:cNvPr id="15" name="Google Shape;15;p3"/>
          <p:cNvSpPr txBox="1">
            <a:spLocks noGrp="1"/>
          </p:cNvSpPr>
          <p:nvPr>
            <p:ph type="ctrTitle"/>
          </p:nvPr>
        </p:nvSpPr>
        <p:spPr>
          <a:xfrm>
            <a:off x="0" y="975360"/>
            <a:ext cx="12192000" cy="3048000"/>
          </a:xfrm>
          <a:prstGeom prst="rect">
            <a:avLst/>
          </a:prstGeom>
          <a:solidFill>
            <a:schemeClr val="bg1"/>
          </a:solidFill>
        </p:spPr>
        <p:txBody>
          <a:bodyPr spcFirstLastPara="1" wrap="square" lIns="182875" tIns="91425" rIns="182875" bIns="91425" anchor="b" anchorCtr="0">
            <a:noAutofit/>
          </a:bodyPr>
          <a:lstStyle>
            <a:lvl1pPr lvl="0" algn="ctr" rtl="0">
              <a:spcBef>
                <a:spcPts val="0"/>
              </a:spcBef>
              <a:spcAft>
                <a:spcPts val="0"/>
              </a:spcAft>
              <a:buClr>
                <a:schemeClr val="lt1"/>
              </a:buClr>
              <a:buSzPts val="5000"/>
              <a:buNone/>
              <a:defRPr sz="6667">
                <a:solidFill>
                  <a:schemeClr val="tx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dirty="0"/>
          </a:p>
        </p:txBody>
      </p:sp>
      <p:sp>
        <p:nvSpPr>
          <p:cNvPr id="16" name="Google Shape;16;p3"/>
          <p:cNvSpPr txBox="1">
            <a:spLocks noGrp="1"/>
          </p:cNvSpPr>
          <p:nvPr>
            <p:ph type="subTitle" idx="1"/>
          </p:nvPr>
        </p:nvSpPr>
        <p:spPr>
          <a:xfrm>
            <a:off x="0" y="4023360"/>
            <a:ext cx="12192000" cy="1219200"/>
          </a:xfrm>
          <a:prstGeom prst="rect">
            <a:avLst/>
          </a:prstGeom>
        </p:spPr>
        <p:txBody>
          <a:bodyPr spcFirstLastPara="1" wrap="square" lIns="182875" tIns="182875" rIns="182875" bIns="182875" anchor="ctr" anchorCtr="0">
            <a:noAutofit/>
          </a:bodyPr>
          <a:lstStyle>
            <a:lvl1pPr lvl="0" algn="ctr" rtl="0">
              <a:lnSpc>
                <a:spcPct val="100000"/>
              </a:lnSpc>
              <a:spcBef>
                <a:spcPts val="0"/>
              </a:spcBef>
              <a:spcAft>
                <a:spcPts val="0"/>
              </a:spcAft>
              <a:buSzPts val="2500"/>
              <a:buNone/>
              <a:defRPr sz="33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7" name="Google Shape;17;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1"/>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62218275-BB53-85AE-0545-A1D4E9C291A8}"/>
              </a:ext>
            </a:extLst>
          </p:cNvPr>
          <p:cNvPicPr preferRelativeResize="0"/>
          <p:nvPr userDrawn="1"/>
        </p:nvPicPr>
        <p:blipFill>
          <a:blip r:embed="rId2"/>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2765798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slide 1 1" preserve="1">
  <p:cSld name="Yellow Section Title, Subtitle">
    <p:spTree>
      <p:nvGrpSpPr>
        <p:cNvPr id="1" name="Shape 19"/>
        <p:cNvGrpSpPr/>
        <p:nvPr/>
      </p:nvGrpSpPr>
      <p:grpSpPr>
        <a:xfrm>
          <a:off x="0" y="0"/>
          <a:ext cx="0" cy="0"/>
          <a:chOff x="0" y="0"/>
          <a:chExt cx="0" cy="0"/>
        </a:xfrm>
      </p:grpSpPr>
      <p:sp>
        <p:nvSpPr>
          <p:cNvPr id="20" name="Google Shape;20;p4"/>
          <p:cNvSpPr txBox="1">
            <a:spLocks noGrp="1"/>
          </p:cNvSpPr>
          <p:nvPr>
            <p:ph type="ctrTitle"/>
          </p:nvPr>
        </p:nvSpPr>
        <p:spPr>
          <a:xfrm>
            <a:off x="0" y="975360"/>
            <a:ext cx="12192000" cy="3048000"/>
          </a:xfrm>
          <a:prstGeom prst="rect">
            <a:avLst/>
          </a:prstGeom>
          <a:solidFill>
            <a:schemeClr val="tx2"/>
          </a:solidFill>
        </p:spPr>
        <p:txBody>
          <a:bodyPr spcFirstLastPara="1" wrap="square" lIns="182875" tIns="91425" rIns="182875" bIns="91425" anchor="b" anchorCtr="0">
            <a:noAutofit/>
          </a:bodyPr>
          <a:lstStyle>
            <a:lvl1pPr lvl="0" algn="ctr" rtl="0">
              <a:spcBef>
                <a:spcPts val="0"/>
              </a:spcBef>
              <a:spcAft>
                <a:spcPts val="0"/>
              </a:spcAft>
              <a:buClr>
                <a:schemeClr val="lt1"/>
              </a:buClr>
              <a:buSzPts val="5000"/>
              <a:buNone/>
              <a:defRPr sz="6667">
                <a:solidFill>
                  <a:schemeClr val="bg2"/>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dirty="0"/>
          </a:p>
        </p:txBody>
      </p:sp>
      <p:sp>
        <p:nvSpPr>
          <p:cNvPr id="21" name="Google Shape;21;p4"/>
          <p:cNvSpPr txBox="1">
            <a:spLocks noGrp="1"/>
          </p:cNvSpPr>
          <p:nvPr>
            <p:ph type="subTitle" idx="1"/>
          </p:nvPr>
        </p:nvSpPr>
        <p:spPr>
          <a:xfrm>
            <a:off x="0" y="4023360"/>
            <a:ext cx="12192000" cy="1219200"/>
          </a:xfrm>
          <a:prstGeom prst="rect">
            <a:avLst/>
          </a:prstGeom>
        </p:spPr>
        <p:txBody>
          <a:bodyPr spcFirstLastPara="1" wrap="square" lIns="182875" tIns="182875" rIns="182875" bIns="182875" anchor="ctr" anchorCtr="0">
            <a:noAutofit/>
          </a:bodyPr>
          <a:lstStyle>
            <a:lvl1pPr lvl="0" algn="ctr" rtl="0">
              <a:lnSpc>
                <a:spcPct val="100000"/>
              </a:lnSpc>
              <a:spcBef>
                <a:spcPts val="0"/>
              </a:spcBef>
              <a:spcAft>
                <a:spcPts val="0"/>
              </a:spcAft>
              <a:buSzPts val="2500"/>
              <a:buNone/>
              <a:defRPr sz="33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2" name="Google Shape;22;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0C2D075E-1CB9-C4B1-7262-E36AE5DCAFD7}"/>
              </a:ext>
            </a:extLst>
          </p:cNvPr>
          <p:cNvPicPr preferRelativeResize="0"/>
          <p:nvPr userDrawn="1"/>
        </p:nvPicPr>
        <p:blipFill>
          <a:blip r:embed="rId2"/>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19444074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1 1" preserve="1">
  <p:cSld name="Gray Section Title, Subtitle">
    <p:spTree>
      <p:nvGrpSpPr>
        <p:cNvPr id="1" name="Shape 19"/>
        <p:cNvGrpSpPr/>
        <p:nvPr/>
      </p:nvGrpSpPr>
      <p:grpSpPr>
        <a:xfrm>
          <a:off x="0" y="0"/>
          <a:ext cx="0" cy="0"/>
          <a:chOff x="0" y="0"/>
          <a:chExt cx="0" cy="0"/>
        </a:xfrm>
      </p:grpSpPr>
      <p:sp>
        <p:nvSpPr>
          <p:cNvPr id="20" name="Google Shape;20;p4"/>
          <p:cNvSpPr txBox="1">
            <a:spLocks noGrp="1"/>
          </p:cNvSpPr>
          <p:nvPr>
            <p:ph type="ctrTitle"/>
          </p:nvPr>
        </p:nvSpPr>
        <p:spPr>
          <a:xfrm>
            <a:off x="0" y="975360"/>
            <a:ext cx="12192000" cy="3048000"/>
          </a:xfrm>
          <a:prstGeom prst="rect">
            <a:avLst/>
          </a:prstGeom>
          <a:solidFill>
            <a:schemeClr val="bg2"/>
          </a:solidFill>
        </p:spPr>
        <p:txBody>
          <a:bodyPr spcFirstLastPara="1" wrap="square" lIns="182875" tIns="91425" rIns="182875" bIns="91425" anchor="b" anchorCtr="0">
            <a:noAutofit/>
          </a:bodyPr>
          <a:lstStyle>
            <a:lvl1pPr lvl="0" algn="ctr" rtl="0">
              <a:spcBef>
                <a:spcPts val="0"/>
              </a:spcBef>
              <a:spcAft>
                <a:spcPts val="0"/>
              </a:spcAft>
              <a:buClr>
                <a:schemeClr val="lt1"/>
              </a:buClr>
              <a:buSzPts val="5000"/>
              <a:buNone/>
              <a:defRPr sz="6667">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dirty="0"/>
          </a:p>
        </p:txBody>
      </p:sp>
      <p:sp>
        <p:nvSpPr>
          <p:cNvPr id="21" name="Google Shape;21;p4"/>
          <p:cNvSpPr txBox="1">
            <a:spLocks noGrp="1"/>
          </p:cNvSpPr>
          <p:nvPr>
            <p:ph type="subTitle" idx="1"/>
          </p:nvPr>
        </p:nvSpPr>
        <p:spPr>
          <a:xfrm>
            <a:off x="0" y="4023360"/>
            <a:ext cx="12192000" cy="1219200"/>
          </a:xfrm>
          <a:prstGeom prst="rect">
            <a:avLst/>
          </a:prstGeom>
        </p:spPr>
        <p:txBody>
          <a:bodyPr spcFirstLastPara="1" wrap="square" lIns="182875" tIns="182875" rIns="182875" bIns="182875" anchor="ctr" anchorCtr="0">
            <a:noAutofit/>
          </a:bodyPr>
          <a:lstStyle>
            <a:lvl1pPr lvl="0" algn="ctr" rtl="0">
              <a:lnSpc>
                <a:spcPct val="100000"/>
              </a:lnSpc>
              <a:spcBef>
                <a:spcPts val="0"/>
              </a:spcBef>
              <a:spcAft>
                <a:spcPts val="0"/>
              </a:spcAft>
              <a:buSzPts val="2500"/>
              <a:buNone/>
              <a:defRPr sz="33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2" name="Google Shape;22;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465D0F07-E4C1-6866-9DBB-9B13B4FC09BD}"/>
              </a:ext>
            </a:extLst>
          </p:cNvPr>
          <p:cNvPicPr preferRelativeResize="0"/>
          <p:nvPr userDrawn="1"/>
        </p:nvPicPr>
        <p:blipFill>
          <a:blip r:embed="rId2"/>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32896931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header" type="secHead" preserve="1">
  <p:cSld name="Blue Section Title">
    <p:bg>
      <p:bgPr>
        <a:solidFill>
          <a:schemeClr val="tx1"/>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0" y="2209800"/>
            <a:ext cx="12192000" cy="2438400"/>
          </a:xfrm>
          <a:prstGeom prst="rect">
            <a:avLst/>
          </a:prstGeom>
        </p:spPr>
        <p:txBody>
          <a:bodyPr spcFirstLastPara="1" wrap="square" lIns="182875" tIns="91425" rIns="182875" bIns="91425" anchor="ctr" anchorCtr="0">
            <a:noAutofit/>
          </a:bodyPr>
          <a:lstStyle>
            <a:lvl1pPr lvl="0" algn="ctr">
              <a:spcBef>
                <a:spcPts val="0"/>
              </a:spcBef>
              <a:spcAft>
                <a:spcPts val="0"/>
              </a:spcAft>
              <a:buClr>
                <a:schemeClr val="lt2"/>
              </a:buClr>
              <a:buSzPts val="5000"/>
              <a:buNone/>
              <a:defRPr sz="6667" b="1">
                <a:solidFill>
                  <a:schemeClr val="accent5"/>
                </a:solidFill>
                <a:effectLst>
                  <a:outerShdw blurRad="50800" dist="38100" dir="2700000" algn="tl" rotWithShape="0">
                    <a:prstClr val="black">
                      <a:alpha val="40000"/>
                    </a:prstClr>
                  </a:outerShdw>
                </a:effectLst>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dirty="0"/>
          </a:p>
        </p:txBody>
      </p:sp>
      <p:sp>
        <p:nvSpPr>
          <p:cNvPr id="26" name="Google Shape;26;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96292B19-323B-E874-4DE5-09A3DAA3B63B}"/>
              </a:ext>
            </a:extLst>
          </p:cNvPr>
          <p:cNvPicPr preferRelativeResize="0"/>
          <p:nvPr userDrawn="1"/>
        </p:nvPicPr>
        <p:blipFill>
          <a:blip r:embed="rId2"/>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1018470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header 1" preserve="1">
  <p:cSld name="Green Section Title">
    <p:bg>
      <p:bgPr>
        <a:solidFill>
          <a:schemeClr val="lt1"/>
        </a:solidFill>
        <a:effectLst/>
      </p:bgPr>
    </p:bg>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0" y="2209800"/>
            <a:ext cx="12192000" cy="2438400"/>
          </a:xfrm>
          <a:prstGeom prst="rect">
            <a:avLst/>
          </a:prstGeom>
        </p:spPr>
        <p:txBody>
          <a:bodyPr spcFirstLastPara="1" wrap="square" lIns="182875" tIns="91425" rIns="182875" bIns="91425" anchor="ctr" anchorCtr="0">
            <a:noAutofit/>
          </a:bodyPr>
          <a:lstStyle>
            <a:lvl1pPr lvl="0" algn="ctr" rtl="0">
              <a:spcBef>
                <a:spcPts val="0"/>
              </a:spcBef>
              <a:spcAft>
                <a:spcPts val="0"/>
              </a:spcAft>
              <a:buClr>
                <a:schemeClr val="dk2"/>
              </a:buClr>
              <a:buSzPts val="5000"/>
              <a:buNone/>
              <a:defRPr sz="6667" b="1">
                <a:solidFill>
                  <a:schemeClr val="accent5"/>
                </a:solidFill>
                <a:effectLst>
                  <a:outerShdw blurRad="50800" dist="38100" dir="2700000" algn="tl" rotWithShape="0">
                    <a:prstClr val="black">
                      <a:alpha val="40000"/>
                    </a:prstClr>
                  </a:outerShdw>
                </a:effectLst>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30" name="Google Shape;30;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761110AC-F4CD-7130-ECC3-8E559BCB0FB2}"/>
              </a:ext>
            </a:extLst>
          </p:cNvPr>
          <p:cNvPicPr preferRelativeResize="0"/>
          <p:nvPr userDrawn="1"/>
        </p:nvPicPr>
        <p:blipFill>
          <a:blip r:embed="rId2"/>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5410448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ection header 1 1" preserve="1">
  <p:cSld name="Yellow Section Title">
    <p:bg>
      <p:bgPr>
        <a:solidFill>
          <a:schemeClr val="tx2"/>
        </a:solidFill>
        <a:effectLst/>
      </p:bgPr>
    </p:bg>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0" y="2209800"/>
            <a:ext cx="12192000" cy="2438400"/>
          </a:xfrm>
          <a:prstGeom prst="rect">
            <a:avLst/>
          </a:prstGeom>
        </p:spPr>
        <p:txBody>
          <a:bodyPr spcFirstLastPara="1" wrap="square" lIns="182875" tIns="91425" rIns="182875" bIns="91425" anchor="ctr" anchorCtr="0">
            <a:noAutofit/>
          </a:bodyPr>
          <a:lstStyle>
            <a:lvl1pPr lvl="0" algn="ctr" rtl="0">
              <a:spcBef>
                <a:spcPts val="0"/>
              </a:spcBef>
              <a:spcAft>
                <a:spcPts val="0"/>
              </a:spcAft>
              <a:buClr>
                <a:schemeClr val="lt1"/>
              </a:buClr>
              <a:buSzPts val="5000"/>
              <a:buNone/>
              <a:defRPr sz="6667" b="1">
                <a:solidFill>
                  <a:schemeClr val="accent5"/>
                </a:solidFill>
                <a:effectLst>
                  <a:outerShdw blurRad="50800" dist="38100" dir="2700000" algn="tl" rotWithShape="0">
                    <a:prstClr val="black">
                      <a:alpha val="40000"/>
                    </a:prstClr>
                  </a:outerShdw>
                </a:effectLst>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36" name="Google Shape;36;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3" name="Google Shape;63;p14">
            <a:extLst>
              <a:ext uri="{FF2B5EF4-FFF2-40B4-BE49-F238E27FC236}">
                <a16:creationId xmlns:a16="http://schemas.microsoft.com/office/drawing/2014/main" id="{0399C7BA-B919-A4D5-FBA5-6D4B417265BC}"/>
              </a:ext>
            </a:extLst>
          </p:cNvPr>
          <p:cNvPicPr preferRelativeResize="0"/>
          <p:nvPr userDrawn="1"/>
        </p:nvPicPr>
        <p:blipFill>
          <a:blip r:embed="rId2"/>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34230916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ection header 1 1 1" preserve="1">
  <p:cSld name="Gray Section Title">
    <p:bg>
      <p:bgPr>
        <a:solidFill>
          <a:schemeClr val="bg2"/>
        </a:solidFill>
        <a:effectLst/>
      </p:bgPr>
    </p:bg>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0" y="2209800"/>
            <a:ext cx="12192000" cy="2438400"/>
          </a:xfrm>
          <a:prstGeom prst="rect">
            <a:avLst/>
          </a:prstGeom>
        </p:spPr>
        <p:txBody>
          <a:bodyPr spcFirstLastPara="1" wrap="square" lIns="182875" tIns="91425" rIns="182875" bIns="91425" anchor="ctr" anchorCtr="0">
            <a:noAutofit/>
          </a:bodyPr>
          <a:lstStyle>
            <a:lvl1pPr lvl="0" algn="ctr" rtl="0">
              <a:spcBef>
                <a:spcPts val="0"/>
              </a:spcBef>
              <a:spcAft>
                <a:spcPts val="0"/>
              </a:spcAft>
              <a:buClr>
                <a:schemeClr val="lt1"/>
              </a:buClr>
              <a:buSzPts val="5000"/>
              <a:buNone/>
              <a:defRPr sz="6667" b="1">
                <a:solidFill>
                  <a:schemeClr val="accent5"/>
                </a:solidFill>
                <a:effectLst>
                  <a:outerShdw blurRad="50800" dist="38100" dir="2700000" algn="tl" rotWithShape="0">
                    <a:prstClr val="black">
                      <a:alpha val="40000"/>
                    </a:prstClr>
                  </a:outerShdw>
                </a:effectLst>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D50C1BB8-8650-1659-3E17-4351431C1BD7}"/>
              </a:ext>
            </a:extLst>
          </p:cNvPr>
          <p:cNvPicPr preferRelativeResize="0"/>
          <p:nvPr userDrawn="1"/>
        </p:nvPicPr>
        <p:blipFill>
          <a:blip r:embed="rId2"/>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3855278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1 1 1 1" preserve="1">
  <p:cSld name="Plain Section Title">
    <p:bg>
      <p:bgPr>
        <a:solidFill>
          <a:schemeClr val="accent5"/>
        </a:solidFill>
        <a:effectLst/>
      </p:bgPr>
    </p:bg>
    <p:spTree>
      <p:nvGrpSpPr>
        <p:cNvPr id="1" name="Shape 42"/>
        <p:cNvGrpSpPr/>
        <p:nvPr/>
      </p:nvGrpSpPr>
      <p:grpSpPr>
        <a:xfrm>
          <a:off x="0" y="0"/>
          <a:ext cx="0" cy="0"/>
          <a:chOff x="0" y="0"/>
          <a:chExt cx="0" cy="0"/>
        </a:xfrm>
      </p:grpSpPr>
      <p:sp>
        <p:nvSpPr>
          <p:cNvPr id="43" name="Google Shape;43;p10"/>
          <p:cNvSpPr txBox="1">
            <a:spLocks noGrp="1"/>
          </p:cNvSpPr>
          <p:nvPr>
            <p:ph type="title"/>
          </p:nvPr>
        </p:nvSpPr>
        <p:spPr>
          <a:xfrm>
            <a:off x="0" y="2209800"/>
            <a:ext cx="12192000" cy="2438400"/>
          </a:xfrm>
          <a:prstGeom prst="rect">
            <a:avLst/>
          </a:prstGeom>
        </p:spPr>
        <p:txBody>
          <a:bodyPr spcFirstLastPara="1" wrap="square" lIns="182875" tIns="91425" rIns="182875" bIns="91425" anchor="ctr" anchorCtr="0">
            <a:noAutofit/>
          </a:bodyPr>
          <a:lstStyle>
            <a:lvl1pPr lvl="0" algn="ctr" rtl="0">
              <a:spcBef>
                <a:spcPts val="0"/>
              </a:spcBef>
              <a:spcAft>
                <a:spcPts val="0"/>
              </a:spcAft>
              <a:buClr>
                <a:schemeClr val="lt1"/>
              </a:buClr>
              <a:buSzPts val="5000"/>
              <a:buNone/>
              <a:defRPr sz="6667" b="1">
                <a:solidFill>
                  <a:schemeClr val="bg2"/>
                </a:solidFill>
                <a:effectLst>
                  <a:outerShdw blurRad="50800" dist="38100" dir="2700000" algn="tl" rotWithShape="0">
                    <a:prstClr val="black">
                      <a:alpha val="40000"/>
                    </a:prstClr>
                  </a:outerShdw>
                </a:effectLst>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44" name="Google Shape;44;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pic>
        <p:nvPicPr>
          <p:cNvPr id="2" name="Google Shape;63;p14">
            <a:extLst>
              <a:ext uri="{FF2B5EF4-FFF2-40B4-BE49-F238E27FC236}">
                <a16:creationId xmlns:a16="http://schemas.microsoft.com/office/drawing/2014/main" id="{6B15E82D-FFE0-BA63-C6E7-861A3737B7E3}"/>
              </a:ext>
            </a:extLst>
          </p:cNvPr>
          <p:cNvPicPr preferRelativeResize="0"/>
          <p:nvPr userDrawn="1"/>
        </p:nvPicPr>
        <p:blipFill>
          <a:blip r:embed="rId2"/>
          <a:srcRect/>
          <a:stretch/>
        </p:blipFill>
        <p:spPr>
          <a:xfrm>
            <a:off x="5489275" y="5783919"/>
            <a:ext cx="1213450" cy="958335"/>
          </a:xfrm>
          <a:prstGeom prst="rect">
            <a:avLst/>
          </a:prstGeom>
          <a:noFill/>
          <a:ln>
            <a:noFill/>
          </a:ln>
        </p:spPr>
      </p:pic>
    </p:spTree>
    <p:extLst>
      <p:ext uri="{BB962C8B-B14F-4D97-AF65-F5344CB8AC3E}">
        <p14:creationId xmlns:p14="http://schemas.microsoft.com/office/powerpoint/2010/main" val="34974191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1 1 1 1 1" preserve="1">
  <p:cSld name="Blue Quote">
    <p:bg>
      <p:bgPr>
        <a:solidFill>
          <a:schemeClr val="tx1"/>
        </a:solidFill>
        <a:effectLst/>
      </p:bgPr>
    </p:bg>
    <p:spTree>
      <p:nvGrpSpPr>
        <p:cNvPr id="1" name="Shape 46"/>
        <p:cNvGrpSpPr/>
        <p:nvPr/>
      </p:nvGrpSpPr>
      <p:grpSpPr>
        <a:xfrm>
          <a:off x="0" y="0"/>
          <a:ext cx="0" cy="0"/>
          <a:chOff x="0" y="0"/>
          <a:chExt cx="0" cy="0"/>
        </a:xfrm>
      </p:grpSpPr>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48" name="Google Shape;48;p11"/>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49" name="Google Shape;49;p11"/>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a:spcBef>
                <a:spcPts val="0"/>
              </a:spcBef>
              <a:spcAft>
                <a:spcPts val="0"/>
              </a:spcAft>
              <a:buClr>
                <a:schemeClr val="dk2"/>
              </a:buClr>
              <a:buSzPts val="2500"/>
              <a:buNone/>
              <a:defRPr sz="3333">
                <a:solidFill>
                  <a:schemeClr val="accent6"/>
                </a:solidFill>
              </a:defRPr>
            </a:lvl1pPr>
            <a:lvl2pPr lvl="1" algn="ctr">
              <a:spcBef>
                <a:spcPts val="0"/>
              </a:spcBef>
              <a:spcAft>
                <a:spcPts val="0"/>
              </a:spcAft>
              <a:buClr>
                <a:schemeClr val="dk2"/>
              </a:buClr>
              <a:buSzPts val="2500"/>
              <a:buNone/>
              <a:defRPr sz="3333">
                <a:solidFill>
                  <a:schemeClr val="dk2"/>
                </a:solidFill>
              </a:defRPr>
            </a:lvl2pPr>
            <a:lvl3pPr lvl="2" algn="ctr">
              <a:spcBef>
                <a:spcPts val="0"/>
              </a:spcBef>
              <a:spcAft>
                <a:spcPts val="0"/>
              </a:spcAft>
              <a:buClr>
                <a:schemeClr val="dk2"/>
              </a:buClr>
              <a:buSzPts val="2500"/>
              <a:buNone/>
              <a:defRPr sz="3333">
                <a:solidFill>
                  <a:schemeClr val="dk2"/>
                </a:solidFill>
              </a:defRPr>
            </a:lvl3pPr>
            <a:lvl4pPr lvl="3" algn="ctr">
              <a:spcBef>
                <a:spcPts val="0"/>
              </a:spcBef>
              <a:spcAft>
                <a:spcPts val="0"/>
              </a:spcAft>
              <a:buClr>
                <a:schemeClr val="dk2"/>
              </a:buClr>
              <a:buSzPts val="2500"/>
              <a:buNone/>
              <a:defRPr sz="3333">
                <a:solidFill>
                  <a:schemeClr val="dk2"/>
                </a:solidFill>
              </a:defRPr>
            </a:lvl4pPr>
            <a:lvl5pPr lvl="4" algn="ctr">
              <a:spcBef>
                <a:spcPts val="0"/>
              </a:spcBef>
              <a:spcAft>
                <a:spcPts val="0"/>
              </a:spcAft>
              <a:buClr>
                <a:schemeClr val="dk2"/>
              </a:buClr>
              <a:buSzPts val="2500"/>
              <a:buNone/>
              <a:defRPr sz="3333">
                <a:solidFill>
                  <a:schemeClr val="dk2"/>
                </a:solidFill>
              </a:defRPr>
            </a:lvl5pPr>
            <a:lvl6pPr lvl="5" algn="ctr">
              <a:spcBef>
                <a:spcPts val="0"/>
              </a:spcBef>
              <a:spcAft>
                <a:spcPts val="0"/>
              </a:spcAft>
              <a:buClr>
                <a:schemeClr val="dk2"/>
              </a:buClr>
              <a:buSzPts val="2500"/>
              <a:buNone/>
              <a:defRPr sz="3333">
                <a:solidFill>
                  <a:schemeClr val="dk2"/>
                </a:solidFill>
              </a:defRPr>
            </a:lvl6pPr>
            <a:lvl7pPr lvl="6" algn="ctr">
              <a:spcBef>
                <a:spcPts val="0"/>
              </a:spcBef>
              <a:spcAft>
                <a:spcPts val="0"/>
              </a:spcAft>
              <a:buClr>
                <a:schemeClr val="dk2"/>
              </a:buClr>
              <a:buSzPts val="2500"/>
              <a:buNone/>
              <a:defRPr sz="3333">
                <a:solidFill>
                  <a:schemeClr val="dk2"/>
                </a:solidFill>
              </a:defRPr>
            </a:lvl7pPr>
            <a:lvl8pPr lvl="7" algn="ctr">
              <a:spcBef>
                <a:spcPts val="0"/>
              </a:spcBef>
              <a:spcAft>
                <a:spcPts val="0"/>
              </a:spcAft>
              <a:buClr>
                <a:schemeClr val="dk2"/>
              </a:buClr>
              <a:buSzPts val="2500"/>
              <a:buNone/>
              <a:defRPr sz="3333">
                <a:solidFill>
                  <a:schemeClr val="dk2"/>
                </a:solidFill>
              </a:defRPr>
            </a:lvl8pPr>
            <a:lvl9pPr lvl="8" algn="ctr">
              <a:spcBef>
                <a:spcPts val="0"/>
              </a:spcBef>
              <a:spcAft>
                <a:spcPts val="0"/>
              </a:spcAft>
              <a:buClr>
                <a:schemeClr val="dk2"/>
              </a:buClr>
              <a:buSzPts val="2500"/>
              <a:buNone/>
              <a:defRPr sz="3333">
                <a:solidFill>
                  <a:schemeClr val="dk2"/>
                </a:solidFill>
              </a:defRPr>
            </a:lvl9pPr>
          </a:lstStyle>
          <a:p>
            <a:endParaRPr dirty="0"/>
          </a:p>
        </p:txBody>
      </p:sp>
      <p:pic>
        <p:nvPicPr>
          <p:cNvPr id="2" name="Google Shape;50;p11">
            <a:extLst>
              <a:ext uri="{FF2B5EF4-FFF2-40B4-BE49-F238E27FC236}">
                <a16:creationId xmlns:a16="http://schemas.microsoft.com/office/drawing/2014/main" id="{50DBF069-14FC-9D9F-8778-C8ADA1631913}"/>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9852258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1 1 1 1 1" preserve="1">
  <p:cSld name="Light Blue Quote">
    <p:bg>
      <p:bgPr>
        <a:solidFill>
          <a:schemeClr val="accent1"/>
        </a:solidFill>
        <a:effectLst/>
      </p:bgPr>
    </p:bg>
    <p:spTree>
      <p:nvGrpSpPr>
        <p:cNvPr id="1" name="Shape 46"/>
        <p:cNvGrpSpPr/>
        <p:nvPr/>
      </p:nvGrpSpPr>
      <p:grpSpPr>
        <a:xfrm>
          <a:off x="0" y="0"/>
          <a:ext cx="0" cy="0"/>
          <a:chOff x="0" y="0"/>
          <a:chExt cx="0" cy="0"/>
        </a:xfrm>
      </p:grpSpPr>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48" name="Google Shape;48;p11"/>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49" name="Google Shape;49;p11"/>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a:spcBef>
                <a:spcPts val="0"/>
              </a:spcBef>
              <a:spcAft>
                <a:spcPts val="0"/>
              </a:spcAft>
              <a:buClr>
                <a:schemeClr val="dk2"/>
              </a:buClr>
              <a:buSzPts val="2500"/>
              <a:buNone/>
              <a:defRPr sz="3333">
                <a:solidFill>
                  <a:schemeClr val="accent6"/>
                </a:solidFill>
              </a:defRPr>
            </a:lvl1pPr>
            <a:lvl2pPr lvl="1" algn="ctr">
              <a:spcBef>
                <a:spcPts val="0"/>
              </a:spcBef>
              <a:spcAft>
                <a:spcPts val="0"/>
              </a:spcAft>
              <a:buClr>
                <a:schemeClr val="dk2"/>
              </a:buClr>
              <a:buSzPts val="2500"/>
              <a:buNone/>
              <a:defRPr sz="3333">
                <a:solidFill>
                  <a:schemeClr val="dk2"/>
                </a:solidFill>
              </a:defRPr>
            </a:lvl2pPr>
            <a:lvl3pPr lvl="2" algn="ctr">
              <a:spcBef>
                <a:spcPts val="0"/>
              </a:spcBef>
              <a:spcAft>
                <a:spcPts val="0"/>
              </a:spcAft>
              <a:buClr>
                <a:schemeClr val="dk2"/>
              </a:buClr>
              <a:buSzPts val="2500"/>
              <a:buNone/>
              <a:defRPr sz="3333">
                <a:solidFill>
                  <a:schemeClr val="dk2"/>
                </a:solidFill>
              </a:defRPr>
            </a:lvl3pPr>
            <a:lvl4pPr lvl="3" algn="ctr">
              <a:spcBef>
                <a:spcPts val="0"/>
              </a:spcBef>
              <a:spcAft>
                <a:spcPts val="0"/>
              </a:spcAft>
              <a:buClr>
                <a:schemeClr val="dk2"/>
              </a:buClr>
              <a:buSzPts val="2500"/>
              <a:buNone/>
              <a:defRPr sz="3333">
                <a:solidFill>
                  <a:schemeClr val="dk2"/>
                </a:solidFill>
              </a:defRPr>
            </a:lvl4pPr>
            <a:lvl5pPr lvl="4" algn="ctr">
              <a:spcBef>
                <a:spcPts val="0"/>
              </a:spcBef>
              <a:spcAft>
                <a:spcPts val="0"/>
              </a:spcAft>
              <a:buClr>
                <a:schemeClr val="dk2"/>
              </a:buClr>
              <a:buSzPts val="2500"/>
              <a:buNone/>
              <a:defRPr sz="3333">
                <a:solidFill>
                  <a:schemeClr val="dk2"/>
                </a:solidFill>
              </a:defRPr>
            </a:lvl5pPr>
            <a:lvl6pPr lvl="5" algn="ctr">
              <a:spcBef>
                <a:spcPts val="0"/>
              </a:spcBef>
              <a:spcAft>
                <a:spcPts val="0"/>
              </a:spcAft>
              <a:buClr>
                <a:schemeClr val="dk2"/>
              </a:buClr>
              <a:buSzPts val="2500"/>
              <a:buNone/>
              <a:defRPr sz="3333">
                <a:solidFill>
                  <a:schemeClr val="dk2"/>
                </a:solidFill>
              </a:defRPr>
            </a:lvl6pPr>
            <a:lvl7pPr lvl="6" algn="ctr">
              <a:spcBef>
                <a:spcPts val="0"/>
              </a:spcBef>
              <a:spcAft>
                <a:spcPts val="0"/>
              </a:spcAft>
              <a:buClr>
                <a:schemeClr val="dk2"/>
              </a:buClr>
              <a:buSzPts val="2500"/>
              <a:buNone/>
              <a:defRPr sz="3333">
                <a:solidFill>
                  <a:schemeClr val="dk2"/>
                </a:solidFill>
              </a:defRPr>
            </a:lvl7pPr>
            <a:lvl8pPr lvl="7" algn="ctr">
              <a:spcBef>
                <a:spcPts val="0"/>
              </a:spcBef>
              <a:spcAft>
                <a:spcPts val="0"/>
              </a:spcAft>
              <a:buClr>
                <a:schemeClr val="dk2"/>
              </a:buClr>
              <a:buSzPts val="2500"/>
              <a:buNone/>
              <a:defRPr sz="3333">
                <a:solidFill>
                  <a:schemeClr val="dk2"/>
                </a:solidFill>
              </a:defRPr>
            </a:lvl8pPr>
            <a:lvl9pPr lvl="8" algn="ctr">
              <a:spcBef>
                <a:spcPts val="0"/>
              </a:spcBef>
              <a:spcAft>
                <a:spcPts val="0"/>
              </a:spcAft>
              <a:buClr>
                <a:schemeClr val="dk2"/>
              </a:buClr>
              <a:buSzPts val="2500"/>
              <a:buNone/>
              <a:defRPr sz="3333">
                <a:solidFill>
                  <a:schemeClr val="dk2"/>
                </a:solidFill>
              </a:defRPr>
            </a:lvl9pPr>
          </a:lstStyle>
          <a:p>
            <a:endParaRPr dirty="0"/>
          </a:p>
        </p:txBody>
      </p:sp>
      <p:pic>
        <p:nvPicPr>
          <p:cNvPr id="2" name="Google Shape;50;p11">
            <a:extLst>
              <a:ext uri="{FF2B5EF4-FFF2-40B4-BE49-F238E27FC236}">
                <a16:creationId xmlns:a16="http://schemas.microsoft.com/office/drawing/2014/main" id="{590B7EDB-0C46-74EC-BCDB-DC71629A1D24}"/>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346895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Yellow Title, Body Texture">
    <p:spTree>
      <p:nvGrpSpPr>
        <p:cNvPr id="1" name="Shape 66"/>
        <p:cNvGrpSpPr/>
        <p:nvPr/>
      </p:nvGrpSpPr>
      <p:grpSpPr>
        <a:xfrm>
          <a:off x="0" y="0"/>
          <a:ext cx="0" cy="0"/>
          <a:chOff x="0" y="0"/>
          <a:chExt cx="0" cy="0"/>
        </a:xfrm>
      </p:grpSpPr>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blipFill dpi="0" rotWithShape="1">
            <a:blip r:embed="rId2"/>
            <a:srcRect/>
            <a:tile tx="0" ty="0" sx="20000" sy="2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Title 5">
            <a:extLst>
              <a:ext uri="{FF2B5EF4-FFF2-40B4-BE49-F238E27FC236}">
                <a16:creationId xmlns:a16="http://schemas.microsoft.com/office/drawing/2014/main" id="{F4E9EF55-FCF8-DADA-84F2-633512807848}"/>
              </a:ext>
            </a:extLst>
          </p:cNvPr>
          <p:cNvSpPr>
            <a:spLocks noGrp="1"/>
          </p:cNvSpPr>
          <p:nvPr>
            <p:ph type="title"/>
          </p:nvPr>
        </p:nvSpPr>
        <p:spPr>
          <a:xfrm>
            <a:off x="0" y="182880"/>
            <a:ext cx="11785600" cy="731600"/>
          </a:xfrm>
          <a:prstGeom prst="rect">
            <a:avLst/>
          </a:prstGeom>
          <a:noFill/>
        </p:spPr>
        <p:txBody>
          <a:bodyPr/>
          <a:lstStyle>
            <a:lvl1pPr algn="l">
              <a:defRPr>
                <a:solidFill>
                  <a:schemeClr val="tx1"/>
                </a:solidFill>
              </a:defRPr>
            </a:lvl1pPr>
          </a:lstStyle>
          <a:p>
            <a:r>
              <a:rPr lang="en-US" dirty="0"/>
              <a:t>Click to edit Master title style</a:t>
            </a:r>
          </a:p>
        </p:txBody>
      </p:sp>
      <p:sp>
        <p:nvSpPr>
          <p:cNvPr id="2" name="Google Shape;68;p15">
            <a:extLst>
              <a:ext uri="{FF2B5EF4-FFF2-40B4-BE49-F238E27FC236}">
                <a16:creationId xmlns:a16="http://schemas.microsoft.com/office/drawing/2014/main" id="{D02F40B8-4593-F6F6-B44E-C5F5AE3935D7}"/>
              </a:ext>
            </a:extLst>
          </p:cNvPr>
          <p:cNvSpPr txBox="1">
            <a:spLocks noGrp="1"/>
          </p:cNvSpPr>
          <p:nvPr>
            <p:ph type="body" idx="1"/>
          </p:nvPr>
        </p:nvSpPr>
        <p:spPr>
          <a:xfrm>
            <a:off x="415600" y="1097280"/>
            <a:ext cx="11370000" cy="5608321"/>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pic>
        <p:nvPicPr>
          <p:cNvPr id="4" name="Google Shape;71;p15">
            <a:extLst>
              <a:ext uri="{FF2B5EF4-FFF2-40B4-BE49-F238E27FC236}">
                <a16:creationId xmlns:a16="http://schemas.microsoft.com/office/drawing/2014/main" id="{109CDE31-2328-4DE5-992C-D139B145D4AE}"/>
              </a:ext>
            </a:extLst>
          </p:cNvPr>
          <p:cNvPicPr preferRelativeResize="0"/>
          <p:nvPr userDrawn="1"/>
        </p:nvPicPr>
        <p:blipFill>
          <a:blip r:embed="rId3"/>
          <a:srcRect/>
          <a:stretch/>
        </p:blipFill>
        <p:spPr>
          <a:xfrm>
            <a:off x="10800047" y="63702"/>
            <a:ext cx="1228163" cy="969955"/>
          </a:xfrm>
          <a:prstGeom prst="rect">
            <a:avLst/>
          </a:prstGeom>
          <a:noFill/>
          <a:ln>
            <a:noFill/>
          </a:ln>
        </p:spPr>
      </p:pic>
    </p:spTree>
    <p:extLst>
      <p:ext uri="{BB962C8B-B14F-4D97-AF65-F5344CB8AC3E}">
        <p14:creationId xmlns:p14="http://schemas.microsoft.com/office/powerpoint/2010/main" val="36436885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Section header 1 1 1 1 1 1" preserve="1">
  <p:cSld name="Green Quote">
    <p:bg>
      <p:bgPr>
        <a:solidFill>
          <a:schemeClr val="bg1"/>
        </a:solidFill>
        <a:effectLst/>
      </p:bgPr>
    </p:bg>
    <p:spTree>
      <p:nvGrpSpPr>
        <p:cNvPr id="1" name="Shape 51"/>
        <p:cNvGrpSpPr/>
        <p:nvPr/>
      </p:nvGrpSpPr>
      <p:grpSpPr>
        <a:xfrm>
          <a:off x="0" y="0"/>
          <a:ext cx="0" cy="0"/>
          <a:chOff x="0" y="0"/>
          <a:chExt cx="0" cy="0"/>
        </a:xfrm>
      </p:grpSpPr>
      <p:sp>
        <p:nvSpPr>
          <p:cNvPr id="52" name="Google Shape;52;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3" name="Google Shape;53;p12"/>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4" name="Google Shape;54;p12"/>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Clr>
                <a:schemeClr val="lt2"/>
              </a:buClr>
              <a:buSzPts val="2500"/>
              <a:buNone/>
              <a:defRPr sz="3333">
                <a:solidFill>
                  <a:schemeClr val="accent6"/>
                </a:solidFill>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endParaRPr dirty="0"/>
          </a:p>
        </p:txBody>
      </p:sp>
      <p:pic>
        <p:nvPicPr>
          <p:cNvPr id="3" name="Google Shape;50;p11">
            <a:extLst>
              <a:ext uri="{FF2B5EF4-FFF2-40B4-BE49-F238E27FC236}">
                <a16:creationId xmlns:a16="http://schemas.microsoft.com/office/drawing/2014/main" id="{8D7C9EF4-06FE-CD25-736F-E21E9E59154E}"/>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8781419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ection header 1 1 1 1 1 1" preserve="1">
  <p:cSld name="Light Green Quote">
    <p:bg>
      <p:bgPr>
        <a:solidFill>
          <a:schemeClr val="accent2"/>
        </a:solidFill>
        <a:effectLst/>
      </p:bgPr>
    </p:bg>
    <p:spTree>
      <p:nvGrpSpPr>
        <p:cNvPr id="1" name="Shape 51"/>
        <p:cNvGrpSpPr/>
        <p:nvPr/>
      </p:nvGrpSpPr>
      <p:grpSpPr>
        <a:xfrm>
          <a:off x="0" y="0"/>
          <a:ext cx="0" cy="0"/>
          <a:chOff x="0" y="0"/>
          <a:chExt cx="0" cy="0"/>
        </a:xfrm>
      </p:grpSpPr>
      <p:sp>
        <p:nvSpPr>
          <p:cNvPr id="52" name="Google Shape;52;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3" name="Google Shape;53;p12"/>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4" name="Google Shape;54;p12"/>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Clr>
                <a:schemeClr val="lt2"/>
              </a:buClr>
              <a:buSzPts val="2500"/>
              <a:buNone/>
              <a:defRPr sz="3333">
                <a:solidFill>
                  <a:schemeClr val="accent6"/>
                </a:solidFill>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endParaRPr dirty="0"/>
          </a:p>
        </p:txBody>
      </p:sp>
      <p:pic>
        <p:nvPicPr>
          <p:cNvPr id="3" name="Google Shape;50;p11">
            <a:extLst>
              <a:ext uri="{FF2B5EF4-FFF2-40B4-BE49-F238E27FC236}">
                <a16:creationId xmlns:a16="http://schemas.microsoft.com/office/drawing/2014/main" id="{7E6632FE-E43C-819B-4FE5-F65D873A6E59}"/>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39361681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header 1 1 1 1 1 1 1" preserve="1">
  <p:cSld name="Yellow Quote">
    <p:bg>
      <p:bgPr>
        <a:solidFill>
          <a:schemeClr val="tx2"/>
        </a:solid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8" name="Google Shape;58;p13"/>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9" name="Google Shape;59;p13"/>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dirty="0"/>
          </a:p>
        </p:txBody>
      </p:sp>
      <p:pic>
        <p:nvPicPr>
          <p:cNvPr id="3" name="Google Shape;50;p11">
            <a:extLst>
              <a:ext uri="{FF2B5EF4-FFF2-40B4-BE49-F238E27FC236}">
                <a16:creationId xmlns:a16="http://schemas.microsoft.com/office/drawing/2014/main" id="{972AABDF-9A4F-1BB5-25F6-C7A9A9682A13}"/>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0312523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ection header 1 1 1 1 1 1 1" preserve="1">
  <p:cSld name="Light Yellow Quote">
    <p:bg>
      <p:bgPr>
        <a:solidFill>
          <a:schemeClr val="accent4"/>
        </a:solid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8" name="Google Shape;58;p13"/>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9" name="Google Shape;59;p13"/>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dirty="0"/>
          </a:p>
        </p:txBody>
      </p:sp>
      <p:pic>
        <p:nvPicPr>
          <p:cNvPr id="3" name="Google Shape;50;p11">
            <a:extLst>
              <a:ext uri="{FF2B5EF4-FFF2-40B4-BE49-F238E27FC236}">
                <a16:creationId xmlns:a16="http://schemas.microsoft.com/office/drawing/2014/main" id="{C4365836-0C27-2D57-BD00-9E06F4288D43}"/>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13749592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ection header 1 1 1 1 1 1 1" preserve="1">
  <p:cSld name="Gray Quote">
    <p:bg>
      <p:bgPr>
        <a:solidFill>
          <a:schemeClr val="bg2"/>
        </a:solid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8" name="Google Shape;58;p13"/>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9" name="Google Shape;59;p13"/>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SzPts val="2500"/>
              <a:buNone/>
              <a:defRPr sz="3333">
                <a:solidFill>
                  <a:schemeClr val="accent6"/>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dirty="0"/>
          </a:p>
        </p:txBody>
      </p:sp>
      <p:pic>
        <p:nvPicPr>
          <p:cNvPr id="3" name="Google Shape;50;p11">
            <a:extLst>
              <a:ext uri="{FF2B5EF4-FFF2-40B4-BE49-F238E27FC236}">
                <a16:creationId xmlns:a16="http://schemas.microsoft.com/office/drawing/2014/main" id="{3F2E1E93-EB75-5D5F-1357-7B4DC8E72425}"/>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4728789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ection header 1 1 1 1 1 1 1" preserve="1">
  <p:cSld name="Light Gray Quote">
    <p:bg>
      <p:bgPr>
        <a:solidFill>
          <a:schemeClr val="accent3"/>
        </a:solid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accent6"/>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58" name="Google Shape;58;p13"/>
          <p:cNvSpPr/>
          <p:nvPr/>
        </p:nvSpPr>
        <p:spPr>
          <a:xfrm>
            <a:off x="2438400" y="568967"/>
            <a:ext cx="7315200" cy="48768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667">
              <a:solidFill>
                <a:schemeClr val="dk2"/>
              </a:solidFill>
              <a:latin typeface="Calibri"/>
              <a:ea typeface="Calibri"/>
              <a:cs typeface="Calibri"/>
              <a:sym typeface="Calibri"/>
            </a:endParaRPr>
          </a:p>
        </p:txBody>
      </p:sp>
      <p:sp>
        <p:nvSpPr>
          <p:cNvPr id="59" name="Google Shape;59;p13"/>
          <p:cNvSpPr txBox="1">
            <a:spLocks noGrp="1"/>
          </p:cNvSpPr>
          <p:nvPr>
            <p:ph type="subTitle" idx="1"/>
          </p:nvPr>
        </p:nvSpPr>
        <p:spPr>
          <a:xfrm>
            <a:off x="2822433" y="976900"/>
            <a:ext cx="6500000" cy="4168000"/>
          </a:xfrm>
          <a:prstGeom prst="rect">
            <a:avLst/>
          </a:prstGeom>
        </p:spPr>
        <p:txBody>
          <a:bodyPr spcFirstLastPara="1" wrap="square" lIns="182875" tIns="182875" rIns="182875" bIns="182875" anchor="ctr" anchorCtr="0">
            <a:noAutofit/>
          </a:bodyPr>
          <a:lstStyle>
            <a:lvl1pPr lvl="0" algn="ctr" rtl="0">
              <a:spcBef>
                <a:spcPts val="0"/>
              </a:spcBef>
              <a:spcAft>
                <a:spcPts val="0"/>
              </a:spcAft>
              <a:buSzPts val="2500"/>
              <a:buNone/>
              <a:defRPr sz="3333">
                <a:solidFill>
                  <a:schemeClr val="accent6"/>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dirty="0"/>
          </a:p>
        </p:txBody>
      </p:sp>
      <p:pic>
        <p:nvPicPr>
          <p:cNvPr id="3" name="Google Shape;50;p11">
            <a:extLst>
              <a:ext uri="{FF2B5EF4-FFF2-40B4-BE49-F238E27FC236}">
                <a16:creationId xmlns:a16="http://schemas.microsoft.com/office/drawing/2014/main" id="{3E4AB573-F02B-0071-3A33-34736EC2E107}"/>
              </a:ext>
            </a:extLst>
          </p:cNvPr>
          <p:cNvPicPr preferRelativeResize="0"/>
          <p:nvPr userDrawn="1"/>
        </p:nvPicPr>
        <p:blipFill>
          <a:blip r:embed="rId2"/>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9154357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ESE Logo">
    <p:bg>
      <p:bgPr>
        <a:solidFill>
          <a:schemeClr val="tx1"/>
        </a:solidFill>
        <a:effectLst/>
      </p:bgPr>
    </p:bg>
    <p:spTree>
      <p:nvGrpSpPr>
        <p:cNvPr id="1" name=""/>
        <p:cNvGrpSpPr/>
        <p:nvPr/>
      </p:nvGrpSpPr>
      <p:grpSpPr>
        <a:xfrm>
          <a:off x="0" y="0"/>
          <a:ext cx="0" cy="0"/>
          <a:chOff x="0" y="0"/>
          <a:chExt cx="0" cy="0"/>
        </a:xfrm>
      </p:grpSpPr>
      <p:pic>
        <p:nvPicPr>
          <p:cNvPr id="5" name="Picture 4" descr="White logo for the Division of Elementary &amp; Secondary Education">
            <a:extLst>
              <a:ext uri="{FF2B5EF4-FFF2-40B4-BE49-F238E27FC236}">
                <a16:creationId xmlns:a16="http://schemas.microsoft.com/office/drawing/2014/main" id="{C12633EB-509A-5F6D-91D9-86B1B7D3A952}"/>
              </a:ext>
            </a:extLst>
          </p:cNvPr>
          <p:cNvPicPr>
            <a:picLocks noChangeAspect="1"/>
          </p:cNvPicPr>
          <p:nvPr userDrawn="1"/>
        </p:nvPicPr>
        <p:blipFill>
          <a:blip r:embed="rId2"/>
          <a:stretch>
            <a:fillRect/>
          </a:stretch>
        </p:blipFill>
        <p:spPr>
          <a:xfrm>
            <a:off x="3410054" y="2754140"/>
            <a:ext cx="5371892" cy="1349721"/>
          </a:xfrm>
          <a:prstGeom prst="rect">
            <a:avLst/>
          </a:prstGeom>
        </p:spPr>
      </p:pic>
      <p:sp>
        <p:nvSpPr>
          <p:cNvPr id="6" name="Google Shape;57;p13">
            <a:extLst>
              <a:ext uri="{FF2B5EF4-FFF2-40B4-BE49-F238E27FC236}">
                <a16:creationId xmlns:a16="http://schemas.microsoft.com/office/drawing/2014/main" id="{9E06792B-8354-2C19-B8D3-03CFDCFC87B8}"/>
              </a:ext>
            </a:extLst>
          </p:cNvPr>
          <p:cNvSpPr txBox="1">
            <a:spLocks noGrp="1"/>
          </p:cNvSpPr>
          <p:nvPr>
            <p:ph type="sldNum" idx="12"/>
          </p:nvPr>
        </p:nvSpPr>
        <p:spPr>
          <a:xfrm>
            <a:off x="11296611" y="6207791"/>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7230617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DE Logo">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2633EB-509A-5F6D-91D9-86B1B7D3A952}"/>
              </a:ext>
            </a:extLst>
          </p:cNvPr>
          <p:cNvPicPr>
            <a:picLocks noChangeAspect="1"/>
          </p:cNvPicPr>
          <p:nvPr userDrawn="1"/>
        </p:nvPicPr>
        <p:blipFill>
          <a:blip r:embed="rId2"/>
          <a:srcRect/>
          <a:stretch/>
        </p:blipFill>
        <p:spPr>
          <a:xfrm>
            <a:off x="5421140" y="2754140"/>
            <a:ext cx="1349721" cy="1349721"/>
          </a:xfrm>
          <a:prstGeom prst="rect">
            <a:avLst/>
          </a:prstGeom>
        </p:spPr>
      </p:pic>
      <p:sp>
        <p:nvSpPr>
          <p:cNvPr id="6" name="Google Shape;57;p13">
            <a:extLst>
              <a:ext uri="{FF2B5EF4-FFF2-40B4-BE49-F238E27FC236}">
                <a16:creationId xmlns:a16="http://schemas.microsoft.com/office/drawing/2014/main" id="{9E06792B-8354-2C19-B8D3-03CFDCFC87B8}"/>
              </a:ext>
            </a:extLst>
          </p:cNvPr>
          <p:cNvSpPr txBox="1">
            <a:spLocks noGrp="1"/>
          </p:cNvSpPr>
          <p:nvPr>
            <p:ph type="sldNum" idx="12"/>
          </p:nvPr>
        </p:nvSpPr>
        <p:spPr>
          <a:xfrm>
            <a:off x="11296611" y="6207791"/>
            <a:ext cx="731600" cy="524800"/>
          </a:xfrm>
          <a:prstGeom prst="rect">
            <a:avLst/>
          </a:prstGeom>
        </p:spPr>
        <p:txBody>
          <a:bodyPr spcFirstLastPara="1" wrap="square" lIns="91425" tIns="91425" rIns="91425" bIns="91425" anchor="ctr" anchorCtr="0">
            <a:noAutofit/>
          </a:bodyPr>
          <a:lstStyle>
            <a:lvl1pPr lvl="0" rtl="0">
              <a:buNone/>
              <a:defRPr>
                <a:solidFill>
                  <a:schemeClr val="accent5"/>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4974621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ustom Layout 1" preserve="1">
  <p:cSld name="Plain Title">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0" y="182880"/>
            <a:ext cx="12192000" cy="731600"/>
          </a:xfrm>
          <a:prstGeom prst="rect">
            <a:avLst/>
          </a:prstGeom>
        </p:spPr>
        <p:txBody>
          <a:bodyPr spcFirstLastPara="1" wrap="square" lIns="182875" tIns="91425" rIns="18287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Tree>
    <p:extLst>
      <p:ext uri="{BB962C8B-B14F-4D97-AF65-F5344CB8AC3E}">
        <p14:creationId xmlns:p14="http://schemas.microsoft.com/office/powerpoint/2010/main" val="1086113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aption" preserve="1">
  <p:cSld name="Large Image, Caption">
    <p:spTree>
      <p:nvGrpSpPr>
        <p:cNvPr id="1" name="Shape 100"/>
        <p:cNvGrpSpPr/>
        <p:nvPr/>
      </p:nvGrpSpPr>
      <p:grpSpPr>
        <a:xfrm>
          <a:off x="0" y="0"/>
          <a:ext cx="0" cy="0"/>
          <a:chOff x="0" y="0"/>
          <a:chExt cx="0" cy="0"/>
        </a:xfrm>
      </p:grpSpPr>
      <p:sp>
        <p:nvSpPr>
          <p:cNvPr id="101" name="Google Shape;101;p20"/>
          <p:cNvSpPr txBox="1">
            <a:spLocks noGrp="1"/>
          </p:cNvSpPr>
          <p:nvPr>
            <p:ph type="body" idx="1"/>
          </p:nvPr>
        </p:nvSpPr>
        <p:spPr>
          <a:xfrm>
            <a:off x="304800" y="5791200"/>
            <a:ext cx="7998400" cy="1066800"/>
          </a:xfrm>
          <a:prstGeom prst="rect">
            <a:avLst/>
          </a:prstGeom>
        </p:spPr>
        <p:txBody>
          <a:bodyPr spcFirstLastPara="1" wrap="square" lIns="182875" tIns="182875" rIns="182875" bIns="182875" anchor="ctr" anchorCtr="0">
            <a:noAutofit/>
          </a:bodyPr>
          <a:lstStyle>
            <a:lvl1pPr marL="609585" lvl="0" indent="-304792">
              <a:lnSpc>
                <a:spcPct val="100000"/>
              </a:lnSpc>
              <a:spcBef>
                <a:spcPts val="0"/>
              </a:spcBef>
              <a:spcAft>
                <a:spcPts val="0"/>
              </a:spcAft>
              <a:buSzPts val="2100"/>
              <a:buNone/>
              <a:defRPr/>
            </a:lvl1pPr>
          </a:lstStyle>
          <a:p>
            <a:endParaRPr/>
          </a:p>
        </p:txBody>
      </p:sp>
      <p:sp>
        <p:nvSpPr>
          <p:cNvPr id="102" name="Google Shape;102;p2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
        <p:nvSpPr>
          <p:cNvPr id="103" name="Google Shape;103;p20"/>
          <p:cNvSpPr>
            <a:spLocks noGrp="1"/>
          </p:cNvSpPr>
          <p:nvPr>
            <p:ph type="pic" idx="2"/>
          </p:nvPr>
        </p:nvSpPr>
        <p:spPr>
          <a:xfrm>
            <a:off x="304800" y="304800"/>
            <a:ext cx="11582400" cy="5486400"/>
          </a:xfrm>
          <a:prstGeom prst="rect">
            <a:avLst/>
          </a:prstGeom>
          <a:noFill/>
          <a:ln>
            <a:noFill/>
          </a:ln>
          <a:effectLst>
            <a:outerShdw blurRad="57150" dist="19050" dir="5400000" algn="bl" rotWithShape="0">
              <a:srgbClr val="000000">
                <a:alpha val="50000"/>
              </a:srgbClr>
            </a:outerShdw>
          </a:effectLst>
        </p:spPr>
      </p:sp>
    </p:spTree>
    <p:extLst>
      <p:ext uri="{BB962C8B-B14F-4D97-AF65-F5344CB8AC3E}">
        <p14:creationId xmlns:p14="http://schemas.microsoft.com/office/powerpoint/2010/main" val="2050754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ubtitle, Body 2" preserve="1" userDrawn="1">
  <p:cSld name="Gray Title, Body Texture">
    <p:spTree>
      <p:nvGrpSpPr>
        <p:cNvPr id="1" name="Shape 66"/>
        <p:cNvGrpSpPr/>
        <p:nvPr/>
      </p:nvGrpSpPr>
      <p:grpSpPr>
        <a:xfrm>
          <a:off x="0" y="0"/>
          <a:ext cx="0" cy="0"/>
          <a:chOff x="0" y="0"/>
          <a:chExt cx="0" cy="0"/>
        </a:xfrm>
      </p:grpSpPr>
      <p:sp>
        <p:nvSpPr>
          <p:cNvPr id="69" name="Google Shape;69;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solidFill>
                  <a:schemeClr val="bg2"/>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dirty="0"/>
          </a:p>
        </p:txBody>
      </p:sp>
      <p:sp>
        <p:nvSpPr>
          <p:cNvPr id="15" name="Rectangle 14">
            <a:extLst>
              <a:ext uri="{FF2B5EF4-FFF2-40B4-BE49-F238E27FC236}">
                <a16:creationId xmlns:a16="http://schemas.microsoft.com/office/drawing/2014/main" id="{56892389-2F9D-EE83-57FF-4486C66FC494}"/>
              </a:ext>
            </a:extLst>
          </p:cNvPr>
          <p:cNvSpPr/>
          <p:nvPr userDrawn="1"/>
        </p:nvSpPr>
        <p:spPr>
          <a:xfrm>
            <a:off x="0" y="182960"/>
            <a:ext cx="12192000" cy="731520"/>
          </a:xfrm>
          <a:prstGeom prst="rect">
            <a:avLst/>
          </a:prstGeom>
          <a:blipFill dpi="0" rotWithShape="1">
            <a:blip r:embed="rId2">
              <a:extLst>
                <a:ext uri="{BEBA8EAE-BF5A-486C-A8C5-ECC9F3942E4B}">
                  <a14:imgProps xmlns:a14="http://schemas.microsoft.com/office/drawing/2010/main">
                    <a14:imgLayer r:embed="rId3">
                      <a14:imgEffect>
                        <a14:saturation sat="0"/>
                      </a14:imgEffect>
                    </a14:imgLayer>
                  </a14:imgProps>
                </a:ext>
              </a:extLst>
            </a:blip>
            <a:srcRect/>
            <a:tile tx="0" ty="0" sx="20000" sy="2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Title 5">
            <a:extLst>
              <a:ext uri="{FF2B5EF4-FFF2-40B4-BE49-F238E27FC236}">
                <a16:creationId xmlns:a16="http://schemas.microsoft.com/office/drawing/2014/main" id="{F4E9EF55-FCF8-DADA-84F2-633512807848}"/>
              </a:ext>
            </a:extLst>
          </p:cNvPr>
          <p:cNvSpPr>
            <a:spLocks noGrp="1"/>
          </p:cNvSpPr>
          <p:nvPr>
            <p:ph type="title"/>
          </p:nvPr>
        </p:nvSpPr>
        <p:spPr>
          <a:xfrm>
            <a:off x="0" y="182880"/>
            <a:ext cx="11785600" cy="731600"/>
          </a:xfrm>
          <a:prstGeom prst="rect">
            <a:avLst/>
          </a:prstGeom>
          <a:noFill/>
        </p:spPr>
        <p:txBody>
          <a:bodyPr/>
          <a:lstStyle>
            <a:lvl1pPr algn="l">
              <a:defRPr>
                <a:solidFill>
                  <a:schemeClr val="tx2"/>
                </a:solidFill>
              </a:defRPr>
            </a:lvl1pPr>
          </a:lstStyle>
          <a:p>
            <a:r>
              <a:rPr lang="en-US" dirty="0"/>
              <a:t>Click to edit Master title style</a:t>
            </a:r>
          </a:p>
        </p:txBody>
      </p:sp>
      <p:sp>
        <p:nvSpPr>
          <p:cNvPr id="2" name="Google Shape;68;p15">
            <a:extLst>
              <a:ext uri="{FF2B5EF4-FFF2-40B4-BE49-F238E27FC236}">
                <a16:creationId xmlns:a16="http://schemas.microsoft.com/office/drawing/2014/main" id="{D02F40B8-4593-F6F6-B44E-C5F5AE3935D7}"/>
              </a:ext>
            </a:extLst>
          </p:cNvPr>
          <p:cNvSpPr txBox="1">
            <a:spLocks noGrp="1"/>
          </p:cNvSpPr>
          <p:nvPr>
            <p:ph type="body" idx="1"/>
          </p:nvPr>
        </p:nvSpPr>
        <p:spPr>
          <a:xfrm>
            <a:off x="415600" y="1097280"/>
            <a:ext cx="11370000" cy="5608321"/>
          </a:xfrm>
          <a:prstGeom prst="rect">
            <a:avLst/>
          </a:prstGeom>
        </p:spPr>
        <p:txBody>
          <a:bodyPr spcFirstLastPara="1" wrap="square" lIns="182875" tIns="182875" rIns="182875" bIns="182875" anchor="t" anchorCtr="0">
            <a:noAutofit/>
          </a:bodyPr>
          <a:lstStyle>
            <a:lvl1pPr marL="609585" lvl="0" indent="-465655" rtl="0">
              <a:spcBef>
                <a:spcPts val="0"/>
              </a:spcBef>
              <a:spcAft>
                <a:spcPts val="0"/>
              </a:spcAft>
              <a:buSzPts val="1900"/>
              <a:buFont typeface="Calibri"/>
              <a:buChar char="●"/>
              <a:defRPr sz="2533">
                <a:latin typeface="Calibri"/>
                <a:ea typeface="Calibri"/>
                <a:cs typeface="Calibri"/>
                <a:sym typeface="Calibri"/>
              </a:defRPr>
            </a:lvl1pPr>
            <a:lvl2pPr marL="1219170" lvl="1" indent="-431789" rtl="0">
              <a:spcBef>
                <a:spcPts val="0"/>
              </a:spcBef>
              <a:spcAft>
                <a:spcPts val="0"/>
              </a:spcAft>
              <a:buSzPts val="1500"/>
              <a:buFont typeface="Calibri"/>
              <a:buChar char="○"/>
              <a:defRPr sz="2000">
                <a:latin typeface="Calibri"/>
                <a:ea typeface="Calibri"/>
                <a:cs typeface="Calibri"/>
                <a:sym typeface="Calibri"/>
              </a:defRPr>
            </a:lvl2pPr>
            <a:lvl3pPr marL="1828754" lvl="2" indent="-431789" rtl="0">
              <a:spcBef>
                <a:spcPts val="0"/>
              </a:spcBef>
              <a:spcAft>
                <a:spcPts val="0"/>
              </a:spcAft>
              <a:buSzPts val="1500"/>
              <a:buFont typeface="Calibri"/>
              <a:buChar char="■"/>
              <a:defRPr sz="2000">
                <a:latin typeface="Calibri"/>
                <a:ea typeface="Calibri"/>
                <a:cs typeface="Calibri"/>
                <a:sym typeface="Calibri"/>
              </a:defRPr>
            </a:lvl3pPr>
            <a:lvl4pPr marL="2438339" lvl="3" indent="-431789" rtl="0">
              <a:spcBef>
                <a:spcPts val="0"/>
              </a:spcBef>
              <a:spcAft>
                <a:spcPts val="0"/>
              </a:spcAft>
              <a:buSzPts val="1500"/>
              <a:buFont typeface="Calibri"/>
              <a:buChar char="●"/>
              <a:defRPr sz="2000">
                <a:latin typeface="Calibri"/>
                <a:ea typeface="Calibri"/>
                <a:cs typeface="Calibri"/>
                <a:sym typeface="Calibri"/>
              </a:defRPr>
            </a:lvl4pPr>
            <a:lvl5pPr marL="3047924" lvl="4" indent="-431789" rtl="0">
              <a:spcBef>
                <a:spcPts val="0"/>
              </a:spcBef>
              <a:spcAft>
                <a:spcPts val="0"/>
              </a:spcAft>
              <a:buSzPts val="1500"/>
              <a:buFont typeface="Calibri"/>
              <a:buChar char="○"/>
              <a:defRPr sz="2000">
                <a:latin typeface="Calibri"/>
                <a:ea typeface="Calibri"/>
                <a:cs typeface="Calibri"/>
                <a:sym typeface="Calibri"/>
              </a:defRPr>
            </a:lvl5pPr>
            <a:lvl6pPr marL="3657509" lvl="5" indent="-431789" rtl="0">
              <a:spcBef>
                <a:spcPts val="0"/>
              </a:spcBef>
              <a:spcAft>
                <a:spcPts val="0"/>
              </a:spcAft>
              <a:buSzPts val="1500"/>
              <a:buFont typeface="Calibri"/>
              <a:buChar char="■"/>
              <a:defRPr sz="2000">
                <a:latin typeface="Calibri"/>
                <a:ea typeface="Calibri"/>
                <a:cs typeface="Calibri"/>
                <a:sym typeface="Calibri"/>
              </a:defRPr>
            </a:lvl6pPr>
            <a:lvl7pPr marL="4267093" lvl="6" indent="-431789" rtl="0">
              <a:spcBef>
                <a:spcPts val="0"/>
              </a:spcBef>
              <a:spcAft>
                <a:spcPts val="0"/>
              </a:spcAft>
              <a:buSzPts val="1500"/>
              <a:buFont typeface="Calibri"/>
              <a:buChar char="●"/>
              <a:defRPr sz="2000">
                <a:latin typeface="Calibri"/>
                <a:ea typeface="Calibri"/>
                <a:cs typeface="Calibri"/>
                <a:sym typeface="Calibri"/>
              </a:defRPr>
            </a:lvl7pPr>
            <a:lvl8pPr marL="4876678" lvl="7" indent="-431789" rtl="0">
              <a:spcBef>
                <a:spcPts val="0"/>
              </a:spcBef>
              <a:spcAft>
                <a:spcPts val="0"/>
              </a:spcAft>
              <a:buSzPts val="1500"/>
              <a:buFont typeface="Calibri"/>
              <a:buChar char="○"/>
              <a:defRPr sz="2000">
                <a:latin typeface="Calibri"/>
                <a:ea typeface="Calibri"/>
                <a:cs typeface="Calibri"/>
                <a:sym typeface="Calibri"/>
              </a:defRPr>
            </a:lvl8pPr>
            <a:lvl9pPr marL="5486263" lvl="8" indent="-431789" rtl="0">
              <a:spcBef>
                <a:spcPts val="0"/>
              </a:spcBef>
              <a:spcAft>
                <a:spcPts val="0"/>
              </a:spcAft>
              <a:buSzPts val="1500"/>
              <a:buFont typeface="Calibri"/>
              <a:buChar char="■"/>
              <a:defRPr sz="2000">
                <a:latin typeface="Calibri"/>
                <a:ea typeface="Calibri"/>
                <a:cs typeface="Calibri"/>
                <a:sym typeface="Calibri"/>
              </a:defRPr>
            </a:lvl9pPr>
          </a:lstStyle>
          <a:p>
            <a:endParaRPr dirty="0"/>
          </a:p>
        </p:txBody>
      </p:sp>
      <p:pic>
        <p:nvPicPr>
          <p:cNvPr id="4" name="Google Shape;71;p15">
            <a:extLst>
              <a:ext uri="{FF2B5EF4-FFF2-40B4-BE49-F238E27FC236}">
                <a16:creationId xmlns:a16="http://schemas.microsoft.com/office/drawing/2014/main" id="{1782D063-C08C-1875-CEE8-548B0AF401E6}"/>
              </a:ext>
            </a:extLst>
          </p:cNvPr>
          <p:cNvPicPr preferRelativeResize="0"/>
          <p:nvPr userDrawn="1"/>
        </p:nvPicPr>
        <p:blipFill>
          <a:blip r:embed="rId4"/>
          <a:srcRect/>
          <a:stretch/>
        </p:blipFill>
        <p:spPr>
          <a:xfrm>
            <a:off x="10800047" y="63702"/>
            <a:ext cx="1228163" cy="969955"/>
          </a:xfrm>
          <a:prstGeom prst="rect">
            <a:avLst/>
          </a:prstGeom>
          <a:noFill/>
          <a:ln>
            <a:noFill/>
          </a:ln>
        </p:spPr>
      </p:pic>
    </p:spTree>
    <p:extLst>
      <p:ext uri="{BB962C8B-B14F-4D97-AF65-F5344CB8AC3E}">
        <p14:creationId xmlns:p14="http://schemas.microsoft.com/office/powerpoint/2010/main" val="5291802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aption 1" preserve="1">
  <p:cSld name="Two Image Captions">
    <p:spTree>
      <p:nvGrpSpPr>
        <p:cNvPr id="1" name="Shape 104"/>
        <p:cNvGrpSpPr/>
        <p:nvPr/>
      </p:nvGrpSpPr>
      <p:grpSpPr>
        <a:xfrm>
          <a:off x="0" y="0"/>
          <a:ext cx="0" cy="0"/>
          <a:chOff x="0" y="0"/>
          <a:chExt cx="0" cy="0"/>
        </a:xfrm>
      </p:grpSpPr>
      <p:sp>
        <p:nvSpPr>
          <p:cNvPr id="105" name="Google Shape;105;p21"/>
          <p:cNvSpPr txBox="1">
            <a:spLocks noGrp="1"/>
          </p:cNvSpPr>
          <p:nvPr>
            <p:ph type="body" idx="1"/>
          </p:nvPr>
        </p:nvSpPr>
        <p:spPr>
          <a:xfrm>
            <a:off x="304800" y="5791200"/>
            <a:ext cx="5644800" cy="1066800"/>
          </a:xfrm>
          <a:prstGeom prst="rect">
            <a:avLst/>
          </a:prstGeom>
        </p:spPr>
        <p:txBody>
          <a:bodyPr spcFirstLastPara="1" wrap="square" lIns="182875" tIns="182875" rIns="182875" bIns="182875" anchor="ctr" anchorCtr="0">
            <a:noAutofit/>
          </a:bodyPr>
          <a:lstStyle>
            <a:lvl1pPr marL="609585" lvl="0" indent="-304792" rtl="0">
              <a:lnSpc>
                <a:spcPct val="100000"/>
              </a:lnSpc>
              <a:spcBef>
                <a:spcPts val="0"/>
              </a:spcBef>
              <a:spcAft>
                <a:spcPts val="0"/>
              </a:spcAft>
              <a:buSzPts val="2100"/>
              <a:buNone/>
              <a:defRPr/>
            </a:lvl1pPr>
          </a:lstStyle>
          <a:p>
            <a:endParaRPr/>
          </a:p>
        </p:txBody>
      </p:sp>
      <p:sp>
        <p:nvSpPr>
          <p:cNvPr id="106" name="Google Shape;106;p2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
        <p:nvSpPr>
          <p:cNvPr id="107" name="Google Shape;107;p21"/>
          <p:cNvSpPr>
            <a:spLocks noGrp="1"/>
          </p:cNvSpPr>
          <p:nvPr>
            <p:ph type="pic" idx="2"/>
          </p:nvPr>
        </p:nvSpPr>
        <p:spPr>
          <a:xfrm>
            <a:off x="304800" y="304800"/>
            <a:ext cx="5642000" cy="5486400"/>
          </a:xfrm>
          <a:prstGeom prst="rect">
            <a:avLst/>
          </a:prstGeom>
          <a:noFill/>
          <a:ln>
            <a:noFill/>
          </a:ln>
          <a:effectLst>
            <a:outerShdw blurRad="57150" dist="19050" dir="5400000" algn="bl" rotWithShape="0">
              <a:srgbClr val="000000">
                <a:alpha val="50000"/>
              </a:srgbClr>
            </a:outerShdw>
          </a:effectLst>
        </p:spPr>
      </p:sp>
      <p:sp>
        <p:nvSpPr>
          <p:cNvPr id="108" name="Google Shape;108;p21"/>
          <p:cNvSpPr>
            <a:spLocks noGrp="1"/>
          </p:cNvSpPr>
          <p:nvPr>
            <p:ph type="pic" idx="3"/>
          </p:nvPr>
        </p:nvSpPr>
        <p:spPr>
          <a:xfrm>
            <a:off x="6248400" y="304800"/>
            <a:ext cx="5644800" cy="5486400"/>
          </a:xfrm>
          <a:prstGeom prst="rect">
            <a:avLst/>
          </a:prstGeom>
          <a:noFill/>
          <a:ln>
            <a:noFill/>
          </a:ln>
          <a:effectLst>
            <a:outerShdw blurRad="57150" dist="19050" dir="5400000" algn="bl" rotWithShape="0">
              <a:srgbClr val="000000">
                <a:alpha val="50000"/>
              </a:srgbClr>
            </a:outerShdw>
          </a:effectLst>
        </p:spPr>
      </p:sp>
      <p:sp>
        <p:nvSpPr>
          <p:cNvPr id="109" name="Google Shape;109;p21"/>
          <p:cNvSpPr txBox="1">
            <a:spLocks noGrp="1"/>
          </p:cNvSpPr>
          <p:nvPr>
            <p:ph type="body" idx="4"/>
          </p:nvPr>
        </p:nvSpPr>
        <p:spPr>
          <a:xfrm>
            <a:off x="6248400" y="5791200"/>
            <a:ext cx="5644800" cy="1066800"/>
          </a:xfrm>
          <a:prstGeom prst="rect">
            <a:avLst/>
          </a:prstGeom>
        </p:spPr>
        <p:txBody>
          <a:bodyPr spcFirstLastPara="1" wrap="square" lIns="182875" tIns="182875" rIns="182875" bIns="182875" anchor="ctr" anchorCtr="0">
            <a:noAutofit/>
          </a:bodyPr>
          <a:lstStyle>
            <a:lvl1pPr marL="609585" lvl="0" indent="-482588" rtl="0">
              <a:lnSpc>
                <a:spcPct val="100000"/>
              </a:lnSpc>
              <a:spcBef>
                <a:spcPts val="0"/>
              </a:spcBef>
              <a:spcAft>
                <a:spcPts val="0"/>
              </a:spcAft>
              <a:buSzPts val="2100"/>
              <a:buChar char="●"/>
              <a:defRPr/>
            </a:lvl1pPr>
            <a:lvl2pPr marL="1219170" lvl="1" indent="-448722" rtl="0">
              <a:lnSpc>
                <a:spcPct val="100000"/>
              </a:lnSpc>
              <a:spcBef>
                <a:spcPts val="0"/>
              </a:spcBef>
              <a:spcAft>
                <a:spcPts val="0"/>
              </a:spcAft>
              <a:buSzPts val="1700"/>
              <a:buChar char="○"/>
              <a:defRPr/>
            </a:lvl2pPr>
            <a:lvl3pPr marL="1828754" lvl="2" indent="-448722" rtl="0">
              <a:lnSpc>
                <a:spcPct val="100000"/>
              </a:lnSpc>
              <a:spcBef>
                <a:spcPts val="0"/>
              </a:spcBef>
              <a:spcAft>
                <a:spcPts val="0"/>
              </a:spcAft>
              <a:buSzPts val="1700"/>
              <a:buChar char="■"/>
              <a:defRPr/>
            </a:lvl3pPr>
            <a:lvl4pPr marL="2438339" lvl="3" indent="-448722" rtl="0">
              <a:lnSpc>
                <a:spcPct val="100000"/>
              </a:lnSpc>
              <a:spcBef>
                <a:spcPts val="0"/>
              </a:spcBef>
              <a:spcAft>
                <a:spcPts val="0"/>
              </a:spcAft>
              <a:buSzPts val="1700"/>
              <a:buChar char="●"/>
              <a:defRPr/>
            </a:lvl4pPr>
            <a:lvl5pPr marL="3047924" lvl="4" indent="-448722" rtl="0">
              <a:lnSpc>
                <a:spcPct val="100000"/>
              </a:lnSpc>
              <a:spcBef>
                <a:spcPts val="0"/>
              </a:spcBef>
              <a:spcAft>
                <a:spcPts val="0"/>
              </a:spcAft>
              <a:buSzPts val="1700"/>
              <a:buChar char="○"/>
              <a:defRPr/>
            </a:lvl5pPr>
            <a:lvl6pPr marL="3657509" lvl="5" indent="-448722" rtl="0">
              <a:lnSpc>
                <a:spcPct val="100000"/>
              </a:lnSpc>
              <a:spcBef>
                <a:spcPts val="0"/>
              </a:spcBef>
              <a:spcAft>
                <a:spcPts val="0"/>
              </a:spcAft>
              <a:buSzPts val="1700"/>
              <a:buChar char="■"/>
              <a:defRPr/>
            </a:lvl6pPr>
            <a:lvl7pPr marL="4267093" lvl="6" indent="-448722" rtl="0">
              <a:lnSpc>
                <a:spcPct val="100000"/>
              </a:lnSpc>
              <a:spcBef>
                <a:spcPts val="0"/>
              </a:spcBef>
              <a:spcAft>
                <a:spcPts val="0"/>
              </a:spcAft>
              <a:buSzPts val="1700"/>
              <a:buChar char="●"/>
              <a:defRPr/>
            </a:lvl7pPr>
            <a:lvl8pPr marL="4876678" lvl="7" indent="-448722" rtl="0">
              <a:lnSpc>
                <a:spcPct val="100000"/>
              </a:lnSpc>
              <a:spcBef>
                <a:spcPts val="0"/>
              </a:spcBef>
              <a:spcAft>
                <a:spcPts val="0"/>
              </a:spcAft>
              <a:buSzPts val="1700"/>
              <a:buChar char="○"/>
              <a:defRPr/>
            </a:lvl8pPr>
            <a:lvl9pPr marL="5486263" lvl="8" indent="-448722" rtl="0">
              <a:lnSpc>
                <a:spcPct val="100000"/>
              </a:lnSpc>
              <a:spcBef>
                <a:spcPts val="0"/>
              </a:spcBef>
              <a:spcAft>
                <a:spcPts val="0"/>
              </a:spcAft>
              <a:buSzPts val="1700"/>
              <a:buChar char="■"/>
              <a:defRPr/>
            </a:lvl9pPr>
          </a:lstStyle>
          <a:p>
            <a:endParaRPr/>
          </a:p>
        </p:txBody>
      </p:sp>
    </p:spTree>
    <p:extLst>
      <p:ext uri="{BB962C8B-B14F-4D97-AF65-F5344CB8AC3E}">
        <p14:creationId xmlns:p14="http://schemas.microsoft.com/office/powerpoint/2010/main" val="35287568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ank" type="blank" preserve="1">
  <p:cSld name="Large Image Only">
    <p:spTree>
      <p:nvGrpSpPr>
        <p:cNvPr id="1" name="Shape 110"/>
        <p:cNvGrpSpPr/>
        <p:nvPr/>
      </p:nvGrpSpPr>
      <p:grpSpPr>
        <a:xfrm>
          <a:off x="0" y="0"/>
          <a:ext cx="0" cy="0"/>
          <a:chOff x="0" y="0"/>
          <a:chExt cx="0" cy="0"/>
        </a:xfrm>
      </p:grpSpPr>
      <p:sp>
        <p:nvSpPr>
          <p:cNvPr id="111" name="Google Shape;111;p2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
        <p:nvSpPr>
          <p:cNvPr id="112" name="Google Shape;112;p22"/>
          <p:cNvSpPr>
            <a:spLocks noGrp="1"/>
          </p:cNvSpPr>
          <p:nvPr>
            <p:ph type="pic" idx="2"/>
          </p:nvPr>
        </p:nvSpPr>
        <p:spPr>
          <a:xfrm>
            <a:off x="152400" y="153933"/>
            <a:ext cx="11887200" cy="6553200"/>
          </a:xfrm>
          <a:prstGeom prst="rect">
            <a:avLst/>
          </a:prstGeom>
          <a:noFill/>
          <a:ln>
            <a:noFill/>
          </a:ln>
          <a:effectLst>
            <a:outerShdw blurRad="57150" dist="19050" dir="5400000" algn="bl" rotWithShape="0">
              <a:srgbClr val="000000">
                <a:alpha val="50000"/>
              </a:srgbClr>
            </a:outerShdw>
          </a:effectLst>
        </p:spPr>
      </p:sp>
    </p:spTree>
    <p:extLst>
      <p:ext uri="{BB962C8B-B14F-4D97-AF65-F5344CB8AC3E}">
        <p14:creationId xmlns:p14="http://schemas.microsoft.com/office/powerpoint/2010/main" val="34042307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1" preserve="1">
  <p:cSld name="Plain Blank">
    <p:spTree>
      <p:nvGrpSpPr>
        <p:cNvPr id="1" name="Shape 113"/>
        <p:cNvGrpSpPr/>
        <p:nvPr/>
      </p:nvGrpSpPr>
      <p:grpSpPr>
        <a:xfrm>
          <a:off x="0" y="0"/>
          <a:ext cx="0" cy="0"/>
          <a:chOff x="0" y="0"/>
          <a:chExt cx="0" cy="0"/>
        </a:xfrm>
      </p:grpSpPr>
      <p:sp>
        <p:nvSpPr>
          <p:cNvPr id="114" name="Google Shape;114;p2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826978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reserve="1">
  <p:cSld name="Blue Two Column Texture">
    <p:bg>
      <p:bgPr>
        <a:solidFill>
          <a:schemeClr val="accent5"/>
        </a:solidFill>
        <a:effectLst/>
      </p:bgPr>
    </p:bg>
    <p:spTree>
      <p:nvGrpSpPr>
        <p:cNvPr id="1" name="Shape 79"/>
        <p:cNvGrpSpPr/>
        <p:nvPr/>
      </p:nvGrpSpPr>
      <p:grpSpPr>
        <a:xfrm>
          <a:off x="0" y="0"/>
          <a:ext cx="0" cy="0"/>
          <a:chOff x="0" y="0"/>
          <a:chExt cx="0" cy="0"/>
        </a:xfrm>
      </p:grpSpPr>
      <p:pic>
        <p:nvPicPr>
          <p:cNvPr id="3" name="Picture 2">
            <a:extLst>
              <a:ext uri="{FF2B5EF4-FFF2-40B4-BE49-F238E27FC236}">
                <a16:creationId xmlns:a16="http://schemas.microsoft.com/office/drawing/2014/main" id="{B78BF7A0-3DCB-FBD7-5516-C58645CB37CC}"/>
              </a:ext>
            </a:extLst>
          </p:cNvPr>
          <p:cNvPicPr>
            <a:picLocks noChangeAspect="1"/>
          </p:cNvPicPr>
          <p:nvPr userDrawn="1"/>
        </p:nvPicPr>
        <p:blipFill>
          <a:blip r:embed="rId2"/>
          <a:stretch>
            <a:fillRect/>
          </a:stretch>
        </p:blipFill>
        <p:spPr>
          <a:xfrm>
            <a:off x="6096000" y="0"/>
            <a:ext cx="6096000" cy="6858000"/>
          </a:xfrm>
          <a:prstGeom prst="rect">
            <a:avLst/>
          </a:prstGeom>
        </p:spPr>
      </p:pic>
      <p:sp>
        <p:nvSpPr>
          <p:cNvPr id="81" name="Google Shape;81;p17"/>
          <p:cNvSpPr txBox="1">
            <a:spLocks noGrp="1"/>
          </p:cNvSpPr>
          <p:nvPr>
            <p:ph type="title"/>
          </p:nvPr>
        </p:nvSpPr>
        <p:spPr>
          <a:xfrm>
            <a:off x="354000" y="1644233"/>
            <a:ext cx="5393600" cy="1976400"/>
          </a:xfrm>
          <a:prstGeom prst="rect">
            <a:avLst/>
          </a:prstGeom>
        </p:spPr>
        <p:txBody>
          <a:bodyPr spcFirstLastPara="1" wrap="square" lIns="182875" tIns="91425" rIns="182875" bIns="91425" anchor="b" anchorCtr="0">
            <a:noAutofit/>
          </a:bodyPr>
          <a:lstStyle>
            <a:lvl1pPr lvl="0" algn="ctr">
              <a:spcBef>
                <a:spcPts val="0"/>
              </a:spcBef>
              <a:spcAft>
                <a:spcPts val="0"/>
              </a:spcAft>
              <a:buClr>
                <a:schemeClr val="dk2"/>
              </a:buClr>
              <a:buSzPts val="4200"/>
              <a:buNone/>
              <a:defRPr sz="5600">
                <a:solidFill>
                  <a:schemeClr val="tx1"/>
                </a:solidFill>
                <a:effectLst>
                  <a:outerShdw blurRad="50800" dist="38100" dir="2700000" algn="tl" rotWithShape="0">
                    <a:prstClr val="black">
                      <a:alpha val="40000"/>
                    </a:prstClr>
                  </a:outerShdw>
                </a:effectLst>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dirty="0"/>
          </a:p>
        </p:txBody>
      </p:sp>
      <p:sp>
        <p:nvSpPr>
          <p:cNvPr id="82" name="Google Shape;82;p17"/>
          <p:cNvSpPr txBox="1">
            <a:spLocks noGrp="1"/>
          </p:cNvSpPr>
          <p:nvPr>
            <p:ph type="subTitle" idx="1"/>
          </p:nvPr>
        </p:nvSpPr>
        <p:spPr>
          <a:xfrm>
            <a:off x="354000" y="3737433"/>
            <a:ext cx="5393600" cy="1646800"/>
          </a:xfrm>
          <a:prstGeom prst="rect">
            <a:avLst/>
          </a:prstGeom>
        </p:spPr>
        <p:txBody>
          <a:bodyPr spcFirstLastPara="1" wrap="square" lIns="182875" tIns="182875" rIns="182875" bIns="18287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83" name="Google Shape;83;p17"/>
          <p:cNvSpPr txBox="1">
            <a:spLocks noGrp="1"/>
          </p:cNvSpPr>
          <p:nvPr>
            <p:ph type="body" idx="2"/>
          </p:nvPr>
        </p:nvSpPr>
        <p:spPr>
          <a:xfrm>
            <a:off x="6586000" y="965433"/>
            <a:ext cx="5116000" cy="4926800"/>
          </a:xfrm>
          <a:prstGeom prst="rect">
            <a:avLst/>
          </a:prstGeom>
        </p:spPr>
        <p:txBody>
          <a:bodyPr spcFirstLastPara="1" wrap="square" lIns="182875" tIns="182875" rIns="182875" bIns="182875" anchor="ctr" anchorCtr="0">
            <a:noAutofit/>
          </a:bodyPr>
          <a:lstStyle>
            <a:lvl1pPr marL="584185" lvl="0" indent="-457189">
              <a:spcBef>
                <a:spcPts val="0"/>
              </a:spcBef>
              <a:spcAft>
                <a:spcPts val="0"/>
              </a:spcAft>
              <a:buClrTx/>
              <a:buSzPts val="2100"/>
              <a:buFont typeface="Arial" panose="020B0604020202020204" pitchFamily="34" charset="0"/>
              <a:buChar char="•"/>
              <a:defRPr>
                <a:solidFill>
                  <a:schemeClr val="accent5"/>
                </a:solidFill>
              </a:defRPr>
            </a:lvl1pPr>
            <a:lvl2pPr marL="1219170" lvl="1" indent="-448722">
              <a:spcBef>
                <a:spcPts val="0"/>
              </a:spcBef>
              <a:spcAft>
                <a:spcPts val="0"/>
              </a:spcAft>
              <a:buClr>
                <a:schemeClr val="lt1"/>
              </a:buClr>
              <a:buSzPts val="1700"/>
              <a:buChar char="○"/>
              <a:defRPr>
                <a:solidFill>
                  <a:schemeClr val="lt1"/>
                </a:solidFill>
              </a:defRPr>
            </a:lvl2pPr>
            <a:lvl3pPr marL="1828754" lvl="2" indent="-448722">
              <a:spcBef>
                <a:spcPts val="0"/>
              </a:spcBef>
              <a:spcAft>
                <a:spcPts val="0"/>
              </a:spcAft>
              <a:buClr>
                <a:schemeClr val="lt1"/>
              </a:buClr>
              <a:buSzPts val="1700"/>
              <a:buChar char="■"/>
              <a:defRPr>
                <a:solidFill>
                  <a:schemeClr val="lt1"/>
                </a:solidFill>
              </a:defRPr>
            </a:lvl3pPr>
            <a:lvl4pPr marL="2438339" lvl="3" indent="-448722">
              <a:spcBef>
                <a:spcPts val="0"/>
              </a:spcBef>
              <a:spcAft>
                <a:spcPts val="0"/>
              </a:spcAft>
              <a:buClr>
                <a:schemeClr val="lt1"/>
              </a:buClr>
              <a:buSzPts val="1700"/>
              <a:buChar char="●"/>
              <a:defRPr>
                <a:solidFill>
                  <a:schemeClr val="lt1"/>
                </a:solidFill>
              </a:defRPr>
            </a:lvl4pPr>
            <a:lvl5pPr marL="3047924" lvl="4" indent="-448722">
              <a:spcBef>
                <a:spcPts val="0"/>
              </a:spcBef>
              <a:spcAft>
                <a:spcPts val="0"/>
              </a:spcAft>
              <a:buClr>
                <a:schemeClr val="lt1"/>
              </a:buClr>
              <a:buSzPts val="1700"/>
              <a:buChar char="○"/>
              <a:defRPr>
                <a:solidFill>
                  <a:schemeClr val="lt1"/>
                </a:solidFill>
              </a:defRPr>
            </a:lvl5pPr>
            <a:lvl6pPr marL="3657509" lvl="5" indent="-448722">
              <a:spcBef>
                <a:spcPts val="0"/>
              </a:spcBef>
              <a:spcAft>
                <a:spcPts val="0"/>
              </a:spcAft>
              <a:buClr>
                <a:schemeClr val="lt1"/>
              </a:buClr>
              <a:buSzPts val="1700"/>
              <a:buChar char="■"/>
              <a:defRPr>
                <a:solidFill>
                  <a:schemeClr val="lt1"/>
                </a:solidFill>
              </a:defRPr>
            </a:lvl6pPr>
            <a:lvl7pPr marL="4267093" lvl="6" indent="-448722">
              <a:spcBef>
                <a:spcPts val="0"/>
              </a:spcBef>
              <a:spcAft>
                <a:spcPts val="0"/>
              </a:spcAft>
              <a:buClr>
                <a:schemeClr val="lt1"/>
              </a:buClr>
              <a:buSzPts val="1700"/>
              <a:buChar char="●"/>
              <a:defRPr>
                <a:solidFill>
                  <a:schemeClr val="lt1"/>
                </a:solidFill>
              </a:defRPr>
            </a:lvl7pPr>
            <a:lvl8pPr marL="4876678" lvl="7" indent="-448722">
              <a:spcBef>
                <a:spcPts val="0"/>
              </a:spcBef>
              <a:spcAft>
                <a:spcPts val="0"/>
              </a:spcAft>
              <a:buClr>
                <a:schemeClr val="lt1"/>
              </a:buClr>
              <a:buSzPts val="1700"/>
              <a:buChar char="○"/>
              <a:defRPr>
                <a:solidFill>
                  <a:schemeClr val="lt1"/>
                </a:solidFill>
              </a:defRPr>
            </a:lvl8pPr>
            <a:lvl9pPr marL="5486263" lvl="8" indent="-448722">
              <a:spcBef>
                <a:spcPts val="0"/>
              </a:spcBef>
              <a:spcAft>
                <a:spcPts val="0"/>
              </a:spcAft>
              <a:buClr>
                <a:schemeClr val="lt1"/>
              </a:buClr>
              <a:buSzPts val="1700"/>
              <a:buChar char="■"/>
              <a:defRPr>
                <a:solidFill>
                  <a:schemeClr val="lt1"/>
                </a:solidFill>
              </a:defRPr>
            </a:lvl9pPr>
          </a:lstStyle>
          <a:p>
            <a:endParaRPr dirty="0"/>
          </a:p>
        </p:txBody>
      </p:sp>
      <p:sp>
        <p:nvSpPr>
          <p:cNvPr id="84" name="Google Shape;84;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accent5"/>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dirty="0"/>
          </a:p>
        </p:txBody>
      </p:sp>
      <p:pic>
        <p:nvPicPr>
          <p:cNvPr id="2" name="Google Shape;50;p11">
            <a:extLst>
              <a:ext uri="{FF2B5EF4-FFF2-40B4-BE49-F238E27FC236}">
                <a16:creationId xmlns:a16="http://schemas.microsoft.com/office/drawing/2014/main" id="{719D2E17-C83B-920F-7C62-69F7379F7B11}"/>
              </a:ext>
            </a:extLst>
          </p:cNvPr>
          <p:cNvPicPr preferRelativeResize="0"/>
          <p:nvPr userDrawn="1"/>
        </p:nvPicPr>
        <p:blipFill>
          <a:blip r:embed="rId3"/>
          <a:srcRect/>
          <a:stretch/>
        </p:blipFill>
        <p:spPr>
          <a:xfrm>
            <a:off x="11336200" y="152121"/>
            <a:ext cx="731599" cy="577788"/>
          </a:xfrm>
          <a:prstGeom prst="rect">
            <a:avLst/>
          </a:prstGeom>
          <a:noFill/>
          <a:ln>
            <a:noFill/>
          </a:ln>
        </p:spPr>
      </p:pic>
    </p:spTree>
    <p:extLst>
      <p:ext uri="{BB962C8B-B14F-4D97-AF65-F5344CB8AC3E}">
        <p14:creationId xmlns:p14="http://schemas.microsoft.com/office/powerpoint/2010/main" val="20368843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slideLayout" Target="../slideLayouts/slideLayout81.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41" Type="http://schemas.openxmlformats.org/officeDocument/2006/relationships/theme" Target="../theme/theme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8" Type="http://schemas.openxmlformats.org/officeDocument/2006/relationships/slideLayout" Target="../slideLayouts/slideLayout50.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name="simple-light-2">
    <p:bg>
      <p:bgPr>
        <a:solidFill>
          <a:schemeClr val="accent5"/>
        </a:solidFill>
        <a:effectLst/>
      </p:bgPr>
    </p:bg>
    <p:spTree>
      <p:nvGrpSpPr>
        <p:cNvPr id="1" name="Shape 5"/>
        <p:cNvGrpSpPr/>
        <p:nvPr/>
      </p:nvGrpSpPr>
      <p:grpSpPr>
        <a:xfrm>
          <a:off x="0" y="0"/>
          <a:ext cx="0" cy="0"/>
          <a:chOff x="0" y="0"/>
          <a:chExt cx="0" cy="0"/>
        </a:xfrm>
      </p:grpSpPr>
      <p:sp>
        <p:nvSpPr>
          <p:cNvPr id="5" name="Title Placeholder 4">
            <a:extLst>
              <a:ext uri="{FF2B5EF4-FFF2-40B4-BE49-F238E27FC236}">
                <a16:creationId xmlns:a16="http://schemas.microsoft.com/office/drawing/2014/main" id="{55E9AA7F-1FAB-EC65-9AAD-9E8E3F601DCB}"/>
              </a:ext>
            </a:extLst>
          </p:cNvPr>
          <p:cNvSpPr>
            <a:spLocks noGrp="1"/>
          </p:cNvSpPr>
          <p:nvPr>
            <p:ph type="title"/>
          </p:nvPr>
        </p:nvSpPr>
        <p:spPr>
          <a:xfrm>
            <a:off x="0" y="366185"/>
            <a:ext cx="12192000" cy="132503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791BEA59-02ED-DBA9-CF18-C1A65E213644}"/>
              </a:ext>
            </a:extLst>
          </p:cNvPr>
          <p:cNvSpPr>
            <a:spLocks noGrp="1"/>
          </p:cNvSpPr>
          <p:nvPr>
            <p:ph type="body" idx="1"/>
          </p:nvPr>
        </p:nvSpPr>
        <p:spPr>
          <a:xfrm>
            <a:off x="0" y="1826684"/>
            <a:ext cx="12192000" cy="434974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Google Shape;62;p14">
            <a:extLst>
              <a:ext uri="{FF2B5EF4-FFF2-40B4-BE49-F238E27FC236}">
                <a16:creationId xmlns:a16="http://schemas.microsoft.com/office/drawing/2014/main" id="{76590F93-604A-9B51-8FD2-11132F16F932}"/>
              </a:ext>
            </a:extLst>
          </p:cNvPr>
          <p:cNvSpPr txBox="1">
            <a:spLocks noGrp="1"/>
          </p:cNvSpPr>
          <p:nvPr>
            <p:ph type="sldNum" idx="4"/>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bg2"/>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94" r:id="rId1"/>
    <p:sldLayoutId id="2147483696" r:id="rId2"/>
    <p:sldLayoutId id="2147483710" r:id="rId3"/>
    <p:sldLayoutId id="2147483711" r:id="rId4"/>
    <p:sldLayoutId id="2147483706" r:id="rId5"/>
    <p:sldLayoutId id="2147483707" r:id="rId6"/>
    <p:sldLayoutId id="2147483708" r:id="rId7"/>
    <p:sldLayoutId id="2147483709" r:id="rId8"/>
    <p:sldLayoutId id="2147483699" r:id="rId9"/>
    <p:sldLayoutId id="2147483698" r:id="rId10"/>
    <p:sldLayoutId id="2147483700" r:id="rId11"/>
    <p:sldLayoutId id="2147483701" r:id="rId12"/>
    <p:sldLayoutId id="2147483702" r:id="rId13"/>
    <p:sldLayoutId id="2147483703" r:id="rId14"/>
    <p:sldLayoutId id="2147483704" r:id="rId15"/>
    <p:sldLayoutId id="2147483705" r:id="rId16"/>
    <p:sldLayoutId id="2147483743" r:id="rId17"/>
    <p:sldLayoutId id="2147483746" r:id="rId18"/>
    <p:sldLayoutId id="2147483752" r:id="rId19"/>
    <p:sldLayoutId id="2147483730" r:id="rId20"/>
    <p:sldLayoutId id="214748373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688" r:id="rId31"/>
    <p:sldLayoutId id="2147483721" r:id="rId32"/>
    <p:sldLayoutId id="2147483689" r:id="rId33"/>
    <p:sldLayoutId id="2147483722" r:id="rId34"/>
    <p:sldLayoutId id="2147483690" r:id="rId35"/>
    <p:sldLayoutId id="2147483723" r:id="rId36"/>
    <p:sldLayoutId id="2147483691" r:id="rId37"/>
    <p:sldLayoutId id="2147483692" r:id="rId38"/>
    <p:sldLayoutId id="2147483693" r:id="rId39"/>
    <p:sldLayoutId id="2147483800" r:id="rId40"/>
    <p:sldLayoutId id="2147483801" r:id="rId41"/>
    <p:sldLayoutId id="2147483802" r:id="rId4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000" b="0" i="0" u="none" strike="noStrike" cap="none">
          <a:solidFill>
            <a:schemeClr val="accent6"/>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chemeClr val="accent6"/>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userDrawn="1">
          <p15:clr>
            <a:srgbClr val="E46962"/>
          </p15:clr>
        </p15:guide>
        <p15:guide id="2" pos="3840" userDrawn="1">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Shape 5"/>
        <p:cNvGrpSpPr/>
        <p:nvPr/>
      </p:nvGrpSpPr>
      <p:grpSpPr>
        <a:xfrm>
          <a:off x="0" y="0"/>
          <a:ext cx="0" cy="0"/>
          <a:chOff x="0" y="0"/>
          <a:chExt cx="0" cy="0"/>
        </a:xfrm>
      </p:grpSpPr>
      <p:sp>
        <p:nvSpPr>
          <p:cNvPr id="5" name="Title Placeholder 4">
            <a:extLst>
              <a:ext uri="{FF2B5EF4-FFF2-40B4-BE49-F238E27FC236}">
                <a16:creationId xmlns:a16="http://schemas.microsoft.com/office/drawing/2014/main" id="{55E9AA7F-1FAB-EC65-9AAD-9E8E3F601DCB}"/>
              </a:ext>
            </a:extLst>
          </p:cNvPr>
          <p:cNvSpPr>
            <a:spLocks noGrp="1"/>
          </p:cNvSpPr>
          <p:nvPr>
            <p:ph type="title"/>
          </p:nvPr>
        </p:nvSpPr>
        <p:spPr>
          <a:xfrm>
            <a:off x="0" y="366185"/>
            <a:ext cx="12192000" cy="132503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791BEA59-02ED-DBA9-CF18-C1A65E213644}"/>
              </a:ext>
            </a:extLst>
          </p:cNvPr>
          <p:cNvSpPr>
            <a:spLocks noGrp="1"/>
          </p:cNvSpPr>
          <p:nvPr>
            <p:ph type="body" idx="1"/>
          </p:nvPr>
        </p:nvSpPr>
        <p:spPr>
          <a:xfrm>
            <a:off x="0" y="1826684"/>
            <a:ext cx="12192000" cy="434974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Google Shape;62;p14">
            <a:extLst>
              <a:ext uri="{FF2B5EF4-FFF2-40B4-BE49-F238E27FC236}">
                <a16:creationId xmlns:a16="http://schemas.microsoft.com/office/drawing/2014/main" id="{76590F93-604A-9B51-8FD2-11132F16F932}"/>
              </a:ext>
            </a:extLst>
          </p:cNvPr>
          <p:cNvSpPr txBox="1">
            <a:spLocks noGrp="1"/>
          </p:cNvSpPr>
          <p:nvPr>
            <p:ph type="sldNum" idx="4"/>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bg2"/>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70266197"/>
      </p:ext>
    </p:extLst>
  </p:cSld>
  <p:clrMap bg1="lt1" tx1="dk1" bg2="dk2" tx2="lt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 id="2147483780" r:id="rId22"/>
    <p:sldLayoutId id="2147483781" r:id="rId23"/>
    <p:sldLayoutId id="2147483782" r:id="rId24"/>
    <p:sldLayoutId id="2147483783" r:id="rId25"/>
    <p:sldLayoutId id="2147483784" r:id="rId26"/>
    <p:sldLayoutId id="2147483785" r:id="rId27"/>
    <p:sldLayoutId id="2147483786" r:id="rId28"/>
    <p:sldLayoutId id="2147483787" r:id="rId29"/>
    <p:sldLayoutId id="2147483788" r:id="rId30"/>
    <p:sldLayoutId id="2147483789" r:id="rId31"/>
    <p:sldLayoutId id="2147483790" r:id="rId32"/>
    <p:sldLayoutId id="2147483791" r:id="rId33"/>
    <p:sldLayoutId id="2147483792" r:id="rId34"/>
    <p:sldLayoutId id="2147483793" r:id="rId35"/>
    <p:sldLayoutId id="2147483794" r:id="rId36"/>
    <p:sldLayoutId id="2147483795" r:id="rId37"/>
    <p:sldLayoutId id="2147483796" r:id="rId38"/>
    <p:sldLayoutId id="2147483797" r:id="rId39"/>
    <p:sldLayoutId id="2147483798" r:id="rId4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000" b="0" i="0" u="none" strike="noStrike" cap="none">
          <a:solidFill>
            <a:schemeClr val="accent6"/>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chemeClr val="accent6"/>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E46962"/>
          </p15:clr>
        </p15:guide>
        <p15:guide id="2" pos="3840">
          <p15:clr>
            <a:srgbClr val="E46962"/>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equatio.texthelp.com/" TargetMode="External"/><Relationship Id="rId2" Type="http://schemas.openxmlformats.org/officeDocument/2006/relationships/notesSlide" Target="../notesSlides/notesSlide16.xml"/><Relationship Id="rId1" Type="http://schemas.openxmlformats.org/officeDocument/2006/relationships/slideLayout" Target="../slideLayouts/slideLayout41.xml"/><Relationship Id="rId5" Type="http://schemas.openxmlformats.org/officeDocument/2006/relationships/image" Target="../media/image24.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C6E6F-61EB-25E6-F20A-576569D8AB1F}"/>
              </a:ext>
            </a:extLst>
          </p:cNvPr>
          <p:cNvSpPr>
            <a:spLocks noGrp="1"/>
          </p:cNvSpPr>
          <p:nvPr>
            <p:ph type="title"/>
          </p:nvPr>
        </p:nvSpPr>
        <p:spPr/>
        <p:txBody>
          <a:bodyPr/>
          <a:lstStyle/>
          <a:p>
            <a:r>
              <a:rPr lang="en-US" sz="4800" dirty="0"/>
              <a:t>Equatio: The Math Engine That Refuses to Let Your District Spiral into Numerical Nonsense</a:t>
            </a:r>
            <a:endParaRPr lang="en-US" dirty="0"/>
          </a:p>
        </p:txBody>
      </p:sp>
      <p:sp>
        <p:nvSpPr>
          <p:cNvPr id="5" name="TextBox 4">
            <a:extLst>
              <a:ext uri="{FF2B5EF4-FFF2-40B4-BE49-F238E27FC236}">
                <a16:creationId xmlns:a16="http://schemas.microsoft.com/office/drawing/2014/main" id="{4CF55CFE-A946-FD05-A127-FB8B09DA1DAB}"/>
              </a:ext>
            </a:extLst>
          </p:cNvPr>
          <p:cNvSpPr txBox="1"/>
          <p:nvPr/>
        </p:nvSpPr>
        <p:spPr>
          <a:xfrm>
            <a:off x="2973914" y="4392683"/>
            <a:ext cx="6097772" cy="666977"/>
          </a:xfrm>
          <a:prstGeom prst="rect">
            <a:avLst/>
          </a:prstGeom>
          <a:noFill/>
        </p:spPr>
        <p:txBody>
          <a:bodyPr wrap="square">
            <a:spAutoFit/>
          </a:bodyPr>
          <a:lstStyle/>
          <a:p>
            <a:pPr algn="ctr"/>
            <a:r>
              <a:rPr lang="en-US" dirty="0"/>
              <a:t>Empowering districts with precise and engaging math solutions</a:t>
            </a:r>
          </a:p>
        </p:txBody>
      </p:sp>
    </p:spTree>
    <p:extLst>
      <p:ext uri="{BB962C8B-B14F-4D97-AF65-F5344CB8AC3E}">
        <p14:creationId xmlns:p14="http://schemas.microsoft.com/office/powerpoint/2010/main" val="3898457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898A5-FB11-1A70-ECA0-66DAC8926508}"/>
              </a:ext>
            </a:extLst>
          </p:cNvPr>
          <p:cNvSpPr>
            <a:spLocks noGrp="1"/>
          </p:cNvSpPr>
          <p:nvPr>
            <p:ph type="title"/>
          </p:nvPr>
        </p:nvSpPr>
        <p:spPr>
          <a:xfrm>
            <a:off x="612647" y="685800"/>
            <a:ext cx="6858000" cy="1111532"/>
          </a:xfrm>
        </p:spPr>
        <p:txBody>
          <a:bodyPr anchor="b">
            <a:normAutofit/>
          </a:bodyPr>
          <a:lstStyle/>
          <a:p>
            <a:r>
              <a:rPr lang="en-US" b="1" dirty="0"/>
              <a:t>What Is Equatio?</a:t>
            </a:r>
          </a:p>
        </p:txBody>
      </p:sp>
      <p:sp>
        <p:nvSpPr>
          <p:cNvPr id="4" name="Content Placeholder 3">
            <a:extLst>
              <a:ext uri="{FF2B5EF4-FFF2-40B4-BE49-F238E27FC236}">
                <a16:creationId xmlns:a16="http://schemas.microsoft.com/office/drawing/2014/main" id="{DC506D8F-CB5B-BE59-B091-099AC09E198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965960"/>
            <a:ext cx="6858000" cy="4200198"/>
          </a:xfrm>
        </p:spPr>
        <p:txBody>
          <a:bodyPr>
            <a:normAutofit fontScale="92500" lnSpcReduction="10000"/>
          </a:bodyPr>
          <a:lstStyle/>
          <a:p>
            <a:pPr marL="0" indent="0">
              <a:spcBef>
                <a:spcPts val="2500"/>
              </a:spcBef>
              <a:buFont typeface="Arial" panose="020B0604020202020204" pitchFamily="34" charset="0"/>
              <a:buNone/>
            </a:pPr>
            <a:r>
              <a:rPr lang="en-US" sz="2000" b="1" dirty="0"/>
              <a:t>Multiple Input Methods</a:t>
            </a:r>
          </a:p>
          <a:p>
            <a:pPr marL="0" lvl="1" indent="0">
              <a:buFont typeface="Arial" panose="020B0604020202020204" pitchFamily="34" charset="0"/>
              <a:buNone/>
            </a:pPr>
            <a:r>
              <a:rPr lang="en-US" sz="2000" dirty="0"/>
              <a:t>Users can enter math expressions by typing, handwriting, or speech, enhancing accessibility for all learners.</a:t>
            </a:r>
          </a:p>
          <a:p>
            <a:pPr marL="0" indent="0">
              <a:spcBef>
                <a:spcPts val="2500"/>
              </a:spcBef>
              <a:buFont typeface="Arial" panose="020B0604020202020204" pitchFamily="34" charset="0"/>
              <a:buNone/>
            </a:pPr>
            <a:r>
              <a:rPr lang="en-US" sz="2000" b="1" dirty="0"/>
              <a:t>Educational Platform Compatibility</a:t>
            </a:r>
          </a:p>
          <a:p>
            <a:pPr marL="0" lvl="1" indent="0">
              <a:buFont typeface="Arial" panose="020B0604020202020204" pitchFamily="34" charset="0"/>
              <a:buNone/>
            </a:pPr>
            <a:r>
              <a:rPr lang="en-US" sz="2000" dirty="0"/>
              <a:t>Equatio integrates smoothly with common digital educational platforms, supporting seamless workflow integration.</a:t>
            </a:r>
          </a:p>
          <a:p>
            <a:pPr marL="0" indent="0">
              <a:spcBef>
                <a:spcPts val="2500"/>
              </a:spcBef>
              <a:buFont typeface="Arial" panose="020B0604020202020204" pitchFamily="34" charset="0"/>
              <a:buNone/>
            </a:pPr>
            <a:r>
              <a:rPr lang="en-US" sz="2000" b="1" dirty="0"/>
              <a:t>Supports Students and Teachers</a:t>
            </a:r>
          </a:p>
          <a:p>
            <a:pPr marL="0" lvl="1" indent="0">
              <a:buFont typeface="Arial" panose="020B0604020202020204" pitchFamily="34" charset="0"/>
              <a:buNone/>
            </a:pPr>
            <a:r>
              <a:rPr lang="en-US" sz="2000" dirty="0"/>
              <a:t>The tool aids both students and teachers in creating and accessing math content effectively.</a:t>
            </a:r>
          </a:p>
          <a:p>
            <a:pPr marL="0" indent="0">
              <a:spcBef>
                <a:spcPts val="2500"/>
              </a:spcBef>
              <a:buFont typeface="Arial" panose="020B0604020202020204" pitchFamily="34" charset="0"/>
              <a:buNone/>
            </a:pPr>
            <a:r>
              <a:rPr lang="en-US" sz="2000" b="1" dirty="0"/>
              <a:t>Broad Educational Applicability</a:t>
            </a:r>
          </a:p>
          <a:p>
            <a:pPr marL="0" lvl="1" indent="0">
              <a:buFont typeface="Arial" panose="020B0604020202020204" pitchFamily="34" charset="0"/>
              <a:buNone/>
            </a:pPr>
            <a:r>
              <a:rPr lang="en-US" sz="2000" dirty="0"/>
              <a:t>Equatio serves all grade levels and subjects, making it a versatile resource for a broad range of educational needs.</a:t>
            </a:r>
          </a:p>
        </p:txBody>
      </p:sp>
      <p:pic>
        <p:nvPicPr>
          <p:cNvPr id="5" name="Content Placeholder 4">
            <a:extLst>
              <a:ext uri="{FF2B5EF4-FFF2-40B4-BE49-F238E27FC236}">
                <a16:creationId xmlns:a16="http://schemas.microsoft.com/office/drawing/2014/main" id="{22CE58E7-AC1A-4153-8078-0D9F78B11DE9}"/>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l="30982" r="29558" b="-1"/>
          <a:stretch>
            <a:fillRect/>
          </a:stretch>
        </p:blipFill>
        <p:spPr>
          <a:xfrm>
            <a:off x="8091732" y="10"/>
            <a:ext cx="4100267" cy="6857990"/>
          </a:xfrm>
        </p:spPr>
      </p:pic>
    </p:spTree>
    <p:extLst>
      <p:ext uri="{BB962C8B-B14F-4D97-AF65-F5344CB8AC3E}">
        <p14:creationId xmlns:p14="http://schemas.microsoft.com/office/powerpoint/2010/main" val="656327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471D8-9EE0-0976-8BC3-1038ECBA340A}"/>
              </a:ext>
            </a:extLst>
          </p:cNvPr>
          <p:cNvSpPr>
            <a:spLocks noGrp="1"/>
          </p:cNvSpPr>
          <p:nvPr>
            <p:ph type="title"/>
          </p:nvPr>
        </p:nvSpPr>
        <p:spPr>
          <a:xfrm>
            <a:off x="612647" y="685800"/>
            <a:ext cx="6858000" cy="1111532"/>
          </a:xfrm>
        </p:spPr>
        <p:txBody>
          <a:bodyPr anchor="b">
            <a:normAutofit/>
          </a:bodyPr>
          <a:lstStyle/>
          <a:p>
            <a:r>
              <a:rPr lang="en-US" sz="3800" b="1" dirty="0"/>
              <a:t>Why Equatio Makes a Difference</a:t>
            </a:r>
          </a:p>
        </p:txBody>
      </p:sp>
      <p:sp>
        <p:nvSpPr>
          <p:cNvPr id="4" name="Content Placeholder 3">
            <a:extLst>
              <a:ext uri="{FF2B5EF4-FFF2-40B4-BE49-F238E27FC236}">
                <a16:creationId xmlns:a16="http://schemas.microsoft.com/office/drawing/2014/main" id="{0C9F5111-BEDA-BC2B-8DB9-605A5B7DBF4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965960"/>
            <a:ext cx="6858000" cy="4200198"/>
          </a:xfrm>
        </p:spPr>
        <p:txBody>
          <a:bodyPr>
            <a:normAutofit fontScale="92500" lnSpcReduction="10000"/>
          </a:bodyPr>
          <a:lstStyle/>
          <a:p>
            <a:pPr marL="0" indent="0">
              <a:spcBef>
                <a:spcPts val="2500"/>
              </a:spcBef>
              <a:buFont typeface="Arial" panose="020B0604020202020204" pitchFamily="34" charset="0"/>
              <a:buNone/>
            </a:pPr>
            <a:r>
              <a:rPr lang="en-US" sz="2000" b="1" dirty="0"/>
              <a:t>Removing Access Barriers</a:t>
            </a:r>
          </a:p>
          <a:p>
            <a:pPr marL="0" lvl="1" indent="0">
              <a:buFont typeface="Arial" panose="020B0604020202020204" pitchFamily="34" charset="0"/>
              <a:buNone/>
            </a:pPr>
            <a:r>
              <a:rPr lang="en-US" sz="2000" dirty="0"/>
              <a:t>Equatio removes barriers, enabling students to fully participate in math activities and showcase understanding effectively.</a:t>
            </a:r>
          </a:p>
          <a:p>
            <a:pPr marL="0" indent="0">
              <a:spcBef>
                <a:spcPts val="2500"/>
              </a:spcBef>
              <a:buFont typeface="Arial" panose="020B0604020202020204" pitchFamily="34" charset="0"/>
              <a:buNone/>
            </a:pPr>
            <a:r>
              <a:rPr lang="en-US" sz="2000" b="1" dirty="0"/>
              <a:t>Supporting Independent Learning</a:t>
            </a:r>
          </a:p>
          <a:p>
            <a:pPr marL="0" lvl="1" indent="0">
              <a:buFont typeface="Arial" panose="020B0604020202020204" pitchFamily="34" charset="0"/>
              <a:buNone/>
            </a:pPr>
            <a:r>
              <a:rPr lang="en-US" sz="2000" dirty="0"/>
              <a:t>Equatio supports independent work by matching tools to individual student needs like speaking, typing, or drawing equations.</a:t>
            </a:r>
          </a:p>
          <a:p>
            <a:pPr marL="0" indent="0">
              <a:spcBef>
                <a:spcPts val="2500"/>
              </a:spcBef>
              <a:buFont typeface="Arial" panose="020B0604020202020204" pitchFamily="34" charset="0"/>
              <a:buNone/>
            </a:pPr>
            <a:r>
              <a:rPr lang="en-US" sz="2000" b="1" dirty="0"/>
              <a:t>Improving Instructional Insight</a:t>
            </a:r>
          </a:p>
          <a:p>
            <a:pPr marL="0" lvl="1" indent="0">
              <a:buFont typeface="Arial" panose="020B0604020202020204" pitchFamily="34" charset="0"/>
              <a:buNone/>
            </a:pPr>
            <a:r>
              <a:rPr lang="en-US" sz="2000" dirty="0"/>
              <a:t>Teachers gain better insight into student understanding, enabling targeted support and accurate assessment.</a:t>
            </a:r>
          </a:p>
          <a:p>
            <a:pPr marL="0" indent="0">
              <a:spcBef>
                <a:spcPts val="2500"/>
              </a:spcBef>
              <a:buFont typeface="Arial" panose="020B0604020202020204" pitchFamily="34" charset="0"/>
              <a:buNone/>
            </a:pPr>
            <a:r>
              <a:rPr lang="en-US" sz="2000" b="1" dirty="0"/>
              <a:t>Alignment with UDL Principles</a:t>
            </a:r>
          </a:p>
          <a:p>
            <a:pPr marL="0" lvl="1" indent="0">
              <a:buFont typeface="Arial" panose="020B0604020202020204" pitchFamily="34" charset="0"/>
              <a:buNone/>
            </a:pPr>
            <a:r>
              <a:rPr lang="en-US" sz="2000" dirty="0"/>
              <a:t>Equatio aligns with Universal Design for Learning, promoting accessible and adaptable instruction for all learners.</a:t>
            </a:r>
          </a:p>
        </p:txBody>
      </p:sp>
      <p:pic>
        <p:nvPicPr>
          <p:cNvPr id="5" name="Content Placeholder 4" descr="A male teacher leads a group of multi-ethnic elementary students through a STEM project.  There is one circuit board in front of them that they are each sharing.  All of the students are dressed casually and have their own job to do in completing the circuit.">
            <a:extLst>
              <a:ext uri="{FF2B5EF4-FFF2-40B4-BE49-F238E27FC236}">
                <a16:creationId xmlns:a16="http://schemas.microsoft.com/office/drawing/2014/main" id="{5B895CC5-CDDB-435C-8972-EB4BFA750EBF}"/>
              </a:ext>
            </a:extLst>
          </p:cNvPr>
          <p:cNvPicPr>
            <a:picLocks noGrp="1" noChangeAspect="1"/>
          </p:cNvPicPr>
          <p:nvPr>
            <p:ph type="pic" sz="quarter" idx="13"/>
          </p:nvPr>
        </p:nvPicPr>
        <p:blipFill>
          <a:blip r:embed="rId3"/>
          <a:srcRect l="45731" r="14360" b="-1"/>
          <a:stretch>
            <a:fillRect/>
          </a:stretch>
        </p:blipFill>
        <p:spPr>
          <a:xfrm>
            <a:off x="8091732" y="10"/>
            <a:ext cx="4100267" cy="6857990"/>
          </a:xfrm>
        </p:spPr>
      </p:pic>
    </p:spTree>
    <p:extLst>
      <p:ext uri="{BB962C8B-B14F-4D97-AF65-F5344CB8AC3E}">
        <p14:creationId xmlns:p14="http://schemas.microsoft.com/office/powerpoint/2010/main" val="3178089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19F27-56B0-CB50-A13D-30522805B50B}"/>
              </a:ext>
            </a:extLst>
          </p:cNvPr>
          <p:cNvSpPr>
            <a:spLocks noGrp="1"/>
          </p:cNvSpPr>
          <p:nvPr>
            <p:ph type="ctrTitle"/>
          </p:nvPr>
        </p:nvSpPr>
        <p:spPr>
          <a:xfrm>
            <a:off x="609600" y="990600"/>
            <a:ext cx="10058400" cy="5029200"/>
          </a:xfrm>
        </p:spPr>
        <p:txBody>
          <a:bodyPr anchor="b">
            <a:normAutofit/>
          </a:bodyPr>
          <a:lstStyle/>
          <a:p>
            <a:r>
              <a:rPr lang="en-US"/>
              <a:t>Features and Impact</a:t>
            </a:r>
          </a:p>
        </p:txBody>
      </p:sp>
    </p:spTree>
    <p:extLst>
      <p:ext uri="{BB962C8B-B14F-4D97-AF65-F5344CB8AC3E}">
        <p14:creationId xmlns:p14="http://schemas.microsoft.com/office/powerpoint/2010/main" val="3886900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D0BD0-E837-35DC-1C6F-00177A854E5A}"/>
              </a:ext>
            </a:extLst>
          </p:cNvPr>
          <p:cNvSpPr>
            <a:spLocks noGrp="1"/>
          </p:cNvSpPr>
          <p:nvPr>
            <p:ph type="title"/>
          </p:nvPr>
        </p:nvSpPr>
        <p:spPr>
          <a:xfrm>
            <a:off x="612647" y="685800"/>
            <a:ext cx="10764886" cy="1111532"/>
          </a:xfrm>
        </p:spPr>
        <p:txBody>
          <a:bodyPr anchor="b">
            <a:normAutofit/>
          </a:bodyPr>
          <a:lstStyle/>
          <a:p>
            <a:r>
              <a:rPr lang="en-US" sz="4200" b="1" dirty="0"/>
              <a:t>Key Features of Equatio</a:t>
            </a:r>
          </a:p>
        </p:txBody>
      </p:sp>
      <p:sp>
        <p:nvSpPr>
          <p:cNvPr id="4" name="Content Placeholder 3">
            <a:extLst>
              <a:ext uri="{FF2B5EF4-FFF2-40B4-BE49-F238E27FC236}">
                <a16:creationId xmlns:a16="http://schemas.microsoft.com/office/drawing/2014/main" id="{359F789D-547F-E35F-3BF2-624EF812669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6" y="1965960"/>
            <a:ext cx="10764887" cy="4200198"/>
          </a:xfrm>
        </p:spPr>
        <p:txBody>
          <a:bodyPr>
            <a:normAutofit fontScale="92500" lnSpcReduction="10000"/>
          </a:bodyPr>
          <a:lstStyle/>
          <a:p>
            <a:pPr marL="0" indent="0">
              <a:spcBef>
                <a:spcPts val="2500"/>
              </a:spcBef>
              <a:buFont typeface="Arial" panose="020B0604020202020204" pitchFamily="34" charset="0"/>
              <a:buNone/>
            </a:pPr>
            <a:r>
              <a:rPr lang="en-US" sz="2000" b="1" dirty="0"/>
              <a:t>Speech-to-Math Functionality</a:t>
            </a:r>
          </a:p>
          <a:p>
            <a:pPr marL="0" lvl="1" indent="0">
              <a:buFont typeface="Arial" panose="020B0604020202020204" pitchFamily="34" charset="0"/>
              <a:buNone/>
            </a:pPr>
            <a:r>
              <a:rPr lang="en-US" sz="2000" dirty="0"/>
              <a:t>Users can dictate mathematical equations using speech, enabling hands-free input and faster equation creation.</a:t>
            </a:r>
          </a:p>
          <a:p>
            <a:pPr marL="0" indent="0">
              <a:spcBef>
                <a:spcPts val="2500"/>
              </a:spcBef>
              <a:buFont typeface="Arial" panose="020B0604020202020204" pitchFamily="34" charset="0"/>
              <a:buNone/>
            </a:pPr>
            <a:r>
              <a:rPr lang="en-US" sz="2000" b="1" dirty="0"/>
              <a:t>Handwriting Recognition</a:t>
            </a:r>
          </a:p>
          <a:p>
            <a:pPr marL="0" lvl="1" indent="0">
              <a:buFont typeface="Arial" panose="020B0604020202020204" pitchFamily="34" charset="0"/>
              <a:buNone/>
            </a:pPr>
            <a:r>
              <a:rPr lang="en-US" sz="2000" dirty="0"/>
              <a:t>Converts handwritten math expressions into digital text for easy editing and integration into documents.</a:t>
            </a:r>
          </a:p>
          <a:p>
            <a:pPr marL="0" indent="0">
              <a:spcBef>
                <a:spcPts val="2500"/>
              </a:spcBef>
              <a:buFont typeface="Arial" panose="020B0604020202020204" pitchFamily="34" charset="0"/>
              <a:buNone/>
            </a:pPr>
            <a:r>
              <a:rPr lang="en-US" sz="2000" b="1" dirty="0"/>
              <a:t>Screenshot Reading</a:t>
            </a:r>
          </a:p>
          <a:p>
            <a:pPr marL="0" lvl="1" indent="0">
              <a:buFont typeface="Arial" panose="020B0604020202020204" pitchFamily="34" charset="0"/>
              <a:buNone/>
            </a:pPr>
            <a:r>
              <a:rPr lang="en-US" sz="2000" dirty="0"/>
              <a:t>Extracts and interprets mathematical content from images, making math accessible from screenshots and pictures.</a:t>
            </a:r>
          </a:p>
          <a:p>
            <a:pPr marL="0" indent="0">
              <a:spcBef>
                <a:spcPts val="2500"/>
              </a:spcBef>
              <a:buFont typeface="Arial" panose="020B0604020202020204" pitchFamily="34" charset="0"/>
              <a:buNone/>
            </a:pPr>
            <a:r>
              <a:rPr lang="en-US" sz="2000" b="1" dirty="0"/>
              <a:t>Predictive Math Tools</a:t>
            </a:r>
          </a:p>
          <a:p>
            <a:pPr marL="0" lvl="1" indent="0">
              <a:buFont typeface="Arial" panose="020B0604020202020204" pitchFamily="34" charset="0"/>
              <a:buNone/>
            </a:pPr>
            <a:r>
              <a:rPr lang="en-US" sz="2000" dirty="0"/>
              <a:t>Assists users in creating equations with predictive suggestions, improving speed and accuracy in math input.</a:t>
            </a:r>
          </a:p>
        </p:txBody>
      </p:sp>
    </p:spTree>
    <p:extLst>
      <p:ext uri="{BB962C8B-B14F-4D97-AF65-F5344CB8AC3E}">
        <p14:creationId xmlns:p14="http://schemas.microsoft.com/office/powerpoint/2010/main" val="1899722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a:extLst>
            <a:ext uri="{FF2B5EF4-FFF2-40B4-BE49-F238E27FC236}">
              <a16:creationId xmlns:a16="http://schemas.microsoft.com/office/drawing/2014/main" id="{112B6920-8C6F-7B5A-802A-9E296C26C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12F640-3C16-ED04-BAD8-CA567BD9B1EE}"/>
              </a:ext>
            </a:extLst>
          </p:cNvPr>
          <p:cNvSpPr>
            <a:spLocks noGrp="1"/>
          </p:cNvSpPr>
          <p:nvPr>
            <p:ph type="title"/>
          </p:nvPr>
        </p:nvSpPr>
        <p:spPr>
          <a:xfrm>
            <a:off x="1567995" y="730770"/>
            <a:ext cx="9056009" cy="1111532"/>
          </a:xfrm>
        </p:spPr>
        <p:txBody>
          <a:bodyPr anchor="b">
            <a:normAutofit/>
          </a:bodyPr>
          <a:lstStyle/>
          <a:p>
            <a:pPr algn="ctr"/>
            <a:r>
              <a:rPr lang="en-US" b="1" dirty="0"/>
              <a:t>Who Benefits from Equatio?</a:t>
            </a:r>
          </a:p>
        </p:txBody>
      </p:sp>
      <p:sp>
        <p:nvSpPr>
          <p:cNvPr id="4" name="Content Placeholder 3">
            <a:extLst>
              <a:ext uri="{FF2B5EF4-FFF2-40B4-BE49-F238E27FC236}">
                <a16:creationId xmlns:a16="http://schemas.microsoft.com/office/drawing/2014/main" id="{BE2A0BA8-3CEE-D75B-585C-5E053FF0DA1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2666999" y="2798124"/>
            <a:ext cx="6858000" cy="1659575"/>
          </a:xfrm>
        </p:spPr>
        <p:txBody>
          <a:bodyPr>
            <a:normAutofit/>
          </a:bodyPr>
          <a:lstStyle/>
          <a:p>
            <a:pPr marL="0" indent="0" algn="ctr">
              <a:spcBef>
                <a:spcPts val="2500"/>
              </a:spcBef>
              <a:buFont typeface="Arial" panose="020B0604020202020204" pitchFamily="34" charset="0"/>
              <a:buNone/>
            </a:pPr>
            <a:r>
              <a:rPr lang="en-US" sz="9600" b="1" dirty="0"/>
              <a:t>Everyone</a:t>
            </a:r>
            <a:r>
              <a:rPr lang="en-US" sz="4800" b="1" dirty="0"/>
              <a:t>.</a:t>
            </a:r>
            <a:endParaRPr lang="en-US" sz="4800" dirty="0"/>
          </a:p>
        </p:txBody>
      </p:sp>
    </p:spTree>
    <p:extLst>
      <p:ext uri="{BB962C8B-B14F-4D97-AF65-F5344CB8AC3E}">
        <p14:creationId xmlns:p14="http://schemas.microsoft.com/office/powerpoint/2010/main" val="343354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44B158C-A6B5-68A4-9E87-DB898BA1E042}"/>
              </a:ext>
            </a:extLst>
          </p:cNvPr>
          <p:cNvSpPr txBox="1">
            <a:spLocks noGrp="1"/>
          </p:cNvSpPr>
          <p:nvPr>
            <p:ph type="title" idx="4294967295"/>
          </p:nvPr>
        </p:nvSpPr>
        <p:spPr>
          <a:xfrm>
            <a:off x="1066800" y="2000765"/>
            <a:ext cx="10058400" cy="2856470"/>
          </a:xfrm>
          <a:prstGeom prst="rect">
            <a:avLst/>
          </a:prstGeom>
          <a:noFill/>
          <a:ln>
            <a:noFill/>
            <a:prstDash/>
          </a:ln>
          <a:effectLst/>
        </p:spPr>
        <p:txBody>
          <a:bodyPr rot="0" spcFirstLastPara="1" vertOverflow="overflow" horzOverflow="overflow" vert="horz" wrap="square" lIns="182875" tIns="91425" rIns="182875" bIns="91425" numCol="1" spcCol="0" rtlCol="0" fromWordArt="0" anchor="b" anchorCtr="0" forceAA="0" compatLnSpc="1">
            <a:prstTxWarp prst="textNoShape">
              <a:avLst/>
            </a:prstTxWarp>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000"/>
              <a:buFont typeface="Arial"/>
              <a:buNone/>
              <a:defRPr sz="6667" b="1" i="0" u="none" strike="noStrike" cap="none">
                <a:solidFill>
                  <a:schemeClr val="accent5"/>
                </a:solidFill>
                <a:effectLst>
                  <a:outerShdw blurRad="50800" dist="38100" dir="2700000" algn="tl"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sym typeface="Arial"/>
              </a:defRPr>
            </a:lvl1pPr>
            <a:lvl2pPr marR="0" lvl="1" algn="ctr" rtl="0">
              <a:lnSpc>
                <a:spcPct val="100000"/>
              </a:lnSpc>
              <a:spcBef>
                <a:spcPts val="0"/>
              </a:spcBef>
              <a:spcAft>
                <a:spcPts val="0"/>
              </a:spcAft>
              <a:buClr>
                <a:srgbClr val="000000"/>
              </a:buClr>
              <a:buSzPts val="3600"/>
              <a:buFont typeface="Arial"/>
              <a:buNone/>
              <a:defRPr sz="4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3600"/>
              <a:buFont typeface="Arial"/>
              <a:buNone/>
              <a:defRPr sz="4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3600"/>
              <a:buFont typeface="Arial"/>
              <a:buNone/>
              <a:defRPr sz="4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3600"/>
              <a:buFont typeface="Arial"/>
              <a:buNone/>
              <a:defRPr sz="4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3600"/>
              <a:buFont typeface="Arial"/>
              <a:buNone/>
              <a:defRPr sz="4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3600"/>
              <a:buFont typeface="Arial"/>
              <a:buNone/>
              <a:defRPr sz="4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3600"/>
              <a:buFont typeface="Arial"/>
              <a:buNone/>
              <a:defRPr sz="4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3600"/>
              <a:buFont typeface="Arial"/>
              <a:buNone/>
              <a:defRPr sz="4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chemeClr val="dk2"/>
              </a:buClr>
              <a:buSzPts val="5000"/>
              <a:buFont typeface="Arial"/>
              <a:buNone/>
              <a:tabLst/>
              <a:defRPr/>
            </a:pPr>
            <a:r>
              <a:rPr kumimoji="0" lang="en-US" sz="8500" b="1" i="0" u="none" strike="noStrike" kern="0" cap="none" spc="0" normalizeH="0" baseline="0" noProof="0" dirty="0">
                <a:ln>
                  <a:noFill/>
                </a:ln>
                <a:solidFill>
                  <a:schemeClr val="accent5"/>
                </a:solidFill>
                <a:effectLst>
                  <a:outerShdw blurRad="50800" dist="38100" dir="2700000" algn="tl" rotWithShape="0">
                    <a:prstClr val="black">
                      <a:alpha val="40000"/>
                    </a:prstClr>
                  </a:outerShdw>
                </a:effectLst>
                <a:uLnTx/>
                <a:uFillTx/>
                <a:latin typeface="Calibri" panose="020F0502020204030204" pitchFamily="34" charset="0"/>
                <a:ea typeface="Calibri" panose="020F0502020204030204" pitchFamily="34" charset="0"/>
                <a:cs typeface="Calibri" panose="020F0502020204030204" pitchFamily="34" charset="0"/>
                <a:sym typeface="Arial"/>
              </a:rPr>
              <a:t>Instructional Transformation</a:t>
            </a:r>
          </a:p>
        </p:txBody>
      </p:sp>
    </p:spTree>
    <p:extLst>
      <p:ext uri="{BB962C8B-B14F-4D97-AF65-F5344CB8AC3E}">
        <p14:creationId xmlns:p14="http://schemas.microsoft.com/office/powerpoint/2010/main" val="1615459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9A16B-D14C-AB1F-8C3D-5B5E612205EE}"/>
              </a:ext>
            </a:extLst>
          </p:cNvPr>
          <p:cNvSpPr>
            <a:spLocks noGrp="1"/>
          </p:cNvSpPr>
          <p:nvPr>
            <p:ph type="title"/>
          </p:nvPr>
        </p:nvSpPr>
        <p:spPr>
          <a:xfrm>
            <a:off x="612648" y="685800"/>
            <a:ext cx="10963655" cy="762001"/>
          </a:xfrm>
        </p:spPr>
        <p:txBody>
          <a:bodyPr anchor="b">
            <a:normAutofit/>
          </a:bodyPr>
          <a:lstStyle/>
          <a:p>
            <a:r>
              <a:rPr lang="en-US" sz="3800" dirty="0"/>
              <a:t>From Compliance to Meaningful Access</a:t>
            </a:r>
          </a:p>
        </p:txBody>
      </p:sp>
      <p:graphicFrame>
        <p:nvGraphicFramePr>
          <p:cNvPr id="4" name="Content Placeholder 3" descr="Shift from compliance, Practical tools enhance learning, and equity and inclusion goals.">
            <a:extLst>
              <a:ext uri="{FF2B5EF4-FFF2-40B4-BE49-F238E27FC236}">
                <a16:creationId xmlns:a16="http://schemas.microsoft.com/office/drawing/2014/main" id="{505D255E-804F-45EF-B047-E4EA0FED88DD}"/>
              </a:ext>
            </a:extLst>
          </p:cNvPr>
          <p:cNvGraphicFramePr>
            <a:graphicFrameLocks noGrp="1"/>
          </p:cNvGraphicFramePr>
          <p:nvPr>
            <p:ph idx="1"/>
            <p:extLst>
              <p:ext uri="{D42A27DB-BD31-4B8C-83A1-F6EECF244321}">
                <p14:modId xmlns:p14="http://schemas.microsoft.com/office/powerpoint/2010/main" val="795237180"/>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612647" y="1828800"/>
          <a:ext cx="10963656"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9047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a:extLst>
            <a:ext uri="{FF2B5EF4-FFF2-40B4-BE49-F238E27FC236}">
              <a16:creationId xmlns:a16="http://schemas.microsoft.com/office/drawing/2014/main" id="{2EF244F2-901F-4F6B-2070-852C55280BF4}"/>
            </a:ext>
          </a:extLst>
        </p:cNvPr>
        <p:cNvGrpSpPr/>
        <p:nvPr/>
      </p:nvGrpSpPr>
      <p:grpSpPr>
        <a:xfrm>
          <a:off x="0" y="0"/>
          <a:ext cx="0" cy="0"/>
          <a:chOff x="0" y="0"/>
          <a:chExt cx="0" cy="0"/>
        </a:xfrm>
      </p:grpSpPr>
      <p:pic>
        <p:nvPicPr>
          <p:cNvPr id="9" name="Picture 8">
            <a:hlinkClick r:id="rId3"/>
            <a:extLst>
              <a:ext uri="{FF2B5EF4-FFF2-40B4-BE49-F238E27FC236}">
                <a16:creationId xmlns:a16="http://schemas.microsoft.com/office/drawing/2014/main" id="{86E18CC8-8672-2E40-D56D-9332A8A6555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800" y="303924"/>
            <a:ext cx="7772400" cy="1935327"/>
          </a:xfrm>
          <a:prstGeom prst="rect">
            <a:avLst/>
          </a:prstGeom>
          <a:effectLst>
            <a:outerShdw blurRad="50800" dist="121945" dir="2700000" algn="tl" rotWithShape="0">
              <a:prstClr val="black">
                <a:alpha val="40000"/>
              </a:prstClr>
            </a:outerShdw>
          </a:effectLst>
        </p:spPr>
      </p:pic>
      <p:sp>
        <p:nvSpPr>
          <p:cNvPr id="2" name="Title 1">
            <a:extLst>
              <a:ext uri="{FF2B5EF4-FFF2-40B4-BE49-F238E27FC236}">
                <a16:creationId xmlns:a16="http://schemas.microsoft.com/office/drawing/2014/main" id="{D12EAA3C-2DAE-EBCE-291F-C343234FEFBB}"/>
              </a:ext>
            </a:extLst>
          </p:cNvPr>
          <p:cNvSpPr>
            <a:spLocks noGrp="1"/>
          </p:cNvSpPr>
          <p:nvPr>
            <p:ph type="title"/>
          </p:nvPr>
        </p:nvSpPr>
        <p:spPr>
          <a:xfrm>
            <a:off x="612647" y="-1111532"/>
            <a:ext cx="6858000" cy="1111532"/>
          </a:xfrm>
        </p:spPr>
        <p:txBody>
          <a:bodyPr vert="horz" lIns="91440" tIns="45720" rIns="91440" bIns="45720" rtlCol="0" anchor="b">
            <a:noAutofit/>
          </a:bodyPr>
          <a:lstStyle/>
          <a:p>
            <a:r>
              <a:rPr lang="en-US" dirty="0"/>
              <a:t>Everway + Clever</a:t>
            </a:r>
          </a:p>
        </p:txBody>
      </p:sp>
      <p:pic>
        <p:nvPicPr>
          <p:cNvPr id="4" name="Picture 3">
            <a:extLst>
              <a:ext uri="{FF2B5EF4-FFF2-40B4-BE49-F238E27FC236}">
                <a16:creationId xmlns:a16="http://schemas.microsoft.com/office/drawing/2014/main" id="{A8372888-816A-6E72-C6DA-E139BD54EC6A}"/>
              </a:ext>
              <a:ext uri="{C183D7F6-B498-43B3-948B-1728B52AA6E4}">
                <adec:decorative xmlns:adec="http://schemas.microsoft.com/office/drawing/2017/decorative" val="1"/>
              </a:ext>
            </a:extLst>
          </p:cNvPr>
          <p:cNvPicPr>
            <a:picLocks noChangeAspect="1"/>
          </p:cNvPicPr>
          <p:nvPr/>
        </p:nvPicPr>
        <p:blipFill>
          <a:blip r:embed="rId5"/>
          <a:stretch/>
        </p:blipFill>
        <p:spPr>
          <a:xfrm>
            <a:off x="3083800" y="3704477"/>
            <a:ext cx="6024400" cy="3153396"/>
          </a:xfrm>
          <a:prstGeom prst="rect">
            <a:avLst/>
          </a:prstGeom>
          <a:effectLst>
            <a:outerShdw blurRad="50800" dist="121945" dir="2700000" algn="tl" rotWithShape="0">
              <a:prstClr val="black">
                <a:alpha val="40000"/>
              </a:prstClr>
            </a:outerShdw>
          </a:effectLst>
        </p:spPr>
      </p:pic>
      <p:sp>
        <p:nvSpPr>
          <p:cNvPr id="6" name="Plus 5">
            <a:extLst>
              <a:ext uri="{FF2B5EF4-FFF2-40B4-BE49-F238E27FC236}">
                <a16:creationId xmlns:a16="http://schemas.microsoft.com/office/drawing/2014/main" id="{6365666D-E211-2640-C899-6B9251FD94E3}"/>
              </a:ext>
              <a:ext uri="{C183D7F6-B498-43B3-948B-1728B52AA6E4}">
                <adec:decorative xmlns:adec="http://schemas.microsoft.com/office/drawing/2017/decorative" val="1"/>
              </a:ext>
            </a:extLst>
          </p:cNvPr>
          <p:cNvSpPr/>
          <p:nvPr/>
        </p:nvSpPr>
        <p:spPr>
          <a:xfrm>
            <a:off x="5286375" y="2500312"/>
            <a:ext cx="1619250" cy="1619250"/>
          </a:xfrm>
          <a:prstGeom prst="mathPlus">
            <a:avLst/>
          </a:prstGeom>
          <a:solidFill>
            <a:srgbClr val="293953"/>
          </a:solidFill>
          <a:ln>
            <a:noFill/>
          </a:ln>
          <a:effectLst>
            <a:outerShdw blurRad="50800" dist="121945"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8379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B81DAD0-ADBC-F14D-EC18-6008DB77DAD1}"/>
              </a:ext>
            </a:extLst>
          </p:cNvPr>
          <p:cNvSpPr>
            <a:spLocks noGrp="1"/>
          </p:cNvSpPr>
          <p:nvPr>
            <p:ph type="title"/>
          </p:nvPr>
        </p:nvSpPr>
        <p:spPr>
          <a:xfrm>
            <a:off x="6985687" y="2743367"/>
            <a:ext cx="4561665" cy="1371264"/>
          </a:xfrm>
        </p:spPr>
        <p:txBody>
          <a:bodyPr anchor="b">
            <a:normAutofit fontScale="90000"/>
          </a:bodyPr>
          <a:lstStyle/>
          <a:p>
            <a:r>
              <a:rPr lang="en-US" sz="4200" dirty="0"/>
              <a:t>Buckle up, It’s demo time.</a:t>
            </a:r>
          </a:p>
        </p:txBody>
      </p:sp>
      <p:pic>
        <p:nvPicPr>
          <p:cNvPr id="7" name="Picture 6">
            <a:extLst>
              <a:ext uri="{FF2B5EF4-FFF2-40B4-BE49-F238E27FC236}">
                <a16:creationId xmlns:a16="http://schemas.microsoft.com/office/drawing/2014/main" id="{D98710AC-8814-5D24-1D84-E0217B38BABB}"/>
              </a:ext>
              <a:ext uri="{C183D7F6-B498-43B3-948B-1728B52AA6E4}">
                <adec:decorative xmlns:adec="http://schemas.microsoft.com/office/drawing/2017/decorative" val="1"/>
              </a:ext>
            </a:extLst>
          </p:cNvPr>
          <p:cNvPicPr>
            <a:picLocks noChangeAspect="1"/>
          </p:cNvPicPr>
          <p:nvPr/>
        </p:nvPicPr>
        <p:blipFill>
          <a:blip r:embed="rId2"/>
          <a:stretch/>
        </p:blipFill>
        <p:spPr>
          <a:xfrm>
            <a:off x="-1395775" y="593990"/>
            <a:ext cx="8505028" cy="5670019"/>
          </a:xfrm>
          <a:prstGeom prst="rect">
            <a:avLst/>
          </a:prstGeom>
        </p:spPr>
      </p:pic>
    </p:spTree>
    <p:extLst>
      <p:ext uri="{BB962C8B-B14F-4D97-AF65-F5344CB8AC3E}">
        <p14:creationId xmlns:p14="http://schemas.microsoft.com/office/powerpoint/2010/main" val="3741429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73371"/>
        </a:solidFill>
        <a:effectLst/>
      </p:bgPr>
    </p:bg>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0DC77EE-79DD-5E5A-971D-7AFD318F1B1C}"/>
              </a:ext>
            </a:extLst>
          </p:cNvPr>
          <p:cNvSpPr>
            <a:spLocks noGrp="1"/>
          </p:cNvSpPr>
          <p:nvPr>
            <p:ph type="subTitle" idx="1"/>
          </p:nvPr>
        </p:nvSpPr>
        <p:spPr/>
        <p:txBody>
          <a:bodyPr/>
          <a:lstStyle/>
          <a:p>
            <a:r>
              <a:rPr lang="en-US" sz="5400" dirty="0"/>
              <a:t>Get in touch!</a:t>
            </a:r>
          </a:p>
          <a:p>
            <a:endParaRPr lang="en-US" dirty="0"/>
          </a:p>
          <a:p>
            <a:r>
              <a:rPr lang="en-US" dirty="0"/>
              <a:t>evan.beavers@ade.arkansas.gov</a:t>
            </a:r>
          </a:p>
          <a:p>
            <a:endParaRPr lang="en-US" dirty="0"/>
          </a:p>
          <a:p>
            <a:r>
              <a:rPr lang="en-US" dirty="0" err="1"/>
              <a:t>arkansasaem.org</a:t>
            </a:r>
            <a:endParaRPr lang="en-US" dirty="0"/>
          </a:p>
          <a:p>
            <a:endParaRPr lang="en-US" dirty="0"/>
          </a:p>
          <a:p>
            <a:r>
              <a:rPr lang="en-US" dirty="0"/>
              <a:t>501-683-0107</a:t>
            </a:r>
          </a:p>
        </p:txBody>
      </p:sp>
      <p:sp>
        <p:nvSpPr>
          <p:cNvPr id="3" name="Title 2">
            <a:extLst>
              <a:ext uri="{FF2B5EF4-FFF2-40B4-BE49-F238E27FC236}">
                <a16:creationId xmlns:a16="http://schemas.microsoft.com/office/drawing/2014/main" id="{0DA4689E-7AC3-321D-D8A6-883B3D7FA906}"/>
              </a:ext>
            </a:extLst>
          </p:cNvPr>
          <p:cNvSpPr>
            <a:spLocks noGrp="1"/>
          </p:cNvSpPr>
          <p:nvPr>
            <p:ph type="title" idx="4294967295"/>
          </p:nvPr>
        </p:nvSpPr>
        <p:spPr>
          <a:xfrm>
            <a:off x="0" y="-1325033"/>
            <a:ext cx="12192000" cy="1325033"/>
          </a:xfrm>
        </p:spPr>
        <p:txBody>
          <a:bodyPr vert="horz" lIns="91440" tIns="45720" rIns="91440" bIns="45720" rtlCol="0" anchor="b">
            <a:normAutofit/>
          </a:bodyPr>
          <a:lstStyle/>
          <a:p>
            <a:r>
              <a:rPr lang="en-US" dirty="0"/>
              <a:t>Get In touch</a:t>
            </a:r>
          </a:p>
        </p:txBody>
      </p:sp>
    </p:spTree>
    <p:extLst>
      <p:ext uri="{BB962C8B-B14F-4D97-AF65-F5344CB8AC3E}">
        <p14:creationId xmlns:p14="http://schemas.microsoft.com/office/powerpoint/2010/main" val="280554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1D1FE4-888D-7B61-86F9-3AB3586833DC}"/>
              </a:ext>
            </a:extLst>
          </p:cNvPr>
          <p:cNvSpPr>
            <a:spLocks noGrp="1"/>
          </p:cNvSpPr>
          <p:nvPr>
            <p:ph type="title"/>
          </p:nvPr>
        </p:nvSpPr>
        <p:spPr>
          <a:xfrm>
            <a:off x="0" y="1644233"/>
            <a:ext cx="6096000" cy="1976400"/>
          </a:xfrm>
        </p:spPr>
        <p:txBody>
          <a:bodyPr/>
          <a:lstStyle/>
          <a:p>
            <a:r>
              <a:rPr lang="en-US" sz="8000" b="1" dirty="0"/>
              <a:t>Evan Beavers</a:t>
            </a:r>
          </a:p>
        </p:txBody>
      </p:sp>
      <p:sp>
        <p:nvSpPr>
          <p:cNvPr id="5" name="Subtitle 4">
            <a:extLst>
              <a:ext uri="{FF2B5EF4-FFF2-40B4-BE49-F238E27FC236}">
                <a16:creationId xmlns:a16="http://schemas.microsoft.com/office/drawing/2014/main" id="{1C9C89B7-11FF-840A-BAFB-56334DF83052}"/>
              </a:ext>
            </a:extLst>
          </p:cNvPr>
          <p:cNvSpPr>
            <a:spLocks noGrp="1"/>
          </p:cNvSpPr>
          <p:nvPr>
            <p:ph type="subTitle" idx="1"/>
          </p:nvPr>
        </p:nvSpPr>
        <p:spPr/>
        <p:txBody>
          <a:bodyPr/>
          <a:lstStyle/>
          <a:p>
            <a:r>
              <a:rPr lang="en-US" sz="4800" dirty="0"/>
              <a:t>AEM Coordinator</a:t>
            </a:r>
          </a:p>
        </p:txBody>
      </p:sp>
      <p:pic>
        <p:nvPicPr>
          <p:cNvPr id="8" name="Picture 7">
            <a:extLst>
              <a:ext uri="{FF2B5EF4-FFF2-40B4-BE49-F238E27FC236}">
                <a16:creationId xmlns:a16="http://schemas.microsoft.com/office/drawing/2014/main" id="{FB17878E-62A2-EBB1-1364-F7CD752CA2BA}"/>
              </a:ext>
            </a:extLst>
          </p:cNvPr>
          <p:cNvPicPr>
            <a:picLocks noChangeAspect="1"/>
          </p:cNvPicPr>
          <p:nvPr/>
        </p:nvPicPr>
        <p:blipFill rotWithShape="1">
          <a:blip r:embed="rId3"/>
          <a:srcRect t="12500" b="12500"/>
          <a:stretch>
            <a:fillRect/>
          </a:stretch>
        </p:blipFill>
        <p:spPr>
          <a:xfrm>
            <a:off x="6596062" y="871537"/>
            <a:ext cx="5114925" cy="5114925"/>
          </a:xfrm>
          <a:prstGeom prst="ellipse">
            <a:avLst/>
          </a:prstGeom>
          <a:ln>
            <a:noFill/>
          </a:ln>
        </p:spPr>
      </p:pic>
    </p:spTree>
    <p:extLst>
      <p:ext uri="{BB962C8B-B14F-4D97-AF65-F5344CB8AC3E}">
        <p14:creationId xmlns:p14="http://schemas.microsoft.com/office/powerpoint/2010/main" val="2842600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7337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794CFF-9A8E-773E-4D89-37E4C01C25D2}"/>
              </a:ext>
            </a:extLst>
          </p:cNvPr>
          <p:cNvSpPr>
            <a:spLocks noGrp="1"/>
          </p:cNvSpPr>
          <p:nvPr>
            <p:ph type="title" idx="4294967295"/>
          </p:nvPr>
        </p:nvSpPr>
        <p:spPr>
          <a:xfrm>
            <a:off x="0" y="-1325033"/>
            <a:ext cx="12192000" cy="1325033"/>
          </a:xfrm>
        </p:spPr>
        <p:txBody>
          <a:bodyPr vert="horz" lIns="91440" tIns="45720" rIns="91440" bIns="45720" rtlCol="0" anchor="b">
            <a:normAutofit/>
          </a:bodyPr>
          <a:lstStyle/>
          <a:p>
            <a:r>
              <a:rPr lang="en-US" dirty="0"/>
              <a:t>DESE end slide</a:t>
            </a:r>
          </a:p>
        </p:txBody>
      </p:sp>
    </p:spTree>
    <p:extLst>
      <p:ext uri="{BB962C8B-B14F-4D97-AF65-F5344CB8AC3E}">
        <p14:creationId xmlns:p14="http://schemas.microsoft.com/office/powerpoint/2010/main" val="2628238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ABE9F-8E0B-CF09-FA3D-0C63D22141CA}"/>
              </a:ext>
            </a:extLst>
          </p:cNvPr>
          <p:cNvSpPr>
            <a:spLocks noGrp="1"/>
          </p:cNvSpPr>
          <p:nvPr>
            <p:ph type="ctrTitle"/>
          </p:nvPr>
        </p:nvSpPr>
        <p:spPr>
          <a:xfrm>
            <a:off x="609600" y="990600"/>
            <a:ext cx="10058400" cy="5029200"/>
          </a:xfrm>
        </p:spPr>
        <p:txBody>
          <a:bodyPr anchor="b">
            <a:normAutofit/>
          </a:bodyPr>
          <a:lstStyle/>
          <a:p>
            <a:r>
              <a:rPr lang="en-US" dirty="0"/>
              <a:t>Introduction and Context</a:t>
            </a:r>
          </a:p>
        </p:txBody>
      </p:sp>
    </p:spTree>
    <p:extLst>
      <p:ext uri="{BB962C8B-B14F-4D97-AF65-F5344CB8AC3E}">
        <p14:creationId xmlns:p14="http://schemas.microsoft.com/office/powerpoint/2010/main" val="1897261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2811460-ADF1-84B0-C471-0B0A0739BEC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2461336"/>
            <a:ext cx="7772400" cy="1935327"/>
          </a:xfrm>
          <a:prstGeom prst="rect">
            <a:avLst/>
          </a:prstGeom>
          <a:effectLst>
            <a:outerShdw blurRad="50800" dist="128186" dir="2700000" algn="tl" rotWithShape="0">
              <a:prstClr val="black">
                <a:alpha val="40000"/>
              </a:prstClr>
            </a:outerShdw>
          </a:effectLst>
        </p:spPr>
      </p:pic>
      <p:sp>
        <p:nvSpPr>
          <p:cNvPr id="2" name="Title 1">
            <a:extLst>
              <a:ext uri="{FF2B5EF4-FFF2-40B4-BE49-F238E27FC236}">
                <a16:creationId xmlns:a16="http://schemas.microsoft.com/office/drawing/2014/main" id="{BA0D0375-ECA2-43B3-AE66-9F27BB345D99}"/>
              </a:ext>
            </a:extLst>
          </p:cNvPr>
          <p:cNvSpPr>
            <a:spLocks noGrp="1"/>
          </p:cNvSpPr>
          <p:nvPr>
            <p:ph type="title"/>
          </p:nvPr>
        </p:nvSpPr>
        <p:spPr>
          <a:xfrm>
            <a:off x="612647" y="-1111532"/>
            <a:ext cx="6858000" cy="1111532"/>
          </a:xfrm>
        </p:spPr>
        <p:txBody>
          <a:bodyPr vert="horz" lIns="91440" tIns="45720" rIns="91440" bIns="45720" rtlCol="0" anchor="b">
            <a:noAutofit/>
          </a:bodyPr>
          <a:lstStyle/>
          <a:p>
            <a:r>
              <a:rPr lang="en-US" dirty="0"/>
              <a:t>Equatio</a:t>
            </a:r>
          </a:p>
        </p:txBody>
      </p:sp>
    </p:spTree>
    <p:extLst>
      <p:ext uri="{BB962C8B-B14F-4D97-AF65-F5344CB8AC3E}">
        <p14:creationId xmlns:p14="http://schemas.microsoft.com/office/powerpoint/2010/main" val="1978601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AFB62-B036-8D13-D06B-7C7F8170BE43}"/>
              </a:ext>
            </a:extLst>
          </p:cNvPr>
          <p:cNvSpPr>
            <a:spLocks noGrp="1"/>
          </p:cNvSpPr>
          <p:nvPr>
            <p:ph type="title"/>
          </p:nvPr>
        </p:nvSpPr>
        <p:spPr>
          <a:xfrm>
            <a:off x="612647" y="685800"/>
            <a:ext cx="6858000" cy="1111532"/>
          </a:xfrm>
        </p:spPr>
        <p:txBody>
          <a:bodyPr anchor="b">
            <a:normAutofit/>
          </a:bodyPr>
          <a:lstStyle/>
          <a:p>
            <a:r>
              <a:rPr lang="en-US" sz="3800" b="1" dirty="0"/>
              <a:t>Why Math Accessibility Matters</a:t>
            </a:r>
          </a:p>
        </p:txBody>
      </p:sp>
      <p:sp>
        <p:nvSpPr>
          <p:cNvPr id="4" name="Content Placeholder 3">
            <a:extLst>
              <a:ext uri="{FF2B5EF4-FFF2-40B4-BE49-F238E27FC236}">
                <a16:creationId xmlns:a16="http://schemas.microsoft.com/office/drawing/2014/main" id="{369E54B8-CE45-9D40-FD0F-8C5AE1CD1D0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965960"/>
            <a:ext cx="6858000" cy="4200198"/>
          </a:xfrm>
        </p:spPr>
        <p:txBody>
          <a:bodyPr>
            <a:normAutofit fontScale="92500" lnSpcReduction="10000"/>
          </a:bodyPr>
          <a:lstStyle/>
          <a:p>
            <a:pPr marL="0" indent="0">
              <a:spcBef>
                <a:spcPts val="2500"/>
              </a:spcBef>
              <a:buFont typeface="Arial" panose="020B0604020202020204" pitchFamily="34" charset="0"/>
              <a:buNone/>
            </a:pPr>
            <a:r>
              <a:rPr lang="en-US" sz="2000" b="1" dirty="0"/>
              <a:t>Barriers to Math Access</a:t>
            </a:r>
          </a:p>
          <a:p>
            <a:pPr marL="0" lvl="1" indent="0">
              <a:buFont typeface="Arial" panose="020B0604020202020204" pitchFamily="34" charset="0"/>
              <a:buNone/>
            </a:pPr>
            <a:r>
              <a:rPr lang="en-US" sz="2000" dirty="0"/>
              <a:t>Many students face barriers like difficulty typing equations and interpreting symbols, limiting their math learning.</a:t>
            </a:r>
          </a:p>
          <a:p>
            <a:pPr marL="0" indent="0">
              <a:spcBef>
                <a:spcPts val="2500"/>
              </a:spcBef>
              <a:buFont typeface="Arial" panose="020B0604020202020204" pitchFamily="34" charset="0"/>
              <a:buNone/>
            </a:pPr>
            <a:r>
              <a:rPr lang="en-US" sz="2000" b="1" dirty="0"/>
              <a:t>Individual Learning Needs</a:t>
            </a:r>
          </a:p>
          <a:p>
            <a:pPr marL="0" lvl="1" indent="0">
              <a:buFont typeface="Arial" panose="020B0604020202020204" pitchFamily="34" charset="0"/>
              <a:buNone/>
            </a:pPr>
            <a:r>
              <a:rPr lang="en-US" sz="2000" dirty="0"/>
              <a:t>Students with disabilities, multilingual learners, and diverse cognitive styles need accessible math content to succeed.</a:t>
            </a:r>
          </a:p>
          <a:p>
            <a:pPr marL="0" indent="0">
              <a:spcBef>
                <a:spcPts val="2500"/>
              </a:spcBef>
              <a:buFont typeface="Arial" panose="020B0604020202020204" pitchFamily="34" charset="0"/>
              <a:buNone/>
            </a:pPr>
            <a:r>
              <a:rPr lang="en-US" sz="2000" b="1" dirty="0"/>
              <a:t>Impact on Outcomes</a:t>
            </a:r>
          </a:p>
          <a:p>
            <a:pPr marL="0" lvl="1" indent="0">
              <a:buFont typeface="Arial" panose="020B0604020202020204" pitchFamily="34" charset="0"/>
              <a:buNone/>
            </a:pPr>
            <a:r>
              <a:rPr lang="en-US" sz="2000" dirty="0"/>
              <a:t>Limited access to math content reduces learning opportunities and affects overall student success and confidence.</a:t>
            </a:r>
          </a:p>
          <a:p>
            <a:pPr marL="0" indent="0">
              <a:spcBef>
                <a:spcPts val="2500"/>
              </a:spcBef>
              <a:buFont typeface="Arial" panose="020B0604020202020204" pitchFamily="34" charset="0"/>
              <a:buNone/>
            </a:pPr>
            <a:r>
              <a:rPr lang="en-US" sz="2000" b="1" dirty="0"/>
              <a:t>Rethinking Instruction</a:t>
            </a:r>
          </a:p>
          <a:p>
            <a:pPr marL="0" lvl="1" indent="0">
              <a:buFont typeface="Arial" panose="020B0604020202020204" pitchFamily="34" charset="0"/>
              <a:buNone/>
            </a:pPr>
            <a:r>
              <a:rPr lang="en-US" sz="2000" dirty="0"/>
              <a:t>Improving math accessibility is foundational and leads to better educational outcomes for all students.</a:t>
            </a:r>
          </a:p>
        </p:txBody>
      </p:sp>
      <p:pic>
        <p:nvPicPr>
          <p:cNvPr id="5" name="Content Placeholder 4">
            <a:extLst>
              <a:ext uri="{FF2B5EF4-FFF2-40B4-BE49-F238E27FC236}">
                <a16:creationId xmlns:a16="http://schemas.microsoft.com/office/drawing/2014/main" id="{9E43789C-D036-4ABE-9512-B1ABE1ACFB41}"/>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l="25967" r="34124" b="-1"/>
          <a:stretch>
            <a:fillRect/>
          </a:stretch>
        </p:blipFill>
        <p:spPr>
          <a:xfrm>
            <a:off x="8091733" y="371071"/>
            <a:ext cx="4100267" cy="6857990"/>
          </a:xfrm>
        </p:spPr>
      </p:pic>
    </p:spTree>
    <p:extLst>
      <p:ext uri="{BB962C8B-B14F-4D97-AF65-F5344CB8AC3E}">
        <p14:creationId xmlns:p14="http://schemas.microsoft.com/office/powerpoint/2010/main" val="3438055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342BD-C30D-F79C-45A1-7AA399E3FC43}"/>
              </a:ext>
            </a:extLst>
          </p:cNvPr>
          <p:cNvSpPr>
            <a:spLocks noGrp="1"/>
          </p:cNvSpPr>
          <p:nvPr>
            <p:ph type="ctrTitle"/>
          </p:nvPr>
        </p:nvSpPr>
        <p:spPr>
          <a:xfrm>
            <a:off x="609600" y="990600"/>
            <a:ext cx="10058400" cy="5029200"/>
          </a:xfrm>
        </p:spPr>
        <p:txBody>
          <a:bodyPr anchor="b">
            <a:normAutofit/>
          </a:bodyPr>
          <a:lstStyle/>
          <a:p>
            <a:r>
              <a:rPr lang="en-US" sz="9400"/>
              <a:t>Understanding the Challenge</a:t>
            </a:r>
          </a:p>
        </p:txBody>
      </p:sp>
    </p:spTree>
    <p:extLst>
      <p:ext uri="{BB962C8B-B14F-4D97-AF65-F5344CB8AC3E}">
        <p14:creationId xmlns:p14="http://schemas.microsoft.com/office/powerpoint/2010/main" val="3069271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FC65E8-76F9-DFD1-6A5B-C5D261ACEAE4}"/>
              </a:ext>
              <a:ext uri="{C183D7F6-B498-43B3-948B-1728B52AA6E4}">
                <adec:decorative xmlns:adec="http://schemas.microsoft.com/office/drawing/2017/decorative" val="1"/>
              </a:ext>
            </a:extLst>
          </p:cNvPr>
          <p:cNvSpPr>
            <a:spLocks noGrp="1"/>
          </p:cNvSpPr>
          <p:nvPr>
            <p:ph type="subTitle" idx="13"/>
          </p:nvPr>
        </p:nvSpPr>
        <p:spPr/>
        <p:txBody>
          <a:bodyPr/>
          <a:lstStyle/>
          <a:p>
            <a:endParaRPr lang="en-US" dirty="0"/>
          </a:p>
        </p:txBody>
      </p:sp>
      <p:sp>
        <p:nvSpPr>
          <p:cNvPr id="4" name="Title 3">
            <a:extLst>
              <a:ext uri="{FF2B5EF4-FFF2-40B4-BE49-F238E27FC236}">
                <a16:creationId xmlns:a16="http://schemas.microsoft.com/office/drawing/2014/main" id="{921263B9-6D0B-AFA6-DC10-0AB746DDDE4E}"/>
              </a:ext>
            </a:extLst>
          </p:cNvPr>
          <p:cNvSpPr>
            <a:spLocks noGrp="1"/>
          </p:cNvSpPr>
          <p:nvPr>
            <p:ph type="title"/>
          </p:nvPr>
        </p:nvSpPr>
        <p:spPr/>
        <p:txBody>
          <a:bodyPr/>
          <a:lstStyle/>
          <a:p>
            <a:r>
              <a:rPr lang="en-US" dirty="0"/>
              <a:t>Session Goals and Outcomes</a:t>
            </a:r>
          </a:p>
        </p:txBody>
      </p:sp>
      <p:sp>
        <p:nvSpPr>
          <p:cNvPr id="6" name="Content Placeholder 3">
            <a:extLst>
              <a:ext uri="{FF2B5EF4-FFF2-40B4-BE49-F238E27FC236}">
                <a16:creationId xmlns:a16="http://schemas.microsoft.com/office/drawing/2014/main" id="{93A3D76B-3E98-3AD7-0168-0026A6E225F5}"/>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6" y="1965960"/>
            <a:ext cx="11163753" cy="4200198"/>
          </a:xfrm>
          <a:prstGeom prst="rect">
            <a:avLst/>
          </a:prstGeom>
        </p:spPr>
        <p:txBody>
          <a:bodyPr>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chemeClr val="accent6"/>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spcBef>
                <a:spcPts val="2500"/>
              </a:spcBef>
              <a:buFont typeface="Arial" panose="020B0604020202020204" pitchFamily="34" charset="0"/>
              <a:buNone/>
            </a:pPr>
            <a:r>
              <a:rPr lang="en-US" sz="2400" b="1" dirty="0"/>
              <a:t>Practical Application</a:t>
            </a:r>
          </a:p>
          <a:p>
            <a:pPr lvl="1">
              <a:buFont typeface="Arial" panose="020B0604020202020204" pitchFamily="34" charset="0"/>
              <a:buNone/>
            </a:pPr>
            <a:r>
              <a:rPr lang="en-US" sz="2400" dirty="0"/>
              <a:t>Because great PD should lead to real classroom impact. Participants leave with read-to-use strategies they can confidently implement. No flush, just practical ideas that fit into everyday instruction.</a:t>
            </a:r>
          </a:p>
          <a:p>
            <a:pPr>
              <a:spcBef>
                <a:spcPts val="2500"/>
              </a:spcBef>
              <a:buFont typeface="Arial" panose="020B0604020202020204" pitchFamily="34" charset="0"/>
              <a:buNone/>
            </a:pPr>
            <a:r>
              <a:rPr lang="en-US" sz="2400" b="1" dirty="0"/>
              <a:t>Focus on Accessibility</a:t>
            </a:r>
          </a:p>
          <a:p>
            <a:pPr lvl="1">
              <a:buFont typeface="Arial" panose="020B0604020202020204" pitchFamily="34" charset="0"/>
              <a:buNone/>
            </a:pPr>
            <a:r>
              <a:rPr lang="en-US" sz="2400" dirty="0"/>
              <a:t>Math is for all students, not just the ones who get it before you finish the question. This session leans into real ways to remove barriers, support individual learners, and make math make sense.</a:t>
            </a:r>
          </a:p>
          <a:p>
            <a:pPr>
              <a:spcBef>
                <a:spcPts val="2500"/>
              </a:spcBef>
              <a:buFont typeface="Arial" panose="020B0604020202020204" pitchFamily="34" charset="0"/>
              <a:buNone/>
            </a:pPr>
            <a:r>
              <a:rPr lang="en-US" sz="2400" b="1" dirty="0"/>
              <a:t>Engaged Professional Development</a:t>
            </a:r>
          </a:p>
          <a:p>
            <a:pPr lvl="1">
              <a:buFont typeface="Arial" panose="020B0604020202020204" pitchFamily="34" charset="0"/>
              <a:buNone/>
            </a:pPr>
            <a:r>
              <a:rPr lang="en-US" sz="2400" dirty="0"/>
              <a:t>No sit-and-get. No passive nodding. No “I’ll totally use this someday” energy. Instead, expect thinking, reflecting, maybe even a little discomfort as we take an honest look at what’s working, what’s not, and what we’re actually asking students to do.</a:t>
            </a:r>
          </a:p>
        </p:txBody>
      </p:sp>
    </p:spTree>
    <p:extLst>
      <p:ext uri="{BB962C8B-B14F-4D97-AF65-F5344CB8AC3E}">
        <p14:creationId xmlns:p14="http://schemas.microsoft.com/office/powerpoint/2010/main" val="1772131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37315-C188-CCF3-3D79-4BEB5FA7A3D7}"/>
              </a:ext>
            </a:extLst>
          </p:cNvPr>
          <p:cNvSpPr>
            <a:spLocks noGrp="1"/>
          </p:cNvSpPr>
          <p:nvPr>
            <p:ph type="title"/>
          </p:nvPr>
        </p:nvSpPr>
        <p:spPr>
          <a:xfrm>
            <a:off x="612647" y="685800"/>
            <a:ext cx="6858000" cy="1111532"/>
          </a:xfrm>
        </p:spPr>
        <p:txBody>
          <a:bodyPr anchor="b">
            <a:normAutofit fontScale="90000"/>
          </a:bodyPr>
          <a:lstStyle/>
          <a:p>
            <a:r>
              <a:rPr lang="en-US" sz="3400" b="1" dirty="0"/>
              <a:t>The Reality of Inaccessible Math Instruction</a:t>
            </a:r>
          </a:p>
        </p:txBody>
      </p:sp>
      <p:sp>
        <p:nvSpPr>
          <p:cNvPr id="4" name="Content Placeholder 3">
            <a:extLst>
              <a:ext uri="{FF2B5EF4-FFF2-40B4-BE49-F238E27FC236}">
                <a16:creationId xmlns:a16="http://schemas.microsoft.com/office/drawing/2014/main" id="{8030604D-4CAA-0AC2-84E1-4D4A279BD09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965960"/>
            <a:ext cx="6858000" cy="4200198"/>
          </a:xfrm>
        </p:spPr>
        <p:txBody>
          <a:bodyPr>
            <a:normAutofit fontScale="92500" lnSpcReduction="10000"/>
          </a:bodyPr>
          <a:lstStyle/>
          <a:p>
            <a:pPr marL="0" indent="0">
              <a:spcBef>
                <a:spcPts val="2500"/>
              </a:spcBef>
              <a:buFont typeface="Arial" panose="020B0604020202020204" pitchFamily="34" charset="0"/>
              <a:buNone/>
            </a:pPr>
            <a:r>
              <a:rPr lang="en-US" sz="2000" b="1" dirty="0"/>
              <a:t>Challenges in Traditional Math Instruction</a:t>
            </a:r>
          </a:p>
          <a:p>
            <a:pPr marL="0" lvl="1" indent="0">
              <a:buFont typeface="Arial" panose="020B0604020202020204" pitchFamily="34" charset="0"/>
              <a:buNone/>
            </a:pPr>
            <a:r>
              <a:rPr lang="en-US" sz="2000" dirty="0"/>
              <a:t>Traditional math teaching often uses static text and complex symbols that many learners find difficult to access and understand.</a:t>
            </a:r>
          </a:p>
          <a:p>
            <a:pPr marL="0" indent="0">
              <a:spcBef>
                <a:spcPts val="2500"/>
              </a:spcBef>
              <a:buFont typeface="Arial" panose="020B0604020202020204" pitchFamily="34" charset="0"/>
              <a:buNone/>
            </a:pPr>
            <a:r>
              <a:rPr lang="en-US" sz="2000" b="1" dirty="0"/>
              <a:t>Barriers to Expression and Input</a:t>
            </a:r>
          </a:p>
          <a:p>
            <a:pPr marL="0" lvl="1" indent="0">
              <a:buFont typeface="Arial" panose="020B0604020202020204" pitchFamily="34" charset="0"/>
              <a:buNone/>
            </a:pPr>
            <a:r>
              <a:rPr lang="en-US" sz="2000" dirty="0"/>
              <a:t>Students face difficulties typing equations and expressing reasoning due to incompatible formats and standard keyboards.</a:t>
            </a:r>
          </a:p>
          <a:p>
            <a:pPr marL="0" indent="0">
              <a:spcBef>
                <a:spcPts val="2500"/>
              </a:spcBef>
              <a:buFont typeface="Arial" panose="020B0604020202020204" pitchFamily="34" charset="0"/>
              <a:buNone/>
            </a:pPr>
            <a:r>
              <a:rPr lang="en-US" sz="2000" b="1" dirty="0"/>
              <a:t>Universal Accessibility Concerns</a:t>
            </a:r>
          </a:p>
          <a:p>
            <a:pPr marL="0" lvl="1" indent="0">
              <a:buFont typeface="Arial" panose="020B0604020202020204" pitchFamily="34" charset="0"/>
              <a:buNone/>
            </a:pPr>
            <a:r>
              <a:rPr lang="en-US" sz="2000" dirty="0"/>
              <a:t>Accessibility issues impact not only students with disabilities but also many learners, making access-focused approaches essential.</a:t>
            </a:r>
          </a:p>
          <a:p>
            <a:pPr marL="0" indent="0">
              <a:spcBef>
                <a:spcPts val="2500"/>
              </a:spcBef>
              <a:buFont typeface="Arial" panose="020B0604020202020204" pitchFamily="34" charset="0"/>
              <a:buNone/>
            </a:pPr>
            <a:r>
              <a:rPr lang="en-US" sz="2000" b="1" dirty="0"/>
              <a:t>Need for Instructional Change</a:t>
            </a:r>
          </a:p>
          <a:p>
            <a:pPr marL="0" lvl="1" indent="0">
              <a:buFont typeface="Arial" panose="020B0604020202020204" pitchFamily="34" charset="0"/>
              <a:buNone/>
            </a:pPr>
            <a:r>
              <a:rPr lang="en-US" sz="2000" dirty="0"/>
              <a:t>Current gaps between teaching methods and student needs create urgency for new tools and approaches in math education.</a:t>
            </a:r>
          </a:p>
        </p:txBody>
      </p:sp>
      <p:pic>
        <p:nvPicPr>
          <p:cNvPr id="5" name="Content Placeholder 4">
            <a:extLst>
              <a:ext uri="{FF2B5EF4-FFF2-40B4-BE49-F238E27FC236}">
                <a16:creationId xmlns:a16="http://schemas.microsoft.com/office/drawing/2014/main" id="{9E8122C0-6C81-47E9-B4B9-194D4D3179BA}"/>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l="16736" r="43355" b="-1"/>
          <a:stretch>
            <a:fillRect/>
          </a:stretch>
        </p:blipFill>
        <p:spPr>
          <a:xfrm>
            <a:off x="8091732" y="10"/>
            <a:ext cx="4100267" cy="6857990"/>
          </a:xfrm>
        </p:spPr>
      </p:pic>
    </p:spTree>
    <p:extLst>
      <p:ext uri="{BB962C8B-B14F-4D97-AF65-F5344CB8AC3E}">
        <p14:creationId xmlns:p14="http://schemas.microsoft.com/office/powerpoint/2010/main" val="2825033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CC83C-F123-9C31-72A5-75124616BEA0}"/>
              </a:ext>
            </a:extLst>
          </p:cNvPr>
          <p:cNvSpPr>
            <a:spLocks noGrp="1"/>
          </p:cNvSpPr>
          <p:nvPr>
            <p:ph type="ctrTitle"/>
          </p:nvPr>
        </p:nvSpPr>
        <p:spPr>
          <a:xfrm>
            <a:off x="609600" y="990600"/>
            <a:ext cx="10058400" cy="5029200"/>
          </a:xfrm>
        </p:spPr>
        <p:txBody>
          <a:bodyPr anchor="b">
            <a:normAutofit/>
          </a:bodyPr>
          <a:lstStyle/>
          <a:p>
            <a:r>
              <a:rPr lang="en-US"/>
              <a:t>Equatio as a Solution</a:t>
            </a:r>
          </a:p>
        </p:txBody>
      </p:sp>
    </p:spTree>
    <p:extLst>
      <p:ext uri="{BB962C8B-B14F-4D97-AF65-F5344CB8AC3E}">
        <p14:creationId xmlns:p14="http://schemas.microsoft.com/office/powerpoint/2010/main" val="3213590709"/>
      </p:ext>
    </p:extLst>
  </p:cSld>
  <p:clrMapOvr>
    <a:masterClrMapping/>
  </p:clrMapOvr>
</p:sld>
</file>

<file path=ppt/theme/theme1.xml><?xml version="1.0" encoding="utf-8"?>
<a:theme xmlns:a="http://schemas.openxmlformats.org/drawingml/2006/main" name="Summit Slideshow with Textures">
  <a:themeElements>
    <a:clrScheme name="ADE Summit">
      <a:dk1>
        <a:srgbClr val="283371"/>
      </a:dk1>
      <a:lt1>
        <a:srgbClr val="B0CB3E"/>
      </a:lt1>
      <a:dk2>
        <a:srgbClr val="555555"/>
      </a:dk2>
      <a:lt2>
        <a:srgbClr val="FFDE17"/>
      </a:lt2>
      <a:accent1>
        <a:srgbClr val="9AA3D4"/>
      </a:accent1>
      <a:accent2>
        <a:srgbClr val="CFE18C"/>
      </a:accent2>
      <a:accent3>
        <a:srgbClr val="ADADAD"/>
      </a:accent3>
      <a:accent4>
        <a:srgbClr val="FFF093"/>
      </a:accent4>
      <a:accent5>
        <a:srgbClr val="EEEEEE"/>
      </a:accent5>
      <a:accent6>
        <a:srgbClr val="333333"/>
      </a:accent6>
      <a:hlink>
        <a:srgbClr val="53C0E9"/>
      </a:hlink>
      <a:folHlink>
        <a:srgbClr val="53C0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DE Summit Slideshow">
  <a:themeElements>
    <a:clrScheme name="ADE Summit">
      <a:dk1>
        <a:srgbClr val="283371"/>
      </a:dk1>
      <a:lt1>
        <a:srgbClr val="B0CB3E"/>
      </a:lt1>
      <a:dk2>
        <a:srgbClr val="555555"/>
      </a:dk2>
      <a:lt2>
        <a:srgbClr val="FFDE17"/>
      </a:lt2>
      <a:accent1>
        <a:srgbClr val="9AA3D4"/>
      </a:accent1>
      <a:accent2>
        <a:srgbClr val="CFE18C"/>
      </a:accent2>
      <a:accent3>
        <a:srgbClr val="ADADAD"/>
      </a:accent3>
      <a:accent4>
        <a:srgbClr val="FFF093"/>
      </a:accent4>
      <a:accent5>
        <a:srgbClr val="EEEEEE"/>
      </a:accent5>
      <a:accent6>
        <a:srgbClr val="333333"/>
      </a:accent6>
      <a:hlink>
        <a:srgbClr val="53C0E9"/>
      </a:hlink>
      <a:folHlink>
        <a:srgbClr val="53C0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2965</TotalTime>
  <Words>725</Words>
  <Application>Microsoft Macintosh PowerPoint</Application>
  <PresentationFormat>Widescreen</PresentationFormat>
  <Paragraphs>95</Paragraphs>
  <Slides>20</Slides>
  <Notes>16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Calibri</vt:lpstr>
      <vt:lpstr>Summit Slideshow with Textures</vt:lpstr>
      <vt:lpstr>ADE Summit Slideshow</vt:lpstr>
      <vt:lpstr>Equatio: The Math Engine That Refuses to Let Your District Spiral into Numerical Nonsense</vt:lpstr>
      <vt:lpstr>Evan Beavers</vt:lpstr>
      <vt:lpstr>Introduction and Context</vt:lpstr>
      <vt:lpstr>Equatio</vt:lpstr>
      <vt:lpstr>Why Math Accessibility Matters</vt:lpstr>
      <vt:lpstr>Understanding the Challenge</vt:lpstr>
      <vt:lpstr>Session Goals and Outcomes</vt:lpstr>
      <vt:lpstr>The Reality of Inaccessible Math Instruction</vt:lpstr>
      <vt:lpstr>Equatio as a Solution</vt:lpstr>
      <vt:lpstr>What Is Equatio?</vt:lpstr>
      <vt:lpstr>Why Equatio Makes a Difference</vt:lpstr>
      <vt:lpstr>Features and Impact</vt:lpstr>
      <vt:lpstr>Key Features of Equatio</vt:lpstr>
      <vt:lpstr>Who Benefits from Equatio?</vt:lpstr>
      <vt:lpstr>Instructional Transformation</vt:lpstr>
      <vt:lpstr>From Compliance to Meaningful Access</vt:lpstr>
      <vt:lpstr>Everway + Clever</vt:lpstr>
      <vt:lpstr>Buckle up, It’s demo time.</vt:lpstr>
      <vt:lpstr>Get In touch</vt:lpstr>
      <vt:lpstr>DESE end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Powell Carpenter (ADE)</dc:creator>
  <cp:lastModifiedBy>Evan Beavers (ADE)</cp:lastModifiedBy>
  <cp:revision>20</cp:revision>
  <dcterms:modified xsi:type="dcterms:W3CDTF">2026-07-16T15:15:16Z</dcterms:modified>
</cp:coreProperties>
</file>