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Lst>
  <p:sldSz cy="5143500" cx="9144000"/>
  <p:notesSz cx="6858000" cy="9144000"/>
  <p:embeddedFontLst>
    <p:embeddedFont>
      <p:font typeface="Barlow Semi Condensed"/>
      <p:regular r:id="rId84"/>
      <p:bold r:id="rId85"/>
      <p:italic r:id="rId86"/>
      <p:boldItalic r:id="rId87"/>
    </p:embeddedFont>
    <p:embeddedFont>
      <p:font typeface="Barlow"/>
      <p:regular r:id="rId88"/>
      <p:bold r:id="rId89"/>
      <p:italic r:id="rId90"/>
      <p:boldItalic r:id="rId9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mber Pirnique"/>
  <p:cmAuthor clrIdx="1" id="1" initials="" lastIdx="1" name="Holly Morado"/>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420CF4-CD33-4BF6-B665-BF5F63B08B94}">
  <a:tblStyle styleId="{1E420CF4-CD33-4BF6-B665-BF5F63B08B9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BarlowSemiCondensed-regular.fntdata"/><Relationship Id="rId83" Type="http://schemas.openxmlformats.org/officeDocument/2006/relationships/slide" Target="slides/slide76.xml"/><Relationship Id="rId42" Type="http://schemas.openxmlformats.org/officeDocument/2006/relationships/slide" Target="slides/slide35.xml"/><Relationship Id="rId86" Type="http://schemas.openxmlformats.org/officeDocument/2006/relationships/font" Target="fonts/BarlowSemiCondensed-italic.fntdata"/><Relationship Id="rId41" Type="http://schemas.openxmlformats.org/officeDocument/2006/relationships/slide" Target="slides/slide34.xml"/><Relationship Id="rId85" Type="http://schemas.openxmlformats.org/officeDocument/2006/relationships/font" Target="fonts/BarlowSemiCondensed-bold.fntdata"/><Relationship Id="rId44" Type="http://schemas.openxmlformats.org/officeDocument/2006/relationships/slide" Target="slides/slide37.xml"/><Relationship Id="rId88" Type="http://schemas.openxmlformats.org/officeDocument/2006/relationships/font" Target="fonts/Barlow-regular.fntdata"/><Relationship Id="rId43" Type="http://schemas.openxmlformats.org/officeDocument/2006/relationships/slide" Target="slides/slide36.xml"/><Relationship Id="rId87" Type="http://schemas.openxmlformats.org/officeDocument/2006/relationships/font" Target="fonts/BarlowSemiCondensed-boldItalic.fntdata"/><Relationship Id="rId46" Type="http://schemas.openxmlformats.org/officeDocument/2006/relationships/slide" Target="slides/slide39.xml"/><Relationship Id="rId45" Type="http://schemas.openxmlformats.org/officeDocument/2006/relationships/slide" Target="slides/slide38.xml"/><Relationship Id="rId89" Type="http://schemas.openxmlformats.org/officeDocument/2006/relationships/font" Target="fonts/Barlow-bold.fntdata"/><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77" Type="http://schemas.openxmlformats.org/officeDocument/2006/relationships/slide" Target="slides/slide70.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79" Type="http://schemas.openxmlformats.org/officeDocument/2006/relationships/slide" Target="slides/slide72.xml"/><Relationship Id="rId34" Type="http://schemas.openxmlformats.org/officeDocument/2006/relationships/slide" Target="slides/slide27.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91" Type="http://schemas.openxmlformats.org/officeDocument/2006/relationships/font" Target="fonts/Barlow-boldItalic.fntdata"/><Relationship Id="rId90" Type="http://schemas.openxmlformats.org/officeDocument/2006/relationships/font" Target="fonts/Barlow-italic.fntdata"/><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15T15:28:09.886">
    <p:pos x="86" y="776"/>
    <p:text>Need to be able to explain this = from language in the report -what exactly does this mean??</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6-06-15T14:35:05.311">
    <p:pos x="2" y="90"/>
    <p:text>@kisa.morman@pdarkansas.net @amber.pirnique@ade.arkansas.gov  Please review and add or alter
_Assigned to Kisa Morman_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e8816d1527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e8816d1527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AP+KM+HM to </a:t>
            </a:r>
            <a:r>
              <a:rPr lang="en"/>
              <a:t>introduce</a:t>
            </a:r>
            <a:r>
              <a:rPr lang="en"/>
              <a:t>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e8c40f1f84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e8c40f1f8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Note:  this was a lot of information that was put into the algorithm</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e8c40f1f84_0_3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e8c40f1f84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Not </a:t>
            </a:r>
            <a:r>
              <a:rPr lang="en"/>
              <a:t>something</a:t>
            </a:r>
            <a:r>
              <a:rPr lang="en"/>
              <a:t> we could do with Co-Pilot, Gemini or Chat GPT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e8c40f1f84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e8c40f1f84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a:t>
            </a:r>
            <a:r>
              <a:rPr lang="en"/>
              <a:t>Input</a:t>
            </a:r>
            <a:r>
              <a:rPr lang="en"/>
              <a:t>,  meet and review, feedback applied - then repeat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e8c40f1f84_0_1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e8c40f1f84_0_1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e8c40f1f84_0_5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e8c40f1f84_0_5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Kisa:</a:t>
            </a:r>
            <a:endParaRPr/>
          </a:p>
          <a:p>
            <a:pPr indent="0" lvl="0" marL="0" rtl="0" algn="l">
              <a:spcBef>
                <a:spcPts val="0"/>
              </a:spcBef>
              <a:spcAft>
                <a:spcPts val="0"/>
              </a:spcAft>
              <a:buNone/>
            </a:pPr>
            <a:r>
              <a:rPr lang="en"/>
              <a:t>Review and the discuss the key legend for the data: Green, Yellow, and Red</a:t>
            </a:r>
            <a:endParaRPr/>
          </a:p>
          <a:p>
            <a:pPr indent="0" lvl="0" marL="0" rtl="0" algn="l">
              <a:spcBef>
                <a:spcPts val="0"/>
              </a:spcBef>
              <a:spcAft>
                <a:spcPts val="0"/>
              </a:spcAft>
              <a:buNone/>
            </a:pPr>
            <a:r>
              <a:rPr lang="en"/>
              <a:t>The math findings </a:t>
            </a:r>
            <a:r>
              <a:rPr lang="en"/>
              <a:t>indicates</a:t>
            </a:r>
            <a:r>
              <a:rPr lang="en"/>
              <a:t> that the Arkansas Standards meets the expectations for student coverage of what students should know and be able to do for the Grades 4 and 8.  The </a:t>
            </a:r>
            <a:r>
              <a:rPr lang="en"/>
              <a:t>alignment</a:t>
            </a:r>
            <a:r>
              <a:rPr lang="en"/>
              <a:t> dial was set at high level and for full alignment the standards had to match. The </a:t>
            </a:r>
            <a:r>
              <a:rPr lang="en"/>
              <a:t>partial alignment may be full, considering the research is based a sole standards.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Proficient for NAEP is grade-level</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2d2822193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2d282219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Amber - Review and the discuss the key legend for the data: Green, Yellow, and Red</a:t>
            </a:r>
            <a:endParaRPr/>
          </a:p>
          <a:p>
            <a:pPr indent="0" lvl="0" marL="0" rtl="0" algn="l">
              <a:spcBef>
                <a:spcPts val="0"/>
              </a:spcBef>
              <a:spcAft>
                <a:spcPts val="0"/>
              </a:spcAft>
              <a:buNone/>
            </a:pPr>
            <a:r>
              <a:rPr lang="en"/>
              <a:t>The math findings indicates that the Arkansas Standards meets the expectations for student coverage of what students should know and be able to do for the Grades 4 and 8.  The alignment dial was set at high level and for full alignment the standards had to match. The partial alignment may be full, considering the research is based a sole standards.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e8c40f1f84_0_7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e8c40f1f84_0_7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Review and the discuss the key legend for the data: Green, Blue, Read, and Gray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alignment indicates strong alignment of the coverage time for both grades. However, the NAEP is given prior in January and February of the school year. The ARkansas Standards are expected to be covered by the end of the school year.  Therefore, acceleration may assiti with the Grade 4 and Grade 8. Keep in mind that Grade 8 coverage occurs prior to 8th grade, students are expected to have master the standards.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f2d2822193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f2d282219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Amber - Review and the discuss the key legend for the data: Green, Yellow, and 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Notice and WOnder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math findings indicates that the Arkansas Standards meets the expectations for student coverage of what students should know and be able to do for the Grades 4 and 8.  The alignment dial was set at high level and for full alignment the standards had to match. The partial alignment may be full, considering the research is based a sole standards.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8c40f1f84_0_10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e8c40f1f84_0_1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Review and the discuss the key legend for the data: Orange and Blue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Approximately half the standards need be mastered with deep understanding of content and reasoning skills. The blue indicates Levels lower the 4, but study indicates a strong percentage of students needing exposure to rich task that requires multiple responses, multiple skills, and integration of skills an application. </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f2d2822193_0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f2d2822193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Review and the discuss the key legend for the data: Green, Yellow, and 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Turn and Talk - HQIM implications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math findings indicates that the Arkansas Standards meets the expectations for student coverage of what students should know and be able to do for the Grades 4 and 8.  The alignment dial was set at high level and for full alignment the standards had to match. The partial alignment may be full, considering the research is based a sole standards.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e80eed04f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e80eed04f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Presenter: Kisa Morman </a:t>
            </a:r>
            <a:endParaRPr/>
          </a:p>
          <a:p>
            <a:pPr indent="0" lvl="0" marL="0" rtl="0" algn="l">
              <a:spcBef>
                <a:spcPts val="0"/>
              </a:spcBef>
              <a:spcAft>
                <a:spcPts val="0"/>
              </a:spcAft>
              <a:buNone/>
            </a:pPr>
            <a:r>
              <a:rPr lang="en"/>
              <a:t>Time: 1 minute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e8c40f1f84_0_10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2" name="Google Shape;502;g3e8c40f1f84_0_10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Amber </a:t>
            </a:r>
            <a:endParaRPr/>
          </a:p>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e8c40f1f84_0_1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e8c40f1f84_0_1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e8c40f1f84_0_10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g3e8c40f1f84_0_10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Kisa Morman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ea3dbe1332_2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4" name="Google Shape;524;g3ea3dbe1332_2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a:t>Kisa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e8c40f1f84_0_10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g3e8c40f1f84_0_10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Kisa : </a:t>
            </a:r>
            <a:endParaRPr/>
          </a:p>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ea3dbe1332_2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g3ea3dbe1332_2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Kisa </a:t>
            </a:r>
            <a:endParaRPr/>
          </a:p>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e8c40f1f84_0_15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g3e8c40f1f84_0_15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 Amber </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f2d2822193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g3f2d2822193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 </a:t>
            </a:r>
            <a:endParaRPr/>
          </a:p>
          <a:p>
            <a:pPr indent="0" lvl="0" marL="0" rtl="0" algn="l">
              <a:lnSpc>
                <a:spcPct val="115000"/>
              </a:lnSpc>
              <a:spcBef>
                <a:spcPts val="0"/>
              </a:spcBef>
              <a:spcAft>
                <a:spcPts val="0"/>
              </a:spcAft>
              <a:buNone/>
            </a:pPr>
            <a:r>
              <a:rPr lang="en"/>
              <a:t>Amber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e8c40f1f84_0_15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5" name="Google Shape;575;g3e8c40f1f84_0_15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Amber </a:t>
            </a:r>
            <a:endParaRPr/>
          </a:p>
          <a:p>
            <a:pPr indent="0" lvl="0" marL="0" rtl="0" algn="l">
              <a:lnSpc>
                <a:spcPct val="100000"/>
              </a:lnSpc>
              <a:spcBef>
                <a:spcPts val="0"/>
              </a:spcBef>
              <a:spcAft>
                <a:spcPts val="0"/>
              </a:spcAft>
              <a:buSzPts val="1100"/>
              <a:buNone/>
            </a:pPr>
            <a:r>
              <a:rPr lang="en"/>
              <a:t>Notes: </a:t>
            </a:r>
            <a:endParaRPr/>
          </a:p>
          <a:p>
            <a:pPr indent="-298450" lvl="0" marL="457200" rtl="0" algn="l">
              <a:lnSpc>
                <a:spcPct val="115000"/>
              </a:lnSpc>
              <a:spcBef>
                <a:spcPts val="0"/>
              </a:spcBef>
              <a:spcAft>
                <a:spcPts val="0"/>
              </a:spcAft>
              <a:buSzPts val="1100"/>
              <a:buChar char="●"/>
            </a:pPr>
            <a:r>
              <a:rPr lang="en" sz="1800">
                <a:solidFill>
                  <a:srgbClr val="123C60"/>
                </a:solidFill>
                <a:latin typeface="Calibri"/>
                <a:ea typeface="Calibri"/>
                <a:cs typeface="Calibri"/>
                <a:sym typeface="Calibri"/>
              </a:rPr>
              <a:t>The largest continuing, nationally representative assessment of student achievement in the U.S.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f2d2822193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7" name="Google Shape;587;g3f2d2822193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Amber</a:t>
            </a:r>
            <a:endParaRPr/>
          </a:p>
          <a:p>
            <a:pPr indent="0" lvl="0" marL="0" rtl="0" algn="l">
              <a:lnSpc>
                <a:spcPct val="100000"/>
              </a:lnSpc>
              <a:spcBef>
                <a:spcPts val="0"/>
              </a:spcBef>
              <a:spcAft>
                <a:spcPts val="0"/>
              </a:spcAft>
              <a:buSzPts val="1100"/>
              <a:buNone/>
            </a:pPr>
            <a:r>
              <a:rPr lang="en"/>
              <a:t>Notes: </a:t>
            </a:r>
            <a:endParaRPr/>
          </a:p>
          <a:p>
            <a:pPr indent="-298450" lvl="0" marL="457200" rtl="0" algn="l">
              <a:lnSpc>
                <a:spcPct val="115000"/>
              </a:lnSpc>
              <a:spcBef>
                <a:spcPts val="0"/>
              </a:spcBef>
              <a:spcAft>
                <a:spcPts val="0"/>
              </a:spcAft>
              <a:buSzPts val="1100"/>
              <a:buChar char="●"/>
            </a:pPr>
            <a:r>
              <a:rPr lang="en" sz="1800">
                <a:solidFill>
                  <a:srgbClr val="123C60"/>
                </a:solidFill>
                <a:latin typeface="Calibri"/>
                <a:ea typeface="Calibri"/>
                <a:cs typeface="Calibri"/>
                <a:sym typeface="Calibri"/>
              </a:rPr>
              <a:t>The largest continuing, nationally representative assessment of student achievement in the U.S.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e8c40f1f8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e8c40f1f8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e8c40f1f84_0_10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0" name="Google Shape;600;g3e8c40f1f84_0_10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en"/>
              <a:t>Holly: </a:t>
            </a:r>
            <a:endParaRPr/>
          </a:p>
          <a:p>
            <a:pPr indent="0" lvl="0" marL="457200" rtl="0" algn="l">
              <a:lnSpc>
                <a:spcPct val="115000"/>
              </a:lnSpc>
              <a:spcBef>
                <a:spcPts val="0"/>
              </a:spcBef>
              <a:spcAft>
                <a:spcPts val="0"/>
              </a:spcAft>
              <a:buNone/>
            </a:pPr>
            <a:r>
              <a:rPr lang="en"/>
              <a:t>NOTE:  there are NAEP questions in the ATLAS classroom tool - not all but you can add them in there as well.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e8c40f1f84_0_15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e8c40f1f84_0_1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e80eed04f1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3e80eed04f1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11b6bb57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1" name="Google Shape;621;g3f11b6bb57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e8c40f1f84_0_1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e8c40f1f84_0_13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3e80eed04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3e80eed04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Everyone!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e80eed04f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3e80eed04f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e8c40f1f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3e8c40f1f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3e80eed04f1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3e80eed04f1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e80eed04f1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3e80eed04f1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e80eed04f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e80eed04f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We just finished a Main NAEP in Spring 2026.  Hopefully, we will have results by the end of year.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3e80eed04f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3e80eed04f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3e80eed04f1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3e80eed04f1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e80eed04f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3e80eed04f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e80eed04f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e80eed04f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e80eed04f1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3e80eed04f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e80eed04f1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3e80eed04f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e80eed04f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e80eed04f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e80eed04f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e80eed04f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e80eed04f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e80eed04f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3e80eed04f1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3e80eed04f1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e8c40f1f8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e8c40f1f8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Overall National trends: Concern about the gap widening in percentiles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3e80eed04f1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3e80eed04f1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3e80eed04f1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3e80eed04f1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3e80eed04f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8" name="Google Shape;748;g3e80eed04f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3e80eed04f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3e80eed04f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3e80eed04f1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3e80eed04f1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3e80eed04f1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3e80eed04f1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ea1c2876c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ea1c2876c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e80eed04f1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3e80eed04f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e80eed04f1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3e80eed04f1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e80eed04f1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e80eed04f1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e8c40f1f8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e8c40f1f8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a:t>
            </a:r>
            <a:endParaRPr/>
          </a:p>
          <a:p>
            <a:pPr indent="0" lvl="0" marL="0" rtl="0" algn="l">
              <a:spcBef>
                <a:spcPts val="0"/>
              </a:spcBef>
              <a:spcAft>
                <a:spcPts val="0"/>
              </a:spcAft>
              <a:buNone/>
            </a:pPr>
            <a:r>
              <a:rPr lang="en"/>
              <a:t>Note: </a:t>
            </a:r>
            <a:endParaRPr/>
          </a:p>
          <a:p>
            <a:pPr indent="0" lvl="0" marL="0" rtl="0" algn="l">
              <a:spcBef>
                <a:spcPts val="0"/>
              </a:spcBef>
              <a:spcAft>
                <a:spcPts val="0"/>
              </a:spcAft>
              <a:buNone/>
            </a:pPr>
            <a:r>
              <a:rPr lang="en"/>
              <a:t>Mathematics: </a:t>
            </a:r>
            <a:endParaRPr/>
          </a:p>
          <a:p>
            <a:pPr indent="0" lvl="0" marL="0" rtl="0" algn="l">
              <a:spcBef>
                <a:spcPts val="0"/>
              </a:spcBef>
              <a:spcAft>
                <a:spcPts val="0"/>
              </a:spcAft>
              <a:buNone/>
            </a:pPr>
            <a:r>
              <a:rPr lang="en"/>
              <a:t>We were lower than the national average in both grade 4 and grade 8</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Reading: </a:t>
            </a:r>
            <a:endParaRPr/>
          </a:p>
          <a:p>
            <a:pPr indent="0" lvl="0" marL="0" rtl="0" algn="l">
              <a:spcBef>
                <a:spcPts val="0"/>
              </a:spcBef>
              <a:spcAft>
                <a:spcPts val="0"/>
              </a:spcAft>
              <a:buNone/>
            </a:pPr>
            <a:r>
              <a:rPr lang="en"/>
              <a:t>We were lower in Grade 4, but not significantly different in grade 8 (even though score is lower)</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e80eed04f1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3e80eed04f1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3e80eed04f1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9" name="Google Shape;799;g3e80eed04f1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3e80eed04f1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3e80eed04f1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e80eed04f1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 name="Google Shape;809;g3e80eed04f1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3e80eed04f1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3e80eed04f1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e80eed04f1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e80eed04f1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e80eed04f1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3e80eed04f1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e80eed04f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3e80eed04f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3e80eed04f1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3e80eed04f1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3e80eed04f1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3e80eed04f1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e8c40f1f8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e8c40f1f8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 We knew we wanted to do an alignment.  So we did Request for Proposals - received two that were </a:t>
            </a:r>
            <a:r>
              <a:rPr lang="en"/>
              <a:t>extremely</a:t>
            </a:r>
            <a:r>
              <a:rPr lang="en"/>
              <a:t> high cost - due to meetings in person, etc… </a:t>
            </a:r>
            <a:endParaRPr/>
          </a:p>
          <a:p>
            <a:pPr indent="0" lvl="0" marL="0" rtl="0" algn="l">
              <a:spcBef>
                <a:spcPts val="0"/>
              </a:spcBef>
              <a:spcAft>
                <a:spcPts val="0"/>
              </a:spcAft>
              <a:buNone/>
            </a:pPr>
            <a:r>
              <a:rPr lang="en"/>
              <a:t>So - Prometric had worked with Michelle, so we thought of seeing if this would be possible through AI</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3e80eed04f1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3e80eed04f1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3e80eed04f1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3e80eed04f1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e80eed04f1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e80eed04f1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g3e80eed04f1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7" name="Google Shape;857;g3e80eed04f1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e80eed04f1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3e80eed04f1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e80eed04f1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3e80eed04f1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3e80eed04f1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6" name="Google Shape;876;g3e80eed04f1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e8c40f1f84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e8c40f1f84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e8c40f1f84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e8c40f1f84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Holly</a:t>
            </a:r>
            <a:endParaRPr/>
          </a:p>
          <a:p>
            <a:pPr indent="0" lvl="0" marL="0" rtl="0" algn="l">
              <a:spcBef>
                <a:spcPts val="0"/>
              </a:spcBef>
              <a:spcAft>
                <a:spcPts val="0"/>
              </a:spcAft>
              <a:buNone/>
            </a:pPr>
            <a:r>
              <a:rPr lang="en"/>
              <a:t>Turn and Talk</a:t>
            </a:r>
            <a:endParaRPr/>
          </a:p>
          <a:p>
            <a:pPr indent="0" lvl="0" marL="0" rtl="0" algn="l">
              <a:spcBef>
                <a:spcPts val="0"/>
              </a:spcBef>
              <a:spcAft>
                <a:spcPts val="0"/>
              </a:spcAft>
              <a:buNone/>
            </a:pPr>
            <a:r>
              <a:rPr lang="en"/>
              <a:t>Leave up and let them </a:t>
            </a:r>
            <a:r>
              <a:rPr lang="en"/>
              <a:t>process and discuss with neighbor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6.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6.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p:cSld name="TITLE_AND_BODY_1">
    <p:spTree>
      <p:nvGrpSpPr>
        <p:cNvPr id="50" name="Shape 50"/>
        <p:cNvGrpSpPr/>
        <p:nvPr/>
      </p:nvGrpSpPr>
      <p:grpSpPr>
        <a:xfrm>
          <a:off x="0" y="0"/>
          <a:ext cx="0" cy="0"/>
          <a:chOff x="0" y="0"/>
          <a:chExt cx="0" cy="0"/>
        </a:xfrm>
      </p:grpSpPr>
      <p:pic>
        <p:nvPicPr>
          <p:cNvPr id="51" name="Google Shape;51;p13"/>
          <p:cNvPicPr preferRelativeResize="0"/>
          <p:nvPr/>
        </p:nvPicPr>
        <p:blipFill>
          <a:blip r:embed="rId2">
            <a:alphaModFix amt="25000"/>
          </a:blip>
          <a:stretch>
            <a:fillRect/>
          </a:stretch>
        </p:blipFill>
        <p:spPr>
          <a:xfrm>
            <a:off x="0" y="0"/>
            <a:ext cx="9144000" cy="5143500"/>
          </a:xfrm>
          <a:prstGeom prst="rect">
            <a:avLst/>
          </a:prstGeom>
          <a:noFill/>
          <a:ln>
            <a:noFill/>
          </a:ln>
        </p:spPr>
      </p:pic>
      <p:pic>
        <p:nvPicPr>
          <p:cNvPr id="52" name="Google Shape;52;p13"/>
          <p:cNvPicPr preferRelativeResize="0"/>
          <p:nvPr/>
        </p:nvPicPr>
        <p:blipFill>
          <a:blip r:embed="rId3">
            <a:alphaModFix/>
          </a:blip>
          <a:stretch>
            <a:fillRect/>
          </a:stretch>
        </p:blipFill>
        <p:spPr>
          <a:xfrm>
            <a:off x="1633" y="919"/>
            <a:ext cx="9140732" cy="5141662"/>
          </a:xfrm>
          <a:prstGeom prst="rect">
            <a:avLst/>
          </a:prstGeom>
          <a:noFill/>
          <a:ln>
            <a:noFill/>
          </a:ln>
        </p:spPr>
      </p:pic>
      <p:sp>
        <p:nvSpPr>
          <p:cNvPr id="53" name="Google Shape;53;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54" name="Google Shape;54;p13"/>
          <p:cNvSpPr txBox="1"/>
          <p:nvPr>
            <p:ph type="title"/>
          </p:nvPr>
        </p:nvSpPr>
        <p:spPr>
          <a:xfrm>
            <a:off x="402300" y="1866150"/>
            <a:ext cx="8229600" cy="685800"/>
          </a:xfrm>
          <a:prstGeom prst="rect">
            <a:avLst/>
          </a:prstGeom>
          <a:noFill/>
          <a:ln>
            <a:noFill/>
          </a:ln>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2500"/>
              <a:buNone/>
              <a:defRPr b="1" sz="3500">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p:txBody>
      </p:sp>
      <p:sp>
        <p:nvSpPr>
          <p:cNvPr id="55" name="Google Shape;55;p13"/>
          <p:cNvSpPr txBox="1"/>
          <p:nvPr>
            <p:ph idx="1" type="subTitle"/>
          </p:nvPr>
        </p:nvSpPr>
        <p:spPr>
          <a:xfrm>
            <a:off x="402300" y="2551950"/>
            <a:ext cx="8229600" cy="4572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pic>
        <p:nvPicPr>
          <p:cNvPr id="56" name="Google Shape;56;p13"/>
          <p:cNvPicPr preferRelativeResize="0"/>
          <p:nvPr/>
        </p:nvPicPr>
        <p:blipFill rotWithShape="1">
          <a:blip r:embed="rId4">
            <a:alphaModFix/>
          </a:blip>
          <a:srcRect b="0" l="0" r="0" t="0"/>
          <a:stretch/>
        </p:blipFill>
        <p:spPr>
          <a:xfrm>
            <a:off x="3997139" y="4154238"/>
            <a:ext cx="1149722" cy="90800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1">
  <p:cSld name="Main Title, Subtitle, Circles B">
    <p:spTree>
      <p:nvGrpSpPr>
        <p:cNvPr id="57" name="Shape 57"/>
        <p:cNvGrpSpPr/>
        <p:nvPr/>
      </p:nvGrpSpPr>
      <p:grpSpPr>
        <a:xfrm>
          <a:off x="0" y="0"/>
          <a:ext cx="0" cy="0"/>
          <a:chOff x="0" y="0"/>
          <a:chExt cx="0" cy="0"/>
        </a:xfrm>
      </p:grpSpPr>
      <p:pic>
        <p:nvPicPr>
          <p:cNvPr id="58" name="Google Shape;58;p14"/>
          <p:cNvPicPr preferRelativeResize="0"/>
          <p:nvPr/>
        </p:nvPicPr>
        <p:blipFill>
          <a:blip r:embed="rId2">
            <a:alphaModFix amt="25000"/>
          </a:blip>
          <a:stretch>
            <a:fillRect/>
          </a:stretch>
        </p:blipFill>
        <p:spPr>
          <a:xfrm>
            <a:off x="1633" y="918"/>
            <a:ext cx="9140736" cy="5141664"/>
          </a:xfrm>
          <a:prstGeom prst="rect">
            <a:avLst/>
          </a:prstGeom>
          <a:noFill/>
          <a:ln>
            <a:noFill/>
          </a:ln>
        </p:spPr>
      </p:pic>
      <p:sp>
        <p:nvSpPr>
          <p:cNvPr id="59" name="Google Shape;59;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60" name="Google Shape;60;p14"/>
          <p:cNvSpPr txBox="1"/>
          <p:nvPr>
            <p:ph type="title"/>
          </p:nvPr>
        </p:nvSpPr>
        <p:spPr>
          <a:xfrm>
            <a:off x="402300" y="1866150"/>
            <a:ext cx="8229600" cy="685800"/>
          </a:xfrm>
          <a:prstGeom prst="rect">
            <a:avLst/>
          </a:prstGeom>
          <a:noFill/>
          <a:ln>
            <a:noFill/>
          </a:ln>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2500"/>
              <a:buNone/>
              <a:defRPr b="1" sz="3500">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p:txBody>
      </p:sp>
      <p:sp>
        <p:nvSpPr>
          <p:cNvPr id="61" name="Google Shape;61;p14"/>
          <p:cNvSpPr txBox="1"/>
          <p:nvPr>
            <p:ph idx="1" type="subTitle"/>
          </p:nvPr>
        </p:nvSpPr>
        <p:spPr>
          <a:xfrm>
            <a:off x="402300" y="2551950"/>
            <a:ext cx="8229600" cy="4572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pic>
        <p:nvPicPr>
          <p:cNvPr id="62" name="Google Shape;62;p14"/>
          <p:cNvPicPr preferRelativeResize="0"/>
          <p:nvPr/>
        </p:nvPicPr>
        <p:blipFill rotWithShape="1">
          <a:blip r:embed="rId3">
            <a:alphaModFix/>
          </a:blip>
          <a:srcRect b="0" l="0" r="0" t="0"/>
          <a:stretch/>
        </p:blipFill>
        <p:spPr>
          <a:xfrm>
            <a:off x="3997139" y="4154238"/>
            <a:ext cx="1149722" cy="90800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p:cSld name="Title, Subtitle, Text Texture">
    <p:spTree>
      <p:nvGrpSpPr>
        <p:cNvPr id="63" name="Shape 63"/>
        <p:cNvGrpSpPr/>
        <p:nvPr/>
      </p:nvGrpSpPr>
      <p:grpSpPr>
        <a:xfrm>
          <a:off x="0" y="0"/>
          <a:ext cx="0" cy="0"/>
          <a:chOff x="0" y="0"/>
          <a:chExt cx="0" cy="0"/>
        </a:xfrm>
      </p:grpSpPr>
      <p:pic>
        <p:nvPicPr>
          <p:cNvPr id="64" name="Google Shape;64;p15" title="4.png"/>
          <p:cNvPicPr preferRelativeResize="0"/>
          <p:nvPr/>
        </p:nvPicPr>
        <p:blipFill rotWithShape="1">
          <a:blip r:embed="rId2">
            <a:alphaModFix/>
          </a:blip>
          <a:srcRect b="78214" l="0" r="0" t="14741"/>
          <a:stretch/>
        </p:blipFill>
        <p:spPr>
          <a:xfrm>
            <a:off x="0" y="758306"/>
            <a:ext cx="9144000" cy="362343"/>
          </a:xfrm>
          <a:prstGeom prst="rect">
            <a:avLst/>
          </a:prstGeom>
          <a:noFill/>
          <a:ln>
            <a:noFill/>
          </a:ln>
        </p:spPr>
      </p:pic>
      <p:pic>
        <p:nvPicPr>
          <p:cNvPr id="65" name="Google Shape;65;p15" title="1.png"/>
          <p:cNvPicPr preferRelativeResize="0"/>
          <p:nvPr/>
        </p:nvPicPr>
        <p:blipFill rotWithShape="1">
          <a:blip r:embed="rId3">
            <a:alphaModFix/>
          </a:blip>
          <a:srcRect b="86662" l="0" r="0" t="2668"/>
          <a:stretch/>
        </p:blipFill>
        <p:spPr>
          <a:xfrm>
            <a:off x="0" y="137213"/>
            <a:ext cx="9144000" cy="548700"/>
          </a:xfrm>
          <a:prstGeom prst="rect">
            <a:avLst/>
          </a:prstGeom>
          <a:noFill/>
          <a:ln>
            <a:noFill/>
          </a:ln>
        </p:spPr>
      </p:pic>
      <p:sp>
        <p:nvSpPr>
          <p:cNvPr id="66" name="Google Shape;66;p15"/>
          <p:cNvSpPr txBox="1"/>
          <p:nvPr>
            <p:ph idx="1" type="body"/>
          </p:nvPr>
        </p:nvSpPr>
        <p:spPr>
          <a:xfrm>
            <a:off x="311700" y="1219200"/>
            <a:ext cx="8527500" cy="38100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67" name="Google Shape;67;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68" name="Google Shape;68;p15"/>
          <p:cNvPicPr preferRelativeResize="0"/>
          <p:nvPr/>
        </p:nvPicPr>
        <p:blipFill rotWithShape="1">
          <a:blip r:embed="rId4">
            <a:alphaModFix/>
          </a:blip>
          <a:srcRect b="0" l="0" r="0" t="0"/>
          <a:stretch/>
        </p:blipFill>
        <p:spPr>
          <a:xfrm>
            <a:off x="8100035" y="303124"/>
            <a:ext cx="921121" cy="727467"/>
          </a:xfrm>
          <a:prstGeom prst="rect">
            <a:avLst/>
          </a:prstGeom>
          <a:noFill/>
          <a:ln>
            <a:noFill/>
          </a:ln>
        </p:spPr>
      </p:pic>
      <p:sp>
        <p:nvSpPr>
          <p:cNvPr id="69" name="Google Shape;69;p15"/>
          <p:cNvSpPr txBox="1"/>
          <p:nvPr>
            <p:ph idx="2" type="subTitle"/>
          </p:nvPr>
        </p:nvSpPr>
        <p:spPr>
          <a:xfrm>
            <a:off x="0" y="754800"/>
            <a:ext cx="8832300" cy="366000"/>
          </a:xfrm>
          <a:prstGeom prst="rect">
            <a:avLst/>
          </a:prstGeom>
          <a:noFill/>
          <a:ln>
            <a:noFill/>
          </a:ln>
        </p:spPr>
        <p:txBody>
          <a:bodyPr anchorCtr="0" anchor="ctr" bIns="137150" lIns="137150" spcFirstLastPara="1" rIns="137150" wrap="square" tIns="13715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sp>
        <p:nvSpPr>
          <p:cNvPr id="70" name="Google Shape;70;p15"/>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p:cSld name="Title, Subtitle, Columns Texture">
    <p:spTree>
      <p:nvGrpSpPr>
        <p:cNvPr id="71" name="Shape 71"/>
        <p:cNvGrpSpPr/>
        <p:nvPr/>
      </p:nvGrpSpPr>
      <p:grpSpPr>
        <a:xfrm>
          <a:off x="0" y="0"/>
          <a:ext cx="0" cy="0"/>
          <a:chOff x="0" y="0"/>
          <a:chExt cx="0" cy="0"/>
        </a:xfrm>
      </p:grpSpPr>
      <p:pic>
        <p:nvPicPr>
          <p:cNvPr id="72" name="Google Shape;72;p16" title="4.png"/>
          <p:cNvPicPr preferRelativeResize="0"/>
          <p:nvPr/>
        </p:nvPicPr>
        <p:blipFill rotWithShape="1">
          <a:blip r:embed="rId2">
            <a:alphaModFix/>
          </a:blip>
          <a:srcRect b="78214" l="0" r="0" t="14741"/>
          <a:stretch/>
        </p:blipFill>
        <p:spPr>
          <a:xfrm>
            <a:off x="0" y="758306"/>
            <a:ext cx="9144000" cy="362343"/>
          </a:xfrm>
          <a:prstGeom prst="rect">
            <a:avLst/>
          </a:prstGeom>
          <a:noFill/>
          <a:ln>
            <a:noFill/>
          </a:ln>
        </p:spPr>
      </p:pic>
      <p:pic>
        <p:nvPicPr>
          <p:cNvPr id="73" name="Google Shape;73;p16" title="1.png"/>
          <p:cNvPicPr preferRelativeResize="0"/>
          <p:nvPr/>
        </p:nvPicPr>
        <p:blipFill rotWithShape="1">
          <a:blip r:embed="rId3">
            <a:alphaModFix/>
          </a:blip>
          <a:srcRect b="86662" l="0" r="0" t="2668"/>
          <a:stretch/>
        </p:blipFill>
        <p:spPr>
          <a:xfrm>
            <a:off x="0" y="137213"/>
            <a:ext cx="9144000" cy="548700"/>
          </a:xfrm>
          <a:prstGeom prst="rect">
            <a:avLst/>
          </a:prstGeom>
          <a:noFill/>
          <a:ln>
            <a:noFill/>
          </a:ln>
        </p:spPr>
      </p:pic>
      <p:sp>
        <p:nvSpPr>
          <p:cNvPr id="74" name="Google Shape;74;p16"/>
          <p:cNvSpPr txBox="1"/>
          <p:nvPr>
            <p:ph idx="1" type="body"/>
          </p:nvPr>
        </p:nvSpPr>
        <p:spPr>
          <a:xfrm>
            <a:off x="311700" y="1219200"/>
            <a:ext cx="4260300" cy="38100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76" name="Google Shape;76;p16"/>
          <p:cNvSpPr txBox="1"/>
          <p:nvPr>
            <p:ph idx="2" type="body"/>
          </p:nvPr>
        </p:nvSpPr>
        <p:spPr>
          <a:xfrm>
            <a:off x="4572000" y="1219200"/>
            <a:ext cx="4260300" cy="38100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77" name="Google Shape;77;p16"/>
          <p:cNvSpPr txBox="1"/>
          <p:nvPr>
            <p:ph idx="3" type="subTitle"/>
          </p:nvPr>
        </p:nvSpPr>
        <p:spPr>
          <a:xfrm>
            <a:off x="0" y="754800"/>
            <a:ext cx="8832300" cy="365700"/>
          </a:xfrm>
          <a:prstGeom prst="rect">
            <a:avLst/>
          </a:prstGeom>
          <a:noFill/>
          <a:ln>
            <a:noFill/>
          </a:ln>
        </p:spPr>
        <p:txBody>
          <a:bodyPr anchorCtr="0" anchor="ctr" bIns="137150" lIns="137150" spcFirstLastPara="1" rIns="137150" wrap="square" tIns="13715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sp>
        <p:nvSpPr>
          <p:cNvPr id="78" name="Google Shape;78;p16"/>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79" name="Google Shape;79;p16"/>
          <p:cNvPicPr preferRelativeResize="0"/>
          <p:nvPr/>
        </p:nvPicPr>
        <p:blipFill rotWithShape="1">
          <a:blip r:embed="rId4">
            <a:alphaModFix/>
          </a:blip>
          <a:srcRect b="0" l="0" r="0" t="0"/>
          <a:stretch/>
        </p:blipFill>
        <p:spPr>
          <a:xfrm>
            <a:off x="8100035" y="303124"/>
            <a:ext cx="921121" cy="72746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1">
  <p:cSld name="Blue Title, Body Texture">
    <p:spTree>
      <p:nvGrpSpPr>
        <p:cNvPr id="80" name="Shape 80"/>
        <p:cNvGrpSpPr/>
        <p:nvPr/>
      </p:nvGrpSpPr>
      <p:grpSpPr>
        <a:xfrm>
          <a:off x="0" y="0"/>
          <a:ext cx="0" cy="0"/>
          <a:chOff x="0" y="0"/>
          <a:chExt cx="0" cy="0"/>
        </a:xfrm>
      </p:grpSpPr>
      <p:pic>
        <p:nvPicPr>
          <p:cNvPr id="81" name="Google Shape;81;p17" title="1.png"/>
          <p:cNvPicPr preferRelativeResize="0"/>
          <p:nvPr/>
        </p:nvPicPr>
        <p:blipFill rotWithShape="1">
          <a:blip r:embed="rId2">
            <a:alphaModFix/>
          </a:blip>
          <a:srcRect b="86662" l="0" r="0" t="2668"/>
          <a:stretch/>
        </p:blipFill>
        <p:spPr>
          <a:xfrm>
            <a:off x="0" y="137213"/>
            <a:ext cx="9144000" cy="548700"/>
          </a:xfrm>
          <a:prstGeom prst="rect">
            <a:avLst/>
          </a:prstGeom>
          <a:noFill/>
          <a:ln>
            <a:noFill/>
          </a:ln>
        </p:spPr>
      </p:pic>
      <p:sp>
        <p:nvSpPr>
          <p:cNvPr id="82" name="Google Shape;82;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83" name="Google Shape;83;p17"/>
          <p:cNvPicPr preferRelativeResize="0"/>
          <p:nvPr/>
        </p:nvPicPr>
        <p:blipFill rotWithShape="1">
          <a:blip r:embed="rId3">
            <a:alphaModFix/>
          </a:blip>
          <a:srcRect b="0" l="0" r="0" t="0"/>
          <a:stretch/>
        </p:blipFill>
        <p:spPr>
          <a:xfrm>
            <a:off x="8100035" y="47777"/>
            <a:ext cx="921121" cy="727467"/>
          </a:xfrm>
          <a:prstGeom prst="rect">
            <a:avLst/>
          </a:prstGeom>
          <a:noFill/>
          <a:ln>
            <a:noFill/>
          </a:ln>
        </p:spPr>
      </p:pic>
      <p:sp>
        <p:nvSpPr>
          <p:cNvPr id="84" name="Google Shape;84;p17"/>
          <p:cNvSpPr txBox="1"/>
          <p:nvPr>
            <p:ph type="title"/>
          </p:nvPr>
        </p:nvSpPr>
        <p:spPr>
          <a:xfrm>
            <a:off x="0" y="137160"/>
            <a:ext cx="88392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accent5"/>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5" name="Google Shape;85;p17"/>
          <p:cNvSpPr txBox="1"/>
          <p:nvPr>
            <p:ph idx="1" type="body"/>
          </p:nvPr>
        </p:nvSpPr>
        <p:spPr>
          <a:xfrm>
            <a:off x="311700" y="822960"/>
            <a:ext cx="8527500" cy="42063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Green Title, Body Texture">
    <p:spTree>
      <p:nvGrpSpPr>
        <p:cNvPr id="86" name="Shape 86"/>
        <p:cNvGrpSpPr/>
        <p:nvPr/>
      </p:nvGrpSpPr>
      <p:grpSpPr>
        <a:xfrm>
          <a:off x="0" y="0"/>
          <a:ext cx="0" cy="0"/>
          <a:chOff x="0" y="0"/>
          <a:chExt cx="0" cy="0"/>
        </a:xfrm>
      </p:grpSpPr>
      <p:pic>
        <p:nvPicPr>
          <p:cNvPr id="87" name="Google Shape;87;p18" title="4.png"/>
          <p:cNvPicPr preferRelativeResize="0"/>
          <p:nvPr/>
        </p:nvPicPr>
        <p:blipFill rotWithShape="1">
          <a:blip r:embed="rId2">
            <a:alphaModFix/>
          </a:blip>
          <a:srcRect b="44666" l="0" r="0" t="44665"/>
          <a:stretch/>
        </p:blipFill>
        <p:spPr>
          <a:xfrm>
            <a:off x="0" y="137213"/>
            <a:ext cx="9144000" cy="548700"/>
          </a:xfrm>
          <a:prstGeom prst="rect">
            <a:avLst/>
          </a:prstGeom>
          <a:noFill/>
          <a:ln>
            <a:noFill/>
          </a:ln>
        </p:spPr>
      </p:pic>
      <p:sp>
        <p:nvSpPr>
          <p:cNvPr id="88" name="Google Shape;88;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89" name="Google Shape;89;p18"/>
          <p:cNvSpPr txBox="1"/>
          <p:nvPr>
            <p:ph type="title"/>
          </p:nvPr>
        </p:nvSpPr>
        <p:spPr>
          <a:xfrm>
            <a:off x="0" y="137160"/>
            <a:ext cx="88392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accent6"/>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0" name="Google Shape;90;p18"/>
          <p:cNvSpPr txBox="1"/>
          <p:nvPr>
            <p:ph idx="1" type="body"/>
          </p:nvPr>
        </p:nvSpPr>
        <p:spPr>
          <a:xfrm>
            <a:off x="311700" y="822960"/>
            <a:ext cx="8527500" cy="42063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91" name="Google Shape;91;p18"/>
          <p:cNvPicPr preferRelativeResize="0"/>
          <p:nvPr/>
        </p:nvPicPr>
        <p:blipFill rotWithShape="1">
          <a:blip r:embed="rId3">
            <a:alphaModFix/>
          </a:blip>
          <a:srcRect b="0" l="0" r="0" t="0"/>
          <a:stretch/>
        </p:blipFill>
        <p:spPr>
          <a:xfrm>
            <a:off x="8100035" y="47777"/>
            <a:ext cx="921121" cy="72746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3">
  <p:cSld name="Yellow Title, Body Texture">
    <p:spTree>
      <p:nvGrpSpPr>
        <p:cNvPr id="92" name="Shape 92"/>
        <p:cNvGrpSpPr/>
        <p:nvPr/>
      </p:nvGrpSpPr>
      <p:grpSpPr>
        <a:xfrm>
          <a:off x="0" y="0"/>
          <a:ext cx="0" cy="0"/>
          <a:chOff x="0" y="0"/>
          <a:chExt cx="0" cy="0"/>
        </a:xfrm>
      </p:grpSpPr>
      <p:pic>
        <p:nvPicPr>
          <p:cNvPr id="93" name="Google Shape;93;p19" title="3.png"/>
          <p:cNvPicPr preferRelativeResize="0"/>
          <p:nvPr/>
        </p:nvPicPr>
        <p:blipFill rotWithShape="1">
          <a:blip r:embed="rId2">
            <a:alphaModFix/>
          </a:blip>
          <a:srcRect b="44666" l="0" r="0" t="44665"/>
          <a:stretch/>
        </p:blipFill>
        <p:spPr>
          <a:xfrm>
            <a:off x="0" y="137213"/>
            <a:ext cx="9144000" cy="548700"/>
          </a:xfrm>
          <a:prstGeom prst="rect">
            <a:avLst/>
          </a:prstGeom>
          <a:noFill/>
          <a:ln>
            <a:noFill/>
          </a:ln>
        </p:spPr>
      </p:pic>
      <p:sp>
        <p:nvSpPr>
          <p:cNvPr id="94" name="Google Shape;94;p1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9"/>
          <p:cNvSpPr txBox="1"/>
          <p:nvPr>
            <p:ph type="title"/>
          </p:nvPr>
        </p:nvSpPr>
        <p:spPr>
          <a:xfrm>
            <a:off x="0" y="137160"/>
            <a:ext cx="88392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dk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6" name="Google Shape;96;p19"/>
          <p:cNvSpPr txBox="1"/>
          <p:nvPr>
            <p:ph idx="1" type="body"/>
          </p:nvPr>
        </p:nvSpPr>
        <p:spPr>
          <a:xfrm>
            <a:off x="311700" y="822960"/>
            <a:ext cx="8527500" cy="42063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97" name="Google Shape;97;p19"/>
          <p:cNvPicPr preferRelativeResize="0"/>
          <p:nvPr/>
        </p:nvPicPr>
        <p:blipFill rotWithShape="1">
          <a:blip r:embed="rId3">
            <a:alphaModFix/>
          </a:blip>
          <a:srcRect b="0" l="0" r="0" t="0"/>
          <a:stretch/>
        </p:blipFill>
        <p:spPr>
          <a:xfrm>
            <a:off x="8100035" y="47777"/>
            <a:ext cx="921121" cy="72746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4">
  <p:cSld name="Gray Title, Body Texture">
    <p:spTree>
      <p:nvGrpSpPr>
        <p:cNvPr id="98" name="Shape 98"/>
        <p:cNvGrpSpPr/>
        <p:nvPr/>
      </p:nvGrpSpPr>
      <p:grpSpPr>
        <a:xfrm>
          <a:off x="0" y="0"/>
          <a:ext cx="0" cy="0"/>
          <a:chOff x="0" y="0"/>
          <a:chExt cx="0" cy="0"/>
        </a:xfrm>
      </p:grpSpPr>
      <p:pic>
        <p:nvPicPr>
          <p:cNvPr id="99" name="Google Shape;99;p20" title="2.png"/>
          <p:cNvPicPr preferRelativeResize="0"/>
          <p:nvPr/>
        </p:nvPicPr>
        <p:blipFill rotWithShape="1">
          <a:blip r:embed="rId2">
            <a:alphaModFix/>
          </a:blip>
          <a:srcRect b="44666" l="0" r="0" t="44665"/>
          <a:stretch/>
        </p:blipFill>
        <p:spPr>
          <a:xfrm>
            <a:off x="0" y="137213"/>
            <a:ext cx="9144000" cy="548700"/>
          </a:xfrm>
          <a:prstGeom prst="rect">
            <a:avLst/>
          </a:prstGeom>
          <a:noFill/>
          <a:ln>
            <a:noFill/>
          </a:ln>
        </p:spPr>
      </p:pic>
      <p:sp>
        <p:nvSpPr>
          <p:cNvPr id="100" name="Google Shape;100;p2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101" name="Google Shape;101;p20"/>
          <p:cNvSpPr txBox="1"/>
          <p:nvPr>
            <p:ph type="title"/>
          </p:nvPr>
        </p:nvSpPr>
        <p:spPr>
          <a:xfrm>
            <a:off x="0" y="137160"/>
            <a:ext cx="88392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2" name="Google Shape;102;p20"/>
          <p:cNvSpPr txBox="1"/>
          <p:nvPr>
            <p:ph idx="1" type="body"/>
          </p:nvPr>
        </p:nvSpPr>
        <p:spPr>
          <a:xfrm>
            <a:off x="311700" y="822960"/>
            <a:ext cx="8527500" cy="42063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103" name="Google Shape;103;p20"/>
          <p:cNvPicPr preferRelativeResize="0"/>
          <p:nvPr/>
        </p:nvPicPr>
        <p:blipFill rotWithShape="1">
          <a:blip r:embed="rId3">
            <a:alphaModFix/>
          </a:blip>
          <a:srcRect b="0" l="0" r="0" t="0"/>
          <a:stretch/>
        </p:blipFill>
        <p:spPr>
          <a:xfrm>
            <a:off x="8100035" y="47777"/>
            <a:ext cx="921121" cy="72746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p:cSld name="Blue Two Column Texture">
    <p:bg>
      <p:bgPr>
        <a:solidFill>
          <a:schemeClr val="accent5"/>
        </a:solidFill>
      </p:bgPr>
    </p:bg>
    <p:spTree>
      <p:nvGrpSpPr>
        <p:cNvPr id="104" name="Shape 104"/>
        <p:cNvGrpSpPr/>
        <p:nvPr/>
      </p:nvGrpSpPr>
      <p:grpSpPr>
        <a:xfrm>
          <a:off x="0" y="0"/>
          <a:ext cx="0" cy="0"/>
          <a:chOff x="0" y="0"/>
          <a:chExt cx="0" cy="0"/>
        </a:xfrm>
      </p:grpSpPr>
      <p:pic>
        <p:nvPicPr>
          <p:cNvPr id="105" name="Google Shape;105;p21"/>
          <p:cNvPicPr preferRelativeResize="0"/>
          <p:nvPr/>
        </p:nvPicPr>
        <p:blipFill rotWithShape="1">
          <a:blip r:embed="rId2">
            <a:alphaModFix/>
          </a:blip>
          <a:srcRect b="0" l="0" r="0" t="0"/>
          <a:stretch/>
        </p:blipFill>
        <p:spPr>
          <a:xfrm>
            <a:off x="4572000" y="0"/>
            <a:ext cx="4572000" cy="5143497"/>
          </a:xfrm>
          <a:prstGeom prst="rect">
            <a:avLst/>
          </a:prstGeom>
          <a:noFill/>
          <a:ln>
            <a:noFill/>
          </a:ln>
        </p:spPr>
      </p:pic>
      <p:sp>
        <p:nvSpPr>
          <p:cNvPr id="106" name="Google Shape;106;p21"/>
          <p:cNvSpPr txBox="1"/>
          <p:nvPr>
            <p:ph type="title"/>
          </p:nvPr>
        </p:nvSpPr>
        <p:spPr>
          <a:xfrm>
            <a:off x="265500" y="1233175"/>
            <a:ext cx="4045200" cy="1482300"/>
          </a:xfrm>
          <a:prstGeom prst="rect">
            <a:avLst/>
          </a:prstGeom>
          <a:noFill/>
          <a:ln>
            <a:noFill/>
          </a:ln>
          <a:effectLst>
            <a:outerShdw blurRad="42863" rotWithShape="0" algn="bl" dir="5400000" dist="14288">
              <a:srgbClr val="000000">
                <a:alpha val="50000"/>
              </a:srgbClr>
            </a:outerShdw>
          </a:effectLst>
        </p:spPr>
        <p:txBody>
          <a:bodyPr anchorCtr="0" anchor="b" bIns="68575" lIns="137150" spcFirstLastPara="1" rIns="137150" wrap="square" tIns="68575">
            <a:noAutofit/>
          </a:bodyPr>
          <a:lstStyle>
            <a:lvl1pPr lvl="0" algn="ctr">
              <a:lnSpc>
                <a:spcPct val="100000"/>
              </a:lnSpc>
              <a:spcBef>
                <a:spcPts val="0"/>
              </a:spcBef>
              <a:spcAft>
                <a:spcPts val="0"/>
              </a:spcAft>
              <a:buClr>
                <a:schemeClr val="dk2"/>
              </a:buClr>
              <a:buSzPts val="3200"/>
              <a:buNone/>
              <a:defRPr sz="4200">
                <a:solidFill>
                  <a:schemeClr val="dk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07" name="Google Shape;107;p21"/>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08" name="Google Shape;108;p21"/>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5"/>
              </a:buClr>
              <a:buSzPts val="1600"/>
              <a:buFont typeface="Arial"/>
              <a:buChar char="•"/>
              <a:defRPr>
                <a:solidFill>
                  <a:schemeClr val="accent5"/>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09" name="Google Shape;109;p2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10" name="Google Shape;110;p21"/>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1">
  <p:cSld name="Two Blue Two Column Texture">
    <p:bg>
      <p:bgPr>
        <a:solidFill>
          <a:schemeClr val="accent1"/>
        </a:solidFill>
      </p:bgPr>
    </p:bg>
    <p:spTree>
      <p:nvGrpSpPr>
        <p:cNvPr id="111" name="Shape 111"/>
        <p:cNvGrpSpPr/>
        <p:nvPr/>
      </p:nvGrpSpPr>
      <p:grpSpPr>
        <a:xfrm>
          <a:off x="0" y="0"/>
          <a:ext cx="0" cy="0"/>
          <a:chOff x="0" y="0"/>
          <a:chExt cx="0" cy="0"/>
        </a:xfrm>
      </p:grpSpPr>
      <p:pic>
        <p:nvPicPr>
          <p:cNvPr id="112" name="Google Shape;112;p22"/>
          <p:cNvPicPr preferRelativeResize="0"/>
          <p:nvPr/>
        </p:nvPicPr>
        <p:blipFill rotWithShape="1">
          <a:blip r:embed="rId2">
            <a:alphaModFix/>
          </a:blip>
          <a:srcRect b="0" l="0" r="0" t="0"/>
          <a:stretch/>
        </p:blipFill>
        <p:spPr>
          <a:xfrm>
            <a:off x="4572000" y="-125"/>
            <a:ext cx="4572000" cy="5143502"/>
          </a:xfrm>
          <a:prstGeom prst="rect">
            <a:avLst/>
          </a:prstGeom>
          <a:noFill/>
          <a:ln>
            <a:noFill/>
          </a:ln>
        </p:spPr>
      </p:pic>
      <p:sp>
        <p:nvSpPr>
          <p:cNvPr id="113" name="Google Shape;113;p22"/>
          <p:cNvSpPr txBox="1"/>
          <p:nvPr>
            <p:ph type="title"/>
          </p:nvPr>
        </p:nvSpPr>
        <p:spPr>
          <a:xfrm>
            <a:off x="2655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dk2"/>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14" name="Google Shape;114;p22"/>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15" name="Google Shape;115;p22"/>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5"/>
              </a:buClr>
              <a:buSzPts val="1600"/>
              <a:buFont typeface="Arial"/>
              <a:buChar char="•"/>
              <a:defRPr>
                <a:solidFill>
                  <a:schemeClr val="accent5"/>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16" name="Google Shape;116;p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17" name="Google Shape;117;p22"/>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2">
  <p:cSld name="Green Two Column Texture">
    <p:spTree>
      <p:nvGrpSpPr>
        <p:cNvPr id="118" name="Shape 118"/>
        <p:cNvGrpSpPr/>
        <p:nvPr/>
      </p:nvGrpSpPr>
      <p:grpSpPr>
        <a:xfrm>
          <a:off x="0" y="0"/>
          <a:ext cx="0" cy="0"/>
          <a:chOff x="0" y="0"/>
          <a:chExt cx="0" cy="0"/>
        </a:xfrm>
      </p:grpSpPr>
      <p:pic>
        <p:nvPicPr>
          <p:cNvPr id="119" name="Google Shape;119;p23"/>
          <p:cNvPicPr preferRelativeResize="0"/>
          <p:nvPr/>
        </p:nvPicPr>
        <p:blipFill rotWithShape="1">
          <a:blip r:embed="rId2">
            <a:alphaModFix/>
          </a:blip>
          <a:srcRect b="0" l="0" r="0" t="0"/>
          <a:stretch/>
        </p:blipFill>
        <p:spPr>
          <a:xfrm>
            <a:off x="4572000" y="0"/>
            <a:ext cx="4572000" cy="5143502"/>
          </a:xfrm>
          <a:prstGeom prst="rect">
            <a:avLst/>
          </a:prstGeom>
          <a:noFill/>
          <a:ln>
            <a:noFill/>
          </a:ln>
        </p:spPr>
      </p:pic>
      <p:sp>
        <p:nvSpPr>
          <p:cNvPr id="120" name="Google Shape;120;p23"/>
          <p:cNvSpPr txBox="1"/>
          <p:nvPr>
            <p:ph type="title"/>
          </p:nvPr>
        </p:nvSpPr>
        <p:spPr>
          <a:xfrm>
            <a:off x="265500" y="1233175"/>
            <a:ext cx="4045200" cy="1482300"/>
          </a:xfrm>
          <a:prstGeom prst="rect">
            <a:avLst/>
          </a:prstGeom>
          <a:noFill/>
          <a:ln>
            <a:noFill/>
          </a:ln>
          <a:effectLst>
            <a:outerShdw blurRad="42863" rotWithShape="0" algn="bl" dir="5400000" dist="14288">
              <a:srgbClr val="000000">
                <a:alpha val="50000"/>
              </a:srgbClr>
            </a:outerShdw>
          </a:effectLst>
        </p:spPr>
        <p:txBody>
          <a:bodyPr anchorCtr="0" anchor="b" bIns="68575" lIns="137150" spcFirstLastPara="1" rIns="137150" wrap="square" tIns="68575">
            <a:noAutofit/>
          </a:bodyPr>
          <a:lstStyle>
            <a:lvl1pPr lvl="0" algn="ctr">
              <a:lnSpc>
                <a:spcPct val="100000"/>
              </a:lnSpc>
              <a:spcBef>
                <a:spcPts val="0"/>
              </a:spcBef>
              <a:spcAft>
                <a:spcPts val="0"/>
              </a:spcAft>
              <a:buClr>
                <a:schemeClr val="lt2"/>
              </a:buClr>
              <a:buSzPts val="3200"/>
              <a:buNone/>
              <a:defRPr sz="4200">
                <a:solidFill>
                  <a:schemeClr val="lt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21" name="Google Shape;121;p23"/>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22" name="Google Shape;122;p23"/>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6"/>
              </a:buClr>
              <a:buSzPts val="1600"/>
              <a:buFont typeface="Arial"/>
              <a:buChar char="•"/>
              <a:defRPr>
                <a:solidFill>
                  <a:schemeClr val="accent6"/>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23" name="Google Shape;123;p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24" name="Google Shape;124;p23"/>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3">
  <p:cSld name="Two Green Two Column Texture">
    <p:bg>
      <p:bgPr>
        <a:solidFill>
          <a:schemeClr val="accent2"/>
        </a:solidFill>
      </p:bgPr>
    </p:bg>
    <p:spTree>
      <p:nvGrpSpPr>
        <p:cNvPr id="125" name="Shape 125"/>
        <p:cNvGrpSpPr/>
        <p:nvPr/>
      </p:nvGrpSpPr>
      <p:grpSpPr>
        <a:xfrm>
          <a:off x="0" y="0"/>
          <a:ext cx="0" cy="0"/>
          <a:chOff x="0" y="0"/>
          <a:chExt cx="0" cy="0"/>
        </a:xfrm>
      </p:grpSpPr>
      <p:pic>
        <p:nvPicPr>
          <p:cNvPr id="126" name="Google Shape;126;p24"/>
          <p:cNvPicPr preferRelativeResize="0"/>
          <p:nvPr/>
        </p:nvPicPr>
        <p:blipFill rotWithShape="1">
          <a:blip r:embed="rId2">
            <a:alphaModFix/>
          </a:blip>
          <a:srcRect b="0" l="0" r="0" t="0"/>
          <a:stretch/>
        </p:blipFill>
        <p:spPr>
          <a:xfrm>
            <a:off x="4572000" y="0"/>
            <a:ext cx="4572000" cy="5143502"/>
          </a:xfrm>
          <a:prstGeom prst="rect">
            <a:avLst/>
          </a:prstGeom>
          <a:noFill/>
          <a:ln>
            <a:noFill/>
          </a:ln>
        </p:spPr>
      </p:pic>
      <p:sp>
        <p:nvSpPr>
          <p:cNvPr id="127" name="Google Shape;127;p24"/>
          <p:cNvSpPr txBox="1"/>
          <p:nvPr>
            <p:ph type="title"/>
          </p:nvPr>
        </p:nvSpPr>
        <p:spPr>
          <a:xfrm>
            <a:off x="2655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lt2"/>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28" name="Google Shape;128;p24"/>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29" name="Google Shape;129;p24"/>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6"/>
              </a:buClr>
              <a:buSzPts val="1600"/>
              <a:buFont typeface="Arial"/>
              <a:buChar char="•"/>
              <a:defRPr>
                <a:solidFill>
                  <a:schemeClr val="accent6"/>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30" name="Google Shape;130;p2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31" name="Google Shape;131;p24"/>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4">
  <p:cSld name="Yellow Two Column Texture">
    <p:spTree>
      <p:nvGrpSpPr>
        <p:cNvPr id="132" name="Shape 132"/>
        <p:cNvGrpSpPr/>
        <p:nvPr/>
      </p:nvGrpSpPr>
      <p:grpSpPr>
        <a:xfrm>
          <a:off x="0" y="0"/>
          <a:ext cx="0" cy="0"/>
          <a:chOff x="0" y="0"/>
          <a:chExt cx="0" cy="0"/>
        </a:xfrm>
      </p:grpSpPr>
      <p:pic>
        <p:nvPicPr>
          <p:cNvPr id="133" name="Google Shape;133;p25"/>
          <p:cNvPicPr preferRelativeResize="0"/>
          <p:nvPr/>
        </p:nvPicPr>
        <p:blipFill rotWithShape="1">
          <a:blip r:embed="rId2">
            <a:alphaModFix/>
          </a:blip>
          <a:srcRect b="0" l="0" r="0" t="0"/>
          <a:stretch/>
        </p:blipFill>
        <p:spPr>
          <a:xfrm>
            <a:off x="4571998" y="0"/>
            <a:ext cx="4572000" cy="5143502"/>
          </a:xfrm>
          <a:prstGeom prst="rect">
            <a:avLst/>
          </a:prstGeom>
          <a:noFill/>
          <a:ln>
            <a:noFill/>
          </a:ln>
        </p:spPr>
      </p:pic>
      <p:sp>
        <p:nvSpPr>
          <p:cNvPr id="134" name="Google Shape;134;p25"/>
          <p:cNvSpPr txBox="1"/>
          <p:nvPr>
            <p:ph type="title"/>
          </p:nvPr>
        </p:nvSpPr>
        <p:spPr>
          <a:xfrm>
            <a:off x="265500" y="1233175"/>
            <a:ext cx="4045200" cy="1482300"/>
          </a:xfrm>
          <a:prstGeom prst="rect">
            <a:avLst/>
          </a:prstGeom>
          <a:noFill/>
          <a:ln>
            <a:noFill/>
          </a:ln>
          <a:effectLst>
            <a:outerShdw blurRad="42863" rotWithShape="0" algn="bl" dir="5400000" dist="14288">
              <a:srgbClr val="000000">
                <a:alpha val="50000"/>
              </a:srgbClr>
            </a:outerShdw>
          </a:effectLst>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lt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35" name="Google Shape;135;p25"/>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36" name="Google Shape;136;p25"/>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6"/>
              </a:buClr>
              <a:buSzPts val="1600"/>
              <a:buFont typeface="Arial"/>
              <a:buChar char="•"/>
              <a:defRPr>
                <a:solidFill>
                  <a:schemeClr val="accent6"/>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37" name="Google Shape;137;p2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38" name="Google Shape;138;p25"/>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5">
  <p:cSld name="Two Yellow Two Column Texture">
    <p:bg>
      <p:bgPr>
        <a:solidFill>
          <a:schemeClr val="accent4"/>
        </a:solidFill>
      </p:bgPr>
    </p:bg>
    <p:spTree>
      <p:nvGrpSpPr>
        <p:cNvPr id="139" name="Shape 139"/>
        <p:cNvGrpSpPr/>
        <p:nvPr/>
      </p:nvGrpSpPr>
      <p:grpSpPr>
        <a:xfrm>
          <a:off x="0" y="0"/>
          <a:ext cx="0" cy="0"/>
          <a:chOff x="0" y="0"/>
          <a:chExt cx="0" cy="0"/>
        </a:xfrm>
      </p:grpSpPr>
      <p:pic>
        <p:nvPicPr>
          <p:cNvPr id="140" name="Google Shape;140;p26"/>
          <p:cNvPicPr preferRelativeResize="0"/>
          <p:nvPr/>
        </p:nvPicPr>
        <p:blipFill rotWithShape="1">
          <a:blip r:embed="rId2">
            <a:alphaModFix/>
          </a:blip>
          <a:srcRect b="0" l="0" r="0" t="0"/>
          <a:stretch/>
        </p:blipFill>
        <p:spPr>
          <a:xfrm>
            <a:off x="4571998" y="0"/>
            <a:ext cx="4572000" cy="5143502"/>
          </a:xfrm>
          <a:prstGeom prst="rect">
            <a:avLst/>
          </a:prstGeom>
          <a:noFill/>
          <a:ln>
            <a:noFill/>
          </a:ln>
        </p:spPr>
      </p:pic>
      <p:sp>
        <p:nvSpPr>
          <p:cNvPr id="141" name="Google Shape;141;p26"/>
          <p:cNvSpPr txBox="1"/>
          <p:nvPr>
            <p:ph type="title"/>
          </p:nvPr>
        </p:nvSpPr>
        <p:spPr>
          <a:xfrm>
            <a:off x="2655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42" name="Google Shape;142;p26"/>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43" name="Google Shape;143;p26"/>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6"/>
              </a:buClr>
              <a:buSzPts val="1600"/>
              <a:buFont typeface="Arial"/>
              <a:buChar char="•"/>
              <a:defRPr>
                <a:solidFill>
                  <a:schemeClr val="accent6"/>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44" name="Google Shape;144;p2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45" name="Google Shape;145;p26"/>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6">
  <p:cSld name="Gray Two Column Texture">
    <p:spTree>
      <p:nvGrpSpPr>
        <p:cNvPr id="146" name="Shape 146"/>
        <p:cNvGrpSpPr/>
        <p:nvPr/>
      </p:nvGrpSpPr>
      <p:grpSpPr>
        <a:xfrm>
          <a:off x="0" y="0"/>
          <a:ext cx="0" cy="0"/>
          <a:chOff x="0" y="0"/>
          <a:chExt cx="0" cy="0"/>
        </a:xfrm>
      </p:grpSpPr>
      <p:pic>
        <p:nvPicPr>
          <p:cNvPr id="147" name="Google Shape;147;p27"/>
          <p:cNvPicPr preferRelativeResize="0"/>
          <p:nvPr/>
        </p:nvPicPr>
        <p:blipFill rotWithShape="1">
          <a:blip r:embed="rId2">
            <a:alphaModFix/>
          </a:blip>
          <a:srcRect b="0" l="0" r="0" t="0"/>
          <a:stretch/>
        </p:blipFill>
        <p:spPr>
          <a:xfrm>
            <a:off x="4572000" y="-125"/>
            <a:ext cx="4572000" cy="5143502"/>
          </a:xfrm>
          <a:prstGeom prst="rect">
            <a:avLst/>
          </a:prstGeom>
          <a:noFill/>
          <a:ln>
            <a:noFill/>
          </a:ln>
        </p:spPr>
      </p:pic>
      <p:sp>
        <p:nvSpPr>
          <p:cNvPr id="148" name="Google Shape;148;p27"/>
          <p:cNvSpPr txBox="1"/>
          <p:nvPr>
            <p:ph type="title"/>
          </p:nvPr>
        </p:nvSpPr>
        <p:spPr>
          <a:xfrm>
            <a:off x="265500" y="1233175"/>
            <a:ext cx="4045200" cy="1482300"/>
          </a:xfrm>
          <a:prstGeom prst="rect">
            <a:avLst/>
          </a:prstGeom>
          <a:noFill/>
          <a:ln>
            <a:noFill/>
          </a:ln>
          <a:effectLst>
            <a:outerShdw blurRad="42863" rotWithShape="0" algn="bl" dir="5400000" dist="14288">
              <a:srgbClr val="000000">
                <a:alpha val="50000"/>
              </a:srgbClr>
            </a:outerShdw>
          </a:effectLst>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49" name="Google Shape;149;p27"/>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50" name="Google Shape;150;p27"/>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5"/>
              </a:buClr>
              <a:buSzPts val="1600"/>
              <a:buFont typeface="Arial"/>
              <a:buChar char="•"/>
              <a:defRPr>
                <a:solidFill>
                  <a:schemeClr val="accent5"/>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51" name="Google Shape;151;p2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52" name="Google Shape;152;p27"/>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Layout 7">
  <p:cSld name="Two Gray Two Column Texture">
    <p:bg>
      <p:bgPr>
        <a:solidFill>
          <a:schemeClr val="accent3"/>
        </a:solidFill>
      </p:bgPr>
    </p:bg>
    <p:spTree>
      <p:nvGrpSpPr>
        <p:cNvPr id="153" name="Shape 153"/>
        <p:cNvGrpSpPr/>
        <p:nvPr/>
      </p:nvGrpSpPr>
      <p:grpSpPr>
        <a:xfrm>
          <a:off x="0" y="0"/>
          <a:ext cx="0" cy="0"/>
          <a:chOff x="0" y="0"/>
          <a:chExt cx="0" cy="0"/>
        </a:xfrm>
      </p:grpSpPr>
      <p:pic>
        <p:nvPicPr>
          <p:cNvPr id="154" name="Google Shape;154;p28"/>
          <p:cNvPicPr preferRelativeResize="0"/>
          <p:nvPr/>
        </p:nvPicPr>
        <p:blipFill rotWithShape="1">
          <a:blip r:embed="rId2">
            <a:alphaModFix/>
          </a:blip>
          <a:srcRect b="0" l="0" r="0" t="0"/>
          <a:stretch/>
        </p:blipFill>
        <p:spPr>
          <a:xfrm>
            <a:off x="4572000" y="-125"/>
            <a:ext cx="4572000" cy="5143502"/>
          </a:xfrm>
          <a:prstGeom prst="rect">
            <a:avLst/>
          </a:prstGeom>
          <a:noFill/>
          <a:ln>
            <a:noFill/>
          </a:ln>
        </p:spPr>
      </p:pic>
      <p:sp>
        <p:nvSpPr>
          <p:cNvPr id="155" name="Google Shape;155;p28"/>
          <p:cNvSpPr txBox="1"/>
          <p:nvPr>
            <p:ph type="title"/>
          </p:nvPr>
        </p:nvSpPr>
        <p:spPr>
          <a:xfrm>
            <a:off x="2655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56" name="Google Shape;156;p28"/>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
        <p:nvSpPr>
          <p:cNvPr id="157" name="Google Shape;157;p28"/>
          <p:cNvSpPr txBox="1"/>
          <p:nvPr>
            <p:ph idx="2" type="body"/>
          </p:nvPr>
        </p:nvSpPr>
        <p:spPr>
          <a:xfrm>
            <a:off x="4939500" y="724075"/>
            <a:ext cx="3837000" cy="3695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Clr>
                <a:schemeClr val="accent5"/>
              </a:buClr>
              <a:buSzPts val="1600"/>
              <a:buFont typeface="Arial"/>
              <a:buChar char="•"/>
              <a:defRPr>
                <a:solidFill>
                  <a:schemeClr val="accent5"/>
                </a:solidFill>
              </a:defRPr>
            </a:lvl1pPr>
            <a:lvl2pPr indent="-311150" lvl="1" marL="914400" algn="l">
              <a:lnSpc>
                <a:spcPct val="100000"/>
              </a:lnSpc>
              <a:spcBef>
                <a:spcPts val="0"/>
              </a:spcBef>
              <a:spcAft>
                <a:spcPts val="0"/>
              </a:spcAft>
              <a:buClr>
                <a:schemeClr val="lt1"/>
              </a:buClr>
              <a:buSzPts val="1300"/>
              <a:buChar char="○"/>
              <a:defRPr>
                <a:solidFill>
                  <a:schemeClr val="lt1"/>
                </a:solidFill>
              </a:defRPr>
            </a:lvl2pPr>
            <a:lvl3pPr indent="-311150" lvl="2" marL="1371600" algn="l">
              <a:lnSpc>
                <a:spcPct val="100000"/>
              </a:lnSpc>
              <a:spcBef>
                <a:spcPts val="0"/>
              </a:spcBef>
              <a:spcAft>
                <a:spcPts val="0"/>
              </a:spcAft>
              <a:buClr>
                <a:schemeClr val="lt1"/>
              </a:buClr>
              <a:buSzPts val="1300"/>
              <a:buChar char="■"/>
              <a:defRPr>
                <a:solidFill>
                  <a:schemeClr val="lt1"/>
                </a:solidFill>
              </a:defRPr>
            </a:lvl3pPr>
            <a:lvl4pPr indent="-311150" lvl="3" marL="1828800" algn="l">
              <a:lnSpc>
                <a:spcPct val="100000"/>
              </a:lnSpc>
              <a:spcBef>
                <a:spcPts val="0"/>
              </a:spcBef>
              <a:spcAft>
                <a:spcPts val="0"/>
              </a:spcAft>
              <a:buClr>
                <a:schemeClr val="lt1"/>
              </a:buClr>
              <a:buSzPts val="1300"/>
              <a:buChar char="●"/>
              <a:defRPr>
                <a:solidFill>
                  <a:schemeClr val="lt1"/>
                </a:solidFill>
              </a:defRPr>
            </a:lvl4pPr>
            <a:lvl5pPr indent="-311150" lvl="4" marL="2286000" algn="l">
              <a:lnSpc>
                <a:spcPct val="100000"/>
              </a:lnSpc>
              <a:spcBef>
                <a:spcPts val="0"/>
              </a:spcBef>
              <a:spcAft>
                <a:spcPts val="0"/>
              </a:spcAft>
              <a:buClr>
                <a:schemeClr val="lt1"/>
              </a:buClr>
              <a:buSzPts val="1300"/>
              <a:buChar char="○"/>
              <a:defRPr>
                <a:solidFill>
                  <a:schemeClr val="lt1"/>
                </a:solidFill>
              </a:defRPr>
            </a:lvl5pPr>
            <a:lvl6pPr indent="-311150" lvl="5" marL="2743200" algn="l">
              <a:lnSpc>
                <a:spcPct val="100000"/>
              </a:lnSpc>
              <a:spcBef>
                <a:spcPts val="0"/>
              </a:spcBef>
              <a:spcAft>
                <a:spcPts val="0"/>
              </a:spcAft>
              <a:buClr>
                <a:schemeClr val="lt1"/>
              </a:buClr>
              <a:buSzPts val="1300"/>
              <a:buChar char="■"/>
              <a:defRPr>
                <a:solidFill>
                  <a:schemeClr val="lt1"/>
                </a:solidFill>
              </a:defRPr>
            </a:lvl6pPr>
            <a:lvl7pPr indent="-311150" lvl="6" marL="3200400" algn="l">
              <a:lnSpc>
                <a:spcPct val="100000"/>
              </a:lnSpc>
              <a:spcBef>
                <a:spcPts val="0"/>
              </a:spcBef>
              <a:spcAft>
                <a:spcPts val="0"/>
              </a:spcAft>
              <a:buClr>
                <a:schemeClr val="lt1"/>
              </a:buClr>
              <a:buSzPts val="1300"/>
              <a:buChar char="●"/>
              <a:defRPr>
                <a:solidFill>
                  <a:schemeClr val="lt1"/>
                </a:solidFill>
              </a:defRPr>
            </a:lvl7pPr>
            <a:lvl8pPr indent="-311150" lvl="7" marL="3657600" algn="l">
              <a:lnSpc>
                <a:spcPct val="100000"/>
              </a:lnSpc>
              <a:spcBef>
                <a:spcPts val="0"/>
              </a:spcBef>
              <a:spcAft>
                <a:spcPts val="0"/>
              </a:spcAft>
              <a:buClr>
                <a:schemeClr val="lt1"/>
              </a:buClr>
              <a:buSzPts val="1300"/>
              <a:buChar char="○"/>
              <a:defRPr>
                <a:solidFill>
                  <a:schemeClr val="lt1"/>
                </a:solidFill>
              </a:defRPr>
            </a:lvl8pPr>
            <a:lvl9pPr indent="-311150" lvl="8" marL="4114800" algn="l">
              <a:lnSpc>
                <a:spcPct val="100000"/>
              </a:lnSpc>
              <a:spcBef>
                <a:spcPts val="0"/>
              </a:spcBef>
              <a:spcAft>
                <a:spcPts val="0"/>
              </a:spcAft>
              <a:buClr>
                <a:schemeClr val="lt1"/>
              </a:buClr>
              <a:buSzPts val="1300"/>
              <a:buChar char="■"/>
              <a:defRPr>
                <a:solidFill>
                  <a:schemeClr val="lt1"/>
                </a:solidFill>
              </a:defRPr>
            </a:lvl9pPr>
          </a:lstStyle>
          <a:p/>
        </p:txBody>
      </p:sp>
      <p:sp>
        <p:nvSpPr>
          <p:cNvPr id="158" name="Google Shape;158;p2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59" name="Google Shape;159;p28"/>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p:cSld name="Title, Subtitle, Pencils">
    <p:spTree>
      <p:nvGrpSpPr>
        <p:cNvPr id="160" name="Shape 160"/>
        <p:cNvGrpSpPr/>
        <p:nvPr/>
      </p:nvGrpSpPr>
      <p:grpSpPr>
        <a:xfrm>
          <a:off x="0" y="0"/>
          <a:ext cx="0" cy="0"/>
          <a:chOff x="0" y="0"/>
          <a:chExt cx="0" cy="0"/>
        </a:xfrm>
      </p:grpSpPr>
      <p:sp>
        <p:nvSpPr>
          <p:cNvPr id="161" name="Google Shape;161;p29"/>
          <p:cNvSpPr/>
          <p:nvPr/>
        </p:nvSpPr>
        <p:spPr>
          <a:xfrm>
            <a:off x="4572000" y="-125"/>
            <a:ext cx="4572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62" name="Google Shape;162;p29"/>
          <p:cNvSpPr txBox="1"/>
          <p:nvPr>
            <p:ph type="title"/>
          </p:nvPr>
        </p:nvSpPr>
        <p:spPr>
          <a:xfrm>
            <a:off x="265500" y="1233175"/>
            <a:ext cx="4045200" cy="1482300"/>
          </a:xfrm>
          <a:prstGeom prst="rect">
            <a:avLst/>
          </a:prstGeom>
          <a:noFill/>
          <a:ln>
            <a:noFill/>
          </a:ln>
          <a:effectLst>
            <a:outerShdw blurRad="42863" rotWithShape="0" algn="bl" dir="5400000" dist="14288">
              <a:srgbClr val="000000">
                <a:alpha val="50000"/>
              </a:srgbClr>
            </a:outerShdw>
          </a:effectLst>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63" name="Google Shape;163;p29"/>
          <p:cNvSpPr txBox="1"/>
          <p:nvPr>
            <p:ph idx="1" type="subTitle"/>
          </p:nvPr>
        </p:nvSpPr>
        <p:spPr>
          <a:xfrm>
            <a:off x="2655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pic>
        <p:nvPicPr>
          <p:cNvPr id="164" name="Google Shape;164;p29"/>
          <p:cNvPicPr preferRelativeResize="0"/>
          <p:nvPr/>
        </p:nvPicPr>
        <p:blipFill rotWithShape="1">
          <a:blip r:embed="rId2">
            <a:alphaModFix/>
          </a:blip>
          <a:srcRect b="0" l="0" r="0" t="0"/>
          <a:stretch/>
        </p:blipFill>
        <p:spPr>
          <a:xfrm>
            <a:off x="4572000" y="285750"/>
            <a:ext cx="4572000" cy="4572000"/>
          </a:xfrm>
          <a:prstGeom prst="rect">
            <a:avLst/>
          </a:prstGeom>
          <a:noFill/>
          <a:ln>
            <a:noFill/>
          </a:ln>
        </p:spPr>
      </p:pic>
      <p:sp>
        <p:nvSpPr>
          <p:cNvPr id="165" name="Google Shape;165;p2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66" name="Google Shape;166;p29"/>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1">
  <p:cSld name="Blue Title, Subtitle, Pencils">
    <p:bg>
      <p:bgPr>
        <a:solidFill>
          <a:srgbClr val="FFFFFF"/>
        </a:solidFill>
      </p:bgPr>
    </p:bg>
    <p:spTree>
      <p:nvGrpSpPr>
        <p:cNvPr id="167" name="Shape 167"/>
        <p:cNvGrpSpPr/>
        <p:nvPr/>
      </p:nvGrpSpPr>
      <p:grpSpPr>
        <a:xfrm>
          <a:off x="0" y="0"/>
          <a:ext cx="0" cy="0"/>
          <a:chOff x="0" y="0"/>
          <a:chExt cx="0" cy="0"/>
        </a:xfrm>
      </p:grpSpPr>
      <p:sp>
        <p:nvSpPr>
          <p:cNvPr id="168" name="Google Shape;168;p30"/>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69" name="Google Shape;169;p3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70" name="Google Shape;170;p30"/>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pic>
        <p:nvPicPr>
          <p:cNvPr id="171" name="Google Shape;171;p30"/>
          <p:cNvPicPr preferRelativeResize="0"/>
          <p:nvPr/>
        </p:nvPicPr>
        <p:blipFill rotWithShape="1">
          <a:blip r:embed="rId3">
            <a:alphaModFix/>
          </a:blip>
          <a:srcRect b="0" l="0" r="0" t="0"/>
          <a:stretch/>
        </p:blipFill>
        <p:spPr>
          <a:xfrm>
            <a:off x="0" y="285750"/>
            <a:ext cx="4572000" cy="4572000"/>
          </a:xfrm>
          <a:prstGeom prst="rect">
            <a:avLst/>
          </a:prstGeom>
          <a:noFill/>
          <a:ln>
            <a:noFill/>
          </a:ln>
        </p:spPr>
      </p:pic>
      <p:sp>
        <p:nvSpPr>
          <p:cNvPr id="172" name="Google Shape;172;p30"/>
          <p:cNvSpPr txBox="1"/>
          <p:nvPr>
            <p:ph type="title"/>
          </p:nvPr>
        </p:nvSpPr>
        <p:spPr>
          <a:xfrm>
            <a:off x="48354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73" name="Google Shape;173;p30"/>
          <p:cNvSpPr txBox="1"/>
          <p:nvPr>
            <p:ph idx="1" type="subTitle"/>
          </p:nvPr>
        </p:nvSpPr>
        <p:spPr>
          <a:xfrm>
            <a:off x="48354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solidFill>
                  <a:schemeClr val="accent5"/>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2">
  <p:cSld name="Green Title, Subtitle, Pencils">
    <p:bg>
      <p:bgPr>
        <a:solidFill>
          <a:srgbClr val="FFFFFF"/>
        </a:solidFill>
      </p:bgPr>
    </p:bg>
    <p:spTree>
      <p:nvGrpSpPr>
        <p:cNvPr id="174" name="Shape 174"/>
        <p:cNvGrpSpPr/>
        <p:nvPr/>
      </p:nvGrpSpPr>
      <p:grpSpPr>
        <a:xfrm>
          <a:off x="0" y="0"/>
          <a:ext cx="0" cy="0"/>
          <a:chOff x="0" y="0"/>
          <a:chExt cx="0" cy="0"/>
        </a:xfrm>
      </p:grpSpPr>
      <p:sp>
        <p:nvSpPr>
          <p:cNvPr id="175" name="Google Shape;175;p31"/>
          <p:cNvSpPr/>
          <p:nvPr/>
        </p:nvSpPr>
        <p:spPr>
          <a:xfrm>
            <a:off x="4572000" y="0"/>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76" name="Google Shape;176;p3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77" name="Google Shape;177;p31"/>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pic>
        <p:nvPicPr>
          <p:cNvPr id="178" name="Google Shape;178;p31"/>
          <p:cNvPicPr preferRelativeResize="0"/>
          <p:nvPr/>
        </p:nvPicPr>
        <p:blipFill rotWithShape="1">
          <a:blip r:embed="rId3">
            <a:alphaModFix/>
          </a:blip>
          <a:srcRect b="0" l="0" r="0" t="0"/>
          <a:stretch/>
        </p:blipFill>
        <p:spPr>
          <a:xfrm>
            <a:off x="0" y="285750"/>
            <a:ext cx="4572000" cy="4572000"/>
          </a:xfrm>
          <a:prstGeom prst="rect">
            <a:avLst/>
          </a:prstGeom>
          <a:noFill/>
          <a:ln>
            <a:noFill/>
          </a:ln>
        </p:spPr>
      </p:pic>
      <p:sp>
        <p:nvSpPr>
          <p:cNvPr id="179" name="Google Shape;179;p31"/>
          <p:cNvSpPr txBox="1"/>
          <p:nvPr>
            <p:ph type="title"/>
          </p:nvPr>
        </p:nvSpPr>
        <p:spPr>
          <a:xfrm>
            <a:off x="48354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6"/>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80" name="Google Shape;180;p31"/>
          <p:cNvSpPr txBox="1"/>
          <p:nvPr>
            <p:ph idx="1" type="subTitle"/>
          </p:nvPr>
        </p:nvSpPr>
        <p:spPr>
          <a:xfrm>
            <a:off x="48354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solidFill>
                  <a:schemeClr val="accent6"/>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3">
  <p:cSld name="Yellow Title, Subtitle, Pencils">
    <p:bg>
      <p:bgPr>
        <a:solidFill>
          <a:srgbClr val="FFFFFF"/>
        </a:solidFill>
      </p:bgPr>
    </p:bg>
    <p:spTree>
      <p:nvGrpSpPr>
        <p:cNvPr id="181" name="Shape 181"/>
        <p:cNvGrpSpPr/>
        <p:nvPr/>
      </p:nvGrpSpPr>
      <p:grpSpPr>
        <a:xfrm>
          <a:off x="0" y="0"/>
          <a:ext cx="0" cy="0"/>
          <a:chOff x="0" y="0"/>
          <a:chExt cx="0" cy="0"/>
        </a:xfrm>
      </p:grpSpPr>
      <p:sp>
        <p:nvSpPr>
          <p:cNvPr id="182" name="Google Shape;182;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accent6"/>
              </a:solidFill>
              <a:latin typeface="Arial"/>
              <a:ea typeface="Arial"/>
              <a:cs typeface="Arial"/>
              <a:sym typeface="Arial"/>
            </a:endParaRPr>
          </a:p>
        </p:txBody>
      </p:sp>
      <p:sp>
        <p:nvSpPr>
          <p:cNvPr id="183" name="Google Shape;183;p3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84" name="Google Shape;184;p32"/>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pic>
        <p:nvPicPr>
          <p:cNvPr id="185" name="Google Shape;185;p32"/>
          <p:cNvPicPr preferRelativeResize="0"/>
          <p:nvPr/>
        </p:nvPicPr>
        <p:blipFill rotWithShape="1">
          <a:blip r:embed="rId3">
            <a:alphaModFix/>
          </a:blip>
          <a:srcRect b="0" l="0" r="0" t="0"/>
          <a:stretch/>
        </p:blipFill>
        <p:spPr>
          <a:xfrm>
            <a:off x="0" y="285750"/>
            <a:ext cx="4572000" cy="4572000"/>
          </a:xfrm>
          <a:prstGeom prst="rect">
            <a:avLst/>
          </a:prstGeom>
          <a:noFill/>
          <a:ln>
            <a:noFill/>
          </a:ln>
        </p:spPr>
      </p:pic>
      <p:sp>
        <p:nvSpPr>
          <p:cNvPr id="186" name="Google Shape;186;p32"/>
          <p:cNvSpPr txBox="1"/>
          <p:nvPr>
            <p:ph type="title"/>
          </p:nvPr>
        </p:nvSpPr>
        <p:spPr>
          <a:xfrm>
            <a:off x="48354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6"/>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87" name="Google Shape;187;p32"/>
          <p:cNvSpPr txBox="1"/>
          <p:nvPr>
            <p:ph idx="1" type="subTitle"/>
          </p:nvPr>
        </p:nvSpPr>
        <p:spPr>
          <a:xfrm>
            <a:off x="48354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solidFill>
                  <a:schemeClr val="accent6"/>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Graphic 4">
  <p:cSld name="Gray Title, Subtitle, Pencils">
    <p:bg>
      <p:bgPr>
        <a:solidFill>
          <a:srgbClr val="FFFFFF"/>
        </a:solidFill>
      </p:bgPr>
    </p:bg>
    <p:spTree>
      <p:nvGrpSpPr>
        <p:cNvPr id="188" name="Shape 188"/>
        <p:cNvGrpSpPr/>
        <p:nvPr/>
      </p:nvGrpSpPr>
      <p:grpSpPr>
        <a:xfrm>
          <a:off x="0" y="0"/>
          <a:ext cx="0" cy="0"/>
          <a:chOff x="0" y="0"/>
          <a:chExt cx="0" cy="0"/>
        </a:xfrm>
      </p:grpSpPr>
      <p:sp>
        <p:nvSpPr>
          <p:cNvPr id="189" name="Google Shape;189;p33"/>
          <p:cNvSpPr/>
          <p:nvPr/>
        </p:nvSpPr>
        <p:spPr>
          <a:xfrm>
            <a:off x="4572000" y="-1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90" name="Google Shape;190;p3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91" name="Google Shape;191;p33"/>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pic>
        <p:nvPicPr>
          <p:cNvPr id="192" name="Google Shape;192;p33"/>
          <p:cNvPicPr preferRelativeResize="0"/>
          <p:nvPr/>
        </p:nvPicPr>
        <p:blipFill rotWithShape="1">
          <a:blip r:embed="rId3">
            <a:alphaModFix/>
          </a:blip>
          <a:srcRect b="0" l="0" r="0" t="0"/>
          <a:stretch/>
        </p:blipFill>
        <p:spPr>
          <a:xfrm>
            <a:off x="0" y="285750"/>
            <a:ext cx="4572000" cy="4572000"/>
          </a:xfrm>
          <a:prstGeom prst="rect">
            <a:avLst/>
          </a:prstGeom>
          <a:noFill/>
          <a:ln>
            <a:noFill/>
          </a:ln>
        </p:spPr>
      </p:pic>
      <p:sp>
        <p:nvSpPr>
          <p:cNvPr id="193" name="Google Shape;193;p33"/>
          <p:cNvSpPr txBox="1"/>
          <p:nvPr>
            <p:ph type="title"/>
          </p:nvPr>
        </p:nvSpPr>
        <p:spPr>
          <a:xfrm>
            <a:off x="4835400" y="1233175"/>
            <a:ext cx="4045200" cy="14823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p:txBody>
      </p:sp>
      <p:sp>
        <p:nvSpPr>
          <p:cNvPr id="194" name="Google Shape;194;p33"/>
          <p:cNvSpPr txBox="1"/>
          <p:nvPr>
            <p:ph idx="1" type="subTitle"/>
          </p:nvPr>
        </p:nvSpPr>
        <p:spPr>
          <a:xfrm>
            <a:off x="4835400" y="2803075"/>
            <a:ext cx="4045200" cy="1235100"/>
          </a:xfrm>
          <a:prstGeom prst="rect">
            <a:avLst/>
          </a:prstGeom>
          <a:noFill/>
          <a:ln>
            <a:noFill/>
          </a:ln>
        </p:spPr>
        <p:txBody>
          <a:bodyPr anchorCtr="0" anchor="t" bIns="137150" lIns="137150" spcFirstLastPara="1" rIns="137150" wrap="square" tIns="137150">
            <a:noAutofit/>
          </a:bodyPr>
          <a:lstStyle>
            <a:lvl1pPr lvl="0" algn="ctr">
              <a:lnSpc>
                <a:spcPct val="100000"/>
              </a:lnSpc>
              <a:spcBef>
                <a:spcPts val="0"/>
              </a:spcBef>
              <a:spcAft>
                <a:spcPts val="0"/>
              </a:spcAft>
              <a:buSzPts val="1600"/>
              <a:buNone/>
              <a:defRPr sz="2100">
                <a:solidFill>
                  <a:schemeClr val="accent5"/>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ubtitle">
  <p:cSld name="Green Texture Section Title, Subtitle">
    <p:spTree>
      <p:nvGrpSpPr>
        <p:cNvPr id="195" name="Shape 195"/>
        <p:cNvGrpSpPr/>
        <p:nvPr/>
      </p:nvGrpSpPr>
      <p:grpSpPr>
        <a:xfrm>
          <a:off x="0" y="0"/>
          <a:ext cx="0" cy="0"/>
          <a:chOff x="0" y="0"/>
          <a:chExt cx="0" cy="0"/>
        </a:xfrm>
      </p:grpSpPr>
      <p:pic>
        <p:nvPicPr>
          <p:cNvPr id="196" name="Google Shape;196;p34" title="4.png"/>
          <p:cNvPicPr preferRelativeResize="0"/>
          <p:nvPr/>
        </p:nvPicPr>
        <p:blipFill rotWithShape="1">
          <a:blip r:embed="rId2">
            <a:alphaModFix/>
          </a:blip>
          <a:srcRect b="27778" l="0" r="0" t="27778"/>
          <a:stretch/>
        </p:blipFill>
        <p:spPr>
          <a:xfrm>
            <a:off x="0" y="731513"/>
            <a:ext cx="9144000" cy="2286000"/>
          </a:xfrm>
          <a:prstGeom prst="rect">
            <a:avLst/>
          </a:prstGeom>
          <a:noFill/>
          <a:ln>
            <a:noFill/>
          </a:ln>
        </p:spPr>
      </p:pic>
      <p:sp>
        <p:nvSpPr>
          <p:cNvPr id="197" name="Google Shape;197;p34"/>
          <p:cNvSpPr txBox="1"/>
          <p:nvPr>
            <p:ph type="ctrTitle"/>
          </p:nvPr>
        </p:nvSpPr>
        <p:spPr>
          <a:xfrm>
            <a:off x="0" y="731520"/>
            <a:ext cx="9144000" cy="22860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lt1"/>
              </a:buClr>
              <a:buSzPts val="3800"/>
              <a:buNone/>
              <a:defRPr sz="5000">
                <a:solidFill>
                  <a:schemeClr val="dk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p:txBody>
      </p:sp>
      <p:sp>
        <p:nvSpPr>
          <p:cNvPr id="198" name="Google Shape;198;p34"/>
          <p:cNvSpPr txBox="1"/>
          <p:nvPr>
            <p:ph idx="1" type="subTitle"/>
          </p:nvPr>
        </p:nvSpPr>
        <p:spPr>
          <a:xfrm>
            <a:off x="0" y="3017520"/>
            <a:ext cx="9144000" cy="9144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199" name="Google Shape;199;p3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00" name="Google Shape;200;p34"/>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ubtitle 1">
  <p:cSld name="Yellow Texture Section Title, Subtitle">
    <p:spTree>
      <p:nvGrpSpPr>
        <p:cNvPr id="201" name="Shape 201"/>
        <p:cNvGrpSpPr/>
        <p:nvPr/>
      </p:nvGrpSpPr>
      <p:grpSpPr>
        <a:xfrm>
          <a:off x="0" y="0"/>
          <a:ext cx="0" cy="0"/>
          <a:chOff x="0" y="0"/>
          <a:chExt cx="0" cy="0"/>
        </a:xfrm>
      </p:grpSpPr>
      <p:pic>
        <p:nvPicPr>
          <p:cNvPr id="202" name="Google Shape;202;p35" title="3.png"/>
          <p:cNvPicPr preferRelativeResize="0"/>
          <p:nvPr/>
        </p:nvPicPr>
        <p:blipFill rotWithShape="1">
          <a:blip r:embed="rId2">
            <a:alphaModFix/>
          </a:blip>
          <a:srcRect b="27778" l="0" r="0" t="27778"/>
          <a:stretch/>
        </p:blipFill>
        <p:spPr>
          <a:xfrm>
            <a:off x="0" y="731513"/>
            <a:ext cx="9144000" cy="2286000"/>
          </a:xfrm>
          <a:prstGeom prst="rect">
            <a:avLst/>
          </a:prstGeom>
          <a:noFill/>
          <a:ln>
            <a:noFill/>
          </a:ln>
        </p:spPr>
      </p:pic>
      <p:sp>
        <p:nvSpPr>
          <p:cNvPr id="203" name="Google Shape;203;p35"/>
          <p:cNvSpPr txBox="1"/>
          <p:nvPr>
            <p:ph type="ctrTitle"/>
          </p:nvPr>
        </p:nvSpPr>
        <p:spPr>
          <a:xfrm>
            <a:off x="0" y="731520"/>
            <a:ext cx="9144000" cy="22860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lt1"/>
              </a:buClr>
              <a:buSzPts val="3800"/>
              <a:buNone/>
              <a:defRPr sz="5000">
                <a:solidFill>
                  <a:schemeClr val="dk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p:txBody>
      </p:sp>
      <p:sp>
        <p:nvSpPr>
          <p:cNvPr id="204" name="Google Shape;204;p35"/>
          <p:cNvSpPr txBox="1"/>
          <p:nvPr>
            <p:ph idx="1" type="subTitle"/>
          </p:nvPr>
        </p:nvSpPr>
        <p:spPr>
          <a:xfrm>
            <a:off x="0" y="3017520"/>
            <a:ext cx="9144000" cy="9144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205" name="Google Shape;205;p3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06" name="Google Shape;206;p35"/>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ubtitle 2">
  <p:cSld name="Gray Texture Section Title, Subtitle">
    <p:spTree>
      <p:nvGrpSpPr>
        <p:cNvPr id="207" name="Shape 207"/>
        <p:cNvGrpSpPr/>
        <p:nvPr/>
      </p:nvGrpSpPr>
      <p:grpSpPr>
        <a:xfrm>
          <a:off x="0" y="0"/>
          <a:ext cx="0" cy="0"/>
          <a:chOff x="0" y="0"/>
          <a:chExt cx="0" cy="0"/>
        </a:xfrm>
      </p:grpSpPr>
      <p:pic>
        <p:nvPicPr>
          <p:cNvPr id="208" name="Google Shape;208;p36" title="2.png"/>
          <p:cNvPicPr preferRelativeResize="0"/>
          <p:nvPr/>
        </p:nvPicPr>
        <p:blipFill rotWithShape="1">
          <a:blip r:embed="rId2">
            <a:alphaModFix/>
          </a:blip>
          <a:srcRect b="27778" l="0" r="0" t="27778"/>
          <a:stretch/>
        </p:blipFill>
        <p:spPr>
          <a:xfrm>
            <a:off x="0" y="731513"/>
            <a:ext cx="9144000" cy="2286000"/>
          </a:xfrm>
          <a:prstGeom prst="rect">
            <a:avLst/>
          </a:prstGeom>
          <a:noFill/>
          <a:ln>
            <a:noFill/>
          </a:ln>
        </p:spPr>
      </p:pic>
      <p:sp>
        <p:nvSpPr>
          <p:cNvPr id="209" name="Google Shape;209;p36"/>
          <p:cNvSpPr txBox="1"/>
          <p:nvPr>
            <p:ph type="ctrTitle"/>
          </p:nvPr>
        </p:nvSpPr>
        <p:spPr>
          <a:xfrm>
            <a:off x="0" y="731520"/>
            <a:ext cx="9144000" cy="2286000"/>
          </a:xfrm>
          <a:prstGeom prst="rect">
            <a:avLst/>
          </a:prstGeom>
          <a:noFill/>
          <a:ln>
            <a:noFill/>
          </a:ln>
        </p:spPr>
        <p:txBody>
          <a:bodyPr anchorCtr="0" anchor="b" bIns="68575" lIns="137150" spcFirstLastPara="1" rIns="137150" wrap="square" tIns="68575">
            <a:noAutofit/>
          </a:bodyPr>
          <a:lstStyle>
            <a:lvl1pPr lvl="0" algn="ctr">
              <a:lnSpc>
                <a:spcPct val="100000"/>
              </a:lnSpc>
              <a:spcBef>
                <a:spcPts val="0"/>
              </a:spcBef>
              <a:spcAft>
                <a:spcPts val="0"/>
              </a:spcAft>
              <a:buClr>
                <a:schemeClr val="lt1"/>
              </a:buClr>
              <a:buSzPts val="3800"/>
              <a:buNone/>
              <a:defRPr sz="5000">
                <a:solidFill>
                  <a:schemeClr val="lt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p:txBody>
      </p:sp>
      <p:sp>
        <p:nvSpPr>
          <p:cNvPr id="210" name="Google Shape;210;p36"/>
          <p:cNvSpPr txBox="1"/>
          <p:nvPr>
            <p:ph idx="1" type="subTitle"/>
          </p:nvPr>
        </p:nvSpPr>
        <p:spPr>
          <a:xfrm>
            <a:off x="0" y="3017520"/>
            <a:ext cx="9144000" cy="9144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211" name="Google Shape;211;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12" name="Google Shape;212;p36"/>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p:cSld name="Green Texture Section Heading">
    <p:bg>
      <p:bgPr>
        <a:blipFill>
          <a:blip r:embed="rId2">
            <a:alphaModFix/>
          </a:blip>
          <a:stretch>
            <a:fillRect/>
          </a:stretch>
        </a:blipFill>
      </p:bgPr>
    </p:bg>
    <p:spTree>
      <p:nvGrpSpPr>
        <p:cNvPr id="213" name="Shape 213"/>
        <p:cNvGrpSpPr/>
        <p:nvPr/>
      </p:nvGrpSpPr>
      <p:grpSpPr>
        <a:xfrm>
          <a:off x="0" y="0"/>
          <a:ext cx="0" cy="0"/>
          <a:chOff x="0" y="0"/>
          <a:chExt cx="0" cy="0"/>
        </a:xfrm>
      </p:grpSpPr>
      <p:sp>
        <p:nvSpPr>
          <p:cNvPr id="214" name="Google Shape;214;p37"/>
          <p:cNvSpPr txBox="1"/>
          <p:nvPr>
            <p:ph type="title"/>
          </p:nvPr>
        </p:nvSpPr>
        <p:spPr>
          <a:xfrm>
            <a:off x="0" y="1657350"/>
            <a:ext cx="9144000" cy="1828800"/>
          </a:xfrm>
          <a:prstGeom prst="rect">
            <a:avLst/>
          </a:prstGeom>
          <a:noFill/>
          <a:ln>
            <a:noFill/>
          </a:ln>
          <a:effectLst>
            <a:outerShdw blurRad="42863" rotWithShape="0" algn="bl" dir="5400000" dist="14288">
              <a:srgbClr val="000000">
                <a:alpha val="50000"/>
              </a:srgbClr>
            </a:outerShdw>
          </a:effectLst>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3800"/>
              <a:buNone/>
              <a:defRPr b="1" sz="5000">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p:txBody>
      </p:sp>
      <p:sp>
        <p:nvSpPr>
          <p:cNvPr id="215" name="Google Shape;215;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16" name="Google Shape;216;p37"/>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1">
  <p:cSld name="Yellow Texture Section Heading">
    <p:bg>
      <p:bgPr>
        <a:blipFill>
          <a:blip r:embed="rId2">
            <a:alphaModFix/>
          </a:blip>
          <a:stretch>
            <a:fillRect/>
          </a:stretch>
        </a:blipFill>
      </p:bgPr>
    </p:bg>
    <p:spTree>
      <p:nvGrpSpPr>
        <p:cNvPr id="217" name="Shape 217"/>
        <p:cNvGrpSpPr/>
        <p:nvPr/>
      </p:nvGrpSpPr>
      <p:grpSpPr>
        <a:xfrm>
          <a:off x="0" y="0"/>
          <a:ext cx="0" cy="0"/>
          <a:chOff x="0" y="0"/>
          <a:chExt cx="0" cy="0"/>
        </a:xfrm>
      </p:grpSpPr>
      <p:sp>
        <p:nvSpPr>
          <p:cNvPr id="218" name="Google Shape;218;p38"/>
          <p:cNvSpPr txBox="1"/>
          <p:nvPr>
            <p:ph type="title"/>
          </p:nvPr>
        </p:nvSpPr>
        <p:spPr>
          <a:xfrm>
            <a:off x="0" y="1657350"/>
            <a:ext cx="9144000" cy="1828800"/>
          </a:xfrm>
          <a:prstGeom prst="rect">
            <a:avLst/>
          </a:prstGeom>
          <a:noFill/>
          <a:ln>
            <a:noFill/>
          </a:ln>
          <a:effectLst>
            <a:outerShdw blurRad="42863" rotWithShape="0" algn="bl" dir="5400000" dist="14288">
              <a:srgbClr val="000000">
                <a:alpha val="50000"/>
              </a:srgbClr>
            </a:outerShdw>
          </a:effectLst>
        </p:spPr>
        <p:txBody>
          <a:bodyPr anchorCtr="0" anchor="ctr" bIns="68575" lIns="137150" spcFirstLastPara="1" rIns="137150" wrap="square" tIns="68575">
            <a:noAutofit/>
          </a:bodyPr>
          <a:lstStyle>
            <a:lvl1pPr lvl="0" algn="ctr">
              <a:lnSpc>
                <a:spcPct val="100000"/>
              </a:lnSpc>
              <a:spcBef>
                <a:spcPts val="0"/>
              </a:spcBef>
              <a:spcAft>
                <a:spcPts val="0"/>
              </a:spcAft>
              <a:buClr>
                <a:schemeClr val="lt1"/>
              </a:buClr>
              <a:buSzPts val="3800"/>
              <a:buNone/>
              <a:defRPr b="1" sz="5000">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p:txBody>
      </p:sp>
      <p:sp>
        <p:nvSpPr>
          <p:cNvPr id="219" name="Google Shape;219;p3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20" name="Google Shape;220;p38"/>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2">
  <p:cSld name="Gray Texture Section Heading">
    <p:bg>
      <p:bgPr>
        <a:blipFill>
          <a:blip r:embed="rId2">
            <a:alphaModFix/>
          </a:blip>
          <a:stretch>
            <a:fillRect/>
          </a:stretch>
        </a:blipFill>
      </p:bgPr>
    </p:bg>
    <p:spTree>
      <p:nvGrpSpPr>
        <p:cNvPr id="221" name="Shape 221"/>
        <p:cNvGrpSpPr/>
        <p:nvPr/>
      </p:nvGrpSpPr>
      <p:grpSpPr>
        <a:xfrm>
          <a:off x="0" y="0"/>
          <a:ext cx="0" cy="0"/>
          <a:chOff x="0" y="0"/>
          <a:chExt cx="0" cy="0"/>
        </a:xfrm>
      </p:grpSpPr>
      <p:sp>
        <p:nvSpPr>
          <p:cNvPr id="222" name="Google Shape;222;p39"/>
          <p:cNvSpPr txBox="1"/>
          <p:nvPr>
            <p:ph type="title"/>
          </p:nvPr>
        </p:nvSpPr>
        <p:spPr>
          <a:xfrm>
            <a:off x="0" y="1657350"/>
            <a:ext cx="9144000" cy="1828800"/>
          </a:xfrm>
          <a:prstGeom prst="rect">
            <a:avLst/>
          </a:prstGeom>
          <a:noFill/>
          <a:ln>
            <a:noFill/>
          </a:ln>
          <a:effectLst>
            <a:outerShdw blurRad="42863" rotWithShape="0" algn="bl" dir="5400000" dist="14288">
              <a:srgbClr val="000000">
                <a:alpha val="50000"/>
              </a:srgbClr>
            </a:outerShdw>
          </a:effectLst>
        </p:spPr>
        <p:txBody>
          <a:bodyPr anchorCtr="0" anchor="ctr" bIns="68575" lIns="137150" spcFirstLastPara="1" rIns="137150" wrap="square" tIns="68575">
            <a:noAutofit/>
          </a:bodyPr>
          <a:lstStyle>
            <a:lvl1pPr lvl="0" algn="ctr">
              <a:lnSpc>
                <a:spcPct val="100000"/>
              </a:lnSpc>
              <a:spcBef>
                <a:spcPts val="0"/>
              </a:spcBef>
              <a:spcAft>
                <a:spcPts val="0"/>
              </a:spcAft>
              <a:buClr>
                <a:schemeClr val="lt1"/>
              </a:buClr>
              <a:buSzPts val="3800"/>
              <a:buNone/>
              <a:defRPr b="1" sz="5000">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p:txBody>
      </p:sp>
      <p:sp>
        <p:nvSpPr>
          <p:cNvPr id="223" name="Google Shape;223;p3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24" name="Google Shape;224;p39"/>
          <p:cNvPicPr preferRelativeResize="0"/>
          <p:nvPr/>
        </p:nvPicPr>
        <p:blipFill rotWithShape="1">
          <a:blip r:embed="rId3">
            <a:alphaModFix/>
          </a:blip>
          <a:srcRect b="0" l="0" r="0" t="0"/>
          <a:stretch/>
        </p:blipFill>
        <p:spPr>
          <a:xfrm>
            <a:off x="4116956" y="4337939"/>
            <a:ext cx="910087" cy="7187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p:cSld name="Blue Texture Quote">
    <p:bg>
      <p:bgPr>
        <a:blipFill>
          <a:blip r:embed="rId2">
            <a:alphaModFix/>
          </a:blip>
          <a:stretch>
            <a:fillRect/>
          </a:stretch>
        </a:blipFill>
      </p:bgPr>
    </p:bg>
    <p:spTree>
      <p:nvGrpSpPr>
        <p:cNvPr id="225" name="Shape 225"/>
        <p:cNvGrpSpPr/>
        <p:nvPr/>
      </p:nvGrpSpPr>
      <p:grpSpPr>
        <a:xfrm>
          <a:off x="0" y="0"/>
          <a:ext cx="0" cy="0"/>
          <a:chOff x="0" y="0"/>
          <a:chExt cx="0" cy="0"/>
        </a:xfrm>
      </p:grpSpPr>
      <p:sp>
        <p:nvSpPr>
          <p:cNvPr id="226" name="Google Shape;226;p4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27" name="Google Shape;227;p40"/>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28" name="Google Shape;228;p40"/>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p:txBody>
      </p:sp>
      <p:pic>
        <p:nvPicPr>
          <p:cNvPr id="229" name="Google Shape;229;p40"/>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1">
  <p:cSld name="Light Blue Quote">
    <p:bg>
      <p:bgPr>
        <a:solidFill>
          <a:schemeClr val="accent1"/>
        </a:solidFill>
      </p:bgPr>
    </p:bg>
    <p:spTree>
      <p:nvGrpSpPr>
        <p:cNvPr id="230" name="Shape 230"/>
        <p:cNvGrpSpPr/>
        <p:nvPr/>
      </p:nvGrpSpPr>
      <p:grpSpPr>
        <a:xfrm>
          <a:off x="0" y="0"/>
          <a:ext cx="0" cy="0"/>
          <a:chOff x="0" y="0"/>
          <a:chExt cx="0" cy="0"/>
        </a:xfrm>
      </p:grpSpPr>
      <p:sp>
        <p:nvSpPr>
          <p:cNvPr id="231" name="Google Shape;231;p4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41"/>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33" name="Google Shape;233;p41"/>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p:txBody>
      </p:sp>
      <p:pic>
        <p:nvPicPr>
          <p:cNvPr id="234" name="Google Shape;234;p41"/>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2">
  <p:cSld name="Green Texture Quote">
    <p:bg>
      <p:bgPr>
        <a:blipFill>
          <a:blip r:embed="rId2">
            <a:alphaModFix/>
          </a:blip>
          <a:stretch>
            <a:fillRect/>
          </a:stretch>
        </a:blipFill>
      </p:bgPr>
    </p:bg>
    <p:spTree>
      <p:nvGrpSpPr>
        <p:cNvPr id="235" name="Shape 235"/>
        <p:cNvGrpSpPr/>
        <p:nvPr/>
      </p:nvGrpSpPr>
      <p:grpSpPr>
        <a:xfrm>
          <a:off x="0" y="0"/>
          <a:ext cx="0" cy="0"/>
          <a:chOff x="0" y="0"/>
          <a:chExt cx="0" cy="0"/>
        </a:xfrm>
      </p:grpSpPr>
      <p:sp>
        <p:nvSpPr>
          <p:cNvPr id="236" name="Google Shape;236;p4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42"/>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38" name="Google Shape;238;p42"/>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p:txBody>
      </p:sp>
      <p:pic>
        <p:nvPicPr>
          <p:cNvPr id="239" name="Google Shape;239;p42"/>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3">
  <p:cSld name="Light Green Quote">
    <p:bg>
      <p:bgPr>
        <a:solidFill>
          <a:schemeClr val="accent2"/>
        </a:solidFill>
      </p:bgPr>
    </p:bg>
    <p:spTree>
      <p:nvGrpSpPr>
        <p:cNvPr id="240" name="Shape 240"/>
        <p:cNvGrpSpPr/>
        <p:nvPr/>
      </p:nvGrpSpPr>
      <p:grpSpPr>
        <a:xfrm>
          <a:off x="0" y="0"/>
          <a:ext cx="0" cy="0"/>
          <a:chOff x="0" y="0"/>
          <a:chExt cx="0" cy="0"/>
        </a:xfrm>
      </p:grpSpPr>
      <p:sp>
        <p:nvSpPr>
          <p:cNvPr id="241" name="Google Shape;241;p4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42" name="Google Shape;242;p43"/>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43" name="Google Shape;243;p43"/>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p:txBody>
      </p:sp>
      <p:pic>
        <p:nvPicPr>
          <p:cNvPr id="244" name="Google Shape;244;p43"/>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4">
  <p:cSld name="Yellow Texture Quote">
    <p:bg>
      <p:bgPr>
        <a:blipFill>
          <a:blip r:embed="rId2">
            <a:alphaModFix/>
          </a:blip>
          <a:stretch>
            <a:fillRect/>
          </a:stretch>
        </a:blipFill>
      </p:bgPr>
    </p:bg>
    <p:spTree>
      <p:nvGrpSpPr>
        <p:cNvPr id="245" name="Shape 245"/>
        <p:cNvGrpSpPr/>
        <p:nvPr/>
      </p:nvGrpSpPr>
      <p:grpSpPr>
        <a:xfrm>
          <a:off x="0" y="0"/>
          <a:ext cx="0" cy="0"/>
          <a:chOff x="0" y="0"/>
          <a:chExt cx="0" cy="0"/>
        </a:xfrm>
      </p:grpSpPr>
      <p:sp>
        <p:nvSpPr>
          <p:cNvPr id="246" name="Google Shape;246;p4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47" name="Google Shape;247;p44"/>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48" name="Google Shape;248;p44"/>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p:txBody>
      </p:sp>
      <p:pic>
        <p:nvPicPr>
          <p:cNvPr id="249" name="Google Shape;249;p44"/>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5">
  <p:cSld name="Light Yellow Quote">
    <p:bg>
      <p:bgPr>
        <a:solidFill>
          <a:schemeClr val="accent4"/>
        </a:solidFill>
      </p:bgPr>
    </p:bg>
    <p:spTree>
      <p:nvGrpSpPr>
        <p:cNvPr id="250" name="Shape 250"/>
        <p:cNvGrpSpPr/>
        <p:nvPr/>
      </p:nvGrpSpPr>
      <p:grpSpPr>
        <a:xfrm>
          <a:off x="0" y="0"/>
          <a:ext cx="0" cy="0"/>
          <a:chOff x="0" y="0"/>
          <a:chExt cx="0" cy="0"/>
        </a:xfrm>
      </p:grpSpPr>
      <p:sp>
        <p:nvSpPr>
          <p:cNvPr id="251" name="Google Shape;251;p4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52" name="Google Shape;252;p45"/>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53" name="Google Shape;253;p45"/>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p:txBody>
      </p:sp>
      <p:pic>
        <p:nvPicPr>
          <p:cNvPr id="254" name="Google Shape;254;p45"/>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6">
  <p:cSld name="Gray Texture Quote">
    <p:bg>
      <p:bgPr>
        <a:blipFill>
          <a:blip r:embed="rId2">
            <a:alphaModFix/>
          </a:blip>
          <a:stretch>
            <a:fillRect/>
          </a:stretch>
        </a:blipFill>
      </p:bgPr>
    </p:bg>
    <p:spTree>
      <p:nvGrpSpPr>
        <p:cNvPr id="255" name="Shape 255"/>
        <p:cNvGrpSpPr/>
        <p:nvPr/>
      </p:nvGrpSpPr>
      <p:grpSpPr>
        <a:xfrm>
          <a:off x="0" y="0"/>
          <a:ext cx="0" cy="0"/>
          <a:chOff x="0" y="0"/>
          <a:chExt cx="0" cy="0"/>
        </a:xfrm>
      </p:grpSpPr>
      <p:sp>
        <p:nvSpPr>
          <p:cNvPr id="256" name="Google Shape;256;p4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57" name="Google Shape;257;p46"/>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58" name="Google Shape;258;p46"/>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p:txBody>
      </p:sp>
      <p:pic>
        <p:nvPicPr>
          <p:cNvPr id="259" name="Google Shape;259;p46"/>
          <p:cNvPicPr preferRelativeResize="0"/>
          <p:nvPr/>
        </p:nvPicPr>
        <p:blipFill rotWithShape="1">
          <a:blip r:embed="rId3">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Bubble 7">
  <p:cSld name="Light Gray Quote">
    <p:bg>
      <p:bgPr>
        <a:solidFill>
          <a:schemeClr val="accent3"/>
        </a:solidFill>
      </p:bgPr>
    </p:bg>
    <p:spTree>
      <p:nvGrpSpPr>
        <p:cNvPr id="260" name="Shape 260"/>
        <p:cNvGrpSpPr/>
        <p:nvPr/>
      </p:nvGrpSpPr>
      <p:grpSpPr>
        <a:xfrm>
          <a:off x="0" y="0"/>
          <a:ext cx="0" cy="0"/>
          <a:chOff x="0" y="0"/>
          <a:chExt cx="0" cy="0"/>
        </a:xfrm>
      </p:grpSpPr>
      <p:sp>
        <p:nvSpPr>
          <p:cNvPr id="261" name="Google Shape;261;p4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47"/>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263" name="Google Shape;263;p47"/>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p:txBody>
      </p:sp>
      <p:pic>
        <p:nvPicPr>
          <p:cNvPr id="264" name="Google Shape;264;p47"/>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SE Logo">
  <p:cSld name="DESE Logo">
    <p:bg>
      <p:bgPr>
        <a:solidFill>
          <a:schemeClr val="dk1"/>
        </a:solidFill>
      </p:bgPr>
    </p:bg>
    <p:spTree>
      <p:nvGrpSpPr>
        <p:cNvPr id="265" name="Shape 265"/>
        <p:cNvGrpSpPr/>
        <p:nvPr/>
      </p:nvGrpSpPr>
      <p:grpSpPr>
        <a:xfrm>
          <a:off x="0" y="0"/>
          <a:ext cx="0" cy="0"/>
          <a:chOff x="0" y="0"/>
          <a:chExt cx="0" cy="0"/>
        </a:xfrm>
      </p:grpSpPr>
      <p:pic>
        <p:nvPicPr>
          <p:cNvPr descr="White logo for the Division of Elementary &amp; Secondary Education" id="266" name="Google Shape;266;p48"/>
          <p:cNvPicPr preferRelativeResize="0"/>
          <p:nvPr/>
        </p:nvPicPr>
        <p:blipFill rotWithShape="1">
          <a:blip r:embed="rId2">
            <a:alphaModFix/>
          </a:blip>
          <a:srcRect b="0" l="0" r="0" t="0"/>
          <a:stretch/>
        </p:blipFill>
        <p:spPr>
          <a:xfrm>
            <a:off x="2557541" y="2065605"/>
            <a:ext cx="4028920" cy="1012291"/>
          </a:xfrm>
          <a:prstGeom prst="rect">
            <a:avLst/>
          </a:prstGeom>
          <a:noFill/>
          <a:ln>
            <a:noFill/>
          </a:ln>
        </p:spPr>
      </p:pic>
      <p:sp>
        <p:nvSpPr>
          <p:cNvPr id="267" name="Google Shape;267;p48"/>
          <p:cNvSpPr txBox="1"/>
          <p:nvPr>
            <p:ph idx="12" type="sldNum"/>
          </p:nvPr>
        </p:nvSpPr>
        <p:spPr>
          <a:xfrm>
            <a:off x="8472458" y="4655843"/>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E Logo">
  <p:cSld name="ADE Logo">
    <p:bg>
      <p:bgPr>
        <a:solidFill>
          <a:schemeClr val="dk1"/>
        </a:solidFill>
      </p:bgPr>
    </p:bg>
    <p:spTree>
      <p:nvGrpSpPr>
        <p:cNvPr id="268" name="Shape 268"/>
        <p:cNvGrpSpPr/>
        <p:nvPr/>
      </p:nvGrpSpPr>
      <p:grpSpPr>
        <a:xfrm>
          <a:off x="0" y="0"/>
          <a:ext cx="0" cy="0"/>
          <a:chOff x="0" y="0"/>
          <a:chExt cx="0" cy="0"/>
        </a:xfrm>
      </p:grpSpPr>
      <p:pic>
        <p:nvPicPr>
          <p:cNvPr id="269" name="Google Shape;269;p49"/>
          <p:cNvPicPr preferRelativeResize="0"/>
          <p:nvPr/>
        </p:nvPicPr>
        <p:blipFill rotWithShape="1">
          <a:blip r:embed="rId2">
            <a:alphaModFix/>
          </a:blip>
          <a:srcRect b="0" l="0" r="0" t="0"/>
          <a:stretch/>
        </p:blipFill>
        <p:spPr>
          <a:xfrm>
            <a:off x="4065855" y="2065605"/>
            <a:ext cx="1012290" cy="1012290"/>
          </a:xfrm>
          <a:prstGeom prst="rect">
            <a:avLst/>
          </a:prstGeom>
          <a:noFill/>
          <a:ln>
            <a:noFill/>
          </a:ln>
        </p:spPr>
      </p:pic>
      <p:sp>
        <p:nvSpPr>
          <p:cNvPr id="270" name="Google Shape;270;p49"/>
          <p:cNvSpPr txBox="1"/>
          <p:nvPr>
            <p:ph idx="12" type="sldNum"/>
          </p:nvPr>
        </p:nvSpPr>
        <p:spPr>
          <a:xfrm>
            <a:off x="8472458" y="4655843"/>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Only">
  <p:cSld name="Plain Title">
    <p:spTree>
      <p:nvGrpSpPr>
        <p:cNvPr id="271" name="Shape 271"/>
        <p:cNvGrpSpPr/>
        <p:nvPr/>
      </p:nvGrpSpPr>
      <p:grpSpPr>
        <a:xfrm>
          <a:off x="0" y="0"/>
          <a:ext cx="0" cy="0"/>
          <a:chOff x="0" y="0"/>
          <a:chExt cx="0" cy="0"/>
        </a:xfrm>
      </p:grpSpPr>
      <p:sp>
        <p:nvSpPr>
          <p:cNvPr id="272" name="Google Shape;272;p50"/>
          <p:cNvSpPr txBox="1"/>
          <p:nvPr>
            <p:ph type="title"/>
          </p:nvPr>
        </p:nvSpPr>
        <p:spPr>
          <a:xfrm>
            <a:off x="0" y="137160"/>
            <a:ext cx="9144000" cy="548700"/>
          </a:xfrm>
          <a:prstGeom prst="rect">
            <a:avLst/>
          </a:prstGeom>
          <a:noFill/>
          <a:ln>
            <a:noFill/>
          </a:ln>
        </p:spPr>
        <p:txBody>
          <a:bodyPr anchorCtr="0" anchor="t" bIns="68575" lIns="137150" spcFirstLastPara="1" rIns="137150" wrap="square" tIns="68575">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Caption">
  <p:cSld name="Large Image, Caption">
    <p:spTree>
      <p:nvGrpSpPr>
        <p:cNvPr id="273" name="Shape 273"/>
        <p:cNvGrpSpPr/>
        <p:nvPr/>
      </p:nvGrpSpPr>
      <p:grpSpPr>
        <a:xfrm>
          <a:off x="0" y="0"/>
          <a:ext cx="0" cy="0"/>
          <a:chOff x="0" y="0"/>
          <a:chExt cx="0" cy="0"/>
        </a:xfrm>
      </p:grpSpPr>
      <p:sp>
        <p:nvSpPr>
          <p:cNvPr id="274" name="Google Shape;274;p51"/>
          <p:cNvSpPr txBox="1"/>
          <p:nvPr>
            <p:ph idx="1" type="body"/>
          </p:nvPr>
        </p:nvSpPr>
        <p:spPr>
          <a:xfrm>
            <a:off x="228600" y="4343400"/>
            <a:ext cx="5998800" cy="800100"/>
          </a:xfrm>
          <a:prstGeom prst="rect">
            <a:avLst/>
          </a:prstGeom>
          <a:noFill/>
          <a:ln>
            <a:noFill/>
          </a:ln>
        </p:spPr>
        <p:txBody>
          <a:bodyPr anchorCtr="0" anchor="ctr" bIns="137150" lIns="137150" spcFirstLastPara="1" rIns="137150" wrap="square" tIns="137150">
            <a:noAutofit/>
          </a:bodyPr>
          <a:lstStyle>
            <a:lvl1pPr indent="-228600" lvl="0" marL="457200" algn="l">
              <a:lnSpc>
                <a:spcPct val="100000"/>
              </a:lnSpc>
              <a:spcBef>
                <a:spcPts val="0"/>
              </a:spcBef>
              <a:spcAft>
                <a:spcPts val="0"/>
              </a:spcAft>
              <a:buSzPts val="16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5" name="Google Shape;275;p5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76" name="Google Shape;276;p51"/>
          <p:cNvSpPr/>
          <p:nvPr>
            <p:ph idx="2" type="pic"/>
          </p:nvPr>
        </p:nvSpPr>
        <p:spPr>
          <a:xfrm>
            <a:off x="228600" y="228600"/>
            <a:ext cx="8686800" cy="4114800"/>
          </a:xfrm>
          <a:prstGeom prst="rect">
            <a:avLst/>
          </a:prstGeom>
          <a:noFill/>
          <a:ln>
            <a:noFill/>
          </a:ln>
          <a:effectLst>
            <a:outerShdw blurRad="42863" rotWithShape="0" algn="bl" dir="5400000" dist="14288">
              <a:srgbClr val="000000">
                <a:alpha val="50199"/>
              </a:srgbClr>
            </a:outerShdw>
          </a:effectLst>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Images, Captions">
  <p:cSld name="Two Image, Captions">
    <p:spTree>
      <p:nvGrpSpPr>
        <p:cNvPr id="277" name="Shape 277"/>
        <p:cNvGrpSpPr/>
        <p:nvPr/>
      </p:nvGrpSpPr>
      <p:grpSpPr>
        <a:xfrm>
          <a:off x="0" y="0"/>
          <a:ext cx="0" cy="0"/>
          <a:chOff x="0" y="0"/>
          <a:chExt cx="0" cy="0"/>
        </a:xfrm>
      </p:grpSpPr>
      <p:sp>
        <p:nvSpPr>
          <p:cNvPr id="278" name="Google Shape;278;p52"/>
          <p:cNvSpPr txBox="1"/>
          <p:nvPr>
            <p:ph idx="1" type="body"/>
          </p:nvPr>
        </p:nvSpPr>
        <p:spPr>
          <a:xfrm>
            <a:off x="228600" y="4343400"/>
            <a:ext cx="4233600" cy="800100"/>
          </a:xfrm>
          <a:prstGeom prst="rect">
            <a:avLst/>
          </a:prstGeom>
          <a:noFill/>
          <a:ln>
            <a:noFill/>
          </a:ln>
        </p:spPr>
        <p:txBody>
          <a:bodyPr anchorCtr="0" anchor="ctr" bIns="137150" lIns="137150" spcFirstLastPara="1" rIns="137150" wrap="square" tIns="137150">
            <a:noAutofit/>
          </a:bodyPr>
          <a:lstStyle>
            <a:lvl1pPr indent="-228600" lvl="0" marL="457200" algn="l">
              <a:lnSpc>
                <a:spcPct val="100000"/>
              </a:lnSpc>
              <a:spcBef>
                <a:spcPts val="0"/>
              </a:spcBef>
              <a:spcAft>
                <a:spcPts val="0"/>
              </a:spcAft>
              <a:buSzPts val="16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9" name="Google Shape;279;p5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80" name="Google Shape;280;p52"/>
          <p:cNvSpPr/>
          <p:nvPr>
            <p:ph idx="2" type="pic"/>
          </p:nvPr>
        </p:nvSpPr>
        <p:spPr>
          <a:xfrm>
            <a:off x="228600" y="228600"/>
            <a:ext cx="4231500" cy="4114800"/>
          </a:xfrm>
          <a:prstGeom prst="rect">
            <a:avLst/>
          </a:prstGeom>
          <a:noFill/>
          <a:ln>
            <a:noFill/>
          </a:ln>
          <a:effectLst>
            <a:outerShdw blurRad="42863" rotWithShape="0" algn="bl" dir="5400000" dist="14288">
              <a:srgbClr val="000000">
                <a:alpha val="50199"/>
              </a:srgbClr>
            </a:outerShdw>
          </a:effectLst>
        </p:spPr>
      </p:sp>
      <p:sp>
        <p:nvSpPr>
          <p:cNvPr id="281" name="Google Shape;281;p52"/>
          <p:cNvSpPr/>
          <p:nvPr>
            <p:ph idx="3" type="pic"/>
          </p:nvPr>
        </p:nvSpPr>
        <p:spPr>
          <a:xfrm>
            <a:off x="4686300" y="228600"/>
            <a:ext cx="4233600" cy="4114800"/>
          </a:xfrm>
          <a:prstGeom prst="rect">
            <a:avLst/>
          </a:prstGeom>
          <a:noFill/>
          <a:ln>
            <a:noFill/>
          </a:ln>
          <a:effectLst>
            <a:outerShdw blurRad="42863" rotWithShape="0" algn="bl" dir="5400000" dist="14288">
              <a:srgbClr val="000000">
                <a:alpha val="50199"/>
              </a:srgbClr>
            </a:outerShdw>
          </a:effectLst>
        </p:spPr>
      </p:sp>
      <p:sp>
        <p:nvSpPr>
          <p:cNvPr id="282" name="Google Shape;282;p52"/>
          <p:cNvSpPr txBox="1"/>
          <p:nvPr>
            <p:ph idx="4" type="body"/>
          </p:nvPr>
        </p:nvSpPr>
        <p:spPr>
          <a:xfrm>
            <a:off x="4686300" y="4343400"/>
            <a:ext cx="4233600" cy="800100"/>
          </a:xfrm>
          <a:prstGeom prst="rect">
            <a:avLst/>
          </a:prstGeom>
          <a:noFill/>
          <a:ln>
            <a:noFill/>
          </a:ln>
        </p:spPr>
        <p:txBody>
          <a:bodyPr anchorCtr="0" anchor="ctr" bIns="137150" lIns="137150" spcFirstLastPara="1" rIns="137150" wrap="square" tIns="137150">
            <a:noAutofit/>
          </a:bodyPr>
          <a:lstStyle>
            <a:lvl1pPr indent="-330200" lvl="0" marL="457200" algn="l">
              <a:lnSpc>
                <a:spcPct val="100000"/>
              </a:lnSpc>
              <a:spcBef>
                <a:spcPts val="0"/>
              </a:spcBef>
              <a:spcAft>
                <a:spcPts val="0"/>
              </a:spcAft>
              <a:buSzPts val="1600"/>
              <a:buChar char="●"/>
              <a:defRPr/>
            </a:lvl1pPr>
            <a:lvl2pPr indent="-311150" lvl="1" marL="914400" algn="l">
              <a:lnSpc>
                <a:spcPct val="100000"/>
              </a:lnSpc>
              <a:spcBef>
                <a:spcPts val="0"/>
              </a:spcBef>
              <a:spcAft>
                <a:spcPts val="0"/>
              </a:spcAft>
              <a:buSzPts val="1300"/>
              <a:buChar char="○"/>
              <a:defRPr/>
            </a:lvl2pPr>
            <a:lvl3pPr indent="-311150" lvl="2" marL="1371600" algn="l">
              <a:lnSpc>
                <a:spcPct val="100000"/>
              </a:lnSpc>
              <a:spcBef>
                <a:spcPts val="0"/>
              </a:spcBef>
              <a:spcAft>
                <a:spcPts val="0"/>
              </a:spcAft>
              <a:buSzPts val="1300"/>
              <a:buChar char="■"/>
              <a:defRPr/>
            </a:lvl3pPr>
            <a:lvl4pPr indent="-311150" lvl="3" marL="1828800" algn="l">
              <a:lnSpc>
                <a:spcPct val="100000"/>
              </a:lnSpc>
              <a:spcBef>
                <a:spcPts val="0"/>
              </a:spcBef>
              <a:spcAft>
                <a:spcPts val="0"/>
              </a:spcAft>
              <a:buSzPts val="1300"/>
              <a:buChar char="●"/>
              <a:defRPr/>
            </a:lvl4pPr>
            <a:lvl5pPr indent="-311150" lvl="4" marL="2286000" algn="l">
              <a:lnSpc>
                <a:spcPct val="100000"/>
              </a:lnSpc>
              <a:spcBef>
                <a:spcPts val="0"/>
              </a:spcBef>
              <a:spcAft>
                <a:spcPts val="0"/>
              </a:spcAft>
              <a:buSzPts val="1300"/>
              <a:buChar char="○"/>
              <a:defRPr/>
            </a:lvl5pPr>
            <a:lvl6pPr indent="-311150" lvl="5" marL="2743200" algn="l">
              <a:lnSpc>
                <a:spcPct val="100000"/>
              </a:lnSpc>
              <a:spcBef>
                <a:spcPts val="0"/>
              </a:spcBef>
              <a:spcAft>
                <a:spcPts val="0"/>
              </a:spcAft>
              <a:buSzPts val="1300"/>
              <a:buChar char="■"/>
              <a:defRPr/>
            </a:lvl6pPr>
            <a:lvl7pPr indent="-311150" lvl="6" marL="3200400" algn="l">
              <a:lnSpc>
                <a:spcPct val="100000"/>
              </a:lnSpc>
              <a:spcBef>
                <a:spcPts val="0"/>
              </a:spcBef>
              <a:spcAft>
                <a:spcPts val="0"/>
              </a:spcAft>
              <a:buSzPts val="1300"/>
              <a:buChar char="●"/>
              <a:defRPr/>
            </a:lvl7pPr>
            <a:lvl8pPr indent="-311150" lvl="7" marL="3657600" algn="l">
              <a:lnSpc>
                <a:spcPct val="100000"/>
              </a:lnSpc>
              <a:spcBef>
                <a:spcPts val="0"/>
              </a:spcBef>
              <a:spcAft>
                <a:spcPts val="0"/>
              </a:spcAft>
              <a:buSzPts val="1300"/>
              <a:buChar char="○"/>
              <a:defRPr/>
            </a:lvl8pPr>
            <a:lvl9pPr indent="-311150" lvl="8" marL="4114800" algn="l">
              <a:lnSpc>
                <a:spcPct val="100000"/>
              </a:lnSpc>
              <a:spcBef>
                <a:spcPts val="0"/>
              </a:spcBef>
              <a:spcAft>
                <a:spcPts val="0"/>
              </a:spcAft>
              <a:buSzPts val="13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BLANK_1">
    <p:spTree>
      <p:nvGrpSpPr>
        <p:cNvPr id="283" name="Shape 283"/>
        <p:cNvGrpSpPr/>
        <p:nvPr/>
      </p:nvGrpSpPr>
      <p:grpSpPr>
        <a:xfrm>
          <a:off x="0" y="0"/>
          <a:ext cx="0" cy="0"/>
          <a:chOff x="0" y="0"/>
          <a:chExt cx="0" cy="0"/>
        </a:xfrm>
      </p:grpSpPr>
      <p:sp>
        <p:nvSpPr>
          <p:cNvPr id="284" name="Google Shape;284;p5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85" name="Google Shape;285;p53"/>
          <p:cNvSpPr/>
          <p:nvPr>
            <p:ph idx="2" type="pic"/>
          </p:nvPr>
        </p:nvSpPr>
        <p:spPr>
          <a:xfrm>
            <a:off x="114300" y="115450"/>
            <a:ext cx="8915400" cy="4914900"/>
          </a:xfrm>
          <a:prstGeom prst="rect">
            <a:avLst/>
          </a:prstGeom>
          <a:noFill/>
          <a:ln>
            <a:noFill/>
          </a:ln>
          <a:effectLst>
            <a:outerShdw blurRad="42863" rotWithShape="0" algn="bl" dir="5400000" dist="14288">
              <a:srgbClr val="000000">
                <a:alpha val="50199"/>
              </a:srgbClr>
            </a:outerShdw>
          </a:effectLst>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Plain Blank">
    <p:spTree>
      <p:nvGrpSpPr>
        <p:cNvPr id="286" name="Shape 286"/>
        <p:cNvGrpSpPr/>
        <p:nvPr/>
      </p:nvGrpSpPr>
      <p:grpSpPr>
        <a:xfrm>
          <a:off x="0" y="0"/>
          <a:ext cx="0" cy="0"/>
          <a:chOff x="0" y="0"/>
          <a:chExt cx="0" cy="0"/>
        </a:xfrm>
      </p:grpSpPr>
      <p:sp>
        <p:nvSpPr>
          <p:cNvPr id="287" name="Google Shape;287;p5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p:cSld name="Main Title, Subtitle, Body">
    <p:bg>
      <p:bgPr>
        <a:blipFill>
          <a:blip r:embed="rId2">
            <a:alphaModFix/>
          </a:blip>
          <a:stretch>
            <a:fillRect/>
          </a:stretch>
        </a:blipFill>
      </p:bgPr>
    </p:bg>
    <p:spTree>
      <p:nvGrpSpPr>
        <p:cNvPr id="288" name="Shape 288"/>
        <p:cNvGrpSpPr/>
        <p:nvPr/>
      </p:nvGrpSpPr>
      <p:grpSpPr>
        <a:xfrm>
          <a:off x="0" y="0"/>
          <a:ext cx="0" cy="0"/>
          <a:chOff x="0" y="0"/>
          <a:chExt cx="0" cy="0"/>
        </a:xfrm>
      </p:grpSpPr>
      <p:sp>
        <p:nvSpPr>
          <p:cNvPr id="289" name="Google Shape;289;p55"/>
          <p:cNvSpPr txBox="1"/>
          <p:nvPr>
            <p:ph idx="1" type="body"/>
          </p:nvPr>
        </p:nvSpPr>
        <p:spPr>
          <a:xfrm>
            <a:off x="311700" y="1219200"/>
            <a:ext cx="8527500" cy="38100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sp>
        <p:nvSpPr>
          <p:cNvPr id="290" name="Google Shape;290;p5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291" name="Google Shape;291;p55"/>
          <p:cNvSpPr/>
          <p:nvPr/>
        </p:nvSpPr>
        <p:spPr>
          <a:xfrm>
            <a:off x="0" y="137220"/>
            <a:ext cx="9144000" cy="5484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92" name="Google Shape;292;p55"/>
          <p:cNvSpPr/>
          <p:nvPr/>
        </p:nvSpPr>
        <p:spPr>
          <a:xfrm>
            <a:off x="0" y="758297"/>
            <a:ext cx="9144000" cy="366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pic>
        <p:nvPicPr>
          <p:cNvPr id="293" name="Google Shape;293;p55"/>
          <p:cNvPicPr preferRelativeResize="0"/>
          <p:nvPr/>
        </p:nvPicPr>
        <p:blipFill rotWithShape="1">
          <a:blip r:embed="rId3">
            <a:alphaModFix/>
          </a:blip>
          <a:srcRect b="0" l="0" r="0" t="0"/>
          <a:stretch/>
        </p:blipFill>
        <p:spPr>
          <a:xfrm>
            <a:off x="8100035" y="303124"/>
            <a:ext cx="921123" cy="727467"/>
          </a:xfrm>
          <a:prstGeom prst="rect">
            <a:avLst/>
          </a:prstGeom>
          <a:noFill/>
          <a:ln>
            <a:noFill/>
          </a:ln>
        </p:spPr>
      </p:pic>
      <p:sp>
        <p:nvSpPr>
          <p:cNvPr id="294" name="Google Shape;294;p55"/>
          <p:cNvSpPr txBox="1"/>
          <p:nvPr>
            <p:ph idx="2" type="subTitle"/>
          </p:nvPr>
        </p:nvSpPr>
        <p:spPr>
          <a:xfrm>
            <a:off x="0" y="754800"/>
            <a:ext cx="8832300" cy="366000"/>
          </a:xfrm>
          <a:prstGeom prst="rect">
            <a:avLst/>
          </a:prstGeom>
          <a:noFill/>
          <a:ln>
            <a:noFill/>
          </a:ln>
        </p:spPr>
        <p:txBody>
          <a:bodyPr anchorCtr="0" anchor="ctr" bIns="137150" lIns="137150" spcFirstLastPara="1" rIns="137150" wrap="square" tIns="13715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sp>
        <p:nvSpPr>
          <p:cNvPr id="295" name="Google Shape;295;p55"/>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Green Section Heading">
    <p:bg>
      <p:bgPr>
        <a:solidFill>
          <a:schemeClr val="lt1"/>
        </a:solidFill>
      </p:bgPr>
    </p:bg>
    <p:spTree>
      <p:nvGrpSpPr>
        <p:cNvPr id="296" name="Shape 296"/>
        <p:cNvGrpSpPr/>
        <p:nvPr/>
      </p:nvGrpSpPr>
      <p:grpSpPr>
        <a:xfrm>
          <a:off x="0" y="0"/>
          <a:ext cx="0" cy="0"/>
          <a:chOff x="0" y="0"/>
          <a:chExt cx="0" cy="0"/>
        </a:xfrm>
      </p:grpSpPr>
      <p:sp>
        <p:nvSpPr>
          <p:cNvPr id="297" name="Google Shape;297;p56"/>
          <p:cNvSpPr txBox="1"/>
          <p:nvPr>
            <p:ph type="title"/>
          </p:nvPr>
        </p:nvSpPr>
        <p:spPr>
          <a:xfrm>
            <a:off x="0" y="1657350"/>
            <a:ext cx="9144000" cy="1828800"/>
          </a:xfrm>
          <a:prstGeom prst="rect">
            <a:avLst/>
          </a:prstGeom>
          <a:noFill/>
          <a:ln>
            <a:noFill/>
          </a:ln>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3800"/>
              <a:buNone/>
              <a:defRPr b="1" sz="5000">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p:txBody>
      </p:sp>
      <p:sp>
        <p:nvSpPr>
          <p:cNvPr id="298" name="Google Shape;298;p5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299" name="Google Shape;299;p56"/>
          <p:cNvPicPr preferRelativeResize="0"/>
          <p:nvPr/>
        </p:nvPicPr>
        <p:blipFill rotWithShape="1">
          <a:blip r:embed="rId2">
            <a:alphaModFix/>
          </a:blip>
          <a:srcRect b="0" l="0" r="0" t="0"/>
          <a:stretch/>
        </p:blipFill>
        <p:spPr>
          <a:xfrm>
            <a:off x="4116956" y="4337939"/>
            <a:ext cx="910089" cy="718752"/>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2 1">
  <p:cSld name="Green Title, Body">
    <p:spTree>
      <p:nvGrpSpPr>
        <p:cNvPr id="300" name="Shape 300"/>
        <p:cNvGrpSpPr/>
        <p:nvPr/>
      </p:nvGrpSpPr>
      <p:grpSpPr>
        <a:xfrm>
          <a:off x="0" y="0"/>
          <a:ext cx="0" cy="0"/>
          <a:chOff x="0" y="0"/>
          <a:chExt cx="0" cy="0"/>
        </a:xfrm>
      </p:grpSpPr>
      <p:sp>
        <p:nvSpPr>
          <p:cNvPr id="301" name="Google Shape;301;p5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02" name="Google Shape;302;p57"/>
          <p:cNvSpPr/>
          <p:nvPr/>
        </p:nvSpPr>
        <p:spPr>
          <a:xfrm>
            <a:off x="0" y="137220"/>
            <a:ext cx="9144000" cy="548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303" name="Google Shape;303;p57"/>
          <p:cNvSpPr txBox="1"/>
          <p:nvPr>
            <p:ph type="title"/>
          </p:nvPr>
        </p:nvSpPr>
        <p:spPr>
          <a:xfrm>
            <a:off x="0" y="137160"/>
            <a:ext cx="8839200" cy="5487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SzPts val="2800"/>
              <a:buNone/>
              <a:defRPr>
                <a:solidFill>
                  <a:schemeClr val="accent6"/>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4" name="Google Shape;304;p57"/>
          <p:cNvSpPr txBox="1"/>
          <p:nvPr>
            <p:ph idx="1" type="body"/>
          </p:nvPr>
        </p:nvSpPr>
        <p:spPr>
          <a:xfrm>
            <a:off x="311700" y="822960"/>
            <a:ext cx="8527500" cy="4206300"/>
          </a:xfrm>
          <a:prstGeom prst="rect">
            <a:avLst/>
          </a:prstGeom>
          <a:noFill/>
          <a:ln>
            <a:noFill/>
          </a:ln>
        </p:spPr>
        <p:txBody>
          <a:bodyPr anchorCtr="0" anchor="t" bIns="137150" lIns="137150" spcFirstLastPara="1" rIns="137150" wrap="square" tIns="137150">
            <a:noAutofit/>
          </a:bodyPr>
          <a:lstStyle>
            <a:lvl1pPr indent="-317500" lvl="0" marL="457200" algn="l">
              <a:lnSpc>
                <a:spcPct val="100000"/>
              </a:lnSpc>
              <a:spcBef>
                <a:spcPts val="0"/>
              </a:spcBef>
              <a:spcAft>
                <a:spcPts val="0"/>
              </a:spcAft>
              <a:buSzPts val="1400"/>
              <a:buFont typeface="Calibri"/>
              <a:buChar char="●"/>
              <a:defRPr sz="1900">
                <a:latin typeface="Calibri"/>
                <a:ea typeface="Calibri"/>
                <a:cs typeface="Calibri"/>
                <a:sym typeface="Calibri"/>
              </a:defRPr>
            </a:lvl1pPr>
            <a:lvl2pPr indent="-298450" lvl="1" marL="914400" algn="l">
              <a:lnSpc>
                <a:spcPct val="100000"/>
              </a:lnSpc>
              <a:spcBef>
                <a:spcPts val="0"/>
              </a:spcBef>
              <a:spcAft>
                <a:spcPts val="0"/>
              </a:spcAft>
              <a:buSzPts val="1100"/>
              <a:buFont typeface="Calibri"/>
              <a:buChar char="○"/>
              <a:defRPr sz="1500">
                <a:latin typeface="Calibri"/>
                <a:ea typeface="Calibri"/>
                <a:cs typeface="Calibri"/>
                <a:sym typeface="Calibri"/>
              </a:defRPr>
            </a:lvl2pPr>
            <a:lvl3pPr indent="-298450" lvl="2" marL="1371600" algn="l">
              <a:lnSpc>
                <a:spcPct val="100000"/>
              </a:lnSpc>
              <a:spcBef>
                <a:spcPts val="0"/>
              </a:spcBef>
              <a:spcAft>
                <a:spcPts val="0"/>
              </a:spcAft>
              <a:buSzPts val="1100"/>
              <a:buFont typeface="Calibri"/>
              <a:buChar char="■"/>
              <a:defRPr sz="1500">
                <a:latin typeface="Calibri"/>
                <a:ea typeface="Calibri"/>
                <a:cs typeface="Calibri"/>
                <a:sym typeface="Calibri"/>
              </a:defRPr>
            </a:lvl3pPr>
            <a:lvl4pPr indent="-298450" lvl="3" marL="1828800" algn="l">
              <a:lnSpc>
                <a:spcPct val="100000"/>
              </a:lnSpc>
              <a:spcBef>
                <a:spcPts val="0"/>
              </a:spcBef>
              <a:spcAft>
                <a:spcPts val="0"/>
              </a:spcAft>
              <a:buSzPts val="1100"/>
              <a:buFont typeface="Calibri"/>
              <a:buChar char="●"/>
              <a:defRPr sz="1500">
                <a:latin typeface="Calibri"/>
                <a:ea typeface="Calibri"/>
                <a:cs typeface="Calibri"/>
                <a:sym typeface="Calibri"/>
              </a:defRPr>
            </a:lvl4pPr>
            <a:lvl5pPr indent="-298450" lvl="4" marL="2286000" algn="l">
              <a:lnSpc>
                <a:spcPct val="100000"/>
              </a:lnSpc>
              <a:spcBef>
                <a:spcPts val="0"/>
              </a:spcBef>
              <a:spcAft>
                <a:spcPts val="0"/>
              </a:spcAft>
              <a:buSzPts val="1100"/>
              <a:buFont typeface="Calibri"/>
              <a:buChar char="○"/>
              <a:defRPr sz="1500">
                <a:latin typeface="Calibri"/>
                <a:ea typeface="Calibri"/>
                <a:cs typeface="Calibri"/>
                <a:sym typeface="Calibri"/>
              </a:defRPr>
            </a:lvl5pPr>
            <a:lvl6pPr indent="-298450" lvl="5" marL="2743200" algn="l">
              <a:lnSpc>
                <a:spcPct val="100000"/>
              </a:lnSpc>
              <a:spcBef>
                <a:spcPts val="0"/>
              </a:spcBef>
              <a:spcAft>
                <a:spcPts val="0"/>
              </a:spcAft>
              <a:buSzPts val="1100"/>
              <a:buFont typeface="Calibri"/>
              <a:buChar char="■"/>
              <a:defRPr sz="1500">
                <a:latin typeface="Calibri"/>
                <a:ea typeface="Calibri"/>
                <a:cs typeface="Calibri"/>
                <a:sym typeface="Calibri"/>
              </a:defRPr>
            </a:lvl6pPr>
            <a:lvl7pPr indent="-298450" lvl="6" marL="3200400" algn="l">
              <a:lnSpc>
                <a:spcPct val="100000"/>
              </a:lnSpc>
              <a:spcBef>
                <a:spcPts val="0"/>
              </a:spcBef>
              <a:spcAft>
                <a:spcPts val="0"/>
              </a:spcAft>
              <a:buSzPts val="1100"/>
              <a:buFont typeface="Calibri"/>
              <a:buChar char="●"/>
              <a:defRPr sz="1500">
                <a:latin typeface="Calibri"/>
                <a:ea typeface="Calibri"/>
                <a:cs typeface="Calibri"/>
                <a:sym typeface="Calibri"/>
              </a:defRPr>
            </a:lvl7pPr>
            <a:lvl8pPr indent="-298450" lvl="7" marL="3657600" algn="l">
              <a:lnSpc>
                <a:spcPct val="100000"/>
              </a:lnSpc>
              <a:spcBef>
                <a:spcPts val="0"/>
              </a:spcBef>
              <a:spcAft>
                <a:spcPts val="0"/>
              </a:spcAft>
              <a:buSzPts val="1100"/>
              <a:buFont typeface="Calibri"/>
              <a:buChar char="○"/>
              <a:defRPr sz="1500">
                <a:latin typeface="Calibri"/>
                <a:ea typeface="Calibri"/>
                <a:cs typeface="Calibri"/>
                <a:sym typeface="Calibri"/>
              </a:defRPr>
            </a:lvl8pPr>
            <a:lvl9pPr indent="-298450" lvl="8" marL="411480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p:txBody>
      </p:sp>
      <p:pic>
        <p:nvPicPr>
          <p:cNvPr id="305" name="Google Shape;305;p57"/>
          <p:cNvPicPr preferRelativeResize="0"/>
          <p:nvPr/>
        </p:nvPicPr>
        <p:blipFill rotWithShape="1">
          <a:blip r:embed="rId2">
            <a:alphaModFix/>
          </a:blip>
          <a:srcRect b="0" l="0" r="0" t="0"/>
          <a:stretch/>
        </p:blipFill>
        <p:spPr>
          <a:xfrm>
            <a:off x="8100035" y="47777"/>
            <a:ext cx="921123" cy="727467"/>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Blue Quote">
    <p:bg>
      <p:bgPr>
        <a:solidFill>
          <a:schemeClr val="dk1"/>
        </a:solidFill>
      </p:bgPr>
    </p:bg>
    <p:spTree>
      <p:nvGrpSpPr>
        <p:cNvPr id="306" name="Shape 306"/>
        <p:cNvGrpSpPr/>
        <p:nvPr/>
      </p:nvGrpSpPr>
      <p:grpSpPr>
        <a:xfrm>
          <a:off x="0" y="0"/>
          <a:ext cx="0" cy="0"/>
          <a:chOff x="0" y="0"/>
          <a:chExt cx="0" cy="0"/>
        </a:xfrm>
      </p:grpSpPr>
      <p:sp>
        <p:nvSpPr>
          <p:cNvPr id="307" name="Google Shape;307;p5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08" name="Google Shape;308;p58"/>
          <p:cNvSpPr/>
          <p:nvPr/>
        </p:nvSpPr>
        <p:spPr>
          <a:xfrm>
            <a:off x="1828800" y="426725"/>
            <a:ext cx="5486400" cy="3657600"/>
          </a:xfrm>
          <a:prstGeom prst="wedgeRoundRectCallout">
            <a:avLst>
              <a:gd fmla="val -21342" name="adj1"/>
              <a:gd fmla="val 70813" name="adj2"/>
              <a:gd fmla="val 0" name="adj3"/>
            </a:avLst>
          </a:prstGeom>
          <a:solidFill>
            <a:schemeClr val="accent5"/>
          </a:solidFill>
          <a:ln>
            <a:noFill/>
          </a:ln>
          <a:effectLst>
            <a:outerShdw blurRad="42863" rotWithShape="0" algn="bl" dir="5400000" dist="14288">
              <a:srgbClr val="000000">
                <a:alpha val="5019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Calibri"/>
              <a:ea typeface="Calibri"/>
              <a:cs typeface="Calibri"/>
              <a:sym typeface="Calibri"/>
            </a:endParaRPr>
          </a:p>
        </p:txBody>
      </p:sp>
      <p:sp>
        <p:nvSpPr>
          <p:cNvPr id="309" name="Google Shape;309;p58"/>
          <p:cNvSpPr txBox="1"/>
          <p:nvPr>
            <p:ph idx="1" type="subTitle"/>
          </p:nvPr>
        </p:nvSpPr>
        <p:spPr>
          <a:xfrm>
            <a:off x="2116825" y="732675"/>
            <a:ext cx="4875000" cy="31260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p:txBody>
      </p:sp>
      <p:pic>
        <p:nvPicPr>
          <p:cNvPr id="310" name="Google Shape;310;p58"/>
          <p:cNvPicPr preferRelativeResize="0"/>
          <p:nvPr/>
        </p:nvPicPr>
        <p:blipFill rotWithShape="1">
          <a:blip r:embed="rId2">
            <a:alphaModFix/>
          </a:blip>
          <a:srcRect b="0" l="0" r="0" t="0"/>
          <a:stretch/>
        </p:blipFill>
        <p:spPr>
          <a:xfrm>
            <a:off x="8502150" y="114091"/>
            <a:ext cx="548700" cy="433342"/>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Body 1">
  <p:cSld name="TITLE_AND_BODY_2">
    <p:bg>
      <p:bgPr>
        <a:blipFill>
          <a:blip r:embed="rId2">
            <a:alphaModFix/>
          </a:blip>
          <a:stretch>
            <a:fillRect/>
          </a:stretch>
        </a:blipFill>
      </p:bgPr>
    </p:bg>
    <p:spTree>
      <p:nvGrpSpPr>
        <p:cNvPr id="311" name="Shape 311"/>
        <p:cNvGrpSpPr/>
        <p:nvPr/>
      </p:nvGrpSpPr>
      <p:grpSpPr>
        <a:xfrm>
          <a:off x="0" y="0"/>
          <a:ext cx="0" cy="0"/>
          <a:chOff x="0" y="0"/>
          <a:chExt cx="0" cy="0"/>
        </a:xfrm>
      </p:grpSpPr>
      <p:sp>
        <p:nvSpPr>
          <p:cNvPr id="312" name="Google Shape;312;p5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1pPr>
            <a:lvl2pPr indent="0" lvl="1"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2pPr>
            <a:lvl3pPr indent="0" lvl="2"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3pPr>
            <a:lvl4pPr indent="0" lvl="3"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4pPr>
            <a:lvl5pPr indent="0" lvl="4"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5pPr>
            <a:lvl6pPr indent="0" lvl="5"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6pPr>
            <a:lvl7pPr indent="0" lvl="6"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7pPr>
            <a:lvl8pPr indent="0" lvl="7"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8pPr>
            <a:lvl9pPr indent="0" lvl="8" marL="0" algn="l">
              <a:lnSpc>
                <a:spcPct val="100000"/>
              </a:lnSpc>
              <a:spcBef>
                <a:spcPts val="0"/>
              </a:spcBef>
              <a:spcAft>
                <a:spcPts val="0"/>
              </a:spcAft>
              <a:buSzPts val="1400"/>
              <a:buNone/>
              <a:defRPr b="0" i="0" sz="1400" u="none" cap="none" strike="noStrike">
                <a:solidFill>
                  <a:schemeClr val="accent5"/>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313" name="Google Shape;313;p59"/>
          <p:cNvSpPr txBox="1"/>
          <p:nvPr>
            <p:ph type="title"/>
          </p:nvPr>
        </p:nvSpPr>
        <p:spPr>
          <a:xfrm>
            <a:off x="402300" y="1866150"/>
            <a:ext cx="8229600" cy="685800"/>
          </a:xfrm>
          <a:prstGeom prst="rect">
            <a:avLst/>
          </a:prstGeom>
          <a:noFill/>
          <a:ln>
            <a:noFill/>
          </a:ln>
        </p:spPr>
        <p:txBody>
          <a:bodyPr anchorCtr="0" anchor="ctr" bIns="68575" lIns="137150" spcFirstLastPara="1" rIns="137150" wrap="square" tIns="68575">
            <a:noAutofit/>
          </a:bodyPr>
          <a:lstStyle>
            <a:lvl1pPr lvl="0" algn="ctr">
              <a:lnSpc>
                <a:spcPct val="100000"/>
              </a:lnSpc>
              <a:spcBef>
                <a:spcPts val="0"/>
              </a:spcBef>
              <a:spcAft>
                <a:spcPts val="0"/>
              </a:spcAft>
              <a:buClr>
                <a:schemeClr val="dk2"/>
              </a:buClr>
              <a:buSzPts val="2500"/>
              <a:buNone/>
              <a:defRPr b="1" sz="3500">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p:txBody>
      </p:sp>
      <p:sp>
        <p:nvSpPr>
          <p:cNvPr id="314" name="Google Shape;314;p59"/>
          <p:cNvSpPr txBox="1"/>
          <p:nvPr>
            <p:ph idx="1" type="subTitle"/>
          </p:nvPr>
        </p:nvSpPr>
        <p:spPr>
          <a:xfrm>
            <a:off x="402300" y="2551950"/>
            <a:ext cx="8229600" cy="457200"/>
          </a:xfrm>
          <a:prstGeom prst="rect">
            <a:avLst/>
          </a:prstGeom>
          <a:noFill/>
          <a:ln>
            <a:noFill/>
          </a:ln>
        </p:spPr>
        <p:txBody>
          <a:bodyPr anchorCtr="0" anchor="ctr" bIns="137150" lIns="137150" spcFirstLastPara="1" rIns="137150" wrap="square" tIns="13715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p:txBody>
      </p:sp>
      <p:pic>
        <p:nvPicPr>
          <p:cNvPr id="315" name="Google Shape;315;p59"/>
          <p:cNvPicPr preferRelativeResize="0"/>
          <p:nvPr/>
        </p:nvPicPr>
        <p:blipFill rotWithShape="1">
          <a:blip r:embed="rId3">
            <a:alphaModFix/>
          </a:blip>
          <a:srcRect b="0" l="0" r="0" t="0"/>
          <a:stretch/>
        </p:blipFill>
        <p:spPr>
          <a:xfrm>
            <a:off x="3997138" y="4154238"/>
            <a:ext cx="1149724" cy="90800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theme" Target="../theme/theme2.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43.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39.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45.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47.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comments" Target="../comments/comment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55.png"/><Relationship Id="rId4" Type="http://schemas.openxmlformats.org/officeDocument/2006/relationships/image" Target="../media/image60.png"/><Relationship Id="rId5"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58.png"/><Relationship Id="rId5"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18.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67.png"/><Relationship Id="rId4" Type="http://schemas.openxmlformats.org/officeDocument/2006/relationships/image" Target="../media/image59.png"/><Relationship Id="rId5" Type="http://schemas.openxmlformats.org/officeDocument/2006/relationships/image" Target="../media/image64.png"/><Relationship Id="rId6" Type="http://schemas.openxmlformats.org/officeDocument/2006/relationships/image" Target="../media/image66.png"/><Relationship Id="rId7"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70.png"/><Relationship Id="rId6" Type="http://schemas.openxmlformats.org/officeDocument/2006/relationships/image" Target="../media/image65.png"/><Relationship Id="rId7" Type="http://schemas.openxmlformats.org/officeDocument/2006/relationships/image" Target="../media/image69.png"/><Relationship Id="rId8"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1.xml"/><Relationship Id="rId3" Type="http://schemas.openxmlformats.org/officeDocument/2006/relationships/hyperlink" Target="https://www.nationsreportcard.gov/ndecore/landing" TargetMode="External"/><Relationship Id="rId4" Type="http://schemas.openxmlformats.org/officeDocument/2006/relationships/hyperlink" Target="https://www.nationsreportcard.gov/itemmaps/?subj=MAT&amp;grade=4&amp;year=2024" TargetMode="External"/><Relationship Id="rId5" Type="http://schemas.openxmlformats.org/officeDocument/2006/relationships/hyperlink" Target="https://www.nationsreportcard.gov/nqt/" TargetMode="External"/><Relationship Id="rId6" Type="http://schemas.openxmlformats.org/officeDocument/2006/relationships/hyperlink" Target="https://docs.google.com/document/d/1Wo2u8VVK-gRsPzNPjQdcIVJx7VO3Zc8xlWcG0JrH0yw/edit?tab=t.0"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comments" Target="../comments/commen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hyperlink" Target="mailto:holly.morado@adearkansas.gov" TargetMode="External"/><Relationship Id="rId4" Type="http://schemas.openxmlformats.org/officeDocument/2006/relationships/hyperlink" Target="mailto:kisa.morman@ade.arkansas.gov" TargetMode="External"/><Relationship Id="rId5" Type="http://schemas.openxmlformats.org/officeDocument/2006/relationships/hyperlink" Target="mailto:amber.pirnique@ade.arkansas.gov" TargetMode="External"/><Relationship Id="rId6"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23.jpg"/><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60"/>
          <p:cNvSpPr txBox="1"/>
          <p:nvPr>
            <p:ph type="title"/>
          </p:nvPr>
        </p:nvSpPr>
        <p:spPr>
          <a:xfrm>
            <a:off x="402300" y="891000"/>
            <a:ext cx="8229600" cy="1660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Clr>
                <a:srgbClr val="555555"/>
              </a:buClr>
              <a:buSzPts val="3300"/>
              <a:buFont typeface="Arial"/>
              <a:buNone/>
            </a:pPr>
            <a:r>
              <a:rPr lang="en" sz="4400">
                <a:solidFill>
                  <a:schemeClr val="dk1"/>
                </a:solidFill>
                <a:latin typeface="Barlow Semi Condensed"/>
                <a:ea typeface="Barlow Semi Condensed"/>
                <a:cs typeface="Barlow Semi Condensed"/>
                <a:sym typeface="Barlow Semi Condensed"/>
              </a:rPr>
              <a:t>Bridging State and National Expectations: </a:t>
            </a:r>
            <a:endParaRPr sz="4400">
              <a:solidFill>
                <a:schemeClr val="dk1"/>
              </a:solidFill>
              <a:latin typeface="Barlow Semi Condensed"/>
              <a:ea typeface="Barlow Semi Condensed"/>
              <a:cs typeface="Barlow Semi Condensed"/>
              <a:sym typeface="Barlow Semi Condensed"/>
            </a:endParaRPr>
          </a:p>
        </p:txBody>
      </p:sp>
      <p:sp>
        <p:nvSpPr>
          <p:cNvPr id="321" name="Google Shape;321;p60"/>
          <p:cNvSpPr txBox="1"/>
          <p:nvPr>
            <p:ph idx="1" type="subTitle"/>
          </p:nvPr>
        </p:nvSpPr>
        <p:spPr>
          <a:xfrm>
            <a:off x="402300" y="2551950"/>
            <a:ext cx="8229600" cy="11031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Clr>
                <a:schemeClr val="dk1"/>
              </a:buClr>
              <a:buSzPts val="1100"/>
              <a:buFont typeface="Arial"/>
              <a:buNone/>
            </a:pPr>
            <a:r>
              <a:rPr lang="en" sz="2200">
                <a:solidFill>
                  <a:schemeClr val="dk1"/>
                </a:solidFill>
                <a:latin typeface="Barlow Semi Condensed"/>
                <a:ea typeface="Barlow Semi Condensed"/>
                <a:cs typeface="Barlow Semi Condensed"/>
                <a:sym typeface="Barlow Semi Condensed"/>
              </a:rPr>
              <a:t>Arkansas's AI Alignment Study with NAEP</a:t>
            </a:r>
            <a:endParaRPr sz="2200">
              <a:latin typeface="Barlow Semi Condensed"/>
              <a:ea typeface="Barlow Semi Condensed"/>
              <a:cs typeface="Barlow Semi Condensed"/>
              <a:sym typeface="Barlow Semi Condense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9"/>
          <p:cNvSpPr txBox="1"/>
          <p:nvPr>
            <p:ph type="title"/>
          </p:nvPr>
        </p:nvSpPr>
        <p:spPr>
          <a:xfrm>
            <a:off x="0" y="137160"/>
            <a:ext cx="88392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Inputs </a:t>
            </a:r>
            <a:endParaRPr sz="3000"/>
          </a:p>
        </p:txBody>
      </p:sp>
      <p:graphicFrame>
        <p:nvGraphicFramePr>
          <p:cNvPr id="388" name="Google Shape;388;p69"/>
          <p:cNvGraphicFramePr/>
          <p:nvPr/>
        </p:nvGraphicFramePr>
        <p:xfrm>
          <a:off x="375950" y="932350"/>
          <a:ext cx="3000000" cy="3000000"/>
        </p:xfrm>
        <a:graphic>
          <a:graphicData uri="http://schemas.openxmlformats.org/drawingml/2006/table">
            <a:tbl>
              <a:tblPr>
                <a:noFill/>
                <a:tableStyleId>{1E420CF4-CD33-4BF6-B665-BF5F63B08B94}</a:tableStyleId>
              </a:tblPr>
              <a:tblGrid>
                <a:gridCol w="2882225"/>
                <a:gridCol w="3027675"/>
                <a:gridCol w="2736775"/>
              </a:tblGrid>
              <a:tr h="510850">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Standards</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Achievement Categories</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Level Descriptors </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r>
            </a:tbl>
          </a:graphicData>
        </a:graphic>
      </p:graphicFrame>
      <p:pic>
        <p:nvPicPr>
          <p:cNvPr id="389" name="Google Shape;389;p69"/>
          <p:cNvPicPr preferRelativeResize="0"/>
          <p:nvPr/>
        </p:nvPicPr>
        <p:blipFill>
          <a:blip r:embed="rId3">
            <a:alphaModFix/>
          </a:blip>
          <a:stretch>
            <a:fillRect/>
          </a:stretch>
        </p:blipFill>
        <p:spPr>
          <a:xfrm>
            <a:off x="3385720" y="1729100"/>
            <a:ext cx="2627096" cy="1389290"/>
          </a:xfrm>
          <a:prstGeom prst="rect">
            <a:avLst/>
          </a:prstGeom>
          <a:noFill/>
          <a:ln cap="flat" cmpd="sng" w="6450">
            <a:solidFill>
              <a:srgbClr val="123C60"/>
            </a:solidFill>
            <a:prstDash val="solid"/>
            <a:round/>
            <a:headEnd len="sm" w="sm" type="none"/>
            <a:tailEnd len="sm" w="sm" type="none"/>
          </a:ln>
        </p:spPr>
      </p:pic>
      <p:pic>
        <p:nvPicPr>
          <p:cNvPr id="390" name="Google Shape;390;p69"/>
          <p:cNvPicPr preferRelativeResize="0"/>
          <p:nvPr/>
        </p:nvPicPr>
        <p:blipFill>
          <a:blip r:embed="rId4">
            <a:alphaModFix/>
          </a:blip>
          <a:stretch>
            <a:fillRect/>
          </a:stretch>
        </p:blipFill>
        <p:spPr>
          <a:xfrm>
            <a:off x="3203062" y="3465209"/>
            <a:ext cx="2992450" cy="1097241"/>
          </a:xfrm>
          <a:prstGeom prst="rect">
            <a:avLst/>
          </a:prstGeom>
          <a:noFill/>
          <a:ln>
            <a:noFill/>
          </a:ln>
        </p:spPr>
      </p:pic>
      <p:pic>
        <p:nvPicPr>
          <p:cNvPr id="391" name="Google Shape;391;p69"/>
          <p:cNvPicPr preferRelativeResize="0"/>
          <p:nvPr/>
        </p:nvPicPr>
        <p:blipFill>
          <a:blip r:embed="rId5">
            <a:alphaModFix/>
          </a:blip>
          <a:stretch>
            <a:fillRect/>
          </a:stretch>
        </p:blipFill>
        <p:spPr>
          <a:xfrm>
            <a:off x="6277200" y="2194125"/>
            <a:ext cx="2745415" cy="1389300"/>
          </a:xfrm>
          <a:prstGeom prst="rect">
            <a:avLst/>
          </a:prstGeom>
          <a:noFill/>
          <a:ln cap="flat" cmpd="sng" w="9525">
            <a:solidFill>
              <a:srgbClr val="123C60"/>
            </a:solidFill>
            <a:prstDash val="solid"/>
            <a:round/>
            <a:headEnd len="sm" w="sm" type="none"/>
            <a:tailEnd len="sm" w="sm" type="none"/>
          </a:ln>
        </p:spPr>
      </p:pic>
      <p:pic>
        <p:nvPicPr>
          <p:cNvPr id="392" name="Google Shape;392;p69" title="Screenshot 2026-06-03 132849.png"/>
          <p:cNvPicPr preferRelativeResize="0"/>
          <p:nvPr/>
        </p:nvPicPr>
        <p:blipFill>
          <a:blip r:embed="rId6">
            <a:alphaModFix/>
          </a:blip>
          <a:stretch>
            <a:fillRect/>
          </a:stretch>
        </p:blipFill>
        <p:spPr>
          <a:xfrm>
            <a:off x="485104" y="1584850"/>
            <a:ext cx="1566948" cy="1832091"/>
          </a:xfrm>
          <a:prstGeom prst="rect">
            <a:avLst/>
          </a:prstGeom>
          <a:noFill/>
          <a:ln cap="flat" cmpd="sng" w="6550">
            <a:solidFill>
              <a:srgbClr val="123C60"/>
            </a:solidFill>
            <a:prstDash val="solid"/>
            <a:round/>
            <a:headEnd len="sm" w="sm" type="none"/>
            <a:tailEnd len="sm" w="sm" type="none"/>
          </a:ln>
        </p:spPr>
      </p:pic>
      <p:pic>
        <p:nvPicPr>
          <p:cNvPr id="393" name="Google Shape;393;p69" title="Screenshot 2026-06-30 095311.png"/>
          <p:cNvPicPr preferRelativeResize="0"/>
          <p:nvPr/>
        </p:nvPicPr>
        <p:blipFill>
          <a:blip r:embed="rId7">
            <a:alphaModFix/>
          </a:blip>
          <a:stretch>
            <a:fillRect/>
          </a:stretch>
        </p:blipFill>
        <p:spPr>
          <a:xfrm>
            <a:off x="132724" y="3644405"/>
            <a:ext cx="2271701" cy="1411374"/>
          </a:xfrm>
          <a:prstGeom prst="rect">
            <a:avLst/>
          </a:prstGeom>
          <a:noFill/>
          <a:ln cap="flat" cmpd="sng" w="6550">
            <a:solidFill>
              <a:srgbClr val="123C60"/>
            </a:solidFill>
            <a:prstDash val="solid"/>
            <a:round/>
            <a:headEnd len="sm" w="sm" type="none"/>
            <a:tailEnd len="sm" w="sm" type="none"/>
          </a:ln>
        </p:spPr>
      </p:pic>
      <p:pic>
        <p:nvPicPr>
          <p:cNvPr id="394" name="Google Shape;394;p69" title="Screenshot 2026-06-03 132552.png"/>
          <p:cNvPicPr preferRelativeResize="0"/>
          <p:nvPr/>
        </p:nvPicPr>
        <p:blipFill>
          <a:blip r:embed="rId8">
            <a:alphaModFix/>
          </a:blip>
          <a:stretch>
            <a:fillRect/>
          </a:stretch>
        </p:blipFill>
        <p:spPr>
          <a:xfrm>
            <a:off x="1523943" y="2967095"/>
            <a:ext cx="1488059" cy="1658905"/>
          </a:xfrm>
          <a:prstGeom prst="rect">
            <a:avLst/>
          </a:prstGeom>
          <a:noFill/>
          <a:ln cap="flat" cmpd="sng" w="6550">
            <a:solidFill>
              <a:schemeClr val="dk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70"/>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Systematic. Scalable. Defensible.</a:t>
            </a:r>
            <a:endParaRPr>
              <a:latin typeface="Barlow Semi Condensed"/>
              <a:ea typeface="Barlow Semi Condensed"/>
              <a:cs typeface="Barlow Semi Condensed"/>
              <a:sym typeface="Barlow Semi Condensed"/>
            </a:endParaRPr>
          </a:p>
        </p:txBody>
      </p:sp>
      <p:sp>
        <p:nvSpPr>
          <p:cNvPr id="400" name="Google Shape;400;p70"/>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How the Catalog Works? </a:t>
            </a:r>
            <a:endParaRPr b="1" sz="3000">
              <a:solidFill>
                <a:srgbClr val="B0CB3E"/>
              </a:solidFill>
              <a:latin typeface="Barlow Semi Condensed"/>
              <a:ea typeface="Barlow Semi Condensed"/>
              <a:cs typeface="Barlow Semi Condensed"/>
              <a:sym typeface="Barlow Semi Condensed"/>
            </a:endParaRPr>
          </a:p>
        </p:txBody>
      </p:sp>
      <p:pic>
        <p:nvPicPr>
          <p:cNvPr id="401" name="Google Shape;401;p70"/>
          <p:cNvPicPr preferRelativeResize="0"/>
          <p:nvPr/>
        </p:nvPicPr>
        <p:blipFill rotWithShape="1">
          <a:blip r:embed="rId3">
            <a:alphaModFix/>
          </a:blip>
          <a:srcRect b="10634" l="0" r="0" t="0"/>
          <a:stretch/>
        </p:blipFill>
        <p:spPr>
          <a:xfrm>
            <a:off x="1188537" y="1551776"/>
            <a:ext cx="6766925" cy="2650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71"/>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t/>
            </a:r>
            <a:endParaRPr/>
          </a:p>
        </p:txBody>
      </p:sp>
      <p:pic>
        <p:nvPicPr>
          <p:cNvPr id="407" name="Google Shape;407;p71"/>
          <p:cNvPicPr preferRelativeResize="0"/>
          <p:nvPr/>
        </p:nvPicPr>
        <p:blipFill rotWithShape="1">
          <a:blip r:embed="rId3">
            <a:alphaModFix/>
          </a:blip>
          <a:srcRect b="0" l="0" r="2344" t="0"/>
          <a:stretch/>
        </p:blipFill>
        <p:spPr>
          <a:xfrm>
            <a:off x="620145" y="211000"/>
            <a:ext cx="8024229" cy="4803566"/>
          </a:xfrm>
          <a:prstGeom prst="rect">
            <a:avLst/>
          </a:prstGeom>
          <a:noFill/>
          <a:ln>
            <a:noFill/>
          </a:ln>
        </p:spPr>
      </p:pic>
      <p:pic>
        <p:nvPicPr>
          <p:cNvPr id="408" name="Google Shape;408;p71"/>
          <p:cNvPicPr preferRelativeResize="0"/>
          <p:nvPr/>
        </p:nvPicPr>
        <p:blipFill>
          <a:blip r:embed="rId4">
            <a:alphaModFix/>
          </a:blip>
          <a:stretch>
            <a:fillRect/>
          </a:stretch>
        </p:blipFill>
        <p:spPr>
          <a:xfrm>
            <a:off x="713825" y="4229243"/>
            <a:ext cx="2586738" cy="70518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72"/>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rPr lang="en">
                <a:latin typeface="Barlow Semi Condensed"/>
                <a:ea typeface="Barlow Semi Condensed"/>
                <a:cs typeface="Barlow Semi Condensed"/>
                <a:sym typeface="Barlow Semi Condensed"/>
              </a:rPr>
              <a:t>Findings for Grades 4 and 8</a:t>
            </a:r>
            <a:endParaRPr>
              <a:latin typeface="Barlow Semi Condensed"/>
              <a:ea typeface="Barlow Semi Condensed"/>
              <a:cs typeface="Barlow Semi Condensed"/>
              <a:sym typeface="Barlow Semi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73"/>
          <p:cNvSpPr txBox="1"/>
          <p:nvPr/>
        </p:nvSpPr>
        <p:spPr>
          <a:xfrm>
            <a:off x="27000" y="1114298"/>
            <a:ext cx="8778300" cy="744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2200">
                <a:solidFill>
                  <a:schemeClr val="dk1"/>
                </a:solidFill>
                <a:latin typeface="Barlow Semi Condensed"/>
                <a:ea typeface="Barlow Semi Condensed"/>
                <a:cs typeface="Barlow Semi Condensed"/>
                <a:sym typeface="Barlow Semi Condensed"/>
              </a:rPr>
              <a:t>Math </a:t>
            </a:r>
            <a:r>
              <a:rPr b="1" lang="en" sz="2200">
                <a:solidFill>
                  <a:schemeClr val="dk1"/>
                </a:solidFill>
                <a:latin typeface="Barlow Semi Condensed"/>
                <a:ea typeface="Barlow Semi Condensed"/>
                <a:cs typeface="Barlow Semi Condensed"/>
                <a:sym typeface="Barlow Semi Condensed"/>
              </a:rPr>
              <a:t>Findings: </a:t>
            </a:r>
            <a:r>
              <a:rPr lang="en" sz="2200">
                <a:solidFill>
                  <a:srgbClr val="1C1C1C"/>
                </a:solidFill>
                <a:latin typeface="Barlow Semi Condensed"/>
                <a:ea typeface="Barlow Semi Condensed"/>
                <a:cs typeface="Barlow Semi Condensed"/>
                <a:sym typeface="Barlow Semi Condensed"/>
              </a:rPr>
              <a:t>Arkansas standards align with NAEP objectives for the proficient achievement level at </a:t>
            </a:r>
            <a:r>
              <a:rPr b="1" lang="en" sz="2200">
                <a:solidFill>
                  <a:srgbClr val="FF0000"/>
                </a:solidFill>
                <a:latin typeface="Barlow Semi Condensed"/>
                <a:ea typeface="Barlow Semi Condensed"/>
                <a:cs typeface="Barlow Semi Condensed"/>
                <a:sym typeface="Barlow Semi Condensed"/>
              </a:rPr>
              <a:t>99%</a:t>
            </a:r>
            <a:r>
              <a:rPr lang="en" sz="2200">
                <a:solidFill>
                  <a:srgbClr val="1C1C1C"/>
                </a:solidFill>
                <a:latin typeface="Barlow Semi Condensed"/>
                <a:ea typeface="Barlow Semi Condensed"/>
                <a:cs typeface="Barlow Semi Condensed"/>
                <a:sym typeface="Barlow Semi Condensed"/>
              </a:rPr>
              <a:t> for Grade 4 and </a:t>
            </a:r>
            <a:r>
              <a:rPr b="1" lang="en" sz="2200">
                <a:solidFill>
                  <a:srgbClr val="FF0000"/>
                </a:solidFill>
                <a:latin typeface="Barlow Semi Condensed"/>
                <a:ea typeface="Barlow Semi Condensed"/>
                <a:cs typeface="Barlow Semi Condensed"/>
                <a:sym typeface="Barlow Semi Condensed"/>
              </a:rPr>
              <a:t>98%</a:t>
            </a:r>
            <a:r>
              <a:rPr lang="en" sz="2200">
                <a:solidFill>
                  <a:srgbClr val="1C1C1C"/>
                </a:solidFill>
                <a:latin typeface="Barlow Semi Condensed"/>
                <a:ea typeface="Barlow Semi Condensed"/>
                <a:cs typeface="Barlow Semi Condensed"/>
                <a:sym typeface="Barlow Semi Condensed"/>
              </a:rPr>
              <a:t> for Grade 8.</a:t>
            </a:r>
            <a:r>
              <a:rPr lang="en" sz="2000">
                <a:solidFill>
                  <a:srgbClr val="1C1C1C"/>
                </a:solidFill>
                <a:latin typeface="Barlow Semi Condensed"/>
                <a:ea typeface="Barlow Semi Condensed"/>
                <a:cs typeface="Barlow Semi Condensed"/>
                <a:sym typeface="Barlow Semi Condensed"/>
              </a:rPr>
              <a:t> </a:t>
            </a:r>
            <a:endParaRPr sz="2000">
              <a:solidFill>
                <a:srgbClr val="1C1C1C"/>
              </a:solidFill>
              <a:latin typeface="Barlow Semi Condensed"/>
              <a:ea typeface="Barlow Semi Condensed"/>
              <a:cs typeface="Barlow Semi Condensed"/>
              <a:sym typeface="Barlow Semi Condensed"/>
            </a:endParaRPr>
          </a:p>
          <a:p>
            <a:pPr indent="0" lvl="0" marL="0" rtl="0" algn="l">
              <a:lnSpc>
                <a:spcPct val="115000"/>
              </a:lnSpc>
              <a:spcBef>
                <a:spcPts val="0"/>
              </a:spcBef>
              <a:spcAft>
                <a:spcPts val="0"/>
              </a:spcAft>
              <a:buNone/>
            </a:pPr>
            <a:r>
              <a:t/>
            </a:r>
            <a:endParaRPr sz="2000"/>
          </a:p>
          <a:p>
            <a:pPr indent="0" lvl="0" marL="0" rtl="0" algn="l">
              <a:spcBef>
                <a:spcPts val="0"/>
              </a:spcBef>
              <a:spcAft>
                <a:spcPts val="0"/>
              </a:spcAft>
              <a:buNone/>
            </a:pPr>
            <a:r>
              <a:t/>
            </a:r>
            <a:endParaRPr b="1" sz="1800">
              <a:solidFill>
                <a:schemeClr val="accent6"/>
              </a:solidFill>
              <a:latin typeface="Barlow Semi Condensed"/>
              <a:ea typeface="Barlow Semi Condensed"/>
              <a:cs typeface="Barlow Semi Condensed"/>
              <a:sym typeface="Barlow Semi Condensed"/>
            </a:endParaRPr>
          </a:p>
        </p:txBody>
      </p:sp>
      <p:grpSp>
        <p:nvGrpSpPr>
          <p:cNvPr id="419" name="Google Shape;419;p73"/>
          <p:cNvGrpSpPr/>
          <p:nvPr/>
        </p:nvGrpSpPr>
        <p:grpSpPr>
          <a:xfrm>
            <a:off x="1256950" y="1814749"/>
            <a:ext cx="3232875" cy="3222701"/>
            <a:chOff x="2135892" y="2412203"/>
            <a:chExt cx="4310500" cy="4296935"/>
          </a:xfrm>
        </p:grpSpPr>
        <p:pic>
          <p:nvPicPr>
            <p:cNvPr id="420" name="Google Shape;420;p73" title="Screenshot 2026-06-04 112159.png"/>
            <p:cNvPicPr preferRelativeResize="0"/>
            <p:nvPr/>
          </p:nvPicPr>
          <p:blipFill rotWithShape="1">
            <a:blip r:embed="rId3">
              <a:alphaModFix/>
            </a:blip>
            <a:srcRect b="0" l="0" r="6977" t="5865"/>
            <a:stretch/>
          </p:blipFill>
          <p:spPr>
            <a:xfrm>
              <a:off x="2135892" y="2470672"/>
              <a:ext cx="3960100" cy="4238467"/>
            </a:xfrm>
            <a:prstGeom prst="rect">
              <a:avLst/>
            </a:prstGeom>
            <a:noFill/>
            <a:ln>
              <a:noFill/>
            </a:ln>
          </p:spPr>
        </p:pic>
        <p:sp>
          <p:nvSpPr>
            <p:cNvPr id="421" name="Google Shape;421;p73"/>
            <p:cNvSpPr txBox="1"/>
            <p:nvPr/>
          </p:nvSpPr>
          <p:spPr>
            <a:xfrm>
              <a:off x="5564092" y="2412203"/>
              <a:ext cx="882300" cy="886800"/>
            </a:xfrm>
            <a:prstGeom prst="rect">
              <a:avLst/>
            </a:prstGeom>
            <a:solidFill>
              <a:srgbClr val="FEFEFF"/>
            </a:solid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2100">
                <a:solidFill>
                  <a:schemeClr val="accent6"/>
                </a:solidFill>
                <a:latin typeface="Calibri"/>
                <a:ea typeface="Calibri"/>
                <a:cs typeface="Calibri"/>
                <a:sym typeface="Calibri"/>
              </a:endParaRPr>
            </a:p>
          </p:txBody>
        </p:sp>
      </p:grpSp>
      <p:sp>
        <p:nvSpPr>
          <p:cNvPr id="422" name="Google Shape;422;p73"/>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Coverage Alignment Quality </a:t>
            </a:r>
            <a:endParaRPr>
              <a:latin typeface="Barlow Semi Condensed"/>
              <a:ea typeface="Barlow Semi Condensed"/>
              <a:cs typeface="Barlow Semi Condensed"/>
              <a:sym typeface="Barlow Semi Condensed"/>
            </a:endParaRPr>
          </a:p>
        </p:txBody>
      </p:sp>
      <p:sp>
        <p:nvSpPr>
          <p:cNvPr id="423" name="Google Shape;423;p73"/>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2900">
                <a:latin typeface="Barlow Semi Condensed"/>
                <a:ea typeface="Barlow Semi Condensed"/>
                <a:cs typeface="Barlow Semi Condensed"/>
                <a:sym typeface="Barlow Semi Condensed"/>
              </a:rPr>
              <a:t>How do Arkansas standards align with NAEP objectives? </a:t>
            </a:r>
            <a:endParaRPr b="1" sz="2900">
              <a:latin typeface="Barlow Semi Condensed"/>
              <a:ea typeface="Barlow Semi Condensed"/>
              <a:cs typeface="Barlow Semi Condensed"/>
              <a:sym typeface="Barlow Semi Condensed"/>
            </a:endParaRPr>
          </a:p>
        </p:txBody>
      </p:sp>
      <p:sp>
        <p:nvSpPr>
          <p:cNvPr id="424" name="Google Shape;424;p73"/>
          <p:cNvSpPr/>
          <p:nvPr/>
        </p:nvSpPr>
        <p:spPr>
          <a:xfrm rot="-5400000">
            <a:off x="-172200" y="3166742"/>
            <a:ext cx="1950354"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25" name="Google Shape;425;p73"/>
          <p:cNvSpPr/>
          <p:nvPr/>
        </p:nvSpPr>
        <p:spPr>
          <a:xfrm rot="-5400000">
            <a:off x="4215439" y="3103097"/>
            <a:ext cx="1952575"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sp>
        <p:nvSpPr>
          <p:cNvPr id="426" name="Google Shape;426;p73"/>
          <p:cNvSpPr/>
          <p:nvPr/>
        </p:nvSpPr>
        <p:spPr>
          <a:xfrm>
            <a:off x="1395819" y="2757094"/>
            <a:ext cx="2752200" cy="9825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pic>
        <p:nvPicPr>
          <p:cNvPr id="427" name="Google Shape;427;p73" title="Screenshot 2026-06-04 114505.png"/>
          <p:cNvPicPr preferRelativeResize="0"/>
          <p:nvPr/>
        </p:nvPicPr>
        <p:blipFill rotWithShape="1">
          <a:blip r:embed="rId4">
            <a:alphaModFix/>
          </a:blip>
          <a:srcRect b="5053" l="0" r="0" t="11565"/>
          <a:stretch/>
        </p:blipFill>
        <p:spPr>
          <a:xfrm>
            <a:off x="5464750" y="1858600"/>
            <a:ext cx="3159225" cy="3284900"/>
          </a:xfrm>
          <a:prstGeom prst="rect">
            <a:avLst/>
          </a:prstGeom>
          <a:noFill/>
          <a:ln>
            <a:noFill/>
          </a:ln>
        </p:spPr>
      </p:pic>
      <p:sp>
        <p:nvSpPr>
          <p:cNvPr id="428" name="Google Shape;428;p73"/>
          <p:cNvSpPr/>
          <p:nvPr/>
        </p:nvSpPr>
        <p:spPr>
          <a:xfrm>
            <a:off x="5634806" y="2879147"/>
            <a:ext cx="2819100" cy="9396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74"/>
          <p:cNvSpPr txBox="1"/>
          <p:nvPr/>
        </p:nvSpPr>
        <p:spPr>
          <a:xfrm>
            <a:off x="27000" y="1114298"/>
            <a:ext cx="8778300" cy="744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2200">
                <a:solidFill>
                  <a:schemeClr val="dk1"/>
                </a:solidFill>
                <a:latin typeface="Barlow Semi Condensed"/>
                <a:ea typeface="Barlow Semi Condensed"/>
                <a:cs typeface="Barlow Semi Condensed"/>
                <a:sym typeface="Barlow Semi Condensed"/>
              </a:rPr>
              <a:t>ELA</a:t>
            </a:r>
            <a:r>
              <a:rPr b="1" lang="en" sz="2200">
                <a:solidFill>
                  <a:schemeClr val="dk1"/>
                </a:solidFill>
                <a:latin typeface="Barlow Semi Condensed"/>
                <a:ea typeface="Barlow Semi Condensed"/>
                <a:cs typeface="Barlow Semi Condensed"/>
                <a:sym typeface="Barlow Semi Condensed"/>
              </a:rPr>
              <a:t> Findings: </a:t>
            </a:r>
            <a:r>
              <a:rPr lang="en" sz="2200">
                <a:solidFill>
                  <a:srgbClr val="1C1C1C"/>
                </a:solidFill>
                <a:latin typeface="Barlow Semi Condensed"/>
                <a:ea typeface="Barlow Semi Condensed"/>
                <a:cs typeface="Barlow Semi Condensed"/>
                <a:sym typeface="Barlow Semi Condensed"/>
              </a:rPr>
              <a:t>Arkansas standards align with NAEP objectives for the proficient achievement level at </a:t>
            </a:r>
            <a:r>
              <a:rPr b="1" lang="en" sz="2200">
                <a:solidFill>
                  <a:srgbClr val="FF0000"/>
                </a:solidFill>
                <a:latin typeface="Barlow Semi Condensed"/>
                <a:ea typeface="Barlow Semi Condensed"/>
                <a:cs typeface="Barlow Semi Condensed"/>
                <a:sym typeface="Barlow Semi Condensed"/>
              </a:rPr>
              <a:t>100</a:t>
            </a:r>
            <a:r>
              <a:rPr b="1" lang="en" sz="2200">
                <a:solidFill>
                  <a:srgbClr val="FF0000"/>
                </a:solidFill>
                <a:latin typeface="Barlow Semi Condensed"/>
                <a:ea typeface="Barlow Semi Condensed"/>
                <a:cs typeface="Barlow Semi Condensed"/>
                <a:sym typeface="Barlow Semi Condensed"/>
              </a:rPr>
              <a:t>%</a:t>
            </a:r>
            <a:r>
              <a:rPr lang="en" sz="2200">
                <a:solidFill>
                  <a:srgbClr val="1C1C1C"/>
                </a:solidFill>
                <a:latin typeface="Barlow Semi Condensed"/>
                <a:ea typeface="Barlow Semi Condensed"/>
                <a:cs typeface="Barlow Semi Condensed"/>
                <a:sym typeface="Barlow Semi Condensed"/>
              </a:rPr>
              <a:t> for both Grades 4 and 8.</a:t>
            </a:r>
            <a:r>
              <a:rPr lang="en" sz="2000">
                <a:solidFill>
                  <a:srgbClr val="1C1C1C"/>
                </a:solidFill>
                <a:latin typeface="Barlow Semi Condensed"/>
                <a:ea typeface="Barlow Semi Condensed"/>
                <a:cs typeface="Barlow Semi Condensed"/>
                <a:sym typeface="Barlow Semi Condensed"/>
              </a:rPr>
              <a:t> </a:t>
            </a:r>
            <a:endParaRPr sz="2000">
              <a:solidFill>
                <a:srgbClr val="1C1C1C"/>
              </a:solidFill>
              <a:latin typeface="Barlow Semi Condensed"/>
              <a:ea typeface="Barlow Semi Condensed"/>
              <a:cs typeface="Barlow Semi Condensed"/>
              <a:sym typeface="Barlow Semi Condensed"/>
            </a:endParaRPr>
          </a:p>
          <a:p>
            <a:pPr indent="0" lvl="0" marL="0" rtl="0" algn="l">
              <a:lnSpc>
                <a:spcPct val="115000"/>
              </a:lnSpc>
              <a:spcBef>
                <a:spcPts val="0"/>
              </a:spcBef>
              <a:spcAft>
                <a:spcPts val="0"/>
              </a:spcAft>
              <a:buNone/>
            </a:pPr>
            <a:r>
              <a:t/>
            </a:r>
            <a:endParaRPr sz="2000"/>
          </a:p>
          <a:p>
            <a:pPr indent="0" lvl="0" marL="0" rtl="0" algn="l">
              <a:spcBef>
                <a:spcPts val="0"/>
              </a:spcBef>
              <a:spcAft>
                <a:spcPts val="0"/>
              </a:spcAft>
              <a:buNone/>
            </a:pPr>
            <a:r>
              <a:t/>
            </a:r>
            <a:endParaRPr b="1" sz="1800">
              <a:solidFill>
                <a:schemeClr val="accent6"/>
              </a:solidFill>
              <a:latin typeface="Barlow Semi Condensed"/>
              <a:ea typeface="Barlow Semi Condensed"/>
              <a:cs typeface="Barlow Semi Condensed"/>
              <a:sym typeface="Barlow Semi Condensed"/>
            </a:endParaRPr>
          </a:p>
        </p:txBody>
      </p:sp>
      <p:sp>
        <p:nvSpPr>
          <p:cNvPr id="434" name="Google Shape;434;p74"/>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Coverage Alignment Quality </a:t>
            </a:r>
            <a:endParaRPr>
              <a:latin typeface="Barlow Semi Condensed"/>
              <a:ea typeface="Barlow Semi Condensed"/>
              <a:cs typeface="Barlow Semi Condensed"/>
              <a:sym typeface="Barlow Semi Condensed"/>
            </a:endParaRPr>
          </a:p>
        </p:txBody>
      </p:sp>
      <p:sp>
        <p:nvSpPr>
          <p:cNvPr id="435" name="Google Shape;435;p74"/>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2900">
                <a:latin typeface="Barlow Semi Condensed"/>
                <a:ea typeface="Barlow Semi Condensed"/>
                <a:cs typeface="Barlow Semi Condensed"/>
                <a:sym typeface="Barlow Semi Condensed"/>
              </a:rPr>
              <a:t>How do Arkansas standards align with NAEP objectives? </a:t>
            </a:r>
            <a:endParaRPr b="1" sz="2900">
              <a:latin typeface="Barlow Semi Condensed"/>
              <a:ea typeface="Barlow Semi Condensed"/>
              <a:cs typeface="Barlow Semi Condensed"/>
              <a:sym typeface="Barlow Semi Condensed"/>
            </a:endParaRPr>
          </a:p>
        </p:txBody>
      </p:sp>
      <p:sp>
        <p:nvSpPr>
          <p:cNvPr id="436" name="Google Shape;436;p74"/>
          <p:cNvSpPr/>
          <p:nvPr/>
        </p:nvSpPr>
        <p:spPr>
          <a:xfrm rot="-5400000">
            <a:off x="-172200" y="3348335"/>
            <a:ext cx="1950354"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37" name="Google Shape;437;p74"/>
          <p:cNvSpPr/>
          <p:nvPr/>
        </p:nvSpPr>
        <p:spPr>
          <a:xfrm rot="-5400000">
            <a:off x="4215439" y="3284690"/>
            <a:ext cx="1952575"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pic>
        <p:nvPicPr>
          <p:cNvPr id="438" name="Google Shape;438;p74"/>
          <p:cNvPicPr preferRelativeResize="0"/>
          <p:nvPr/>
        </p:nvPicPr>
        <p:blipFill rotWithShape="1">
          <a:blip r:embed="rId3">
            <a:alphaModFix/>
          </a:blip>
          <a:srcRect b="0" l="0" r="70590" t="11995"/>
          <a:stretch/>
        </p:blipFill>
        <p:spPr>
          <a:xfrm>
            <a:off x="1081900" y="1866693"/>
            <a:ext cx="3083897" cy="3200400"/>
          </a:xfrm>
          <a:prstGeom prst="rect">
            <a:avLst/>
          </a:prstGeom>
          <a:noFill/>
          <a:ln>
            <a:noFill/>
          </a:ln>
        </p:spPr>
      </p:pic>
      <p:sp>
        <p:nvSpPr>
          <p:cNvPr id="439" name="Google Shape;439;p74"/>
          <p:cNvSpPr/>
          <p:nvPr/>
        </p:nvSpPr>
        <p:spPr>
          <a:xfrm>
            <a:off x="1247740" y="2838217"/>
            <a:ext cx="2752200" cy="9825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pic>
        <p:nvPicPr>
          <p:cNvPr id="440" name="Google Shape;440;p74"/>
          <p:cNvPicPr preferRelativeResize="0"/>
          <p:nvPr/>
        </p:nvPicPr>
        <p:blipFill rotWithShape="1">
          <a:blip r:embed="rId4">
            <a:alphaModFix/>
          </a:blip>
          <a:srcRect b="0" l="0" r="71019" t="11910"/>
          <a:stretch/>
        </p:blipFill>
        <p:spPr>
          <a:xfrm>
            <a:off x="5847506" y="1866693"/>
            <a:ext cx="3035731" cy="3200400"/>
          </a:xfrm>
          <a:prstGeom prst="rect">
            <a:avLst/>
          </a:prstGeom>
          <a:noFill/>
          <a:ln>
            <a:noFill/>
          </a:ln>
        </p:spPr>
      </p:pic>
      <p:sp>
        <p:nvSpPr>
          <p:cNvPr id="441" name="Google Shape;441;p74"/>
          <p:cNvSpPr/>
          <p:nvPr/>
        </p:nvSpPr>
        <p:spPr>
          <a:xfrm>
            <a:off x="6013206" y="2859665"/>
            <a:ext cx="2819100" cy="9396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75"/>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Covering Time </a:t>
            </a:r>
            <a:endParaRPr>
              <a:latin typeface="Barlow Semi Condensed"/>
              <a:ea typeface="Barlow Semi Condensed"/>
              <a:cs typeface="Barlow Semi Condensed"/>
              <a:sym typeface="Barlow Semi Condensed"/>
            </a:endParaRPr>
          </a:p>
        </p:txBody>
      </p:sp>
      <p:sp>
        <p:nvSpPr>
          <p:cNvPr id="447" name="Google Shape;447;p75"/>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3000">
                <a:latin typeface="Barlow Semi Condensed"/>
                <a:ea typeface="Barlow Semi Condensed"/>
                <a:cs typeface="Barlow Semi Condensed"/>
                <a:sym typeface="Barlow Semi Condensed"/>
              </a:rPr>
              <a:t>Will Arkansas grade-level content be covered on time?</a:t>
            </a:r>
            <a:endParaRPr b="1" sz="3000">
              <a:latin typeface="Barlow Semi Condensed"/>
              <a:ea typeface="Barlow Semi Condensed"/>
              <a:cs typeface="Barlow Semi Condensed"/>
              <a:sym typeface="Barlow Semi Condensed"/>
            </a:endParaRPr>
          </a:p>
        </p:txBody>
      </p:sp>
      <p:sp>
        <p:nvSpPr>
          <p:cNvPr id="448" name="Google Shape;448;p75"/>
          <p:cNvSpPr txBox="1"/>
          <p:nvPr/>
        </p:nvSpPr>
        <p:spPr>
          <a:xfrm>
            <a:off x="27000" y="1114298"/>
            <a:ext cx="8778300" cy="715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2000">
                <a:solidFill>
                  <a:schemeClr val="dk1"/>
                </a:solidFill>
                <a:latin typeface="Barlow Semi Condensed"/>
                <a:ea typeface="Barlow Semi Condensed"/>
                <a:cs typeface="Barlow Semi Condensed"/>
                <a:sym typeface="Barlow Semi Condensed"/>
              </a:rPr>
              <a:t>Math </a:t>
            </a:r>
            <a:r>
              <a:rPr b="1" lang="en" sz="2000">
                <a:solidFill>
                  <a:schemeClr val="dk1"/>
                </a:solidFill>
                <a:latin typeface="Barlow Semi Condensed"/>
                <a:ea typeface="Barlow Semi Condensed"/>
                <a:cs typeface="Barlow Semi Condensed"/>
                <a:sym typeface="Barlow Semi Condensed"/>
              </a:rPr>
              <a:t>Findings:</a:t>
            </a:r>
            <a:r>
              <a:rPr b="1" lang="en" sz="2000">
                <a:solidFill>
                  <a:schemeClr val="accent6"/>
                </a:solidFill>
                <a:latin typeface="Barlow Semi Condensed"/>
                <a:ea typeface="Barlow Semi Condensed"/>
                <a:cs typeface="Barlow Semi Condensed"/>
                <a:sym typeface="Barlow Semi Condensed"/>
              </a:rPr>
              <a:t> </a:t>
            </a:r>
            <a:r>
              <a:rPr b="1" lang="en" sz="2000">
                <a:solidFill>
                  <a:srgbClr val="FF0000"/>
                </a:solidFill>
                <a:highlight>
                  <a:srgbClr val="FFFFFF"/>
                </a:highlight>
                <a:latin typeface="Barlow Semi Condensed"/>
                <a:ea typeface="Barlow Semi Condensed"/>
                <a:cs typeface="Barlow Semi Condensed"/>
                <a:sym typeface="Barlow Semi Condensed"/>
              </a:rPr>
              <a:t>94%</a:t>
            </a:r>
            <a:r>
              <a:rPr lang="en" sz="2000">
                <a:solidFill>
                  <a:srgbClr val="1C1C1C"/>
                </a:solidFill>
                <a:highlight>
                  <a:srgbClr val="FFFFFF"/>
                </a:highlight>
                <a:latin typeface="Barlow Semi Condensed"/>
                <a:ea typeface="Barlow Semi Condensed"/>
                <a:cs typeface="Barlow Semi Condensed"/>
                <a:sym typeface="Barlow Semi Condensed"/>
              </a:rPr>
              <a:t> of Grade 4 and </a:t>
            </a:r>
            <a:r>
              <a:rPr b="1" lang="en" sz="2000">
                <a:solidFill>
                  <a:srgbClr val="FF0000"/>
                </a:solidFill>
                <a:highlight>
                  <a:srgbClr val="FFFFFF"/>
                </a:highlight>
                <a:latin typeface="Barlow Semi Condensed"/>
                <a:ea typeface="Barlow Semi Condensed"/>
                <a:cs typeface="Barlow Semi Condensed"/>
                <a:sym typeface="Barlow Semi Condensed"/>
              </a:rPr>
              <a:t>98%</a:t>
            </a:r>
            <a:r>
              <a:rPr lang="en" sz="2000">
                <a:solidFill>
                  <a:srgbClr val="1C1C1C"/>
                </a:solidFill>
                <a:highlight>
                  <a:srgbClr val="FFFFFF"/>
                </a:highlight>
                <a:latin typeface="Barlow Semi Condensed"/>
                <a:ea typeface="Barlow Semi Condensed"/>
                <a:cs typeface="Barlow Semi Condensed"/>
                <a:sym typeface="Barlow Semi Condensed"/>
              </a:rPr>
              <a:t> of Grade 8 Arkansas standards are taught prior or during the grade level in which the NAEP assessment is administered.</a:t>
            </a:r>
            <a:r>
              <a:rPr lang="en" sz="2000">
                <a:latin typeface="Barlow Semi Condensed"/>
                <a:ea typeface="Barlow Semi Condensed"/>
                <a:cs typeface="Barlow Semi Condensed"/>
                <a:sym typeface="Barlow Semi Condensed"/>
              </a:rPr>
              <a:t> </a:t>
            </a:r>
            <a:endParaRPr sz="2000" strike="sngStrike">
              <a:solidFill>
                <a:srgbClr val="1C1C1C"/>
              </a:solidFill>
              <a:latin typeface="Barlow Semi Condensed"/>
              <a:ea typeface="Barlow Semi Condensed"/>
              <a:cs typeface="Barlow Semi Condensed"/>
              <a:sym typeface="Barlow Semi Condensed"/>
            </a:endParaRPr>
          </a:p>
          <a:p>
            <a:pPr indent="0" lvl="0" marL="0" rtl="0" algn="l">
              <a:lnSpc>
                <a:spcPct val="115000"/>
              </a:lnSpc>
              <a:spcBef>
                <a:spcPts val="0"/>
              </a:spcBef>
              <a:spcAft>
                <a:spcPts val="0"/>
              </a:spcAft>
              <a:buNone/>
            </a:pPr>
            <a:r>
              <a:t/>
            </a:r>
            <a:endParaRPr sz="800"/>
          </a:p>
          <a:p>
            <a:pPr indent="0" lvl="0" marL="0" rtl="0" algn="l">
              <a:spcBef>
                <a:spcPts val="0"/>
              </a:spcBef>
              <a:spcAft>
                <a:spcPts val="0"/>
              </a:spcAft>
              <a:buNone/>
            </a:pPr>
            <a:r>
              <a:t/>
            </a:r>
            <a:endParaRPr b="1" sz="1800">
              <a:solidFill>
                <a:schemeClr val="accent6"/>
              </a:solidFill>
              <a:latin typeface="Barlow Semi Condensed"/>
              <a:ea typeface="Barlow Semi Condensed"/>
              <a:cs typeface="Barlow Semi Condensed"/>
              <a:sym typeface="Barlow Semi Condensed"/>
            </a:endParaRPr>
          </a:p>
        </p:txBody>
      </p:sp>
      <p:sp>
        <p:nvSpPr>
          <p:cNvPr id="449" name="Google Shape;449;p75"/>
          <p:cNvSpPr/>
          <p:nvPr/>
        </p:nvSpPr>
        <p:spPr>
          <a:xfrm rot="-5400000">
            <a:off x="-668417" y="3201667"/>
            <a:ext cx="2131389"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50" name="Google Shape;450;p75"/>
          <p:cNvSpPr/>
          <p:nvPr/>
        </p:nvSpPr>
        <p:spPr>
          <a:xfrm rot="-5400000">
            <a:off x="3687295" y="3146922"/>
            <a:ext cx="2133816"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grpSp>
        <p:nvGrpSpPr>
          <p:cNvPr id="451" name="Google Shape;451;p75"/>
          <p:cNvGrpSpPr/>
          <p:nvPr/>
        </p:nvGrpSpPr>
        <p:grpSpPr>
          <a:xfrm>
            <a:off x="5019625" y="1829550"/>
            <a:ext cx="4802324" cy="3185200"/>
            <a:chOff x="7686704" y="3388090"/>
            <a:chExt cx="4366146" cy="2561068"/>
          </a:xfrm>
        </p:grpSpPr>
        <p:pic>
          <p:nvPicPr>
            <p:cNvPr id="452" name="Google Shape;452;p75" title="Screenshot 2026-06-04 114655.png"/>
            <p:cNvPicPr preferRelativeResize="0"/>
            <p:nvPr/>
          </p:nvPicPr>
          <p:blipFill rotWithShape="1">
            <a:blip r:embed="rId3">
              <a:alphaModFix/>
            </a:blip>
            <a:srcRect b="5265" l="0" r="27793" t="37379"/>
            <a:stretch/>
          </p:blipFill>
          <p:spPr>
            <a:xfrm>
              <a:off x="7686704" y="3388090"/>
              <a:ext cx="3056255" cy="2561068"/>
            </a:xfrm>
            <a:prstGeom prst="rect">
              <a:avLst/>
            </a:prstGeom>
            <a:noFill/>
            <a:ln>
              <a:noFill/>
            </a:ln>
          </p:spPr>
        </p:pic>
        <p:sp>
          <p:nvSpPr>
            <p:cNvPr id="453" name="Google Shape;453;p75"/>
            <p:cNvSpPr txBox="1"/>
            <p:nvPr/>
          </p:nvSpPr>
          <p:spPr>
            <a:xfrm>
              <a:off x="11625350" y="3447400"/>
              <a:ext cx="427500" cy="1953600"/>
            </a:xfrm>
            <a:prstGeom prst="rect">
              <a:avLst/>
            </a:prstGeom>
            <a:solidFill>
              <a:srgbClr val="FFFFFF"/>
            </a:solidFill>
            <a:ln>
              <a:noFill/>
            </a:ln>
          </p:spPr>
          <p:txBody>
            <a:bodyPr anchorCtr="0" anchor="t" bIns="100550" lIns="100550" spcFirstLastPara="1" rIns="100550" wrap="square" tIns="100550">
              <a:noAutofit/>
            </a:bodyPr>
            <a:lstStyle/>
            <a:p>
              <a:pPr indent="0" lvl="0" marL="0" rtl="0" algn="l">
                <a:spcBef>
                  <a:spcPts val="0"/>
                </a:spcBef>
                <a:spcAft>
                  <a:spcPts val="0"/>
                </a:spcAft>
                <a:buNone/>
              </a:pPr>
              <a:r>
                <a:t/>
              </a:r>
              <a:endParaRPr sz="3100">
                <a:solidFill>
                  <a:schemeClr val="accent6"/>
                </a:solidFill>
                <a:latin typeface="Calibri"/>
                <a:ea typeface="Calibri"/>
                <a:cs typeface="Calibri"/>
                <a:sym typeface="Calibri"/>
              </a:endParaRPr>
            </a:p>
          </p:txBody>
        </p:sp>
      </p:grpSp>
      <p:pic>
        <p:nvPicPr>
          <p:cNvPr id="454" name="Google Shape;454;p75" title="Screenshot 2026-06-04 120609.png"/>
          <p:cNvPicPr preferRelativeResize="0"/>
          <p:nvPr/>
        </p:nvPicPr>
        <p:blipFill rotWithShape="1">
          <a:blip r:embed="rId4">
            <a:alphaModFix/>
          </a:blip>
          <a:srcRect b="0" l="0" r="25601" t="36008"/>
          <a:stretch/>
        </p:blipFill>
        <p:spPr>
          <a:xfrm>
            <a:off x="737975" y="1896050"/>
            <a:ext cx="3311874" cy="3118625"/>
          </a:xfrm>
          <a:prstGeom prst="rect">
            <a:avLst/>
          </a:prstGeom>
          <a:noFill/>
          <a:ln>
            <a:noFill/>
          </a:ln>
        </p:spPr>
      </p:pic>
      <p:pic>
        <p:nvPicPr>
          <p:cNvPr id="455" name="Google Shape;455;p75" title="Screenshot 2026-06-04 114655.png"/>
          <p:cNvPicPr preferRelativeResize="0"/>
          <p:nvPr/>
        </p:nvPicPr>
        <p:blipFill rotWithShape="1">
          <a:blip r:embed="rId3">
            <a:alphaModFix/>
          </a:blip>
          <a:srcRect b="68590" l="68423" r="6077" t="11347"/>
          <a:stretch/>
        </p:blipFill>
        <p:spPr>
          <a:xfrm>
            <a:off x="8215688" y="1685925"/>
            <a:ext cx="884776" cy="734401"/>
          </a:xfrm>
          <a:prstGeom prst="rect">
            <a:avLst/>
          </a:prstGeom>
          <a:noFill/>
          <a:ln>
            <a:noFill/>
          </a:ln>
        </p:spPr>
      </p:pic>
      <p:sp>
        <p:nvSpPr>
          <p:cNvPr id="456" name="Google Shape;456;p75"/>
          <p:cNvSpPr/>
          <p:nvPr/>
        </p:nvSpPr>
        <p:spPr>
          <a:xfrm>
            <a:off x="1017802" y="2056565"/>
            <a:ext cx="3276000" cy="10737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457" name="Google Shape;457;p75"/>
          <p:cNvSpPr/>
          <p:nvPr/>
        </p:nvSpPr>
        <p:spPr>
          <a:xfrm>
            <a:off x="5334696" y="1984398"/>
            <a:ext cx="3092400" cy="11457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76"/>
          <p:cNvSpPr txBox="1"/>
          <p:nvPr/>
        </p:nvSpPr>
        <p:spPr>
          <a:xfrm>
            <a:off x="27000" y="1114298"/>
            <a:ext cx="8778300" cy="744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2200">
                <a:solidFill>
                  <a:schemeClr val="dk1"/>
                </a:solidFill>
                <a:latin typeface="Barlow Semi Condensed"/>
                <a:ea typeface="Barlow Semi Condensed"/>
                <a:cs typeface="Barlow Semi Condensed"/>
                <a:sym typeface="Barlow Semi Condensed"/>
              </a:rPr>
              <a:t>ELA Findings: </a:t>
            </a:r>
            <a:r>
              <a:rPr b="1" lang="en" sz="2000">
                <a:solidFill>
                  <a:srgbClr val="FF0000"/>
                </a:solidFill>
                <a:highlight>
                  <a:schemeClr val="lt1"/>
                </a:highlight>
                <a:latin typeface="Barlow Semi Condensed"/>
                <a:ea typeface="Barlow Semi Condensed"/>
                <a:cs typeface="Barlow Semi Condensed"/>
                <a:sym typeface="Barlow Semi Condensed"/>
              </a:rPr>
              <a:t>72.7</a:t>
            </a:r>
            <a:r>
              <a:rPr b="1" lang="en" sz="2000">
                <a:solidFill>
                  <a:srgbClr val="FF0000"/>
                </a:solidFill>
                <a:highlight>
                  <a:schemeClr val="lt1"/>
                </a:highlight>
                <a:latin typeface="Barlow Semi Condensed"/>
                <a:ea typeface="Barlow Semi Condensed"/>
                <a:cs typeface="Barlow Semi Condensed"/>
                <a:sym typeface="Barlow Semi Condensed"/>
              </a:rPr>
              <a:t>%</a:t>
            </a:r>
            <a:r>
              <a:rPr lang="en" sz="2000">
                <a:solidFill>
                  <a:srgbClr val="1C1C1C"/>
                </a:solidFill>
                <a:highlight>
                  <a:schemeClr val="lt1"/>
                </a:highlight>
                <a:latin typeface="Barlow Semi Condensed"/>
                <a:ea typeface="Barlow Semi Condensed"/>
                <a:cs typeface="Barlow Semi Condensed"/>
                <a:sym typeface="Barlow Semi Condensed"/>
              </a:rPr>
              <a:t> of Grade 4 and </a:t>
            </a:r>
            <a:r>
              <a:rPr b="1" lang="en" sz="2000">
                <a:solidFill>
                  <a:srgbClr val="FF0000"/>
                </a:solidFill>
                <a:highlight>
                  <a:schemeClr val="lt1"/>
                </a:highlight>
                <a:latin typeface="Barlow Semi Condensed"/>
                <a:ea typeface="Barlow Semi Condensed"/>
                <a:cs typeface="Barlow Semi Condensed"/>
                <a:sym typeface="Barlow Semi Condensed"/>
              </a:rPr>
              <a:t>100%</a:t>
            </a:r>
            <a:r>
              <a:rPr lang="en" sz="2000">
                <a:solidFill>
                  <a:srgbClr val="1C1C1C"/>
                </a:solidFill>
                <a:highlight>
                  <a:schemeClr val="lt1"/>
                </a:highlight>
                <a:latin typeface="Barlow Semi Condensed"/>
                <a:ea typeface="Barlow Semi Condensed"/>
                <a:cs typeface="Barlow Semi Condensed"/>
                <a:sym typeface="Barlow Semi Condensed"/>
              </a:rPr>
              <a:t> of Grade 8 Arkansas standards are taught prior or during the grade level in which the NAEP assessment is administered.</a:t>
            </a:r>
            <a:r>
              <a:rPr lang="en" sz="2000">
                <a:solidFill>
                  <a:srgbClr val="1C1C1C"/>
                </a:solidFill>
                <a:latin typeface="Barlow Semi Condensed"/>
                <a:ea typeface="Barlow Semi Condensed"/>
                <a:cs typeface="Barlow Semi Condensed"/>
                <a:sym typeface="Barlow Semi Condensed"/>
              </a:rPr>
              <a:t> </a:t>
            </a:r>
            <a:endParaRPr sz="2000">
              <a:solidFill>
                <a:srgbClr val="1C1C1C"/>
              </a:solidFill>
              <a:latin typeface="Barlow Semi Condensed"/>
              <a:ea typeface="Barlow Semi Condensed"/>
              <a:cs typeface="Barlow Semi Condensed"/>
              <a:sym typeface="Barlow Semi Condensed"/>
            </a:endParaRPr>
          </a:p>
          <a:p>
            <a:pPr indent="0" lvl="0" marL="0" rtl="0" algn="l">
              <a:lnSpc>
                <a:spcPct val="115000"/>
              </a:lnSpc>
              <a:spcBef>
                <a:spcPts val="0"/>
              </a:spcBef>
              <a:spcAft>
                <a:spcPts val="0"/>
              </a:spcAft>
              <a:buNone/>
            </a:pPr>
            <a:r>
              <a:t/>
            </a:r>
            <a:endParaRPr sz="2000"/>
          </a:p>
          <a:p>
            <a:pPr indent="0" lvl="0" marL="0" rtl="0" algn="l">
              <a:spcBef>
                <a:spcPts val="0"/>
              </a:spcBef>
              <a:spcAft>
                <a:spcPts val="0"/>
              </a:spcAft>
              <a:buNone/>
            </a:pPr>
            <a:r>
              <a:t/>
            </a:r>
            <a:endParaRPr b="1" sz="1800">
              <a:solidFill>
                <a:schemeClr val="accent6"/>
              </a:solidFill>
              <a:latin typeface="Barlow Semi Condensed"/>
              <a:ea typeface="Barlow Semi Condensed"/>
              <a:cs typeface="Barlow Semi Condensed"/>
              <a:sym typeface="Barlow Semi Condensed"/>
            </a:endParaRPr>
          </a:p>
        </p:txBody>
      </p:sp>
      <p:sp>
        <p:nvSpPr>
          <p:cNvPr id="463" name="Google Shape;463;p76"/>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Covering Time</a:t>
            </a:r>
            <a:endParaRPr>
              <a:latin typeface="Barlow Semi Condensed"/>
              <a:ea typeface="Barlow Semi Condensed"/>
              <a:cs typeface="Barlow Semi Condensed"/>
              <a:sym typeface="Barlow Semi Condensed"/>
            </a:endParaRPr>
          </a:p>
        </p:txBody>
      </p:sp>
      <p:sp>
        <p:nvSpPr>
          <p:cNvPr id="464" name="Google Shape;464;p76"/>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3000">
                <a:latin typeface="Barlow Semi Condensed"/>
                <a:ea typeface="Barlow Semi Condensed"/>
                <a:cs typeface="Barlow Semi Condensed"/>
                <a:sym typeface="Barlow Semi Condensed"/>
              </a:rPr>
              <a:t>Will Arkansas grade-level content be covered on time?</a:t>
            </a:r>
            <a:endParaRPr b="1" sz="2900">
              <a:latin typeface="Barlow Semi Condensed"/>
              <a:ea typeface="Barlow Semi Condensed"/>
              <a:cs typeface="Barlow Semi Condensed"/>
              <a:sym typeface="Barlow Semi Condensed"/>
            </a:endParaRPr>
          </a:p>
        </p:txBody>
      </p:sp>
      <p:sp>
        <p:nvSpPr>
          <p:cNvPr id="465" name="Google Shape;465;p76"/>
          <p:cNvSpPr/>
          <p:nvPr/>
        </p:nvSpPr>
        <p:spPr>
          <a:xfrm rot="-5400000">
            <a:off x="-172200" y="3348335"/>
            <a:ext cx="1950354"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66" name="Google Shape;466;p76"/>
          <p:cNvSpPr/>
          <p:nvPr/>
        </p:nvSpPr>
        <p:spPr>
          <a:xfrm rot="-5400000">
            <a:off x="4215439" y="3284690"/>
            <a:ext cx="1952575"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pic>
        <p:nvPicPr>
          <p:cNvPr id="467" name="Google Shape;467;p76"/>
          <p:cNvPicPr preferRelativeResize="0"/>
          <p:nvPr/>
        </p:nvPicPr>
        <p:blipFill rotWithShape="1">
          <a:blip r:embed="rId3">
            <a:alphaModFix/>
          </a:blip>
          <a:srcRect b="0" l="31966" r="38624" t="11995"/>
          <a:stretch/>
        </p:blipFill>
        <p:spPr>
          <a:xfrm>
            <a:off x="1081900" y="1866693"/>
            <a:ext cx="3083897" cy="3200400"/>
          </a:xfrm>
          <a:prstGeom prst="rect">
            <a:avLst/>
          </a:prstGeom>
          <a:noFill/>
          <a:ln>
            <a:noFill/>
          </a:ln>
        </p:spPr>
      </p:pic>
      <p:sp>
        <p:nvSpPr>
          <p:cNvPr id="468" name="Google Shape;468;p76"/>
          <p:cNvSpPr/>
          <p:nvPr/>
        </p:nvSpPr>
        <p:spPr>
          <a:xfrm>
            <a:off x="1100500" y="2979100"/>
            <a:ext cx="2752200" cy="6969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pic>
        <p:nvPicPr>
          <p:cNvPr id="469" name="Google Shape;469;p76"/>
          <p:cNvPicPr preferRelativeResize="0"/>
          <p:nvPr/>
        </p:nvPicPr>
        <p:blipFill rotWithShape="1">
          <a:blip r:embed="rId4">
            <a:alphaModFix/>
          </a:blip>
          <a:srcRect b="-819" l="32074" r="38945" t="12729"/>
          <a:stretch/>
        </p:blipFill>
        <p:spPr>
          <a:xfrm>
            <a:off x="5847506" y="1866693"/>
            <a:ext cx="3035731" cy="3200400"/>
          </a:xfrm>
          <a:prstGeom prst="rect">
            <a:avLst/>
          </a:prstGeom>
          <a:noFill/>
          <a:ln>
            <a:noFill/>
          </a:ln>
        </p:spPr>
      </p:pic>
      <p:sp>
        <p:nvSpPr>
          <p:cNvPr id="470" name="Google Shape;470;p76"/>
          <p:cNvSpPr/>
          <p:nvPr/>
        </p:nvSpPr>
        <p:spPr>
          <a:xfrm>
            <a:off x="5782534" y="2859665"/>
            <a:ext cx="2819100" cy="9396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cxnSp>
        <p:nvCxnSpPr>
          <p:cNvPr id="471" name="Google Shape;471;p76"/>
          <p:cNvCxnSpPr/>
          <p:nvPr/>
        </p:nvCxnSpPr>
        <p:spPr>
          <a:xfrm>
            <a:off x="338650" y="2085875"/>
            <a:ext cx="888300" cy="318900"/>
          </a:xfrm>
          <a:prstGeom prst="straightConnector1">
            <a:avLst/>
          </a:prstGeom>
          <a:noFill/>
          <a:ln cap="flat" cmpd="sng" w="9525">
            <a:solidFill>
              <a:schemeClr val="dk2"/>
            </a:solidFill>
            <a:prstDash val="solid"/>
            <a:round/>
            <a:headEnd len="med" w="med" type="none"/>
            <a:tailEnd len="med" w="med" type="triangle"/>
          </a:ln>
        </p:spPr>
      </p:cxnSp>
      <p:sp>
        <p:nvSpPr>
          <p:cNvPr id="472" name="Google Shape;472;p76"/>
          <p:cNvSpPr txBox="1"/>
          <p:nvPr/>
        </p:nvSpPr>
        <p:spPr>
          <a:xfrm>
            <a:off x="338650" y="1829150"/>
            <a:ext cx="503100" cy="31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F0000"/>
                </a:solidFill>
                <a:latin typeface="Barlow"/>
                <a:ea typeface="Barlow"/>
                <a:cs typeface="Barlow"/>
                <a:sym typeface="Barlow"/>
              </a:rPr>
              <a:t>90%</a:t>
            </a:r>
            <a:endParaRPr b="1" sz="900">
              <a:solidFill>
                <a:srgbClr val="FF0000"/>
              </a:solidFill>
              <a:latin typeface="Barlow"/>
              <a:ea typeface="Barlow"/>
              <a:cs typeface="Barlow"/>
              <a:sym typeface="Barlow"/>
            </a:endParaRPr>
          </a:p>
        </p:txBody>
      </p:sp>
      <p:sp>
        <p:nvSpPr>
          <p:cNvPr id="473" name="Google Shape;473;p76"/>
          <p:cNvSpPr/>
          <p:nvPr/>
        </p:nvSpPr>
        <p:spPr>
          <a:xfrm>
            <a:off x="1100500" y="3887325"/>
            <a:ext cx="2752200" cy="6969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7"/>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NAEP Proficient Level vs ALDs</a:t>
            </a:r>
            <a:endParaRPr>
              <a:latin typeface="Barlow Semi Condensed"/>
              <a:ea typeface="Barlow Semi Condensed"/>
              <a:cs typeface="Barlow Semi Condensed"/>
              <a:sym typeface="Barlow Semi Condensed"/>
            </a:endParaRPr>
          </a:p>
        </p:txBody>
      </p:sp>
      <p:sp>
        <p:nvSpPr>
          <p:cNvPr id="479" name="Google Shape;479;p77"/>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a:latin typeface="Barlow Semi Condensed"/>
                <a:ea typeface="Barlow Semi Condensed"/>
                <a:cs typeface="Barlow Semi Condensed"/>
                <a:sym typeface="Barlow Semi Condensed"/>
              </a:rPr>
              <a:t>Is Arkansas content at appropriate cognitive complexity? </a:t>
            </a:r>
            <a:endParaRPr b="1">
              <a:latin typeface="Barlow Semi Condensed"/>
              <a:ea typeface="Barlow Semi Condensed"/>
              <a:cs typeface="Barlow Semi Condensed"/>
              <a:sym typeface="Barlow Semi Condensed"/>
            </a:endParaRPr>
          </a:p>
        </p:txBody>
      </p:sp>
      <p:sp>
        <p:nvSpPr>
          <p:cNvPr id="480" name="Google Shape;480;p77"/>
          <p:cNvSpPr txBox="1"/>
          <p:nvPr/>
        </p:nvSpPr>
        <p:spPr>
          <a:xfrm>
            <a:off x="36750" y="1120804"/>
            <a:ext cx="8758800" cy="7257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800">
                <a:solidFill>
                  <a:schemeClr val="dk1"/>
                </a:solidFill>
                <a:latin typeface="Barlow Semi Condensed"/>
                <a:ea typeface="Barlow Semi Condensed"/>
                <a:cs typeface="Barlow Semi Condensed"/>
                <a:sym typeface="Barlow Semi Condensed"/>
              </a:rPr>
              <a:t>Math </a:t>
            </a:r>
            <a:r>
              <a:rPr b="1" lang="en" sz="1800">
                <a:solidFill>
                  <a:schemeClr val="dk1"/>
                </a:solidFill>
                <a:latin typeface="Barlow Semi Condensed"/>
                <a:ea typeface="Barlow Semi Condensed"/>
                <a:cs typeface="Barlow Semi Condensed"/>
                <a:sym typeface="Barlow Semi Condensed"/>
              </a:rPr>
              <a:t>Findings:</a:t>
            </a:r>
            <a:r>
              <a:rPr lang="en" sz="1800">
                <a:solidFill>
                  <a:srgbClr val="1C1C1C"/>
                </a:solidFill>
                <a:highlight>
                  <a:srgbClr val="FFFFFF"/>
                </a:highlight>
                <a:latin typeface="Barlow Semi Condensed"/>
                <a:ea typeface="Barlow Semi Condensed"/>
                <a:cs typeface="Barlow Semi Condensed"/>
                <a:sym typeface="Barlow Semi Condensed"/>
              </a:rPr>
              <a:t> Approximately </a:t>
            </a:r>
            <a:r>
              <a:rPr b="1" lang="en" sz="1800">
                <a:solidFill>
                  <a:srgbClr val="FF0000"/>
                </a:solidFill>
                <a:highlight>
                  <a:srgbClr val="FFFFFF"/>
                </a:highlight>
                <a:latin typeface="Barlow Semi Condensed"/>
                <a:ea typeface="Barlow Semi Condensed"/>
                <a:cs typeface="Barlow Semi Condensed"/>
                <a:sym typeface="Barlow Semi Condensed"/>
              </a:rPr>
              <a:t>49% </a:t>
            </a:r>
            <a:r>
              <a:rPr lang="en" sz="1800">
                <a:solidFill>
                  <a:schemeClr val="dk1"/>
                </a:solidFill>
                <a:highlight>
                  <a:srgbClr val="FFFFFF"/>
                </a:highlight>
                <a:latin typeface="Barlow Semi Condensed"/>
                <a:ea typeface="Barlow Semi Condensed"/>
                <a:cs typeface="Barlow Semi Condensed"/>
                <a:sym typeface="Barlow Semi Condensed"/>
              </a:rPr>
              <a:t>of </a:t>
            </a:r>
            <a:r>
              <a:rPr lang="en" sz="1800">
                <a:solidFill>
                  <a:schemeClr val="dk1"/>
                </a:solidFill>
                <a:highlight>
                  <a:srgbClr val="FFFFFF"/>
                </a:highlight>
                <a:latin typeface="Barlow Semi Condensed"/>
                <a:ea typeface="Barlow Semi Condensed"/>
                <a:cs typeface="Barlow Semi Condensed"/>
                <a:sym typeface="Barlow Semi Condensed"/>
              </a:rPr>
              <a:t>4th grade</a:t>
            </a:r>
            <a:r>
              <a:rPr b="1" lang="en" sz="1800">
                <a:solidFill>
                  <a:srgbClr val="FF0000"/>
                </a:solidFill>
                <a:highlight>
                  <a:srgbClr val="FFFFFF"/>
                </a:highlight>
                <a:latin typeface="Barlow Semi Condensed"/>
                <a:ea typeface="Barlow Semi Condensed"/>
                <a:cs typeface="Barlow Semi Condensed"/>
                <a:sym typeface="Barlow Semi Condensed"/>
              </a:rPr>
              <a:t> </a:t>
            </a:r>
            <a:r>
              <a:rPr lang="en" sz="1800">
                <a:solidFill>
                  <a:schemeClr val="dk1"/>
                </a:solidFill>
                <a:highlight>
                  <a:srgbClr val="FFFFFF"/>
                </a:highlight>
                <a:latin typeface="Barlow Semi Condensed"/>
                <a:ea typeface="Barlow Semi Condensed"/>
                <a:cs typeface="Barlow Semi Condensed"/>
                <a:sym typeface="Barlow Semi Condensed"/>
              </a:rPr>
              <a:t>and </a:t>
            </a:r>
            <a:r>
              <a:rPr b="1" lang="en" sz="1800">
                <a:solidFill>
                  <a:srgbClr val="FF0000"/>
                </a:solidFill>
                <a:highlight>
                  <a:srgbClr val="FFFFFF"/>
                </a:highlight>
                <a:latin typeface="Barlow Semi Condensed"/>
                <a:ea typeface="Barlow Semi Condensed"/>
                <a:cs typeface="Barlow Semi Condensed"/>
                <a:sym typeface="Barlow Semi Condensed"/>
              </a:rPr>
              <a:t>56% </a:t>
            </a:r>
            <a:r>
              <a:rPr lang="en" sz="1800">
                <a:solidFill>
                  <a:schemeClr val="dk1"/>
                </a:solidFill>
                <a:highlight>
                  <a:srgbClr val="FFFFFF"/>
                </a:highlight>
                <a:latin typeface="Barlow Semi Condensed"/>
                <a:ea typeface="Barlow Semi Condensed"/>
                <a:cs typeface="Barlow Semi Condensed"/>
                <a:sym typeface="Barlow Semi Condensed"/>
              </a:rPr>
              <a:t>of </a:t>
            </a:r>
            <a:r>
              <a:rPr lang="en" sz="1800">
                <a:solidFill>
                  <a:schemeClr val="dk1"/>
                </a:solidFill>
                <a:highlight>
                  <a:srgbClr val="FFFFFF"/>
                </a:highlight>
                <a:latin typeface="Barlow Semi Condensed"/>
                <a:ea typeface="Barlow Semi Condensed"/>
                <a:cs typeface="Barlow Semi Condensed"/>
                <a:sym typeface="Barlow Semi Condensed"/>
              </a:rPr>
              <a:t>8th grade</a:t>
            </a:r>
            <a:r>
              <a:rPr lang="en" sz="1800">
                <a:solidFill>
                  <a:srgbClr val="1C1C1C"/>
                </a:solidFill>
                <a:highlight>
                  <a:srgbClr val="FFFFFF"/>
                </a:highlight>
                <a:latin typeface="Barlow Semi Condensed"/>
                <a:ea typeface="Barlow Semi Condensed"/>
                <a:cs typeface="Barlow Semi Condensed"/>
                <a:sym typeface="Barlow Semi Condensed"/>
              </a:rPr>
              <a:t> Arkansas standards should be taught at Level 4 to boost students' chances of reaching NAEP “Proficient” levels."</a:t>
            </a:r>
            <a:r>
              <a:rPr lang="en" sz="1800">
                <a:latin typeface="Barlow Semi Condensed"/>
                <a:ea typeface="Barlow Semi Condensed"/>
                <a:cs typeface="Barlow Semi Condensed"/>
                <a:sym typeface="Barlow Semi Condensed"/>
              </a:rPr>
              <a:t> </a:t>
            </a:r>
            <a:endParaRPr sz="1800">
              <a:solidFill>
                <a:schemeClr val="accent6"/>
              </a:solidFill>
              <a:latin typeface="Barlow Semi Condensed"/>
              <a:ea typeface="Barlow Semi Condensed"/>
              <a:cs typeface="Barlow Semi Condensed"/>
              <a:sym typeface="Barlow Semi Condensed"/>
            </a:endParaRPr>
          </a:p>
        </p:txBody>
      </p:sp>
      <p:pic>
        <p:nvPicPr>
          <p:cNvPr id="481" name="Google Shape;481;p77" title="Screenshot 2026-06-04 160422.png"/>
          <p:cNvPicPr preferRelativeResize="0"/>
          <p:nvPr/>
        </p:nvPicPr>
        <p:blipFill>
          <a:blip r:embed="rId3">
            <a:alphaModFix/>
          </a:blip>
          <a:stretch>
            <a:fillRect/>
          </a:stretch>
        </p:blipFill>
        <p:spPr>
          <a:xfrm>
            <a:off x="4572000" y="1894219"/>
            <a:ext cx="4052289" cy="3226706"/>
          </a:xfrm>
          <a:prstGeom prst="rect">
            <a:avLst/>
          </a:prstGeom>
          <a:noFill/>
          <a:ln>
            <a:noFill/>
          </a:ln>
        </p:spPr>
      </p:pic>
      <p:pic>
        <p:nvPicPr>
          <p:cNvPr id="482" name="Google Shape;482;p77" title="Screenshot 2026-06-04 160447.png"/>
          <p:cNvPicPr preferRelativeResize="0"/>
          <p:nvPr/>
        </p:nvPicPr>
        <p:blipFill rotWithShape="1">
          <a:blip r:embed="rId4">
            <a:alphaModFix/>
          </a:blip>
          <a:srcRect b="0" l="0" r="40526" t="6139"/>
          <a:stretch/>
        </p:blipFill>
        <p:spPr>
          <a:xfrm>
            <a:off x="913050" y="1943719"/>
            <a:ext cx="2453124" cy="3127707"/>
          </a:xfrm>
          <a:prstGeom prst="rect">
            <a:avLst/>
          </a:prstGeom>
          <a:noFill/>
          <a:ln>
            <a:noFill/>
          </a:ln>
        </p:spPr>
      </p:pic>
      <p:sp>
        <p:nvSpPr>
          <p:cNvPr id="483" name="Google Shape;483;p77"/>
          <p:cNvSpPr/>
          <p:nvPr/>
        </p:nvSpPr>
        <p:spPr>
          <a:xfrm rot="-5400000">
            <a:off x="-407531" y="3069683"/>
            <a:ext cx="1950354"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84" name="Google Shape;484;p77"/>
          <p:cNvSpPr/>
          <p:nvPr/>
        </p:nvSpPr>
        <p:spPr>
          <a:xfrm rot="-5400000">
            <a:off x="3339089" y="2987338"/>
            <a:ext cx="1952575"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sp>
        <p:nvSpPr>
          <p:cNvPr id="485" name="Google Shape;485;p77"/>
          <p:cNvSpPr/>
          <p:nvPr/>
        </p:nvSpPr>
        <p:spPr>
          <a:xfrm>
            <a:off x="1034569" y="2966906"/>
            <a:ext cx="2601300" cy="9825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486" name="Google Shape;486;p77"/>
          <p:cNvSpPr/>
          <p:nvPr/>
        </p:nvSpPr>
        <p:spPr>
          <a:xfrm>
            <a:off x="4666369" y="2809969"/>
            <a:ext cx="2547000" cy="10485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78"/>
          <p:cNvSpPr txBox="1"/>
          <p:nvPr/>
        </p:nvSpPr>
        <p:spPr>
          <a:xfrm>
            <a:off x="27000" y="1114298"/>
            <a:ext cx="8778300" cy="744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2200">
                <a:solidFill>
                  <a:schemeClr val="dk1"/>
                </a:solidFill>
                <a:latin typeface="Barlow Semi Condensed"/>
                <a:ea typeface="Barlow Semi Condensed"/>
                <a:cs typeface="Barlow Semi Condensed"/>
                <a:sym typeface="Barlow Semi Condensed"/>
              </a:rPr>
              <a:t>ELA Findings: </a:t>
            </a:r>
            <a:r>
              <a:rPr lang="en" sz="2000">
                <a:solidFill>
                  <a:srgbClr val="1C1C1C"/>
                </a:solidFill>
                <a:highlight>
                  <a:schemeClr val="lt1"/>
                </a:highlight>
                <a:latin typeface="Barlow Semi Condensed"/>
                <a:ea typeface="Barlow Semi Condensed"/>
                <a:cs typeface="Barlow Semi Condensed"/>
                <a:sym typeface="Barlow Semi Condensed"/>
              </a:rPr>
              <a:t>Almost </a:t>
            </a:r>
            <a:r>
              <a:rPr b="1" lang="en" sz="2000">
                <a:solidFill>
                  <a:srgbClr val="FF0000"/>
                </a:solidFill>
                <a:highlight>
                  <a:schemeClr val="lt1"/>
                </a:highlight>
                <a:latin typeface="Barlow Semi Condensed"/>
                <a:ea typeface="Barlow Semi Condensed"/>
                <a:cs typeface="Barlow Semi Condensed"/>
                <a:sym typeface="Barlow Semi Condensed"/>
              </a:rPr>
              <a:t>85-91%</a:t>
            </a:r>
            <a:r>
              <a:rPr lang="en" sz="2000">
                <a:solidFill>
                  <a:srgbClr val="1C1C1C"/>
                </a:solidFill>
                <a:highlight>
                  <a:schemeClr val="lt1"/>
                </a:highlight>
                <a:latin typeface="Barlow Semi Condensed"/>
                <a:ea typeface="Barlow Semi Condensed"/>
                <a:cs typeface="Barlow Semi Condensed"/>
                <a:sym typeface="Barlow Semi Condensed"/>
              </a:rPr>
              <a:t> of Arkansas standards should be taught at Level 4 to boost students' chances of reaching NAEP “Proficient” levels."</a:t>
            </a:r>
            <a:r>
              <a:rPr lang="en" sz="2000">
                <a:solidFill>
                  <a:schemeClr val="dk1"/>
                </a:solidFill>
                <a:latin typeface="Barlow Semi Condensed"/>
                <a:ea typeface="Barlow Semi Condensed"/>
                <a:cs typeface="Barlow Semi Condensed"/>
                <a:sym typeface="Barlow Semi Condensed"/>
              </a:rPr>
              <a:t> </a:t>
            </a:r>
            <a:endParaRPr sz="2200">
              <a:solidFill>
                <a:srgbClr val="1C1C1C"/>
              </a:solidFill>
              <a:latin typeface="Barlow Semi Condensed"/>
              <a:ea typeface="Barlow Semi Condensed"/>
              <a:cs typeface="Barlow Semi Condensed"/>
              <a:sym typeface="Barlow Semi Condensed"/>
            </a:endParaRPr>
          </a:p>
          <a:p>
            <a:pPr indent="0" lvl="0" marL="0" rtl="0" algn="l">
              <a:lnSpc>
                <a:spcPct val="115000"/>
              </a:lnSpc>
              <a:spcBef>
                <a:spcPts val="0"/>
              </a:spcBef>
              <a:spcAft>
                <a:spcPts val="0"/>
              </a:spcAft>
              <a:buNone/>
            </a:pPr>
            <a:r>
              <a:t/>
            </a:r>
            <a:endParaRPr sz="2000"/>
          </a:p>
          <a:p>
            <a:pPr indent="0" lvl="0" marL="0" rtl="0" algn="l">
              <a:spcBef>
                <a:spcPts val="0"/>
              </a:spcBef>
              <a:spcAft>
                <a:spcPts val="0"/>
              </a:spcAft>
              <a:buNone/>
            </a:pPr>
            <a:r>
              <a:t/>
            </a:r>
            <a:endParaRPr b="1" sz="1800">
              <a:solidFill>
                <a:schemeClr val="accent6"/>
              </a:solidFill>
              <a:latin typeface="Barlow Semi Condensed"/>
              <a:ea typeface="Barlow Semi Condensed"/>
              <a:cs typeface="Barlow Semi Condensed"/>
              <a:sym typeface="Barlow Semi Condensed"/>
            </a:endParaRPr>
          </a:p>
        </p:txBody>
      </p:sp>
      <p:sp>
        <p:nvSpPr>
          <p:cNvPr id="492" name="Google Shape;492;p78"/>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Coverage Alignment Quality </a:t>
            </a:r>
            <a:endParaRPr>
              <a:latin typeface="Barlow Semi Condensed"/>
              <a:ea typeface="Barlow Semi Condensed"/>
              <a:cs typeface="Barlow Semi Condensed"/>
              <a:sym typeface="Barlow Semi Condensed"/>
            </a:endParaRPr>
          </a:p>
        </p:txBody>
      </p:sp>
      <p:sp>
        <p:nvSpPr>
          <p:cNvPr id="493" name="Google Shape;493;p78"/>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2900">
                <a:latin typeface="Barlow Semi Condensed"/>
                <a:ea typeface="Barlow Semi Condensed"/>
                <a:cs typeface="Barlow Semi Condensed"/>
                <a:sym typeface="Barlow Semi Condensed"/>
              </a:rPr>
              <a:t>Is Arkansas content at appropriate cognitive complexity? </a:t>
            </a:r>
            <a:endParaRPr b="1" sz="2900">
              <a:latin typeface="Barlow Semi Condensed"/>
              <a:ea typeface="Barlow Semi Condensed"/>
              <a:cs typeface="Barlow Semi Condensed"/>
              <a:sym typeface="Barlow Semi Condensed"/>
            </a:endParaRPr>
          </a:p>
        </p:txBody>
      </p:sp>
      <p:sp>
        <p:nvSpPr>
          <p:cNvPr id="494" name="Google Shape;494;p78"/>
          <p:cNvSpPr/>
          <p:nvPr/>
        </p:nvSpPr>
        <p:spPr>
          <a:xfrm rot="-5400000">
            <a:off x="-172200" y="3348335"/>
            <a:ext cx="1950354"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4</a:t>
            </a:r>
          </a:p>
        </p:txBody>
      </p:sp>
      <p:sp>
        <p:nvSpPr>
          <p:cNvPr id="495" name="Google Shape;495;p78"/>
          <p:cNvSpPr/>
          <p:nvPr/>
        </p:nvSpPr>
        <p:spPr>
          <a:xfrm rot="-5400000">
            <a:off x="3925872" y="3284690"/>
            <a:ext cx="1952575" cy="364406"/>
          </a:xfrm>
          <a:prstGeom prst="rect">
            <a:avLst/>
          </a:prstGeom>
        </p:spPr>
        <p:txBody>
          <a:bodyPr>
            <a:prstTxWarp prst="textPlain"/>
          </a:bodyPr>
          <a:lstStyle/>
          <a:p>
            <a:pPr lvl="0" algn="ctr"/>
            <a:r>
              <a:rPr b="0" i="0">
                <a:ln cap="flat" cmpd="sng" w="7150">
                  <a:solidFill>
                    <a:schemeClr val="dk2"/>
                  </a:solidFill>
                  <a:prstDash val="solid"/>
                  <a:round/>
                  <a:headEnd len="sm" w="sm" type="none"/>
                  <a:tailEnd len="sm" w="sm" type="none"/>
                </a:ln>
                <a:solidFill>
                  <a:srgbClr val="B0CB3E"/>
                </a:solidFill>
                <a:latin typeface="Arial"/>
              </a:rPr>
              <a:t>Grade 8</a:t>
            </a:r>
          </a:p>
        </p:txBody>
      </p:sp>
      <p:pic>
        <p:nvPicPr>
          <p:cNvPr id="496" name="Google Shape;496;p78"/>
          <p:cNvPicPr preferRelativeResize="0"/>
          <p:nvPr/>
        </p:nvPicPr>
        <p:blipFill rotWithShape="1">
          <a:blip r:embed="rId3">
            <a:alphaModFix/>
          </a:blip>
          <a:srcRect b="0" l="62301" r="243" t="11995"/>
          <a:stretch/>
        </p:blipFill>
        <p:spPr>
          <a:xfrm>
            <a:off x="1081900" y="1866700"/>
            <a:ext cx="3649644" cy="2972943"/>
          </a:xfrm>
          <a:prstGeom prst="rect">
            <a:avLst/>
          </a:prstGeom>
          <a:noFill/>
          <a:ln>
            <a:noFill/>
          </a:ln>
        </p:spPr>
      </p:pic>
      <p:sp>
        <p:nvSpPr>
          <p:cNvPr id="497" name="Google Shape;497;p78"/>
          <p:cNvSpPr/>
          <p:nvPr/>
        </p:nvSpPr>
        <p:spPr>
          <a:xfrm>
            <a:off x="1081902" y="2730242"/>
            <a:ext cx="2752200" cy="9825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pic>
        <p:nvPicPr>
          <p:cNvPr id="498" name="Google Shape;498;p78"/>
          <p:cNvPicPr preferRelativeResize="0"/>
          <p:nvPr/>
        </p:nvPicPr>
        <p:blipFill rotWithShape="1">
          <a:blip r:embed="rId4">
            <a:alphaModFix/>
          </a:blip>
          <a:srcRect b="0" l="62396" r="109" t="11910"/>
          <a:stretch/>
        </p:blipFill>
        <p:spPr>
          <a:xfrm>
            <a:off x="5204656" y="1866700"/>
            <a:ext cx="3649644" cy="2972943"/>
          </a:xfrm>
          <a:prstGeom prst="rect">
            <a:avLst/>
          </a:prstGeom>
          <a:noFill/>
          <a:ln>
            <a:noFill/>
          </a:ln>
        </p:spPr>
      </p:pic>
      <p:sp>
        <p:nvSpPr>
          <p:cNvPr id="499" name="Google Shape;499;p78"/>
          <p:cNvSpPr/>
          <p:nvPr/>
        </p:nvSpPr>
        <p:spPr>
          <a:xfrm>
            <a:off x="5204656" y="2751690"/>
            <a:ext cx="2819100" cy="939600"/>
          </a:xfrm>
          <a:prstGeom prst="ellipse">
            <a:avLst/>
          </a:prstGeom>
          <a:noFill/>
          <a:ln cap="flat" cmpd="sng" w="2857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61"/>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Clr>
                <a:srgbClr val="555555"/>
              </a:buClr>
              <a:buSzPts val="3300"/>
              <a:buFont typeface="Arial"/>
              <a:buNone/>
            </a:pPr>
            <a:r>
              <a:rPr b="1" lang="en" sz="4400">
                <a:solidFill>
                  <a:srgbClr val="333333"/>
                </a:solidFill>
                <a:latin typeface="Barlow Semi Condensed"/>
                <a:ea typeface="Barlow Semi Condensed"/>
                <a:cs typeface="Barlow Semi Condensed"/>
                <a:sym typeface="Barlow Semi Condensed"/>
              </a:rPr>
              <a:t>VISION &amp; MISSION</a:t>
            </a:r>
            <a:br>
              <a:rPr lang="en" sz="2400">
                <a:solidFill>
                  <a:srgbClr val="333333"/>
                </a:solidFill>
                <a:latin typeface="Barlow Semi Condensed"/>
                <a:ea typeface="Barlow Semi Condensed"/>
                <a:cs typeface="Barlow Semi Condensed"/>
                <a:sym typeface="Barlow Semi Condensed"/>
              </a:rPr>
            </a:br>
            <a:r>
              <a:rPr lang="en" sz="2200">
                <a:solidFill>
                  <a:srgbClr val="333333"/>
                </a:solidFill>
                <a:latin typeface="Barlow Semi Condensed"/>
                <a:ea typeface="Barlow Semi Condensed"/>
                <a:cs typeface="Barlow Semi Condensed"/>
                <a:sym typeface="Barlow Semi Condensed"/>
              </a:rPr>
              <a:t>The Arkansas Department of Education is transforming </a:t>
            </a:r>
            <a:br>
              <a:rPr lang="en" sz="2200">
                <a:solidFill>
                  <a:srgbClr val="333333"/>
                </a:solidFill>
                <a:latin typeface="Barlow Semi Condensed"/>
                <a:ea typeface="Barlow Semi Condensed"/>
                <a:cs typeface="Barlow Semi Condensed"/>
                <a:sym typeface="Barlow Semi Condensed"/>
              </a:rPr>
            </a:br>
            <a:r>
              <a:rPr lang="en" sz="2200">
                <a:solidFill>
                  <a:srgbClr val="333333"/>
                </a:solidFill>
                <a:latin typeface="Barlow Semi Condensed"/>
                <a:ea typeface="Barlow Semi Condensed"/>
                <a:cs typeface="Barlow Semi Condensed"/>
                <a:sym typeface="Barlow Semi Condensed"/>
              </a:rPr>
              <a:t>Arkansas to lead the nation in student-focused education.</a:t>
            </a:r>
            <a:br>
              <a:rPr lang="en" sz="2200">
                <a:solidFill>
                  <a:srgbClr val="333333"/>
                </a:solidFill>
                <a:latin typeface="Barlow Semi Condensed"/>
                <a:ea typeface="Barlow Semi Condensed"/>
                <a:cs typeface="Barlow Semi Condensed"/>
                <a:sym typeface="Barlow Semi Condensed"/>
              </a:rPr>
            </a:br>
            <a:br>
              <a:rPr lang="en" sz="2200">
                <a:solidFill>
                  <a:srgbClr val="333333"/>
                </a:solidFill>
                <a:latin typeface="Barlow Semi Condensed"/>
                <a:ea typeface="Barlow Semi Condensed"/>
                <a:cs typeface="Barlow Semi Condensed"/>
                <a:sym typeface="Barlow Semi Condensed"/>
              </a:rPr>
            </a:br>
            <a:r>
              <a:rPr lang="en" sz="2200">
                <a:solidFill>
                  <a:srgbClr val="333333"/>
                </a:solidFill>
                <a:latin typeface="Barlow Semi Condensed"/>
                <a:ea typeface="Barlow Semi Condensed"/>
                <a:cs typeface="Barlow Semi Condensed"/>
                <a:sym typeface="Barlow Semi Condensed"/>
              </a:rPr>
              <a:t>The Arkansas Department of Education provides leadership, support, and service to schools, districts, and communities so every student graduates prepared for college, career, and community engagement.</a:t>
            </a:r>
            <a:br>
              <a:rPr lang="en" sz="2200">
                <a:solidFill>
                  <a:srgbClr val="333333"/>
                </a:solidFill>
                <a:latin typeface="Barlow Semi Condensed"/>
                <a:ea typeface="Barlow Semi Condensed"/>
                <a:cs typeface="Barlow Semi Condensed"/>
                <a:sym typeface="Barlow Semi Condensed"/>
              </a:rPr>
            </a:br>
            <a:endParaRPr sz="1700">
              <a:latin typeface="Barlow Semi Condensed"/>
              <a:ea typeface="Barlow Semi Condensed"/>
              <a:cs typeface="Barlow Semi Condensed"/>
              <a:sym typeface="Barlow Semi Condense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79"/>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Overall </a:t>
            </a:r>
            <a:r>
              <a:rPr b="1" lang="en" sz="3000">
                <a:latin typeface="Barlow Semi Condensed"/>
                <a:ea typeface="Barlow Semi Condensed"/>
                <a:cs typeface="Barlow Semi Condensed"/>
                <a:sym typeface="Barlow Semi Condensed"/>
              </a:rPr>
              <a:t>Findings for Grades 4 and 8</a:t>
            </a:r>
            <a:endParaRPr b="1" sz="3000">
              <a:latin typeface="Barlow Semi Condensed"/>
              <a:ea typeface="Barlow Semi Condensed"/>
              <a:cs typeface="Barlow Semi Condensed"/>
              <a:sym typeface="Barlow Semi Condensed"/>
            </a:endParaRPr>
          </a:p>
        </p:txBody>
      </p:sp>
      <p:sp>
        <p:nvSpPr>
          <p:cNvPr id="505" name="Google Shape;505;p79"/>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1900">
                <a:latin typeface="Barlow Semi Condensed"/>
                <a:ea typeface="Barlow Semi Condensed"/>
                <a:cs typeface="Barlow Semi Condensed"/>
                <a:sym typeface="Barlow Semi Condensed"/>
              </a:rPr>
              <a:t>Recap</a:t>
            </a:r>
            <a:endParaRPr i="0" sz="1900" u="none" cap="none" strike="noStrike">
              <a:solidFill>
                <a:schemeClr val="accent6"/>
              </a:solidFill>
              <a:latin typeface="Barlow Semi Condensed"/>
              <a:ea typeface="Barlow Semi Condensed"/>
              <a:cs typeface="Barlow Semi Condensed"/>
              <a:sym typeface="Barlow Semi Condensed"/>
            </a:endParaRPr>
          </a:p>
        </p:txBody>
      </p:sp>
      <p:sp>
        <p:nvSpPr>
          <p:cNvPr id="506" name="Google Shape;506;p79"/>
          <p:cNvSpPr txBox="1"/>
          <p:nvPr/>
        </p:nvSpPr>
        <p:spPr>
          <a:xfrm>
            <a:off x="137250" y="1232400"/>
            <a:ext cx="8564700" cy="32565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800">
                <a:solidFill>
                  <a:schemeClr val="dk1"/>
                </a:solidFill>
                <a:latin typeface="Barlow Semi Condensed"/>
                <a:ea typeface="Barlow Semi Condensed"/>
                <a:cs typeface="Barlow Semi Condensed"/>
                <a:sym typeface="Barlow Semi Condensed"/>
              </a:rPr>
              <a:t>High-Level Findings</a:t>
            </a:r>
            <a:endParaRPr b="1" sz="1800">
              <a:solidFill>
                <a:schemeClr val="dk1"/>
              </a:solidFill>
              <a:latin typeface="Barlow Semi Condensed"/>
              <a:ea typeface="Barlow Semi Condensed"/>
              <a:cs typeface="Barlow Semi Condensed"/>
              <a:sym typeface="Barlow Semi Condensed"/>
            </a:endParaRPr>
          </a:p>
          <a:p>
            <a:pPr indent="-279400" lvl="0" marL="685800" rtl="0" algn="l">
              <a:spcBef>
                <a:spcPts val="100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For both NEAP Reading and Mathematics, the Arkansas standards demonstrate a high degree of alignment.</a:t>
            </a:r>
            <a:endParaRPr sz="1800">
              <a:solidFill>
                <a:schemeClr val="dk1"/>
              </a:solidFill>
              <a:latin typeface="Barlow Semi Condensed"/>
              <a:ea typeface="Barlow Semi Condensed"/>
              <a:cs typeface="Barlow Semi Condensed"/>
              <a:sym typeface="Barlow Semi Condensed"/>
            </a:endParaRPr>
          </a:p>
          <a:p>
            <a:pPr indent="-279400" lvl="0" marL="685800" rtl="0" algn="l">
              <a:spcBef>
                <a:spcPts val="100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For both Reading and Mathematics NAEP assessments, Arkansas standards need to target instruction at a higher level of cognitive complexity, addressing Level 4.</a:t>
            </a:r>
            <a:endParaRPr sz="1800">
              <a:solidFill>
                <a:schemeClr val="dk1"/>
              </a:solidFill>
              <a:latin typeface="Barlow Semi Condensed"/>
              <a:ea typeface="Barlow Semi Condensed"/>
              <a:cs typeface="Barlow Semi Condensed"/>
              <a:sym typeface="Barlow Semi Condensed"/>
            </a:endParaRPr>
          </a:p>
          <a:p>
            <a:pPr indent="-279400" lvl="0" marL="685800" rtl="0" algn="l">
              <a:spcBef>
                <a:spcPts val="100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Arkansas standards covers a large amount of content before or during the grade that prepares students for the NAEP assessment. (*end -of-year) </a:t>
            </a:r>
            <a:endParaRPr sz="1800">
              <a:solidFill>
                <a:schemeClr val="dk1"/>
              </a:solidFill>
              <a:latin typeface="Barlow Semi Condensed"/>
              <a:ea typeface="Barlow Semi Condensed"/>
              <a:cs typeface="Barlow Semi Condensed"/>
              <a:sym typeface="Barlow Semi Condensed"/>
            </a:endParaRPr>
          </a:p>
          <a:p>
            <a:pPr indent="-279400" lvl="0" marL="685800" rtl="0" algn="l">
              <a:spcBef>
                <a:spcPts val="100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NAEP Mathematics showed a consistent coverage across nearly all standards.</a:t>
            </a:r>
            <a:endParaRPr sz="1800">
              <a:solidFill>
                <a:schemeClr val="dk1"/>
              </a:solidFill>
              <a:latin typeface="Barlow Semi Condensed"/>
              <a:ea typeface="Barlow Semi Condensed"/>
              <a:cs typeface="Barlow Semi Condensed"/>
              <a:sym typeface="Barlow Semi Condensed"/>
            </a:endParaRPr>
          </a:p>
          <a:p>
            <a:pPr indent="-279400" lvl="0" marL="685800" rtl="0" algn="l">
              <a:spcBef>
                <a:spcPts val="1000"/>
              </a:spcBef>
              <a:spcAft>
                <a:spcPts val="100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NAEP Reading objectives shows heavy coverage of reading comprehension standards. </a:t>
            </a:r>
            <a:endParaRPr sz="1800">
              <a:solidFill>
                <a:schemeClr val="dk1"/>
              </a:solidFill>
              <a:latin typeface="Barlow Semi Condensed"/>
              <a:ea typeface="Barlow Semi Condensed"/>
              <a:cs typeface="Barlow Semi Condensed"/>
              <a:sym typeface="Barlow Semi Condensed"/>
            </a:endParaRPr>
          </a:p>
        </p:txBody>
      </p:sp>
      <p:pic>
        <p:nvPicPr>
          <p:cNvPr id="507" name="Google Shape;507;p79"/>
          <p:cNvPicPr preferRelativeResize="0"/>
          <p:nvPr/>
        </p:nvPicPr>
        <p:blipFill rotWithShape="1">
          <a:blip r:embed="rId4">
            <a:alphaModFix/>
          </a:blip>
          <a:srcRect b="0" l="0" r="0" t="11095"/>
          <a:stretch/>
        </p:blipFill>
        <p:spPr>
          <a:xfrm>
            <a:off x="3628375" y="4715150"/>
            <a:ext cx="1575550" cy="366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80"/>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rPr lang="en">
                <a:latin typeface="Barlow Semi Condensed"/>
                <a:ea typeface="Barlow Semi Condensed"/>
                <a:cs typeface="Barlow Semi Condensed"/>
                <a:sym typeface="Barlow Semi Condensed"/>
              </a:rPr>
              <a:t>Strengthening</a:t>
            </a:r>
            <a:r>
              <a:rPr lang="en">
                <a:latin typeface="Barlow Semi Condensed"/>
                <a:ea typeface="Barlow Semi Condensed"/>
                <a:cs typeface="Barlow Semi Condensed"/>
                <a:sym typeface="Barlow Semi Condensed"/>
              </a:rPr>
              <a:t> Instruction</a:t>
            </a:r>
            <a:endParaRPr>
              <a:latin typeface="Barlow Semi Condensed"/>
              <a:ea typeface="Barlow Semi Condensed"/>
              <a:cs typeface="Barlow Semi Condensed"/>
              <a:sym typeface="Barlow Semi Condense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81"/>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Mathematics - Grade 4</a:t>
            </a:r>
            <a:endParaRPr b="1" sz="3000">
              <a:latin typeface="Barlow Semi Condensed"/>
              <a:ea typeface="Barlow Semi Condensed"/>
              <a:cs typeface="Barlow Semi Condensed"/>
              <a:sym typeface="Barlow Semi Condensed"/>
            </a:endParaRPr>
          </a:p>
        </p:txBody>
      </p:sp>
      <p:sp>
        <p:nvSpPr>
          <p:cNvPr id="518" name="Google Shape;518;p81"/>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Question Types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519" name="Google Shape;519;p81" title="Screenshot 2026-06-04 163315.png"/>
          <p:cNvPicPr preferRelativeResize="0"/>
          <p:nvPr/>
        </p:nvPicPr>
        <p:blipFill>
          <a:blip r:embed="rId3">
            <a:alphaModFix/>
          </a:blip>
          <a:stretch>
            <a:fillRect/>
          </a:stretch>
        </p:blipFill>
        <p:spPr>
          <a:xfrm>
            <a:off x="3585319" y="1196522"/>
            <a:ext cx="4962439" cy="3790752"/>
          </a:xfrm>
          <a:prstGeom prst="rect">
            <a:avLst/>
          </a:prstGeom>
          <a:noFill/>
          <a:ln>
            <a:noFill/>
          </a:ln>
        </p:spPr>
      </p:pic>
      <p:sp>
        <p:nvSpPr>
          <p:cNvPr id="520" name="Google Shape;520;p81"/>
          <p:cNvSpPr txBox="1"/>
          <p:nvPr/>
        </p:nvSpPr>
        <p:spPr>
          <a:xfrm>
            <a:off x="217350" y="1471625"/>
            <a:ext cx="3420900" cy="2483400"/>
          </a:xfrm>
          <a:prstGeom prst="rect">
            <a:avLst/>
          </a:prstGeom>
          <a:solidFill>
            <a:schemeClr val="lt2"/>
          </a:solidFill>
          <a:ln cap="flat" cmpd="sng" w="9525">
            <a:solidFill>
              <a:srgbClr val="283371"/>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481 different items, including similar ATLAS question types:</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Select All that Apply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Multiple Choice</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Drag and Drop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Short Constructed</a:t>
            </a:r>
            <a:r>
              <a:rPr lang="en" sz="2000">
                <a:solidFill>
                  <a:schemeClr val="dk1"/>
                </a:solidFill>
                <a:latin typeface="Barlow Semi Condensed"/>
                <a:ea typeface="Barlow Semi Condensed"/>
                <a:cs typeface="Barlow Semi Condensed"/>
                <a:sym typeface="Barlow Semi Condensed"/>
              </a:rPr>
              <a:t> Response </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21" name="Google Shape;521;p81"/>
          <p:cNvSpPr txBox="1"/>
          <p:nvPr/>
        </p:nvSpPr>
        <p:spPr>
          <a:xfrm>
            <a:off x="548050" y="4108875"/>
            <a:ext cx="2036100" cy="87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Arkansas Standards: </a:t>
            </a:r>
            <a:endParaRPr sz="1500">
              <a:solidFill>
                <a:schemeClr val="dk2"/>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3.CAR.1 and 4.CAR.1</a:t>
            </a:r>
            <a:endParaRPr sz="1500">
              <a:solidFill>
                <a:schemeClr val="dk2"/>
              </a:solidFill>
              <a:latin typeface="Barlow Semi Condensed"/>
              <a:ea typeface="Barlow Semi Condensed"/>
              <a:cs typeface="Barlow Semi Condensed"/>
              <a:sym typeface="Barlow Semi Condense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82"/>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Mathematics - Grade 8</a:t>
            </a:r>
            <a:endParaRPr b="1" sz="3000">
              <a:latin typeface="Barlow Semi Condensed"/>
              <a:ea typeface="Barlow Semi Condensed"/>
              <a:cs typeface="Barlow Semi Condensed"/>
              <a:sym typeface="Barlow Semi Condensed"/>
            </a:endParaRPr>
          </a:p>
        </p:txBody>
      </p:sp>
      <p:sp>
        <p:nvSpPr>
          <p:cNvPr id="527" name="Google Shape;527;p82"/>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Question Types </a:t>
            </a:r>
            <a:endParaRPr i="0" sz="2000" u="none" cap="none" strike="noStrike">
              <a:solidFill>
                <a:schemeClr val="accent6"/>
              </a:solidFill>
              <a:latin typeface="Barlow Semi Condensed"/>
              <a:ea typeface="Barlow Semi Condensed"/>
              <a:cs typeface="Barlow Semi Condensed"/>
              <a:sym typeface="Barlow Semi Condensed"/>
            </a:endParaRPr>
          </a:p>
        </p:txBody>
      </p:sp>
      <p:sp>
        <p:nvSpPr>
          <p:cNvPr id="528" name="Google Shape;528;p82"/>
          <p:cNvSpPr txBox="1"/>
          <p:nvPr/>
        </p:nvSpPr>
        <p:spPr>
          <a:xfrm>
            <a:off x="217350" y="1471625"/>
            <a:ext cx="3430500" cy="2846400"/>
          </a:xfrm>
          <a:prstGeom prst="rect">
            <a:avLst/>
          </a:prstGeom>
          <a:solidFill>
            <a:schemeClr val="lt2"/>
          </a:solidFill>
          <a:ln cap="flat" cmpd="sng" w="9525">
            <a:solidFill>
              <a:srgbClr val="283371"/>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531 different items, including similar ATLAS question types:</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Select All that Apply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Multiple Choice</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Drag and Drop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Short Constructed Response</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29" name="Google Shape;529;p82"/>
          <p:cNvSpPr txBox="1"/>
          <p:nvPr/>
        </p:nvSpPr>
        <p:spPr>
          <a:xfrm>
            <a:off x="610350" y="4405325"/>
            <a:ext cx="2036100" cy="54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Arkansas Standards: </a:t>
            </a:r>
            <a:endParaRPr sz="1500">
              <a:solidFill>
                <a:schemeClr val="dk2"/>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8.GM.7</a:t>
            </a:r>
            <a:endParaRPr sz="1500">
              <a:solidFill>
                <a:schemeClr val="dk2"/>
              </a:solidFill>
              <a:latin typeface="Barlow Semi Condensed"/>
              <a:ea typeface="Barlow Semi Condensed"/>
              <a:cs typeface="Barlow Semi Condensed"/>
              <a:sym typeface="Barlow Semi Condensed"/>
            </a:endParaRPr>
          </a:p>
        </p:txBody>
      </p:sp>
      <p:pic>
        <p:nvPicPr>
          <p:cNvPr id="530" name="Google Shape;530;p82" title="Screenshot 2026-06-08 123023.png"/>
          <p:cNvPicPr preferRelativeResize="0"/>
          <p:nvPr/>
        </p:nvPicPr>
        <p:blipFill>
          <a:blip r:embed="rId3">
            <a:alphaModFix/>
          </a:blip>
          <a:stretch>
            <a:fillRect/>
          </a:stretch>
        </p:blipFill>
        <p:spPr>
          <a:xfrm>
            <a:off x="3549325" y="1186075"/>
            <a:ext cx="4920175" cy="3957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id="535" name="Google Shape;535;p83" title="Screenshot 2026-06-04 162955.png"/>
          <p:cNvPicPr preferRelativeResize="0"/>
          <p:nvPr/>
        </p:nvPicPr>
        <p:blipFill>
          <a:blip r:embed="rId3">
            <a:alphaModFix/>
          </a:blip>
          <a:stretch>
            <a:fillRect/>
          </a:stretch>
        </p:blipFill>
        <p:spPr>
          <a:xfrm>
            <a:off x="2081756" y="1332816"/>
            <a:ext cx="7172325" cy="3193256"/>
          </a:xfrm>
          <a:prstGeom prst="rect">
            <a:avLst/>
          </a:prstGeom>
          <a:noFill/>
          <a:ln>
            <a:noFill/>
          </a:ln>
        </p:spPr>
      </p:pic>
      <p:sp>
        <p:nvSpPr>
          <p:cNvPr id="536" name="Google Shape;536;p83"/>
          <p:cNvSpPr txBox="1"/>
          <p:nvPr/>
        </p:nvSpPr>
        <p:spPr>
          <a:xfrm>
            <a:off x="123850" y="1543700"/>
            <a:ext cx="2036100" cy="2214600"/>
          </a:xfrm>
          <a:prstGeom prst="rect">
            <a:avLst/>
          </a:prstGeom>
          <a:solidFill>
            <a:schemeClr val="lt2"/>
          </a:solidFill>
          <a:ln cap="flat" cmpd="sng" w="9525">
            <a:solidFill>
              <a:srgbClr val="123C60"/>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different level of difficulty:</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Easy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Medium</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Hard</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37" name="Google Shape;537;p83"/>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Mathematics - Grade 4</a:t>
            </a:r>
            <a:endParaRPr b="1" sz="3000">
              <a:latin typeface="Barlow Semi Condensed"/>
              <a:ea typeface="Barlow Semi Condensed"/>
              <a:cs typeface="Barlow Semi Condensed"/>
              <a:sym typeface="Barlow Semi Condensed"/>
            </a:endParaRPr>
          </a:p>
        </p:txBody>
      </p:sp>
      <p:sp>
        <p:nvSpPr>
          <p:cNvPr id="538" name="Google Shape;538;p83"/>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Cognitive Complexity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539" name="Google Shape;539;p83" title="Screenshot 2026-06-04 162812.png"/>
          <p:cNvPicPr preferRelativeResize="0"/>
          <p:nvPr/>
        </p:nvPicPr>
        <p:blipFill>
          <a:blip r:embed="rId4">
            <a:alphaModFix/>
          </a:blip>
          <a:stretch>
            <a:fillRect/>
          </a:stretch>
        </p:blipFill>
        <p:spPr>
          <a:xfrm>
            <a:off x="2447644" y="1170319"/>
            <a:ext cx="6010200" cy="3843169"/>
          </a:xfrm>
          <a:prstGeom prst="rect">
            <a:avLst/>
          </a:prstGeom>
          <a:noFill/>
          <a:ln>
            <a:noFill/>
          </a:ln>
        </p:spPr>
      </p:pic>
      <p:pic>
        <p:nvPicPr>
          <p:cNvPr id="540" name="Google Shape;540;p83" title="nationsreportcard-logo.png"/>
          <p:cNvPicPr preferRelativeResize="0"/>
          <p:nvPr/>
        </p:nvPicPr>
        <p:blipFill>
          <a:blip r:embed="rId5">
            <a:alphaModFix/>
          </a:blip>
          <a:stretch>
            <a:fillRect/>
          </a:stretch>
        </p:blipFill>
        <p:spPr>
          <a:xfrm>
            <a:off x="8011875" y="4798569"/>
            <a:ext cx="967162" cy="214931"/>
          </a:xfrm>
          <a:prstGeom prst="rect">
            <a:avLst/>
          </a:prstGeom>
          <a:noFill/>
          <a:ln>
            <a:noFill/>
          </a:ln>
        </p:spPr>
      </p:pic>
      <p:sp>
        <p:nvSpPr>
          <p:cNvPr id="541" name="Google Shape;541;p83"/>
          <p:cNvSpPr txBox="1"/>
          <p:nvPr/>
        </p:nvSpPr>
        <p:spPr>
          <a:xfrm>
            <a:off x="123850" y="3920175"/>
            <a:ext cx="2036100" cy="87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Arkansas Standards: </a:t>
            </a:r>
            <a:endParaRPr sz="1500">
              <a:solidFill>
                <a:schemeClr val="dk2"/>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3.GM.4 and 3.GM.7 </a:t>
            </a:r>
            <a:endParaRPr sz="1500">
              <a:solidFill>
                <a:schemeClr val="dk2"/>
              </a:solidFill>
              <a:latin typeface="Barlow Semi Condensed"/>
              <a:ea typeface="Barlow Semi Condensed"/>
              <a:cs typeface="Barlow Semi Condensed"/>
              <a:sym typeface="Barlow Semi Condense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3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84"/>
          <p:cNvSpPr txBox="1"/>
          <p:nvPr/>
        </p:nvSpPr>
        <p:spPr>
          <a:xfrm>
            <a:off x="123850" y="1543700"/>
            <a:ext cx="2036100" cy="2214600"/>
          </a:xfrm>
          <a:prstGeom prst="rect">
            <a:avLst/>
          </a:prstGeom>
          <a:solidFill>
            <a:schemeClr val="lt2"/>
          </a:solidFill>
          <a:ln cap="flat" cmpd="sng" w="9525">
            <a:solidFill>
              <a:srgbClr val="123C60"/>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different level of difficulty:</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Easy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Medium</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Hard</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47" name="Google Shape;547;p84"/>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Mathematics - Grade 8</a:t>
            </a:r>
            <a:endParaRPr b="1" sz="3000">
              <a:latin typeface="Barlow Semi Condensed"/>
              <a:ea typeface="Barlow Semi Condensed"/>
              <a:cs typeface="Barlow Semi Condensed"/>
              <a:sym typeface="Barlow Semi Condensed"/>
            </a:endParaRPr>
          </a:p>
        </p:txBody>
      </p:sp>
      <p:sp>
        <p:nvSpPr>
          <p:cNvPr id="548" name="Google Shape;548;p84"/>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Cognitive Complexity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549" name="Google Shape;549;p84" title="nationsreportcard-logo.png"/>
          <p:cNvPicPr preferRelativeResize="0"/>
          <p:nvPr/>
        </p:nvPicPr>
        <p:blipFill>
          <a:blip r:embed="rId3">
            <a:alphaModFix/>
          </a:blip>
          <a:stretch>
            <a:fillRect/>
          </a:stretch>
        </p:blipFill>
        <p:spPr>
          <a:xfrm>
            <a:off x="8011875" y="4798569"/>
            <a:ext cx="967162" cy="214931"/>
          </a:xfrm>
          <a:prstGeom prst="rect">
            <a:avLst/>
          </a:prstGeom>
          <a:noFill/>
          <a:ln>
            <a:noFill/>
          </a:ln>
        </p:spPr>
      </p:pic>
      <p:sp>
        <p:nvSpPr>
          <p:cNvPr id="550" name="Google Shape;550;p84"/>
          <p:cNvSpPr txBox="1"/>
          <p:nvPr/>
        </p:nvSpPr>
        <p:spPr>
          <a:xfrm>
            <a:off x="123850" y="3920175"/>
            <a:ext cx="2036100" cy="87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Arkansas Standards: </a:t>
            </a:r>
            <a:endParaRPr sz="1500">
              <a:solidFill>
                <a:schemeClr val="dk2"/>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rPr lang="en" sz="1500">
                <a:solidFill>
                  <a:schemeClr val="dk2"/>
                </a:solidFill>
                <a:latin typeface="Barlow Semi Condensed"/>
                <a:ea typeface="Barlow Semi Condensed"/>
                <a:cs typeface="Barlow Semi Condensed"/>
                <a:sym typeface="Barlow Semi Condensed"/>
              </a:rPr>
              <a:t>6.NCC.2</a:t>
            </a:r>
            <a:endParaRPr sz="1500">
              <a:solidFill>
                <a:schemeClr val="dk2"/>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t/>
            </a:r>
            <a:endParaRPr sz="1500">
              <a:solidFill>
                <a:schemeClr val="dk2"/>
              </a:solidFill>
              <a:latin typeface="Barlow Semi Condensed"/>
              <a:ea typeface="Barlow Semi Condensed"/>
              <a:cs typeface="Barlow Semi Condensed"/>
              <a:sym typeface="Barlow Semi Condensed"/>
            </a:endParaRPr>
          </a:p>
        </p:txBody>
      </p:sp>
      <p:pic>
        <p:nvPicPr>
          <p:cNvPr id="551" name="Google Shape;551;p84" title="Screenshot 2026-06-08 125234.png"/>
          <p:cNvPicPr preferRelativeResize="0"/>
          <p:nvPr/>
        </p:nvPicPr>
        <p:blipFill rotWithShape="1">
          <a:blip r:embed="rId4">
            <a:alphaModFix/>
          </a:blip>
          <a:srcRect b="0" l="0" r="22149" t="0"/>
          <a:stretch/>
        </p:blipFill>
        <p:spPr>
          <a:xfrm>
            <a:off x="3222000" y="1196750"/>
            <a:ext cx="4481525" cy="3369475"/>
          </a:xfrm>
          <a:prstGeom prst="rect">
            <a:avLst/>
          </a:prstGeom>
          <a:noFill/>
          <a:ln>
            <a:noFill/>
          </a:ln>
        </p:spPr>
      </p:pic>
      <p:pic>
        <p:nvPicPr>
          <p:cNvPr id="552" name="Google Shape;552;p84" title="Screenshot 2026-06-08 125403.png"/>
          <p:cNvPicPr preferRelativeResize="0"/>
          <p:nvPr/>
        </p:nvPicPr>
        <p:blipFill>
          <a:blip r:embed="rId5">
            <a:alphaModFix/>
          </a:blip>
          <a:stretch>
            <a:fillRect/>
          </a:stretch>
        </p:blipFill>
        <p:spPr>
          <a:xfrm>
            <a:off x="2425825" y="1592113"/>
            <a:ext cx="6553200" cy="2514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5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85"/>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ELA - Grade 4 </a:t>
            </a:r>
            <a:endParaRPr b="1" sz="3000">
              <a:latin typeface="Barlow Semi Condensed"/>
              <a:ea typeface="Barlow Semi Condensed"/>
              <a:cs typeface="Barlow Semi Condensed"/>
              <a:sym typeface="Barlow Semi Condensed"/>
            </a:endParaRPr>
          </a:p>
        </p:txBody>
      </p:sp>
      <p:sp>
        <p:nvSpPr>
          <p:cNvPr id="558" name="Google Shape;558;p85"/>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Question Types </a:t>
            </a:r>
            <a:endParaRPr i="0" sz="2000" u="none" cap="none" strike="noStrike">
              <a:solidFill>
                <a:schemeClr val="accent6"/>
              </a:solidFill>
              <a:latin typeface="Barlow Semi Condensed"/>
              <a:ea typeface="Barlow Semi Condensed"/>
              <a:cs typeface="Barlow Semi Condensed"/>
              <a:sym typeface="Barlow Semi Condensed"/>
            </a:endParaRPr>
          </a:p>
        </p:txBody>
      </p:sp>
      <p:sp>
        <p:nvSpPr>
          <p:cNvPr id="559" name="Google Shape;559;p85"/>
          <p:cNvSpPr txBox="1"/>
          <p:nvPr/>
        </p:nvSpPr>
        <p:spPr>
          <a:xfrm>
            <a:off x="217350" y="1471625"/>
            <a:ext cx="2822100" cy="2660700"/>
          </a:xfrm>
          <a:prstGeom prst="rect">
            <a:avLst/>
          </a:prstGeom>
          <a:solidFill>
            <a:schemeClr val="lt2"/>
          </a:solidFill>
          <a:ln cap="flat" cmpd="sng" w="9525">
            <a:solidFill>
              <a:srgbClr val="283371"/>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256 different items, including similar ATLAS question types:</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Select All that Apply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Multiple Choice</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Drag and Drop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Short Answer </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pic>
        <p:nvPicPr>
          <p:cNvPr id="560" name="Google Shape;560;p85" title="nationsreportcard-logo.png"/>
          <p:cNvPicPr preferRelativeResize="0"/>
          <p:nvPr/>
        </p:nvPicPr>
        <p:blipFill>
          <a:blip r:embed="rId3">
            <a:alphaModFix/>
          </a:blip>
          <a:stretch>
            <a:fillRect/>
          </a:stretch>
        </p:blipFill>
        <p:spPr>
          <a:xfrm>
            <a:off x="751750" y="4243455"/>
            <a:ext cx="1753300" cy="389625"/>
          </a:xfrm>
          <a:prstGeom prst="rect">
            <a:avLst/>
          </a:prstGeom>
          <a:noFill/>
          <a:ln>
            <a:noFill/>
          </a:ln>
        </p:spPr>
      </p:pic>
      <p:pic>
        <p:nvPicPr>
          <p:cNvPr id="561" name="Google Shape;561;p85"/>
          <p:cNvPicPr preferRelativeResize="0"/>
          <p:nvPr/>
        </p:nvPicPr>
        <p:blipFill>
          <a:blip r:embed="rId4">
            <a:alphaModFix/>
          </a:blip>
          <a:stretch>
            <a:fillRect/>
          </a:stretch>
        </p:blipFill>
        <p:spPr>
          <a:xfrm>
            <a:off x="3191850" y="1276697"/>
            <a:ext cx="5799750" cy="3476191"/>
          </a:xfrm>
          <a:prstGeom prst="rect">
            <a:avLst/>
          </a:prstGeom>
          <a:noFill/>
          <a:ln>
            <a:noFill/>
          </a:ln>
        </p:spPr>
      </p:pic>
      <p:sp>
        <p:nvSpPr>
          <p:cNvPr id="562" name="Google Shape;562;p85"/>
          <p:cNvSpPr txBox="1"/>
          <p:nvPr/>
        </p:nvSpPr>
        <p:spPr>
          <a:xfrm>
            <a:off x="0" y="47442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Barlow"/>
                <a:ea typeface="Barlow"/>
                <a:cs typeface="Barlow"/>
                <a:sym typeface="Barlow"/>
              </a:rPr>
              <a:t>4.RC.2.RF:  Answer explicit and inferential questions, using details from a text. </a:t>
            </a:r>
            <a:endParaRPr>
              <a:latin typeface="Barlow"/>
              <a:ea typeface="Barlow"/>
              <a:cs typeface="Barlow"/>
              <a:sym typeface="Barlow"/>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86"/>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ELA - Grade 8 </a:t>
            </a:r>
            <a:endParaRPr b="1" sz="3000">
              <a:latin typeface="Barlow Semi Condensed"/>
              <a:ea typeface="Barlow Semi Condensed"/>
              <a:cs typeface="Barlow Semi Condensed"/>
              <a:sym typeface="Barlow Semi Condensed"/>
            </a:endParaRPr>
          </a:p>
        </p:txBody>
      </p:sp>
      <p:sp>
        <p:nvSpPr>
          <p:cNvPr id="568" name="Google Shape;568;p86"/>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Question Types </a:t>
            </a:r>
            <a:endParaRPr i="0" sz="2000" u="none" cap="none" strike="noStrike">
              <a:solidFill>
                <a:schemeClr val="accent6"/>
              </a:solidFill>
              <a:latin typeface="Barlow Semi Condensed"/>
              <a:ea typeface="Barlow Semi Condensed"/>
              <a:cs typeface="Barlow Semi Condensed"/>
              <a:sym typeface="Barlow Semi Condensed"/>
            </a:endParaRPr>
          </a:p>
        </p:txBody>
      </p:sp>
      <p:sp>
        <p:nvSpPr>
          <p:cNvPr id="569" name="Google Shape;569;p86"/>
          <p:cNvSpPr txBox="1"/>
          <p:nvPr/>
        </p:nvSpPr>
        <p:spPr>
          <a:xfrm>
            <a:off x="217350" y="1471625"/>
            <a:ext cx="2822100" cy="2660700"/>
          </a:xfrm>
          <a:prstGeom prst="rect">
            <a:avLst/>
          </a:prstGeom>
          <a:solidFill>
            <a:schemeClr val="lt2"/>
          </a:solidFill>
          <a:ln cap="flat" cmpd="sng" w="9525">
            <a:solidFill>
              <a:srgbClr val="283371"/>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288 different items, including similar ATLAS question types:</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Select All that Apply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Multiple Choice</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Drag and Drop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Short Answer </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pic>
        <p:nvPicPr>
          <p:cNvPr id="570" name="Google Shape;570;p86" title="nationsreportcard-logo.png"/>
          <p:cNvPicPr preferRelativeResize="0"/>
          <p:nvPr/>
        </p:nvPicPr>
        <p:blipFill>
          <a:blip r:embed="rId3">
            <a:alphaModFix/>
          </a:blip>
          <a:stretch>
            <a:fillRect/>
          </a:stretch>
        </p:blipFill>
        <p:spPr>
          <a:xfrm>
            <a:off x="751750" y="4243455"/>
            <a:ext cx="1753300" cy="389625"/>
          </a:xfrm>
          <a:prstGeom prst="rect">
            <a:avLst/>
          </a:prstGeom>
          <a:noFill/>
          <a:ln>
            <a:noFill/>
          </a:ln>
        </p:spPr>
      </p:pic>
      <p:sp>
        <p:nvSpPr>
          <p:cNvPr id="571" name="Google Shape;571;p86"/>
          <p:cNvSpPr txBox="1"/>
          <p:nvPr/>
        </p:nvSpPr>
        <p:spPr>
          <a:xfrm>
            <a:off x="0" y="47442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dk1"/>
                </a:solidFill>
                <a:latin typeface="Barlow"/>
                <a:ea typeface="Barlow"/>
                <a:cs typeface="Barlow"/>
                <a:sym typeface="Barlow"/>
              </a:rPr>
              <a:t>8.RC.3.RF: Cite text evidence that most strongly supports an analysis of what a text states, using background knowledge to justify inferences drawn from the text.</a:t>
            </a:r>
            <a:endParaRPr sz="700">
              <a:solidFill>
                <a:schemeClr val="dk1"/>
              </a:solidFill>
              <a:latin typeface="Barlow"/>
              <a:ea typeface="Barlow"/>
              <a:cs typeface="Barlow"/>
              <a:sym typeface="Barlow"/>
            </a:endParaRPr>
          </a:p>
          <a:p>
            <a:pPr indent="0" lvl="0" marL="0" rtl="0" algn="l">
              <a:spcBef>
                <a:spcPts val="0"/>
              </a:spcBef>
              <a:spcAft>
                <a:spcPts val="0"/>
              </a:spcAft>
              <a:buNone/>
            </a:pPr>
            <a:r>
              <a:rPr lang="en" sz="700">
                <a:solidFill>
                  <a:schemeClr val="dk1"/>
                </a:solidFill>
                <a:latin typeface="Barlow"/>
                <a:ea typeface="Barlow"/>
                <a:cs typeface="Barlow"/>
                <a:sym typeface="Barlow"/>
              </a:rPr>
              <a:t>8.RC.5.RL: Examine how specific lines of dialogue propel the plot, reveal aspects of a character, or inform a character’s decision.</a:t>
            </a:r>
            <a:endParaRPr sz="700">
              <a:solidFill>
                <a:schemeClr val="dk1"/>
              </a:solidFill>
              <a:latin typeface="Barlow"/>
              <a:ea typeface="Barlow"/>
              <a:cs typeface="Barlow"/>
              <a:sym typeface="Barlow"/>
            </a:endParaRPr>
          </a:p>
        </p:txBody>
      </p:sp>
      <p:pic>
        <p:nvPicPr>
          <p:cNvPr id="572" name="Google Shape;572;p86"/>
          <p:cNvPicPr preferRelativeResize="0"/>
          <p:nvPr/>
        </p:nvPicPr>
        <p:blipFill rotWithShape="1">
          <a:blip r:embed="rId4">
            <a:alphaModFix/>
          </a:blip>
          <a:srcRect b="33779" l="0" r="0" t="0"/>
          <a:stretch/>
        </p:blipFill>
        <p:spPr>
          <a:xfrm>
            <a:off x="3380900" y="1226975"/>
            <a:ext cx="5451399" cy="34061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87" title="Screenshot 2026-06-30 115634.png"/>
          <p:cNvPicPr preferRelativeResize="0"/>
          <p:nvPr/>
        </p:nvPicPr>
        <p:blipFill>
          <a:blip r:embed="rId3">
            <a:alphaModFix/>
          </a:blip>
          <a:stretch>
            <a:fillRect/>
          </a:stretch>
        </p:blipFill>
        <p:spPr>
          <a:xfrm>
            <a:off x="2536841" y="1196747"/>
            <a:ext cx="6172199" cy="3813866"/>
          </a:xfrm>
          <a:prstGeom prst="rect">
            <a:avLst/>
          </a:prstGeom>
          <a:noFill/>
          <a:ln>
            <a:noFill/>
          </a:ln>
        </p:spPr>
      </p:pic>
      <p:pic>
        <p:nvPicPr>
          <p:cNvPr id="578" name="Google Shape;578;p87"/>
          <p:cNvPicPr preferRelativeResize="0"/>
          <p:nvPr/>
        </p:nvPicPr>
        <p:blipFill>
          <a:blip r:embed="rId4">
            <a:alphaModFix/>
          </a:blip>
          <a:stretch>
            <a:fillRect/>
          </a:stretch>
        </p:blipFill>
        <p:spPr>
          <a:xfrm>
            <a:off x="2536841" y="1196747"/>
            <a:ext cx="6361280" cy="3813048"/>
          </a:xfrm>
          <a:prstGeom prst="rect">
            <a:avLst/>
          </a:prstGeom>
          <a:noFill/>
          <a:ln>
            <a:noFill/>
          </a:ln>
        </p:spPr>
      </p:pic>
      <p:pic>
        <p:nvPicPr>
          <p:cNvPr id="579" name="Google Shape;579;p87"/>
          <p:cNvPicPr preferRelativeResize="0"/>
          <p:nvPr/>
        </p:nvPicPr>
        <p:blipFill>
          <a:blip r:embed="rId5">
            <a:alphaModFix/>
          </a:blip>
          <a:stretch>
            <a:fillRect/>
          </a:stretch>
        </p:blipFill>
        <p:spPr>
          <a:xfrm>
            <a:off x="2532275" y="1196747"/>
            <a:ext cx="6181344" cy="3813048"/>
          </a:xfrm>
          <a:prstGeom prst="rect">
            <a:avLst/>
          </a:prstGeom>
          <a:noFill/>
          <a:ln>
            <a:noFill/>
          </a:ln>
        </p:spPr>
      </p:pic>
      <p:pic>
        <p:nvPicPr>
          <p:cNvPr id="580" name="Google Shape;580;p87" title="Screenshot 2026-06-30 115455.png"/>
          <p:cNvPicPr preferRelativeResize="0"/>
          <p:nvPr/>
        </p:nvPicPr>
        <p:blipFill>
          <a:blip r:embed="rId6">
            <a:alphaModFix/>
          </a:blip>
          <a:stretch>
            <a:fillRect/>
          </a:stretch>
        </p:blipFill>
        <p:spPr>
          <a:xfrm>
            <a:off x="2536850" y="1196750"/>
            <a:ext cx="4724459" cy="3813049"/>
          </a:xfrm>
          <a:prstGeom prst="rect">
            <a:avLst/>
          </a:prstGeom>
          <a:noFill/>
          <a:ln>
            <a:noFill/>
          </a:ln>
        </p:spPr>
      </p:pic>
      <p:sp>
        <p:nvSpPr>
          <p:cNvPr id="581" name="Google Shape;581;p87"/>
          <p:cNvSpPr txBox="1"/>
          <p:nvPr/>
        </p:nvSpPr>
        <p:spPr>
          <a:xfrm>
            <a:off x="123850" y="1543700"/>
            <a:ext cx="2036100" cy="2214600"/>
          </a:xfrm>
          <a:prstGeom prst="rect">
            <a:avLst/>
          </a:prstGeom>
          <a:solidFill>
            <a:schemeClr val="lt2"/>
          </a:solidFill>
          <a:ln cap="flat" cmpd="sng" w="9525">
            <a:solidFill>
              <a:srgbClr val="123C60"/>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different level of difficulty:</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Easy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Medium</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Hard</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82" name="Google Shape;582;p87"/>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ELA - Grade 4</a:t>
            </a:r>
            <a:endParaRPr b="1" sz="3000">
              <a:latin typeface="Barlow Semi Condensed"/>
              <a:ea typeface="Barlow Semi Condensed"/>
              <a:cs typeface="Barlow Semi Condensed"/>
              <a:sym typeface="Barlow Semi Condensed"/>
            </a:endParaRPr>
          </a:p>
        </p:txBody>
      </p:sp>
      <p:sp>
        <p:nvSpPr>
          <p:cNvPr id="583" name="Google Shape;583;p87"/>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Cognitive Complexity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584" name="Google Shape;584;p87" title="nationsreportcard-logo.png"/>
          <p:cNvPicPr preferRelativeResize="0"/>
          <p:nvPr/>
        </p:nvPicPr>
        <p:blipFill>
          <a:blip r:embed="rId7">
            <a:alphaModFix/>
          </a:blip>
          <a:stretch>
            <a:fillRect/>
          </a:stretch>
        </p:blipFill>
        <p:spPr>
          <a:xfrm>
            <a:off x="1114600" y="3909544"/>
            <a:ext cx="967162" cy="2149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80"/>
                                        </p:tgtEl>
                                      </p:cBhvr>
                                    </p:animEffect>
                                    <p:set>
                                      <p:cBhvr>
                                        <p:cTn dur="1" fill="hold">
                                          <p:stCondLst>
                                            <p:cond delay="1400"/>
                                          </p:stCondLst>
                                        </p:cTn>
                                        <p:tgtEl>
                                          <p:spTgt spid="580"/>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1400"/>
                                        <p:tgtEl>
                                          <p:spTgt spid="5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79"/>
                                        </p:tgtEl>
                                      </p:cBhvr>
                                    </p:animEffect>
                                    <p:set>
                                      <p:cBhvr>
                                        <p:cTn dur="1" fill="hold">
                                          <p:stCondLst>
                                            <p:cond delay="1400"/>
                                          </p:stCondLst>
                                        </p:cTn>
                                        <p:tgtEl>
                                          <p:spTgt spid="579"/>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1400"/>
                                        <p:tgtEl>
                                          <p:spTgt spid="5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78"/>
                                        </p:tgtEl>
                                      </p:cBhvr>
                                    </p:animEffect>
                                    <p:set>
                                      <p:cBhvr>
                                        <p:cTn dur="1" fill="hold">
                                          <p:stCondLst>
                                            <p:cond delay="1400"/>
                                          </p:stCondLst>
                                        </p:cTn>
                                        <p:tgtEl>
                                          <p:spTgt spid="578"/>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pic>
        <p:nvPicPr>
          <p:cNvPr id="589" name="Google Shape;589;p88" title="Screenshot 2026-06-30 121519.png"/>
          <p:cNvPicPr preferRelativeResize="0"/>
          <p:nvPr/>
        </p:nvPicPr>
        <p:blipFill>
          <a:blip r:embed="rId3">
            <a:alphaModFix/>
          </a:blip>
          <a:stretch>
            <a:fillRect/>
          </a:stretch>
        </p:blipFill>
        <p:spPr>
          <a:xfrm>
            <a:off x="2507716" y="1166344"/>
            <a:ext cx="5319666" cy="3813048"/>
          </a:xfrm>
          <a:prstGeom prst="rect">
            <a:avLst/>
          </a:prstGeom>
          <a:noFill/>
          <a:ln>
            <a:noFill/>
          </a:ln>
        </p:spPr>
      </p:pic>
      <p:pic>
        <p:nvPicPr>
          <p:cNvPr id="590" name="Google Shape;590;p88" title="Screenshot 2026-06-30 121322.png"/>
          <p:cNvPicPr preferRelativeResize="0"/>
          <p:nvPr/>
        </p:nvPicPr>
        <p:blipFill>
          <a:blip r:embed="rId4">
            <a:alphaModFix/>
          </a:blip>
          <a:stretch>
            <a:fillRect/>
          </a:stretch>
        </p:blipFill>
        <p:spPr>
          <a:xfrm>
            <a:off x="2507725" y="1196739"/>
            <a:ext cx="4891861" cy="3813048"/>
          </a:xfrm>
          <a:prstGeom prst="rect">
            <a:avLst/>
          </a:prstGeom>
          <a:noFill/>
          <a:ln>
            <a:noFill/>
          </a:ln>
        </p:spPr>
      </p:pic>
      <p:pic>
        <p:nvPicPr>
          <p:cNvPr id="591" name="Google Shape;591;p88" title="Screenshot 2026-06-30 121002.png"/>
          <p:cNvPicPr preferRelativeResize="0"/>
          <p:nvPr/>
        </p:nvPicPr>
        <p:blipFill rotWithShape="1">
          <a:blip r:embed="rId5">
            <a:alphaModFix/>
          </a:blip>
          <a:srcRect b="0" l="4538" r="4529" t="0"/>
          <a:stretch/>
        </p:blipFill>
        <p:spPr>
          <a:xfrm>
            <a:off x="2507713" y="1166350"/>
            <a:ext cx="3399380" cy="2743200"/>
          </a:xfrm>
          <a:prstGeom prst="rect">
            <a:avLst/>
          </a:prstGeom>
          <a:noFill/>
          <a:ln>
            <a:noFill/>
          </a:ln>
        </p:spPr>
      </p:pic>
      <p:pic>
        <p:nvPicPr>
          <p:cNvPr id="592" name="Google Shape;592;p88" title="Screenshot 2026-06-30 120928.png"/>
          <p:cNvPicPr preferRelativeResize="0"/>
          <p:nvPr/>
        </p:nvPicPr>
        <p:blipFill rotWithShape="1">
          <a:blip r:embed="rId6">
            <a:alphaModFix/>
          </a:blip>
          <a:srcRect b="0" l="5736" r="5745" t="0"/>
          <a:stretch/>
        </p:blipFill>
        <p:spPr>
          <a:xfrm>
            <a:off x="5585325" y="2154525"/>
            <a:ext cx="3408914" cy="2743199"/>
          </a:xfrm>
          <a:prstGeom prst="rect">
            <a:avLst/>
          </a:prstGeom>
          <a:noFill/>
          <a:ln>
            <a:noFill/>
          </a:ln>
        </p:spPr>
      </p:pic>
      <p:pic>
        <p:nvPicPr>
          <p:cNvPr id="593" name="Google Shape;593;p88" title="Screenshot 2026-06-30 121627.png"/>
          <p:cNvPicPr preferRelativeResize="0"/>
          <p:nvPr/>
        </p:nvPicPr>
        <p:blipFill rotWithShape="1">
          <a:blip r:embed="rId7">
            <a:alphaModFix/>
          </a:blip>
          <a:srcRect b="884" l="0" r="0" t="894"/>
          <a:stretch/>
        </p:blipFill>
        <p:spPr>
          <a:xfrm>
            <a:off x="2536841" y="1196747"/>
            <a:ext cx="6172199" cy="3813866"/>
          </a:xfrm>
          <a:prstGeom prst="rect">
            <a:avLst/>
          </a:prstGeom>
          <a:noFill/>
          <a:ln>
            <a:noFill/>
          </a:ln>
        </p:spPr>
      </p:pic>
      <p:sp>
        <p:nvSpPr>
          <p:cNvPr id="594" name="Google Shape;594;p88"/>
          <p:cNvSpPr txBox="1"/>
          <p:nvPr/>
        </p:nvSpPr>
        <p:spPr>
          <a:xfrm>
            <a:off x="123850" y="1543700"/>
            <a:ext cx="2036100" cy="2214600"/>
          </a:xfrm>
          <a:prstGeom prst="rect">
            <a:avLst/>
          </a:prstGeom>
          <a:solidFill>
            <a:schemeClr val="lt2"/>
          </a:solidFill>
          <a:ln cap="flat" cmpd="sng" w="9525">
            <a:solidFill>
              <a:srgbClr val="123C60"/>
            </a:solidFill>
            <a:prstDash val="solid"/>
            <a:round/>
            <a:headEnd len="sm" w="sm" type="none"/>
            <a:tailEnd len="sm" w="sm" type="none"/>
          </a:ln>
        </p:spPr>
        <p:txBody>
          <a:bodyPr anchorCtr="0" anchor="t" bIns="68575" lIns="68575" spcFirstLastPara="1" rIns="68575" wrap="square" tIns="68575">
            <a:noAutofit/>
          </a:bodyPr>
          <a:lstStyle/>
          <a:p>
            <a:pPr indent="0" lvl="0" marL="0" rtl="0" algn="l">
              <a:spcBef>
                <a:spcPts val="0"/>
              </a:spcBef>
              <a:spcAft>
                <a:spcPts val="0"/>
              </a:spcAft>
              <a:buNone/>
            </a:pPr>
            <a:r>
              <a:rPr lang="en" sz="2000">
                <a:solidFill>
                  <a:schemeClr val="dk1"/>
                </a:solidFill>
                <a:latin typeface="Barlow Semi Condensed"/>
                <a:ea typeface="Barlow Semi Condensed"/>
                <a:cs typeface="Barlow Semi Condensed"/>
                <a:sym typeface="Barlow Semi Condensed"/>
              </a:rPr>
              <a:t>Access to different level of difficulty:</a:t>
            </a:r>
            <a:endParaRPr sz="20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Easy</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Medium</a:t>
            </a:r>
            <a:endParaRPr sz="2000">
              <a:solidFill>
                <a:schemeClr val="dk1"/>
              </a:solidFill>
              <a:latin typeface="Barlow Semi Condensed"/>
              <a:ea typeface="Barlow Semi Condensed"/>
              <a:cs typeface="Barlow Semi Condensed"/>
              <a:sym typeface="Barlow Semi Condensed"/>
            </a:endParaRPr>
          </a:p>
          <a:p>
            <a:pPr indent="-292100" lvl="0" marL="342900" rtl="0" algn="l">
              <a:spcBef>
                <a:spcPts val="0"/>
              </a:spcBef>
              <a:spcAft>
                <a:spcPts val="0"/>
              </a:spcAft>
              <a:buClr>
                <a:schemeClr val="dk1"/>
              </a:buClr>
              <a:buSzPts val="2000"/>
              <a:buFont typeface="Barlow Semi Condensed"/>
              <a:buChar char="●"/>
            </a:pPr>
            <a:r>
              <a:rPr lang="en" sz="2000">
                <a:solidFill>
                  <a:schemeClr val="dk1"/>
                </a:solidFill>
                <a:latin typeface="Barlow Semi Condensed"/>
                <a:ea typeface="Barlow Semi Condensed"/>
                <a:cs typeface="Barlow Semi Condensed"/>
                <a:sym typeface="Barlow Semi Condensed"/>
              </a:rPr>
              <a:t>Hard</a:t>
            </a:r>
            <a:endParaRPr sz="2000">
              <a:solidFill>
                <a:schemeClr val="dk1"/>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34290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solidFill>
                <a:schemeClr val="accent6"/>
              </a:solidFill>
              <a:latin typeface="Barlow Semi Condensed"/>
              <a:ea typeface="Barlow Semi Condensed"/>
              <a:cs typeface="Barlow Semi Condensed"/>
              <a:sym typeface="Barlow Semi Condensed"/>
            </a:endParaRPr>
          </a:p>
        </p:txBody>
      </p:sp>
      <p:sp>
        <p:nvSpPr>
          <p:cNvPr id="595" name="Google Shape;595;p88"/>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ELA - Grade 4</a:t>
            </a:r>
            <a:endParaRPr b="1" sz="3000">
              <a:latin typeface="Barlow Semi Condensed"/>
              <a:ea typeface="Barlow Semi Condensed"/>
              <a:cs typeface="Barlow Semi Condensed"/>
              <a:sym typeface="Barlow Semi Condensed"/>
            </a:endParaRPr>
          </a:p>
        </p:txBody>
      </p:sp>
      <p:sp>
        <p:nvSpPr>
          <p:cNvPr id="596" name="Google Shape;596;p88"/>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Cognitive Complexity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597" name="Google Shape;597;p88" title="nationsreportcard-logo.png"/>
          <p:cNvPicPr preferRelativeResize="0"/>
          <p:nvPr/>
        </p:nvPicPr>
        <p:blipFill>
          <a:blip r:embed="rId8">
            <a:alphaModFix/>
          </a:blip>
          <a:stretch>
            <a:fillRect/>
          </a:stretch>
        </p:blipFill>
        <p:spPr>
          <a:xfrm>
            <a:off x="1114600" y="3909544"/>
            <a:ext cx="967162" cy="2149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91"/>
                                        </p:tgtEl>
                                      </p:cBhvr>
                                    </p:animEffect>
                                    <p:set>
                                      <p:cBhvr>
                                        <p:cTn dur="1" fill="hold">
                                          <p:stCondLst>
                                            <p:cond delay="1400"/>
                                          </p:stCondLst>
                                        </p:cTn>
                                        <p:tgtEl>
                                          <p:spTgt spid="59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592"/>
                                        </p:tgtEl>
                                      </p:cBhvr>
                                    </p:animEffect>
                                    <p:set>
                                      <p:cBhvr>
                                        <p:cTn dur="1" fill="hold">
                                          <p:stCondLst>
                                            <p:cond delay="1000"/>
                                          </p:stCondLst>
                                        </p:cTn>
                                        <p:tgtEl>
                                          <p:spTgt spid="592"/>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90"/>
                                        </p:tgtEl>
                                        <p:attrNameLst>
                                          <p:attrName>style.visibility</p:attrName>
                                        </p:attrNameLst>
                                      </p:cBhvr>
                                      <p:to>
                                        <p:strVal val="visible"/>
                                      </p:to>
                                    </p:set>
                                    <p:animEffect filter="fade" transition="in">
                                      <p:cBhvr>
                                        <p:cTn dur="1400"/>
                                        <p:tgtEl>
                                          <p:spTgt spid="5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90"/>
                                        </p:tgtEl>
                                      </p:cBhvr>
                                    </p:animEffect>
                                    <p:set>
                                      <p:cBhvr>
                                        <p:cTn dur="1" fill="hold">
                                          <p:stCondLst>
                                            <p:cond delay="1400"/>
                                          </p:stCondLst>
                                        </p:cTn>
                                        <p:tgtEl>
                                          <p:spTgt spid="590"/>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1400"/>
                                        <p:tgtEl>
                                          <p:spTgt spid="5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589"/>
                                        </p:tgtEl>
                                      </p:cBhvr>
                                    </p:animEffect>
                                    <p:set>
                                      <p:cBhvr>
                                        <p:cTn dur="1" fill="hold">
                                          <p:stCondLst>
                                            <p:cond delay="1400"/>
                                          </p:stCondLst>
                                        </p:cTn>
                                        <p:tgtEl>
                                          <p:spTgt spid="589"/>
                                        </p:tgtEl>
                                        <p:attrNameLst>
                                          <p:attrName>style.visibility</p:attrName>
                                        </p:attrNameLst>
                                      </p:cBhvr>
                                      <p:to>
                                        <p:strVal val="hidden"/>
                                      </p:to>
                                    </p:se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1000"/>
                                        <p:tgtEl>
                                          <p:spTgt spid="5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62"/>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Clr>
                <a:schemeClr val="dk1"/>
              </a:buClr>
              <a:buFont typeface="Arial"/>
              <a:buNone/>
            </a:pPr>
            <a:r>
              <a:rPr b="1" lang="en" sz="3000">
                <a:solidFill>
                  <a:srgbClr val="B0CB3E"/>
                </a:solidFill>
                <a:latin typeface="Barlow Semi Condensed"/>
                <a:ea typeface="Barlow Semi Condensed"/>
                <a:cs typeface="Barlow Semi Condensed"/>
                <a:sym typeface="Barlow Semi Condensed"/>
              </a:rPr>
              <a:t>Session Objectives &amp; Purpose</a:t>
            </a:r>
            <a:endParaRPr b="1" sz="3000">
              <a:latin typeface="Barlow Semi Condensed"/>
              <a:ea typeface="Barlow Semi Condensed"/>
              <a:cs typeface="Barlow Semi Condensed"/>
              <a:sym typeface="Barlow Semi Condensed"/>
            </a:endParaRPr>
          </a:p>
        </p:txBody>
      </p:sp>
      <p:sp>
        <p:nvSpPr>
          <p:cNvPr id="332" name="Google Shape;332;p62"/>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368300" lvl="0" marL="4572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Understand NAEP and its </a:t>
            </a:r>
            <a:r>
              <a:rPr b="1" lang="en" sz="2200">
                <a:solidFill>
                  <a:schemeClr val="dk1"/>
                </a:solidFill>
                <a:latin typeface="Barlow Semi Condensed"/>
                <a:ea typeface="Barlow Semi Condensed"/>
                <a:cs typeface="Barlow Semi Condensed"/>
                <a:sym typeface="Barlow Semi Condensed"/>
              </a:rPr>
              <a:t>implications </a:t>
            </a:r>
            <a:r>
              <a:rPr lang="en" sz="2200">
                <a:solidFill>
                  <a:schemeClr val="dk1"/>
                </a:solidFill>
                <a:latin typeface="Barlow Semi Condensed"/>
                <a:ea typeface="Barlow Semi Condensed"/>
                <a:cs typeface="Barlow Semi Condensed"/>
                <a:sym typeface="Barlow Semi Condensed"/>
              </a:rPr>
              <a:t>for student learning and readiness</a:t>
            </a:r>
            <a:endParaRPr sz="2200">
              <a:solidFill>
                <a:schemeClr val="dk1"/>
              </a:solidFill>
              <a:latin typeface="Barlow Semi Condensed"/>
              <a:ea typeface="Barlow Semi Condensed"/>
              <a:cs typeface="Barlow Semi Condensed"/>
              <a:sym typeface="Barlow Semi Condensed"/>
            </a:endParaRPr>
          </a:p>
          <a:p>
            <a:pPr indent="-368300" lvl="0" marL="4572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Analyze alignment between Arkansas standards and NAEP, and its </a:t>
            </a:r>
            <a:r>
              <a:rPr b="1" lang="en" sz="2200">
                <a:solidFill>
                  <a:schemeClr val="dk1"/>
                </a:solidFill>
                <a:latin typeface="Barlow Semi Condensed"/>
                <a:ea typeface="Barlow Semi Condensed"/>
                <a:cs typeface="Barlow Semi Condensed"/>
                <a:sym typeface="Barlow Semi Condensed"/>
              </a:rPr>
              <a:t>impact </a:t>
            </a:r>
            <a:r>
              <a:rPr lang="en" sz="2200">
                <a:solidFill>
                  <a:schemeClr val="dk1"/>
                </a:solidFill>
                <a:latin typeface="Barlow Semi Condensed"/>
                <a:ea typeface="Barlow Semi Condensed"/>
                <a:cs typeface="Barlow Semi Condensed"/>
                <a:sym typeface="Barlow Semi Condensed"/>
              </a:rPr>
              <a:t>on cognitive complexity and the student experience</a:t>
            </a:r>
            <a:endParaRPr sz="2200">
              <a:solidFill>
                <a:schemeClr val="dk1"/>
              </a:solidFill>
              <a:latin typeface="Barlow Semi Condensed"/>
              <a:ea typeface="Barlow Semi Condensed"/>
              <a:cs typeface="Barlow Semi Condensed"/>
              <a:sym typeface="Barlow Semi Condensed"/>
            </a:endParaRPr>
          </a:p>
          <a:p>
            <a:pPr indent="-368300" lvl="2" marL="13716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Coverage Alignment Quality</a:t>
            </a:r>
            <a:endParaRPr sz="2200">
              <a:solidFill>
                <a:schemeClr val="dk1"/>
              </a:solidFill>
              <a:latin typeface="Barlow Semi Condensed"/>
              <a:ea typeface="Barlow Semi Condensed"/>
              <a:cs typeface="Barlow Semi Condensed"/>
              <a:sym typeface="Barlow Semi Condensed"/>
            </a:endParaRPr>
          </a:p>
          <a:p>
            <a:pPr indent="-368300" lvl="2" marL="13716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Cognitive Complexity</a:t>
            </a:r>
            <a:endParaRPr sz="2200">
              <a:solidFill>
                <a:schemeClr val="dk1"/>
              </a:solidFill>
              <a:latin typeface="Barlow Semi Condensed"/>
              <a:ea typeface="Barlow Semi Condensed"/>
              <a:cs typeface="Barlow Semi Condensed"/>
              <a:sym typeface="Barlow Semi Condensed"/>
            </a:endParaRPr>
          </a:p>
          <a:p>
            <a:pPr indent="-368300" lvl="2" marL="13716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Coverage Timing </a:t>
            </a:r>
            <a:endParaRPr sz="2200">
              <a:solidFill>
                <a:schemeClr val="dk1"/>
              </a:solidFill>
              <a:latin typeface="Barlow Semi Condensed"/>
              <a:ea typeface="Barlow Semi Condensed"/>
              <a:cs typeface="Barlow Semi Condensed"/>
              <a:sym typeface="Barlow Semi Condensed"/>
            </a:endParaRPr>
          </a:p>
          <a:p>
            <a:pPr indent="-368300" lvl="0" marL="457200" rtl="0" algn="l">
              <a:lnSpc>
                <a:spcPct val="115000"/>
              </a:lnSpc>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Use NAEP </a:t>
            </a:r>
            <a:r>
              <a:rPr b="1" lang="en" sz="2200">
                <a:solidFill>
                  <a:schemeClr val="dk1"/>
                </a:solidFill>
                <a:latin typeface="Barlow Semi Condensed"/>
                <a:ea typeface="Barlow Semi Condensed"/>
                <a:cs typeface="Barlow Semi Condensed"/>
                <a:sym typeface="Barlow Semi Condensed"/>
              </a:rPr>
              <a:t>intentionally </a:t>
            </a:r>
            <a:r>
              <a:rPr lang="en" sz="2200">
                <a:solidFill>
                  <a:schemeClr val="dk1"/>
                </a:solidFill>
                <a:latin typeface="Barlow Semi Condensed"/>
                <a:ea typeface="Barlow Semi Condensed"/>
                <a:cs typeface="Barlow Semi Condensed"/>
                <a:sym typeface="Barlow Semi Condensed"/>
              </a:rPr>
              <a:t>to strengthen instructional rigor, system coherence, and alignment.</a:t>
            </a:r>
            <a:endParaRPr sz="2200">
              <a:solidFill>
                <a:schemeClr val="dk1"/>
              </a:solidFill>
              <a:latin typeface="Barlow Semi Condensed"/>
              <a:ea typeface="Barlow Semi Condensed"/>
              <a:cs typeface="Barlow Semi Condensed"/>
              <a:sym typeface="Barlow Semi Condensed"/>
            </a:endParaRPr>
          </a:p>
          <a:p>
            <a:pPr indent="0" lvl="0" marL="0" rtl="0" algn="ctr">
              <a:spcBef>
                <a:spcPts val="0"/>
              </a:spcBef>
              <a:spcAft>
                <a:spcPts val="0"/>
              </a:spcAft>
              <a:buNone/>
            </a:pPr>
            <a:r>
              <a:t/>
            </a:r>
            <a:endParaRPr b="1" sz="4400">
              <a:solidFill>
                <a:srgbClr val="333333"/>
              </a:solidFill>
              <a:latin typeface="Barlow Semi Condensed"/>
              <a:ea typeface="Barlow Semi Condensed"/>
              <a:cs typeface="Barlow Semi Condensed"/>
              <a:sym typeface="Barlow Semi Condense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89"/>
          <p:cNvSpPr txBox="1"/>
          <p:nvPr>
            <p:ph type="title"/>
          </p:nvPr>
        </p:nvSpPr>
        <p:spPr>
          <a:xfrm>
            <a:off x="0" y="137160"/>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NAEP Question Tool  </a:t>
            </a:r>
            <a:endParaRPr b="1" sz="3000">
              <a:latin typeface="Barlow Semi Condensed"/>
              <a:ea typeface="Barlow Semi Condensed"/>
              <a:cs typeface="Barlow Semi Condensed"/>
              <a:sym typeface="Barlow Semi Condensed"/>
            </a:endParaRPr>
          </a:p>
        </p:txBody>
      </p:sp>
      <p:sp>
        <p:nvSpPr>
          <p:cNvPr id="603" name="Google Shape;603;p89"/>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Benefits </a:t>
            </a:r>
            <a:endParaRPr i="0" sz="2000" u="none" cap="none" strike="noStrike">
              <a:solidFill>
                <a:schemeClr val="accent6"/>
              </a:solidFill>
              <a:latin typeface="Barlow Semi Condensed"/>
              <a:ea typeface="Barlow Semi Condensed"/>
              <a:cs typeface="Barlow Semi Condensed"/>
              <a:sym typeface="Barlow Semi Condensed"/>
            </a:endParaRPr>
          </a:p>
        </p:txBody>
      </p:sp>
      <p:pic>
        <p:nvPicPr>
          <p:cNvPr id="604" name="Google Shape;604;p89" title="nationsreportcard-logo.png"/>
          <p:cNvPicPr preferRelativeResize="0"/>
          <p:nvPr/>
        </p:nvPicPr>
        <p:blipFill>
          <a:blip r:embed="rId3">
            <a:alphaModFix/>
          </a:blip>
          <a:stretch>
            <a:fillRect/>
          </a:stretch>
        </p:blipFill>
        <p:spPr>
          <a:xfrm>
            <a:off x="7988925" y="1196531"/>
            <a:ext cx="967162" cy="214931"/>
          </a:xfrm>
          <a:prstGeom prst="rect">
            <a:avLst/>
          </a:prstGeom>
          <a:noFill/>
          <a:ln>
            <a:noFill/>
          </a:ln>
        </p:spPr>
      </p:pic>
      <p:sp>
        <p:nvSpPr>
          <p:cNvPr id="605" name="Google Shape;605;p89"/>
          <p:cNvSpPr txBox="1"/>
          <p:nvPr/>
        </p:nvSpPr>
        <p:spPr>
          <a:xfrm>
            <a:off x="66425" y="1124300"/>
            <a:ext cx="8832300" cy="36048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2200">
                <a:solidFill>
                  <a:schemeClr val="dk1"/>
                </a:solidFill>
                <a:latin typeface="Barlow Semi Condensed"/>
                <a:ea typeface="Barlow Semi Condensed"/>
                <a:cs typeface="Barlow Semi Condensed"/>
                <a:sym typeface="Barlow Semi Condensed"/>
              </a:rPr>
              <a:t>The benefits of using NAEP questions to strengthen instruction for ALL:</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free resource </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approximately 2,000 additional questions to assess student understanding in nine subjects</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similar question types like ATLAS</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questions closely align to Arkansas Standards</a:t>
            </a:r>
            <a:endParaRPr sz="2200">
              <a:solidFill>
                <a:schemeClr val="dk1"/>
              </a:solidFill>
              <a:latin typeface="Barlow Semi Condensed"/>
              <a:ea typeface="Barlow Semi Condensed"/>
              <a:cs typeface="Barlow Semi Condensed"/>
              <a:sym typeface="Barlow Semi Condensed"/>
            </a:endParaRPr>
          </a:p>
          <a:p>
            <a:pPr indent="-304800" lvl="1" marL="13716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at or above grade-level content standards</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a variety of level of difficulties </a:t>
            </a:r>
            <a:endParaRPr sz="2200">
              <a:solidFill>
                <a:schemeClr val="dk1"/>
              </a:solidFill>
              <a:latin typeface="Barlow Semi Condensed"/>
              <a:ea typeface="Barlow Semi Condensed"/>
              <a:cs typeface="Barlow Semi Condensed"/>
              <a:sym typeface="Barlow Semi Condensed"/>
            </a:endParaRPr>
          </a:p>
          <a:p>
            <a:pPr indent="-304800" lvl="0" marL="685800" rtl="0" algn="l">
              <a:spcBef>
                <a:spcPts val="0"/>
              </a:spcBef>
              <a:spcAft>
                <a:spcPts val="0"/>
              </a:spcAft>
              <a:buClr>
                <a:schemeClr val="dk1"/>
              </a:buClr>
              <a:buSzPts val="2200"/>
              <a:buFont typeface="Barlow Semi Condensed"/>
              <a:buChar char="●"/>
            </a:pPr>
            <a:r>
              <a:rPr lang="en" sz="2200">
                <a:solidFill>
                  <a:schemeClr val="dk1"/>
                </a:solidFill>
                <a:latin typeface="Barlow Semi Condensed"/>
                <a:ea typeface="Barlow Semi Condensed"/>
                <a:cs typeface="Barlow Semi Condensed"/>
                <a:sym typeface="Barlow Semi Condensed"/>
              </a:rPr>
              <a:t>Access to a question bank used nationally with student responses</a:t>
            </a:r>
            <a:endParaRPr sz="2200">
              <a:solidFill>
                <a:schemeClr val="accent6"/>
              </a:solidFill>
              <a:latin typeface="Barlow Semi Condensed"/>
              <a:ea typeface="Barlow Semi Condensed"/>
              <a:cs typeface="Barlow Semi Condensed"/>
              <a:sym typeface="Barlow Semi Condensed"/>
            </a:endParaRPr>
          </a:p>
          <a:p>
            <a:pPr indent="0" lvl="0" marL="0" rtl="0" algn="ctr">
              <a:spcBef>
                <a:spcPts val="1000"/>
              </a:spcBef>
              <a:spcAft>
                <a:spcPts val="0"/>
              </a:spcAft>
              <a:buNone/>
            </a:pPr>
            <a:r>
              <a:rPr b="1" lang="en" sz="2000">
                <a:solidFill>
                  <a:srgbClr val="123C60"/>
                </a:solidFill>
                <a:highlight>
                  <a:srgbClr val="FFFFFF"/>
                </a:highlight>
                <a:latin typeface="Barlow Semi Condensed"/>
                <a:ea typeface="Barlow Semi Condensed"/>
                <a:cs typeface="Barlow Semi Condensed"/>
                <a:sym typeface="Barlow Semi Condensed"/>
              </a:rPr>
              <a:t>By leveraging NAEP, educators can strengthen instruction for all students, ensuring that every learner has the opportunity to succeed.</a:t>
            </a:r>
            <a:r>
              <a:rPr b="1" lang="en" sz="2000">
                <a:solidFill>
                  <a:srgbClr val="123C60"/>
                </a:solidFill>
                <a:latin typeface="Barlow Semi Condensed"/>
                <a:ea typeface="Barlow Semi Condensed"/>
                <a:cs typeface="Barlow Semi Condensed"/>
                <a:sym typeface="Barlow Semi Condensed"/>
              </a:rPr>
              <a:t> </a:t>
            </a:r>
            <a:endParaRPr b="1" sz="2000">
              <a:solidFill>
                <a:srgbClr val="123C60"/>
              </a:solidFill>
              <a:latin typeface="Barlow Semi Condensed"/>
              <a:ea typeface="Barlow Semi Condensed"/>
              <a:cs typeface="Barlow Semi Condensed"/>
              <a:sym typeface="Barlow Semi Condense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90"/>
          <p:cNvSpPr txBox="1"/>
          <p:nvPr>
            <p:ph idx="1" type="subTitle"/>
          </p:nvPr>
        </p:nvSpPr>
        <p:spPr>
          <a:xfrm>
            <a:off x="265500" y="2386000"/>
            <a:ext cx="4045200" cy="12351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rPr lang="en">
                <a:solidFill>
                  <a:schemeClr val="lt1"/>
                </a:solidFill>
              </a:rPr>
              <a:t>NAEP and DESE </a:t>
            </a:r>
            <a:endParaRPr>
              <a:solidFill>
                <a:schemeClr val="lt1"/>
              </a:solidFill>
            </a:endParaRPr>
          </a:p>
        </p:txBody>
      </p:sp>
      <p:sp>
        <p:nvSpPr>
          <p:cNvPr id="611" name="Google Shape;611;p90"/>
          <p:cNvSpPr txBox="1"/>
          <p:nvPr>
            <p:ph type="title"/>
          </p:nvPr>
        </p:nvSpPr>
        <p:spPr>
          <a:xfrm>
            <a:off x="305275" y="1410525"/>
            <a:ext cx="4045200" cy="14823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a:solidFill>
                  <a:schemeClr val="lt1"/>
                </a:solidFill>
                <a:latin typeface="Barlow Semi Condensed"/>
                <a:ea typeface="Barlow Semi Condensed"/>
                <a:cs typeface="Barlow Semi Condensed"/>
                <a:sym typeface="Barlow Semi Condensed"/>
              </a:rPr>
              <a:t>Resources:</a:t>
            </a:r>
            <a:endParaRPr b="1">
              <a:solidFill>
                <a:schemeClr val="lt1"/>
              </a:solidFill>
              <a:latin typeface="Barlow Semi Condensed"/>
              <a:ea typeface="Barlow Semi Condensed"/>
              <a:cs typeface="Barlow Semi Condensed"/>
              <a:sym typeface="Barlow Semi Condensed"/>
            </a:endParaRPr>
          </a:p>
        </p:txBody>
      </p:sp>
      <p:sp>
        <p:nvSpPr>
          <p:cNvPr id="612" name="Google Shape;612;p90"/>
          <p:cNvSpPr txBox="1"/>
          <p:nvPr/>
        </p:nvSpPr>
        <p:spPr>
          <a:xfrm>
            <a:off x="4872172" y="1802950"/>
            <a:ext cx="3677400" cy="2401200"/>
          </a:xfrm>
          <a:prstGeom prst="rect">
            <a:avLst/>
          </a:prstGeom>
          <a:noFill/>
          <a:ln>
            <a:noFill/>
          </a:ln>
        </p:spPr>
        <p:txBody>
          <a:bodyPr anchorCtr="0" anchor="t" bIns="68575" lIns="68575" spcFirstLastPara="1" rIns="68575" wrap="square" tIns="68575">
            <a:spAutoFit/>
          </a:bodyPr>
          <a:lstStyle/>
          <a:p>
            <a:pPr indent="-298450" lvl="0" marL="342900" rtl="0" algn="l">
              <a:spcBef>
                <a:spcPts val="0"/>
              </a:spcBef>
              <a:spcAft>
                <a:spcPts val="0"/>
              </a:spcAft>
              <a:buClr>
                <a:schemeClr val="accent5"/>
              </a:buClr>
              <a:buSzPts val="2100"/>
              <a:buFont typeface="Barlow Semi Condensed"/>
              <a:buChar char="●"/>
            </a:pPr>
            <a:r>
              <a:rPr lang="en" sz="2100" u="sng">
                <a:solidFill>
                  <a:schemeClr val="accent5"/>
                </a:solidFill>
                <a:latin typeface="Barlow Semi Condensed"/>
                <a:ea typeface="Barlow Semi Condensed"/>
                <a:cs typeface="Barlow Semi Condensed"/>
                <a:sym typeface="Barlow Semi Condensed"/>
                <a:hlinkClick r:id="rId3">
                  <a:extLst>
                    <a:ext uri="{A12FA001-AC4F-418D-AE19-62706E023703}">
                      <ahyp:hlinkClr val="tx"/>
                    </a:ext>
                  </a:extLst>
                </a:hlinkClick>
              </a:rPr>
              <a:t>NAEP Data Tool</a:t>
            </a:r>
            <a:endParaRPr sz="2100">
              <a:solidFill>
                <a:schemeClr val="accent5"/>
              </a:solidFill>
              <a:latin typeface="Barlow Semi Condensed"/>
              <a:ea typeface="Barlow Semi Condensed"/>
              <a:cs typeface="Barlow Semi Condensed"/>
              <a:sym typeface="Barlow Semi Condensed"/>
            </a:endParaRPr>
          </a:p>
          <a:p>
            <a:pPr indent="-298450" lvl="0" marL="342900" rtl="0" algn="l">
              <a:spcBef>
                <a:spcPts val="0"/>
              </a:spcBef>
              <a:spcAft>
                <a:spcPts val="0"/>
              </a:spcAft>
              <a:buClr>
                <a:schemeClr val="accent5"/>
              </a:buClr>
              <a:buSzPts val="2100"/>
              <a:buFont typeface="Barlow Semi Condensed"/>
              <a:buChar char="●"/>
            </a:pPr>
            <a:r>
              <a:rPr lang="en" sz="2100" u="sng">
                <a:solidFill>
                  <a:schemeClr val="accent5"/>
                </a:solidFill>
                <a:latin typeface="Barlow Semi Condensed"/>
                <a:ea typeface="Barlow Semi Condensed"/>
                <a:cs typeface="Barlow Semi Condensed"/>
                <a:sym typeface="Barlow Semi Condensed"/>
                <a:hlinkClick r:id="rId4">
                  <a:extLst>
                    <a:ext uri="{A12FA001-AC4F-418D-AE19-62706E023703}">
                      <ahyp:hlinkClr val="tx"/>
                    </a:ext>
                  </a:extLst>
                </a:hlinkClick>
              </a:rPr>
              <a:t>NAEP Item Mapping</a:t>
            </a:r>
            <a:endParaRPr sz="2100">
              <a:solidFill>
                <a:schemeClr val="accent5"/>
              </a:solidFill>
              <a:latin typeface="Barlow Semi Condensed"/>
              <a:ea typeface="Barlow Semi Condensed"/>
              <a:cs typeface="Barlow Semi Condensed"/>
              <a:sym typeface="Barlow Semi Condensed"/>
            </a:endParaRPr>
          </a:p>
          <a:p>
            <a:pPr indent="-298450" lvl="0" marL="342900" rtl="0" algn="l">
              <a:spcBef>
                <a:spcPts val="0"/>
              </a:spcBef>
              <a:spcAft>
                <a:spcPts val="0"/>
              </a:spcAft>
              <a:buClr>
                <a:schemeClr val="accent5"/>
              </a:buClr>
              <a:buSzPts val="2100"/>
              <a:buFont typeface="Barlow Semi Condensed"/>
              <a:buChar char="●"/>
            </a:pPr>
            <a:r>
              <a:rPr lang="en" sz="2100" u="sng">
                <a:solidFill>
                  <a:schemeClr val="accent5"/>
                </a:solidFill>
                <a:latin typeface="Barlow Semi Condensed"/>
                <a:ea typeface="Barlow Semi Condensed"/>
                <a:cs typeface="Barlow Semi Condensed"/>
                <a:sym typeface="Barlow Semi Condensed"/>
                <a:hlinkClick r:id="rId5">
                  <a:extLst>
                    <a:ext uri="{A12FA001-AC4F-418D-AE19-62706E023703}">
                      <ahyp:hlinkClr val="tx"/>
                    </a:ext>
                  </a:extLst>
                </a:hlinkClick>
              </a:rPr>
              <a:t>NAEP Questions</a:t>
            </a:r>
            <a:endParaRPr sz="2100">
              <a:solidFill>
                <a:schemeClr val="accent5"/>
              </a:solidFill>
              <a:latin typeface="Barlow Semi Condensed"/>
              <a:ea typeface="Barlow Semi Condensed"/>
              <a:cs typeface="Barlow Semi Condensed"/>
              <a:sym typeface="Barlow Semi Condensed"/>
            </a:endParaRPr>
          </a:p>
          <a:p>
            <a:pPr indent="-298450" lvl="0" marL="342900" rtl="0" algn="l">
              <a:spcBef>
                <a:spcPts val="0"/>
              </a:spcBef>
              <a:spcAft>
                <a:spcPts val="0"/>
              </a:spcAft>
              <a:buClr>
                <a:schemeClr val="accent5"/>
              </a:buClr>
              <a:buSzPts val="2100"/>
              <a:buFont typeface="Barlow Semi Condensed"/>
              <a:buChar char="●"/>
            </a:pPr>
            <a:r>
              <a:rPr lang="en" sz="2100" u="sng">
                <a:solidFill>
                  <a:schemeClr val="accent5"/>
                </a:solidFill>
                <a:latin typeface="Barlow Semi Condensed"/>
                <a:ea typeface="Barlow Semi Condensed"/>
                <a:cs typeface="Barlow Semi Condensed"/>
                <a:sym typeface="Barlow Semi Condensed"/>
                <a:hlinkClick r:id="rId6">
                  <a:extLst>
                    <a:ext uri="{A12FA001-AC4F-418D-AE19-62706E023703}">
                      <ahyp:hlinkClr val="tx"/>
                    </a:ext>
                  </a:extLst>
                </a:hlinkClick>
              </a:rPr>
              <a:t>NAEP Matters! - Engagement Guide</a:t>
            </a:r>
            <a:endParaRPr sz="2100">
              <a:solidFill>
                <a:schemeClr val="accent5"/>
              </a:solidFill>
              <a:latin typeface="Barlow Semi Condensed"/>
              <a:ea typeface="Barlow Semi Condensed"/>
              <a:cs typeface="Barlow Semi Condensed"/>
              <a:sym typeface="Barlow Semi Condensed"/>
            </a:endParaRPr>
          </a:p>
          <a:p>
            <a:pPr indent="-298450" lvl="0" marL="342900" rtl="0" algn="l">
              <a:spcBef>
                <a:spcPts val="0"/>
              </a:spcBef>
              <a:spcAft>
                <a:spcPts val="0"/>
              </a:spcAft>
              <a:buClr>
                <a:schemeClr val="accent5"/>
              </a:buClr>
              <a:buSzPts val="2100"/>
              <a:buFont typeface="Barlow Semi Condensed"/>
              <a:buChar char="●"/>
            </a:pPr>
            <a:r>
              <a:rPr lang="en" sz="2100">
                <a:solidFill>
                  <a:schemeClr val="accent5"/>
                </a:solidFill>
                <a:latin typeface="Barlow Semi Condensed"/>
                <a:ea typeface="Barlow Semi Condensed"/>
                <a:cs typeface="Barlow Semi Condensed"/>
                <a:sym typeface="Barlow Semi Condensed"/>
              </a:rPr>
              <a:t>ATLAS Question Bank</a:t>
            </a:r>
            <a:endParaRPr sz="2100">
              <a:solidFill>
                <a:schemeClr val="accent5"/>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2100">
              <a:solidFill>
                <a:schemeClr val="accent5"/>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91"/>
          <p:cNvSpPr txBox="1"/>
          <p:nvPr>
            <p:ph type="ctrTitle"/>
          </p:nvPr>
        </p:nvSpPr>
        <p:spPr>
          <a:xfrm>
            <a:off x="0" y="731520"/>
            <a:ext cx="9144000" cy="22860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rPr b="1" lang="en">
                <a:latin typeface="Barlow Semi Condensed"/>
                <a:ea typeface="Barlow Semi Condensed"/>
                <a:cs typeface="Barlow Semi Condensed"/>
                <a:sym typeface="Barlow Semi Condensed"/>
              </a:rPr>
              <a:t>Recommendations</a:t>
            </a:r>
            <a:endParaRPr b="1">
              <a:latin typeface="Barlow Semi Condensed"/>
              <a:ea typeface="Barlow Semi Condensed"/>
              <a:cs typeface="Barlow Semi Condensed"/>
              <a:sym typeface="Barlow Semi Condensed"/>
            </a:endParaRPr>
          </a:p>
        </p:txBody>
      </p:sp>
      <p:sp>
        <p:nvSpPr>
          <p:cNvPr id="618" name="Google Shape;618;p91"/>
          <p:cNvSpPr txBox="1"/>
          <p:nvPr>
            <p:ph idx="1" type="subTitle"/>
          </p:nvPr>
        </p:nvSpPr>
        <p:spPr>
          <a:xfrm>
            <a:off x="0" y="3017520"/>
            <a:ext cx="9144000" cy="914400"/>
          </a:xfrm>
          <a:prstGeom prst="rect">
            <a:avLst/>
          </a:prstGeom>
        </p:spPr>
        <p:txBody>
          <a:bodyPr anchorCtr="0" anchor="ctr" bIns="137150" lIns="137150" spcFirstLastPara="1" rIns="137150" wrap="square" tIns="137150">
            <a:noAutofit/>
          </a:bodyPr>
          <a:lstStyle/>
          <a:p>
            <a:pPr indent="0" lvl="0" marL="457200" rtl="0" algn="ctr">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92"/>
          <p:cNvSpPr txBox="1"/>
          <p:nvPr>
            <p:ph type="title"/>
          </p:nvPr>
        </p:nvSpPr>
        <p:spPr>
          <a:xfrm>
            <a:off x="3450" y="143485"/>
            <a:ext cx="8832300" cy="5487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None/>
            </a:pPr>
            <a:r>
              <a:rPr b="1" lang="en" sz="3000">
                <a:latin typeface="Barlow Semi Condensed"/>
                <a:ea typeface="Barlow Semi Condensed"/>
                <a:cs typeface="Barlow Semi Condensed"/>
                <a:sym typeface="Barlow Semi Condensed"/>
              </a:rPr>
              <a:t>Recommendations</a:t>
            </a:r>
            <a:r>
              <a:rPr b="1" lang="en" sz="3000">
                <a:latin typeface="Barlow Semi Condensed"/>
                <a:ea typeface="Barlow Semi Condensed"/>
                <a:cs typeface="Barlow Semi Condensed"/>
                <a:sym typeface="Barlow Semi Condensed"/>
              </a:rPr>
              <a:t>  </a:t>
            </a:r>
            <a:endParaRPr b="1" sz="3000">
              <a:latin typeface="Barlow Semi Condensed"/>
              <a:ea typeface="Barlow Semi Condensed"/>
              <a:cs typeface="Barlow Semi Condensed"/>
              <a:sym typeface="Barlow Semi Condensed"/>
            </a:endParaRPr>
          </a:p>
        </p:txBody>
      </p:sp>
      <p:sp>
        <p:nvSpPr>
          <p:cNvPr id="624" name="Google Shape;624;p92"/>
          <p:cNvSpPr txBox="1"/>
          <p:nvPr>
            <p:ph idx="4294967295" type="subTitle"/>
          </p:nvPr>
        </p:nvSpPr>
        <p:spPr>
          <a:xfrm>
            <a:off x="0" y="758297"/>
            <a:ext cx="8839200" cy="3660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lang="en" sz="2000">
                <a:latin typeface="Barlow Semi Condensed"/>
                <a:ea typeface="Barlow Semi Condensed"/>
                <a:cs typeface="Barlow Semi Condensed"/>
                <a:sym typeface="Barlow Semi Condensed"/>
              </a:rPr>
              <a:t>Call To Action </a:t>
            </a:r>
            <a:endParaRPr i="0" sz="2000" u="none" cap="none" strike="noStrike">
              <a:latin typeface="Barlow Semi Condensed"/>
              <a:ea typeface="Barlow Semi Condensed"/>
              <a:cs typeface="Barlow Semi Condensed"/>
              <a:sym typeface="Barlow Semi Condensed"/>
            </a:endParaRPr>
          </a:p>
        </p:txBody>
      </p:sp>
      <p:sp>
        <p:nvSpPr>
          <p:cNvPr id="625" name="Google Shape;625;p92"/>
          <p:cNvSpPr txBox="1"/>
          <p:nvPr/>
        </p:nvSpPr>
        <p:spPr>
          <a:xfrm>
            <a:off x="91700" y="1124300"/>
            <a:ext cx="8832300" cy="3604800"/>
          </a:xfrm>
          <a:prstGeom prst="rect">
            <a:avLst/>
          </a:prstGeom>
          <a:noFill/>
          <a:ln>
            <a:noFill/>
          </a:ln>
        </p:spPr>
        <p:txBody>
          <a:bodyPr anchorCtr="0" anchor="t" bIns="68575" lIns="68575" spcFirstLastPara="1" rIns="68575" wrap="square" tIns="68575">
            <a:noAutofit/>
          </a:bodyPr>
          <a:lstStyle/>
          <a:p>
            <a:pPr indent="-342900" lvl="0" marL="457200" rtl="0" algn="l">
              <a:lnSpc>
                <a:spcPct val="115000"/>
              </a:lnSpc>
              <a:spcBef>
                <a:spcPts val="1200"/>
              </a:spcBef>
              <a:spcAft>
                <a:spcPts val="0"/>
              </a:spcAft>
              <a:buClr>
                <a:schemeClr val="dk1"/>
              </a:buClr>
              <a:buSzPts val="1800"/>
              <a:buFont typeface="Barlow Semi Condensed"/>
              <a:buAutoNum type="arabicPeriod"/>
            </a:pPr>
            <a:r>
              <a:rPr b="1" lang="en" sz="1800">
                <a:solidFill>
                  <a:schemeClr val="dk1"/>
                </a:solidFill>
                <a:latin typeface="Barlow Semi Condensed"/>
                <a:ea typeface="Barlow Semi Condensed"/>
                <a:cs typeface="Barlow Semi Condensed"/>
                <a:sym typeface="Barlow Semi Condensed"/>
              </a:rPr>
              <a:t>Aim to teach at higher complexity</a:t>
            </a:r>
            <a:endParaRPr b="1" sz="1800">
              <a:solidFill>
                <a:schemeClr val="dk1"/>
              </a:solidFill>
              <a:latin typeface="Barlow Semi Condensed"/>
              <a:ea typeface="Barlow Semi Condensed"/>
              <a:cs typeface="Barlow Semi Condensed"/>
              <a:sym typeface="Barlow Semi Condensed"/>
            </a:endParaRPr>
          </a:p>
          <a:p>
            <a:pPr indent="-342900" lvl="1" marL="914400" rtl="0" algn="l">
              <a:lnSpc>
                <a:spcPct val="115000"/>
              </a:lnSpc>
              <a:spcBef>
                <a:spcPts val="0"/>
              </a:spcBef>
              <a:spcAft>
                <a:spcPts val="0"/>
              </a:spcAft>
              <a:buClr>
                <a:schemeClr val="dk1"/>
              </a:buClr>
              <a:buSzPts val="1800"/>
              <a:buChar char="○"/>
            </a:pPr>
            <a:r>
              <a:rPr b="1" lang="en" sz="1800">
                <a:solidFill>
                  <a:schemeClr val="dk1"/>
                </a:solidFill>
                <a:latin typeface="Barlow Semi Condensed"/>
                <a:ea typeface="Barlow Semi Condensed"/>
                <a:cs typeface="Barlow Semi Condensed"/>
                <a:sym typeface="Barlow Semi Condensed"/>
              </a:rPr>
              <a:t>Why:</a:t>
            </a:r>
            <a:r>
              <a:rPr lang="en" sz="1800">
                <a:solidFill>
                  <a:schemeClr val="dk1"/>
                </a:solidFill>
                <a:latin typeface="Barlow Semi Condensed"/>
                <a:ea typeface="Barlow Semi Condensed"/>
                <a:cs typeface="Barlow Semi Condensed"/>
                <a:sym typeface="Barlow Semi Condensed"/>
              </a:rPr>
              <a:t> About 49% of Arkansas standards need to be taught at Achievement Level Descriptor (ALD) 4 to match NAEP "Proficient" targets</a:t>
            </a:r>
            <a:endParaRPr sz="1800">
              <a:solidFill>
                <a:schemeClr val="dk1"/>
              </a:solidFill>
              <a:latin typeface="Barlow Semi Condensed"/>
              <a:ea typeface="Barlow Semi Condensed"/>
              <a:cs typeface="Barlow Semi Condensed"/>
              <a:sym typeface="Barlow Semi Condensed"/>
            </a:endParaRPr>
          </a:p>
          <a:p>
            <a:pPr indent="-342900" lvl="1" marL="914400" rtl="0" algn="l">
              <a:lnSpc>
                <a:spcPct val="115000"/>
              </a:lnSpc>
              <a:spcBef>
                <a:spcPts val="0"/>
              </a:spcBef>
              <a:spcAft>
                <a:spcPts val="0"/>
              </a:spcAft>
              <a:buClr>
                <a:schemeClr val="dk1"/>
              </a:buClr>
              <a:buSzPts val="1800"/>
              <a:buChar char="○"/>
            </a:pPr>
            <a:r>
              <a:rPr b="1" lang="en" sz="1800">
                <a:solidFill>
                  <a:schemeClr val="dk1"/>
                </a:solidFill>
                <a:latin typeface="Barlow Semi Condensed"/>
                <a:ea typeface="Barlow Semi Condensed"/>
                <a:cs typeface="Barlow Semi Condensed"/>
                <a:sym typeface="Barlow Semi Condensed"/>
              </a:rPr>
              <a:t>Action:</a:t>
            </a:r>
            <a:r>
              <a:rPr lang="en" sz="1800">
                <a:solidFill>
                  <a:schemeClr val="dk1"/>
                </a:solidFill>
                <a:latin typeface="Barlow Semi Condensed"/>
                <a:ea typeface="Barlow Semi Condensed"/>
                <a:cs typeface="Barlow Semi Condensed"/>
                <a:sym typeface="Barlow Semi Condensed"/>
              </a:rPr>
              <a:t> Shift from rote memorization to rich tasks that require multiple steps, real-world application, and student explanations.</a:t>
            </a:r>
            <a:endParaRPr sz="1800">
              <a:solidFill>
                <a:schemeClr val="dk1"/>
              </a:solidFill>
              <a:latin typeface="Barlow Semi Condensed"/>
              <a:ea typeface="Barlow Semi Condensed"/>
              <a:cs typeface="Barlow Semi Condensed"/>
              <a:sym typeface="Barlow Semi Condensed"/>
            </a:endParaRPr>
          </a:p>
          <a:p>
            <a:pPr indent="-342900" lvl="0" marL="457200" rtl="0" algn="l">
              <a:lnSpc>
                <a:spcPct val="115000"/>
              </a:lnSpc>
              <a:spcBef>
                <a:spcPts val="0"/>
              </a:spcBef>
              <a:spcAft>
                <a:spcPts val="0"/>
              </a:spcAft>
              <a:buClr>
                <a:schemeClr val="dk1"/>
              </a:buClr>
              <a:buSzPts val="1800"/>
              <a:buFont typeface="Barlow Semi Condensed"/>
              <a:buAutoNum type="arabicPeriod"/>
            </a:pPr>
            <a:r>
              <a:rPr b="1" lang="en" sz="1800">
                <a:solidFill>
                  <a:schemeClr val="dk1"/>
                </a:solidFill>
                <a:latin typeface="Barlow Semi Condensed"/>
                <a:ea typeface="Barlow Semi Condensed"/>
                <a:cs typeface="Barlow Semi Condensed"/>
                <a:sym typeface="Barlow Semi Condensed"/>
              </a:rPr>
              <a:t>Use the free NAEP Questions Tool</a:t>
            </a:r>
            <a:endParaRPr b="1" sz="1800">
              <a:solidFill>
                <a:schemeClr val="dk1"/>
              </a:solidFill>
              <a:latin typeface="Barlow Semi Condensed"/>
              <a:ea typeface="Barlow Semi Condensed"/>
              <a:cs typeface="Barlow Semi Condensed"/>
              <a:sym typeface="Barlow Semi Condensed"/>
            </a:endParaRPr>
          </a:p>
          <a:p>
            <a:pPr indent="-342900" lvl="1" marL="914400" rtl="0" algn="l">
              <a:lnSpc>
                <a:spcPct val="115000"/>
              </a:lnSpc>
              <a:spcBef>
                <a:spcPts val="0"/>
              </a:spcBef>
              <a:spcAft>
                <a:spcPts val="0"/>
              </a:spcAft>
              <a:buClr>
                <a:schemeClr val="dk1"/>
              </a:buClr>
              <a:buSzPts val="1800"/>
              <a:buChar char="○"/>
            </a:pPr>
            <a:r>
              <a:rPr b="1" lang="en" sz="1800">
                <a:solidFill>
                  <a:schemeClr val="dk1"/>
                </a:solidFill>
                <a:latin typeface="Barlow Semi Condensed"/>
                <a:ea typeface="Barlow Semi Condensed"/>
                <a:cs typeface="Barlow Semi Condensed"/>
                <a:sym typeface="Barlow Semi Condensed"/>
              </a:rPr>
              <a:t>Why:</a:t>
            </a:r>
            <a:r>
              <a:rPr lang="en" sz="1800">
                <a:solidFill>
                  <a:schemeClr val="dk1"/>
                </a:solidFill>
                <a:latin typeface="Barlow Semi Condensed"/>
                <a:ea typeface="Barlow Semi Condensed"/>
                <a:cs typeface="Barlow Semi Condensed"/>
                <a:sym typeface="Barlow Semi Condensed"/>
              </a:rPr>
              <a:t> Teachers have free access to 2,000 real NAEP items that match the "Tech-Enhanced" formats (like </a:t>
            </a:r>
            <a:r>
              <a:rPr i="1" lang="en" sz="1800">
                <a:solidFill>
                  <a:schemeClr val="dk1"/>
                </a:solidFill>
                <a:latin typeface="Barlow Semi Condensed"/>
                <a:ea typeface="Barlow Semi Condensed"/>
                <a:cs typeface="Barlow Semi Condensed"/>
                <a:sym typeface="Barlow Semi Condensed"/>
              </a:rPr>
              <a:t>Drag and Drop</a:t>
            </a:r>
            <a:r>
              <a:rPr lang="en" sz="1800">
                <a:solidFill>
                  <a:schemeClr val="dk1"/>
                </a:solidFill>
                <a:latin typeface="Barlow Semi Condensed"/>
                <a:ea typeface="Barlow Semi Condensed"/>
                <a:cs typeface="Barlow Semi Condensed"/>
                <a:sym typeface="Barlow Semi Condensed"/>
              </a:rPr>
              <a:t> or </a:t>
            </a:r>
            <a:r>
              <a:rPr i="1" lang="en" sz="1800">
                <a:solidFill>
                  <a:schemeClr val="dk1"/>
                </a:solidFill>
                <a:latin typeface="Barlow Semi Condensed"/>
                <a:ea typeface="Barlow Semi Condensed"/>
                <a:cs typeface="Barlow Semi Condensed"/>
                <a:sym typeface="Barlow Semi Condensed"/>
              </a:rPr>
              <a:t>Select All</a:t>
            </a:r>
            <a:r>
              <a:rPr lang="en" sz="1800">
                <a:solidFill>
                  <a:schemeClr val="dk1"/>
                </a:solidFill>
                <a:latin typeface="Barlow Semi Condensed"/>
                <a:ea typeface="Barlow Semi Condensed"/>
                <a:cs typeface="Barlow Semi Condensed"/>
                <a:sym typeface="Barlow Semi Condensed"/>
              </a:rPr>
              <a:t>)  </a:t>
            </a:r>
            <a:r>
              <a:rPr lang="en" sz="1800">
                <a:solidFill>
                  <a:schemeClr val="dk1"/>
                </a:solidFill>
                <a:latin typeface="Barlow Semi Condensed"/>
                <a:ea typeface="Barlow Semi Condensed"/>
                <a:cs typeface="Barlow Semi Condensed"/>
                <a:sym typeface="Barlow Semi Condensed"/>
              </a:rPr>
              <a:t>similar</a:t>
            </a:r>
            <a:r>
              <a:rPr lang="en" sz="1800">
                <a:solidFill>
                  <a:schemeClr val="dk1"/>
                </a:solidFill>
                <a:latin typeface="Barlow Semi Condensed"/>
                <a:ea typeface="Barlow Semi Condensed"/>
                <a:cs typeface="Barlow Semi Condensed"/>
                <a:sym typeface="Barlow Semi Condensed"/>
              </a:rPr>
              <a:t> to the ATLAS state test.</a:t>
            </a:r>
            <a:endParaRPr sz="1800">
              <a:solidFill>
                <a:schemeClr val="dk1"/>
              </a:solidFill>
              <a:latin typeface="Barlow Semi Condensed"/>
              <a:ea typeface="Barlow Semi Condensed"/>
              <a:cs typeface="Barlow Semi Condensed"/>
              <a:sym typeface="Barlow Semi Condensed"/>
            </a:endParaRPr>
          </a:p>
          <a:p>
            <a:pPr indent="-342900" lvl="1" marL="914400" rtl="0" algn="l">
              <a:lnSpc>
                <a:spcPct val="115000"/>
              </a:lnSpc>
              <a:spcBef>
                <a:spcPts val="0"/>
              </a:spcBef>
              <a:spcAft>
                <a:spcPts val="0"/>
              </a:spcAft>
              <a:buClr>
                <a:schemeClr val="dk1"/>
              </a:buClr>
              <a:buSzPts val="1800"/>
              <a:buChar char="○"/>
            </a:pPr>
            <a:r>
              <a:rPr b="1" lang="en" sz="1800">
                <a:solidFill>
                  <a:schemeClr val="dk1"/>
                </a:solidFill>
                <a:latin typeface="Barlow Semi Condensed"/>
                <a:ea typeface="Barlow Semi Condensed"/>
                <a:cs typeface="Barlow Semi Condensed"/>
                <a:sym typeface="Barlow Semi Condensed"/>
              </a:rPr>
              <a:t>Action:</a:t>
            </a:r>
            <a:r>
              <a:rPr lang="en" sz="1800">
                <a:solidFill>
                  <a:schemeClr val="dk1"/>
                </a:solidFill>
                <a:latin typeface="Barlow Semi Condensed"/>
                <a:ea typeface="Barlow Semi Condensed"/>
                <a:cs typeface="Barlow Semi Condensed"/>
                <a:sym typeface="Barlow Semi Condensed"/>
              </a:rPr>
              <a:t> Use these items for bell-ringers or exit tickets, and review the tool's national data to anticipate common student misconceptions.</a:t>
            </a:r>
            <a:endParaRPr sz="1800">
              <a:solidFill>
                <a:schemeClr val="dk1"/>
              </a:solidFill>
              <a:latin typeface="Barlow Semi Condensed"/>
              <a:ea typeface="Barlow Semi Condensed"/>
              <a:cs typeface="Barlow Semi Condensed"/>
              <a:sym typeface="Barlow Semi Condense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93"/>
          <p:cNvSpPr txBox="1"/>
          <p:nvPr>
            <p:ph type="title"/>
          </p:nvPr>
        </p:nvSpPr>
        <p:spPr>
          <a:xfrm>
            <a:off x="402300" y="1674000"/>
            <a:ext cx="8229600" cy="685800"/>
          </a:xfrm>
          <a:prstGeom prst="rect">
            <a:avLst/>
          </a:prstGeom>
          <a:noFill/>
          <a:ln>
            <a:noFill/>
          </a:ln>
        </p:spPr>
        <p:txBody>
          <a:bodyPr anchorCtr="0" anchor="ctr" bIns="68575" lIns="137150" spcFirstLastPara="1" rIns="137150" wrap="square" tIns="68575">
            <a:noAutofit/>
          </a:bodyPr>
          <a:lstStyle/>
          <a:p>
            <a:pPr indent="0" lvl="0" marL="0" rtl="0" algn="ctr">
              <a:lnSpc>
                <a:spcPct val="100000"/>
              </a:lnSpc>
              <a:spcBef>
                <a:spcPts val="0"/>
              </a:spcBef>
              <a:spcAft>
                <a:spcPts val="0"/>
              </a:spcAft>
              <a:buClr>
                <a:schemeClr val="dk2"/>
              </a:buClr>
              <a:buSzPts val="2500"/>
              <a:buNone/>
            </a:pPr>
            <a:r>
              <a:rPr lang="en">
                <a:solidFill>
                  <a:schemeClr val="dk1"/>
                </a:solidFill>
                <a:latin typeface="Barlow Semi Condensed"/>
                <a:ea typeface="Barlow Semi Condensed"/>
                <a:cs typeface="Barlow Semi Condensed"/>
                <a:sym typeface="Barlow Semi Condensed"/>
              </a:rPr>
              <a:t>Thank you for attending.</a:t>
            </a:r>
            <a:endParaRPr>
              <a:solidFill>
                <a:schemeClr val="dk1"/>
              </a:solidFill>
              <a:latin typeface="Barlow Semi Condensed"/>
              <a:ea typeface="Barlow Semi Condensed"/>
              <a:cs typeface="Barlow Semi Condensed"/>
              <a:sym typeface="Barlow Semi Condensed"/>
            </a:endParaRPr>
          </a:p>
        </p:txBody>
      </p:sp>
      <p:sp>
        <p:nvSpPr>
          <p:cNvPr id="631" name="Google Shape;631;p93"/>
          <p:cNvSpPr txBox="1"/>
          <p:nvPr>
            <p:ph idx="1" type="subTitle"/>
          </p:nvPr>
        </p:nvSpPr>
        <p:spPr>
          <a:xfrm>
            <a:off x="402300" y="2864150"/>
            <a:ext cx="8229600" cy="1393800"/>
          </a:xfrm>
          <a:prstGeom prst="rect">
            <a:avLst/>
          </a:prstGeom>
          <a:noFill/>
          <a:ln>
            <a:noFill/>
          </a:ln>
        </p:spPr>
        <p:txBody>
          <a:bodyPr anchorCtr="0" anchor="ctr" bIns="137150" lIns="137150" spcFirstLastPara="1" rIns="137150" wrap="square" tIns="137150">
            <a:noAutofit/>
          </a:bodyPr>
          <a:lstStyle/>
          <a:p>
            <a:pPr indent="0" lvl="0" marL="0" rtl="0" algn="l">
              <a:lnSpc>
                <a:spcPct val="100000"/>
              </a:lnSpc>
              <a:spcBef>
                <a:spcPts val="0"/>
              </a:spcBef>
              <a:spcAft>
                <a:spcPts val="0"/>
              </a:spcAft>
              <a:buSzPts val="1500"/>
              <a:buNone/>
            </a:pPr>
            <a:r>
              <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r>
              <a:rPr lang="en">
                <a:latin typeface="Barlow Semi Condensed"/>
                <a:ea typeface="Barlow Semi Condensed"/>
                <a:cs typeface="Barlow Semi Condensed"/>
                <a:sym typeface="Barlow Semi Condensed"/>
              </a:rPr>
              <a:t>Holly Morado   email:  </a:t>
            </a:r>
            <a:r>
              <a:rPr lang="en" u="sng">
                <a:solidFill>
                  <a:schemeClr val="hlink"/>
                </a:solidFill>
                <a:latin typeface="Barlow Semi Condensed"/>
                <a:ea typeface="Barlow Semi Condensed"/>
                <a:cs typeface="Barlow Semi Condensed"/>
                <a:sym typeface="Barlow Semi Condensed"/>
                <a:hlinkClick r:id="rId3"/>
              </a:rPr>
              <a:t>holly.morado@ade.arkansas.gov</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r>
              <a:rPr lang="en">
                <a:latin typeface="Barlow Semi Condensed"/>
                <a:ea typeface="Barlow Semi Condensed"/>
                <a:cs typeface="Barlow Semi Condensed"/>
                <a:sym typeface="Barlow Semi Condensed"/>
              </a:rPr>
              <a:t>Kisa Morman   email:  </a:t>
            </a:r>
            <a:r>
              <a:rPr lang="en" u="sng">
                <a:solidFill>
                  <a:schemeClr val="hlink"/>
                </a:solidFill>
                <a:latin typeface="Barlow Semi Condensed"/>
                <a:ea typeface="Barlow Semi Condensed"/>
                <a:cs typeface="Barlow Semi Condensed"/>
                <a:sym typeface="Barlow Semi Condensed"/>
                <a:hlinkClick r:id="rId4"/>
              </a:rPr>
              <a:t>kisa.morman@ade.arkansas.gov</a:t>
            </a:r>
            <a:endParaRPr>
              <a:latin typeface="Barlow Semi Condensed"/>
              <a:ea typeface="Barlow Semi Condensed"/>
              <a:cs typeface="Barlow Semi Condensed"/>
              <a:sym typeface="Barlow Semi Condensed"/>
            </a:endParaRPr>
          </a:p>
          <a:p>
            <a:pPr indent="0" lvl="0" marL="0" rtl="0" algn="ctr">
              <a:spcBef>
                <a:spcPts val="0"/>
              </a:spcBef>
              <a:spcAft>
                <a:spcPts val="0"/>
              </a:spcAft>
              <a:buClr>
                <a:schemeClr val="dk1"/>
              </a:buClr>
              <a:buSzPts val="1500"/>
              <a:buFont typeface="Arial"/>
              <a:buNone/>
            </a:pPr>
            <a:r>
              <a:rPr lang="en">
                <a:latin typeface="Barlow Semi Condensed"/>
                <a:ea typeface="Barlow Semi Condensed"/>
                <a:cs typeface="Barlow Semi Condensed"/>
                <a:sym typeface="Barlow Semi Condensed"/>
              </a:rPr>
              <a:t>Amber Pirnique   email:  </a:t>
            </a:r>
            <a:r>
              <a:rPr lang="en" u="sng">
                <a:solidFill>
                  <a:schemeClr val="accent5"/>
                </a:solidFill>
                <a:latin typeface="Barlow Semi Condensed"/>
                <a:ea typeface="Barlow Semi Condensed"/>
                <a:cs typeface="Barlow Semi Condensed"/>
                <a:sym typeface="Barlow Semi Condensed"/>
                <a:hlinkClick r:id="rId5">
                  <a:extLst>
                    <a:ext uri="{A12FA001-AC4F-418D-AE19-62706E023703}">
                      <ahyp:hlinkClr val="tx"/>
                    </a:ext>
                  </a:extLst>
                </a:hlinkClick>
              </a:rPr>
              <a:t>amber.pirnique@ade.arkansas.gov</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r>
              <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r>
              <a:rPr lang="en">
                <a:latin typeface="Barlow Semi Condensed"/>
                <a:ea typeface="Barlow Semi Condensed"/>
                <a:cs typeface="Barlow Semi Condensed"/>
                <a:sym typeface="Barlow Semi Condensed"/>
              </a:rPr>
              <a:t>Public School Accountability &amp;  Learning Services</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r>
              <a:rPr lang="en">
                <a:latin typeface="Barlow Semi Condensed"/>
                <a:ea typeface="Barlow Semi Condensed"/>
                <a:cs typeface="Barlow Semi Condensed"/>
                <a:sym typeface="Barlow Semi Condensed"/>
              </a:rPr>
              <a:t>Division of Elementary &amp; Secondary Education</a:t>
            </a:r>
            <a:endParaRPr>
              <a:latin typeface="Barlow Semi Condensed"/>
              <a:ea typeface="Barlow Semi Condensed"/>
              <a:cs typeface="Barlow Semi Condensed"/>
              <a:sym typeface="Barlow Semi Condensed"/>
            </a:endParaRPr>
          </a:p>
          <a:p>
            <a:pPr indent="0" lvl="0" marL="0" rtl="0" algn="ctr">
              <a:lnSpc>
                <a:spcPct val="100000"/>
              </a:lnSpc>
              <a:spcBef>
                <a:spcPts val="0"/>
              </a:spcBef>
              <a:spcAft>
                <a:spcPts val="0"/>
              </a:spcAft>
              <a:buSzPts val="1500"/>
              <a:buNone/>
            </a:pPr>
            <a:br>
              <a:rPr lang="en"/>
            </a:br>
            <a:endParaRPr/>
          </a:p>
        </p:txBody>
      </p:sp>
      <p:sp>
        <p:nvSpPr>
          <p:cNvPr id="632" name="Google Shape;632;p93"/>
          <p:cNvSpPr txBox="1"/>
          <p:nvPr/>
        </p:nvSpPr>
        <p:spPr>
          <a:xfrm>
            <a:off x="1628775" y="566738"/>
            <a:ext cx="25719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i="0" lang="en" sz="1400" u="none" cap="none" strike="noStrike">
                <a:solidFill>
                  <a:srgbClr val="000000"/>
                </a:solidFill>
                <a:latin typeface="Barlow Semi Condensed"/>
                <a:ea typeface="Barlow Semi Condensed"/>
                <a:cs typeface="Barlow Semi Condensed"/>
                <a:sym typeface="Barlow Semi Condensed"/>
              </a:rPr>
              <a:t>https://bit.ly/LSPLSurvey</a:t>
            </a:r>
            <a:endParaRPr sz="1100">
              <a:latin typeface="Barlow Semi Condensed"/>
              <a:ea typeface="Barlow Semi Condensed"/>
              <a:cs typeface="Barlow Semi Condensed"/>
              <a:sym typeface="Barlow Semi Condensed"/>
            </a:endParaRPr>
          </a:p>
        </p:txBody>
      </p:sp>
      <p:pic>
        <p:nvPicPr>
          <p:cNvPr id="633" name="Google Shape;633;p93"/>
          <p:cNvPicPr preferRelativeResize="0"/>
          <p:nvPr/>
        </p:nvPicPr>
        <p:blipFill rotWithShape="1">
          <a:blip r:embed="rId6">
            <a:alphaModFix/>
          </a:blip>
          <a:srcRect b="21080" l="0" r="0" t="0"/>
          <a:stretch/>
        </p:blipFill>
        <p:spPr>
          <a:xfrm>
            <a:off x="136923" y="260929"/>
            <a:ext cx="1430802" cy="145833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94"/>
          <p:cNvSpPr txBox="1"/>
          <p:nvPr>
            <p:ph type="title"/>
          </p:nvPr>
        </p:nvSpPr>
        <p:spPr>
          <a:xfrm>
            <a:off x="402300" y="1866150"/>
            <a:ext cx="8229600" cy="685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rPr lang="en" sz="4800">
                <a:solidFill>
                  <a:schemeClr val="dk1"/>
                </a:solidFill>
              </a:rPr>
              <a:t>Q &amp; A </a:t>
            </a:r>
            <a:endParaRPr sz="4800">
              <a:solidFill>
                <a:schemeClr val="dk1"/>
              </a:solidFill>
            </a:endParaRPr>
          </a:p>
        </p:txBody>
      </p:sp>
      <p:sp>
        <p:nvSpPr>
          <p:cNvPr id="639" name="Google Shape;639;p94"/>
          <p:cNvSpPr txBox="1"/>
          <p:nvPr>
            <p:ph idx="1" type="subTitle"/>
          </p:nvPr>
        </p:nvSpPr>
        <p:spPr>
          <a:xfrm>
            <a:off x="402300" y="2551950"/>
            <a:ext cx="8229600" cy="4572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95"/>
          <p:cNvSpPr txBox="1"/>
          <p:nvPr>
            <p:ph type="title"/>
          </p:nvPr>
        </p:nvSpPr>
        <p:spPr>
          <a:xfrm>
            <a:off x="0" y="137160"/>
            <a:ext cx="88323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645" name="Google Shape;645;p95"/>
          <p:cNvSpPr txBox="1"/>
          <p:nvPr>
            <p:ph idx="3" type="subTitle"/>
          </p:nvPr>
        </p:nvSpPr>
        <p:spPr>
          <a:xfrm>
            <a:off x="0" y="754800"/>
            <a:ext cx="8832300" cy="3657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46" name="Google Shape;646;p95"/>
          <p:cNvSpPr txBox="1"/>
          <p:nvPr>
            <p:ph idx="1" type="body"/>
          </p:nvPr>
        </p:nvSpPr>
        <p:spPr>
          <a:xfrm>
            <a:off x="311700" y="1219200"/>
            <a:ext cx="4260300" cy="38100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
        <p:nvSpPr>
          <p:cNvPr id="647" name="Google Shape;647;p95"/>
          <p:cNvSpPr txBox="1"/>
          <p:nvPr>
            <p:ph idx="2" type="body"/>
          </p:nvPr>
        </p:nvSpPr>
        <p:spPr>
          <a:xfrm>
            <a:off x="4572000" y="1219200"/>
            <a:ext cx="4260300" cy="38100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96"/>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653" name="Google Shape;653;p96"/>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97"/>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659" name="Google Shape;659;p97"/>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98"/>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665" name="Google Shape;665;p98"/>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63"/>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What is NAEP? </a:t>
            </a:r>
            <a:endParaRPr sz="3000">
              <a:latin typeface="Barlow Semi Condensed"/>
              <a:ea typeface="Barlow Semi Condensed"/>
              <a:cs typeface="Barlow Semi Condensed"/>
              <a:sym typeface="Barlow Semi Condensed"/>
            </a:endParaRPr>
          </a:p>
        </p:txBody>
      </p:sp>
      <p:sp>
        <p:nvSpPr>
          <p:cNvPr id="338" name="Google Shape;338;p63"/>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lnSpc>
                <a:spcPct val="90000"/>
              </a:lnSpc>
              <a:spcBef>
                <a:spcPts val="0"/>
              </a:spcBef>
              <a:spcAft>
                <a:spcPts val="0"/>
              </a:spcAft>
              <a:buNone/>
            </a:pPr>
            <a:r>
              <a:rPr lang="en">
                <a:solidFill>
                  <a:srgbClr val="333333"/>
                </a:solidFill>
                <a:latin typeface="Barlow Semi Condensed"/>
                <a:ea typeface="Barlow Semi Condensed"/>
                <a:cs typeface="Barlow Semi Condensed"/>
                <a:sym typeface="Barlow Semi Condensed"/>
              </a:rPr>
              <a:t>National Assessment of Educational Progress</a:t>
            </a:r>
            <a:endParaRPr sz="1500">
              <a:latin typeface="Barlow Semi Condensed"/>
              <a:ea typeface="Barlow Semi Condensed"/>
              <a:cs typeface="Barlow Semi Condensed"/>
              <a:sym typeface="Barlow Semi Condensed"/>
            </a:endParaRPr>
          </a:p>
        </p:txBody>
      </p:sp>
      <p:sp>
        <p:nvSpPr>
          <p:cNvPr id="339" name="Google Shape;339;p63"/>
          <p:cNvSpPr txBox="1"/>
          <p:nvPr>
            <p:ph idx="1" type="body"/>
          </p:nvPr>
        </p:nvSpPr>
        <p:spPr>
          <a:xfrm>
            <a:off x="98175" y="1219200"/>
            <a:ext cx="8741100" cy="3810000"/>
          </a:xfrm>
          <a:prstGeom prst="rect">
            <a:avLst/>
          </a:prstGeom>
        </p:spPr>
        <p:txBody>
          <a:bodyPr anchorCtr="0" anchor="t" bIns="137150" lIns="137150" spcFirstLastPara="1" rIns="137150" wrap="square" tIns="137150">
            <a:noAutofit/>
          </a:bodyPr>
          <a:lstStyle/>
          <a:p>
            <a:pPr indent="0" lvl="0" marL="0" marR="139700" rtl="0" algn="l">
              <a:lnSpc>
                <a:spcPct val="115000"/>
              </a:lnSpc>
              <a:spcBef>
                <a:spcPts val="900"/>
              </a:spcBef>
              <a:spcAft>
                <a:spcPts val="0"/>
              </a:spcAft>
              <a:buNone/>
            </a:pPr>
            <a:r>
              <a:rPr b="1" lang="en" sz="2200">
                <a:solidFill>
                  <a:srgbClr val="333333"/>
                </a:solidFill>
                <a:latin typeface="Barlow Semi Condensed"/>
                <a:ea typeface="Barlow Semi Condensed"/>
                <a:cs typeface="Barlow Semi Condensed"/>
                <a:sym typeface="Barlow Semi Condensed"/>
              </a:rPr>
              <a:t>About The Nation's Report Card</a:t>
            </a:r>
            <a:endParaRPr b="1" sz="2200">
              <a:solidFill>
                <a:srgbClr val="333333"/>
              </a:solidFill>
              <a:latin typeface="Barlow Semi Condensed"/>
              <a:ea typeface="Barlow Semi Condensed"/>
              <a:cs typeface="Barlow Semi Condensed"/>
              <a:sym typeface="Barlow Semi Condensed"/>
            </a:endParaRPr>
          </a:p>
          <a:p>
            <a:pPr indent="0" lvl="0" marL="0" marR="139700" rtl="0" algn="l">
              <a:lnSpc>
                <a:spcPct val="115000"/>
              </a:lnSpc>
              <a:spcBef>
                <a:spcPts val="0"/>
              </a:spcBef>
              <a:spcAft>
                <a:spcPts val="0"/>
              </a:spcAft>
              <a:buClr>
                <a:schemeClr val="dk1"/>
              </a:buClr>
              <a:buSzPts val="1100"/>
              <a:buFont typeface="Arial"/>
              <a:buNone/>
            </a:pPr>
            <a:r>
              <a:rPr lang="en" sz="2200">
                <a:solidFill>
                  <a:srgbClr val="333333"/>
                </a:solidFill>
                <a:highlight>
                  <a:schemeClr val="lt1"/>
                </a:highlight>
                <a:latin typeface="Barlow Semi Condensed"/>
                <a:ea typeface="Barlow Semi Condensed"/>
                <a:cs typeface="Barlow Semi Condensed"/>
                <a:sym typeface="Barlow Semi Condensed"/>
              </a:rPr>
              <a:t>The National Assessment of Educational Progress (NAEP), first administered in 1969, is the largest continuing and nationally representative assessment of what our nation’s students know and can do in subjects such as mathematics, reading, science, and writing.</a:t>
            </a:r>
            <a:r>
              <a:rPr lang="en" sz="2200">
                <a:solidFill>
                  <a:schemeClr val="dk1"/>
                </a:solidFill>
                <a:latin typeface="Barlow Semi Condensed"/>
                <a:ea typeface="Barlow Semi Condensed"/>
                <a:cs typeface="Barlow Semi Condensed"/>
                <a:sym typeface="Barlow Semi Condensed"/>
              </a:rPr>
              <a:t> </a:t>
            </a:r>
            <a:endParaRPr sz="2200">
              <a:solidFill>
                <a:schemeClr val="dk1"/>
              </a:solidFill>
              <a:latin typeface="Barlow Semi Condensed"/>
              <a:ea typeface="Barlow Semi Condensed"/>
              <a:cs typeface="Barlow Semi Condensed"/>
              <a:sym typeface="Barlow Semi Condensed"/>
            </a:endParaRPr>
          </a:p>
          <a:p>
            <a:pPr indent="-342900" lvl="0" marL="914400" rtl="0" algn="l">
              <a:lnSpc>
                <a:spcPct val="115000"/>
              </a:lnSpc>
              <a:spcBef>
                <a:spcPts val="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Students Grades 4, 8, and 12 </a:t>
            </a:r>
            <a:endParaRPr sz="1800">
              <a:solidFill>
                <a:schemeClr val="dk1"/>
              </a:solidFill>
              <a:latin typeface="Barlow Semi Condensed"/>
              <a:ea typeface="Barlow Semi Condensed"/>
              <a:cs typeface="Barlow Semi Condensed"/>
              <a:sym typeface="Barlow Semi Condensed"/>
            </a:endParaRPr>
          </a:p>
          <a:p>
            <a:pPr indent="-342900" lvl="0" marL="914400" rtl="0" algn="l">
              <a:lnSpc>
                <a:spcPct val="115000"/>
              </a:lnSpc>
              <a:spcBef>
                <a:spcPts val="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Reports reported at:</a:t>
            </a:r>
            <a:endParaRPr sz="1800">
              <a:solidFill>
                <a:schemeClr val="dk1"/>
              </a:solidFill>
              <a:latin typeface="Barlow Semi Condensed"/>
              <a:ea typeface="Barlow Semi Condensed"/>
              <a:cs typeface="Barlow Semi Condensed"/>
              <a:sym typeface="Barlow Semi Condensed"/>
            </a:endParaRPr>
          </a:p>
          <a:p>
            <a:pPr indent="-342900" lvl="1" marL="1371600" rtl="0" algn="l">
              <a:lnSpc>
                <a:spcPct val="115000"/>
              </a:lnSpc>
              <a:spcBef>
                <a:spcPts val="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National Level</a:t>
            </a:r>
            <a:endParaRPr sz="1800">
              <a:solidFill>
                <a:schemeClr val="dk1"/>
              </a:solidFill>
              <a:latin typeface="Barlow Semi Condensed"/>
              <a:ea typeface="Barlow Semi Condensed"/>
              <a:cs typeface="Barlow Semi Condensed"/>
              <a:sym typeface="Barlow Semi Condensed"/>
            </a:endParaRPr>
          </a:p>
          <a:p>
            <a:pPr indent="-342900" lvl="1" marL="1371600" rtl="0" algn="l">
              <a:lnSpc>
                <a:spcPct val="115000"/>
              </a:lnSpc>
              <a:spcBef>
                <a:spcPts val="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State Level</a:t>
            </a:r>
            <a:endParaRPr sz="1800">
              <a:solidFill>
                <a:schemeClr val="dk1"/>
              </a:solidFill>
              <a:latin typeface="Barlow Semi Condensed"/>
              <a:ea typeface="Barlow Semi Condensed"/>
              <a:cs typeface="Barlow Semi Condensed"/>
              <a:sym typeface="Barlow Semi Condensed"/>
            </a:endParaRPr>
          </a:p>
          <a:p>
            <a:pPr indent="-342900" lvl="1" marL="1371600" rtl="0" algn="l">
              <a:lnSpc>
                <a:spcPct val="115000"/>
              </a:lnSpc>
              <a:spcBef>
                <a:spcPts val="0"/>
              </a:spcBef>
              <a:spcAft>
                <a:spcPts val="0"/>
              </a:spcAft>
              <a:buClr>
                <a:schemeClr val="dk1"/>
              </a:buClr>
              <a:buSzPts val="1800"/>
              <a:buFont typeface="Barlow Semi Condensed"/>
              <a:buChar char="○"/>
            </a:pPr>
            <a:r>
              <a:rPr lang="en" sz="1800">
                <a:solidFill>
                  <a:schemeClr val="dk1"/>
                </a:solidFill>
                <a:latin typeface="Barlow Semi Condensed"/>
                <a:ea typeface="Barlow Semi Condensed"/>
                <a:cs typeface="Barlow Semi Condensed"/>
                <a:sym typeface="Barlow Semi Condensed"/>
              </a:rPr>
              <a:t>Trends in Urban District Assessment (TUDA) Level</a:t>
            </a:r>
            <a:endParaRPr sz="1800">
              <a:solidFill>
                <a:schemeClr val="dk1"/>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sz="1800"/>
          </a:p>
        </p:txBody>
      </p:sp>
      <p:pic>
        <p:nvPicPr>
          <p:cNvPr id="340" name="Google Shape;340;p63" title="nationsreportcard-logo.png"/>
          <p:cNvPicPr preferRelativeResize="0"/>
          <p:nvPr/>
        </p:nvPicPr>
        <p:blipFill>
          <a:blip r:embed="rId3">
            <a:alphaModFix/>
          </a:blip>
          <a:stretch>
            <a:fillRect/>
          </a:stretch>
        </p:blipFill>
        <p:spPr>
          <a:xfrm>
            <a:off x="7185300" y="4603600"/>
            <a:ext cx="1647000" cy="366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99"/>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t/>
            </a:r>
            <a:endParaRPr/>
          </a:p>
        </p:txBody>
      </p:sp>
      <p:sp>
        <p:nvSpPr>
          <p:cNvPr id="671" name="Google Shape;671;p99"/>
          <p:cNvSpPr txBox="1"/>
          <p:nvPr>
            <p:ph idx="1" type="body"/>
          </p:nvPr>
        </p:nvSpPr>
        <p:spPr>
          <a:xfrm>
            <a:off x="311700" y="822960"/>
            <a:ext cx="8527500" cy="4206300"/>
          </a:xfrm>
          <a:prstGeom prst="rect">
            <a:avLst/>
          </a:prstGeom>
        </p:spPr>
        <p:txBody>
          <a:bodyPr anchorCtr="0" anchor="t"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100"/>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677" name="Google Shape;677;p100"/>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678" name="Google Shape;678;p100"/>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101"/>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684" name="Google Shape;684;p101"/>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685" name="Google Shape;685;p101"/>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102"/>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691" name="Google Shape;691;p102"/>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692" name="Google Shape;692;p102"/>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103"/>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698" name="Google Shape;698;p103"/>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699" name="Google Shape;699;p103"/>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104"/>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05" name="Google Shape;705;p104"/>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706" name="Google Shape;706;p104"/>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105"/>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12" name="Google Shape;712;p105"/>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713" name="Google Shape;713;p105"/>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106"/>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19" name="Google Shape;719;p106"/>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720" name="Google Shape;720;p106"/>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107"/>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26" name="Google Shape;726;p107"/>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
        <p:nvSpPr>
          <p:cNvPr id="727" name="Google Shape;727;p107"/>
          <p:cNvSpPr txBox="1"/>
          <p:nvPr>
            <p:ph idx="2" type="body"/>
          </p:nvPr>
        </p:nvSpPr>
        <p:spPr>
          <a:xfrm>
            <a:off x="4939500" y="724075"/>
            <a:ext cx="3837000" cy="3695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108"/>
          <p:cNvSpPr txBox="1"/>
          <p:nvPr>
            <p:ph type="title"/>
          </p:nvPr>
        </p:nvSpPr>
        <p:spPr>
          <a:xfrm>
            <a:off x="2655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33" name="Google Shape;733;p108"/>
          <p:cNvSpPr txBox="1"/>
          <p:nvPr>
            <p:ph idx="1" type="subTitle"/>
          </p:nvPr>
        </p:nvSpPr>
        <p:spPr>
          <a:xfrm>
            <a:off x="2655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64"/>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NAEP Report Card</a:t>
            </a:r>
            <a:endParaRPr b="1" sz="3000">
              <a:solidFill>
                <a:srgbClr val="B0CB3E"/>
              </a:solidFill>
              <a:latin typeface="Barlow Semi Condensed"/>
              <a:ea typeface="Barlow Semi Condensed"/>
              <a:cs typeface="Barlow Semi Condensed"/>
              <a:sym typeface="Barlow Semi Condensed"/>
            </a:endParaRPr>
          </a:p>
        </p:txBody>
      </p:sp>
      <p:sp>
        <p:nvSpPr>
          <p:cNvPr id="346" name="Google Shape;346;p64"/>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lnSpc>
                <a:spcPct val="90000"/>
              </a:lnSpc>
              <a:spcBef>
                <a:spcPts val="0"/>
              </a:spcBef>
              <a:spcAft>
                <a:spcPts val="0"/>
              </a:spcAft>
              <a:buNone/>
            </a:pPr>
            <a:r>
              <a:rPr lang="en">
                <a:solidFill>
                  <a:srgbClr val="333333"/>
                </a:solidFill>
                <a:latin typeface="Barlow Semi Condensed"/>
                <a:ea typeface="Barlow Semi Condensed"/>
                <a:cs typeface="Barlow Semi Condensed"/>
                <a:sym typeface="Barlow Semi Condensed"/>
              </a:rPr>
              <a:t>National Trends and Student Skills </a:t>
            </a:r>
            <a:endParaRPr sz="1500"/>
          </a:p>
        </p:txBody>
      </p:sp>
      <p:sp>
        <p:nvSpPr>
          <p:cNvPr id="347" name="Google Shape;347;p64"/>
          <p:cNvSpPr txBox="1"/>
          <p:nvPr>
            <p:ph idx="1" type="body"/>
          </p:nvPr>
        </p:nvSpPr>
        <p:spPr>
          <a:xfrm>
            <a:off x="91200" y="1059963"/>
            <a:ext cx="8741100" cy="3810000"/>
          </a:xfrm>
          <a:prstGeom prst="rect">
            <a:avLst/>
          </a:prstGeom>
        </p:spPr>
        <p:txBody>
          <a:bodyPr anchorCtr="0" anchor="t" bIns="137150" lIns="137150" spcFirstLastPara="1" rIns="137150" wrap="square" tIns="137150">
            <a:noAutofit/>
          </a:bodyPr>
          <a:lstStyle/>
          <a:p>
            <a:pPr indent="0" lvl="0" marL="0" marR="139700" rtl="0" algn="l">
              <a:lnSpc>
                <a:spcPct val="115000"/>
              </a:lnSpc>
              <a:spcBef>
                <a:spcPts val="900"/>
              </a:spcBef>
              <a:spcAft>
                <a:spcPts val="0"/>
              </a:spcAft>
              <a:buClr>
                <a:schemeClr val="dk1"/>
              </a:buClr>
              <a:buSzPts val="1100"/>
              <a:buFont typeface="Arial"/>
              <a:buNone/>
            </a:pPr>
            <a:r>
              <a:rPr b="1" lang="en" sz="2000">
                <a:solidFill>
                  <a:srgbClr val="333333"/>
                </a:solidFill>
                <a:latin typeface="Barlow Semi Condensed"/>
                <a:ea typeface="Barlow Semi Condensed"/>
                <a:cs typeface="Barlow Semi Condensed"/>
                <a:sym typeface="Barlow Semi Condensed"/>
              </a:rPr>
              <a:t>Mathematics</a:t>
            </a:r>
            <a:endParaRPr b="1" sz="2000">
              <a:solidFill>
                <a:srgbClr val="333333"/>
              </a:solidFill>
              <a:latin typeface="Barlow Semi Condensed"/>
              <a:ea typeface="Barlow Semi Condensed"/>
              <a:cs typeface="Barlow Semi Condensed"/>
              <a:sym typeface="Barlow Semi Condensed"/>
            </a:endParaRPr>
          </a:p>
          <a:p>
            <a:pPr indent="-355600" lvl="0" marL="457200" rtl="0" algn="l">
              <a:spcBef>
                <a:spcPts val="0"/>
              </a:spcBef>
              <a:spcAft>
                <a:spcPts val="0"/>
              </a:spcAft>
              <a:buClr>
                <a:srgbClr val="333333"/>
              </a:buClr>
              <a:buSzPts val="2000"/>
              <a:buFont typeface="Barlow Semi Condensed"/>
              <a:buChar char="●"/>
            </a:pPr>
            <a:r>
              <a:rPr b="1" lang="en" sz="2000">
                <a:solidFill>
                  <a:srgbClr val="333333"/>
                </a:solidFill>
                <a:latin typeface="Barlow Semi Condensed"/>
                <a:ea typeface="Barlow Semi Condensed"/>
                <a:cs typeface="Barlow Semi Condensed"/>
                <a:sym typeface="Barlow Semi Condensed"/>
              </a:rPr>
              <a:t>Grade 4</a:t>
            </a:r>
            <a:r>
              <a:rPr lang="en" sz="2000">
                <a:solidFill>
                  <a:srgbClr val="333333"/>
                </a:solidFill>
                <a:latin typeface="Barlow Semi Condensed"/>
                <a:ea typeface="Barlow Semi Condensed"/>
                <a:cs typeface="Barlow Semi Condensed"/>
                <a:sym typeface="Barlow Semi Condensed"/>
              </a:rPr>
              <a:t>: Higher average mathematics score in 2024 reflected in score increases for middle- and higher-performing students</a:t>
            </a:r>
            <a:endParaRPr sz="2000">
              <a:solidFill>
                <a:srgbClr val="333333"/>
              </a:solidFill>
              <a:latin typeface="Barlow Semi Condensed"/>
              <a:ea typeface="Barlow Semi Condensed"/>
              <a:cs typeface="Barlow Semi Condensed"/>
              <a:sym typeface="Barlow Semi Condensed"/>
            </a:endParaRPr>
          </a:p>
          <a:p>
            <a:pPr indent="-355600" lvl="0" marL="457200" rtl="0" algn="l">
              <a:spcBef>
                <a:spcPts val="1000"/>
              </a:spcBef>
              <a:spcAft>
                <a:spcPts val="0"/>
              </a:spcAft>
              <a:buClr>
                <a:srgbClr val="333333"/>
              </a:buClr>
              <a:buSzPts val="2000"/>
              <a:buFont typeface="Barlow Semi Condensed"/>
              <a:buChar char="●"/>
            </a:pPr>
            <a:r>
              <a:rPr b="1" lang="en" sz="2000">
                <a:solidFill>
                  <a:srgbClr val="333333"/>
                </a:solidFill>
                <a:latin typeface="Barlow Semi Condensed"/>
                <a:ea typeface="Barlow Semi Condensed"/>
                <a:cs typeface="Barlow Semi Condensed"/>
                <a:sym typeface="Barlow Semi Condensed"/>
              </a:rPr>
              <a:t>Grade 8</a:t>
            </a:r>
            <a:r>
              <a:rPr lang="en" sz="2000">
                <a:solidFill>
                  <a:srgbClr val="333333"/>
                </a:solidFill>
                <a:latin typeface="Barlow Semi Condensed"/>
                <a:ea typeface="Barlow Semi Condensed"/>
                <a:cs typeface="Barlow Semi Condensed"/>
                <a:sym typeface="Barlow Semi Condensed"/>
              </a:rPr>
              <a:t>: No significant change in average mathematics scores for eighth-graders compared to 2022; scores increase for higher-performing students and decrease for lower-performing students</a:t>
            </a:r>
            <a:endParaRPr sz="2000">
              <a:solidFill>
                <a:srgbClr val="333333"/>
              </a:solidFill>
              <a:latin typeface="Barlow Semi Condensed"/>
              <a:ea typeface="Barlow Semi Condensed"/>
              <a:cs typeface="Barlow Semi Condensed"/>
              <a:sym typeface="Barlow Semi Condensed"/>
            </a:endParaRPr>
          </a:p>
          <a:p>
            <a:pPr indent="0" lvl="0" marL="0" rtl="0" algn="l">
              <a:lnSpc>
                <a:spcPct val="115000"/>
              </a:lnSpc>
              <a:spcBef>
                <a:spcPts val="1000"/>
              </a:spcBef>
              <a:spcAft>
                <a:spcPts val="0"/>
              </a:spcAft>
              <a:buClr>
                <a:schemeClr val="dk1"/>
              </a:buClr>
              <a:buSzPts val="1100"/>
              <a:buFont typeface="Arial"/>
              <a:buNone/>
            </a:pPr>
            <a:r>
              <a:rPr b="1" lang="en" sz="2000">
                <a:solidFill>
                  <a:srgbClr val="333333"/>
                </a:solidFill>
                <a:latin typeface="Barlow Semi Condensed"/>
                <a:ea typeface="Barlow Semi Condensed"/>
                <a:cs typeface="Barlow Semi Condensed"/>
                <a:sym typeface="Barlow Semi Condensed"/>
              </a:rPr>
              <a:t>Reading</a:t>
            </a:r>
            <a:r>
              <a:rPr b="1" lang="en" sz="2000">
                <a:solidFill>
                  <a:srgbClr val="333333"/>
                </a:solidFill>
                <a:latin typeface="Barlow Semi Condensed"/>
                <a:ea typeface="Barlow Semi Condensed"/>
                <a:cs typeface="Barlow Semi Condensed"/>
                <a:sym typeface="Barlow Semi Condensed"/>
              </a:rPr>
              <a:t> </a:t>
            </a:r>
            <a:endParaRPr b="1" sz="2000">
              <a:solidFill>
                <a:srgbClr val="333333"/>
              </a:solidFill>
              <a:latin typeface="Barlow Semi Condensed"/>
              <a:ea typeface="Barlow Semi Condensed"/>
              <a:cs typeface="Barlow Semi Condensed"/>
              <a:sym typeface="Barlow Semi Condensed"/>
            </a:endParaRPr>
          </a:p>
          <a:p>
            <a:pPr indent="-355600" lvl="0" marL="457200" rtl="0" algn="l">
              <a:spcBef>
                <a:spcPts val="0"/>
              </a:spcBef>
              <a:spcAft>
                <a:spcPts val="0"/>
              </a:spcAft>
              <a:buClr>
                <a:srgbClr val="333333"/>
              </a:buClr>
              <a:buSzPts val="2000"/>
              <a:buFont typeface="Barlow Semi Condensed"/>
              <a:buChar char="●"/>
            </a:pPr>
            <a:r>
              <a:rPr b="1" lang="en" sz="2000">
                <a:solidFill>
                  <a:srgbClr val="333333"/>
                </a:solidFill>
                <a:latin typeface="Barlow Semi Condensed"/>
                <a:ea typeface="Barlow Semi Condensed"/>
                <a:cs typeface="Barlow Semi Condensed"/>
                <a:sym typeface="Barlow Semi Condensed"/>
              </a:rPr>
              <a:t>Grade 4</a:t>
            </a:r>
            <a:r>
              <a:rPr lang="en" sz="2000">
                <a:solidFill>
                  <a:srgbClr val="333333"/>
                </a:solidFill>
                <a:latin typeface="Barlow Semi Condensed"/>
                <a:ea typeface="Barlow Semi Condensed"/>
                <a:cs typeface="Barlow Semi Condensed"/>
                <a:sym typeface="Barlow Semi Condensed"/>
              </a:rPr>
              <a:t>: Lower average reading score in 2024 reflected in score declines at all but 90th percentile </a:t>
            </a:r>
            <a:endParaRPr sz="2000">
              <a:solidFill>
                <a:srgbClr val="333333"/>
              </a:solidFill>
              <a:latin typeface="Barlow Semi Condensed"/>
              <a:ea typeface="Barlow Semi Condensed"/>
              <a:cs typeface="Barlow Semi Condensed"/>
              <a:sym typeface="Barlow Semi Condensed"/>
            </a:endParaRPr>
          </a:p>
          <a:p>
            <a:pPr indent="-355600" lvl="0" marL="457200" rtl="0" algn="l">
              <a:spcBef>
                <a:spcPts val="1000"/>
              </a:spcBef>
              <a:spcAft>
                <a:spcPts val="0"/>
              </a:spcAft>
              <a:buClr>
                <a:srgbClr val="333333"/>
              </a:buClr>
              <a:buSzPts val="2000"/>
              <a:buFont typeface="Barlow Semi Condensed"/>
              <a:buChar char="●"/>
            </a:pPr>
            <a:r>
              <a:rPr b="1" lang="en" sz="2000">
                <a:solidFill>
                  <a:srgbClr val="333333"/>
                </a:solidFill>
                <a:latin typeface="Barlow Semi Condensed"/>
                <a:ea typeface="Barlow Semi Condensed"/>
                <a:cs typeface="Barlow Semi Condensed"/>
                <a:sym typeface="Barlow Semi Condensed"/>
              </a:rPr>
              <a:t>Grade 8:</a:t>
            </a:r>
            <a:r>
              <a:rPr lang="en" sz="2000">
                <a:solidFill>
                  <a:srgbClr val="333333"/>
                </a:solidFill>
                <a:latin typeface="Barlow Semi Condensed"/>
                <a:ea typeface="Barlow Semi Condensed"/>
                <a:cs typeface="Barlow Semi Condensed"/>
                <a:sym typeface="Barlow Semi Condensed"/>
              </a:rPr>
              <a:t> Lower average reading score in 2024 reflected in score declines for lower- and middle-performing students </a:t>
            </a:r>
            <a:endParaRPr sz="2000">
              <a:solidFill>
                <a:srgbClr val="333333"/>
              </a:solidFill>
              <a:latin typeface="Barlow Semi Condensed"/>
              <a:ea typeface="Barlow Semi Condensed"/>
              <a:cs typeface="Barlow Semi Condensed"/>
              <a:sym typeface="Barlow Semi Condensed"/>
            </a:endParaRPr>
          </a:p>
          <a:p>
            <a:pPr indent="0" lvl="0" marL="0" rtl="0" algn="l">
              <a:spcBef>
                <a:spcPts val="0"/>
              </a:spcBef>
              <a:spcAft>
                <a:spcPts val="0"/>
              </a:spcAft>
              <a:buNone/>
            </a:pPr>
            <a:r>
              <a:t/>
            </a:r>
            <a:endParaRPr b="1" sz="2200">
              <a:solidFill>
                <a:srgbClr val="333333"/>
              </a:solidFill>
              <a:latin typeface="Barlow Semi Condensed"/>
              <a:ea typeface="Barlow Semi Condensed"/>
              <a:cs typeface="Barlow Semi Condensed"/>
              <a:sym typeface="Barlow Semi Condensed"/>
            </a:endParaRPr>
          </a:p>
        </p:txBody>
      </p:sp>
      <p:pic>
        <p:nvPicPr>
          <p:cNvPr id="348" name="Google Shape;348;p64" title="nationsreportcard-logo.png"/>
          <p:cNvPicPr preferRelativeResize="0"/>
          <p:nvPr/>
        </p:nvPicPr>
        <p:blipFill>
          <a:blip r:embed="rId3">
            <a:alphaModFix/>
          </a:blip>
          <a:stretch>
            <a:fillRect/>
          </a:stretch>
        </p:blipFill>
        <p:spPr>
          <a:xfrm>
            <a:off x="7414375" y="1159800"/>
            <a:ext cx="1647000" cy="366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109"/>
          <p:cNvSpPr txBox="1"/>
          <p:nvPr>
            <p:ph type="title"/>
          </p:nvPr>
        </p:nvSpPr>
        <p:spPr>
          <a:xfrm>
            <a:off x="48354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39" name="Google Shape;739;p109"/>
          <p:cNvSpPr txBox="1"/>
          <p:nvPr>
            <p:ph idx="1" type="subTitle"/>
          </p:nvPr>
        </p:nvSpPr>
        <p:spPr>
          <a:xfrm>
            <a:off x="48354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110"/>
          <p:cNvSpPr txBox="1"/>
          <p:nvPr>
            <p:ph type="title"/>
          </p:nvPr>
        </p:nvSpPr>
        <p:spPr>
          <a:xfrm>
            <a:off x="48354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45" name="Google Shape;745;p110"/>
          <p:cNvSpPr txBox="1"/>
          <p:nvPr>
            <p:ph idx="1" type="subTitle"/>
          </p:nvPr>
        </p:nvSpPr>
        <p:spPr>
          <a:xfrm>
            <a:off x="48354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111"/>
          <p:cNvSpPr txBox="1"/>
          <p:nvPr>
            <p:ph type="title"/>
          </p:nvPr>
        </p:nvSpPr>
        <p:spPr>
          <a:xfrm>
            <a:off x="48354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51" name="Google Shape;751;p111"/>
          <p:cNvSpPr txBox="1"/>
          <p:nvPr>
            <p:ph idx="1" type="subTitle"/>
          </p:nvPr>
        </p:nvSpPr>
        <p:spPr>
          <a:xfrm>
            <a:off x="48354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112"/>
          <p:cNvSpPr txBox="1"/>
          <p:nvPr>
            <p:ph type="title"/>
          </p:nvPr>
        </p:nvSpPr>
        <p:spPr>
          <a:xfrm>
            <a:off x="4835400" y="1233175"/>
            <a:ext cx="4045200" cy="14823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57" name="Google Shape;757;p112"/>
          <p:cNvSpPr txBox="1"/>
          <p:nvPr>
            <p:ph idx="1" type="subTitle"/>
          </p:nvPr>
        </p:nvSpPr>
        <p:spPr>
          <a:xfrm>
            <a:off x="4835400" y="2803075"/>
            <a:ext cx="4045200" cy="1235100"/>
          </a:xfrm>
          <a:prstGeom prst="rect">
            <a:avLst/>
          </a:prstGeom>
        </p:spPr>
        <p:txBody>
          <a:bodyPr anchorCtr="0" anchor="t"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1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763" name="Google Shape;763;p1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14"/>
          <p:cNvSpPr txBox="1"/>
          <p:nvPr>
            <p:ph type="ctrTitle"/>
          </p:nvPr>
        </p:nvSpPr>
        <p:spPr>
          <a:xfrm>
            <a:off x="0" y="731520"/>
            <a:ext cx="9144000" cy="22860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69" name="Google Shape;769;p114"/>
          <p:cNvSpPr txBox="1"/>
          <p:nvPr>
            <p:ph idx="1" type="subTitle"/>
          </p:nvPr>
        </p:nvSpPr>
        <p:spPr>
          <a:xfrm>
            <a:off x="0" y="3017520"/>
            <a:ext cx="9144000" cy="9144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15"/>
          <p:cNvSpPr txBox="1"/>
          <p:nvPr>
            <p:ph type="ctrTitle"/>
          </p:nvPr>
        </p:nvSpPr>
        <p:spPr>
          <a:xfrm>
            <a:off x="0" y="731520"/>
            <a:ext cx="9144000" cy="22860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75" name="Google Shape;775;p115"/>
          <p:cNvSpPr txBox="1"/>
          <p:nvPr>
            <p:ph idx="1" type="subTitle"/>
          </p:nvPr>
        </p:nvSpPr>
        <p:spPr>
          <a:xfrm>
            <a:off x="0" y="3017520"/>
            <a:ext cx="9144000" cy="9144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116"/>
          <p:cNvSpPr txBox="1"/>
          <p:nvPr>
            <p:ph type="ctrTitle"/>
          </p:nvPr>
        </p:nvSpPr>
        <p:spPr>
          <a:xfrm>
            <a:off x="0" y="731520"/>
            <a:ext cx="9144000" cy="2286000"/>
          </a:xfrm>
          <a:prstGeom prst="rect">
            <a:avLst/>
          </a:prstGeom>
        </p:spPr>
        <p:txBody>
          <a:bodyPr anchorCtr="0" anchor="b" bIns="68575" lIns="137150" spcFirstLastPara="1" rIns="137150" wrap="square" tIns="68575">
            <a:noAutofit/>
          </a:bodyPr>
          <a:lstStyle/>
          <a:p>
            <a:pPr indent="0" lvl="0" marL="0" rtl="0" algn="ctr">
              <a:spcBef>
                <a:spcPts val="0"/>
              </a:spcBef>
              <a:spcAft>
                <a:spcPts val="0"/>
              </a:spcAft>
              <a:buNone/>
            </a:pPr>
            <a:r>
              <a:t/>
            </a:r>
            <a:endParaRPr/>
          </a:p>
        </p:txBody>
      </p:sp>
      <p:sp>
        <p:nvSpPr>
          <p:cNvPr id="781" name="Google Shape;781;p116"/>
          <p:cNvSpPr txBox="1"/>
          <p:nvPr>
            <p:ph idx="1" type="subTitle"/>
          </p:nvPr>
        </p:nvSpPr>
        <p:spPr>
          <a:xfrm>
            <a:off x="0" y="3017520"/>
            <a:ext cx="9144000" cy="9144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11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118"/>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65"/>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NAEP Report Card</a:t>
            </a:r>
            <a:endParaRPr b="1" sz="3000">
              <a:solidFill>
                <a:srgbClr val="B0CB3E"/>
              </a:solidFill>
              <a:latin typeface="Barlow Semi Condensed"/>
              <a:ea typeface="Barlow Semi Condensed"/>
              <a:cs typeface="Barlow Semi Condensed"/>
              <a:sym typeface="Barlow Semi Condensed"/>
            </a:endParaRPr>
          </a:p>
        </p:txBody>
      </p:sp>
      <p:sp>
        <p:nvSpPr>
          <p:cNvPr id="354" name="Google Shape;354;p65"/>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lnSpc>
                <a:spcPct val="90000"/>
              </a:lnSpc>
              <a:spcBef>
                <a:spcPts val="0"/>
              </a:spcBef>
              <a:spcAft>
                <a:spcPts val="0"/>
              </a:spcAft>
              <a:buNone/>
            </a:pPr>
            <a:r>
              <a:rPr lang="en">
                <a:solidFill>
                  <a:srgbClr val="333333"/>
                </a:solidFill>
                <a:latin typeface="Barlow Semi Condensed"/>
                <a:ea typeface="Barlow Semi Condensed"/>
                <a:cs typeface="Barlow Semi Condensed"/>
                <a:sym typeface="Barlow Semi Condensed"/>
              </a:rPr>
              <a:t>Arkansas Overview</a:t>
            </a:r>
            <a:endParaRPr/>
          </a:p>
        </p:txBody>
      </p:sp>
      <p:pic>
        <p:nvPicPr>
          <p:cNvPr id="355" name="Google Shape;355;p65" title="nationsreportcard-logo.png"/>
          <p:cNvPicPr preferRelativeResize="0"/>
          <p:nvPr/>
        </p:nvPicPr>
        <p:blipFill>
          <a:blip r:embed="rId3">
            <a:alphaModFix/>
          </a:blip>
          <a:stretch>
            <a:fillRect/>
          </a:stretch>
        </p:blipFill>
        <p:spPr>
          <a:xfrm>
            <a:off x="7237025" y="4448350"/>
            <a:ext cx="1384300" cy="307625"/>
          </a:xfrm>
          <a:prstGeom prst="rect">
            <a:avLst/>
          </a:prstGeom>
          <a:noFill/>
          <a:ln>
            <a:noFill/>
          </a:ln>
        </p:spPr>
      </p:pic>
      <p:pic>
        <p:nvPicPr>
          <p:cNvPr id="356" name="Google Shape;356;p65" title="Screenshot 2026-06-03 142932.png"/>
          <p:cNvPicPr preferRelativeResize="0"/>
          <p:nvPr/>
        </p:nvPicPr>
        <p:blipFill>
          <a:blip r:embed="rId4">
            <a:alphaModFix/>
          </a:blip>
          <a:stretch>
            <a:fillRect/>
          </a:stretch>
        </p:blipFill>
        <p:spPr>
          <a:xfrm>
            <a:off x="1784850" y="1189750"/>
            <a:ext cx="2601126" cy="3669725"/>
          </a:xfrm>
          <a:prstGeom prst="rect">
            <a:avLst/>
          </a:prstGeom>
          <a:noFill/>
          <a:ln>
            <a:noFill/>
          </a:ln>
        </p:spPr>
      </p:pic>
      <p:pic>
        <p:nvPicPr>
          <p:cNvPr id="357" name="Google Shape;357;p65" title="Screenshot 2026-06-03 142951.png"/>
          <p:cNvPicPr preferRelativeResize="0"/>
          <p:nvPr/>
        </p:nvPicPr>
        <p:blipFill>
          <a:blip r:embed="rId5">
            <a:alphaModFix/>
          </a:blip>
          <a:stretch>
            <a:fillRect/>
          </a:stretch>
        </p:blipFill>
        <p:spPr>
          <a:xfrm>
            <a:off x="4496638" y="1189750"/>
            <a:ext cx="2489254" cy="36697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119"/>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120"/>
          <p:cNvSpPr txBox="1"/>
          <p:nvPr>
            <p:ph type="title"/>
          </p:nvPr>
        </p:nvSpPr>
        <p:spPr>
          <a:xfrm>
            <a:off x="0" y="1657350"/>
            <a:ext cx="9144000" cy="1828800"/>
          </a:xfrm>
          <a:prstGeom prst="rect">
            <a:avLst/>
          </a:prstGeom>
        </p:spPr>
        <p:txBody>
          <a:bodyPr anchorCtr="0" anchor="ctr" bIns="68575" lIns="137150" spcFirstLastPara="1" rIns="137150" wrap="square" tIns="68575">
            <a:noAutofit/>
          </a:bodyPr>
          <a:lstStyle/>
          <a:p>
            <a:pPr indent="0" lvl="0" marL="0" rtl="0" algn="ctr">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121"/>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122"/>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23"/>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24"/>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125"/>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126"/>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127"/>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128"/>
          <p:cNvSpPr txBox="1"/>
          <p:nvPr>
            <p:ph idx="1" type="subTitle"/>
          </p:nvPr>
        </p:nvSpPr>
        <p:spPr>
          <a:xfrm>
            <a:off x="2116825" y="732675"/>
            <a:ext cx="4875000" cy="3126000"/>
          </a:xfrm>
          <a:prstGeom prst="rect">
            <a:avLst/>
          </a:prstGeom>
        </p:spPr>
        <p:txBody>
          <a:bodyPr anchorCtr="0" anchor="ctr" bIns="137150" lIns="137150" spcFirstLastPara="1" rIns="137150" wrap="square" tIns="137150">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66"/>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Who is Prometric?  </a:t>
            </a:r>
            <a:endParaRPr b="1" sz="3000">
              <a:solidFill>
                <a:srgbClr val="B0CB3E"/>
              </a:solidFill>
              <a:latin typeface="Barlow Semi Condensed"/>
              <a:ea typeface="Barlow Semi Condensed"/>
              <a:cs typeface="Barlow Semi Condensed"/>
              <a:sym typeface="Barlow Semi Condensed"/>
            </a:endParaRPr>
          </a:p>
        </p:txBody>
      </p:sp>
      <p:sp>
        <p:nvSpPr>
          <p:cNvPr id="363" name="Google Shape;363;p66"/>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lnSpc>
                <a:spcPct val="90000"/>
              </a:lnSpc>
              <a:spcBef>
                <a:spcPts val="0"/>
              </a:spcBef>
              <a:spcAft>
                <a:spcPts val="0"/>
              </a:spcAft>
              <a:buNone/>
            </a:pPr>
            <a:r>
              <a:rPr lang="en">
                <a:solidFill>
                  <a:srgbClr val="333333"/>
                </a:solidFill>
                <a:latin typeface="Barlow Semi Condensed"/>
                <a:ea typeface="Barlow Semi Condensed"/>
                <a:cs typeface="Barlow Semi Condensed"/>
                <a:sym typeface="Barlow Semi Condensed"/>
              </a:rPr>
              <a:t>Partnership</a:t>
            </a:r>
            <a:endParaRPr/>
          </a:p>
        </p:txBody>
      </p:sp>
      <p:pic>
        <p:nvPicPr>
          <p:cNvPr descr="Businessperson Silhouette (Provided by Getty Images)" id="364" name="Google Shape;364;p66"/>
          <p:cNvPicPr preferRelativeResize="0"/>
          <p:nvPr/>
        </p:nvPicPr>
        <p:blipFill>
          <a:blip r:embed="rId3">
            <a:alphaModFix/>
          </a:blip>
          <a:stretch>
            <a:fillRect/>
          </a:stretch>
        </p:blipFill>
        <p:spPr>
          <a:xfrm>
            <a:off x="438525" y="1189750"/>
            <a:ext cx="2352270" cy="3624847"/>
          </a:xfrm>
          <a:prstGeom prst="rect">
            <a:avLst/>
          </a:prstGeom>
          <a:noFill/>
          <a:ln>
            <a:noFill/>
          </a:ln>
        </p:spPr>
      </p:pic>
      <p:sp>
        <p:nvSpPr>
          <p:cNvPr id="365" name="Google Shape;365;p66"/>
          <p:cNvSpPr txBox="1"/>
          <p:nvPr/>
        </p:nvSpPr>
        <p:spPr>
          <a:xfrm>
            <a:off x="2990281" y="1821445"/>
            <a:ext cx="5841900" cy="2607000"/>
          </a:xfrm>
          <a:prstGeom prst="rect">
            <a:avLst/>
          </a:prstGeom>
          <a:noFill/>
          <a:ln>
            <a:noFill/>
          </a:ln>
        </p:spPr>
        <p:txBody>
          <a:bodyPr anchorCtr="0" anchor="t" bIns="148450" lIns="148450" spcFirstLastPara="1" rIns="148450" wrap="square" tIns="148450">
            <a:noAutofit/>
          </a:bodyPr>
          <a:lstStyle/>
          <a:p>
            <a:pPr indent="0" lvl="0" marL="0" rtl="0" algn="l">
              <a:lnSpc>
                <a:spcPct val="115000"/>
              </a:lnSpc>
              <a:spcBef>
                <a:spcPts val="649"/>
              </a:spcBef>
              <a:spcAft>
                <a:spcPts val="0"/>
              </a:spcAft>
              <a:buNone/>
            </a:pPr>
            <a:r>
              <a:t/>
            </a:r>
            <a:endParaRPr sz="1380">
              <a:solidFill>
                <a:srgbClr val="123C60"/>
              </a:solidFill>
              <a:latin typeface="Calibri"/>
              <a:ea typeface="Calibri"/>
              <a:cs typeface="Calibri"/>
              <a:sym typeface="Calibri"/>
            </a:endParaRPr>
          </a:p>
          <a:p>
            <a:pPr indent="-185551" lvl="0" marL="371103" rtl="0" algn="l">
              <a:lnSpc>
                <a:spcPct val="115000"/>
              </a:lnSpc>
              <a:spcBef>
                <a:spcPts val="0"/>
              </a:spcBef>
              <a:spcAft>
                <a:spcPts val="0"/>
              </a:spcAft>
              <a:buNone/>
            </a:pPr>
            <a:r>
              <a:rPr b="1" lang="en" sz="2400">
                <a:solidFill>
                  <a:srgbClr val="333333"/>
                </a:solidFill>
                <a:latin typeface="Barlow Semi Condensed"/>
                <a:ea typeface="Barlow Semi Condensed"/>
                <a:cs typeface="Barlow Semi Condensed"/>
                <a:sym typeface="Barlow Semi Condensed"/>
              </a:rPr>
              <a:t>Building the workforce of tomorrow</a:t>
            </a:r>
            <a:endParaRPr b="1" sz="2400">
              <a:solidFill>
                <a:srgbClr val="333333"/>
              </a:solidFill>
              <a:latin typeface="Barlow Semi Condensed"/>
              <a:ea typeface="Barlow Semi Condensed"/>
              <a:cs typeface="Barlow Semi Condensed"/>
              <a:sym typeface="Barlow Semi Condensed"/>
            </a:endParaRPr>
          </a:p>
          <a:p>
            <a:pPr indent="-185551" lvl="0" marL="371103" rtl="0" algn="l">
              <a:lnSpc>
                <a:spcPct val="115000"/>
              </a:lnSpc>
              <a:spcBef>
                <a:spcPts val="0"/>
              </a:spcBef>
              <a:spcAft>
                <a:spcPts val="0"/>
              </a:spcAft>
              <a:buNone/>
            </a:pPr>
            <a:r>
              <a:rPr lang="en" sz="2200">
                <a:solidFill>
                  <a:srgbClr val="333333"/>
                </a:solidFill>
                <a:latin typeface="Barlow Semi Condensed"/>
                <a:ea typeface="Barlow Semi Condensed"/>
                <a:cs typeface="Barlow Semi Condensed"/>
                <a:sym typeface="Barlow Semi Condensed"/>
              </a:rPr>
              <a:t>Prometric is a global leader in credentialing and</a:t>
            </a:r>
            <a:endParaRPr sz="2200">
              <a:solidFill>
                <a:srgbClr val="333333"/>
              </a:solidFill>
              <a:latin typeface="Barlow Semi Condensed"/>
              <a:ea typeface="Barlow Semi Condensed"/>
              <a:cs typeface="Barlow Semi Condensed"/>
              <a:sym typeface="Barlow Semi Condensed"/>
            </a:endParaRPr>
          </a:p>
          <a:p>
            <a:pPr indent="-185551" lvl="0" marL="371103" rtl="0" algn="l">
              <a:lnSpc>
                <a:spcPct val="115000"/>
              </a:lnSpc>
              <a:spcBef>
                <a:spcPts val="0"/>
              </a:spcBef>
              <a:spcAft>
                <a:spcPts val="0"/>
              </a:spcAft>
              <a:buNone/>
            </a:pPr>
            <a:r>
              <a:rPr lang="en" sz="2200">
                <a:solidFill>
                  <a:srgbClr val="333333"/>
                </a:solidFill>
                <a:latin typeface="Barlow Semi Condensed"/>
                <a:ea typeface="Barlow Semi Condensed"/>
                <a:cs typeface="Barlow Semi Condensed"/>
                <a:sym typeface="Barlow Semi Condensed"/>
              </a:rPr>
              <a:t>skills development, leveraging 30 years of</a:t>
            </a:r>
            <a:endParaRPr sz="2200">
              <a:solidFill>
                <a:srgbClr val="333333"/>
              </a:solidFill>
              <a:latin typeface="Barlow Semi Condensed"/>
              <a:ea typeface="Barlow Semi Condensed"/>
              <a:cs typeface="Barlow Semi Condensed"/>
              <a:sym typeface="Barlow Semi Condensed"/>
            </a:endParaRPr>
          </a:p>
          <a:p>
            <a:pPr indent="-185551" lvl="0" marL="371103" rtl="0" algn="l">
              <a:lnSpc>
                <a:spcPct val="115000"/>
              </a:lnSpc>
              <a:spcBef>
                <a:spcPts val="0"/>
              </a:spcBef>
              <a:spcAft>
                <a:spcPts val="0"/>
              </a:spcAft>
              <a:buNone/>
            </a:pPr>
            <a:r>
              <a:rPr lang="en" sz="2200">
                <a:solidFill>
                  <a:srgbClr val="333333"/>
                </a:solidFill>
                <a:latin typeface="Barlow Semi Condensed"/>
                <a:ea typeface="Barlow Semi Condensed"/>
                <a:cs typeface="Barlow Semi Condensed"/>
                <a:sym typeface="Barlow Semi Condensed"/>
              </a:rPr>
              <a:t>expertise, innovation, and industry-leading</a:t>
            </a:r>
            <a:endParaRPr sz="2200">
              <a:solidFill>
                <a:srgbClr val="333333"/>
              </a:solidFill>
              <a:latin typeface="Barlow Semi Condensed"/>
              <a:ea typeface="Barlow Semi Condensed"/>
              <a:cs typeface="Barlow Semi Condensed"/>
              <a:sym typeface="Barlow Semi Condensed"/>
            </a:endParaRPr>
          </a:p>
          <a:p>
            <a:pPr indent="-185551" lvl="0" marL="371103" rtl="0" algn="l">
              <a:lnSpc>
                <a:spcPct val="115000"/>
              </a:lnSpc>
              <a:spcBef>
                <a:spcPts val="0"/>
              </a:spcBef>
              <a:spcAft>
                <a:spcPts val="0"/>
              </a:spcAft>
              <a:buNone/>
            </a:pPr>
            <a:r>
              <a:rPr lang="en" sz="2200">
                <a:solidFill>
                  <a:srgbClr val="333333"/>
                </a:solidFill>
                <a:latin typeface="Barlow Semi Condensed"/>
                <a:ea typeface="Barlow Semi Condensed"/>
                <a:cs typeface="Barlow Semi Condensed"/>
                <a:sym typeface="Barlow Semi Condensed"/>
              </a:rPr>
              <a:t>solutions to create pathways for tomorrow’s</a:t>
            </a:r>
            <a:endParaRPr sz="2200">
              <a:solidFill>
                <a:srgbClr val="333333"/>
              </a:solidFill>
              <a:latin typeface="Barlow Semi Condensed"/>
              <a:ea typeface="Barlow Semi Condensed"/>
              <a:cs typeface="Barlow Semi Condensed"/>
              <a:sym typeface="Barlow Semi Condensed"/>
            </a:endParaRPr>
          </a:p>
          <a:p>
            <a:pPr indent="-185551" lvl="0" marL="371103" rtl="0" algn="l">
              <a:lnSpc>
                <a:spcPct val="115000"/>
              </a:lnSpc>
              <a:spcBef>
                <a:spcPts val="0"/>
              </a:spcBef>
              <a:spcAft>
                <a:spcPts val="0"/>
              </a:spcAft>
              <a:buNone/>
            </a:pPr>
            <a:r>
              <a:rPr lang="en" sz="2200">
                <a:solidFill>
                  <a:srgbClr val="333333"/>
                </a:solidFill>
                <a:latin typeface="Barlow Semi Condensed"/>
                <a:ea typeface="Barlow Semi Condensed"/>
                <a:cs typeface="Barlow Semi Condensed"/>
                <a:sym typeface="Barlow Semi Condensed"/>
              </a:rPr>
              <a:t>workforce. </a:t>
            </a:r>
            <a:endParaRPr sz="2200">
              <a:solidFill>
                <a:srgbClr val="333333"/>
              </a:solidFill>
              <a:latin typeface="Barlow Semi Condensed"/>
              <a:ea typeface="Barlow Semi Condensed"/>
              <a:cs typeface="Barlow Semi Condensed"/>
              <a:sym typeface="Barlow Semi Condensed"/>
            </a:endParaRPr>
          </a:p>
        </p:txBody>
      </p:sp>
      <p:pic>
        <p:nvPicPr>
          <p:cNvPr id="366" name="Google Shape;366;p66"/>
          <p:cNvPicPr preferRelativeResize="0"/>
          <p:nvPr/>
        </p:nvPicPr>
        <p:blipFill>
          <a:blip r:embed="rId4">
            <a:alphaModFix/>
          </a:blip>
          <a:stretch>
            <a:fillRect/>
          </a:stretch>
        </p:blipFill>
        <p:spPr>
          <a:xfrm>
            <a:off x="4295331" y="1231024"/>
            <a:ext cx="2995406" cy="782668"/>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131"/>
          <p:cNvSpPr txBox="1"/>
          <p:nvPr>
            <p:ph type="title"/>
          </p:nvPr>
        </p:nvSpPr>
        <p:spPr>
          <a:xfrm>
            <a:off x="0" y="137160"/>
            <a:ext cx="9144000" cy="548700"/>
          </a:xfrm>
          <a:prstGeom prst="rect">
            <a:avLst/>
          </a:prstGeom>
        </p:spPr>
        <p:txBody>
          <a:bodyPr anchorCtr="0" anchor="t" bIns="68575" lIns="137150" spcFirstLastPara="1" rIns="137150" wrap="square" tIns="68575">
            <a:noAutofit/>
          </a:bodyPr>
          <a:lstStyle/>
          <a:p>
            <a:pPr indent="0" lvl="0" marL="0" rtl="0" algn="l">
              <a:spcBef>
                <a:spcPts val="0"/>
              </a:spcBef>
              <a:spcAft>
                <a:spcPts val="0"/>
              </a:spcAft>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132"/>
          <p:cNvSpPr txBox="1"/>
          <p:nvPr>
            <p:ph idx="1" type="body"/>
          </p:nvPr>
        </p:nvSpPr>
        <p:spPr>
          <a:xfrm>
            <a:off x="228600" y="4343400"/>
            <a:ext cx="5998800" cy="800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860" name="Google Shape;860;p132"/>
          <p:cNvSpPr/>
          <p:nvPr>
            <p:ph idx="2" type="pic"/>
          </p:nvPr>
        </p:nvSpPr>
        <p:spPr>
          <a:xfrm>
            <a:off x="228600" y="228600"/>
            <a:ext cx="8686800" cy="4114800"/>
          </a:xfrm>
          <a:prstGeom prst="rect">
            <a:avLst/>
          </a:prstGeom>
        </p:spPr>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133"/>
          <p:cNvSpPr txBox="1"/>
          <p:nvPr>
            <p:ph idx="1" type="body"/>
          </p:nvPr>
        </p:nvSpPr>
        <p:spPr>
          <a:xfrm>
            <a:off x="228600" y="4343400"/>
            <a:ext cx="4233600" cy="800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866" name="Google Shape;866;p133"/>
          <p:cNvSpPr/>
          <p:nvPr>
            <p:ph idx="2" type="pic"/>
          </p:nvPr>
        </p:nvSpPr>
        <p:spPr>
          <a:xfrm>
            <a:off x="228600" y="228600"/>
            <a:ext cx="4231500" cy="4114800"/>
          </a:xfrm>
          <a:prstGeom prst="rect">
            <a:avLst/>
          </a:prstGeom>
        </p:spPr>
      </p:sp>
      <p:sp>
        <p:nvSpPr>
          <p:cNvPr id="867" name="Google Shape;867;p133"/>
          <p:cNvSpPr/>
          <p:nvPr>
            <p:ph idx="3" type="pic"/>
          </p:nvPr>
        </p:nvSpPr>
        <p:spPr>
          <a:xfrm>
            <a:off x="4686300" y="228600"/>
            <a:ext cx="4233600" cy="4114800"/>
          </a:xfrm>
          <a:prstGeom prst="rect">
            <a:avLst/>
          </a:prstGeom>
        </p:spPr>
      </p:sp>
      <p:sp>
        <p:nvSpPr>
          <p:cNvPr id="868" name="Google Shape;868;p133"/>
          <p:cNvSpPr txBox="1"/>
          <p:nvPr>
            <p:ph idx="4" type="body"/>
          </p:nvPr>
        </p:nvSpPr>
        <p:spPr>
          <a:xfrm>
            <a:off x="4686300" y="4343400"/>
            <a:ext cx="4233600" cy="800100"/>
          </a:xfrm>
          <a:prstGeom prst="rect">
            <a:avLst/>
          </a:prstGeom>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34"/>
          <p:cNvSpPr/>
          <p:nvPr>
            <p:ph idx="2" type="pic"/>
          </p:nvPr>
        </p:nvSpPr>
        <p:spPr>
          <a:xfrm>
            <a:off x="114300" y="115450"/>
            <a:ext cx="8915400" cy="4914900"/>
          </a:xfrm>
          <a:prstGeom prst="rect">
            <a:avLst/>
          </a:prstGeom>
        </p:spPr>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7"/>
          <p:cNvSpPr txBox="1"/>
          <p:nvPr>
            <p:ph type="title"/>
          </p:nvPr>
        </p:nvSpPr>
        <p:spPr>
          <a:xfrm>
            <a:off x="0" y="137160"/>
            <a:ext cx="8832300" cy="548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Who is Prometric?  </a:t>
            </a:r>
            <a:endParaRPr b="1" sz="3000">
              <a:solidFill>
                <a:srgbClr val="B0CB3E"/>
              </a:solidFill>
              <a:latin typeface="Barlow Semi Condensed"/>
              <a:ea typeface="Barlow Semi Condensed"/>
              <a:cs typeface="Barlow Semi Condensed"/>
              <a:sym typeface="Barlow Semi Condensed"/>
            </a:endParaRPr>
          </a:p>
        </p:txBody>
      </p:sp>
      <p:sp>
        <p:nvSpPr>
          <p:cNvPr id="372" name="Google Shape;372;p67"/>
          <p:cNvSpPr txBox="1"/>
          <p:nvPr>
            <p:ph idx="2" type="subTitle"/>
          </p:nvPr>
        </p:nvSpPr>
        <p:spPr>
          <a:xfrm>
            <a:off x="0" y="754800"/>
            <a:ext cx="8832300" cy="366000"/>
          </a:xfrm>
          <a:prstGeom prst="rect">
            <a:avLst/>
          </a:prstGeom>
        </p:spPr>
        <p:txBody>
          <a:bodyPr anchorCtr="0" anchor="ctr" bIns="137150" lIns="137150" spcFirstLastPara="1" rIns="137150" wrap="square" tIns="137150">
            <a:noAutofit/>
          </a:bodyPr>
          <a:lstStyle/>
          <a:p>
            <a:pPr indent="0" lvl="0" marL="0" rtl="0" algn="l">
              <a:lnSpc>
                <a:spcPct val="90000"/>
              </a:lnSpc>
              <a:spcBef>
                <a:spcPts val="0"/>
              </a:spcBef>
              <a:spcAft>
                <a:spcPts val="0"/>
              </a:spcAft>
              <a:buNone/>
            </a:pPr>
            <a:r>
              <a:rPr lang="en">
                <a:solidFill>
                  <a:srgbClr val="333333"/>
                </a:solidFill>
                <a:latin typeface="Barlow Semi Condensed"/>
                <a:ea typeface="Barlow Semi Condensed"/>
                <a:cs typeface="Barlow Semi Condensed"/>
                <a:sym typeface="Barlow Semi Condensed"/>
              </a:rPr>
              <a:t>Partnership</a:t>
            </a:r>
            <a:endParaRPr/>
          </a:p>
        </p:txBody>
      </p:sp>
      <p:sp>
        <p:nvSpPr>
          <p:cNvPr id="373" name="Google Shape;373;p67"/>
          <p:cNvSpPr txBox="1"/>
          <p:nvPr/>
        </p:nvSpPr>
        <p:spPr>
          <a:xfrm>
            <a:off x="1516575" y="1522325"/>
            <a:ext cx="7501800" cy="3248400"/>
          </a:xfrm>
          <a:prstGeom prst="rect">
            <a:avLst/>
          </a:prstGeom>
          <a:noFill/>
          <a:ln>
            <a:noFill/>
          </a:ln>
        </p:spPr>
        <p:txBody>
          <a:bodyPr anchorCtr="0" anchor="t" bIns="149125" lIns="149125" spcFirstLastPara="1" rIns="149125" wrap="square" tIns="149125">
            <a:noAutofit/>
          </a:bodyPr>
          <a:lstStyle/>
          <a:p>
            <a:pPr indent="0" lvl="0" marL="0" rtl="0" algn="l">
              <a:spcBef>
                <a:spcPts val="0"/>
              </a:spcBef>
              <a:spcAft>
                <a:spcPts val="0"/>
              </a:spcAft>
              <a:buNone/>
            </a:pPr>
            <a:r>
              <a:rPr b="1" lang="en" sz="2200">
                <a:latin typeface="Barlow Semi Condensed"/>
                <a:ea typeface="Barlow Semi Condensed"/>
                <a:cs typeface="Barlow Semi Condensed"/>
                <a:sym typeface="Barlow Semi Condensed"/>
              </a:rPr>
              <a:t>Research Questions: </a:t>
            </a:r>
            <a:endParaRPr sz="2200">
              <a:latin typeface="Barlow Semi Condensed"/>
              <a:ea typeface="Barlow Semi Condensed"/>
              <a:cs typeface="Barlow Semi Condensed"/>
              <a:sym typeface="Barlow Semi Condensed"/>
            </a:endParaRPr>
          </a:p>
          <a:p>
            <a:pPr indent="-421038" lvl="0" marL="497093" rtl="0" algn="l">
              <a:spcBef>
                <a:spcPts val="1000"/>
              </a:spcBef>
              <a:spcAft>
                <a:spcPts val="0"/>
              </a:spcAft>
              <a:buSzPts val="2200"/>
              <a:buFont typeface="Barlow Semi Condensed"/>
              <a:buChar char="●"/>
            </a:pPr>
            <a:r>
              <a:rPr lang="en" sz="2200">
                <a:latin typeface="Barlow Semi Condensed"/>
                <a:ea typeface="Barlow Semi Condensed"/>
                <a:cs typeface="Barlow Semi Condensed"/>
                <a:sym typeface="Barlow Semi Condensed"/>
              </a:rPr>
              <a:t>How well do Arkansas standards and ALDs cover NAEP standards for grade 4 and grade 8 reading &amp; mathematics? </a:t>
            </a:r>
            <a:endParaRPr sz="2200">
              <a:latin typeface="Barlow Semi Condensed"/>
              <a:ea typeface="Barlow Semi Condensed"/>
              <a:cs typeface="Barlow Semi Condensed"/>
              <a:sym typeface="Barlow Semi Condensed"/>
            </a:endParaRPr>
          </a:p>
          <a:p>
            <a:pPr indent="0" lvl="0" marL="497093" rtl="0" algn="l">
              <a:spcBef>
                <a:spcPts val="0"/>
              </a:spcBef>
              <a:spcAft>
                <a:spcPts val="0"/>
              </a:spcAft>
              <a:buNone/>
            </a:pPr>
            <a:r>
              <a:t/>
            </a:r>
            <a:endParaRPr sz="2200">
              <a:latin typeface="Barlow Semi Condensed"/>
              <a:ea typeface="Barlow Semi Condensed"/>
              <a:cs typeface="Barlow Semi Condensed"/>
              <a:sym typeface="Barlow Semi Condensed"/>
            </a:endParaRPr>
          </a:p>
          <a:p>
            <a:pPr indent="-421038" lvl="0" marL="497093" rtl="0" algn="l">
              <a:spcBef>
                <a:spcPts val="0"/>
              </a:spcBef>
              <a:spcAft>
                <a:spcPts val="0"/>
              </a:spcAft>
              <a:buSzPts val="2200"/>
              <a:buFont typeface="Barlow Semi Condensed"/>
              <a:buChar char="●"/>
            </a:pPr>
            <a:r>
              <a:rPr lang="en" sz="2200">
                <a:latin typeface="Barlow Semi Condensed"/>
                <a:ea typeface="Barlow Semi Condensed"/>
                <a:cs typeface="Barlow Semi Condensed"/>
                <a:sym typeface="Barlow Semi Condensed"/>
              </a:rPr>
              <a:t>Is Arkansas content at appropriate cognitive complexity? </a:t>
            </a:r>
            <a:endParaRPr sz="2200">
              <a:latin typeface="Barlow Semi Condensed"/>
              <a:ea typeface="Barlow Semi Condensed"/>
              <a:cs typeface="Barlow Semi Condensed"/>
              <a:sym typeface="Barlow Semi Condensed"/>
            </a:endParaRPr>
          </a:p>
          <a:p>
            <a:pPr indent="0" lvl="0" marL="497093" rtl="0" algn="l">
              <a:spcBef>
                <a:spcPts val="0"/>
              </a:spcBef>
              <a:spcAft>
                <a:spcPts val="0"/>
              </a:spcAft>
              <a:buNone/>
            </a:pPr>
            <a:r>
              <a:t/>
            </a:r>
            <a:endParaRPr sz="2200">
              <a:latin typeface="Barlow Semi Condensed"/>
              <a:ea typeface="Barlow Semi Condensed"/>
              <a:cs typeface="Barlow Semi Condensed"/>
              <a:sym typeface="Barlow Semi Condensed"/>
            </a:endParaRPr>
          </a:p>
          <a:p>
            <a:pPr indent="-421038" lvl="0" marL="497093" rtl="0" algn="l">
              <a:spcBef>
                <a:spcPts val="0"/>
              </a:spcBef>
              <a:spcAft>
                <a:spcPts val="0"/>
              </a:spcAft>
              <a:buSzPts val="2200"/>
              <a:buFont typeface="Barlow Semi Condensed"/>
              <a:buChar char="●"/>
            </a:pPr>
            <a:r>
              <a:rPr lang="en" sz="2200">
                <a:latin typeface="Barlow Semi Condensed"/>
                <a:ea typeface="Barlow Semi Condensed"/>
                <a:cs typeface="Barlow Semi Condensed"/>
                <a:sym typeface="Barlow Semi Condensed"/>
              </a:rPr>
              <a:t>Will Arkansas students have opportunity to learn by the time they take NAEP? </a:t>
            </a:r>
            <a:endParaRPr sz="2200">
              <a:solidFill>
                <a:srgbClr val="333333"/>
              </a:solidFill>
              <a:latin typeface="Barlow Semi Condensed"/>
              <a:ea typeface="Barlow Semi Condensed"/>
              <a:cs typeface="Barlow Semi Condensed"/>
              <a:sym typeface="Barlow Semi Condensed"/>
            </a:endParaRPr>
          </a:p>
        </p:txBody>
      </p:sp>
      <p:pic>
        <p:nvPicPr>
          <p:cNvPr id="374" name="Google Shape;374;p67"/>
          <p:cNvPicPr preferRelativeResize="0"/>
          <p:nvPr/>
        </p:nvPicPr>
        <p:blipFill>
          <a:blip r:embed="rId3">
            <a:alphaModFix/>
          </a:blip>
          <a:stretch>
            <a:fillRect/>
          </a:stretch>
        </p:blipFill>
        <p:spPr>
          <a:xfrm>
            <a:off x="214300" y="1599564"/>
            <a:ext cx="1196158" cy="30059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8"/>
          <p:cNvSpPr txBox="1"/>
          <p:nvPr>
            <p:ph type="title"/>
          </p:nvPr>
        </p:nvSpPr>
        <p:spPr>
          <a:xfrm>
            <a:off x="0" y="137160"/>
            <a:ext cx="8839200" cy="5487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sz="3000">
                <a:solidFill>
                  <a:srgbClr val="B0CB3E"/>
                </a:solidFill>
                <a:latin typeface="Barlow Semi Condensed"/>
                <a:ea typeface="Barlow Semi Condensed"/>
                <a:cs typeface="Barlow Semi Condensed"/>
                <a:sym typeface="Barlow Semi Condensed"/>
              </a:rPr>
              <a:t>Inputs </a:t>
            </a:r>
            <a:endParaRPr sz="3000"/>
          </a:p>
        </p:txBody>
      </p:sp>
      <p:graphicFrame>
        <p:nvGraphicFramePr>
          <p:cNvPr id="380" name="Google Shape;380;p68"/>
          <p:cNvGraphicFramePr/>
          <p:nvPr/>
        </p:nvGraphicFramePr>
        <p:xfrm>
          <a:off x="930450" y="1031225"/>
          <a:ext cx="3000000" cy="3000000"/>
        </p:xfrm>
        <a:graphic>
          <a:graphicData uri="http://schemas.openxmlformats.org/drawingml/2006/table">
            <a:tbl>
              <a:tblPr>
                <a:noFill/>
                <a:tableStyleId>{1E420CF4-CD33-4BF6-B665-BF5F63B08B94}</a:tableStyleId>
              </a:tblPr>
              <a:tblGrid>
                <a:gridCol w="2696500"/>
                <a:gridCol w="2696500"/>
                <a:gridCol w="2696500"/>
              </a:tblGrid>
              <a:tr h="510850">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Standards</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Achievement Categories</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c>
                  <a:txBody>
                    <a:bodyPr/>
                    <a:lstStyle/>
                    <a:p>
                      <a:pPr indent="0" lvl="0" marL="0" rtl="0" algn="ctr">
                        <a:spcBef>
                          <a:spcPts val="0"/>
                        </a:spcBef>
                        <a:spcAft>
                          <a:spcPts val="0"/>
                        </a:spcAft>
                        <a:buNone/>
                      </a:pPr>
                      <a:r>
                        <a:rPr b="1" lang="en" sz="2000">
                          <a:solidFill>
                            <a:srgbClr val="283371"/>
                          </a:solidFill>
                          <a:latin typeface="Barlow Semi Condensed"/>
                          <a:ea typeface="Barlow Semi Condensed"/>
                          <a:cs typeface="Barlow Semi Condensed"/>
                          <a:sym typeface="Barlow Semi Condensed"/>
                        </a:rPr>
                        <a:t>Level Descriptors </a:t>
                      </a:r>
                      <a:endParaRPr b="1" sz="2000">
                        <a:solidFill>
                          <a:srgbClr val="283371"/>
                        </a:solidFill>
                        <a:latin typeface="Barlow Semi Condensed"/>
                        <a:ea typeface="Barlow Semi Condensed"/>
                        <a:cs typeface="Barlow Semi Condensed"/>
                        <a:sym typeface="Barlow Semi Condensed"/>
                      </a:endParaRPr>
                    </a:p>
                  </a:txBody>
                  <a:tcPr marT="91425" marB="91425" marR="91425" marL="91425">
                    <a:solidFill>
                      <a:srgbClr val="EEEEEE"/>
                    </a:solidFill>
                  </a:tcPr>
                </a:tc>
              </a:tr>
              <a:tr h="816475">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Students know and do</a:t>
                      </a:r>
                      <a:endParaRPr>
                        <a:latin typeface="Barlow Semi Condensed"/>
                        <a:ea typeface="Barlow Semi Condensed"/>
                        <a:cs typeface="Barlow Semi Condensed"/>
                        <a:sym typeface="Barlow Semi Condensed"/>
                      </a:endParaRPr>
                    </a:p>
                  </a:txBody>
                  <a:tcPr marT="91425" marB="91425" marR="91425" marL="91425">
                    <a:solidFill>
                      <a:srgbClr val="B0CB3E"/>
                    </a:solidFill>
                  </a:tcPr>
                </a:tc>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Describe how students scored based on assessment results</a:t>
                      </a:r>
                      <a:endParaRPr>
                        <a:latin typeface="Barlow Semi Condensed"/>
                        <a:ea typeface="Barlow Semi Condensed"/>
                        <a:cs typeface="Barlow Semi Condensed"/>
                        <a:sym typeface="Barlow Semi Condensed"/>
                      </a:endParaRPr>
                    </a:p>
                  </a:txBody>
                  <a:tcPr marT="91425" marB="91425" marR="91425" marL="91425">
                    <a:solidFill>
                      <a:srgbClr val="B0CB3E"/>
                    </a:solidFill>
                  </a:tcPr>
                </a:tc>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Description of the level of understanding by standard and category </a:t>
                      </a:r>
                      <a:endParaRPr>
                        <a:latin typeface="Barlow Semi Condensed"/>
                        <a:ea typeface="Barlow Semi Condensed"/>
                        <a:cs typeface="Barlow Semi Condensed"/>
                        <a:sym typeface="Barlow Semi Condensed"/>
                      </a:endParaRPr>
                    </a:p>
                  </a:txBody>
                  <a:tcPr marT="91425" marB="91425" marR="91425" marL="91425">
                    <a:lnB cap="flat" cmpd="sng" w="9525">
                      <a:solidFill>
                        <a:srgbClr val="555555"/>
                      </a:solidFill>
                      <a:prstDash val="solid"/>
                      <a:round/>
                      <a:headEnd len="sm" w="sm" type="none"/>
                      <a:tailEnd len="sm" w="sm" type="none"/>
                    </a:lnB>
                    <a:solidFill>
                      <a:srgbClr val="B0CB3E"/>
                    </a:solidFill>
                  </a:tcPr>
                </a:tc>
              </a:tr>
              <a:tr h="816475">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NAEP Standards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Reading Grades 4 and 8</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Mathematics Grade 4 and  8</a:t>
                      </a:r>
                      <a:endParaRPr>
                        <a:latin typeface="Barlow Semi Condensed"/>
                        <a:ea typeface="Barlow Semi Condensed"/>
                        <a:cs typeface="Barlow Semi Condensed"/>
                        <a:sym typeface="Barlow Semi Condensed"/>
                      </a:endParaRPr>
                    </a:p>
                  </a:txBody>
                  <a:tcPr marT="91425" marB="91425" marR="91425" marL="91425"/>
                </a:tc>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Achievement Levels: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NAEP Basic</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NAEP Proficient</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NAEP Advance</a:t>
                      </a:r>
                      <a:endParaRPr>
                        <a:latin typeface="Barlow Semi Condensed"/>
                        <a:ea typeface="Barlow Semi Condensed"/>
                        <a:cs typeface="Barlow Semi Condensed"/>
                        <a:sym typeface="Barlow Semi Condensed"/>
                      </a:endParaRPr>
                    </a:p>
                  </a:txBody>
                  <a:tcPr marT="91425" marB="91425" marR="91425" marL="91425">
                    <a:lnR cap="flat" cmpd="sng" w="9525">
                      <a:solidFill>
                        <a:srgbClr val="555555"/>
                      </a:solidFill>
                      <a:prstDash val="solid"/>
                      <a:round/>
                      <a:headEnd len="sm" w="sm" type="none"/>
                      <a:tailEnd len="sm" w="sm" type="none"/>
                    </a:lnR>
                  </a:tcPr>
                </a:tc>
                <a:tc>
                  <a:txBody>
                    <a:bodyPr/>
                    <a:lstStyle/>
                    <a:p>
                      <a:pPr indent="0" lvl="0" marL="0" rtl="0" algn="l">
                        <a:spcBef>
                          <a:spcPts val="0"/>
                        </a:spcBef>
                        <a:spcAft>
                          <a:spcPts val="0"/>
                        </a:spcAft>
                        <a:buNone/>
                      </a:pPr>
                      <a:r>
                        <a:t/>
                      </a:r>
                      <a:endParaRPr>
                        <a:highlight>
                          <a:srgbClr val="FFFF00"/>
                        </a:highlight>
                        <a:latin typeface="Barlow Semi Condensed"/>
                        <a:ea typeface="Barlow Semi Condensed"/>
                        <a:cs typeface="Barlow Semi Condensed"/>
                        <a:sym typeface="Barlow Semi Condensed"/>
                      </a:endParaRPr>
                    </a:p>
                  </a:txBody>
                  <a:tcPr marT="91425" marB="91425" marR="91425" marL="91425">
                    <a:lnL cap="flat" cmpd="sng" w="9525">
                      <a:solidFill>
                        <a:srgbClr val="555555"/>
                      </a:solidFill>
                      <a:prstDash val="solid"/>
                      <a:round/>
                      <a:headEnd len="sm" w="sm" type="none"/>
                      <a:tailEnd len="sm" w="sm" type="none"/>
                    </a:lnL>
                    <a:lnR cap="flat" cmpd="sng" w="9525">
                      <a:solidFill>
                        <a:srgbClr val="555555"/>
                      </a:solidFill>
                      <a:prstDash val="solid"/>
                      <a:round/>
                      <a:headEnd len="sm" w="sm" type="none"/>
                      <a:tailEnd len="sm" w="sm" type="none"/>
                    </a:lnR>
                    <a:lnT cap="flat" cmpd="sng" w="9525">
                      <a:solidFill>
                        <a:srgbClr val="555555"/>
                      </a:solidFill>
                      <a:prstDash val="solid"/>
                      <a:round/>
                      <a:headEnd len="sm" w="sm" type="none"/>
                      <a:tailEnd len="sm" w="sm" type="none"/>
                    </a:lnT>
                    <a:lnB cap="flat" cmpd="sng" w="9525">
                      <a:solidFill>
                        <a:srgbClr val="555555"/>
                      </a:solidFill>
                      <a:prstDash val="solid"/>
                      <a:round/>
                      <a:headEnd len="sm" w="sm" type="none"/>
                      <a:tailEnd len="sm" w="sm" type="none"/>
                    </a:lnB>
                    <a:solidFill>
                      <a:srgbClr val="555555"/>
                    </a:solidFill>
                  </a:tcPr>
                </a:tc>
              </a:tr>
              <a:tr h="816475">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Arkansas Department of Education Standards: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Language Arts  for Grades 3-10</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Mathematics for Grades 3 - 8, Algebra &amp; Geometry</a:t>
                      </a:r>
                      <a:endParaRPr>
                        <a:latin typeface="Barlow Semi Condensed"/>
                        <a:ea typeface="Barlow Semi Condensed"/>
                        <a:cs typeface="Barlow Semi Condensed"/>
                        <a:sym typeface="Barlow Semi Condensed"/>
                      </a:endParaRPr>
                    </a:p>
                  </a:txBody>
                  <a:tcPr marT="91425" marB="91425" marR="91425" marL="91425"/>
                </a:tc>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ATLAS </a:t>
                      </a:r>
                      <a:r>
                        <a:rPr lang="en">
                          <a:latin typeface="Barlow Semi Condensed"/>
                          <a:ea typeface="Barlow Semi Condensed"/>
                          <a:cs typeface="Barlow Semi Condensed"/>
                          <a:sym typeface="Barlow Semi Condensed"/>
                        </a:rPr>
                        <a:t>Performance Levels: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Level 1</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Level 2</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Level 3</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Level 4 </a:t>
                      </a:r>
                      <a:endParaRPr>
                        <a:latin typeface="Barlow Semi Condensed"/>
                        <a:ea typeface="Barlow Semi Condensed"/>
                        <a:cs typeface="Barlow Semi Condensed"/>
                        <a:sym typeface="Barlow Semi Condensed"/>
                      </a:endParaRPr>
                    </a:p>
                  </a:txBody>
                  <a:tcPr marT="91425" marB="91425" marR="91425" marL="91425"/>
                </a:tc>
                <a:tc>
                  <a:txBody>
                    <a:bodyPr/>
                    <a:lstStyle/>
                    <a:p>
                      <a:pPr indent="0" lvl="0" marL="0" rtl="0" algn="l">
                        <a:spcBef>
                          <a:spcPts val="0"/>
                        </a:spcBef>
                        <a:spcAft>
                          <a:spcPts val="0"/>
                        </a:spcAft>
                        <a:buNone/>
                      </a:pPr>
                      <a:r>
                        <a:rPr lang="en">
                          <a:latin typeface="Barlow Semi Condensed"/>
                          <a:ea typeface="Barlow Semi Condensed"/>
                          <a:cs typeface="Barlow Semi Condensed"/>
                          <a:sym typeface="Barlow Semi Condensed"/>
                        </a:rPr>
                        <a:t>Achievement Level Descriptors (ALDs) i</a:t>
                      </a:r>
                      <a:r>
                        <a:rPr lang="en">
                          <a:latin typeface="Barlow Semi Condensed"/>
                          <a:ea typeface="Barlow Semi Condensed"/>
                          <a:cs typeface="Barlow Semi Condensed"/>
                          <a:sym typeface="Barlow Semi Condensed"/>
                        </a:rPr>
                        <a:t>ncludes: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Standards</a:t>
                      </a:r>
                      <a:endParaRPr>
                        <a:latin typeface="Barlow Semi Condensed"/>
                        <a:ea typeface="Barlow Semi Condensed"/>
                        <a:cs typeface="Barlow Semi Condensed"/>
                        <a:sym typeface="Barlow Semi Condensed"/>
                      </a:endParaRPr>
                    </a:p>
                    <a:p>
                      <a:pPr indent="-317500" lvl="0" marL="457200" rtl="0" algn="l">
                        <a:spcBef>
                          <a:spcPts val="0"/>
                        </a:spcBef>
                        <a:spcAft>
                          <a:spcPts val="0"/>
                        </a:spcAft>
                        <a:buSzPts val="1400"/>
                        <a:buFont typeface="Barlow Semi Condensed"/>
                        <a:buChar char="●"/>
                      </a:pPr>
                      <a:r>
                        <a:rPr lang="en">
                          <a:latin typeface="Barlow Semi Condensed"/>
                          <a:ea typeface="Barlow Semi Condensed"/>
                          <a:cs typeface="Barlow Semi Condensed"/>
                          <a:sym typeface="Barlow Semi Condensed"/>
                        </a:rPr>
                        <a:t>Sample Performance Level Description </a:t>
                      </a:r>
                      <a:endParaRPr>
                        <a:latin typeface="Barlow Semi Condensed"/>
                        <a:ea typeface="Barlow Semi Condensed"/>
                        <a:cs typeface="Barlow Semi Condensed"/>
                        <a:sym typeface="Barlow Semi Condensed"/>
                      </a:endParaRPr>
                    </a:p>
                  </a:txBody>
                  <a:tcPr marT="91425" marB="91425" marR="91425" marL="91425">
                    <a:lnT cap="flat" cmpd="sng" w="9525">
                      <a:solidFill>
                        <a:srgbClr val="555555"/>
                      </a:solidFill>
                      <a:prstDash val="solid"/>
                      <a:round/>
                      <a:headEnd len="sm" w="sm" type="none"/>
                      <a:tailEnd len="sm" w="sm" type="none"/>
                    </a:lnT>
                  </a:tcPr>
                </a:tc>
              </a:tr>
            </a:tbl>
          </a:graphicData>
        </a:graphic>
      </p:graphicFrame>
      <p:pic>
        <p:nvPicPr>
          <p:cNvPr id="381" name="Google Shape;381;p68"/>
          <p:cNvPicPr preferRelativeResize="0"/>
          <p:nvPr/>
        </p:nvPicPr>
        <p:blipFill rotWithShape="1">
          <a:blip r:embed="rId3">
            <a:alphaModFix/>
          </a:blip>
          <a:srcRect b="42557" l="0" r="92003" t="20070"/>
          <a:stretch/>
        </p:blipFill>
        <p:spPr>
          <a:xfrm>
            <a:off x="157325" y="2571762"/>
            <a:ext cx="642476" cy="680575"/>
          </a:xfrm>
          <a:prstGeom prst="rect">
            <a:avLst/>
          </a:prstGeom>
          <a:noFill/>
          <a:ln>
            <a:noFill/>
          </a:ln>
        </p:spPr>
      </p:pic>
      <p:pic>
        <p:nvPicPr>
          <p:cNvPr id="382" name="Google Shape;382;p68"/>
          <p:cNvPicPr preferRelativeResize="0"/>
          <p:nvPr/>
        </p:nvPicPr>
        <p:blipFill rotWithShape="1">
          <a:blip r:embed="rId3">
            <a:alphaModFix/>
          </a:blip>
          <a:srcRect b="6021" l="1220" r="92003" t="63706"/>
          <a:stretch/>
        </p:blipFill>
        <p:spPr>
          <a:xfrm>
            <a:off x="124350" y="3857398"/>
            <a:ext cx="642476" cy="6505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