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1"/>
  </p:notesMasterIdLst>
  <p:sldIdLst>
    <p:sldId id="4877" r:id="rId3"/>
    <p:sldId id="4873" r:id="rId4"/>
    <p:sldId id="4869" r:id="rId5"/>
    <p:sldId id="4872" r:id="rId6"/>
    <p:sldId id="4887" r:id="rId7"/>
    <p:sldId id="4677" r:id="rId8"/>
    <p:sldId id="4888" r:id="rId9"/>
    <p:sldId id="4486" r:id="rId10"/>
    <p:sldId id="4801" r:id="rId11"/>
    <p:sldId id="4878" r:id="rId12"/>
    <p:sldId id="257" r:id="rId13"/>
    <p:sldId id="258" r:id="rId14"/>
    <p:sldId id="259" r:id="rId15"/>
    <p:sldId id="260" r:id="rId16"/>
    <p:sldId id="261" r:id="rId17"/>
    <p:sldId id="262" r:id="rId18"/>
    <p:sldId id="263" r:id="rId19"/>
    <p:sldId id="265" r:id="rId20"/>
    <p:sldId id="266" r:id="rId21"/>
    <p:sldId id="268" r:id="rId22"/>
    <p:sldId id="269" r:id="rId23"/>
    <p:sldId id="270" r:id="rId24"/>
    <p:sldId id="271" r:id="rId25"/>
    <p:sldId id="4880" r:id="rId26"/>
    <p:sldId id="4879" r:id="rId27"/>
    <p:sldId id="4875" r:id="rId28"/>
    <p:sldId id="4882" r:id="rId29"/>
    <p:sldId id="4883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2327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9B5595-53B9-4DC4-B8BA-1D49D810C567}" v="2" dt="2026-07-02T11:59:37.7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746" autoAdjust="0"/>
  </p:normalViewPr>
  <p:slideViewPr>
    <p:cSldViewPr snapToGrid="0">
      <p:cViewPr varScale="1">
        <p:scale>
          <a:sx n="90" d="100"/>
          <a:sy n="90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5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37" Type="http://schemas.microsoft.com/office/2015/10/relationships/revisionInfo" Target="revisionInfo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microsoft.com/office/2016/11/relationships/changesInfo" Target="changesInfos/changesInfo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oks, Travis" userId="c3135b36-6b3e-41a9-9327-cf4af902352e" providerId="ADAL" clId="{D6DFFA82-B8BD-494D-A58F-CC81A74403C1}"/>
    <pc:docChg chg="undo custSel addSld delSld modSld">
      <pc:chgData name="Brooks, Travis" userId="c3135b36-6b3e-41a9-9327-cf4af902352e" providerId="ADAL" clId="{D6DFFA82-B8BD-494D-A58F-CC81A74403C1}" dt="2026-07-02T12:01:26.381" v="88"/>
      <pc:docMkLst>
        <pc:docMk/>
      </pc:docMkLst>
      <pc:sldChg chg="modNotesTx">
        <pc:chgData name="Brooks, Travis" userId="c3135b36-6b3e-41a9-9327-cf4af902352e" providerId="ADAL" clId="{D6DFFA82-B8BD-494D-A58F-CC81A74403C1}" dt="2026-07-01T16:56:07.896" v="61" actId="6549"/>
        <pc:sldMkLst>
          <pc:docMk/>
          <pc:sldMk cId="0" sldId="257"/>
        </pc:sldMkLst>
      </pc:sldChg>
      <pc:sldChg chg="modNotesTx">
        <pc:chgData name="Brooks, Travis" userId="c3135b36-6b3e-41a9-9327-cf4af902352e" providerId="ADAL" clId="{D6DFFA82-B8BD-494D-A58F-CC81A74403C1}" dt="2026-07-01T16:56:10.407" v="62" actId="6549"/>
        <pc:sldMkLst>
          <pc:docMk/>
          <pc:sldMk cId="0" sldId="258"/>
        </pc:sldMkLst>
      </pc:sldChg>
      <pc:sldChg chg="modNotesTx">
        <pc:chgData name="Brooks, Travis" userId="c3135b36-6b3e-41a9-9327-cf4af902352e" providerId="ADAL" clId="{D6DFFA82-B8BD-494D-A58F-CC81A74403C1}" dt="2026-07-01T16:56:13.432" v="63" actId="6549"/>
        <pc:sldMkLst>
          <pc:docMk/>
          <pc:sldMk cId="0" sldId="259"/>
        </pc:sldMkLst>
      </pc:sldChg>
      <pc:sldChg chg="modNotesTx">
        <pc:chgData name="Brooks, Travis" userId="c3135b36-6b3e-41a9-9327-cf4af902352e" providerId="ADAL" clId="{D6DFFA82-B8BD-494D-A58F-CC81A74403C1}" dt="2026-07-01T16:56:17.303" v="64" actId="6549"/>
        <pc:sldMkLst>
          <pc:docMk/>
          <pc:sldMk cId="0" sldId="261"/>
        </pc:sldMkLst>
      </pc:sldChg>
      <pc:sldChg chg="del">
        <pc:chgData name="Brooks, Travis" userId="c3135b36-6b3e-41a9-9327-cf4af902352e" providerId="ADAL" clId="{D6DFFA82-B8BD-494D-A58F-CC81A74403C1}" dt="2026-07-02T11:57:33.403" v="80" actId="47"/>
        <pc:sldMkLst>
          <pc:docMk/>
          <pc:sldMk cId="0" sldId="264"/>
        </pc:sldMkLst>
      </pc:sldChg>
      <pc:sldChg chg="modNotesTx">
        <pc:chgData name="Brooks, Travis" userId="c3135b36-6b3e-41a9-9327-cf4af902352e" providerId="ADAL" clId="{D6DFFA82-B8BD-494D-A58F-CC81A74403C1}" dt="2026-07-01T16:56:22.294" v="65" actId="6549"/>
        <pc:sldMkLst>
          <pc:docMk/>
          <pc:sldMk cId="0" sldId="265"/>
        </pc:sldMkLst>
      </pc:sldChg>
      <pc:sldChg chg="modNotesTx">
        <pc:chgData name="Brooks, Travis" userId="c3135b36-6b3e-41a9-9327-cf4af902352e" providerId="ADAL" clId="{D6DFFA82-B8BD-494D-A58F-CC81A74403C1}" dt="2026-07-01T16:56:24.550" v="66" actId="6549"/>
        <pc:sldMkLst>
          <pc:docMk/>
          <pc:sldMk cId="0" sldId="266"/>
        </pc:sldMkLst>
      </pc:sldChg>
      <pc:sldChg chg="del modNotesTx">
        <pc:chgData name="Brooks, Travis" userId="c3135b36-6b3e-41a9-9327-cf4af902352e" providerId="ADAL" clId="{D6DFFA82-B8BD-494D-A58F-CC81A74403C1}" dt="2026-07-02T11:57:27.816" v="79" actId="47"/>
        <pc:sldMkLst>
          <pc:docMk/>
          <pc:sldMk cId="0" sldId="267"/>
        </pc:sldMkLst>
      </pc:sldChg>
      <pc:sldChg chg="modNotesTx">
        <pc:chgData name="Brooks, Travis" userId="c3135b36-6b3e-41a9-9327-cf4af902352e" providerId="ADAL" clId="{D6DFFA82-B8BD-494D-A58F-CC81A74403C1}" dt="2026-07-01T16:56:28.200" v="68" actId="6549"/>
        <pc:sldMkLst>
          <pc:docMk/>
          <pc:sldMk cId="0" sldId="268"/>
        </pc:sldMkLst>
      </pc:sldChg>
      <pc:sldChg chg="modNotesTx">
        <pc:chgData name="Brooks, Travis" userId="c3135b36-6b3e-41a9-9327-cf4af902352e" providerId="ADAL" clId="{D6DFFA82-B8BD-494D-A58F-CC81A74403C1}" dt="2026-07-01T16:56:31.494" v="69" actId="6549"/>
        <pc:sldMkLst>
          <pc:docMk/>
          <pc:sldMk cId="0" sldId="269"/>
        </pc:sldMkLst>
      </pc:sldChg>
      <pc:sldChg chg="modNotesTx">
        <pc:chgData name="Brooks, Travis" userId="c3135b36-6b3e-41a9-9327-cf4af902352e" providerId="ADAL" clId="{D6DFFA82-B8BD-494D-A58F-CC81A74403C1}" dt="2026-07-01T16:56:34.008" v="70" actId="6549"/>
        <pc:sldMkLst>
          <pc:docMk/>
          <pc:sldMk cId="0" sldId="270"/>
        </pc:sldMkLst>
      </pc:sldChg>
      <pc:sldChg chg="modNotesTx">
        <pc:chgData name="Brooks, Travis" userId="c3135b36-6b3e-41a9-9327-cf4af902352e" providerId="ADAL" clId="{D6DFFA82-B8BD-494D-A58F-CC81A74403C1}" dt="2026-07-01T16:56:35.798" v="71" actId="6549"/>
        <pc:sldMkLst>
          <pc:docMk/>
          <pc:sldMk cId="0" sldId="271"/>
        </pc:sldMkLst>
      </pc:sldChg>
      <pc:sldChg chg="modNotesTx">
        <pc:chgData name="Brooks, Travis" userId="c3135b36-6b3e-41a9-9327-cf4af902352e" providerId="ADAL" clId="{D6DFFA82-B8BD-494D-A58F-CC81A74403C1}" dt="2026-07-01T16:56:01.110" v="58" actId="6549"/>
        <pc:sldMkLst>
          <pc:docMk/>
          <pc:sldMk cId="4154032207" sldId="4486"/>
        </pc:sldMkLst>
      </pc:sldChg>
      <pc:sldChg chg="modSp mod modNotesTx">
        <pc:chgData name="Brooks, Travis" userId="c3135b36-6b3e-41a9-9327-cf4af902352e" providerId="ADAL" clId="{D6DFFA82-B8BD-494D-A58F-CC81A74403C1}" dt="2026-07-01T16:55:50.950" v="56" actId="6549"/>
        <pc:sldMkLst>
          <pc:docMk/>
          <pc:sldMk cId="1850563693" sldId="4677"/>
        </pc:sldMkLst>
        <pc:spChg chg="mod">
          <ac:chgData name="Brooks, Travis" userId="c3135b36-6b3e-41a9-9327-cf4af902352e" providerId="ADAL" clId="{D6DFFA82-B8BD-494D-A58F-CC81A74403C1}" dt="2026-07-01T16:48:22.190" v="37" actId="20577"/>
          <ac:spMkLst>
            <pc:docMk/>
            <pc:sldMk cId="1850563693" sldId="4677"/>
            <ac:spMk id="14" creationId="{696F5F08-4291-BDCF-AA16-A98BEDF62892}"/>
          </ac:spMkLst>
        </pc:spChg>
      </pc:sldChg>
      <pc:sldChg chg="addSp delSp modSp add del mod addAnim delAnim modNotesTx">
        <pc:chgData name="Brooks, Travis" userId="c3135b36-6b3e-41a9-9327-cf4af902352e" providerId="ADAL" clId="{D6DFFA82-B8BD-494D-A58F-CC81A74403C1}" dt="2026-07-02T12:01:26.381" v="88"/>
        <pc:sldMkLst>
          <pc:docMk/>
          <pc:sldMk cId="1460242006" sldId="4801"/>
        </pc:sldMkLst>
        <pc:picChg chg="add del">
          <ac:chgData name="Brooks, Travis" userId="c3135b36-6b3e-41a9-9327-cf4af902352e" providerId="ADAL" clId="{D6DFFA82-B8BD-494D-A58F-CC81A74403C1}" dt="2026-07-02T12:01:24.100" v="86" actId="478"/>
          <ac:picMkLst>
            <pc:docMk/>
            <pc:sldMk cId="1460242006" sldId="4801"/>
            <ac:picMk id="2" creationId="{C30D6D0C-E157-05AF-5A0B-2D95F18C3A87}"/>
          </ac:picMkLst>
        </pc:picChg>
        <pc:picChg chg="add mod">
          <ac:chgData name="Brooks, Travis" userId="c3135b36-6b3e-41a9-9327-cf4af902352e" providerId="ADAL" clId="{D6DFFA82-B8BD-494D-A58F-CC81A74403C1}" dt="2026-07-02T12:01:26.381" v="88"/>
          <ac:picMkLst>
            <pc:docMk/>
            <pc:sldMk cId="1460242006" sldId="4801"/>
            <ac:picMk id="4" creationId="{83BC7011-739C-3772-6CE9-79FAEBC4848E}"/>
          </ac:picMkLst>
        </pc:picChg>
      </pc:sldChg>
      <pc:sldChg chg="modNotesTx">
        <pc:chgData name="Brooks, Travis" userId="c3135b36-6b3e-41a9-9327-cf4af902352e" providerId="ADAL" clId="{D6DFFA82-B8BD-494D-A58F-CC81A74403C1}" dt="2026-07-01T16:55:18.679" v="52" actId="6549"/>
        <pc:sldMkLst>
          <pc:docMk/>
          <pc:sldMk cId="2997437636" sldId="4869"/>
        </pc:sldMkLst>
      </pc:sldChg>
      <pc:sldChg chg="modSp mod modNotesTx">
        <pc:chgData name="Brooks, Travis" userId="c3135b36-6b3e-41a9-9327-cf4af902352e" providerId="ADAL" clId="{D6DFFA82-B8BD-494D-A58F-CC81A74403C1}" dt="2026-07-01T16:55:22.632" v="53" actId="6549"/>
        <pc:sldMkLst>
          <pc:docMk/>
          <pc:sldMk cId="1509269206" sldId="4872"/>
        </pc:sldMkLst>
        <pc:spChg chg="mod">
          <ac:chgData name="Brooks, Travis" userId="c3135b36-6b3e-41a9-9327-cf4af902352e" providerId="ADAL" clId="{D6DFFA82-B8BD-494D-A58F-CC81A74403C1}" dt="2026-07-01T16:46:26.545" v="19" actId="20577"/>
          <ac:spMkLst>
            <pc:docMk/>
            <pc:sldMk cId="1509269206" sldId="4872"/>
            <ac:spMk id="6" creationId="{A0C636CF-0A63-5379-E400-AD1785E8C174}"/>
          </ac:spMkLst>
        </pc:spChg>
        <pc:spChg chg="mod">
          <ac:chgData name="Brooks, Travis" userId="c3135b36-6b3e-41a9-9327-cf4af902352e" providerId="ADAL" clId="{D6DFFA82-B8BD-494D-A58F-CC81A74403C1}" dt="2026-07-01T16:46:25.392" v="18" actId="20577"/>
          <ac:spMkLst>
            <pc:docMk/>
            <pc:sldMk cId="1509269206" sldId="4872"/>
            <ac:spMk id="14" creationId="{8303774C-8F77-CEC1-A8D6-89E6ADD34DEB}"/>
          </ac:spMkLst>
        </pc:spChg>
      </pc:sldChg>
      <pc:sldChg chg="modNotesTx">
        <pc:chgData name="Brooks, Travis" userId="c3135b36-6b3e-41a9-9327-cf4af902352e" providerId="ADAL" clId="{D6DFFA82-B8BD-494D-A58F-CC81A74403C1}" dt="2026-07-01T16:55:14.423" v="51" actId="6549"/>
        <pc:sldMkLst>
          <pc:docMk/>
          <pc:sldMk cId="1190061994" sldId="4873"/>
        </pc:sldMkLst>
      </pc:sldChg>
      <pc:sldChg chg="modNotesTx">
        <pc:chgData name="Brooks, Travis" userId="c3135b36-6b3e-41a9-9327-cf4af902352e" providerId="ADAL" clId="{D6DFFA82-B8BD-494D-A58F-CC81A74403C1}" dt="2026-07-01T16:56:46.214" v="75" actId="6549"/>
        <pc:sldMkLst>
          <pc:docMk/>
          <pc:sldMk cId="1455894074" sldId="4875"/>
        </pc:sldMkLst>
      </pc:sldChg>
      <pc:sldChg chg="modSp mod modNotesTx">
        <pc:chgData name="Brooks, Travis" userId="c3135b36-6b3e-41a9-9327-cf4af902352e" providerId="ADAL" clId="{D6DFFA82-B8BD-494D-A58F-CC81A74403C1}" dt="2026-07-01T16:55:10.895" v="50" actId="6549"/>
        <pc:sldMkLst>
          <pc:docMk/>
          <pc:sldMk cId="2649801740" sldId="4877"/>
        </pc:sldMkLst>
        <pc:spChg chg="mod">
          <ac:chgData name="Brooks, Travis" userId="c3135b36-6b3e-41a9-9327-cf4af902352e" providerId="ADAL" clId="{D6DFFA82-B8BD-494D-A58F-CC81A74403C1}" dt="2026-07-01T16:44:57.729" v="1" actId="20577"/>
          <ac:spMkLst>
            <pc:docMk/>
            <pc:sldMk cId="2649801740" sldId="4877"/>
            <ac:spMk id="20" creationId="{A6C83D13-FA65-AA6A-1D51-5F6F3AEC4A5A}"/>
          </ac:spMkLst>
        </pc:spChg>
      </pc:sldChg>
      <pc:sldChg chg="modNotesTx">
        <pc:chgData name="Brooks, Travis" userId="c3135b36-6b3e-41a9-9327-cf4af902352e" providerId="ADAL" clId="{D6DFFA82-B8BD-494D-A58F-CC81A74403C1}" dt="2026-07-01T16:56:05.607" v="60" actId="6549"/>
        <pc:sldMkLst>
          <pc:docMk/>
          <pc:sldMk cId="0" sldId="4878"/>
        </pc:sldMkLst>
      </pc:sldChg>
      <pc:sldChg chg="modNotesTx">
        <pc:chgData name="Brooks, Travis" userId="c3135b36-6b3e-41a9-9327-cf4af902352e" providerId="ADAL" clId="{D6DFFA82-B8BD-494D-A58F-CC81A74403C1}" dt="2026-07-01T16:56:40.005" v="73" actId="6549"/>
        <pc:sldMkLst>
          <pc:docMk/>
          <pc:sldMk cId="1732355784" sldId="4879"/>
        </pc:sldMkLst>
      </pc:sldChg>
      <pc:sldChg chg="modNotesTx">
        <pc:chgData name="Brooks, Travis" userId="c3135b36-6b3e-41a9-9327-cf4af902352e" providerId="ADAL" clId="{D6DFFA82-B8BD-494D-A58F-CC81A74403C1}" dt="2026-07-01T16:56:37.685" v="72" actId="6549"/>
        <pc:sldMkLst>
          <pc:docMk/>
          <pc:sldMk cId="2154113380" sldId="4880"/>
        </pc:sldMkLst>
      </pc:sldChg>
      <pc:sldChg chg="del modNotesTx">
        <pc:chgData name="Brooks, Travis" userId="c3135b36-6b3e-41a9-9327-cf4af902352e" providerId="ADAL" clId="{D6DFFA82-B8BD-494D-A58F-CC81A74403C1}" dt="2026-07-02T11:56:48.097" v="78" actId="47"/>
        <pc:sldMkLst>
          <pc:docMk/>
          <pc:sldMk cId="3875229420" sldId="4881"/>
        </pc:sldMkLst>
      </pc:sldChg>
      <pc:sldChg chg="modNotesTx">
        <pc:chgData name="Brooks, Travis" userId="c3135b36-6b3e-41a9-9327-cf4af902352e" providerId="ADAL" clId="{D6DFFA82-B8BD-494D-A58F-CC81A74403C1}" dt="2026-07-01T16:56:48.758" v="76" actId="6549"/>
        <pc:sldMkLst>
          <pc:docMk/>
          <pc:sldMk cId="437214171" sldId="4882"/>
        </pc:sldMkLst>
      </pc:sldChg>
      <pc:sldChg chg="modSp mod modNotesTx">
        <pc:chgData name="Brooks, Travis" userId="c3135b36-6b3e-41a9-9327-cf4af902352e" providerId="ADAL" clId="{D6DFFA82-B8BD-494D-A58F-CC81A74403C1}" dt="2026-07-01T16:56:51.496" v="77" actId="6549"/>
        <pc:sldMkLst>
          <pc:docMk/>
          <pc:sldMk cId="1506894853" sldId="4883"/>
        </pc:sldMkLst>
        <pc:spChg chg="mod">
          <ac:chgData name="Brooks, Travis" userId="c3135b36-6b3e-41a9-9327-cf4af902352e" providerId="ADAL" clId="{D6DFFA82-B8BD-494D-A58F-CC81A74403C1}" dt="2026-07-01T16:54:23.414" v="49" actId="20577"/>
          <ac:spMkLst>
            <pc:docMk/>
            <pc:sldMk cId="1506894853" sldId="4883"/>
            <ac:spMk id="5" creationId="{66495ABA-EBA9-FFB8-D214-2C9707646CB9}"/>
          </ac:spMkLst>
        </pc:spChg>
      </pc:sldChg>
      <pc:sldChg chg="modSp mod modNotesTx">
        <pc:chgData name="Brooks, Travis" userId="c3135b36-6b3e-41a9-9327-cf4af902352e" providerId="ADAL" clId="{D6DFFA82-B8BD-494D-A58F-CC81A74403C1}" dt="2026-07-01T16:55:29.639" v="55" actId="6549"/>
        <pc:sldMkLst>
          <pc:docMk/>
          <pc:sldMk cId="4046278861" sldId="4887"/>
        </pc:sldMkLst>
        <pc:spChg chg="mod">
          <ac:chgData name="Brooks, Travis" userId="c3135b36-6b3e-41a9-9327-cf4af902352e" providerId="ADAL" clId="{D6DFFA82-B8BD-494D-A58F-CC81A74403C1}" dt="2026-07-01T16:47:22.340" v="27" actId="14100"/>
          <ac:spMkLst>
            <pc:docMk/>
            <pc:sldMk cId="4046278861" sldId="4887"/>
            <ac:spMk id="2" creationId="{29C8F8C3-68CF-858F-60AB-3ECC0EC33714}"/>
          </ac:spMkLst>
        </pc:spChg>
        <pc:spChg chg="mod">
          <ac:chgData name="Brooks, Travis" userId="c3135b36-6b3e-41a9-9327-cf4af902352e" providerId="ADAL" clId="{D6DFFA82-B8BD-494D-A58F-CC81A74403C1}" dt="2026-07-01T16:47:49.473" v="33" actId="1076"/>
          <ac:spMkLst>
            <pc:docMk/>
            <pc:sldMk cId="4046278861" sldId="4887"/>
            <ac:spMk id="4" creationId="{C9C84BCD-5C07-F10D-3097-C6A38B272663}"/>
          </ac:spMkLst>
        </pc:spChg>
        <pc:spChg chg="mod">
          <ac:chgData name="Brooks, Travis" userId="c3135b36-6b3e-41a9-9327-cf4af902352e" providerId="ADAL" clId="{D6DFFA82-B8BD-494D-A58F-CC81A74403C1}" dt="2026-07-01T16:47:51.841" v="34" actId="1076"/>
          <ac:spMkLst>
            <pc:docMk/>
            <pc:sldMk cId="4046278861" sldId="4887"/>
            <ac:spMk id="13" creationId="{38050A03-406F-3F12-DDC2-C9DBB58CF1D5}"/>
          </ac:spMkLst>
        </pc:spChg>
        <pc:spChg chg="mod">
          <ac:chgData name="Brooks, Travis" userId="c3135b36-6b3e-41a9-9327-cf4af902352e" providerId="ADAL" clId="{D6DFFA82-B8BD-494D-A58F-CC81A74403C1}" dt="2026-07-01T16:46:04.219" v="9" actId="122"/>
          <ac:spMkLst>
            <pc:docMk/>
            <pc:sldMk cId="4046278861" sldId="4887"/>
            <ac:spMk id="17" creationId="{2CB473E7-DE59-81C2-DEB6-01FD454EA721}"/>
          </ac:spMkLst>
        </pc:spChg>
        <pc:spChg chg="mod">
          <ac:chgData name="Brooks, Travis" userId="c3135b36-6b3e-41a9-9327-cf4af902352e" providerId="ADAL" clId="{D6DFFA82-B8BD-494D-A58F-CC81A74403C1}" dt="2026-07-01T16:47:49.473" v="33" actId="1076"/>
          <ac:spMkLst>
            <pc:docMk/>
            <pc:sldMk cId="4046278861" sldId="4887"/>
            <ac:spMk id="22" creationId="{4E33CBBA-96A5-70AB-0A0D-7F9CC641576E}"/>
          </ac:spMkLst>
        </pc:spChg>
        <pc:spChg chg="mod">
          <ac:chgData name="Brooks, Travis" userId="c3135b36-6b3e-41a9-9327-cf4af902352e" providerId="ADAL" clId="{D6DFFA82-B8BD-494D-A58F-CC81A74403C1}" dt="2026-07-01T16:47:36.529" v="31" actId="14100"/>
          <ac:spMkLst>
            <pc:docMk/>
            <pc:sldMk cId="4046278861" sldId="4887"/>
            <ac:spMk id="35" creationId="{EB6CC5A1-2948-1E34-E73A-5FC619D3EECA}"/>
          </ac:spMkLst>
        </pc:spChg>
        <pc:spChg chg="mod">
          <ac:chgData name="Brooks, Travis" userId="c3135b36-6b3e-41a9-9327-cf4af902352e" providerId="ADAL" clId="{D6DFFA82-B8BD-494D-A58F-CC81A74403C1}" dt="2026-07-01T16:47:49.473" v="33" actId="1076"/>
          <ac:spMkLst>
            <pc:docMk/>
            <pc:sldMk cId="4046278861" sldId="4887"/>
            <ac:spMk id="39" creationId="{7BFB077A-4D2C-876B-C6A4-90C1CF20D93C}"/>
          </ac:spMkLst>
        </pc:spChg>
        <pc:spChg chg="mod">
          <ac:chgData name="Brooks, Travis" userId="c3135b36-6b3e-41a9-9327-cf4af902352e" providerId="ADAL" clId="{D6DFFA82-B8BD-494D-A58F-CC81A74403C1}" dt="2026-07-01T16:47:59.673" v="36" actId="1076"/>
          <ac:spMkLst>
            <pc:docMk/>
            <pc:sldMk cId="4046278861" sldId="4887"/>
            <ac:spMk id="46" creationId="{E4C97819-F536-7CAA-E030-30E502A008EC}"/>
          </ac:spMkLst>
        </pc:spChg>
      </pc:sldChg>
      <pc:sldChg chg="addSp delSp modSp mod modNotesTx">
        <pc:chgData name="Brooks, Travis" userId="c3135b36-6b3e-41a9-9327-cf4af902352e" providerId="ADAL" clId="{D6DFFA82-B8BD-494D-A58F-CC81A74403C1}" dt="2026-07-01T16:55:58.310" v="57" actId="6549"/>
        <pc:sldMkLst>
          <pc:docMk/>
          <pc:sldMk cId="582603054" sldId="4888"/>
        </pc:sldMkLst>
        <pc:grpChg chg="add mod">
          <ac:chgData name="Brooks, Travis" userId="c3135b36-6b3e-41a9-9327-cf4af902352e" providerId="ADAL" clId="{D6DFFA82-B8BD-494D-A58F-CC81A74403C1}" dt="2026-07-01T16:51:55.678" v="47" actId="1076"/>
          <ac:grpSpMkLst>
            <pc:docMk/>
            <pc:sldMk cId="582603054" sldId="4888"/>
            <ac:grpSpMk id="9" creationId="{31813545-79E0-2CBC-55D1-BD95D32F5DE8}"/>
          </ac:grpSpMkLst>
        </pc:grpChg>
        <pc:grpChg chg="del">
          <ac:chgData name="Brooks, Travis" userId="c3135b36-6b3e-41a9-9327-cf4af902352e" providerId="ADAL" clId="{D6DFFA82-B8BD-494D-A58F-CC81A74403C1}" dt="2026-07-01T16:49:01.429" v="38" actId="478"/>
          <ac:grpSpMkLst>
            <pc:docMk/>
            <pc:sldMk cId="582603054" sldId="4888"/>
            <ac:grpSpMk id="10" creationId="{EE546974-62BC-7519-1BBA-F172E475D883}"/>
          </ac:grpSpMkLst>
        </pc:grpChg>
        <pc:picChg chg="add mod">
          <ac:chgData name="Brooks, Travis" userId="c3135b36-6b3e-41a9-9327-cf4af902352e" providerId="ADAL" clId="{D6DFFA82-B8BD-494D-A58F-CC81A74403C1}" dt="2026-07-01T16:51:52.538" v="46" actId="164"/>
          <ac:picMkLst>
            <pc:docMk/>
            <pc:sldMk cId="582603054" sldId="4888"/>
            <ac:picMk id="4" creationId="{B4F32F3F-3E4D-FCED-F5A8-3103E5A31E24}"/>
          </ac:picMkLst>
        </pc:picChg>
        <pc:picChg chg="add mod">
          <ac:chgData name="Brooks, Travis" userId="c3135b36-6b3e-41a9-9327-cf4af902352e" providerId="ADAL" clId="{D6DFFA82-B8BD-494D-A58F-CC81A74403C1}" dt="2026-07-01T16:51:52.538" v="46" actId="164"/>
          <ac:picMkLst>
            <pc:docMk/>
            <pc:sldMk cId="582603054" sldId="4888"/>
            <ac:picMk id="6" creationId="{7F14913F-BC5B-C2C0-EB00-018234670F3C}"/>
          </ac:picMkLst>
        </pc:picChg>
      </pc:sldChg>
      <pc:sldMasterChg chg="delSldLayout">
        <pc:chgData name="Brooks, Travis" userId="c3135b36-6b3e-41a9-9327-cf4af902352e" providerId="ADAL" clId="{D6DFFA82-B8BD-494D-A58F-CC81A74403C1}" dt="2026-07-02T11:57:33.403" v="80" actId="47"/>
        <pc:sldMasterMkLst>
          <pc:docMk/>
          <pc:sldMasterMk cId="303576868" sldId="2147483660"/>
        </pc:sldMasterMkLst>
        <pc:sldLayoutChg chg="del">
          <pc:chgData name="Brooks, Travis" userId="c3135b36-6b3e-41a9-9327-cf4af902352e" providerId="ADAL" clId="{D6DFFA82-B8BD-494D-A58F-CC81A74403C1}" dt="2026-07-02T11:57:33.403" v="80" actId="47"/>
          <pc:sldLayoutMkLst>
            <pc:docMk/>
            <pc:sldMasterMk cId="303576868" sldId="2147483660"/>
            <pc:sldLayoutMk cId="2777549383" sldId="2147483669"/>
          </pc:sldLayoutMkLst>
        </pc:sldLayoutChg>
        <pc:sldLayoutChg chg="del">
          <pc:chgData name="Brooks, Travis" userId="c3135b36-6b3e-41a9-9327-cf4af902352e" providerId="ADAL" clId="{D6DFFA82-B8BD-494D-A58F-CC81A74403C1}" dt="2026-07-02T11:57:27.816" v="79" actId="47"/>
          <pc:sldLayoutMkLst>
            <pc:docMk/>
            <pc:sldMasterMk cId="303576868" sldId="2147483660"/>
            <pc:sldLayoutMk cId="819697681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17C441-6A1B-4277-9386-B5C65938E2A7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76F4C-9263-49F0-994E-122B78FC53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7923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18ADF-98F9-2BF4-6B95-BE3BB10882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26F2382-EB11-D878-FFDE-CBCF72BE60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85925" y="379413"/>
            <a:ext cx="3943350" cy="22177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DD0B0-895F-4631-6CC7-B9F53EF0F8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6" y="2597049"/>
            <a:ext cx="6520070" cy="6416404"/>
          </a:xfrm>
        </p:spPr>
        <p:txBody>
          <a:bodyPr/>
          <a:lstStyle/>
          <a:p>
            <a:endParaRPr lang="en-US" sz="1400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C0127D1-E06C-425C-6D63-94DE92DF54BF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6CBDC-ABD0-98D6-E252-7D1E206B3C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797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g373523ccfd2_0_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" name="Google Shape;44;g373523ccfd2_0_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g373523ccfd2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" name="Google Shape;48;g373523ccfd2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73523ccfd2_0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73523ccfd2_0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73523ccfd2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73523ccfd2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73523ccfd2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73523ccfd2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73523ccfd2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73523ccfd2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73523ccfd2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73523ccfd2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73523ccfd2_0_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73523ccfd2_0_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73523ccfd2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73523ccfd2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65713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3523ccfd2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73523ccfd2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73523ccfd2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73523ccfd2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73523ccfd2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73523ccfd2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73523ccfd2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73523ccfd2_0_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87527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613247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528A94-0E14-18FC-DE38-9A218CA0F6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7C3C9AB-32BD-BC30-D3F3-2E31A33E6B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95450" y="393700"/>
            <a:ext cx="3924300" cy="22082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1E68E60-A590-4CD6-6B3B-D9E126DDD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601968"/>
            <a:ext cx="6520070" cy="6395251"/>
          </a:xfrm>
        </p:spPr>
        <p:txBody>
          <a:bodyPr>
            <a:noAutofit/>
          </a:bodyPr>
          <a:lstStyle/>
          <a:p>
            <a:pPr defTabSz="1322149">
              <a:defRPr/>
            </a:pP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DB930733-A1B2-B4DB-10AD-218193FA14D2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8E82A-8815-2DCD-F5D7-5B2E6D42E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8331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869AA7-0F5D-419E-8355-78ABC4DC80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17E00F-ACD5-7D75-8A26-81AE3CBF4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98625" y="393700"/>
            <a:ext cx="3917950" cy="2203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F5A680-A86E-23E3-A27D-52C1E9217E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597047"/>
            <a:ext cx="6520070" cy="54580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5C4BD433-2026-5381-D0F0-E30EF9D364E1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4DC656-10F2-07C4-F833-7C1589DDC3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01407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18E7C-19B3-F70E-57E9-56E206061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C61CBE-D54F-5705-8C86-482660417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85925" y="379413"/>
            <a:ext cx="3943350" cy="221773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98E42D-E56A-389C-5C0A-34DC796E88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6" y="2597049"/>
            <a:ext cx="6520070" cy="6416404"/>
          </a:xfrm>
        </p:spPr>
        <p:txBody>
          <a:bodyPr/>
          <a:lstStyle/>
          <a:p>
            <a:endParaRPr lang="en-US" sz="1400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CC27AEAD-59DF-3A7F-04DB-71B4BA29CEE0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18D60E-E427-C8E6-3CC3-F964693F93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790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98625" y="393700"/>
            <a:ext cx="3917950" cy="2203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97565" y="2597047"/>
            <a:ext cx="6520070" cy="545807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EA1D14D8-B8C1-B805-9D15-EC4CBB4A48C7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B4B8E5-1B74-550D-269F-439C93EFC57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03424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1D2E2F-15DA-56B4-B994-69AC5EE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5B8B23-CCA4-A16B-4980-B23FF3335B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95450" y="393700"/>
            <a:ext cx="3924300" cy="22066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8650A10-E0F5-FF00-0DEC-91195349CB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600327"/>
            <a:ext cx="6520070" cy="687933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B3DD26B9-C297-0161-B2B4-0548EBA2074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33F8D9-1F16-01C5-7DB5-7CCBCFF4B40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74433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96F3E1-CF4A-AD77-9654-058669845A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9C8AD39-2A90-4FA4-8B31-7FCDA7FC02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95450" y="393700"/>
            <a:ext cx="3924300" cy="22082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44FC84-E343-BEDA-8666-C6E3C01AE0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601968"/>
            <a:ext cx="6520070" cy="6395251"/>
          </a:xfrm>
        </p:spPr>
        <p:txBody>
          <a:bodyPr>
            <a:noAutofit/>
          </a:bodyPr>
          <a:lstStyle/>
          <a:p>
            <a:pPr defTabSz="1322149">
              <a:defRPr/>
            </a:pP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A8235B4E-88EC-B810-2EA0-020B53AEF60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832A8A-397E-0AC3-447B-15042097D7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64629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95450" y="393700"/>
            <a:ext cx="3924300" cy="22066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397565" y="2600327"/>
            <a:ext cx="6520070" cy="6879339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US" b="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EA184C39-0480-F525-C932-EF3CC108FE58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97AF69-6713-7413-2F82-131A6B6161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8032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3EE0A-6AFD-FF7B-F549-DF2520753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B73ED2C-62C0-C1B9-E4DE-51D373712C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95450" y="393700"/>
            <a:ext cx="3924300" cy="22082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716184-5123-20FA-7531-09CE2D0548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601968"/>
            <a:ext cx="6520070" cy="6395251"/>
          </a:xfrm>
        </p:spPr>
        <p:txBody>
          <a:bodyPr>
            <a:noAutofit/>
          </a:bodyPr>
          <a:lstStyle/>
          <a:p>
            <a:pPr marL="0" indent="0">
              <a:buFont typeface="Arial" panose="020B0604020202020204" pitchFamily="34" charset="0"/>
              <a:buNone/>
            </a:pPr>
            <a:endParaRPr lang="en-US" sz="2800" b="0" dirty="0">
              <a:solidFill>
                <a:schemeClr val="tx1"/>
              </a:solidFill>
              <a:latin typeface="+mn-lt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535B7106-1B52-0873-99FF-FFAD13596AB5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862EFB-8594-E1EA-1381-8805BBF206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3205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F967C-AC20-5B65-8392-52722DA39E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A171A7-C471-0B7E-55BD-FE7918CFFB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695450" y="393700"/>
            <a:ext cx="3924300" cy="220821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0E2C25-B9BB-E1B5-030A-9FF13A807E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601968"/>
            <a:ext cx="6520070" cy="6395251"/>
          </a:xfrm>
        </p:spPr>
        <p:txBody>
          <a:bodyPr>
            <a:noAutofit/>
          </a:bodyPr>
          <a:lstStyle/>
          <a:p>
            <a:pPr defTabSz="1322149">
              <a:defRPr/>
            </a:pPr>
            <a:endParaRPr lang="en-US" sz="2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Header Placeholder 3">
            <a:extLst>
              <a:ext uri="{FF2B5EF4-FFF2-40B4-BE49-F238E27FC236}">
                <a16:creationId xmlns:a16="http://schemas.microsoft.com/office/drawing/2014/main" id="{7D83AFBC-8BB4-D506-D9EC-B431FEB5407E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4D370B-3D75-65D7-E39D-19CF5476E00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77168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698625" y="393700"/>
            <a:ext cx="3917950" cy="22034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02AC9B6-48E1-AF57-5554-91DCD564AE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97565" y="2597048"/>
            <a:ext cx="6520070" cy="644608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C7F25227-890B-7246-4126-25DE01E0191A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RussellvilleRotary_JDW_v9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1D461-E034-A950-F0C6-92E616E62F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25ABC2C-9F22-4197-848F-9C6F9FF09C2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1769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D2FDF-B45F-A929-978A-DE0A6A6FED1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A69DB9-BBC9-4A9E-8ACF-2C78914878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A790D5-A32F-905D-F4A7-585D57A69A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471EF5-71C6-F07C-7B22-C71D154621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9AFAC4-079D-D213-7C7E-B32E3DDD1B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13823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618C1-56C8-5C32-F019-0A6D9870C1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8F1F065-9A78-B612-9F07-8AC2D3286B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6947AF-E27E-2ACA-8ABC-5C07D3B5D2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243732-ACCA-A7A5-41C7-2E50CDDA6D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037BBD-3D9E-A659-B9C8-933E91A2C4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3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012B065-826C-A87F-9715-927198064C5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8783927-C589-766C-63C5-7D3F6FCC8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33828E-00EA-F651-F61D-8E6AB5B4B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43A601-E4F1-030B-F31C-1A26245FB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285282-0909-F578-69DD-08E14F67F2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906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oogle Shape;7;p2" title="Lesson 7.2_Advanced Pedestrian Safety Presentation.jpg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86391134"/>
      </p:ext>
    </p:extLst>
  </p:cSld>
  <p:clrMapOvr>
    <a:masterClrMapping/>
  </p:clrMapOvr>
  <p:transition spd="slow">
    <p:push dir="u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3" title="Lesson 7.2_Advanced Pedestrian Safety Presentation2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0328638"/>
      </p:ext>
    </p:extLst>
  </p:cSld>
  <p:clrMapOvr>
    <a:masterClrMapping/>
  </p:clrMapOvr>
  <p:transition spd="slow">
    <p:push dir="u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4" title="Lesson 7.2_Advanced Pedestrian Safety Presentation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907543"/>
      </p:ext>
    </p:extLst>
  </p:cSld>
  <p:clrMapOvr>
    <a:masterClrMapping/>
  </p:clrMapOvr>
  <p:transition spd="slow">
    <p:push dir="u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oogle Shape;13;p5" title="Lesson 7.2_Advanced Pedestrian Safety Presentation4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47520084"/>
      </p:ext>
    </p:extLst>
  </p:cSld>
  <p:clrMapOvr>
    <a:masterClrMapping/>
  </p:clrMapOvr>
  <p:transition spd="slow">
    <p:push dir="u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6" title="Lesson 7.2_Advanced Pedestrian Safety Presentation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4121914"/>
      </p:ext>
    </p:extLst>
  </p:cSld>
  <p:clrMapOvr>
    <a:masterClrMapping/>
  </p:clrMapOvr>
  <p:transition spd="slow">
    <p:push dir="u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7" title="Lesson 7.2_Advanced Pedestrian Safety Presentation6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92492041"/>
      </p:ext>
    </p:extLst>
  </p:cSld>
  <p:clrMapOvr>
    <a:masterClrMapping/>
  </p:clrMapOvr>
  <p:transition spd="slow">
    <p:push dir="u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8" title="Lesson 7.2_Advanced Pedestrian Safety Presentation7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0040953"/>
      </p:ext>
    </p:extLst>
  </p:cSld>
  <p:clrMapOvr>
    <a:masterClrMapping/>
  </p:clrMapOvr>
  <p:transition spd="slow">
    <p:push dir="u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9" title="Lesson 7.2_Advanced Pedestrian Safety Presentation8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386201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33AEB-C2F6-135D-A411-8E1DC6B2D9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707D82-9B63-79E7-E293-CEDB2EE237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589B3-CFC3-F9D8-C973-65F76D7F9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34F8B-5400-0575-EA6E-DA28DEBCF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535D83-1DDA-40ED-EF93-689356FC50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7676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11" title="Lesson 7.2_Advanced Pedestrian Safety Presentation10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5429503"/>
      </p:ext>
    </p:extLst>
  </p:cSld>
  <p:clrMapOvr>
    <a:masterClrMapping/>
  </p:clrMapOvr>
  <p:transition spd="slow">
    <p:push dir="u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12" title="Lesson 7.2_Advanced Pedestrian Safety Presentation11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0728919"/>
      </p:ext>
    </p:extLst>
  </p:cSld>
  <p:clrMapOvr>
    <a:masterClrMapping/>
  </p:clrMapOvr>
  <p:transition spd="slow">
    <p:push dir="u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2">
  <p:cSld name="Custom Layout 2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14" title="Lesson 7.2_Advanced Pedestrian Safety Presentation13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66385248"/>
      </p:ext>
    </p:extLst>
  </p:cSld>
  <p:clrMapOvr>
    <a:masterClrMapping/>
  </p:clrMapOvr>
  <p:transition spd="slow">
    <p:push dir="u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3">
  <p:cSld name="Custom Layout 3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oogle Shape;33;p15" title="Lesson 7.2_Advanced Pedestrian Safety Presentation14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996864"/>
      </p:ext>
    </p:extLst>
  </p:cSld>
  <p:clrMapOvr>
    <a:masterClrMapping/>
  </p:clrMapOvr>
  <p:transition spd="slow">
    <p:push dir="u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4">
  <p:cSld name="Custom Layout 4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6" title="Lesson 7.2_Advanced Pedestrian Safety Presentation15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2000" cy="68580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890822"/>
      </p:ext>
    </p:extLst>
  </p:cSld>
  <p:clrMapOvr>
    <a:masterClrMapping/>
  </p:clrMapOvr>
  <p:transition spd="slow">
    <p:push dir="u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ustom Layout 5">
  <p:cSld name="Custom Layout 5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17" title="Lesson 7.2_Advanced Pedestrian Safety Presentation16.jp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2191987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5502219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677CBE-7A2E-3F1A-2F70-C2D1981D2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58C8EF-A8FB-7631-BBAB-C31D9D7B1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21D557-9C92-E520-6551-E76E56D24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E0F4AA-8BF5-644C-4270-8412C5DB51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0125C7-C9C3-B275-7386-4E65663F8F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9854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AE1722-9BCB-9DFD-06DE-CF3D46302A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9C6098-14FB-8934-450E-1EE5557A1F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4AF59A-815D-937D-3403-A2E33778E3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5644D4-E109-B6C8-EFE7-0651FF30A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EDF965-31DF-6297-8792-EFB59E32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07EE6A-C99C-1D95-B6A6-8A60CCD394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5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9F1316-1D4C-FAFD-F5A3-6B7F27074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E8930C-133B-0CB8-69CB-DE2AE75EC0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2073B2-E391-6D9E-1538-736B319B6E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AE8A84-585A-7C6D-9C00-F1CFF198D4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94224C-4E8C-BB9A-7E09-0C8D3A076EF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F274BE9-4B39-6CE7-03E1-5D86173C0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6FED79D-2781-5F9E-913B-DBBA5F187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F1930F6-2BB0-F934-451C-F154EAE8F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45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7544F-87DC-6588-CB0E-02DB2BA37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8974CB-0B97-69DE-B2F1-E1177309D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2513B6-43CC-D754-F6D8-CD3C5387A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0FFDB-5DBE-B412-6E80-158A985E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31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EAF2C3-6299-590A-B325-56669101A8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9CB3691-B793-0949-B927-AC16E9716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12513AF-EBE3-4F1A-FFEB-FB8D544AB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1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F905A2-F295-4FF5-029E-95F1D181CC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66157-4C2A-5DED-F416-60E368CEA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920633F-504F-4946-921C-17E3464960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2CEFC2-BF6E-98D7-6F75-F1662896D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F719CB-EC86-41A1-34C4-AB36E632D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3DB4C3-A152-9EA8-AA57-3B2FC24CB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1770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9F5A82-F075-9742-987C-D392C90B84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18F14C-B3D0-2614-66F3-DB61CDCD00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303BC6-BF0A-D696-78CE-262FCD98F3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706AB6-9917-D887-6110-A13156797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D25DB8-4B29-9BD9-A5DF-6846A3905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37835C-B7CC-DE65-FD2D-7EDCF986E2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339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B29C2D-25FA-CD25-39F0-F402699711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F7852A-1EC0-0B8F-9ECC-EE6E21D9B0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91A4A5-9813-54DD-316A-C4A400E4CBF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DA8D54-FD8D-4597-A00A-2B8754780484}" type="datetimeFigureOut">
              <a:rPr lang="en-US" smtClean="0"/>
              <a:t>7/2/2026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BD82D8-E61F-C20D-0BD9-C3659650EEB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75CB17-25C4-B651-CFE3-2FF204B36F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DCC1667-EE50-47DB-B831-54246459C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269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7686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70" r:id="rId9"/>
    <p:sldLayoutId id="2147483671" r:id="rId10"/>
    <p:sldLayoutId id="2147483673" r:id="rId11"/>
    <p:sldLayoutId id="2147483674" r:id="rId12"/>
    <p:sldLayoutId id="2147483675" r:id="rId13"/>
    <p:sldLayoutId id="2147483676" r:id="rId14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g"/><Relationship Id="rId5" Type="http://schemas.openxmlformats.org/officeDocument/2006/relationships/image" Target="../media/image21.jpeg"/><Relationship Id="rId4" Type="http://schemas.openxmlformats.org/officeDocument/2006/relationships/image" Target="../media/image20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jpg"/><Relationship Id="rId3" Type="http://schemas.openxmlformats.org/officeDocument/2006/relationships/image" Target="../media/image39.jp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image" Target="../media/image40.jpg"/><Relationship Id="rId9" Type="http://schemas.openxmlformats.org/officeDocument/2006/relationships/image" Target="../media/image3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8.png"/><Relationship Id="rId4" Type="http://schemas.openxmlformats.org/officeDocument/2006/relationships/image" Target="../media/image4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5.sv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sv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svg"/><Relationship Id="rId4" Type="http://schemas.openxmlformats.org/officeDocument/2006/relationships/image" Target="../media/image30.png"/><Relationship Id="rId9" Type="http://schemas.openxmlformats.org/officeDocument/2006/relationships/image" Target="../media/image3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327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2D28E1D-6601-E103-C674-4B2D39E2A8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213F21E2-2039-3BEE-5E42-90207B961A07}"/>
              </a:ext>
            </a:extLst>
          </p:cNvPr>
          <p:cNvSpPr txBox="1"/>
          <p:nvPr/>
        </p:nvSpPr>
        <p:spPr>
          <a:xfrm>
            <a:off x="6768837" y="312893"/>
            <a:ext cx="5423162" cy="16927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STREET SMART: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A Children’s Road Safety Education Program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24BCB7-70C7-0241-0862-8E15853AF503}"/>
              </a:ext>
            </a:extLst>
          </p:cNvPr>
          <p:cNvSpPr txBox="1"/>
          <p:nvPr/>
        </p:nvSpPr>
        <p:spPr>
          <a:xfrm>
            <a:off x="6768838" y="2471640"/>
            <a:ext cx="54231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5813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ADE SUMMIT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5813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July 14, 2026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F58131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A6C83D13-FA65-AA6A-1D51-5F6F3AEC4A5A}"/>
              </a:ext>
            </a:extLst>
          </p:cNvPr>
          <p:cNvSpPr txBox="1"/>
          <p:nvPr/>
        </p:nvSpPr>
        <p:spPr>
          <a:xfrm>
            <a:off x="6768837" y="3878528"/>
            <a:ext cx="5423162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TRAVIS BROOKS, P.E.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Division Head – Planning &amp; Research Arkansas Department of Transportation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4705904-FDAD-3E2A-9F9E-91D53064F9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r="19757"/>
          <a:stretch>
            <a:fillRect/>
          </a:stretch>
        </p:blipFill>
        <p:spPr>
          <a:xfrm>
            <a:off x="0" y="3759"/>
            <a:ext cx="6633275" cy="6861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88D77B41-82BB-4A26-3056-336CED18D6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1" y="5222246"/>
            <a:ext cx="1955684" cy="142635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E3F9FC6A-547C-054E-CA9D-B53F0E02269A}"/>
              </a:ext>
            </a:extLst>
          </p:cNvPr>
          <p:cNvSpPr/>
          <p:nvPr/>
        </p:nvSpPr>
        <p:spPr>
          <a:xfrm>
            <a:off x="6500685" y="-30059"/>
            <a:ext cx="268152" cy="6884300"/>
          </a:xfrm>
          <a:prstGeom prst="rect">
            <a:avLst/>
          </a:prstGeom>
          <a:solidFill>
            <a:srgbClr val="F58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0D3DE25-9193-780C-A8F8-6E6D710B4C1D}"/>
              </a:ext>
            </a:extLst>
          </p:cNvPr>
          <p:cNvGrpSpPr/>
          <p:nvPr/>
        </p:nvGrpSpPr>
        <p:grpSpPr>
          <a:xfrm>
            <a:off x="7579621" y="5325739"/>
            <a:ext cx="3801593" cy="1219368"/>
            <a:chOff x="7716343" y="5325739"/>
            <a:chExt cx="3801593" cy="121936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FC8ADD4B-DABF-A5F7-8E06-CF642722316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98568" y="5325739"/>
              <a:ext cx="1219368" cy="1219368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15F630B8-5BDA-0141-B79C-27DB6490D77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343" y="5510705"/>
              <a:ext cx="2280064" cy="84943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49801740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EEC7800-D458-E064-3199-BD42C6B3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171969E-89E8-169B-CCAC-FF81FBA094C9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8008D7-4484-B802-777A-2C9F0929BEA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9D3B579-5735-7A3C-8219-2015BDB993B2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FEED9-C6B9-5F43-5701-20847F1A885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6856BB-74A0-7E04-0AD8-ED7FC7AC7FCF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4A42A14-3AA8-90A2-4D03-376C6CF9249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45BA1A5-59B8-387B-7B77-9FE60CCFDB3C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2EF687-1785-315B-58EA-221CA4640B3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02A8A47-BCE3-E988-9BA4-70734BA097EE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214E40C-D455-0651-7C28-C8D74ED198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33C598E-50BA-F57E-D32E-9C29BE5F5B15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B0553F-5F91-BF1F-A649-7C45BCCC1EE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4EA7F18-E6ED-FC13-8201-65CE2CC0CB5E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1E647C1-A63F-EC3A-8F86-95DA2422F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275744-DD22-3C8F-3AD5-83C51EDAB28E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7B3534-F24A-5783-02A5-CB13CA25D9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01893A-A218-52BA-CA89-7D78349367D5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9796CD-1218-B5BA-F50D-BA2012FE2A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9E7EF92-FBA2-CF56-6D6B-454FF69AEFDA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534AAE87-E3F5-02A2-C543-8DC3421CB1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1" r="23746"/>
          <a:stretch>
            <a:fillRect/>
          </a:stretch>
        </p:blipFill>
        <p:spPr>
          <a:xfrm rot="16200000">
            <a:off x="1326830" y="2089504"/>
            <a:ext cx="3441668" cy="609532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0BA5E53-39C8-E8DA-6014-472252F70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7"/>
          <a:stretch>
            <a:fillRect/>
          </a:stretch>
        </p:blipFill>
        <p:spPr>
          <a:xfrm>
            <a:off x="-673" y="-1557"/>
            <a:ext cx="6095326" cy="343055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1BE2ABD-936A-ED4A-46BD-8EB433F208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31" b="12715"/>
          <a:stretch>
            <a:fillRect/>
          </a:stretch>
        </p:blipFill>
        <p:spPr>
          <a:xfrm>
            <a:off x="6095998" y="-1"/>
            <a:ext cx="6096675" cy="341633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510C55C-7AF2-B301-538A-B7D503211F9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17" b="9701"/>
          <a:stretch>
            <a:fillRect/>
          </a:stretch>
        </p:blipFill>
        <p:spPr>
          <a:xfrm>
            <a:off x="6094652" y="3416331"/>
            <a:ext cx="6110759" cy="344167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903828A-AB0E-5658-4E50-569510A528A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7181" y="1971930"/>
            <a:ext cx="3274944" cy="2388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061994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C3F718F-8F14-0EBA-5C39-245E121DA78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627D323-5FF0-46F2-F3FA-8F0315F8F856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A91436E-85DA-47AC-247F-3316547C381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25621EE-E616-D8C7-1320-AC35ED26E55D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82D3F95-4770-447D-AE2E-5D30E43DC20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82B0FD-7704-CFDE-D0A0-6E5A65751515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EBE71EF-7612-822B-8B87-34063ADE1B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55D962B-5C26-A767-4F03-D196091730C3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3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A5FE94-AF38-B3E1-49CF-E4B94EF6B1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504" y="1051549"/>
            <a:ext cx="4177462" cy="5407991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31E32B2-CCC7-2E2D-8E40-C08AD1AA5B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382" y="385009"/>
            <a:ext cx="2282845" cy="2955288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F2FFA87-5919-94E5-6BAA-CDB93F98EE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786" y="401009"/>
            <a:ext cx="2282847" cy="2955291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E3DC35-3BC4-8CEB-A2B5-62E28BCFAA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3652" y="3504252"/>
            <a:ext cx="2282845" cy="2955288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176BF59-2E86-5D71-D7DD-4942F4B539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5649" y="401009"/>
            <a:ext cx="2282847" cy="2955291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34B6ED9-9CD0-DA45-6EE5-F69796D330F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4226" y="3504252"/>
            <a:ext cx="2282845" cy="2955288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68F9B1-0970-DDE8-00FB-E6C6F39119A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FD108-4BDF-27C4-C4EF-0D6AC3794322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4113380"/>
      </p:ext>
    </p:extLst>
  </p:cSld>
  <p:clrMapOvr>
    <a:masterClrMapping/>
  </p:clrMapOvr>
  <p:transition spd="slow">
    <p:push dir="u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327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B642C-F287-5DC3-C35B-EBEE51C2A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713" y="938462"/>
            <a:ext cx="4429742" cy="5734584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1CF524-1C4D-4A5E-124C-AF15D17900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341" y="938462"/>
            <a:ext cx="4429742" cy="5734584"/>
          </a:xfrm>
          <a:prstGeom prst="rect">
            <a:avLst/>
          </a:prstGeom>
          <a:ln>
            <a:solidFill>
              <a:srgbClr val="0E71B4"/>
            </a:solidFill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24B8A8A-7556-B923-3723-AA7E1BB2F05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3570"/>
          <a:stretch>
            <a:fillRect/>
          </a:stretch>
        </p:blipFill>
        <p:spPr>
          <a:xfrm>
            <a:off x="-1" y="-361815"/>
            <a:ext cx="3465096" cy="14936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099A943-81F3-0F2C-0723-6AF0C3F8F28B}"/>
              </a:ext>
            </a:extLst>
          </p:cNvPr>
          <p:cNvSpPr txBox="1"/>
          <p:nvPr/>
        </p:nvSpPr>
        <p:spPr>
          <a:xfrm>
            <a:off x="-288855" y="184954"/>
            <a:ext cx="28636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SAMPLE LESSON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32355784"/>
      </p:ext>
    </p:extLst>
  </p:cSld>
  <p:clrMapOvr>
    <a:masterClrMapping/>
  </p:clrMapOvr>
  <p:transition spd="slow">
    <p:push dir="u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97FB34-3AC8-A38C-8680-D407170114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45D7E5B1-D1E6-853F-39B5-51D889F8AD99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   </a:t>
            </a:r>
            <a:r>
              <a:rPr kumimoji="0" lang="en-US" sz="40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PROGRAM MISSION</a:t>
            </a:r>
            <a:endParaRPr kumimoji="0" lang="en-US" sz="3600" b="1" i="0" u="none" strike="noStrike" kern="1200" cap="none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29BF540-F244-8665-BAC4-A9D92C3A945A}"/>
              </a:ext>
            </a:extLst>
          </p:cNvPr>
          <p:cNvSpPr/>
          <p:nvPr/>
        </p:nvSpPr>
        <p:spPr>
          <a:xfrm rot="5400000">
            <a:off x="6022409" y="-4879409"/>
            <a:ext cx="147181" cy="12192000"/>
          </a:xfrm>
          <a:prstGeom prst="rect">
            <a:avLst/>
          </a:prstGeom>
          <a:solidFill>
            <a:srgbClr val="F58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3C5B2EC-5FE5-B333-0D3C-2A2DC9E43FD6}"/>
              </a:ext>
            </a:extLst>
          </p:cNvPr>
          <p:cNvSpPr/>
          <p:nvPr/>
        </p:nvSpPr>
        <p:spPr>
          <a:xfrm>
            <a:off x="510844" y="1770840"/>
            <a:ext cx="4227530" cy="4526731"/>
          </a:xfrm>
          <a:prstGeom prst="round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That all children in Arkansas are exposed to the Street Smart program in an impactful way, leading to safer habits, safer individuals, and safer roads. 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E92637A-BD1A-CB25-9C66-52AF6DFF451E}"/>
              </a:ext>
            </a:extLst>
          </p:cNvPr>
          <p:cNvGrpSpPr/>
          <p:nvPr/>
        </p:nvGrpSpPr>
        <p:grpSpPr>
          <a:xfrm>
            <a:off x="8133348" y="3371646"/>
            <a:ext cx="3850106" cy="3341976"/>
            <a:chOff x="3777916" y="2360993"/>
            <a:chExt cx="3850106" cy="3341976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5311F495-CB7E-9224-3DF0-F224A4BEE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6097" t="13705" r="14695" b="12025"/>
            <a:stretch>
              <a:fillRect/>
            </a:stretch>
          </p:blipFill>
          <p:spPr>
            <a:xfrm>
              <a:off x="3777916" y="2360993"/>
              <a:ext cx="3850106" cy="3341976"/>
            </a:xfrm>
            <a:prstGeom prst="rect">
              <a:avLst/>
            </a:prstGeom>
          </p:spPr>
        </p:pic>
        <p:pic>
          <p:nvPicPr>
            <p:cNvPr id="1028" name="Picture 4" descr="Schoolhouse Rock! - Wikipedia">
              <a:extLst>
                <a:ext uri="{FF2B5EF4-FFF2-40B4-BE49-F238E27FC236}">
                  <a16:creationId xmlns:a16="http://schemas.microsoft.com/office/drawing/2014/main" id="{6A61556A-F494-70ED-139E-66BE41071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53331" y="2937056"/>
              <a:ext cx="2699276" cy="18618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Freeform 2">
            <a:extLst>
              <a:ext uri="{FF2B5EF4-FFF2-40B4-BE49-F238E27FC236}">
                <a16:creationId xmlns:a16="http://schemas.microsoft.com/office/drawing/2014/main" id="{0A1CF18F-20A5-4239-9E98-16A635C46EE4}"/>
              </a:ext>
            </a:extLst>
          </p:cNvPr>
          <p:cNvSpPr/>
          <p:nvPr/>
        </p:nvSpPr>
        <p:spPr>
          <a:xfrm>
            <a:off x="4738374" y="1444830"/>
            <a:ext cx="4197270" cy="4270169"/>
          </a:xfrm>
          <a:custGeom>
            <a:avLst/>
            <a:gdLst/>
            <a:ahLst/>
            <a:cxnLst/>
            <a:rect l="l" t="t" r="r" b="b"/>
            <a:pathLst>
              <a:path w="8892495" h="8229600">
                <a:moveTo>
                  <a:pt x="0" y="0"/>
                </a:moveTo>
                <a:lnTo>
                  <a:pt x="8892495" y="0"/>
                </a:lnTo>
                <a:lnTo>
                  <a:pt x="8892495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26" name="Picture 2" descr="D.A.R.E - St. Joseph County Police Department">
            <a:extLst>
              <a:ext uri="{FF2B5EF4-FFF2-40B4-BE49-F238E27FC236}">
                <a16:creationId xmlns:a16="http://schemas.microsoft.com/office/drawing/2014/main" id="{A27AC711-F5C1-06E0-E138-D9285D0992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4863" y="2433182"/>
            <a:ext cx="2056329" cy="995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5894074"/>
      </p:ext>
    </p:extLst>
  </p:cSld>
  <p:clrMapOvr>
    <a:masterClrMapping/>
  </p:clrMapOvr>
  <p:transition spd="slow">
    <p:push dir="u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98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4BC78C-AA5B-B3ED-82AA-A2562133C0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73AE6E3-8248-5764-943A-F50D2E62490E}"/>
              </a:ext>
            </a:extLst>
          </p:cNvPr>
          <p:cNvSpPr/>
          <p:nvPr/>
        </p:nvSpPr>
        <p:spPr>
          <a:xfrm>
            <a:off x="5909552" y="0"/>
            <a:ext cx="6282447" cy="3429000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0B4AEC4-7F8B-A767-66C2-EC397EBD9C3B}"/>
              </a:ext>
            </a:extLst>
          </p:cNvPr>
          <p:cNvSpPr/>
          <p:nvPr/>
        </p:nvSpPr>
        <p:spPr>
          <a:xfrm>
            <a:off x="5909553" y="3429000"/>
            <a:ext cx="6282447" cy="3429000"/>
          </a:xfrm>
          <a:prstGeom prst="rect">
            <a:avLst/>
          </a:prstGeom>
          <a:solidFill>
            <a:srgbClr val="F58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F41BF49-18C3-A839-34FB-A7CE8DB27AD7}"/>
              </a:ext>
            </a:extLst>
          </p:cNvPr>
          <p:cNvSpPr txBox="1"/>
          <p:nvPr/>
        </p:nvSpPr>
        <p:spPr>
          <a:xfrm>
            <a:off x="503481" y="1593463"/>
            <a:ext cx="5293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marR="0" lvl="0" indent="-45720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4B02332-E963-4066-61E8-B6BCDFB26BB3}"/>
              </a:ext>
            </a:extLst>
          </p:cNvPr>
          <p:cNvSpPr txBox="1"/>
          <p:nvPr/>
        </p:nvSpPr>
        <p:spPr>
          <a:xfrm>
            <a:off x="5909551" y="1447816"/>
            <a:ext cx="292281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GET THE MATERIALS HERE</a:t>
            </a:r>
          </a:p>
        </p:txBody>
      </p:sp>
      <p:pic>
        <p:nvPicPr>
          <p:cNvPr id="6" name="Picture 5" descr="Qr code&#10;&#10;AI-generated content may be incorrect.">
            <a:extLst>
              <a:ext uri="{FF2B5EF4-FFF2-40B4-BE49-F238E27FC236}">
                <a16:creationId xmlns:a16="http://schemas.microsoft.com/office/drawing/2014/main" id="{6BCC504B-9C84-BDF9-05C7-8055D05785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46" t="4936" r="5064" b="5474"/>
          <a:stretch>
            <a:fillRect/>
          </a:stretch>
        </p:blipFill>
        <p:spPr>
          <a:xfrm>
            <a:off x="9284632" y="495882"/>
            <a:ext cx="2364824" cy="235690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5CB379B-7B7A-C994-5424-18F3517290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904"/>
          <a:stretch>
            <a:fillRect/>
          </a:stretch>
        </p:blipFill>
        <p:spPr>
          <a:xfrm>
            <a:off x="9307654" y="4005215"/>
            <a:ext cx="2341802" cy="235690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27BD639-9B68-E6F2-D392-DB6EC98E0B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5909553" cy="6858000"/>
          </a:xfrm>
          <a:prstGeom prst="rect">
            <a:avLst/>
          </a:prstGeom>
        </p:spPr>
      </p:pic>
      <p:pic>
        <p:nvPicPr>
          <p:cNvPr id="3" name="Graphic 2" descr="Badge 1 with solid fill">
            <a:extLst>
              <a:ext uri="{FF2B5EF4-FFF2-40B4-BE49-F238E27FC236}">
                <a16:creationId xmlns:a16="http://schemas.microsoft.com/office/drawing/2014/main" id="{41E2A522-0E67-699B-B976-44FC8E088E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2812" y="411525"/>
            <a:ext cx="1036291" cy="103629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780F9FB-018C-7497-D2D5-C84283DFAC37}"/>
              </a:ext>
            </a:extLst>
          </p:cNvPr>
          <p:cNvSpPr txBox="1"/>
          <p:nvPr/>
        </p:nvSpPr>
        <p:spPr>
          <a:xfrm>
            <a:off x="6002776" y="4876816"/>
            <a:ext cx="2736366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GIVE US YOUR FEEDBACK</a:t>
            </a:r>
          </a:p>
        </p:txBody>
      </p:sp>
      <p:pic>
        <p:nvPicPr>
          <p:cNvPr id="8" name="Graphic 7" descr="Badge with solid fill">
            <a:extLst>
              <a:ext uri="{FF2B5EF4-FFF2-40B4-BE49-F238E27FC236}">
                <a16:creationId xmlns:a16="http://schemas.microsoft.com/office/drawing/2014/main" id="{52271948-C52F-2828-AB9B-0329B472E22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52811" y="3880690"/>
            <a:ext cx="1036291" cy="1036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214171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327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C18DF9-033C-4394-2540-4B4FE1F9F0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E97E588F-FDDB-10AB-3CD2-99BB0AFA0E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92" r="19757"/>
          <a:stretch>
            <a:fillRect/>
          </a:stretch>
        </p:blipFill>
        <p:spPr>
          <a:xfrm>
            <a:off x="0" y="3759"/>
            <a:ext cx="6633275" cy="6861336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0FF858D-5437-6715-AF97-8E89E398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81" y="5222246"/>
            <a:ext cx="1955684" cy="1426354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206B798C-C9DE-4DC0-70EB-07ED5D71623D}"/>
              </a:ext>
            </a:extLst>
          </p:cNvPr>
          <p:cNvSpPr/>
          <p:nvPr/>
        </p:nvSpPr>
        <p:spPr>
          <a:xfrm>
            <a:off x="6500685" y="-30059"/>
            <a:ext cx="268152" cy="6884300"/>
          </a:xfrm>
          <a:prstGeom prst="rect">
            <a:avLst/>
          </a:prstGeom>
          <a:solidFill>
            <a:srgbClr val="F58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FD33567-7D92-7743-EB11-FDEC4E042CAA}"/>
              </a:ext>
            </a:extLst>
          </p:cNvPr>
          <p:cNvGrpSpPr/>
          <p:nvPr/>
        </p:nvGrpSpPr>
        <p:grpSpPr>
          <a:xfrm>
            <a:off x="7579621" y="5325739"/>
            <a:ext cx="3801593" cy="1219368"/>
            <a:chOff x="7716343" y="5325739"/>
            <a:chExt cx="3801593" cy="1219368"/>
          </a:xfrm>
        </p:grpSpPr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id="{9B576069-B880-ED03-7B63-6133C4F58B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298568" y="5325739"/>
              <a:ext cx="1219368" cy="1219368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6E552D0-6DBC-B726-702E-32DA9204F90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16343" y="5510705"/>
              <a:ext cx="2280064" cy="849436"/>
            </a:xfrm>
            <a:prstGeom prst="rect">
              <a:avLst/>
            </a:prstGeom>
          </p:spPr>
        </p:pic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533D669F-BCE0-4DDE-930C-5A31693B4048}"/>
              </a:ext>
            </a:extLst>
          </p:cNvPr>
          <p:cNvSpPr txBox="1"/>
          <p:nvPr/>
        </p:nvSpPr>
        <p:spPr>
          <a:xfrm>
            <a:off x="6784035" y="857196"/>
            <a:ext cx="540796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sng" strike="noStrike" kern="1200" cap="none" spc="0" normalizeH="0" baseline="0" noProof="0" dirty="0">
                <a:ln>
                  <a:noFill/>
                </a:ln>
                <a:solidFill>
                  <a:srgbClr val="F58131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CONTACT INFO</a:t>
            </a:r>
            <a:endParaRPr kumimoji="0" lang="en-US" sz="2400" b="1" i="0" u="sng" strike="noStrike" kern="1200" cap="none" spc="0" normalizeH="0" baseline="0" noProof="0" dirty="0">
              <a:ln>
                <a:noFill/>
              </a:ln>
              <a:solidFill>
                <a:srgbClr val="F58131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495ABA-EBA9-FFB8-D214-2C9707646CB9}"/>
              </a:ext>
            </a:extLst>
          </p:cNvPr>
          <p:cNvSpPr txBox="1"/>
          <p:nvPr/>
        </p:nvSpPr>
        <p:spPr>
          <a:xfrm>
            <a:off x="6784035" y="1924508"/>
            <a:ext cx="5407965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TRAVIS BROOKS, P.E.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Division </a:t>
            </a:r>
            <a:r>
              <a:rPr kumimoji="0" lang="en-US" sz="2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Head –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Planning &amp; Research Arkansas Department of Transportation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3D2F8D-D3EC-ED33-E5E8-D64FF57F10EC}"/>
              </a:ext>
            </a:extLst>
          </p:cNvPr>
          <p:cNvSpPr txBox="1"/>
          <p:nvPr/>
        </p:nvSpPr>
        <p:spPr>
          <a:xfrm>
            <a:off x="6784035" y="3548498"/>
            <a:ext cx="540796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(501) 569-2102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Travis.Brooks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@</a:t>
            </a:r>
            <a:r>
              <a:rPr lang="en-US" sz="2400" b="1" dirty="0" err="1">
                <a:solidFill>
                  <a:prstClr val="white"/>
                </a:solidFill>
                <a:latin typeface="Avenir Next LT Pro" panose="020B0504020202020204" pitchFamily="34" charset="0"/>
              </a:rPr>
              <a:t>ardot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.gov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689485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59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671AE2A9-2459-568E-73DA-6527E1B70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2" r="24848"/>
          <a:stretch>
            <a:fillRect/>
          </a:stretch>
        </p:blipFill>
        <p:spPr>
          <a:xfrm>
            <a:off x="4899546" y="-4031"/>
            <a:ext cx="7292454" cy="6858000"/>
          </a:xfrm>
          <a:prstGeom prst="rect">
            <a:avLst/>
          </a:prstGeom>
        </p:spPr>
      </p:pic>
      <p:sp>
        <p:nvSpPr>
          <p:cNvPr id="4" name="Arrow: Pentagon 3">
            <a:extLst>
              <a:ext uri="{FF2B5EF4-FFF2-40B4-BE49-F238E27FC236}">
                <a16:creationId xmlns:a16="http://schemas.microsoft.com/office/drawing/2014/main" id="{1893D56E-8DF5-3E5E-757F-3823A27AF404}"/>
              </a:ext>
            </a:extLst>
          </p:cNvPr>
          <p:cNvSpPr/>
          <p:nvPr/>
        </p:nvSpPr>
        <p:spPr>
          <a:xfrm>
            <a:off x="-5" y="-19379"/>
            <a:ext cx="6096005" cy="6886996"/>
          </a:xfrm>
          <a:prstGeom prst="homePlate">
            <a:avLst>
              <a:gd name="adj" fmla="val 17252"/>
            </a:avLst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45853BC-A9DE-931D-DDF8-2AEFA56FECD6}"/>
              </a:ext>
            </a:extLst>
          </p:cNvPr>
          <p:cNvGrpSpPr/>
          <p:nvPr/>
        </p:nvGrpSpPr>
        <p:grpSpPr>
          <a:xfrm>
            <a:off x="-5" y="1503854"/>
            <a:ext cx="6493795" cy="3954044"/>
            <a:chOff x="0" y="1550296"/>
            <a:chExt cx="5609089" cy="395404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91EAFBF-F7CB-DDED-FDCE-8C9CAACD6795}"/>
                </a:ext>
              </a:extLst>
            </p:cNvPr>
            <p:cNvSpPr txBox="1"/>
            <p:nvPr/>
          </p:nvSpPr>
          <p:spPr>
            <a:xfrm>
              <a:off x="315590" y="2642018"/>
              <a:ext cx="5293499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WHAT IS STREET SMART?</a:t>
              </a:r>
            </a:p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THE NEED FOR STREET SMART</a:t>
              </a:r>
            </a:p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PROGRAM OVERVIEW</a:t>
              </a:r>
            </a:p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PROGRAM GOALS</a:t>
              </a:r>
            </a:p>
            <a:p>
              <a:pPr marL="457200" marR="0" lvl="0" indent="-45720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180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WHAT’S NEXT?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F532B7CF-7B93-C5BC-C2AA-180B73CB71F9}"/>
                </a:ext>
              </a:extLst>
            </p:cNvPr>
            <p:cNvSpPr txBox="1"/>
            <p:nvPr/>
          </p:nvSpPr>
          <p:spPr>
            <a:xfrm>
              <a:off x="0" y="1550296"/>
              <a:ext cx="489954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25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1" i="0" u="sng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TODAY’S TOPICS</a:t>
              </a:r>
            </a:p>
          </p:txBody>
        </p:sp>
      </p:grpSp>
      <p:pic>
        <p:nvPicPr>
          <p:cNvPr id="15" name="Picture 14">
            <a:extLst>
              <a:ext uri="{FF2B5EF4-FFF2-40B4-BE49-F238E27FC236}">
                <a16:creationId xmlns:a16="http://schemas.microsoft.com/office/drawing/2014/main" id="{25C440F4-09FE-1C13-7DF1-7579A1D4CE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689" y="5457898"/>
            <a:ext cx="1640646" cy="1196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37636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5BBE4E-DDFA-C0BF-40D6-9C5FA8B55C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142C3408-3124-1480-B9FC-E7CD71C5108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92" t="-1" r="21663" b="-1"/>
          <a:stretch>
            <a:fillRect/>
          </a:stretch>
        </p:blipFill>
        <p:spPr>
          <a:xfrm>
            <a:off x="5138350" y="-4"/>
            <a:ext cx="7082169" cy="685800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511540C-F5FF-44DB-08DF-698C07569A3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3868" b="8834"/>
          <a:stretch>
            <a:fillRect/>
          </a:stretch>
        </p:blipFill>
        <p:spPr>
          <a:xfrm>
            <a:off x="2587640" y="16897"/>
            <a:ext cx="5660341" cy="6841099"/>
          </a:xfrm>
          <a:prstGeom prst="rect">
            <a:avLst/>
          </a:prstGeom>
        </p:spPr>
      </p:pic>
      <p:sp>
        <p:nvSpPr>
          <p:cNvPr id="4" name="Right Triangle 3">
            <a:extLst>
              <a:ext uri="{FF2B5EF4-FFF2-40B4-BE49-F238E27FC236}">
                <a16:creationId xmlns:a16="http://schemas.microsoft.com/office/drawing/2014/main" id="{A9FDA59D-6A81-FEA9-7684-DC0FDC5AC029}"/>
              </a:ext>
            </a:extLst>
          </p:cNvPr>
          <p:cNvSpPr/>
          <p:nvPr/>
        </p:nvSpPr>
        <p:spPr>
          <a:xfrm rot="10800000" flipH="1">
            <a:off x="5219020" y="-5"/>
            <a:ext cx="2730370" cy="6878286"/>
          </a:xfrm>
          <a:prstGeom prst="rtTriangle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A3EBE4D-60E1-A55B-B7F9-360E2665E73D}"/>
              </a:ext>
            </a:extLst>
          </p:cNvPr>
          <p:cNvSpPr/>
          <p:nvPr/>
        </p:nvSpPr>
        <p:spPr>
          <a:xfrm>
            <a:off x="0" y="-5"/>
            <a:ext cx="5219020" cy="6878285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8C39C058-5FF7-3297-A18B-4BDB60061084}"/>
              </a:ext>
            </a:extLst>
          </p:cNvPr>
          <p:cNvSpPr/>
          <p:nvPr/>
        </p:nvSpPr>
        <p:spPr>
          <a:xfrm>
            <a:off x="279462" y="1369638"/>
            <a:ext cx="6286708" cy="136260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Free, ready-to-use, statewide road safety education program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5F356F71-B4E3-8B6A-2213-DC54BDFCF7DB}"/>
              </a:ext>
            </a:extLst>
          </p:cNvPr>
          <p:cNvSpPr/>
          <p:nvPr/>
        </p:nvSpPr>
        <p:spPr>
          <a:xfrm>
            <a:off x="279461" y="5133435"/>
            <a:ext cx="4858889" cy="94872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Produced by ARDOT in partnership with ADE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8303774C-8F77-CEC1-A8D6-89E6ADD34DEB}"/>
              </a:ext>
            </a:extLst>
          </p:cNvPr>
          <p:cNvSpPr/>
          <p:nvPr/>
        </p:nvSpPr>
        <p:spPr>
          <a:xfrm>
            <a:off x="279461" y="3645943"/>
            <a:ext cx="6522372" cy="573793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6–8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grades: launched 2025-26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599FD7-DEFB-1D01-886F-690BA0F75FF2}"/>
              </a:ext>
            </a:extLst>
          </p:cNvPr>
          <p:cNvSpPr/>
          <p:nvPr/>
        </p:nvSpPr>
        <p:spPr>
          <a:xfrm>
            <a:off x="279462" y="262058"/>
            <a:ext cx="7082169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WHAT IS STREET SMART?</a:t>
            </a: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A52CB58-1FB0-663D-F45C-1BA4BC2FC77B}"/>
              </a:ext>
            </a:extLst>
          </p:cNvPr>
          <p:cNvSpPr/>
          <p:nvPr/>
        </p:nvSpPr>
        <p:spPr>
          <a:xfrm>
            <a:off x="279461" y="2597684"/>
            <a:ext cx="6121339" cy="90923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For pedestrians, passengers, bicyclists, and drivers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C636CF-0A63-5379-E400-AD1785E8C174}"/>
              </a:ext>
            </a:extLst>
          </p:cNvPr>
          <p:cNvSpPr txBox="1"/>
          <p:nvPr/>
        </p:nvSpPr>
        <p:spPr>
          <a:xfrm>
            <a:off x="279461" y="4468711"/>
            <a:ext cx="9252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9–12</a:t>
            </a:r>
            <a:r>
              <a:rPr kumimoji="0" lang="en-US" sz="2400" b="0" i="0" u="none" strike="noStrike" kern="1200" cap="none" spc="0" normalizeH="0" baseline="3000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grades: new for 2026-27</a:t>
            </a:r>
          </a:p>
        </p:txBody>
      </p:sp>
    </p:spTree>
    <p:extLst>
      <p:ext uri="{BB962C8B-B14F-4D97-AF65-F5344CB8AC3E}">
        <p14:creationId xmlns:p14="http://schemas.microsoft.com/office/powerpoint/2010/main" val="150926920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53443B-9EB6-B8D4-0618-44FA2300C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xplosion: 8 Points 12">
            <a:extLst>
              <a:ext uri="{FF2B5EF4-FFF2-40B4-BE49-F238E27FC236}">
                <a16:creationId xmlns:a16="http://schemas.microsoft.com/office/drawing/2014/main" id="{38050A03-406F-3F12-DDC2-C9DBB58CF1D5}"/>
              </a:ext>
            </a:extLst>
          </p:cNvPr>
          <p:cNvSpPr/>
          <p:nvPr/>
        </p:nvSpPr>
        <p:spPr>
          <a:xfrm>
            <a:off x="9000132" y="1481683"/>
            <a:ext cx="2768191" cy="2867033"/>
          </a:xfrm>
          <a:prstGeom prst="irregularSeal1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CB473E7-DE59-81C2-DEB6-01FD454EA721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THE PATH TO A K-12 ROAD SAFETY PROGRAM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7EA595-98EC-CBBD-6C7E-1A131F21F567}"/>
              </a:ext>
            </a:extLst>
          </p:cNvPr>
          <p:cNvSpPr/>
          <p:nvPr/>
        </p:nvSpPr>
        <p:spPr>
          <a:xfrm rot="5400000">
            <a:off x="6022406" y="-4879409"/>
            <a:ext cx="147181" cy="12192000"/>
          </a:xfrm>
          <a:prstGeom prst="rect">
            <a:avLst/>
          </a:prstGeom>
          <a:solidFill>
            <a:srgbClr val="F58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B6CC5A1-2948-1E34-E73A-5FC619D3EECA}"/>
              </a:ext>
            </a:extLst>
          </p:cNvPr>
          <p:cNvSpPr txBox="1"/>
          <p:nvPr/>
        </p:nvSpPr>
        <p:spPr>
          <a:xfrm>
            <a:off x="203982" y="1481683"/>
            <a:ext cx="3886200" cy="1077218"/>
          </a:xfrm>
          <a:prstGeom prst="rect">
            <a:avLst/>
          </a:prstGeom>
          <a:solidFill>
            <a:srgbClr val="22327C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PHASE 1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Grades 6–8</a:t>
            </a:r>
          </a:p>
          <a:p>
            <a:pPr algn="ctr">
              <a:defRPr/>
            </a:pPr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Launched 2025–26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BFB077A-4D2C-876B-C6A4-90C1CF20D93C}"/>
              </a:ext>
            </a:extLst>
          </p:cNvPr>
          <p:cNvSpPr txBox="1"/>
          <p:nvPr/>
        </p:nvSpPr>
        <p:spPr>
          <a:xfrm>
            <a:off x="4369980" y="1481683"/>
            <a:ext cx="4187009" cy="1077218"/>
          </a:xfrm>
          <a:prstGeom prst="rect">
            <a:avLst/>
          </a:prstGeom>
          <a:solidFill>
            <a:srgbClr val="22327C"/>
          </a:solidFill>
          <a:ln w="190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PHASE 2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Grades 9–12</a:t>
            </a:r>
          </a:p>
          <a:p>
            <a:pPr lvl="0" algn="ctr">
              <a:defRPr/>
            </a:pPr>
            <a:r>
              <a:rPr lang="en-US" sz="2000" b="1" dirty="0">
                <a:solidFill>
                  <a:schemeClr val="bg1"/>
                </a:solidFill>
                <a:latin typeface="Avenir Next LT Pro" panose="020B0504020202020204" pitchFamily="34" charset="0"/>
              </a:rPr>
              <a:t>Launching 2026–27</a:t>
            </a:r>
            <a:endParaRPr lang="en-US" b="1" dirty="0">
              <a:solidFill>
                <a:schemeClr val="bg1"/>
              </a:solidFill>
              <a:latin typeface="Avenir Next LT Pro" panose="020B05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4C97819-F536-7CAA-E030-30E502A008EC}"/>
              </a:ext>
            </a:extLst>
          </p:cNvPr>
          <p:cNvSpPr txBox="1"/>
          <p:nvPr/>
        </p:nvSpPr>
        <p:spPr>
          <a:xfrm rot="624209">
            <a:off x="9000130" y="2453534"/>
            <a:ext cx="276819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PHASE 3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22327C"/>
                </a:solidFill>
                <a:latin typeface="Avenir Next LT Pro" panose="020B0504020202020204" pitchFamily="34" charset="0"/>
              </a:rPr>
              <a:t>Grades K-5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solidFill>
                  <a:srgbClr val="22327C"/>
                </a:solidFill>
                <a:latin typeface="Avenir Next LT Pro" panose="020B0504020202020204" pitchFamily="34" charset="0"/>
              </a:rPr>
              <a:t>c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oming soon!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9C8F8C3-68CF-858F-60AB-3ECC0EC33714}"/>
              </a:ext>
            </a:extLst>
          </p:cNvPr>
          <p:cNvSpPr/>
          <p:nvPr/>
        </p:nvSpPr>
        <p:spPr>
          <a:xfrm>
            <a:off x="203984" y="2552295"/>
            <a:ext cx="3886200" cy="4092345"/>
          </a:xfrm>
          <a:prstGeom prst="rect">
            <a:avLst/>
          </a:prstGeom>
          <a:noFill/>
          <a:ln>
            <a:solidFill>
              <a:srgbClr val="2232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9C84BCD-5C07-F10D-3097-C6A38B272663}"/>
              </a:ext>
            </a:extLst>
          </p:cNvPr>
          <p:cNvSpPr/>
          <p:nvPr/>
        </p:nvSpPr>
        <p:spPr>
          <a:xfrm>
            <a:off x="4369980" y="2552295"/>
            <a:ext cx="4187008" cy="4092345"/>
          </a:xfrm>
          <a:prstGeom prst="rect">
            <a:avLst/>
          </a:prstGeom>
          <a:noFill/>
          <a:ln>
            <a:solidFill>
              <a:srgbClr val="22327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49AFA764-094C-30E0-D8F9-ED7C770D7A24}"/>
              </a:ext>
            </a:extLst>
          </p:cNvPr>
          <p:cNvSpPr/>
          <p:nvPr/>
        </p:nvSpPr>
        <p:spPr>
          <a:xfrm>
            <a:off x="5140048" y="2670368"/>
            <a:ext cx="2166899" cy="4379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Defensive Driving and Hazard Recognition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E33CBBA-96A5-70AB-0A0D-7F9CC641576E}"/>
              </a:ext>
            </a:extLst>
          </p:cNvPr>
          <p:cNvSpPr txBox="1"/>
          <p:nvPr/>
        </p:nvSpPr>
        <p:spPr>
          <a:xfrm>
            <a:off x="4501287" y="2729653"/>
            <a:ext cx="3860084" cy="37164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Traffic laws &amp; rules of the road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Emergency preparedness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Work zone safety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Speeding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Impaired driving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Littering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What to do if pulled over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Sharing the road with pedestrians &amp; bicyclists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Commercial motor vehicles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Roundabouts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2F347F2-4084-9B03-F5D3-EFF3E4D3AA91}"/>
              </a:ext>
            </a:extLst>
          </p:cNvPr>
          <p:cNvSpPr txBox="1"/>
          <p:nvPr/>
        </p:nvSpPr>
        <p:spPr>
          <a:xfrm>
            <a:off x="346030" y="2736259"/>
            <a:ext cx="3120540" cy="28469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Traffic signs &amp; signals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Pedestrian safety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Bicycle safety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Passenger safety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Peer influence</a:t>
            </a:r>
          </a:p>
          <a:p>
            <a:pPr marL="285750" lvl="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Seatbelts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Distractions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  <a:defRPr/>
            </a:pPr>
            <a:r>
              <a:rPr lang="en-US" dirty="0">
                <a:solidFill>
                  <a:srgbClr val="22327C"/>
                </a:solidFill>
                <a:latin typeface="Avenir Next LT Pro" panose="020B0504020202020204" pitchFamily="34" charset="0"/>
              </a:rPr>
              <a:t>Bus safety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278861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23FE95DE-6239-139C-167A-E14A049490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3" r="40652" b="19264"/>
          <a:stretch>
            <a:fillRect/>
          </a:stretch>
        </p:blipFill>
        <p:spPr>
          <a:xfrm>
            <a:off x="5174034" y="-4"/>
            <a:ext cx="7012229" cy="68580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A1EE53C-AAA2-4853-27BE-101A11207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6689" y="5457898"/>
            <a:ext cx="1640646" cy="1196585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B5CEEF6-AFE1-225C-C818-1E98F88D4A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3868" b="8834"/>
          <a:stretch>
            <a:fillRect/>
          </a:stretch>
        </p:blipFill>
        <p:spPr>
          <a:xfrm>
            <a:off x="2552403" y="16901"/>
            <a:ext cx="5660341" cy="6841099"/>
          </a:xfrm>
          <a:prstGeom prst="rect">
            <a:avLst/>
          </a:prstGeom>
        </p:spPr>
      </p:pic>
      <p:sp>
        <p:nvSpPr>
          <p:cNvPr id="2" name="Right Triangle 1">
            <a:extLst>
              <a:ext uri="{FF2B5EF4-FFF2-40B4-BE49-F238E27FC236}">
                <a16:creationId xmlns:a16="http://schemas.microsoft.com/office/drawing/2014/main" id="{97001E35-EA13-C8D9-055E-47884E7A3415}"/>
              </a:ext>
            </a:extLst>
          </p:cNvPr>
          <p:cNvSpPr/>
          <p:nvPr/>
        </p:nvSpPr>
        <p:spPr>
          <a:xfrm rot="10800000" flipH="1">
            <a:off x="5218857" y="0"/>
            <a:ext cx="2730370" cy="6874903"/>
          </a:xfrm>
          <a:prstGeom prst="rtTriangle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C2A5431-7AEB-3553-1FBC-6511FAF5E9BA}"/>
              </a:ext>
            </a:extLst>
          </p:cNvPr>
          <p:cNvSpPr/>
          <p:nvPr/>
        </p:nvSpPr>
        <p:spPr>
          <a:xfrm>
            <a:off x="-163" y="-4"/>
            <a:ext cx="5219020" cy="6858004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7BDDBE7-87DD-64CC-211A-1D387DB9B049}"/>
              </a:ext>
            </a:extLst>
          </p:cNvPr>
          <p:cNvSpPr/>
          <p:nvPr/>
        </p:nvSpPr>
        <p:spPr>
          <a:xfrm>
            <a:off x="194665" y="2201534"/>
            <a:ext cx="5565795" cy="10083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Motor vehicle crashes are a leading cause of death for teens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2834146-8465-4D48-2012-E53DB2956116}"/>
              </a:ext>
            </a:extLst>
          </p:cNvPr>
          <p:cNvSpPr/>
          <p:nvPr/>
        </p:nvSpPr>
        <p:spPr>
          <a:xfrm>
            <a:off x="194665" y="3060770"/>
            <a:ext cx="5565795" cy="17645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Distractions, speeding, and lack of seatbelt usage are prevalent issues among younger drivers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96F5F08-4291-BDCF-AA16-A98BEDF62892}"/>
              </a:ext>
            </a:extLst>
          </p:cNvPr>
          <p:cNvSpPr/>
          <p:nvPr/>
        </p:nvSpPr>
        <p:spPr>
          <a:xfrm>
            <a:off x="194665" y="4707242"/>
            <a:ext cx="5090731" cy="134894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95000"/>
                  </a:prstClr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Fills an existing gap in offerings – first program of its kind in Arkansas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6E7BFB-C94E-F475-6A7A-064277B0C695}"/>
              </a:ext>
            </a:extLst>
          </p:cNvPr>
          <p:cNvSpPr/>
          <p:nvPr/>
        </p:nvSpPr>
        <p:spPr>
          <a:xfrm>
            <a:off x="196712" y="809715"/>
            <a:ext cx="5701242" cy="1143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THE NEED FOR STREET SMART</a:t>
            </a:r>
          </a:p>
        </p:txBody>
      </p:sp>
    </p:spTree>
    <p:extLst>
      <p:ext uri="{BB962C8B-B14F-4D97-AF65-F5344CB8AC3E}">
        <p14:creationId xmlns:p14="http://schemas.microsoft.com/office/powerpoint/2010/main" val="1850563693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D3B2-7819-3B7B-876F-84A10DBE11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8EF6D536-35AF-D721-36D7-183A3C2ADD3C}"/>
              </a:ext>
            </a:extLst>
          </p:cNvPr>
          <p:cNvSpPr/>
          <p:nvPr/>
        </p:nvSpPr>
        <p:spPr>
          <a:xfrm>
            <a:off x="0" y="0"/>
            <a:ext cx="12192000" cy="1143000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      </a:t>
            </a:r>
            <a:r>
              <a:rPr kumimoji="0" lang="en-US" sz="40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THE DATA</a:t>
            </a:r>
            <a:endParaRPr kumimoji="0" lang="en-US" sz="3600" b="1" i="0" u="none" strike="noStrike" kern="1200" cap="none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8108EC-8CBB-E6A8-7BD3-B24B64D9CF9C}"/>
              </a:ext>
            </a:extLst>
          </p:cNvPr>
          <p:cNvSpPr/>
          <p:nvPr/>
        </p:nvSpPr>
        <p:spPr>
          <a:xfrm rot="5400000">
            <a:off x="6022406" y="-4879409"/>
            <a:ext cx="147181" cy="12192000"/>
          </a:xfrm>
          <a:prstGeom prst="rect">
            <a:avLst/>
          </a:prstGeom>
          <a:solidFill>
            <a:srgbClr val="F5813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9D49EF4-3104-AD33-EB78-3145D981FEFD}"/>
              </a:ext>
            </a:extLst>
          </p:cNvPr>
          <p:cNvSpPr/>
          <p:nvPr/>
        </p:nvSpPr>
        <p:spPr>
          <a:xfrm>
            <a:off x="5140048" y="2670368"/>
            <a:ext cx="2166899" cy="437976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numCol="1" rtlCol="0" anchor="ctr"/>
          <a:lstStyle/>
          <a:p>
            <a:pPr marL="285750" lvl="0" indent="-285750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n-US" dirty="0"/>
              <a:t>Defensive Driving and Hazard Recognition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22327C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1813545-79E0-2CBC-55D1-BD95D32F5DE8}"/>
              </a:ext>
            </a:extLst>
          </p:cNvPr>
          <p:cNvGrpSpPr/>
          <p:nvPr/>
        </p:nvGrpSpPr>
        <p:grpSpPr>
          <a:xfrm>
            <a:off x="1057505" y="1403497"/>
            <a:ext cx="10076990" cy="5241851"/>
            <a:chOff x="651262" y="1403497"/>
            <a:chExt cx="10076990" cy="5241851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F32F3F-3E4D-FCED-F5A8-3103E5A31E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1262" y="1403497"/>
              <a:ext cx="8144481" cy="5241851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F14913F-BC5B-C2C0-EB00-018234670F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926952" y="1492926"/>
              <a:ext cx="1801300" cy="51524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260305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E6478E-4464-5D40-1D20-36809D76C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75DD55BC-918E-8C55-4195-C1D6839C1559}"/>
              </a:ext>
            </a:extLst>
          </p:cNvPr>
          <p:cNvSpPr/>
          <p:nvPr/>
        </p:nvSpPr>
        <p:spPr>
          <a:xfrm>
            <a:off x="-4" y="0"/>
            <a:ext cx="8145379" cy="1143000"/>
          </a:xfrm>
          <a:prstGeom prst="rect">
            <a:avLst/>
          </a:prstGeom>
          <a:solidFill>
            <a:srgbClr val="22327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  </a:t>
            </a:r>
            <a:r>
              <a:rPr kumimoji="0" lang="en-US" sz="4000" b="1" i="0" u="none" strike="noStrike" kern="1200" cap="none" spc="1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venir Next LT Pro" panose="020B0504020202020204" pitchFamily="34" charset="0"/>
                <a:ea typeface="+mn-ea"/>
                <a:cs typeface="+mn-cs"/>
              </a:rPr>
              <a:t>PROGRAM OVERVIEW</a:t>
            </a:r>
            <a:endParaRPr kumimoji="0" lang="en-US" sz="3600" b="1" i="0" u="none" strike="noStrike" kern="1200" cap="none" spc="10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venir Next LT Pro" panose="020B0504020202020204" pitchFamily="34" charset="0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955AE7F7-1DCC-456A-5CCC-7233B699B5F7}"/>
              </a:ext>
            </a:extLst>
          </p:cNvPr>
          <p:cNvGrpSpPr/>
          <p:nvPr/>
        </p:nvGrpSpPr>
        <p:grpSpPr>
          <a:xfrm>
            <a:off x="-3" y="1143000"/>
            <a:ext cx="12192000" cy="5520090"/>
            <a:chOff x="-3" y="974558"/>
            <a:chExt cx="12192000" cy="5520090"/>
          </a:xfrm>
        </p:grpSpPr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0E2DCAEA-DD52-581B-1CA2-FC26A74C3195}"/>
                </a:ext>
              </a:extLst>
            </p:cNvPr>
            <p:cNvSpPr/>
            <p:nvPr/>
          </p:nvSpPr>
          <p:spPr>
            <a:xfrm>
              <a:off x="8041595" y="4074088"/>
              <a:ext cx="3457184" cy="1916483"/>
            </a:xfrm>
            <a:prstGeom prst="roundRect">
              <a:avLst>
                <a:gd name="adj" fmla="val 18628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2232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0" name="Rectangle: Rounded Corners 29">
              <a:extLst>
                <a:ext uri="{FF2B5EF4-FFF2-40B4-BE49-F238E27FC236}">
                  <a16:creationId xmlns:a16="http://schemas.microsoft.com/office/drawing/2014/main" id="{1918BCFC-C39B-8CE4-48C7-D5E42DA467CE}"/>
                </a:ext>
              </a:extLst>
            </p:cNvPr>
            <p:cNvSpPr/>
            <p:nvPr/>
          </p:nvSpPr>
          <p:spPr>
            <a:xfrm>
              <a:off x="693215" y="4074090"/>
              <a:ext cx="3457184" cy="1916483"/>
            </a:xfrm>
            <a:prstGeom prst="roundRect">
              <a:avLst>
                <a:gd name="adj" fmla="val 18628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solidFill>
                <a:srgbClr val="22327C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114C33F-E93E-2110-4213-D639281AE496}"/>
                </a:ext>
              </a:extLst>
            </p:cNvPr>
            <p:cNvSpPr txBox="1"/>
            <p:nvPr/>
          </p:nvSpPr>
          <p:spPr>
            <a:xfrm>
              <a:off x="693214" y="6119145"/>
              <a:ext cx="3457184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CLASSROOM ACTIVITIES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417F205-E623-E50D-F24D-F34305DE3652}"/>
                </a:ext>
              </a:extLst>
            </p:cNvPr>
            <p:cNvGrpSpPr/>
            <p:nvPr/>
          </p:nvGrpSpPr>
          <p:grpSpPr>
            <a:xfrm>
              <a:off x="-3" y="974558"/>
              <a:ext cx="12192000" cy="2823774"/>
              <a:chOff x="-3" y="974558"/>
              <a:chExt cx="12192000" cy="2823774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B30519AE-041A-7134-8147-16594D5A4091}"/>
                  </a:ext>
                </a:extLst>
              </p:cNvPr>
              <p:cNvSpPr/>
              <p:nvPr/>
            </p:nvSpPr>
            <p:spPr>
              <a:xfrm rot="5400000">
                <a:off x="6022406" y="-5047851"/>
                <a:ext cx="147181" cy="12192000"/>
              </a:xfrm>
              <a:prstGeom prst="rect">
                <a:avLst/>
              </a:prstGeom>
              <a:solidFill>
                <a:srgbClr val="F5813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5885F0A3-204F-5CD8-0B88-C4CE21B8AC90}"/>
                  </a:ext>
                </a:extLst>
              </p:cNvPr>
              <p:cNvSpPr/>
              <p:nvPr/>
            </p:nvSpPr>
            <p:spPr>
              <a:xfrm>
                <a:off x="693216" y="1438145"/>
                <a:ext cx="3457184" cy="1916483"/>
              </a:xfrm>
              <a:prstGeom prst="roundRect">
                <a:avLst>
                  <a:gd name="adj" fmla="val 18628"/>
                </a:avLst>
              </a:prstGeom>
              <a:blipFill dpi="0"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rgbClr val="22327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A5D20D5C-D920-B29F-A47A-0D47A988C9D2}"/>
                  </a:ext>
                </a:extLst>
              </p:cNvPr>
              <p:cNvSpPr/>
              <p:nvPr/>
            </p:nvSpPr>
            <p:spPr>
              <a:xfrm>
                <a:off x="4367407" y="1438146"/>
                <a:ext cx="3457184" cy="1916483"/>
              </a:xfrm>
              <a:prstGeom prst="roundRect">
                <a:avLst>
                  <a:gd name="adj" fmla="val 18628"/>
                </a:avLst>
              </a:prstGeom>
              <a:blipFill dpi="0"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rgbClr val="22327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28" name="Rectangle: Rounded Corners 27">
                <a:extLst>
                  <a:ext uri="{FF2B5EF4-FFF2-40B4-BE49-F238E27FC236}">
                    <a16:creationId xmlns:a16="http://schemas.microsoft.com/office/drawing/2014/main" id="{7988DAA3-20C3-773A-FC73-3223C8259FBD}"/>
                  </a:ext>
                </a:extLst>
              </p:cNvPr>
              <p:cNvSpPr/>
              <p:nvPr/>
            </p:nvSpPr>
            <p:spPr>
              <a:xfrm>
                <a:off x="8041598" y="1438145"/>
                <a:ext cx="3457184" cy="1916483"/>
              </a:xfrm>
              <a:prstGeom prst="roundRect">
                <a:avLst>
                  <a:gd name="adj" fmla="val 18628"/>
                </a:avLst>
              </a:prstGeom>
              <a:blipFill dpi="0" rotWithShape="1"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>
                <a:solidFill>
                  <a:srgbClr val="22327C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D21D858-20B9-4405-065D-E0A1557FD271}"/>
                  </a:ext>
                </a:extLst>
              </p:cNvPr>
              <p:cNvSpPr txBox="1"/>
              <p:nvPr/>
            </p:nvSpPr>
            <p:spPr>
              <a:xfrm>
                <a:off x="693216" y="3429000"/>
                <a:ext cx="34571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2327C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+mn-cs"/>
                  </a:rPr>
                  <a:t>INTERACTIVE WEB GAMES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22A4D2C7-983A-BE8A-131C-BC302ECC2ED5}"/>
                  </a:ext>
                </a:extLst>
              </p:cNvPr>
              <p:cNvSpPr txBox="1"/>
              <p:nvPr/>
            </p:nvSpPr>
            <p:spPr>
              <a:xfrm>
                <a:off x="4367407" y="3429000"/>
                <a:ext cx="34571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2327C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+mn-cs"/>
                  </a:rPr>
                  <a:t>VIDEOS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E78EEF91-B621-2EBC-6AA2-CF3C8F1B9339}"/>
                  </a:ext>
                </a:extLst>
              </p:cNvPr>
              <p:cNvSpPr txBox="1"/>
              <p:nvPr/>
            </p:nvSpPr>
            <p:spPr>
              <a:xfrm>
                <a:off x="8041598" y="3429000"/>
                <a:ext cx="3457183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22327C"/>
                    </a:solidFill>
                    <a:effectLst/>
                    <a:uLnTx/>
                    <a:uFillTx/>
                    <a:latin typeface="Avenir Next LT Pro" panose="020B0504020202020204" pitchFamily="34" charset="0"/>
                    <a:ea typeface="+mn-ea"/>
                    <a:cs typeface="+mn-cs"/>
                  </a:rPr>
                  <a:t>STUDENT HANDOUTS</a:t>
                </a:r>
                <a:endParaRPr kumimoji="0" 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ptos" panose="02110004020202020204"/>
                  <a:ea typeface="+mn-ea"/>
                  <a:cs typeface="+mn-cs"/>
                </a:endParaRPr>
              </a:p>
            </p:txBody>
          </p: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E1E3C691-04B3-27AB-2082-33A84E94AE84}"/>
                </a:ext>
              </a:extLst>
            </p:cNvPr>
            <p:cNvSpPr txBox="1"/>
            <p:nvPr/>
          </p:nvSpPr>
          <p:spPr>
            <a:xfrm>
              <a:off x="8041595" y="6086082"/>
              <a:ext cx="34571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PRESENTATIONS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B86EAFC5-3BE9-10AC-4369-020E44C7F210}"/>
                </a:ext>
              </a:extLst>
            </p:cNvPr>
            <p:cNvSpPr txBox="1"/>
            <p:nvPr/>
          </p:nvSpPr>
          <p:spPr>
            <a:xfrm>
              <a:off x="4367405" y="6125316"/>
              <a:ext cx="345718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STREETSMARTAR.ORG</a:t>
              </a: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BE39AC8D-57A7-5261-E61E-EDD95D560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 r="3200"/>
            <a:stretch>
              <a:fillRect/>
            </a:stretch>
          </p:blipFill>
          <p:spPr>
            <a:xfrm>
              <a:off x="4367405" y="4074088"/>
              <a:ext cx="3457184" cy="1916484"/>
            </a:xfrm>
            <a:prstGeom prst="roundRect">
              <a:avLst/>
            </a:prstGeom>
            <a:ln>
              <a:solidFill>
                <a:srgbClr val="22327C"/>
              </a:solidFill>
            </a:ln>
          </p:spPr>
        </p:pic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29AAC908-13DF-A1C4-CFAB-A2F264D2DC18}"/>
              </a:ext>
            </a:extLst>
          </p:cNvPr>
          <p:cNvGrpSpPr/>
          <p:nvPr/>
        </p:nvGrpSpPr>
        <p:grpSpPr>
          <a:xfrm>
            <a:off x="6400800" y="0"/>
            <a:ext cx="5791197" cy="1143000"/>
            <a:chOff x="6400800" y="0"/>
            <a:chExt cx="5791197" cy="1143000"/>
          </a:xfrm>
        </p:grpSpPr>
        <p:sp>
          <p:nvSpPr>
            <p:cNvPr id="13" name="Arrow: Pentagon 12">
              <a:extLst>
                <a:ext uri="{FF2B5EF4-FFF2-40B4-BE49-F238E27FC236}">
                  <a16:creationId xmlns:a16="http://schemas.microsoft.com/office/drawing/2014/main" id="{05744056-9F6C-45ED-05E3-A499F26EA36C}"/>
                </a:ext>
              </a:extLst>
            </p:cNvPr>
            <p:cNvSpPr/>
            <p:nvPr/>
          </p:nvSpPr>
          <p:spPr>
            <a:xfrm rot="10800000">
              <a:off x="6400800" y="0"/>
              <a:ext cx="5791197" cy="1143000"/>
            </a:xfrm>
            <a:prstGeom prst="homePlat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4" name="Graphic 3" descr="Ribbon with solid fill">
              <a:extLst>
                <a:ext uri="{FF2B5EF4-FFF2-40B4-BE49-F238E27FC236}">
                  <a16:creationId xmlns:a16="http://schemas.microsoft.com/office/drawing/2014/main" id="{0ED907BE-70E9-4078-B79E-0D7D1C61519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474366" y="277146"/>
              <a:ext cx="584775" cy="584775"/>
            </a:xfrm>
            <a:prstGeom prst="rect">
              <a:avLst/>
            </a:prstGeom>
          </p:spPr>
        </p:pic>
        <p:pic>
          <p:nvPicPr>
            <p:cNvPr id="5" name="Graphic 4" descr="Download with solid fill">
              <a:extLst>
                <a:ext uri="{FF2B5EF4-FFF2-40B4-BE49-F238E27FC236}">
                  <a16:creationId xmlns:a16="http://schemas.microsoft.com/office/drawing/2014/main" id="{D506C011-B242-5F13-0ADF-1DB4D940F9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6839381" y="194910"/>
              <a:ext cx="749249" cy="749249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39EDE45-1FAD-7ECA-8472-42E44AA65F29}"/>
                </a:ext>
              </a:extLst>
            </p:cNvPr>
            <p:cNvSpPr txBox="1"/>
            <p:nvPr/>
          </p:nvSpPr>
          <p:spPr>
            <a:xfrm>
              <a:off x="7365418" y="277146"/>
              <a:ext cx="199515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500+ MATERIALS REQUESTS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FF31EE7-5416-BDAA-D0E8-962AD3487EF0}"/>
                </a:ext>
              </a:extLst>
            </p:cNvPr>
            <p:cNvSpPr txBox="1"/>
            <p:nvPr/>
          </p:nvSpPr>
          <p:spPr>
            <a:xfrm>
              <a:off x="9947490" y="277146"/>
              <a:ext cx="2113554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1200" cap="none" spc="0" normalizeH="0" baseline="0" noProof="0" dirty="0">
                  <a:ln>
                    <a:noFill/>
                  </a:ln>
                  <a:solidFill>
                    <a:srgbClr val="22327C"/>
                  </a:solidFill>
                  <a:effectLst/>
                  <a:uLnTx/>
                  <a:uFillTx/>
                  <a:latin typeface="Avenir Next LT Pro" panose="020B0504020202020204" pitchFamily="34" charset="0"/>
                  <a:ea typeface="+mn-ea"/>
                  <a:cs typeface="+mn-cs"/>
                </a:rPr>
                <a:t>2 AWARDS FOR CONTENT QUALITY</a:t>
              </a:r>
              <a:endPara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22327C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5403220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3BC7011-739C-3772-6CE9-79FAEBC484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242006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278</TotalTime>
  <Words>436</Words>
  <Application>Microsoft Office PowerPoint</Application>
  <PresentationFormat>Widescreen</PresentationFormat>
  <Paragraphs>116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Aptos</vt:lpstr>
      <vt:lpstr>Aptos Display</vt:lpstr>
      <vt:lpstr>Arial</vt:lpstr>
      <vt:lpstr>Avenir Next LT Pro</vt:lpstr>
      <vt:lpstr>Office Theme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ArDOT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Wright, Hannah J.</dc:creator>
  <cp:lastModifiedBy>Brooks, Travis</cp:lastModifiedBy>
  <cp:revision>11</cp:revision>
  <dcterms:created xsi:type="dcterms:W3CDTF">2026-06-23T21:16:00Z</dcterms:created>
  <dcterms:modified xsi:type="dcterms:W3CDTF">2026-07-02T12:01:28Z</dcterms:modified>
</cp:coreProperties>
</file>