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notesMasterIdLst>
    <p:notesMasterId r:id="rId52"/>
  </p:notesMasterIdLst>
  <p:sldIdLst>
    <p:sldId id="256" r:id="rId2"/>
    <p:sldId id="328" r:id="rId3"/>
    <p:sldId id="299" r:id="rId4"/>
    <p:sldId id="325" r:id="rId5"/>
    <p:sldId id="302" r:id="rId6"/>
    <p:sldId id="320" r:id="rId7"/>
    <p:sldId id="319" r:id="rId8"/>
    <p:sldId id="303" r:id="rId9"/>
    <p:sldId id="297" r:id="rId10"/>
    <p:sldId id="300" r:id="rId11"/>
    <p:sldId id="307" r:id="rId12"/>
    <p:sldId id="345" r:id="rId13"/>
    <p:sldId id="346" r:id="rId14"/>
    <p:sldId id="347" r:id="rId15"/>
    <p:sldId id="310" r:id="rId16"/>
    <p:sldId id="321" r:id="rId17"/>
    <p:sldId id="339" r:id="rId18"/>
    <p:sldId id="341" r:id="rId19"/>
    <p:sldId id="343" r:id="rId20"/>
    <p:sldId id="348" r:id="rId21"/>
    <p:sldId id="349" r:id="rId22"/>
    <p:sldId id="350" r:id="rId23"/>
    <p:sldId id="351" r:id="rId24"/>
    <p:sldId id="352" r:id="rId25"/>
    <p:sldId id="353" r:id="rId26"/>
    <p:sldId id="355" r:id="rId27"/>
    <p:sldId id="356" r:id="rId28"/>
    <p:sldId id="318" r:id="rId29"/>
    <p:sldId id="311" r:id="rId30"/>
    <p:sldId id="322" r:id="rId31"/>
    <p:sldId id="323" r:id="rId32"/>
    <p:sldId id="316" r:id="rId33"/>
    <p:sldId id="317" r:id="rId34"/>
    <p:sldId id="263" r:id="rId35"/>
    <p:sldId id="295" r:id="rId36"/>
    <p:sldId id="259" r:id="rId37"/>
    <p:sldId id="340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24" r:id="rId46"/>
    <p:sldId id="342" r:id="rId47"/>
    <p:sldId id="354" r:id="rId48"/>
    <p:sldId id="298" r:id="rId49"/>
    <p:sldId id="327" r:id="rId50"/>
    <p:sldId id="326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  <a:srgbClr val="104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0" y="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Killingsworth (ADE)" userId="19eab8c2-f412-44ff-900d-2039f5b89ed3" providerId="ADAL" clId="{ED7EEFE9-3D9E-47DC-898E-6E55DFA93417}"/>
    <pc:docChg chg="custSel addSld delSld modSld sldOrd">
      <pc:chgData name="Jeff Killingsworth (ADE)" userId="19eab8c2-f412-44ff-900d-2039f5b89ed3" providerId="ADAL" clId="{ED7EEFE9-3D9E-47DC-898E-6E55DFA93417}" dt="2026-07-07T16:25:17.722" v="2350" actId="6549"/>
      <pc:docMkLst>
        <pc:docMk/>
      </pc:docMkLst>
      <pc:sldChg chg="modSp mod">
        <pc:chgData name="Jeff Killingsworth (ADE)" userId="19eab8c2-f412-44ff-900d-2039f5b89ed3" providerId="ADAL" clId="{ED7EEFE9-3D9E-47DC-898E-6E55DFA93417}" dt="2026-07-02T18:41:45.745" v="160" actId="20577"/>
        <pc:sldMkLst>
          <pc:docMk/>
          <pc:sldMk cId="2606969750" sldId="256"/>
        </pc:sldMkLst>
        <pc:spChg chg="mod">
          <ac:chgData name="Jeff Killingsworth (ADE)" userId="19eab8c2-f412-44ff-900d-2039f5b89ed3" providerId="ADAL" clId="{ED7EEFE9-3D9E-47DC-898E-6E55DFA93417}" dt="2026-07-02T18:41:45.745" v="160" actId="20577"/>
          <ac:spMkLst>
            <pc:docMk/>
            <pc:sldMk cId="2606969750" sldId="256"/>
            <ac:spMk id="2" creationId="{F493FBCB-E1C1-02E7-FB80-C577AB3174C9}"/>
          </ac:spMkLst>
        </pc:spChg>
      </pc:sldChg>
      <pc:sldChg chg="modSp modAnim">
        <pc:chgData name="Jeff Killingsworth (ADE)" userId="19eab8c2-f412-44ff-900d-2039f5b89ed3" providerId="ADAL" clId="{ED7EEFE9-3D9E-47DC-898E-6E55DFA93417}" dt="2026-06-23T20:10:25.202" v="102" actId="20577"/>
        <pc:sldMkLst>
          <pc:docMk/>
          <pc:sldMk cId="2443631053" sldId="295"/>
        </pc:sldMkLst>
        <pc:spChg chg="mod">
          <ac:chgData name="Jeff Killingsworth (ADE)" userId="19eab8c2-f412-44ff-900d-2039f5b89ed3" providerId="ADAL" clId="{ED7EEFE9-3D9E-47DC-898E-6E55DFA93417}" dt="2026-06-23T20:10:25.202" v="102" actId="20577"/>
          <ac:spMkLst>
            <pc:docMk/>
            <pc:sldMk cId="2443631053" sldId="295"/>
            <ac:spMk id="213" creationId="{95A4BAEC-2B0A-BF2C-FCF8-CC8B232E38AC}"/>
          </ac:spMkLst>
        </pc:spChg>
      </pc:sldChg>
      <pc:sldChg chg="ord">
        <pc:chgData name="Jeff Killingsworth (ADE)" userId="19eab8c2-f412-44ff-900d-2039f5b89ed3" providerId="ADAL" clId="{ED7EEFE9-3D9E-47DC-898E-6E55DFA93417}" dt="2026-06-23T14:14:19.376" v="86"/>
        <pc:sldMkLst>
          <pc:docMk/>
          <pc:sldMk cId="3752154107" sldId="298"/>
        </pc:sldMkLst>
      </pc:sldChg>
      <pc:sldChg chg="modSp">
        <pc:chgData name="Jeff Killingsworth (ADE)" userId="19eab8c2-f412-44ff-900d-2039f5b89ed3" providerId="ADAL" clId="{ED7EEFE9-3D9E-47DC-898E-6E55DFA93417}" dt="2026-07-02T18:43:56.431" v="179" actId="20577"/>
        <pc:sldMkLst>
          <pc:docMk/>
          <pc:sldMk cId="426381036" sldId="302"/>
        </pc:sldMkLst>
        <pc:spChg chg="mod">
          <ac:chgData name="Jeff Killingsworth (ADE)" userId="19eab8c2-f412-44ff-900d-2039f5b89ed3" providerId="ADAL" clId="{ED7EEFE9-3D9E-47DC-898E-6E55DFA93417}" dt="2026-07-02T18:43:56.431" v="179" actId="20577"/>
          <ac:spMkLst>
            <pc:docMk/>
            <pc:sldMk cId="426381036" sldId="302"/>
            <ac:spMk id="3" creationId="{11567E67-CA03-FA18-DDC7-99CFB7AD9375}"/>
          </ac:spMkLst>
        </pc:spChg>
      </pc:sldChg>
      <pc:sldChg chg="modSp modAnim">
        <pc:chgData name="Jeff Killingsworth (ADE)" userId="19eab8c2-f412-44ff-900d-2039f5b89ed3" providerId="ADAL" clId="{ED7EEFE9-3D9E-47DC-898E-6E55DFA93417}" dt="2026-07-07T16:25:17.722" v="2350" actId="6549"/>
        <pc:sldMkLst>
          <pc:docMk/>
          <pc:sldMk cId="4206135583" sldId="317"/>
        </pc:sldMkLst>
        <pc:spChg chg="mod">
          <ac:chgData name="Jeff Killingsworth (ADE)" userId="19eab8c2-f412-44ff-900d-2039f5b89ed3" providerId="ADAL" clId="{ED7EEFE9-3D9E-47DC-898E-6E55DFA93417}" dt="2026-07-07T16:25:17.722" v="2350" actId="6549"/>
          <ac:spMkLst>
            <pc:docMk/>
            <pc:sldMk cId="4206135583" sldId="317"/>
            <ac:spMk id="3" creationId="{E66A5CFE-F0F4-FE4B-0E2A-BCE35AC05150}"/>
          </ac:spMkLst>
        </pc:spChg>
      </pc:sldChg>
      <pc:sldChg chg="modSp mod ord">
        <pc:chgData name="Jeff Killingsworth (ADE)" userId="19eab8c2-f412-44ff-900d-2039f5b89ed3" providerId="ADAL" clId="{ED7EEFE9-3D9E-47DC-898E-6E55DFA93417}" dt="2026-07-02T20:27:41.175" v="1499" actId="20577"/>
        <pc:sldMkLst>
          <pc:docMk/>
          <pc:sldMk cId="728891091" sldId="324"/>
        </pc:sldMkLst>
        <pc:spChg chg="mod">
          <ac:chgData name="Jeff Killingsworth (ADE)" userId="19eab8c2-f412-44ff-900d-2039f5b89ed3" providerId="ADAL" clId="{ED7EEFE9-3D9E-47DC-898E-6E55DFA93417}" dt="2026-07-02T20:27:41.175" v="1499" actId="20577"/>
          <ac:spMkLst>
            <pc:docMk/>
            <pc:sldMk cId="728891091" sldId="324"/>
            <ac:spMk id="2" creationId="{45A00466-EC80-9C0E-BAE9-9E284D0D3320}"/>
          </ac:spMkLst>
        </pc:spChg>
      </pc:sldChg>
      <pc:sldChg chg="ord">
        <pc:chgData name="Jeff Killingsworth (ADE)" userId="19eab8c2-f412-44ff-900d-2039f5b89ed3" providerId="ADAL" clId="{ED7EEFE9-3D9E-47DC-898E-6E55DFA93417}" dt="2026-06-23T14:14:19.376" v="86"/>
        <pc:sldMkLst>
          <pc:docMk/>
          <pc:sldMk cId="706649569" sldId="326"/>
        </pc:sldMkLst>
      </pc:sldChg>
      <pc:sldChg chg="ord">
        <pc:chgData name="Jeff Killingsworth (ADE)" userId="19eab8c2-f412-44ff-900d-2039f5b89ed3" providerId="ADAL" clId="{ED7EEFE9-3D9E-47DC-898E-6E55DFA93417}" dt="2026-06-23T14:14:19.376" v="86"/>
        <pc:sldMkLst>
          <pc:docMk/>
          <pc:sldMk cId="3905355545" sldId="327"/>
        </pc:sldMkLst>
      </pc:sldChg>
      <pc:sldChg chg="modSp mod addAnim delAnim modAnim">
        <pc:chgData name="Jeff Killingsworth (ADE)" userId="19eab8c2-f412-44ff-900d-2039f5b89ed3" providerId="ADAL" clId="{ED7EEFE9-3D9E-47DC-898E-6E55DFA93417}" dt="2026-07-07T16:10:37.051" v="2340" actId="5793"/>
        <pc:sldMkLst>
          <pc:docMk/>
          <pc:sldMk cId="3331782314" sldId="328"/>
        </pc:sldMkLst>
        <pc:spChg chg="mod">
          <ac:chgData name="Jeff Killingsworth (ADE)" userId="19eab8c2-f412-44ff-900d-2039f5b89ed3" providerId="ADAL" clId="{ED7EEFE9-3D9E-47DC-898E-6E55DFA93417}" dt="2026-07-07T16:10:37.051" v="2340" actId="5793"/>
          <ac:spMkLst>
            <pc:docMk/>
            <pc:sldMk cId="3331782314" sldId="328"/>
            <ac:spMk id="213" creationId="{955864AC-80A5-2C67-0E18-6A27FFD87715}"/>
          </ac:spMkLst>
        </pc:spChg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1493796983" sldId="332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1759331231" sldId="333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3160882707" sldId="334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3861363215" sldId="335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1733848418" sldId="336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3388520911" sldId="337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2466623747" sldId="338"/>
        </pc:sldMkLst>
      </pc:sldChg>
      <pc:sldChg chg="ord">
        <pc:chgData name="Jeff Killingsworth (ADE)" userId="19eab8c2-f412-44ff-900d-2039f5b89ed3" providerId="ADAL" clId="{ED7EEFE9-3D9E-47DC-898E-6E55DFA93417}" dt="2026-07-02T20:27:15.310" v="1490"/>
        <pc:sldMkLst>
          <pc:docMk/>
          <pc:sldMk cId="79691401" sldId="340"/>
        </pc:sldMkLst>
      </pc:sldChg>
      <pc:sldChg chg="addSp delSp modSp add mod">
        <pc:chgData name="Jeff Killingsworth (ADE)" userId="19eab8c2-f412-44ff-900d-2039f5b89ed3" providerId="ADAL" clId="{ED7EEFE9-3D9E-47DC-898E-6E55DFA93417}" dt="2026-07-07T16:12:27.340" v="2341" actId="207"/>
        <pc:sldMkLst>
          <pc:docMk/>
          <pc:sldMk cId="3367244187" sldId="345"/>
        </pc:sldMkLst>
        <pc:spChg chg="add mod">
          <ac:chgData name="Jeff Killingsworth (ADE)" userId="19eab8c2-f412-44ff-900d-2039f5b89ed3" providerId="ADAL" clId="{ED7EEFE9-3D9E-47DC-898E-6E55DFA93417}" dt="2026-07-07T16:12:27.340" v="2341" actId="207"/>
          <ac:spMkLst>
            <pc:docMk/>
            <pc:sldMk cId="3367244187" sldId="345"/>
            <ac:spMk id="2" creationId="{3332BA54-7C2F-40D8-EFBE-F91BB2D0ACE2}"/>
          </ac:spMkLst>
        </pc:spChg>
        <pc:picChg chg="add">
          <ac:chgData name="Jeff Killingsworth (ADE)" userId="19eab8c2-f412-44ff-900d-2039f5b89ed3" providerId="ADAL" clId="{ED7EEFE9-3D9E-47DC-898E-6E55DFA93417}" dt="2026-06-23T21:00:04.625" v="110" actId="22"/>
          <ac:picMkLst>
            <pc:docMk/>
            <pc:sldMk cId="3367244187" sldId="345"/>
            <ac:picMk id="4" creationId="{13D87AC9-29C3-5CDD-F25A-7C1820EBC30E}"/>
          </ac:picMkLst>
        </pc:picChg>
      </pc:sldChg>
      <pc:sldChg chg="modSp add mod">
        <pc:chgData name="Jeff Killingsworth (ADE)" userId="19eab8c2-f412-44ff-900d-2039f5b89ed3" providerId="ADAL" clId="{ED7EEFE9-3D9E-47DC-898E-6E55DFA93417}" dt="2026-07-07T16:12:51.197" v="2342" actId="207"/>
        <pc:sldMkLst>
          <pc:docMk/>
          <pc:sldMk cId="393369088" sldId="346"/>
        </pc:sldMkLst>
        <pc:spChg chg="mod">
          <ac:chgData name="Jeff Killingsworth (ADE)" userId="19eab8c2-f412-44ff-900d-2039f5b89ed3" providerId="ADAL" clId="{ED7EEFE9-3D9E-47DC-898E-6E55DFA93417}" dt="2026-07-07T16:12:51.197" v="2342" actId="207"/>
          <ac:spMkLst>
            <pc:docMk/>
            <pc:sldMk cId="393369088" sldId="346"/>
            <ac:spMk id="2" creationId="{05204349-D597-3209-9396-03739AA5C04A}"/>
          </ac:spMkLst>
        </pc:spChg>
      </pc:sldChg>
      <pc:sldChg chg="delSp add mod">
        <pc:chgData name="Jeff Killingsworth (ADE)" userId="19eab8c2-f412-44ff-900d-2039f5b89ed3" providerId="ADAL" clId="{ED7EEFE9-3D9E-47DC-898E-6E55DFA93417}" dt="2026-07-02T18:45:53.113" v="190" actId="478"/>
        <pc:sldMkLst>
          <pc:docMk/>
          <pc:sldMk cId="1371675532" sldId="347"/>
        </pc:sldMkLst>
      </pc:sldChg>
      <pc:sldChg chg="modSp add mod addAnim delAnim modAnim">
        <pc:chgData name="Jeff Killingsworth (ADE)" userId="19eab8c2-f412-44ff-900d-2039f5b89ed3" providerId="ADAL" clId="{ED7EEFE9-3D9E-47DC-898E-6E55DFA93417}" dt="2026-07-02T20:17:52.633" v="1159"/>
        <pc:sldMkLst>
          <pc:docMk/>
          <pc:sldMk cId="3505222278" sldId="348"/>
        </pc:sldMkLst>
        <pc:spChg chg="mod">
          <ac:chgData name="Jeff Killingsworth (ADE)" userId="19eab8c2-f412-44ff-900d-2039f5b89ed3" providerId="ADAL" clId="{ED7EEFE9-3D9E-47DC-898E-6E55DFA93417}" dt="2026-07-02T20:14:14.080" v="681" actId="2710"/>
          <ac:spMkLst>
            <pc:docMk/>
            <pc:sldMk cId="3505222278" sldId="348"/>
            <ac:spMk id="4" creationId="{A006FDCE-5693-205E-2F4A-F844EC0456FA}"/>
          </ac:spMkLst>
        </pc:spChg>
      </pc:sldChg>
      <pc:sldChg chg="modSp add mod addAnim delAnim modAnim">
        <pc:chgData name="Jeff Killingsworth (ADE)" userId="19eab8c2-f412-44ff-900d-2039f5b89ed3" providerId="ADAL" clId="{ED7EEFE9-3D9E-47DC-898E-6E55DFA93417}" dt="2026-07-02T20:19:25.893" v="1163"/>
        <pc:sldMkLst>
          <pc:docMk/>
          <pc:sldMk cId="2706895548" sldId="349"/>
        </pc:sldMkLst>
        <pc:spChg chg="mod">
          <ac:chgData name="Jeff Killingsworth (ADE)" userId="19eab8c2-f412-44ff-900d-2039f5b89ed3" providerId="ADAL" clId="{ED7EEFE9-3D9E-47DC-898E-6E55DFA93417}" dt="2026-07-02T20:14:21.828" v="682" actId="2710"/>
          <ac:spMkLst>
            <pc:docMk/>
            <pc:sldMk cId="2706895548" sldId="349"/>
            <ac:spMk id="4" creationId="{6FC73972-922A-CB97-4863-23D9FF562844}"/>
          </ac:spMkLst>
        </pc:spChg>
      </pc:sldChg>
      <pc:sldChg chg="modSp add mod addAnim delAnim modAnim">
        <pc:chgData name="Jeff Killingsworth (ADE)" userId="19eab8c2-f412-44ff-900d-2039f5b89ed3" providerId="ADAL" clId="{ED7EEFE9-3D9E-47DC-898E-6E55DFA93417}" dt="2026-07-02T20:20:21.409" v="1167"/>
        <pc:sldMkLst>
          <pc:docMk/>
          <pc:sldMk cId="433196748" sldId="350"/>
        </pc:sldMkLst>
        <pc:spChg chg="mod">
          <ac:chgData name="Jeff Killingsworth (ADE)" userId="19eab8c2-f412-44ff-900d-2039f5b89ed3" providerId="ADAL" clId="{ED7EEFE9-3D9E-47DC-898E-6E55DFA93417}" dt="2026-07-02T20:15:39.544" v="918" actId="20577"/>
          <ac:spMkLst>
            <pc:docMk/>
            <pc:sldMk cId="433196748" sldId="350"/>
            <ac:spMk id="4" creationId="{62387194-3124-E8D2-4B8A-945B7310B5CB}"/>
          </ac:spMkLst>
        </pc:spChg>
      </pc:sldChg>
      <pc:sldChg chg="modSp add mod addAnim delAnim modAnim">
        <pc:chgData name="Jeff Killingsworth (ADE)" userId="19eab8c2-f412-44ff-900d-2039f5b89ed3" providerId="ADAL" clId="{ED7EEFE9-3D9E-47DC-898E-6E55DFA93417}" dt="2026-07-02T20:22:39.936" v="1171"/>
        <pc:sldMkLst>
          <pc:docMk/>
          <pc:sldMk cId="711523712" sldId="351"/>
        </pc:sldMkLst>
        <pc:spChg chg="mod">
          <ac:chgData name="Jeff Killingsworth (ADE)" userId="19eab8c2-f412-44ff-900d-2039f5b89ed3" providerId="ADAL" clId="{ED7EEFE9-3D9E-47DC-898E-6E55DFA93417}" dt="2026-07-02T20:17:09.615" v="1155" actId="20577"/>
          <ac:spMkLst>
            <pc:docMk/>
            <pc:sldMk cId="711523712" sldId="351"/>
            <ac:spMk id="4" creationId="{03823079-16CA-65EA-937B-0E35D59EDB1A}"/>
          </ac:spMkLst>
        </pc:spChg>
      </pc:sldChg>
      <pc:sldChg chg="modSp add mod addAnim delAnim modAnim">
        <pc:chgData name="Jeff Killingsworth (ADE)" userId="19eab8c2-f412-44ff-900d-2039f5b89ed3" providerId="ADAL" clId="{ED7EEFE9-3D9E-47DC-898E-6E55DFA93417}" dt="2026-07-02T20:25:06.910" v="1487"/>
        <pc:sldMkLst>
          <pc:docMk/>
          <pc:sldMk cId="2205971506" sldId="352"/>
        </pc:sldMkLst>
        <pc:spChg chg="mod">
          <ac:chgData name="Jeff Killingsworth (ADE)" userId="19eab8c2-f412-44ff-900d-2039f5b89ed3" providerId="ADAL" clId="{ED7EEFE9-3D9E-47DC-898E-6E55DFA93417}" dt="2026-07-02T20:24:44.472" v="1483" actId="20577"/>
          <ac:spMkLst>
            <pc:docMk/>
            <pc:sldMk cId="2205971506" sldId="352"/>
            <ac:spMk id="4" creationId="{2452BA05-8775-A534-9426-7226D1BA1971}"/>
          </ac:spMkLst>
        </pc:spChg>
      </pc:sldChg>
      <pc:sldChg chg="modSp add addAnim delAnim modAnim">
        <pc:chgData name="Jeff Killingsworth (ADE)" userId="19eab8c2-f412-44ff-900d-2039f5b89ed3" providerId="ADAL" clId="{ED7EEFE9-3D9E-47DC-898E-6E55DFA93417}" dt="2026-07-02T20:34:44.177" v="1754"/>
        <pc:sldMkLst>
          <pc:docMk/>
          <pc:sldMk cId="3339640248" sldId="353"/>
        </pc:sldMkLst>
        <pc:spChg chg="mod">
          <ac:chgData name="Jeff Killingsworth (ADE)" userId="19eab8c2-f412-44ff-900d-2039f5b89ed3" providerId="ADAL" clId="{ED7EEFE9-3D9E-47DC-898E-6E55DFA93417}" dt="2026-07-02T20:34:16.156" v="1749" actId="20577"/>
          <ac:spMkLst>
            <pc:docMk/>
            <pc:sldMk cId="3339640248" sldId="353"/>
            <ac:spMk id="4" creationId="{39DA729D-FC23-4997-CB7E-506FB8D506E6}"/>
          </ac:spMkLst>
        </pc:spChg>
      </pc:sldChg>
      <pc:sldChg chg="add">
        <pc:chgData name="Jeff Killingsworth (ADE)" userId="19eab8c2-f412-44ff-900d-2039f5b89ed3" providerId="ADAL" clId="{ED7EEFE9-3D9E-47DC-898E-6E55DFA93417}" dt="2026-07-02T20:27:30.437" v="1491" actId="2890"/>
        <pc:sldMkLst>
          <pc:docMk/>
          <pc:sldMk cId="998713022" sldId="354"/>
        </pc:sldMkLst>
      </pc:sldChg>
      <pc:sldChg chg="modSp add mod addAnim delAnim modAnim">
        <pc:chgData name="Jeff Killingsworth (ADE)" userId="19eab8c2-f412-44ff-900d-2039f5b89ed3" providerId="ADAL" clId="{ED7EEFE9-3D9E-47DC-898E-6E55DFA93417}" dt="2026-07-02T20:36:30.333" v="2047"/>
        <pc:sldMkLst>
          <pc:docMk/>
          <pc:sldMk cId="2560679097" sldId="355"/>
        </pc:sldMkLst>
        <pc:spChg chg="mod">
          <ac:chgData name="Jeff Killingsworth (ADE)" userId="19eab8c2-f412-44ff-900d-2039f5b89ed3" providerId="ADAL" clId="{ED7EEFE9-3D9E-47DC-898E-6E55DFA93417}" dt="2026-07-02T20:36:09.023" v="2043" actId="20577"/>
          <ac:spMkLst>
            <pc:docMk/>
            <pc:sldMk cId="2560679097" sldId="355"/>
            <ac:spMk id="4" creationId="{02CAAC33-B08C-E830-2C54-C286DCB404CD}"/>
          </ac:spMkLst>
        </pc:spChg>
      </pc:sldChg>
      <pc:sldChg chg="modSp add mod addAnim delAnim modAnim">
        <pc:chgData name="Jeff Killingsworth (ADE)" userId="19eab8c2-f412-44ff-900d-2039f5b89ed3" providerId="ADAL" clId="{ED7EEFE9-3D9E-47DC-898E-6E55DFA93417}" dt="2026-07-02T20:39:22.822" v="2337"/>
        <pc:sldMkLst>
          <pc:docMk/>
          <pc:sldMk cId="1575475542" sldId="356"/>
        </pc:sldMkLst>
        <pc:spChg chg="mod">
          <ac:chgData name="Jeff Killingsworth (ADE)" userId="19eab8c2-f412-44ff-900d-2039f5b89ed3" providerId="ADAL" clId="{ED7EEFE9-3D9E-47DC-898E-6E55DFA93417}" dt="2026-07-02T20:38:52.195" v="2334" actId="5793"/>
          <ac:spMkLst>
            <pc:docMk/>
            <pc:sldMk cId="1575475542" sldId="356"/>
            <ac:spMk id="4" creationId="{D7D6003F-18DE-FA20-3277-F9EF4285EB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5BBE0-9BD6-4DE8-AF56-0933D50A23A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D5F8D-49C7-4E04-8193-63D5D32BE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8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E6ADE878-962B-4BE7-6B5C-1BEE72235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22D6CAA4-B3DD-1140-F2ED-4EDED4C591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91AAFBDB-0E5F-8F52-F448-7A19A4BCEF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076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9DE511B0-5F78-0D36-54F2-E00FC17E9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7E656A0C-CAD9-5392-0E91-3EC2654054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41D7B674-2AC5-2DB6-FE41-2BC1C8BA4D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074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43823AE0-8A31-E5A8-D19D-D937A6AFE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A29334DC-7B15-8656-4394-F6B9D6EEC94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55F5FF8E-9E41-30F3-F81D-70114B7806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19989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444731E-50FE-1C75-09C9-FEDAFC72E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41F04CE3-0A30-53D5-BF29-60298C76AA8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15ADD00D-6385-AAEA-1A23-B51F42BD8C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Phase 1 aligns with recommendations from the Cybersecurity Infrastructure and Security Agency (CISA), K12SIX, DIS, and local feedback groups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2974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253FB680-7C52-AEF1-4895-E1232C1A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4DBB140C-BD47-21E2-5242-9C6BDD156F0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3CFA51B1-0E3A-86EB-EF5F-41828945AF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3212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5B2B3C6-2619-B62C-C764-AF244E066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EFBF438B-DD23-9E2B-99D4-8046AC9A13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59391403-FEF1-81AC-7BC5-01D86980D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85132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9BA8D3DB-76D9-185C-2D74-1587DAA95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5BCD5490-05BA-03C1-995E-CBCF651FDD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2EBCEAE6-454C-1D79-5C94-1F3954A21D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49202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58931D5-FD4C-CA3F-FA29-2DA3B7F4E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5C13E1B1-EDA9-08C6-359B-85D2628592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62E3E7D4-D1B2-3957-8FB6-C63EBDC69C5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069089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8C484D5D-CBF1-C34F-D452-E3E23EAF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B06ADE6E-0A5B-C648-86B1-412D7DAECD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14CA3DC1-7A8C-2249-9FC6-C433244AC7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13485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C542C546-1586-4850-1F47-99FF746F6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28396850-48AD-9628-8002-4EBF488BE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CEEE2DAD-78AC-4830-FDC0-E6A61252DC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59515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066AD03F-DD20-7EE2-E9F8-3D932C8A8B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16F02466-DCD4-2869-9239-95F0494F351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4359940B-2E25-3048-707B-5535E60B53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9937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55FA999E-A45D-2BDF-8EE2-BA285D95A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257A7A57-17A2-A60A-7B13-9BBEF50A69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B58B80D7-501A-C631-FD50-B10E9E169A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0263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67487865-3261-D32A-8A41-EDDDFA159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20060366-2CF1-D472-050F-E7823DD70D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7C0484A6-77F9-27E9-0155-80153851B4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40972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6DE57B59-745B-2575-209E-BE879BDBD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3AD2648D-37BB-8E7C-25D8-98AA838939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913EFC31-6547-EE64-3C5D-7B678FAA37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495417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1C0FF224-94B0-7416-5A23-BFE07E6C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8B68D2F1-A15C-350C-AB93-3A2D70BB5E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E94DC9E9-84B8-1314-EE61-51D0ABECEA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770938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94B73A53-AA99-CC0D-1EA1-EA0675A7F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334EC298-2D63-03CB-4D4B-F93361B87F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D7820746-E6AD-1493-499D-69FAE1C20B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18971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8241B99A-F778-C4D1-559B-40E695720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09B7E7DD-3294-283C-9701-AB47EC1422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7E519AA4-3067-3CD4-E89A-177CB0D9B5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587649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7F637A9-D9D9-A57F-6C05-DEAB4042F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63F501AA-D74A-0DA8-D788-FF7E992C9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35443253-D9D8-066C-56B8-08450D53E9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846 / 504 Summary document: https://docs.google.com/document/d/1g2OkDH1O4IdcZBqoXaYUGpBA7FCtjQFSwVdIhRNtozY/edit?tab=t.0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70380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B112DA6E-B88C-427D-69E6-F7A1D8037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C2E57134-76C0-2349-77F8-03A21765EF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E3463F83-0D71-249E-DE68-15D3B1CF12D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02370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12EC550C-C9FE-1A9E-01BE-DBCE0A19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007002C2-E29C-E9B0-2ABD-9269F8AD06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AA06F523-0E47-CFBA-268D-D50BB658CA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28149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D3EBB218-6C78-97BA-9D0F-4E112C010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6CB9F879-3656-6875-13CE-EC10D4DA9A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F767219A-8D27-B47F-F801-360A3BA716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32278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7240C72C-BBCE-D4F8-91EB-4C85041B6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28B6C249-0BA5-093D-C2D4-F1C63A89EF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AB0B55B0-A088-5469-1365-B3835FB459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6501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DD77E32F-3EF5-AE15-078D-0E1A773B8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19BC8837-80AC-311F-FBDF-299453028A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783E6E30-CEB0-CE4B-8F09-ED0323B20D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1493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C8FA895-C6AC-470A-453A-2DBA83211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112C3BC3-35B1-922A-901A-F6C0663F7C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8C17CFF0-40DD-24B1-80C3-523C25398D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324907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A007F69-2268-5738-12EB-A07DA26EB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AF72B9F5-C7B4-6B45-FE8E-54EE095EB6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43C193DF-201E-E1BA-B0BB-B31D46A22E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58364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AA656902-0914-5C0F-49A9-F54083AA0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0F5CEC21-537A-A502-B7CB-F41578EF12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8F364514-B408-A030-127E-EC306343F1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938883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BA0A6C23-67B4-724A-3A2A-F3F2DCD6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84101CBC-409E-71D4-5DDE-645EFEF5C7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EE5ABE4F-6CB6-1DCE-7A22-C27D710677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310916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64166601-2EB3-E1FF-48DD-F94F4ADA9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14FF8789-F93F-42F1-136E-45B579C1D8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FAD17AB0-6EFE-0151-7ACF-BC8C3331FE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793974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79FC0451-26C2-9AA3-33B0-D0E13CC69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492DF503-1049-B66F-B5C2-41EC55C782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7C6FE7D2-15CE-64AD-AA4E-82B2F79BCD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9067075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1E75E96A-03F5-6C21-B4CF-55E303C9B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86D742D6-C312-BFCA-65C9-2730FF80E0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352C29E1-AA21-7224-D4E4-51807B0C09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791143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393CC781-F444-341B-8790-4EE498EDC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9EB810E9-AB0F-81CD-9926-8FC06CB86B7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6F50C9A9-EE99-0DD0-5FE6-37240E0336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289314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B3B2C68B-23C5-39B6-575E-AF361415C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CABFBD17-79DA-3990-0235-52B384553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B4FED6E1-8EE0-FF71-35BA-E97F2A2CB5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486926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18669D4D-4480-3A67-56E9-340769C40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8F5F8E5A-6370-4D87-7313-E19E7C8398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F51E7F06-E6F5-C42B-5FCF-E1CAB795E7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7431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265741E4-D5BA-10E5-AC58-B755448B1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7BDE52A1-D539-897B-849D-9D73E6DB69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7138F292-CB0D-A740-4969-B964CB46122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834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25D42A08-D1D1-7762-980E-028D0837F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CEB090BF-385F-3D16-1D96-F82A81AB96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D494F6B9-7395-12AD-C424-E7AB58BE08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17725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C09FECF6-1631-311F-8833-46D5B5BBF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3583D72D-341E-71CB-2FFE-0EE4F812CC6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0CFBEA16-F5C2-012C-6A94-05CC50267A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7508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1D8819AF-6EE5-49A0-A04D-B074C17E5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5537ABC1-035A-3099-CF72-543161C4E4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2AB32B96-2E3F-E6E4-E8DD-7E7E4041E7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4863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01CE4E1B-18A4-1076-1043-81F901C68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1C07674A-97AA-A7EE-2B28-4C11824CAD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B68BE5D9-4B7B-25D8-E63E-454E2365F74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5335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28C61FC6-66BB-A8B7-F139-451F8D766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C06F77D6-20A0-21EB-DC2B-0584E825FB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B1D611D1-2E49-87F4-9E09-A1363B3FC1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3534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74B537BD-6AFD-56F1-DF69-80D6FEE1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3E9D30B6-DD73-FB70-7F1C-7306D05083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DE3C558C-978F-E781-EEB5-AB77FD68F0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4741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id="{F98A9099-250F-749F-70D1-3DAF37B5C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96c3a0b877_0_42:notes">
            <a:extLst>
              <a:ext uri="{FF2B5EF4-FFF2-40B4-BE49-F238E27FC236}">
                <a16:creationId xmlns:a16="http://schemas.microsoft.com/office/drawing/2014/main" id="{D4DD47CC-8013-8D23-20B2-79569B540B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96c3a0b877_0_42:notes">
            <a:extLst>
              <a:ext uri="{FF2B5EF4-FFF2-40B4-BE49-F238E27FC236}">
                <a16:creationId xmlns:a16="http://schemas.microsoft.com/office/drawing/2014/main" id="{EF81EB6E-6614-05D1-193C-7ECDB1EAB7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Phase 1 aligns with recommendations from the Cybersecurity Infrastructure and Security Agency (CISA), K12SIX, DIS, and local feedback groups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51719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7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8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4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019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63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704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22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6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11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04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80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1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20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51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6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3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DD496F-A28B-47A6-9FBE-233EE805847D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AB6C67A-1C32-4BFC-ACC4-6982C9E7E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13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decm.ade.arkansas.gov/ViewApprovedMemo.aspx?Id=5696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dese.ade.arkansas.gov/Offices/District-Operations/cybersecurity/cyber-incident-response-team" TargetMode="External"/><Relationship Id="rId4" Type="http://schemas.openxmlformats.org/officeDocument/2006/relationships/hyperlink" Target="https://drive.google.com/drive/folders/1RD_qCGHy4Q7PZSrPwnCSNL6Ke6atYGNT?usp=sharin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file/d/1Uo4MdCnk-XWzW1PN8F-t1H_JL-7uPy0Z/view?usp=drive_link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rive.google.com/file/d/1cX7VZ5iaO71sQCzfLPIRWXWGekJ8Ydd2/view?usp=sharing" TargetMode="External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file/d/1StnfGwrkzye84mMzpJVULAwrgzmB2-nC/view?usp=sharin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rive.google.com/file/d/16PBAMR9DSYW0j3bdL99UJhpeWJXbw3a3/view?usp=drive_link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vlpubs.nist.gov/nistpubs/SpecialPublications/NIST.SP.800-53B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surance policy - Free medical icons">
            <a:extLst>
              <a:ext uri="{FF2B5EF4-FFF2-40B4-BE49-F238E27FC236}">
                <a16:creationId xmlns:a16="http://schemas.microsoft.com/office/drawing/2014/main" id="{BEF5C58B-9968-2E11-9F01-D0C6D68E5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56" y="3950772"/>
            <a:ext cx="2482685" cy="248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01;p41">
            <a:extLst>
              <a:ext uri="{FF2B5EF4-FFF2-40B4-BE49-F238E27FC236}">
                <a16:creationId xmlns:a16="http://schemas.microsoft.com/office/drawing/2014/main" id="{C11BCA63-892A-F5C8-B1FF-DC7BCC755BBE}"/>
              </a:ext>
            </a:extLst>
          </p:cNvPr>
          <p:cNvSpPr txBox="1">
            <a:spLocks/>
          </p:cNvSpPr>
          <p:nvPr/>
        </p:nvSpPr>
        <p:spPr>
          <a:xfrm>
            <a:off x="721634" y="800312"/>
            <a:ext cx="8632822" cy="149981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5000" b="1" dirty="0">
                <a:solidFill>
                  <a:srgbClr val="FFFFFF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Cybersecurity and privacy law updates</a:t>
            </a:r>
          </a:p>
        </p:txBody>
      </p:sp>
      <p:sp>
        <p:nvSpPr>
          <p:cNvPr id="2" name="Google Shape;201;p41">
            <a:extLst>
              <a:ext uri="{FF2B5EF4-FFF2-40B4-BE49-F238E27FC236}">
                <a16:creationId xmlns:a16="http://schemas.microsoft.com/office/drawing/2014/main" id="{F493FBCB-E1C1-02E7-FB80-C577AB3174C9}"/>
              </a:ext>
            </a:extLst>
          </p:cNvPr>
          <p:cNvSpPr txBox="1">
            <a:spLocks/>
          </p:cNvSpPr>
          <p:nvPr/>
        </p:nvSpPr>
        <p:spPr>
          <a:xfrm>
            <a:off x="721634" y="2450958"/>
            <a:ext cx="6472380" cy="149981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4000" b="1" dirty="0">
                <a:solidFill>
                  <a:srgbClr val="FFFFFF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Acts 504 and 846</a:t>
            </a:r>
          </a:p>
        </p:txBody>
      </p:sp>
    </p:spTree>
    <p:extLst>
      <p:ext uri="{BB962C8B-B14F-4D97-AF65-F5344CB8AC3E}">
        <p14:creationId xmlns:p14="http://schemas.microsoft.com/office/powerpoint/2010/main" val="2606969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0249D0D9-48D3-B08E-0522-6B60666F6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09539C24-5EFF-42F5-DF47-024D9A6DF19D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CA7FBA85-6FFC-0A36-55EF-B982E9F4DC63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F462EFD2-6290-2AEB-9C88-FED531AC7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A0F2BFA-AA4A-CB4B-4501-D6B395814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965" y="1366790"/>
            <a:ext cx="11391997" cy="496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12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C08BE05B-6945-B1B8-6EC7-E4AAD9872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C3F52F71-F0C6-DD07-62B0-10DDF72CF09D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A2ED8750-DEDF-8034-9BB1-E45BB9AE3DCC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742B07E2-CCEE-671B-56C0-2399B560A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CD27B7-A3F1-A5D7-ACFE-678A130B0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78" y="1319721"/>
            <a:ext cx="10025743" cy="5275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8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>
          <a:extLst>
            <a:ext uri="{FF2B5EF4-FFF2-40B4-BE49-F238E27FC236}">
              <a16:creationId xmlns:a16="http://schemas.microsoft.com/office/drawing/2014/main" id="{B3D37A1E-B67F-53CD-81E8-4FF043777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D87AC9-29C3-5CDD-F25A-7C1820EBC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332BA54-7C2F-40D8-EFBE-F91BB2D0ACE2}"/>
              </a:ext>
            </a:extLst>
          </p:cNvPr>
          <p:cNvSpPr/>
          <p:nvPr/>
        </p:nvSpPr>
        <p:spPr>
          <a:xfrm>
            <a:off x="5086350" y="933450"/>
            <a:ext cx="5953125" cy="1800225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44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>
          <a:extLst>
            <a:ext uri="{FF2B5EF4-FFF2-40B4-BE49-F238E27FC236}">
              <a16:creationId xmlns:a16="http://schemas.microsoft.com/office/drawing/2014/main" id="{B590737D-FB7E-33A3-D00A-42081D9A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270EF9-2104-B026-9FCA-3FF481E5F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204349-D597-3209-9396-03739AA5C04A}"/>
              </a:ext>
            </a:extLst>
          </p:cNvPr>
          <p:cNvSpPr/>
          <p:nvPr/>
        </p:nvSpPr>
        <p:spPr>
          <a:xfrm>
            <a:off x="7667625" y="933450"/>
            <a:ext cx="3371850" cy="1800225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9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>
          <a:extLst>
            <a:ext uri="{FF2B5EF4-FFF2-40B4-BE49-F238E27FC236}">
              <a16:creationId xmlns:a16="http://schemas.microsoft.com/office/drawing/2014/main" id="{8EA60D10-3BC9-8E50-9C4A-85EA90521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597DEC-912B-D2EB-1D0C-4D59FEDD2B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675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3AC75C9A-37E0-04BB-A35E-89338F522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5492001C-6BB3-47FE-6377-5C262A7690F5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C4591ECA-D67C-B86C-A918-FCF137E58623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DDFF80F7-6170-A7FF-20E9-52349CDA1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BEBC802-46AC-AAA5-0CBB-EB7C7FD92FEB}"/>
              </a:ext>
            </a:extLst>
          </p:cNvPr>
          <p:cNvSpPr txBox="1"/>
          <p:nvPr/>
        </p:nvSpPr>
        <p:spPr>
          <a:xfrm>
            <a:off x="742755" y="1219757"/>
            <a:ext cx="11049000" cy="512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 (effective July 1, 2025) </a:t>
            </a:r>
          </a:p>
          <a:p>
            <a:pPr lvl="0" algn="l" rtl="0">
              <a:spcBef>
                <a:spcPts val="600"/>
              </a:spcBef>
              <a:spcAft>
                <a:spcPts val="0"/>
              </a:spcAft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controls chosen based on alignment with the Arkansas Cyber Response Program (Act 846) along with national and local recommendations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 and Training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Contingency Planning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and Authentication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Response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and Information Integrity   </a:t>
            </a:r>
          </a:p>
        </p:txBody>
      </p:sp>
    </p:spTree>
    <p:extLst>
      <p:ext uri="{BB962C8B-B14F-4D97-AF65-F5344CB8AC3E}">
        <p14:creationId xmlns:p14="http://schemas.microsoft.com/office/powerpoint/2010/main" val="469770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5A4FE6FA-C0F3-A650-A8D7-1AF6C4FC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40086BB2-2033-A58B-AD08-F800C540773D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E8608E3E-8EE6-F028-9703-4F3BD64BCA49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81113DA9-4290-105C-A448-06960D189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42619F-2F8B-2360-209A-B5C92DAF5D3E}"/>
              </a:ext>
            </a:extLst>
          </p:cNvPr>
          <p:cNvSpPr txBox="1"/>
          <p:nvPr/>
        </p:nvSpPr>
        <p:spPr>
          <a:xfrm>
            <a:off x="742755" y="1219757"/>
            <a:ext cx="1104900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 (effective July 1, 2026) 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 and Accountability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 Management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PII Processing and Transparency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and Services Acquisition</a:t>
            </a:r>
          </a:p>
          <a:p>
            <a:pPr marL="800100" lvl="1" indent="-3429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and Communications Protection   </a:t>
            </a:r>
          </a:p>
        </p:txBody>
      </p:sp>
    </p:spTree>
    <p:extLst>
      <p:ext uri="{BB962C8B-B14F-4D97-AF65-F5344CB8AC3E}">
        <p14:creationId xmlns:p14="http://schemas.microsoft.com/office/powerpoint/2010/main" val="249291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F88B772-EFF6-3947-9102-E42091F3C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84CA9B0F-B74B-18E8-5F96-AAADF05BD4A2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6ECB2AD6-031A-B40C-FF67-8881D52B42DD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7E609479-66A4-7C26-54B2-C8E516DC9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2014C6-7346-D133-B35F-83D69FB0DB67}"/>
              </a:ext>
            </a:extLst>
          </p:cNvPr>
          <p:cNvSpPr txBox="1"/>
          <p:nvPr/>
        </p:nvSpPr>
        <p:spPr>
          <a:xfrm>
            <a:off x="390542" y="1299530"/>
            <a:ext cx="5238098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Phases 1 and 2 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Centered on technical and operational controls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Aligns naturally with the work of the IT department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Passwords / MFA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Logging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Configuration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security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666FA-6647-F86B-5920-7E8003062AAD}"/>
              </a:ext>
            </a:extLst>
          </p:cNvPr>
          <p:cNvSpPr txBox="1"/>
          <p:nvPr/>
        </p:nvSpPr>
        <p:spPr>
          <a:xfrm>
            <a:off x="5744862" y="1299530"/>
            <a:ext cx="6056596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3 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Moves to broader organizational risk </a:t>
            </a:r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about technical controls, more about assessing, monitoring, and governing 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district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Resources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Office / Procurement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Records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Leadership</a:t>
            </a:r>
          </a:p>
          <a:p>
            <a:pPr marL="1257300" lvl="2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6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8898AA7-D543-B081-670F-3FC51BB34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D3ABAB81-64F5-1D3A-5ABE-FC94E3E5EEA4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CE6DEC0-58B5-D544-BBC4-90D944E0797D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30FB6A40-F214-4275-854B-AE617E7CF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52C67A-8D34-7DCB-63EC-2B2CA5D7230F}"/>
              </a:ext>
            </a:extLst>
          </p:cNvPr>
          <p:cNvSpPr txBox="1"/>
          <p:nvPr/>
        </p:nvSpPr>
        <p:spPr>
          <a:xfrm>
            <a:off x="742755" y="2689246"/>
            <a:ext cx="11049000" cy="221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3 is where districts move from implementing cybersecurity controls to managing cybersecurity risk as an organization-wide responsibility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49084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D9703A07-9FCE-D3BC-2C45-9651FF4B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26F29A9B-BB90-2683-05B2-275BD0C0DF58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1C1E1CBB-3A7E-30DA-EDCC-2B1EFD5F46FD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8EDBC928-972E-98AD-84B8-B4E38D140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873E7A-4CD6-0E05-FB38-E7CCC1DA9877}"/>
              </a:ext>
            </a:extLst>
          </p:cNvPr>
          <p:cNvSpPr txBox="1"/>
          <p:nvPr/>
        </p:nvSpPr>
        <p:spPr>
          <a:xfrm>
            <a:off x="742755" y="1407903"/>
            <a:ext cx="11049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3 (effective July 1, 2027)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Assessment, Authorization, and Monitoring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Protection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and Environmental Protection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Management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Security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Assessment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13233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3DCB71D5-1E6F-4B4A-03D0-8F62F8F38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902511D5-4994-E0F3-5130-465E86CB4D0E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3A5752F-430F-9AB6-965F-CAAA37537A26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Google Shape;213;p42">
            <a:extLst>
              <a:ext uri="{FF2B5EF4-FFF2-40B4-BE49-F238E27FC236}">
                <a16:creationId xmlns:a16="http://schemas.microsoft.com/office/drawing/2014/main" id="{955864AC-80A5-2C67-0E18-6A27FFD8771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2755" y="1063627"/>
            <a:ext cx="10386925" cy="553719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200" lvl="1" indent="0">
              <a:buNone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standards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Contrast with Act 560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 with the ADE K12 Cybersecurity Policy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Experiences with Cyber Response Board</a:t>
            </a:r>
          </a:p>
          <a:p>
            <a:pPr marL="0" indent="0">
              <a:buNone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of ADE K12 Cybersecurity Policy </a:t>
            </a:r>
          </a:p>
          <a:p>
            <a:pPr marL="914389" lvl="1" indent="-457189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3 Introduction</a:t>
            </a:r>
          </a:p>
          <a:p>
            <a:pPr marL="457189" indent="-457189"/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and next steps</a:t>
            </a:r>
          </a:p>
          <a:p>
            <a:pPr marL="914389" lvl="1" indent="-457189"/>
            <a:endParaRPr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9EC748DE-6AE5-E20D-B4C9-6A78F409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78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A306144E-A43A-B36C-8B99-588C3A8F8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1D5D6963-CC75-5E78-3662-0FACB9824EAB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E2479332-DD74-7741-35C0-FE6F614F97A1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6F470FEA-A7FE-8451-28A6-EE16D5A43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06FDCE-5693-205E-2F4A-F844EC0456FA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Assessment, Authorization, and Monitoring (CA)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security controls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Track and remediate gaps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Continuously monitor systems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 new systems and major changes</a:t>
            </a:r>
          </a:p>
        </p:txBody>
      </p:sp>
    </p:spTree>
    <p:extLst>
      <p:ext uri="{BB962C8B-B14F-4D97-AF65-F5344CB8AC3E}">
        <p14:creationId xmlns:p14="http://schemas.microsoft.com/office/powerpoint/2010/main" val="350522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B59AA492-E80F-278E-B498-F800524AF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9C28A730-2EE9-745F-0B95-A76753BF9DBA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E8EB7851-5547-F7FF-2A11-83192786E5A7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0F751420-0132-17E3-F5AD-46279C09C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C73972-922A-CB97-4863-23D9FF562844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Maintenance (MA)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 routine maintenance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repair activities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vendor access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aging equipment</a:t>
            </a:r>
          </a:p>
        </p:txBody>
      </p:sp>
    </p:spTree>
    <p:extLst>
      <p:ext uri="{BB962C8B-B14F-4D97-AF65-F5344CB8AC3E}">
        <p14:creationId xmlns:p14="http://schemas.microsoft.com/office/powerpoint/2010/main" val="270689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CAAA84D-5939-FBB2-C6CA-A5519717D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EFFD697C-F609-6874-8D1C-8639626608D2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BBDF101B-B796-97BB-37D5-52D52613CFB7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F48B81EF-3B0B-12E0-F125-59B0D9BA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387194-3124-E8D2-4B8A-945B7310B5CB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Protection (MP)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paper and digital records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media access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media transport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Sanitize before disposal</a:t>
            </a:r>
          </a:p>
        </p:txBody>
      </p:sp>
    </p:spTree>
    <p:extLst>
      <p:ext uri="{BB962C8B-B14F-4D97-AF65-F5344CB8AC3E}">
        <p14:creationId xmlns:p14="http://schemas.microsoft.com/office/powerpoint/2010/main" val="43319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35B527FA-1BFA-996E-627B-F22455F8D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90A15A36-2B30-BE43-B503-69EC85E35C71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EAB539A9-EB99-F1D6-B6AB-A50776A77048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65F7B13A-200C-A204-DE58-03970985A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823079-16CA-65EA-937B-0E35D59EDB1A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and Environmental Protection (PE)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Secure technology spaces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visitor access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 equipment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Maintain safe environments</a:t>
            </a:r>
          </a:p>
        </p:txBody>
      </p:sp>
    </p:spTree>
    <p:extLst>
      <p:ext uri="{BB962C8B-B14F-4D97-AF65-F5344CB8AC3E}">
        <p14:creationId xmlns:p14="http://schemas.microsoft.com/office/powerpoint/2010/main" val="711523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2FF0A763-DEBE-28EB-B696-9EB1ACCE6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708E0191-7D9E-2A13-4399-2F4E9AC1CD61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04BD4659-9EDC-181B-FDED-D8938F3600C6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87B1D545-A3EE-2282-5A97-18CC44C63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52BA05-8775-A534-9426-7226D1BA1971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Management (PM)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cybersecurity governance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Define leadership responsibilities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program performance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for long-term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220597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C1159BB9-7F4D-8E86-5BF8-9F66EEDF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D022BDC2-3839-7ED5-F3C9-4865933BD825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089716E3-BC64-4DAC-BCDF-B96A895670AF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E71F16B8-009D-815D-0105-AF6B6DED0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DA729D-FC23-4997-CB7E-506FB8D506E6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 Security (PS)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 personnel appropriately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user responsibilities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 employee transitions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Enforce policy compliance</a:t>
            </a:r>
          </a:p>
        </p:txBody>
      </p:sp>
    </p:spTree>
    <p:extLst>
      <p:ext uri="{BB962C8B-B14F-4D97-AF65-F5344CB8AC3E}">
        <p14:creationId xmlns:p14="http://schemas.microsoft.com/office/powerpoint/2010/main" val="333964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A7FE1432-A917-CCEF-11B5-842E4A7F0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A4B0E133-4CEF-1033-5623-17CBA74702D7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944DB04C-8FFD-6E90-9941-140540F0F4AC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7D487385-7DBD-AAC6-A554-35F10F133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CAAC33-B08C-E830-2C54-C286DCB404CD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Assessment (RA)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threats and vulnerabilities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organizational risk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Conduct vulnerability scans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Prioritize risk reduction efforts</a:t>
            </a:r>
          </a:p>
        </p:txBody>
      </p:sp>
    </p:spTree>
    <p:extLst>
      <p:ext uri="{BB962C8B-B14F-4D97-AF65-F5344CB8AC3E}">
        <p14:creationId xmlns:p14="http://schemas.microsoft.com/office/powerpoint/2010/main" val="25606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56D2D663-C6FA-B811-67C9-84F8E60A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47FA52A9-F496-D3A1-E048-D99CA60E5E73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436F82C0-66C5-0CBC-8387-B718EC44FFD0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D6F68992-EA52-2C8C-05E7-C16FD13DC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7D6003F-18DE-FA20-3277-F9EF4285EBC4}"/>
              </a:ext>
            </a:extLst>
          </p:cNvPr>
          <p:cNvSpPr txBox="1"/>
          <p:nvPr/>
        </p:nvSpPr>
        <p:spPr>
          <a:xfrm>
            <a:off x="742755" y="1407903"/>
            <a:ext cx="11049000" cy="3240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Chain Risk Management (SR) 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 vendors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security requirements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 supplier risk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7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65B91-ADE4-EFCD-72FE-99174966B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6880B7FC-5920-4C0D-4A7C-4E2FBD980C4D}"/>
              </a:ext>
            </a:extLst>
          </p:cNvPr>
          <p:cNvSpPr txBox="1">
            <a:spLocks/>
          </p:cNvSpPr>
          <p:nvPr/>
        </p:nvSpPr>
        <p:spPr>
          <a:xfrm>
            <a:off x="2752381" y="2454733"/>
            <a:ext cx="6687238" cy="194853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Acts 504 and 846: </a:t>
            </a:r>
          </a:p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</a:t>
            </a:r>
          </a:p>
        </p:txBody>
      </p:sp>
    </p:spTree>
    <p:extLst>
      <p:ext uri="{BB962C8B-B14F-4D97-AF65-F5344CB8AC3E}">
        <p14:creationId xmlns:p14="http://schemas.microsoft.com/office/powerpoint/2010/main" val="18984548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F3B4B4EA-A4B9-396E-536C-F178452B3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CF826E5B-BB80-4DEF-9EFC-F00D389D2F21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70A0A9B7-9D67-BB75-F7C9-943662181E8C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00D48F04-F4D2-D151-F056-0A1BCB99C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73FAA4-2585-5595-0227-7496B9A4A087}"/>
              </a:ext>
            </a:extLst>
          </p:cNvPr>
          <p:cNvSpPr txBox="1"/>
          <p:nvPr/>
        </p:nvSpPr>
        <p:spPr>
          <a:xfrm>
            <a:off x="157632" y="1340627"/>
            <a:ext cx="5589144" cy="4548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Act 846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Multi-Factor Authentication (MFA)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Offline data backups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 Awareness training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Password standards</a:t>
            </a:r>
          </a:p>
          <a:p>
            <a:pPr marL="800100" lvl="1" indent="-342900">
              <a:lnSpc>
                <a:spcPct val="2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Patch management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7D54AD-6DB0-993C-3337-7C0D11BD2573}"/>
              </a:ext>
            </a:extLst>
          </p:cNvPr>
          <p:cNvSpPr txBox="1"/>
          <p:nvPr/>
        </p:nvSpPr>
        <p:spPr>
          <a:xfrm>
            <a:off x="6445226" y="1152023"/>
            <a:ext cx="5353245" cy="5102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Act 504 (Phase 1)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 and Training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Contingency Planning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and Authentication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Incident Response</a:t>
            </a: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and Information Integrity  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08E388B-DB38-F6FB-1FBD-1F5105291441}"/>
              </a:ext>
            </a:extLst>
          </p:cNvPr>
          <p:cNvCxnSpPr>
            <a:cxnSpLocks/>
          </p:cNvCxnSpPr>
          <p:nvPr/>
        </p:nvCxnSpPr>
        <p:spPr>
          <a:xfrm>
            <a:off x="5621867" y="2494844"/>
            <a:ext cx="1309511" cy="162560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43663E8-1A54-909F-97C1-30ADD4D6DB28}"/>
              </a:ext>
            </a:extLst>
          </p:cNvPr>
          <p:cNvCxnSpPr/>
          <p:nvPr/>
        </p:nvCxnSpPr>
        <p:spPr>
          <a:xfrm>
            <a:off x="4075289" y="3206044"/>
            <a:ext cx="2856089" cy="338667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0CCA484-7EFA-B9A1-E411-F0327AD42C52}"/>
              </a:ext>
            </a:extLst>
          </p:cNvPr>
          <p:cNvCxnSpPr/>
          <p:nvPr/>
        </p:nvCxnSpPr>
        <p:spPr>
          <a:xfrm flipV="1">
            <a:off x="5746776" y="3002844"/>
            <a:ext cx="1184602" cy="993423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B4B70AB-12D1-E1FF-601E-16A37436A41D}"/>
              </a:ext>
            </a:extLst>
          </p:cNvPr>
          <p:cNvCxnSpPr/>
          <p:nvPr/>
        </p:nvCxnSpPr>
        <p:spPr>
          <a:xfrm flipV="1">
            <a:off x="3962400" y="4199467"/>
            <a:ext cx="2968978" cy="643466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DF3D15E-915B-8060-4490-F3F92218860A}"/>
              </a:ext>
            </a:extLst>
          </p:cNvPr>
          <p:cNvCxnSpPr/>
          <p:nvPr/>
        </p:nvCxnSpPr>
        <p:spPr>
          <a:xfrm flipV="1">
            <a:off x="3849511" y="5463822"/>
            <a:ext cx="3081867" cy="15804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46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960E6-9040-696F-9CCE-CDB60D97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CD542519-6061-362D-CF8B-206251EDB593}"/>
              </a:ext>
            </a:extLst>
          </p:cNvPr>
          <p:cNvSpPr txBox="1">
            <a:spLocks/>
          </p:cNvSpPr>
          <p:nvPr/>
        </p:nvSpPr>
        <p:spPr>
          <a:xfrm>
            <a:off x="4609304" y="3036600"/>
            <a:ext cx="2973392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</a:t>
            </a:r>
          </a:p>
        </p:txBody>
      </p:sp>
    </p:spTree>
    <p:extLst>
      <p:ext uri="{BB962C8B-B14F-4D97-AF65-F5344CB8AC3E}">
        <p14:creationId xmlns:p14="http://schemas.microsoft.com/office/powerpoint/2010/main" val="1036019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5F9A9BE9-69F6-C839-33E2-687F8D1B2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F287D089-D4F1-A29D-13FB-86380EC6E2B8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7C3FB5E-15D2-27C6-490C-6A3EDD72EEEB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D508AB62-790F-DD7F-A12B-F63106E78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D3E5C0-D4D9-FC84-FBC2-9DAD342B66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02" t="8518" r="8517" b="8756"/>
          <a:stretch/>
        </p:blipFill>
        <p:spPr>
          <a:xfrm>
            <a:off x="7315882" y="2009422"/>
            <a:ext cx="4403080" cy="44377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33B99E-989C-2A11-1575-41A51F2CDC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15" t="17990" r="2660" b="14779"/>
          <a:stretch/>
        </p:blipFill>
        <p:spPr>
          <a:xfrm>
            <a:off x="326965" y="2720621"/>
            <a:ext cx="5396502" cy="384637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776AEC-8988-B4BC-FF62-77B3C492E9FB}"/>
              </a:ext>
            </a:extLst>
          </p:cNvPr>
          <p:cNvSpPr txBox="1"/>
          <p:nvPr/>
        </p:nvSpPr>
        <p:spPr>
          <a:xfrm>
            <a:off x="180209" y="1219757"/>
            <a:ext cx="41321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 and Act 846 overlap is most like: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DFE4E6-CA3D-6D51-B2CC-8B620E0043D4}"/>
              </a:ext>
            </a:extLst>
          </p:cNvPr>
          <p:cNvSpPr txBox="1"/>
          <p:nvPr/>
        </p:nvSpPr>
        <p:spPr>
          <a:xfrm>
            <a:off x="6092850" y="3935919"/>
            <a:ext cx="73493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5060972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9B6FD6B3-8988-3108-6C1B-BEC734C9E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F227F332-939D-F586-8618-8017746F7D69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C2416641-F0D9-6E0A-A0A9-CC08F9726131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Overlap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AD68B241-E423-582A-9171-08A8DD2AD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F94B7A-B556-313D-6D37-DC0AFE3E41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02" t="8518" r="8517" b="8756"/>
          <a:stretch/>
        </p:blipFill>
        <p:spPr>
          <a:xfrm>
            <a:off x="4622037" y="2777038"/>
            <a:ext cx="3865450" cy="38959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FF5B5BE-C5C7-3C56-051B-2D0A575D396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15" t="17990" r="2660" b="14779"/>
          <a:stretch/>
        </p:blipFill>
        <p:spPr>
          <a:xfrm>
            <a:off x="530165" y="4561026"/>
            <a:ext cx="2097809" cy="149522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D4682D-CFF3-E7C4-3F94-AF0C8E825E78}"/>
              </a:ext>
            </a:extLst>
          </p:cNvPr>
          <p:cNvSpPr txBox="1"/>
          <p:nvPr/>
        </p:nvSpPr>
        <p:spPr>
          <a:xfrm>
            <a:off x="180209" y="1219757"/>
            <a:ext cx="41321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 and Act 846 overlap is most like: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5A06D1-963D-2767-19A6-49598535D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133" y="2011780"/>
            <a:ext cx="765258" cy="76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55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9ADB4-3F65-4FA7-3B6B-E75F20528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62F48B3B-CB7B-D40C-AC5C-ACBBFE7A6B60}"/>
              </a:ext>
            </a:extLst>
          </p:cNvPr>
          <p:cNvSpPr txBox="1">
            <a:spLocks/>
          </p:cNvSpPr>
          <p:nvPr/>
        </p:nvSpPr>
        <p:spPr>
          <a:xfrm>
            <a:off x="4106979" y="3036600"/>
            <a:ext cx="3978042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35825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EC6CDD62-3633-5E83-8908-248E3B2DB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DB72D394-7291-DC7D-3824-A377E8B02EBC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1CC99852-DC67-BAB1-4C51-694001525AB1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BD9F68BC-1E73-0656-BB3D-9111F7B19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6A5CFE-F0F4-FE4B-0E2A-BCE35AC05150}"/>
              </a:ext>
            </a:extLst>
          </p:cNvPr>
          <p:cNvSpPr txBox="1"/>
          <p:nvPr/>
        </p:nvSpPr>
        <p:spPr>
          <a:xfrm>
            <a:off x="742755" y="1543868"/>
            <a:ext cx="1009248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6">
              <a:spcBef>
                <a:spcPts val="60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</a:t>
            </a:r>
          </a:p>
          <a:p>
            <a:pPr marL="800100" lvl="7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Adopt ADE K12 Cybersecurity Policy</a:t>
            </a:r>
          </a:p>
          <a:p>
            <a:pPr marL="800100" lvl="7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Phase 1 and 2 controls</a:t>
            </a:r>
          </a:p>
          <a:p>
            <a:pPr marL="800100" lvl="7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Prepare for Phase 3 (July 1, 2027)</a:t>
            </a:r>
          </a:p>
          <a:p>
            <a:pPr marL="457200" lvl="7">
              <a:spcBef>
                <a:spcPts val="600"/>
              </a:spcBef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6">
              <a:spcBef>
                <a:spcPts val="60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</a:t>
            </a:r>
          </a:p>
          <a:p>
            <a:pPr marL="800100" lvl="7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minimum standards</a:t>
            </a:r>
          </a:p>
        </p:txBody>
      </p:sp>
    </p:spTree>
    <p:extLst>
      <p:ext uri="{BB962C8B-B14F-4D97-AF65-F5344CB8AC3E}">
        <p14:creationId xmlns:p14="http://schemas.microsoft.com/office/powerpoint/2010/main" val="4206135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C905C-D76B-2673-C9F9-D005D97D6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F0F249A7-379F-E9A4-A1EE-5804A42368EE}"/>
              </a:ext>
            </a:extLst>
          </p:cNvPr>
          <p:cNvSpPr txBox="1">
            <a:spLocks/>
          </p:cNvSpPr>
          <p:nvPr/>
        </p:nvSpPr>
        <p:spPr>
          <a:xfrm>
            <a:off x="4142893" y="3036600"/>
            <a:ext cx="3906214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771504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1047188-4F6B-542A-214C-A0F61A76C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9E4D3B48-6A2D-4B96-6EB3-EA206C9D9624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65B6A2B2-1069-87F1-1038-590D3A7A8ADF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297600" y="206828"/>
            <a:ext cx="10328400" cy="72946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733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endParaRPr sz="3733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Google Shape;213;p42">
            <a:extLst>
              <a:ext uri="{FF2B5EF4-FFF2-40B4-BE49-F238E27FC236}">
                <a16:creationId xmlns:a16="http://schemas.microsoft.com/office/drawing/2014/main" id="{95A4BAEC-2B0A-BF2C-FCF8-CC8B232E38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62922" y="936289"/>
            <a:ext cx="10810492" cy="561017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en-US" sz="8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ADE K12 Cybersecurity Policy </a:t>
            </a:r>
          </a:p>
          <a:p>
            <a:pPr lvl="1"/>
            <a:r>
              <a:rPr lang="en-US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Commissioner’s Memo</a:t>
            </a:r>
            <a:endParaRPr lang="en-US" sz="2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NIST Control Family </a:t>
            </a:r>
            <a:r>
              <a:rPr lang="en-US" sz="2800" dirty="0">
                <a:solidFill>
                  <a:srgbClr val="10445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Summaries</a:t>
            </a:r>
            <a:endParaRPr lang="en-US" sz="26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Contact Jeff Killingsworth for:</a:t>
            </a:r>
          </a:p>
          <a:p>
            <a:pPr lvl="1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Cyber Response Program minimum standards</a:t>
            </a:r>
          </a:p>
          <a:p>
            <a:pPr lvl="1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Cybersecurity Policy Summary  </a:t>
            </a:r>
          </a:p>
          <a:p>
            <a:pPr lvl="1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Cybersecurity Rubric and Guiding Questions</a:t>
            </a:r>
          </a:p>
          <a:p>
            <a:pPr marL="0" indent="0">
              <a:buNone/>
            </a:pPr>
            <a:endParaRPr lang="en-US" sz="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n-US" sz="3000" dirty="0">
                <a:solidFill>
                  <a:srgbClr val="10445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Cyber Incident Response Team 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(CIRT)</a:t>
            </a:r>
          </a:p>
          <a:p>
            <a:pPr marL="457189" indent="-457189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936FB705-AB2F-7142-9EA3-BBF368B42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63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8BAF-B1EF-A54B-F438-B0631D817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48;p59">
            <a:extLst>
              <a:ext uri="{FF2B5EF4-FFF2-40B4-BE49-F238E27FC236}">
                <a16:creationId xmlns:a16="http://schemas.microsoft.com/office/drawing/2014/main" id="{E113BBA2-6D40-135A-0F5C-8DDFF9CBC4B1}"/>
              </a:ext>
            </a:extLst>
          </p:cNvPr>
          <p:cNvSpPr txBox="1">
            <a:spLocks/>
          </p:cNvSpPr>
          <p:nvPr/>
        </p:nvSpPr>
        <p:spPr>
          <a:xfrm>
            <a:off x="4549473" y="1330048"/>
            <a:ext cx="4782900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Thanks!</a:t>
            </a:r>
          </a:p>
        </p:txBody>
      </p:sp>
      <p:sp>
        <p:nvSpPr>
          <p:cNvPr id="3" name="Google Shape;349;p59">
            <a:extLst>
              <a:ext uri="{FF2B5EF4-FFF2-40B4-BE49-F238E27FC236}">
                <a16:creationId xmlns:a16="http://schemas.microsoft.com/office/drawing/2014/main" id="{A9FDBD13-1122-75E3-8A20-84DA85A68DF3}"/>
              </a:ext>
            </a:extLst>
          </p:cNvPr>
          <p:cNvSpPr txBox="1">
            <a:spLocks/>
          </p:cNvSpPr>
          <p:nvPr/>
        </p:nvSpPr>
        <p:spPr>
          <a:xfrm>
            <a:off x="4549473" y="2076215"/>
            <a:ext cx="4782900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questions?</a:t>
            </a:r>
          </a:p>
        </p:txBody>
      </p:sp>
      <p:sp>
        <p:nvSpPr>
          <p:cNvPr id="4" name="Google Shape;350;p59">
            <a:extLst>
              <a:ext uri="{FF2B5EF4-FFF2-40B4-BE49-F238E27FC236}">
                <a16:creationId xmlns:a16="http://schemas.microsoft.com/office/drawing/2014/main" id="{41AEB695-88EB-EAF9-7133-1E07C5477BFD}"/>
              </a:ext>
            </a:extLst>
          </p:cNvPr>
          <p:cNvSpPr txBox="1">
            <a:spLocks/>
          </p:cNvSpPr>
          <p:nvPr/>
        </p:nvSpPr>
        <p:spPr>
          <a:xfrm>
            <a:off x="4549473" y="2955279"/>
            <a:ext cx="6532184" cy="12564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can reach me at: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jeff.killingsworth@ade.arkansas.gov </a:t>
            </a:r>
          </a:p>
        </p:txBody>
      </p:sp>
      <p:sp>
        <p:nvSpPr>
          <p:cNvPr id="5" name="Google Shape;351;p59">
            <a:extLst>
              <a:ext uri="{FF2B5EF4-FFF2-40B4-BE49-F238E27FC236}">
                <a16:creationId xmlns:a16="http://schemas.microsoft.com/office/drawing/2014/main" id="{BFB80A63-5A3D-0DE0-7229-FF25BF428F78}"/>
              </a:ext>
            </a:extLst>
          </p:cNvPr>
          <p:cNvSpPr/>
          <p:nvPr/>
        </p:nvSpPr>
        <p:spPr>
          <a:xfrm>
            <a:off x="1818874" y="1330048"/>
            <a:ext cx="1994418" cy="2193587"/>
          </a:xfrm>
          <a:prstGeom prst="wedgeRectCallout">
            <a:avLst>
              <a:gd name="adj1" fmla="val 69172"/>
              <a:gd name="adj2" fmla="val -30677"/>
            </a:avLst>
          </a:prstGeom>
          <a:solidFill>
            <a:srgbClr val="FFFFFF"/>
          </a:solidFill>
          <a:ln w="152400" cap="flat" cmpd="sng">
            <a:solidFill>
              <a:srgbClr val="00529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8" name="Google Shape;354;p59">
            <a:extLst>
              <a:ext uri="{FF2B5EF4-FFF2-40B4-BE49-F238E27FC236}">
                <a16:creationId xmlns:a16="http://schemas.microsoft.com/office/drawing/2014/main" id="{F75EB0A4-65E0-7C02-E22E-2F61B0E637E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31188" y="1479204"/>
            <a:ext cx="1624879" cy="1934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09AEA13-6FD1-6AAC-8328-7871E33D9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1519" y="4874296"/>
            <a:ext cx="3925418" cy="99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839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F53BBE94-591C-543A-FE43-A657F7733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D987A858-AD0B-5E6B-D7BA-C8119F3EEAE0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7590C785-6B0A-A067-9163-0C1DC1F4127B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60DB8A88-ADBE-3F9C-AE3B-EA9EE09A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C7AD4F-CCFA-E22D-960C-F09FCAA995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246"/>
          <a:stretch>
            <a:fillRect/>
          </a:stretch>
        </p:blipFill>
        <p:spPr>
          <a:xfrm>
            <a:off x="152193" y="1886323"/>
            <a:ext cx="11959732" cy="319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914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FD178411-F686-FCC1-3EFA-531C1C5A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39A76C54-F782-2E46-2D78-71389BE4A15A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7DF02FC6-7B60-A1E5-7318-2D78F28F02C3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2ACFE030-0DF2-6B78-726F-BD67B3FD7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FA628-1580-8222-493D-F0E839C744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4001"/>
          <a:stretch>
            <a:fillRect/>
          </a:stretch>
        </p:blipFill>
        <p:spPr>
          <a:xfrm>
            <a:off x="107183" y="1858745"/>
            <a:ext cx="11977634" cy="314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969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6CB0A25-326A-3227-9F51-0BE0107EA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5DD3BE06-2837-4881-F510-7EFBC9A759C5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F44B2572-EDD8-0EDA-F36E-304482C53918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10375460-EA49-CA41-9750-D654BCDE7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42BBF-6FAD-8457-E93D-AFF5292D9B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557"/>
          <a:stretch>
            <a:fillRect/>
          </a:stretch>
        </p:blipFill>
        <p:spPr>
          <a:xfrm>
            <a:off x="100876" y="1853490"/>
            <a:ext cx="11990247" cy="31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331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B39C6197-AD48-5DFC-26EB-D5FA507C2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6A81FD20-E812-D78F-7A8B-20433B9A55B0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002EFA8D-16EE-11B8-A89D-DC1C46F97046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BFABB6BA-9BA5-3F43-DCAB-B8712E4FC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F2E4C37-F1FA-7938-1168-23C918A52152}"/>
              </a:ext>
            </a:extLst>
          </p:cNvPr>
          <p:cNvSpPr txBox="1"/>
          <p:nvPr/>
        </p:nvSpPr>
        <p:spPr>
          <a:xfrm>
            <a:off x="474530" y="1219757"/>
            <a:ext cx="10568713" cy="5509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10445C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846 (Cyber Response Program):</a:t>
            </a:r>
            <a:endParaRPr kumimoji="0" lang="en-US" sz="3000" b="1" i="0" u="sng" strike="noStrike" kern="1200" cap="none" spc="0" normalizeH="0" baseline="0" noProof="0" dirty="0">
              <a:ln>
                <a:noFill/>
              </a:ln>
              <a:solidFill>
                <a:srgbClr val="10445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1AEBD">
                  <a:lumMod val="75000"/>
                </a:srgb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Law passed in 2023, effective date July 1, 2024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School districts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required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to participate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Act 846 does not purchase 3</a:t>
            </a:r>
            <a:r>
              <a:rPr kumimoji="0" lang="en-US" sz="26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rd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party cybersecurity insurance.  This program is self-funded by counties, cities, and public school districts to cover losses related to a cyber attack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Funded from a maximum contribution of $300,000 each from counties, cities, and public school districts for the first two years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Individual district contributions not specified in the law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5 minimum cybersecurity standards set by the Cyber Response Board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724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1CE29E77-1D9B-A27C-F58D-AE3B3416D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CDFEAB5F-0E8D-8EC3-A04F-720136C88995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B4A02A05-D6E7-EDE3-66F4-22827EF40ECA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BDF634A3-6DB6-E552-EDC7-A73D49EA5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6CD2017-3B08-B237-2B6B-BF7AA79ED16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543"/>
          <a:stretch>
            <a:fillRect/>
          </a:stretch>
        </p:blipFill>
        <p:spPr>
          <a:xfrm>
            <a:off x="73484" y="1838558"/>
            <a:ext cx="12045031" cy="318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827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4B69E89A-9CEE-AF28-3745-8738AC9DD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3C9EF683-61F6-63FC-B1FA-EEAA2E731975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B037FA88-D0A2-CDC6-860F-F44C791DAC1F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A9E0FD18-B658-CDA2-F380-05A0154E6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3B5375-5CEA-4FED-3496-FED41C4600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836"/>
          <a:stretch>
            <a:fillRect/>
          </a:stretch>
        </p:blipFill>
        <p:spPr>
          <a:xfrm>
            <a:off x="103629" y="1848234"/>
            <a:ext cx="11984741" cy="316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3632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9E1AF337-F226-A66F-7EC8-0008C1FBA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C4682B5F-40F1-0AA3-C8DB-21FAE5CD1E7F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F56D25F4-6490-1B74-4AE7-42B5F5C49FD8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FDBACE92-1549-F6EA-0944-D3EA429AF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76E4AE-ED4F-4C9E-D7B4-C3C65920C0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881"/>
          <a:stretch>
            <a:fillRect/>
          </a:stretch>
        </p:blipFill>
        <p:spPr>
          <a:xfrm>
            <a:off x="102284" y="1858745"/>
            <a:ext cx="11987431" cy="314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48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BB6AD9A7-3904-7604-3D8E-498057000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7A3C4A0A-D55D-34FF-0F46-DD465ACADFC3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6920FCE9-FF04-CD62-7070-B9C73F03EE04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E39BAE83-284D-DD31-7DB8-A426A4668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3FE8DB-B7AB-5D28-63BD-616A8C2265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573"/>
          <a:stretch>
            <a:fillRect/>
          </a:stretch>
        </p:blipFill>
        <p:spPr>
          <a:xfrm>
            <a:off x="124736" y="1853489"/>
            <a:ext cx="11942527" cy="315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209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B502D5BE-859E-26F9-2D3E-39D0A2CAE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E6825014-3832-C9F8-ED68-A9A180A93DFE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BBCB75BE-11D7-6607-DA10-AF6285DF3973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F5B816C4-5A6C-981E-BE11-EB6BC98A9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485161-99FB-FE30-7A91-40669E2ECF3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3848"/>
          <a:stretch>
            <a:fillRect/>
          </a:stretch>
        </p:blipFill>
        <p:spPr>
          <a:xfrm>
            <a:off x="123759" y="1862902"/>
            <a:ext cx="11944481" cy="313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6237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0F3B0-C18C-8820-E09F-CB21D1DC2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45A00466-EC80-9C0E-BAE9-9E284D0D3320}"/>
              </a:ext>
            </a:extLst>
          </p:cNvPr>
          <p:cNvSpPr txBox="1">
            <a:spLocks/>
          </p:cNvSpPr>
          <p:nvPr/>
        </p:nvSpPr>
        <p:spPr>
          <a:xfrm>
            <a:off x="4609304" y="3036600"/>
            <a:ext cx="2973392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848</a:t>
            </a:r>
          </a:p>
        </p:txBody>
      </p:sp>
    </p:spTree>
    <p:extLst>
      <p:ext uri="{BB962C8B-B14F-4D97-AF65-F5344CB8AC3E}">
        <p14:creationId xmlns:p14="http://schemas.microsoft.com/office/powerpoint/2010/main" val="728891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8E6EFB22-8FE5-628C-16D2-06137D503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C93BC193-8F40-E82E-F641-CF328C58FA1A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781CDFC-11D4-290B-BCDD-72A8A4179C48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>
                <a:solidFill>
                  <a:schemeClr val="lt1"/>
                </a:solidFill>
                <a:latin typeface="Arial"/>
                <a:cs typeface="Arial"/>
              </a:rPr>
              <a:t>Act 848</a:t>
            </a:r>
            <a:endParaRPr sz="320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FF3AD1DA-8C7C-BAEF-EA44-60A2B789E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B45C9E-0D88-7103-909F-504DC7F9ABED}"/>
              </a:ext>
            </a:extLst>
          </p:cNvPr>
          <p:cNvSpPr txBox="1"/>
          <p:nvPr/>
        </p:nvSpPr>
        <p:spPr>
          <a:xfrm>
            <a:off x="665591" y="1195334"/>
            <a:ext cx="11049000" cy="506292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10445C"/>
                </a:solidFill>
                <a:latin typeface="Arial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848</a:t>
            </a:r>
            <a:endParaRPr lang="en-US" dirty="0">
              <a:solidFill>
                <a:srgbClr val="10445C"/>
              </a:solidFill>
              <a:cs typeface="Arial"/>
            </a:endParaRPr>
          </a:p>
          <a:p>
            <a:pPr marL="800100" lvl="1" indent="-3429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Amends a section of Act 504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Adds requirement for a policy on Artificial Intelligence and Automated Decision Tools</a:t>
            </a:r>
          </a:p>
          <a:p>
            <a:pPr marL="1257300" lvl="2" indent="-3429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Developed by ADE in coordination with the SCSO</a:t>
            </a:r>
          </a:p>
          <a:p>
            <a:pPr marL="1257300" lvl="2" indent="-3429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Define authorized use of AI</a:t>
            </a:r>
          </a:p>
          <a:p>
            <a:pPr marL="1257300" lvl="2" indent="-342900">
              <a:lnSpc>
                <a:spcPct val="150000"/>
              </a:lnSpc>
              <a:buFont typeface="Wingdings" panose="020B0604020202020204" pitchFamily="34" charset="0"/>
              <a:buChar char="§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Require a human employee to make final decisions</a:t>
            </a:r>
          </a:p>
          <a:p>
            <a:pPr lvl="2">
              <a:lnSpc>
                <a:spcPct val="150000"/>
              </a:lnSpc>
            </a:pPr>
            <a:endParaRPr lang="en-US" sz="6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57300" lvl="2" indent="-342900">
              <a:buFont typeface="Wingdings" panose="020B0604020202020204" pitchFamily="34" charset="0"/>
              <a:buChar char="§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Training</a:t>
            </a:r>
          </a:p>
          <a:p>
            <a:pPr lvl="2"/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  <a:p>
            <a:pPr marL="1257300" lvl="2" indent="-342900">
              <a:buFont typeface="Wingdings" panose="020B0604020202020204" pitchFamily="34" charset="0"/>
              <a:buChar char="§"/>
            </a:pPr>
            <a:r>
              <a:rPr lang="en-US" sz="2400" dirty="0">
                <a:solidFill>
                  <a:schemeClr val="bg1"/>
                </a:solidFill>
                <a:latin typeface="Arial"/>
                <a:cs typeface="Arial"/>
              </a:rPr>
              <a:t>Similar restrictions as Technology Resources Policy (contacting an elected official, lobbying, etc.) </a:t>
            </a:r>
          </a:p>
        </p:txBody>
      </p:sp>
    </p:spTree>
    <p:extLst>
      <p:ext uri="{BB962C8B-B14F-4D97-AF65-F5344CB8AC3E}">
        <p14:creationId xmlns:p14="http://schemas.microsoft.com/office/powerpoint/2010/main" val="286454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563C8-8322-9EFA-C706-43B0CBCA6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DE1CE90D-0855-9C57-3583-6F1981B4B70F}"/>
              </a:ext>
            </a:extLst>
          </p:cNvPr>
          <p:cNvSpPr txBox="1">
            <a:spLocks/>
          </p:cNvSpPr>
          <p:nvPr/>
        </p:nvSpPr>
        <p:spPr>
          <a:xfrm>
            <a:off x="4609304" y="3036600"/>
            <a:ext cx="2973392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754</a:t>
            </a:r>
          </a:p>
        </p:txBody>
      </p:sp>
    </p:spTree>
    <p:extLst>
      <p:ext uri="{BB962C8B-B14F-4D97-AF65-F5344CB8AC3E}">
        <p14:creationId xmlns:p14="http://schemas.microsoft.com/office/powerpoint/2010/main" val="9987130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B0B2A4A3-6A3C-CBFE-9D2D-8A072015D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A9AC79A8-513A-7FF4-C63A-1979C910FBC1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E56B160C-B387-2CC4-5244-BA21BC05281E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754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376AD7EE-2B2E-A2E3-3980-E76E9627E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58;p48">
            <a:extLst>
              <a:ext uri="{FF2B5EF4-FFF2-40B4-BE49-F238E27FC236}">
                <a16:creationId xmlns:a16="http://schemas.microsoft.com/office/drawing/2014/main" id="{E170ADFC-2E91-2DFC-D0B6-8D4600562B39}"/>
              </a:ext>
            </a:extLst>
          </p:cNvPr>
          <p:cNvSpPr txBox="1">
            <a:spLocks/>
          </p:cNvSpPr>
          <p:nvPr/>
        </p:nvSpPr>
        <p:spPr>
          <a:xfrm>
            <a:off x="742755" y="1364530"/>
            <a:ext cx="9965640" cy="441538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sz="3000" b="1" u="sng" dirty="0">
                <a:solidFill>
                  <a:srgbClr val="10445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754</a:t>
            </a:r>
            <a:endParaRPr lang="en-US" sz="3000" b="1" dirty="0">
              <a:solidFill>
                <a:srgbClr val="1044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" indent="0">
              <a:spcBef>
                <a:spcPts val="600"/>
              </a:spcBef>
              <a:buSzPts val="2500"/>
              <a:buFont typeface="Arial" panose="020B0604020202020204" pitchFamily="34" charset="0"/>
              <a:buNone/>
            </a:pPr>
            <a:endParaRPr lang="en-US" sz="2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" indent="0">
              <a:spcBef>
                <a:spcPts val="600"/>
              </a:spcBef>
              <a:buSzPts val="2500"/>
              <a:buFont typeface="Arial" panose="020B0604020202020204" pitchFamily="34" charset="0"/>
              <a:buNone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June 1, 2024</a:t>
            </a:r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9850" indent="0">
              <a:lnSpc>
                <a:spcPct val="115000"/>
              </a:lnSpc>
              <a:spcBef>
                <a:spcPts val="600"/>
              </a:spcBef>
              <a:buSzPts val="2500"/>
              <a:buFont typeface="Arial" panose="020B0604020202020204" pitchFamily="34" charset="0"/>
              <a:buNone/>
            </a:pPr>
            <a:r>
              <a:rPr lang="en-US" sz="2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"Increase security and transparency in the sharing and use of student data with and by third party vendors”</a:t>
            </a:r>
          </a:p>
          <a:p>
            <a:pPr lvl="1" indent="-387350">
              <a:lnSpc>
                <a:spcPct val="115000"/>
              </a:lnSpc>
              <a:spcBef>
                <a:spcPts val="600"/>
              </a:spcBef>
              <a:buSzPts val="2500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 lists</a:t>
            </a:r>
          </a:p>
          <a:p>
            <a:pPr lvl="1" indent="-387350">
              <a:lnSpc>
                <a:spcPct val="115000"/>
              </a:lnSpc>
              <a:spcBef>
                <a:spcPts val="600"/>
              </a:spcBef>
              <a:buSzPts val="2500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 language</a:t>
            </a:r>
          </a:p>
          <a:p>
            <a:pPr lvl="1" indent="-387350">
              <a:lnSpc>
                <a:spcPct val="115000"/>
              </a:lnSpc>
              <a:spcBef>
                <a:spcPts val="600"/>
              </a:spcBef>
              <a:buSzPts val="2500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Vendor and district requirements</a:t>
            </a:r>
          </a:p>
        </p:txBody>
      </p:sp>
    </p:spTree>
    <p:extLst>
      <p:ext uri="{BB962C8B-B14F-4D97-AF65-F5344CB8AC3E}">
        <p14:creationId xmlns:p14="http://schemas.microsoft.com/office/powerpoint/2010/main" val="375215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55DD551D-166E-0E84-B9A5-9136C4609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1241A540-2AB5-9D3B-400E-F225126A120E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58DCDF14-4192-F766-9B42-709627D643EC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754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75D71F7B-FEA1-0FA0-E7BD-D8D6DF0EF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5;p51">
            <a:extLst>
              <a:ext uri="{FF2B5EF4-FFF2-40B4-BE49-F238E27FC236}">
                <a16:creationId xmlns:a16="http://schemas.microsoft.com/office/drawing/2014/main" id="{2BA58C51-B257-34D3-B5F1-90472CACF859}"/>
              </a:ext>
            </a:extLst>
          </p:cNvPr>
          <p:cNvSpPr txBox="1">
            <a:spLocks/>
          </p:cNvSpPr>
          <p:nvPr/>
        </p:nvSpPr>
        <p:spPr>
          <a:xfrm>
            <a:off x="742755" y="1219757"/>
            <a:ext cx="9904886" cy="528571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400" dirty="0"/>
          </a:p>
          <a:p>
            <a:pPr marL="69850" indent="0">
              <a:lnSpc>
                <a:spcPct val="115000"/>
              </a:lnSpc>
              <a:spcBef>
                <a:spcPts val="600"/>
              </a:spcBef>
              <a:buSzPts val="2500"/>
              <a:buFont typeface="Arial" panose="020B0604020202020204" pitchFamily="34" charset="0"/>
              <a:buNone/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4 Learning (A4L)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355600">
              <a:lnSpc>
                <a:spcPct val="115000"/>
              </a:lnSpc>
              <a:spcBef>
                <a:spcPts val="0"/>
              </a:spcBef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of the national Student Data Privacy Consortium</a:t>
            </a:r>
          </a:p>
          <a:p>
            <a:pPr marL="914400" lvl="1" indent="-355600">
              <a:lnSpc>
                <a:spcPct val="115000"/>
              </a:lnSpc>
              <a:spcBef>
                <a:spcPts val="0"/>
              </a:spcBef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Arkansas Alliance</a:t>
            </a:r>
          </a:p>
          <a:p>
            <a:pPr lvl="2" indent="-355600">
              <a:lnSpc>
                <a:spcPct val="115000"/>
              </a:lnSpc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for districts</a:t>
            </a:r>
          </a:p>
          <a:p>
            <a:pPr lvl="2" indent="-355600">
              <a:lnSpc>
                <a:spcPct val="115000"/>
              </a:lnSpc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Privacy Agreement template (AR law references)</a:t>
            </a:r>
          </a:p>
          <a:p>
            <a:pPr lvl="3" indent="-355600">
              <a:lnSpc>
                <a:spcPct val="115000"/>
              </a:lnSpc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Used at district discretion</a:t>
            </a:r>
          </a:p>
          <a:p>
            <a:pPr lvl="2" indent="-355600">
              <a:lnSpc>
                <a:spcPct val="115000"/>
              </a:lnSpc>
              <a:buSzPts val="2000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Creates vendor list</a:t>
            </a:r>
          </a:p>
        </p:txBody>
      </p:sp>
    </p:spTree>
    <p:extLst>
      <p:ext uri="{BB962C8B-B14F-4D97-AF65-F5344CB8AC3E}">
        <p14:creationId xmlns:p14="http://schemas.microsoft.com/office/powerpoint/2010/main" val="390535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07B31669-4141-00B7-A92E-BB5899931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557B314E-EEE1-8980-CA44-CB5BB776F522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5583F9B9-B53B-7D10-63EB-6C8BDF70E526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 vs. Act 560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EF337F5A-C6C8-9312-C85A-373C22B8EF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1567E67-CA03-FA18-DDC7-99CFB7AD9375}"/>
              </a:ext>
            </a:extLst>
          </p:cNvPr>
          <p:cNvSpPr txBox="1"/>
          <p:nvPr/>
        </p:nvSpPr>
        <p:spPr>
          <a:xfrm>
            <a:off x="476981" y="1219757"/>
            <a:ext cx="11241981" cy="47859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10445C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560 (Cyber Liability Insurance):</a:t>
            </a:r>
            <a:endParaRPr kumimoji="0" lang="en-US" sz="3000" b="1" i="0" u="sng" strike="noStrike" kern="1200" cap="none" spc="0" normalizeH="0" baseline="0" noProof="0" dirty="0">
              <a:ln>
                <a:noFill/>
              </a:ln>
              <a:solidFill>
                <a:srgbClr val="10445C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Approved by the Senate 4/14/25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Cybersecurity Liability Insurance is being offered as an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option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for districts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Anticipated price = $30 per employee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Managed by the Arkansas Insurance Department Risk Management Division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Cyber Liability Insurance requirements determined by the Insurance Department, and will be separate from Act 846 program requirements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prstClr val="black"/>
                </a:solidFill>
                <a:latin typeface="Aptos" panose="020B0004020202020204" pitchFamily="34" charset="0"/>
              </a:rPr>
              <a:t>Act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560 insurance may have different coverage amounts and different coverage options as compared to the Act 846 Cyber Response Program</a:t>
            </a:r>
          </a:p>
        </p:txBody>
      </p:sp>
    </p:spTree>
    <p:extLst>
      <p:ext uri="{BB962C8B-B14F-4D97-AF65-F5344CB8AC3E}">
        <p14:creationId xmlns:p14="http://schemas.microsoft.com/office/powerpoint/2010/main" val="42638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59E863F3-2005-E628-EAFE-79ED9CC19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A172D495-B722-100D-0932-E1A0AF543E2E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3A7B5A1B-E4B3-8D14-3328-F372A7181087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754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AD0A19BF-1125-BFFC-EDA6-E4ED65924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94;p52">
            <a:extLst>
              <a:ext uri="{FF2B5EF4-FFF2-40B4-BE49-F238E27FC236}">
                <a16:creationId xmlns:a16="http://schemas.microsoft.com/office/drawing/2014/main" id="{3C78841A-582A-B6A8-B3BD-C3FC2BB04C58}"/>
              </a:ext>
            </a:extLst>
          </p:cNvPr>
          <p:cNvSpPr txBox="1">
            <a:spLocks/>
          </p:cNvSpPr>
          <p:nvPr/>
        </p:nvSpPr>
        <p:spPr>
          <a:xfrm>
            <a:off x="742755" y="1121347"/>
            <a:ext cx="9205476" cy="519483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en-US" sz="400" dirty="0"/>
          </a:p>
          <a:p>
            <a:pPr marL="69850" indent="0">
              <a:lnSpc>
                <a:spcPct val="115000"/>
              </a:lnSpc>
              <a:spcBef>
                <a:spcPts val="600"/>
              </a:spcBef>
              <a:buSzPts val="2500"/>
              <a:buFont typeface="Arial" panose="020B0604020202020204" pitchFamily="34" charset="0"/>
              <a:buNone/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questions: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Interpretation of Act 754 definitions and requirements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Approved Data Privacy Agreement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Procurement procedures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Formatting for vendor lists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district policies</a:t>
            </a:r>
          </a:p>
          <a:p>
            <a:pPr marL="869950" lvl="1" indent="-342900">
              <a:lnSpc>
                <a:spcPct val="115000"/>
              </a:lnSpc>
              <a:buSzPts val="2500"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Teacher use of school-service on-demand providers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A4L involvement </a:t>
            </a:r>
          </a:p>
          <a:p>
            <a:pPr marL="412750" indent="-342900">
              <a:lnSpc>
                <a:spcPct val="115000"/>
              </a:lnSpc>
              <a:buSzPts val="2500"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Vendors</a:t>
            </a:r>
          </a:p>
          <a:p>
            <a:pPr marL="869950" lvl="1" indent="-342900">
              <a:lnSpc>
                <a:spcPct val="115000"/>
              </a:lnSpc>
              <a:buSzPts val="2500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0664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2EA7AC1D-E986-5925-E68E-B7506F525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F5DBE7A1-C404-BDA2-B757-EBC9132D9F31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44B7FF96-A018-C8BF-6041-B31051F4DFD3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846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C0254448-C68D-06D1-D4B4-4EE0DF04F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309;p54">
            <a:extLst>
              <a:ext uri="{FF2B5EF4-FFF2-40B4-BE49-F238E27FC236}">
                <a16:creationId xmlns:a16="http://schemas.microsoft.com/office/drawing/2014/main" id="{A3A01942-E088-B488-F402-63396040F5D0}"/>
              </a:ext>
            </a:extLst>
          </p:cNvPr>
          <p:cNvSpPr txBox="1">
            <a:spLocks/>
          </p:cNvSpPr>
          <p:nvPr/>
        </p:nvSpPr>
        <p:spPr>
          <a:xfrm>
            <a:off x="742755" y="1063628"/>
            <a:ext cx="8976978" cy="4919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F3848"/>
              </a:buClr>
              <a:buSzPts val="3200"/>
              <a:buFont typeface="Source Sans Pro"/>
              <a:buChar char="■"/>
              <a:defRPr sz="32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2400"/>
              <a:buFont typeface="Source Sans Pro"/>
              <a:buChar char="○"/>
              <a:defRPr sz="24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2400"/>
              <a:buFont typeface="Source Sans Pro"/>
              <a:buChar char="■"/>
              <a:defRPr sz="24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3848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F384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endParaRPr lang="en-US" sz="400" dirty="0"/>
          </a:p>
          <a:p>
            <a:pPr marL="69850" indent="0">
              <a:lnSpc>
                <a:spcPct val="150000"/>
              </a:lnSpc>
              <a:buSzPts val="2500"/>
              <a:buNone/>
            </a:pPr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standard categories</a:t>
            </a:r>
          </a:p>
          <a:p>
            <a:pPr lvl="1" indent="-368300">
              <a:lnSpc>
                <a:spcPct val="150000"/>
              </a:lnSpc>
              <a:buSzPts val="2200"/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Multi-Factor Authentication (MFA)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68300">
              <a:lnSpc>
                <a:spcPct val="150000"/>
              </a:lnSpc>
              <a:buSzPts val="2200"/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Offline data backups</a:t>
            </a:r>
          </a:p>
          <a:p>
            <a:pPr lvl="1" indent="-368300">
              <a:lnSpc>
                <a:spcPct val="150000"/>
              </a:lnSpc>
              <a:buSzPts val="2200"/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Cybersecurity Awareness training</a:t>
            </a:r>
          </a:p>
          <a:p>
            <a:pPr lvl="1" indent="-368300">
              <a:lnSpc>
                <a:spcPct val="150000"/>
              </a:lnSpc>
              <a:buSzPts val="2200"/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Password standards</a:t>
            </a:r>
          </a:p>
          <a:p>
            <a:pPr lvl="1" indent="-368300">
              <a:lnSpc>
                <a:spcPct val="150000"/>
              </a:lnSpc>
              <a:buSzPts val="2200"/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Patch management</a:t>
            </a:r>
          </a:p>
          <a:p>
            <a:pPr lvl="1" indent="-368300">
              <a:buSzPts val="2200"/>
              <a:buFont typeface="Arial" panose="020B0604020202020204" pitchFamily="34" charset="0"/>
              <a:buChar char="•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08776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CC159-BB52-0E25-D5C8-F02779412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00;p53">
            <a:extLst>
              <a:ext uri="{FF2B5EF4-FFF2-40B4-BE49-F238E27FC236}">
                <a16:creationId xmlns:a16="http://schemas.microsoft.com/office/drawing/2014/main" id="{7B46594B-4B58-E499-9C9A-BEAC5F626CFD}"/>
              </a:ext>
            </a:extLst>
          </p:cNvPr>
          <p:cNvSpPr txBox="1">
            <a:spLocks/>
          </p:cNvSpPr>
          <p:nvPr/>
        </p:nvSpPr>
        <p:spPr>
          <a:xfrm>
            <a:off x="4609304" y="3036600"/>
            <a:ext cx="2973392" cy="784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6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</a:t>
            </a:r>
          </a:p>
        </p:txBody>
      </p:sp>
    </p:spTree>
    <p:extLst>
      <p:ext uri="{BB962C8B-B14F-4D97-AF65-F5344CB8AC3E}">
        <p14:creationId xmlns:p14="http://schemas.microsoft.com/office/powerpoint/2010/main" val="1365351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96F65087-BA21-4272-2E53-3A8DCF335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FE58486E-21F1-DE35-3232-82CB0071315A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17CF1D6-5654-B841-383F-A6F45B96B1C7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B6983358-231D-4D4C-3F83-2F25919AF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7CAF5E-9E29-8603-F2CA-03D360DCA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826" y="2543075"/>
            <a:ext cx="6803400" cy="4052460"/>
          </a:xfrm>
          <a:prstGeom prst="rect">
            <a:avLst/>
          </a:prstGeom>
        </p:spPr>
      </p:pic>
      <p:sp>
        <p:nvSpPr>
          <p:cNvPr id="16" name="Google Shape;213;p42">
            <a:extLst>
              <a:ext uri="{FF2B5EF4-FFF2-40B4-BE49-F238E27FC236}">
                <a16:creationId xmlns:a16="http://schemas.microsoft.com/office/drawing/2014/main" id="{5511D994-9489-7EAE-1C46-CB6F22D92A3E}"/>
              </a:ext>
            </a:extLst>
          </p:cNvPr>
          <p:cNvSpPr txBox="1">
            <a:spLocks/>
          </p:cNvSpPr>
          <p:nvPr/>
        </p:nvSpPr>
        <p:spPr>
          <a:xfrm>
            <a:off x="212468" y="1121347"/>
            <a:ext cx="11767064" cy="114258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504 requires ADE to provide a cybersecurity policy.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public school district is responsible to develop standards and procedures to meet the policy.</a:t>
            </a:r>
          </a:p>
        </p:txBody>
      </p:sp>
    </p:spTree>
    <p:extLst>
      <p:ext uri="{BB962C8B-B14F-4D97-AF65-F5344CB8AC3E}">
        <p14:creationId xmlns:p14="http://schemas.microsoft.com/office/powerpoint/2010/main" val="352622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9">
          <a:extLst>
            <a:ext uri="{FF2B5EF4-FFF2-40B4-BE49-F238E27FC236}">
              <a16:creationId xmlns:a16="http://schemas.microsoft.com/office/drawing/2014/main" id="{2E472EB1-0E64-024D-4342-302A3F281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2">
            <a:extLst>
              <a:ext uri="{FF2B5EF4-FFF2-40B4-BE49-F238E27FC236}">
                <a16:creationId xmlns:a16="http://schemas.microsoft.com/office/drawing/2014/main" id="{8BCDC547-C2CD-1386-29DC-9937C0151198}"/>
              </a:ext>
            </a:extLst>
          </p:cNvPr>
          <p:cNvSpPr/>
          <p:nvPr/>
        </p:nvSpPr>
        <p:spPr>
          <a:xfrm>
            <a:off x="-6300" y="0"/>
            <a:ext cx="12198300" cy="1034700"/>
          </a:xfrm>
          <a:prstGeom prst="rect">
            <a:avLst/>
          </a:prstGeom>
          <a:solidFill>
            <a:srgbClr val="10445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 dirty="0"/>
          </a:p>
        </p:txBody>
      </p:sp>
      <p:sp>
        <p:nvSpPr>
          <p:cNvPr id="211" name="Google Shape;211;p42">
            <a:extLst>
              <a:ext uri="{FF2B5EF4-FFF2-40B4-BE49-F238E27FC236}">
                <a16:creationId xmlns:a16="http://schemas.microsoft.com/office/drawing/2014/main" id="{87B86800-AEFF-10DB-D8D0-5A2DF6921FF4}"/>
              </a:ext>
            </a:extLst>
          </p:cNvPr>
          <p:cNvSpPr txBox="1">
            <a:spLocks noGrp="1"/>
          </p:cNvSpPr>
          <p:nvPr>
            <p:ph type="ctrTitle" idx="4294967295"/>
          </p:nvPr>
        </p:nvSpPr>
        <p:spPr>
          <a:xfrm>
            <a:off x="1390562" y="185057"/>
            <a:ext cx="10328400" cy="69351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3200" dirty="0">
                <a:solidFill>
                  <a:schemeClr val="l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K12 Cybersecurity Policy</a:t>
            </a:r>
            <a:endParaRPr sz="3200" dirty="0">
              <a:solidFill>
                <a:schemeClr val="l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Insurance policy - Free medical icons">
            <a:extLst>
              <a:ext uri="{FF2B5EF4-FFF2-40B4-BE49-F238E27FC236}">
                <a16:creationId xmlns:a16="http://schemas.microsoft.com/office/drawing/2014/main" id="{5BAA6BDB-AE8A-80B0-C2F6-FDAFE0E9D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5" y="104710"/>
            <a:ext cx="831580" cy="83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B347A1-AF9C-E240-8D2B-EF9DA5FBBD34}"/>
              </a:ext>
            </a:extLst>
          </p:cNvPr>
          <p:cNvSpPr txBox="1"/>
          <p:nvPr/>
        </p:nvSpPr>
        <p:spPr>
          <a:xfrm>
            <a:off x="933323" y="1443841"/>
            <a:ext cx="908153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Cybersecurity Policy Baseline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by the State Cybersecurity Office (SCSO)</a:t>
            </a:r>
          </a:p>
          <a:p>
            <a:pPr lvl="0" algn="l" rtl="0">
              <a:spcBef>
                <a:spcPts val="600"/>
              </a:spcBef>
              <a:spcAft>
                <a:spcPts val="0"/>
              </a:spcAft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6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on the National Institute of Standards and Technology (NIST)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 800-53B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Moderate</a:t>
            </a:r>
          </a:p>
          <a:p>
            <a:pPr marL="0" lvl="6">
              <a:spcBef>
                <a:spcPts val="600"/>
              </a:spcBef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6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 must submit to the SCSO for approval by October 1</a:t>
            </a:r>
            <a:r>
              <a:rPr lang="en-US" sz="28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each even-numbered year</a:t>
            </a:r>
          </a:p>
          <a:p>
            <a:pPr marL="342900" lvl="8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722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5280</TotalTime>
  <Words>1665</Words>
  <Application>Microsoft Office PowerPoint</Application>
  <PresentationFormat>Widescreen</PresentationFormat>
  <Paragraphs>270</Paragraphs>
  <Slides>50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Aptos</vt:lpstr>
      <vt:lpstr>Arial</vt:lpstr>
      <vt:lpstr>Corbel</vt:lpstr>
      <vt:lpstr>Source Sans Pro</vt:lpstr>
      <vt:lpstr>Wingdings</vt:lpstr>
      <vt:lpstr>Depth</vt:lpstr>
      <vt:lpstr>PowerPoint Presentation</vt:lpstr>
      <vt:lpstr>Agenda</vt:lpstr>
      <vt:lpstr>PowerPoint Presentation</vt:lpstr>
      <vt:lpstr>Act 846</vt:lpstr>
      <vt:lpstr>Act 846 vs. Act 560</vt:lpstr>
      <vt:lpstr>Act 846</vt:lpstr>
      <vt:lpstr>PowerPoint Presentation</vt:lpstr>
      <vt:lpstr>ADE K12 Cybersecurity Policy</vt:lpstr>
      <vt:lpstr>ADE K12 Cybersecurity Policy</vt:lpstr>
      <vt:lpstr>ADE K12 Cybersecurity Policy</vt:lpstr>
      <vt:lpstr>ADE K12 Cybersecurity Policy</vt:lpstr>
      <vt:lpstr>PowerPoint Presentation</vt:lpstr>
      <vt:lpstr>PowerPoint Presentation</vt:lpstr>
      <vt:lpstr>PowerPoint Presentation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PowerPoint Presentation</vt:lpstr>
      <vt:lpstr>Overlap</vt:lpstr>
      <vt:lpstr>Overlap</vt:lpstr>
      <vt:lpstr>Overlap</vt:lpstr>
      <vt:lpstr>PowerPoint Presentation</vt:lpstr>
      <vt:lpstr>Next Steps</vt:lpstr>
      <vt:lpstr>PowerPoint Presentation</vt:lpstr>
      <vt:lpstr>Resources</vt:lpstr>
      <vt:lpstr>PowerPoint Presentation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ADE K12 Cybersecurity Policy</vt:lpstr>
      <vt:lpstr>PowerPoint Presentation</vt:lpstr>
      <vt:lpstr>Act 848</vt:lpstr>
      <vt:lpstr>PowerPoint Presentation</vt:lpstr>
      <vt:lpstr>Act 754</vt:lpstr>
      <vt:lpstr>Act 754</vt:lpstr>
      <vt:lpstr>Act 754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Killingsworth (ADE)</dc:creator>
  <cp:lastModifiedBy>Jeff Killingsworth (ADE)</cp:lastModifiedBy>
  <cp:revision>6</cp:revision>
  <dcterms:created xsi:type="dcterms:W3CDTF">2025-01-10T22:26:55Z</dcterms:created>
  <dcterms:modified xsi:type="dcterms:W3CDTF">2026-07-07T16:25:32Z</dcterms:modified>
</cp:coreProperties>
</file>