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2" r:id="rId19"/>
    <p:sldId id="274" r:id="rId20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4972" autoAdjust="0"/>
  </p:normalViewPr>
  <p:slideViewPr>
    <p:cSldViewPr snapToGrid="0">
      <p:cViewPr varScale="1">
        <p:scale>
          <a:sx n="77" d="100"/>
          <a:sy n="77" d="100"/>
        </p:scale>
        <p:origin x="154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76428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move the slide</a:t>
            </a:r>
          </a:p>
        </p:txBody>
      </p:sp>
      <p:sp>
        <p:nvSpPr>
          <p:cNvPr id="180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l"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notes format</a:t>
            </a:r>
          </a:p>
        </p:txBody>
      </p:sp>
      <p:sp>
        <p:nvSpPr>
          <p:cNvPr id="181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&lt;header&gt;</a:t>
            </a:r>
          </a:p>
        </p:txBody>
      </p:sp>
      <p:sp>
        <p:nvSpPr>
          <p:cNvPr id="182" name="PlaceHolder 4"/>
          <p:cNvSpPr>
            <a:spLocks noGrp="1"/>
          </p:cNvSpPr>
          <p:nvPr>
            <p:ph type="dt" idx="44"/>
          </p:nvPr>
        </p:nvSpPr>
        <p:spPr>
          <a:xfrm>
            <a:off x="4399200" y="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&lt;date/time&gt;</a:t>
            </a:r>
          </a:p>
        </p:txBody>
      </p:sp>
      <p:sp>
        <p:nvSpPr>
          <p:cNvPr id="183" name="PlaceHolder 5"/>
          <p:cNvSpPr>
            <a:spLocks noGrp="1"/>
          </p:cNvSpPr>
          <p:nvPr>
            <p:ph type="ftr" idx="45"/>
          </p:nvPr>
        </p:nvSpPr>
        <p:spPr>
          <a:xfrm>
            <a:off x="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&lt;footer&gt;</a:t>
            </a:r>
          </a:p>
        </p:txBody>
      </p:sp>
      <p:sp>
        <p:nvSpPr>
          <p:cNvPr id="184" name="PlaceHolder 6"/>
          <p:cNvSpPr>
            <a:spLocks noGrp="1"/>
          </p:cNvSpPr>
          <p:nvPr>
            <p:ph type="sldNum" idx="46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r">
              <a:buNone/>
            </a:pPr>
            <a:fld id="{1A9DDFB1-6E3E-4859-A5DE-ABC59A4B2985}" type="slidenum"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‹#›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ln w="0">
            <a:noFill/>
          </a:ln>
        </p:spPr>
      </p:sp>
      <p:sp>
        <p:nvSpPr>
          <p:cNvPr id="289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marL="158760" indent="0" algn="l">
              <a:lnSpc>
                <a:spcPct val="100000"/>
              </a:lnSpc>
              <a:buClr>
                <a:srgbClr val="000000"/>
              </a:buClr>
              <a:buFont typeface="Wingdings" charset="2"/>
              <a:buNone/>
            </a:pPr>
            <a:endParaRPr lang="en-US" sz="11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240" y="685800"/>
            <a:ext cx="6095880" cy="3428640"/>
          </a:xfrm>
          <a:prstGeom prst="rect">
            <a:avLst/>
          </a:prstGeom>
          <a:ln w="0">
            <a:noFill/>
          </a:ln>
        </p:spPr>
      </p:sp>
      <p:sp>
        <p:nvSpPr>
          <p:cNvPr id="307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marL="457200" indent="-298440" algn="l">
              <a:lnSpc>
                <a:spcPct val="10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en-US" sz="11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Core Concept: technology as a direct substitute, no functional change.</a:t>
            </a:r>
          </a:p>
          <a:p>
            <a:pPr marL="457200" indent="-298440" algn="l">
              <a:lnSpc>
                <a:spcPct val="10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en-US" sz="11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Impact on Student: Zero — identical static worksheet. Impact on Test Scores: None. Saves the teacher ~19 minutes only.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ln w="0">
            <a:noFill/>
          </a:ln>
        </p:spPr>
      </p:sp>
      <p:sp>
        <p:nvSpPr>
          <p:cNvPr id="309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marL="457200" indent="-298440" algn="l">
              <a:lnSpc>
                <a:spcPct val="10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en-US" sz="1100" b="0" u="none" strike="noStrike" dirty="0">
                <a:solidFill>
                  <a:srgbClr val="000000"/>
                </a:solidFill>
                <a:effectLst/>
                <a:uFillTx/>
                <a:latin typeface="Calibri"/>
              </a:rPr>
              <a:t>Core Concept: a simple functional improvement to the old task.</a:t>
            </a:r>
          </a:p>
          <a:p>
            <a:pPr marL="457200" indent="-298440" algn="l">
              <a:lnSpc>
                <a:spcPct val="10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en-US" sz="1100" b="0" u="none" strike="noStrike" dirty="0">
                <a:solidFill>
                  <a:srgbClr val="000000"/>
                </a:solidFill>
                <a:effectLst/>
                <a:uFillTx/>
                <a:latin typeface="Calibri"/>
              </a:rPr>
              <a:t>Impact on Student: feedback loop shrinks from 24 hours to 2.4 seconds. Impact on Test Scores:— student knows what, not why; misconception remains.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ln w="0">
            <a:noFill/>
          </a:ln>
        </p:spPr>
      </p:sp>
      <p:sp>
        <p:nvSpPr>
          <p:cNvPr id="311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marL="457200" indent="-298440" algn="l">
              <a:lnSpc>
                <a:spcPct val="10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en-US" sz="1100" b="0" u="none" strike="noStrike" dirty="0">
                <a:solidFill>
                  <a:srgbClr val="000000"/>
                </a:solidFill>
                <a:effectLst/>
                <a:uFillTx/>
                <a:latin typeface="Calibri"/>
              </a:rPr>
              <a:t>Core Concept: AI modifies the task of practice itself.</a:t>
            </a:r>
          </a:p>
          <a:p>
            <a:pPr marL="457200" indent="-298440" algn="l">
              <a:lnSpc>
                <a:spcPct val="10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en-US" sz="1100" b="0" u="none" strike="noStrike" dirty="0">
                <a:solidFill>
                  <a:srgbClr val="000000"/>
                </a:solidFill>
                <a:effectLst/>
                <a:uFillTx/>
                <a:latin typeface="Calibri"/>
              </a:rPr>
              <a:t>Impact on Student: automated differentiation — immediate, personalized feedback at the moment of misconception. Impact on Test Scores: — first truly scalable intervention; fixes the “why” at scale.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240" y="685800"/>
            <a:ext cx="6095880" cy="3428640"/>
          </a:xfrm>
          <a:prstGeom prst="rect">
            <a:avLst/>
          </a:prstGeom>
          <a:ln w="0">
            <a:noFill/>
          </a:ln>
        </p:spPr>
      </p:sp>
      <p:sp>
        <p:nvSpPr>
          <p:cNvPr id="313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marL="457200" indent="-298440" algn="l">
              <a:lnSpc>
                <a:spcPct val="10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en-US" sz="11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Core Concept: a new learning environment previously impossible.</a:t>
            </a:r>
          </a:p>
          <a:p>
            <a:pPr marL="457200" indent="-298440" algn="l">
              <a:lnSpc>
                <a:spcPct val="10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en-US" sz="11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Teacher as Architect: uses interim data to build MagicSchool rooms per standard. Custom tutor prompt: "You are a Socratic tutor… not allowed to give the answer… only ask guiding questions to scaffold the student to the next step."</a:t>
            </a:r>
          </a:p>
          <a:p>
            <a:pPr marL="457200" indent="-298440" algn="l">
              <a:lnSpc>
                <a:spcPct val="10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en-US" sz="11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Impact: truly personalized 1-on-1 tutoring at scale — how we solve the RTI/MTSS puzzle and give every student the targeted support they need to reach mastery.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240" y="685800"/>
            <a:ext cx="6095880" cy="3428640"/>
          </a:xfrm>
          <a:prstGeom prst="rect">
            <a:avLst/>
          </a:prstGeom>
          <a:ln w="0">
            <a:noFill/>
          </a:ln>
        </p:spPr>
      </p:sp>
      <p:sp>
        <p:nvSpPr>
          <p:cNvPr id="31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marL="457200" indent="-298440" algn="l">
              <a:lnSpc>
                <a:spcPct val="10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en-US" sz="11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NEW SLIDE (added per request), placed right after Redefinition because that is where the Socratic-dialogue idea is introduced, and it sets up the Cognitive Load slide (scaffolding vs. offloading).</a:t>
            </a:r>
          </a:p>
          <a:p>
            <a:pPr marL="457200" indent="-298440" algn="l">
              <a:lnSpc>
                <a:spcPct val="10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en-US" sz="11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Left: the system-prompt rule that makes it Socratic — ask, don't answer. Right: a short sample exchange showing the tutor guiding, not giving. Tie back to the MagicSchool resource on the QR slide.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240" y="685800"/>
            <a:ext cx="6095880" cy="3428640"/>
          </a:xfrm>
          <a:prstGeom prst="rect">
            <a:avLst/>
          </a:prstGeom>
          <a:ln w="0">
            <a:noFill/>
          </a:ln>
        </p:spPr>
      </p:sp>
      <p:sp>
        <p:nvSpPr>
          <p:cNvPr id="317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marL="457200" indent="-298440" algn="l">
              <a:lnSpc>
                <a:spcPct val="10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en-US" sz="11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Scaffolding, not offloading. A Socratic tutor is the embodiment of scaffolding — it asks instead of answering.</a:t>
            </a:r>
          </a:p>
          <a:p>
            <a:pPr marL="457200" indent="-298440" algn="l">
              <a:lnSpc>
                <a:spcPct val="10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en-US" sz="11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Source: Sweller, J. (1988). Cognitive load during problem solving: Effects on learning. Cognitive Science, 12(2), 257–285.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240" y="685800"/>
            <a:ext cx="6095880" cy="3428640"/>
          </a:xfrm>
          <a:prstGeom prst="rect">
            <a:avLst/>
          </a:prstGeom>
          <a:ln w="0">
            <a:noFill/>
          </a:ln>
        </p:spPr>
      </p:sp>
      <p:sp>
        <p:nvSpPr>
          <p:cNvPr id="319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marL="457200" indent="-298440" algn="l">
              <a:lnSpc>
                <a:spcPct val="10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en-US" sz="11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Protect assessment integrity: secure the room for high-stakes work, and assess the process, not just the product.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ln w="0">
            <a:noFill/>
          </a:ln>
        </p:spPr>
      </p:sp>
      <p:sp>
        <p:nvSpPr>
          <p:cNvPr id="323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marL="457200" indent="-298440" algn="l">
              <a:lnSpc>
                <a:spcPct val="10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en-US" sz="11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Closing summary — restate the through-line before Q&amp;A. This is the "photograph this slide" moment. Land the argument: access alone does not move learning; SAMR shows where the payoff is (M &amp; R); the teacher becomes a Learning Architect using Socratic AI tutors; scaffold rather than offload; and always keep a human verifying AI output.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240" y="685800"/>
            <a:ext cx="6095880" cy="3428640"/>
          </a:xfrm>
          <a:prstGeom prst="rect">
            <a:avLst/>
          </a:prstGeom>
          <a:ln w="0">
            <a:noFill/>
          </a:ln>
        </p:spPr>
      </p:sp>
      <p:sp>
        <p:nvSpPr>
          <p:cNvPr id="321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marL="457200" indent="-298440" algn="l">
              <a:lnSpc>
                <a:spcPct val="10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en-US" sz="11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Left QR: a working MagicSchool classroom built around RTI/MTSS in a 6th-grade math course — the AI individualizes assistance to student needs (effectively a Socratic dialogue), freeing the teacher for targeted help.</a:t>
            </a:r>
          </a:p>
          <a:p>
            <a:pPr marL="457200" indent="-298440" algn="l">
              <a:lnSpc>
                <a:spcPct val="10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en-US" sz="11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Right QR: a folder of resources on how the MagicSchool project was designed.</a:t>
            </a:r>
          </a:p>
          <a:p>
            <a:pPr marL="457200" indent="-298440" algn="l">
              <a:lnSpc>
                <a:spcPct val="10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en-US" sz="11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Math Standards: https://docs.google.com/document/d/1yUWNCOWL7_10bdm5cKUrtMwPAIbPNVOiDUOE4tzZyMs/edit</a:t>
            </a:r>
          </a:p>
          <a:p>
            <a:pPr marL="457200" indent="-298440" algn="l">
              <a:lnSpc>
                <a:spcPct val="10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en-US" sz="11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MagicSchool Chatbot Template: https://docs.google.com/document/d/1rwUtlCIZCJn9Og9IGTSsSfdzgRuqn3tET1gD49ywEAI/edit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240" y="685800"/>
            <a:ext cx="6095880" cy="3428640"/>
          </a:xfrm>
          <a:prstGeom prst="rect">
            <a:avLst/>
          </a:prstGeom>
          <a:ln w="0">
            <a:noFill/>
          </a:ln>
        </p:spPr>
      </p:sp>
      <p:sp>
        <p:nvSpPr>
          <p:cNvPr id="32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marL="457200" indent="-298440" algn="l">
              <a:lnSpc>
                <a:spcPct val="100000"/>
              </a:lnSpc>
              <a:buClr>
                <a:srgbClr val="FFFFFF"/>
              </a:buClr>
              <a:buFont typeface="Wingdings" charset="2"/>
              <a:buChar char=""/>
            </a:pPr>
            <a:r>
              <a:rPr lang="en-US" sz="110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Closing / Q&amp;A.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240" y="685800"/>
            <a:ext cx="6095880" cy="3428640"/>
          </a:xfrm>
          <a:prstGeom prst="rect">
            <a:avLst/>
          </a:prstGeom>
          <a:ln w="0">
            <a:noFill/>
          </a:ln>
        </p:spPr>
      </p:sp>
      <p:sp>
        <p:nvSpPr>
          <p:cNvPr id="291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marL="457200" indent="-298440" algn="l">
              <a:lnSpc>
                <a:spcPct val="10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en-US" sz="11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AI is a branch of computer science focused on creating intelligent systems that learn from data and perform tasks that typically require human intelligence.</a:t>
            </a:r>
          </a:p>
          <a:p>
            <a:pPr marL="457200" indent="-298440" algn="l">
              <a:lnSpc>
                <a:spcPct val="10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en-US" sz="11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Narrow AI (Weak AI): designed for specific tasks (facial recognition, spam filtering).</a:t>
            </a:r>
          </a:p>
          <a:p>
            <a:pPr marL="457200" indent="-298440" algn="l">
              <a:lnSpc>
                <a:spcPct val="10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en-US" sz="11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General AI (Strong AI): hypothetical human-level intelligence across domains (not yet achieved).</a:t>
            </a:r>
          </a:p>
          <a:p>
            <a:pPr marL="457200" indent="-298440" algn="l">
              <a:lnSpc>
                <a:spcPct val="10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en-US" sz="11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Artificial Superintelligence (ASI): a hypothetical intelligence far exceeding human capability across virtually all domains.</a:t>
            </a:r>
          </a:p>
          <a:p>
            <a:pPr marL="457200" indent="-298440" algn="l">
              <a:lnSpc>
                <a:spcPct val="10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en-US" sz="11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Image Sources: https://apro-software.com/machine-learning-and-deep-learning/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240" y="685800"/>
            <a:ext cx="6095880" cy="3428640"/>
          </a:xfrm>
          <a:prstGeom prst="rect">
            <a:avLst/>
          </a:prstGeom>
          <a:ln w="0">
            <a:noFill/>
          </a:ln>
        </p:spPr>
      </p:sp>
      <p:sp>
        <p:nvSpPr>
          <p:cNvPr id="293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marL="457200" indent="-298440" algn="l">
              <a:lnSpc>
                <a:spcPct val="10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en-US" sz="11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Virtual Assistants (Siri, Alexa); Recommendation Systems (Netflix, Amazon); Healthcare (medical imaging, early detection); Finance (fraud detection); Transportation (self-driving cars); Customer Service (chatbots); Education (personalized learning).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240" y="685800"/>
            <a:ext cx="6095880" cy="3428640"/>
          </a:xfrm>
          <a:prstGeom prst="rect">
            <a:avLst/>
          </a:prstGeom>
          <a:ln w="0">
            <a:noFill/>
          </a:ln>
        </p:spPr>
      </p:sp>
      <p:sp>
        <p:nvSpPr>
          <p:cNvPr id="29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marL="457200" indent="-298440" algn="l">
              <a:lnSpc>
                <a:spcPct val="10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en-US" sz="11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LLMs are AI models trained on massive amounts of text data to understand and generate human-like language.</a:t>
            </a:r>
          </a:p>
          <a:p>
            <a:pPr marL="457200" indent="-298440" algn="l">
              <a:lnSpc>
                <a:spcPct val="10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en-US" sz="11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ChatGPT, Gemini, Copilot, Claude, and more…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ln w="0">
            <a:noFill/>
          </a:ln>
        </p:spPr>
      </p:sp>
      <p:sp>
        <p:nvSpPr>
          <p:cNvPr id="297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marL="457200" indent="-298440" algn="l">
              <a:lnSpc>
                <a:spcPct val="10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en-US" sz="11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Training: LLMs learn patterns by analyzing massive datasets of text and code.</a:t>
            </a:r>
          </a:p>
          <a:p>
            <a:pPr marL="457200" indent="-298440" algn="l">
              <a:lnSpc>
                <a:spcPct val="10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en-US" sz="11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Prediction: they predict the next word/phrase to generate text.</a:t>
            </a:r>
          </a:p>
          <a:p>
            <a:pPr marL="457200" indent="-298440" algn="l">
              <a:lnSpc>
                <a:spcPct val="10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en-US" sz="11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LLMs generate the next “most” likely word based on learned patterns; temperature adds randomness. One word at a time…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240" y="685800"/>
            <a:ext cx="6095880" cy="3428640"/>
          </a:xfrm>
          <a:prstGeom prst="rect">
            <a:avLst/>
          </a:prstGeom>
          <a:ln w="0">
            <a:noFill/>
          </a:ln>
        </p:spPr>
      </p:sp>
      <p:sp>
        <p:nvSpPr>
          <p:cNvPr id="299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marL="457200" indent="-298440" algn="l">
              <a:lnSpc>
                <a:spcPct val="10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en-US" sz="11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Section divider — pivots the talk from "what AI is / how it works" (slides 2-5) to "does it actually move learning, and how do we use it well?" (slide 6 onward). Frame the coming evidence as the setup for the SAMR solution, not as a knock on technology.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ln w="0">
            <a:noFill/>
          </a:ln>
        </p:spPr>
      </p:sp>
      <p:sp>
        <p:nvSpPr>
          <p:cNvPr id="301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marL="457200" indent="-298440" algn="l">
              <a:lnSpc>
                <a:spcPct val="10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en-US" sz="1100" b="0" u="none" strike="noStrike" dirty="0">
                <a:solidFill>
                  <a:srgbClr val="000000"/>
                </a:solidFill>
                <a:effectLst/>
                <a:uFillTx/>
                <a:latin typeface="Calibri"/>
              </a:rPr>
              <a:t>Dynarski, M., et al. (2007). Effectiveness of Reading and Mathematics Software Products: Findings from the First Student Cohort. U.S. Dept. of Education, IES. Exact finding: "Test scores were not significantly higher in classrooms using the reading and mathematics software products than those in control classrooms."</a:t>
            </a:r>
          </a:p>
          <a:p>
            <a:pPr marL="457200" indent="-298440" algn="l">
              <a:lnSpc>
                <a:spcPct val="10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en-US" sz="1100" b="0" u="none" strike="noStrike" dirty="0">
                <a:solidFill>
                  <a:srgbClr val="000000"/>
                </a:solidFill>
                <a:effectLst/>
                <a:uFillTx/>
                <a:latin typeface="Calibri"/>
              </a:rPr>
              <a:t>Vega, V. (2013, Feb 5; updated Dec 1, 2015). Technology Integration Research Review. Edutopia.</a:t>
            </a:r>
          </a:p>
          <a:p>
            <a:pPr marL="457200" indent="-298440" algn="l">
              <a:lnSpc>
                <a:spcPct val="10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en-US" sz="1100" b="0" u="none" strike="noStrike" dirty="0">
                <a:solidFill>
                  <a:srgbClr val="000000"/>
                </a:solidFill>
                <a:effectLst/>
                <a:uFillTx/>
                <a:latin typeface="Calibri"/>
              </a:rPr>
              <a:t>McCall, A. (2025). The Impact of Technology Integration on Student Engagement and Learning Outcomes in Secondary Education. PREPRINT (</a:t>
            </a:r>
            <a:r>
              <a:rPr lang="en-US" sz="1100" b="0" u="none" strike="noStrike" dirty="0" err="1">
                <a:solidFill>
                  <a:srgbClr val="000000"/>
                </a:solidFill>
                <a:effectLst/>
                <a:uFillTx/>
                <a:latin typeface="Calibri"/>
              </a:rPr>
              <a:t>Authorea</a:t>
            </a:r>
            <a:r>
              <a:rPr lang="en-US" sz="1100" b="0" u="none" strike="noStrike" dirty="0">
                <a:solidFill>
                  <a:srgbClr val="000000"/>
                </a:solidFill>
                <a:effectLst/>
                <a:uFillTx/>
                <a:latin typeface="Calibri"/>
              </a:rPr>
              <a:t>/ResearchGate) — not peer-reviewed.</a:t>
            </a:r>
          </a:p>
          <a:p>
            <a:pPr marL="457200" indent="-298440" algn="l">
              <a:lnSpc>
                <a:spcPct val="10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en-US" sz="1100" b="0" u="none" strike="noStrike" dirty="0" err="1">
                <a:solidFill>
                  <a:srgbClr val="000000"/>
                </a:solidFill>
                <a:effectLst/>
                <a:uFillTx/>
                <a:latin typeface="Calibri"/>
              </a:rPr>
              <a:t>Motadi</a:t>
            </a:r>
            <a:r>
              <a:rPr lang="en-US" sz="1100" b="0" u="none" strike="noStrike" dirty="0">
                <a:solidFill>
                  <a:srgbClr val="000000"/>
                </a:solidFill>
                <a:effectLst/>
                <a:uFillTx/>
                <a:latin typeface="Calibri"/>
              </a:rPr>
              <a:t>, M. S. (2026). Technology Integration in Classroom Instruction and Its Influence on Student Engagement and Academic Achievement in Secondary Education. IJHESS 5(5). https://doi.org/10.55227/ijhess.v5i5.2287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240" y="685800"/>
            <a:ext cx="6095880" cy="3428640"/>
          </a:xfrm>
          <a:prstGeom prst="rect">
            <a:avLst/>
          </a:prstGeom>
          <a:ln w="0">
            <a:noFill/>
          </a:ln>
        </p:spPr>
      </p:sp>
      <p:sp>
        <p:nvSpPr>
          <p:cNvPr id="303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marL="457200" indent="-298440" algn="l">
              <a:lnSpc>
                <a:spcPct val="10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en-US" sz="11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Puentedura, R. R. (2006). Transformation, technology, and education [White paper]. Hippasus. http://www.hippasus.com/rrpweblog/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240" y="685800"/>
            <a:ext cx="6095880" cy="3428640"/>
          </a:xfrm>
          <a:prstGeom prst="rect">
            <a:avLst/>
          </a:prstGeom>
          <a:ln w="0">
            <a:noFill/>
          </a:ln>
        </p:spPr>
      </p:sp>
      <p:sp>
        <p:nvSpPr>
          <p:cNvPr id="30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marL="457200" indent="-298440" algn="l">
              <a:lnSpc>
                <a:spcPct val="10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en-US" sz="11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Bridge slide: SAMR maps to two big ideas — Enhancement (S &amp; A) = efficiency; Transformation (M &amp; R) = new learning.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_AND_BODY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0;p2"/>
          <p:cNvPicPr/>
          <p:nvPr/>
        </p:nvPicPr>
        <p:blipFill>
          <a:blip r:embed="rId2">
            <a:alphaModFix amt="25000"/>
          </a:blip>
          <a:stretch/>
        </p:blipFill>
        <p:spPr>
          <a:xfrm>
            <a:off x="0" y="0"/>
            <a:ext cx="9143640" cy="5143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" name="Google Shape;11;p2"/>
          <p:cNvPicPr/>
          <p:nvPr/>
        </p:nvPicPr>
        <p:blipFill>
          <a:blip r:embed="rId3"/>
          <a:stretch/>
        </p:blipFill>
        <p:spPr>
          <a:xfrm>
            <a:off x="1800" y="1080"/>
            <a:ext cx="9140400" cy="5141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" name="PlaceHolder 1"/>
          <p:cNvSpPr>
            <a:spLocks noGrp="1"/>
          </p:cNvSpPr>
          <p:nvPr>
            <p:ph type="sldNum" idx="1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68400" tIns="68400" rIns="68400" bIns="6840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" sz="1400" b="0" u="none" strike="noStrike">
                <a:solidFill>
                  <a:schemeClr val="accent5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fld id="{6082C494-3C6B-4103-BAE7-FCCD07D3679D}" type="slidenum">
              <a:rPr lang="en" sz="1400" b="0" u="none" strike="noStrike">
                <a:solidFill>
                  <a:schemeClr val="accent5"/>
                </a:solidFill>
                <a:effectLst/>
                <a:uFillTx/>
                <a:latin typeface="Arial"/>
                <a:ea typeface="Arial"/>
              </a:rPr>
              <a:t>‹#›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title"/>
          </p:nvPr>
        </p:nvSpPr>
        <p:spPr>
          <a:xfrm>
            <a:off x="402480" y="1866240"/>
            <a:ext cx="8229240" cy="685440"/>
          </a:xfrm>
          <a:prstGeom prst="rect">
            <a:avLst/>
          </a:prstGeom>
          <a:noFill/>
          <a:ln w="0">
            <a:noFill/>
          </a:ln>
        </p:spPr>
        <p:txBody>
          <a:bodyPr lIns="137160" tIns="68400" rIns="137160" bIns="68400" anchor="ctr">
            <a:noAutofit/>
          </a:bodyPr>
          <a:lstStyle>
            <a:lvl1pPr indent="0" algn="l">
              <a:buNone/>
              <a:defRPr lang="en-US" sz="35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US" sz="35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pic>
        <p:nvPicPr>
          <p:cNvPr id="6" name="Google Shape;15;p2"/>
          <p:cNvPicPr/>
          <p:nvPr/>
        </p:nvPicPr>
        <p:blipFill>
          <a:blip r:embed="rId4"/>
          <a:stretch/>
        </p:blipFill>
        <p:spPr>
          <a:xfrm>
            <a:off x="3997080" y="4154400"/>
            <a:ext cx="1149480" cy="9075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ue Title, Subtitle, Pencil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127;p19"/>
          <p:cNvSpPr/>
          <p:nvPr/>
        </p:nvSpPr>
        <p:spPr>
          <a:xfrm>
            <a:off x="4572000" y="0"/>
            <a:ext cx="4571640" cy="5143320"/>
          </a:xfrm>
          <a:prstGeom prst="rect">
            <a:avLst/>
          </a:prstGeom>
          <a:solidFill>
            <a:schemeClr val="dk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14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48" name="PlaceHolder 1"/>
          <p:cNvSpPr>
            <a:spLocks noGrp="1"/>
          </p:cNvSpPr>
          <p:nvPr>
            <p:ph type="sldNum" idx="10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68400" tIns="68400" rIns="68400" bIns="6840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" sz="1400" b="0" u="none" strike="noStrike">
                <a:solidFill>
                  <a:schemeClr val="accent5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fld id="{A3FDBC3F-313F-49A9-961B-CD23699F55AA}" type="slidenum">
              <a:rPr lang="en" sz="1400" b="0" u="none" strike="noStrike">
                <a:solidFill>
                  <a:schemeClr val="accent5"/>
                </a:solidFill>
                <a:effectLst/>
                <a:uFillTx/>
                <a:latin typeface="Arial"/>
                <a:ea typeface="Arial"/>
              </a:rPr>
              <a:t>‹#›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49" name="Google Shape;129;p19"/>
          <p:cNvPicPr/>
          <p:nvPr/>
        </p:nvPicPr>
        <p:blipFill>
          <a:blip r:embed="rId2"/>
          <a:stretch/>
        </p:blipFill>
        <p:spPr>
          <a:xfrm>
            <a:off x="8502120" y="114120"/>
            <a:ext cx="548280" cy="433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0" name="Google Shape;130;p19"/>
          <p:cNvPicPr/>
          <p:nvPr/>
        </p:nvPicPr>
        <p:blipFill>
          <a:blip r:embed="rId3"/>
          <a:stretch/>
        </p:blipFill>
        <p:spPr>
          <a:xfrm>
            <a:off x="0" y="285840"/>
            <a:ext cx="4571640" cy="4571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1" name="PlaceHolder 2"/>
          <p:cNvSpPr>
            <a:spLocks noGrp="1"/>
          </p:cNvSpPr>
          <p:nvPr>
            <p:ph type="title"/>
          </p:nvPr>
        </p:nvSpPr>
        <p:spPr>
          <a:xfrm>
            <a:off x="4835520" y="1233000"/>
            <a:ext cx="4044960" cy="1482120"/>
          </a:xfrm>
          <a:prstGeom prst="rect">
            <a:avLst/>
          </a:prstGeom>
          <a:noFill/>
          <a:ln w="0">
            <a:noFill/>
          </a:ln>
        </p:spPr>
        <p:txBody>
          <a:bodyPr lIns="137160" tIns="68400" rIns="137160" bIns="68400" anchor="b">
            <a:noAutofit/>
          </a:bodyPr>
          <a:lstStyle>
            <a:lvl1pPr indent="0" algn="l">
              <a:buNone/>
              <a:defRPr lang="en-US" sz="4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US" sz="4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een Title, Subtitle, Pencil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134;p20"/>
          <p:cNvSpPr/>
          <p:nvPr/>
        </p:nvSpPr>
        <p:spPr>
          <a:xfrm>
            <a:off x="4572000" y="0"/>
            <a:ext cx="4571640" cy="514332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53" name="PlaceHolder 1"/>
          <p:cNvSpPr>
            <a:spLocks noGrp="1"/>
          </p:cNvSpPr>
          <p:nvPr>
            <p:ph type="sldNum" idx="11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68400" tIns="68400" rIns="68400" bIns="6840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" sz="1400" b="0" u="none" strike="noStrike">
                <a:solidFill>
                  <a:schemeClr val="accent6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fld id="{06F179CB-48BD-44B7-9A8D-4CF5A39567F2}" type="slidenum">
              <a:rPr lang="en" sz="1400" b="0" u="none" strike="noStrike">
                <a:solidFill>
                  <a:schemeClr val="accent6"/>
                </a:solidFill>
                <a:effectLst/>
                <a:uFillTx/>
                <a:latin typeface="Arial"/>
                <a:ea typeface="Arial"/>
              </a:rPr>
              <a:t>‹#›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54" name="Google Shape;136;p20"/>
          <p:cNvPicPr/>
          <p:nvPr/>
        </p:nvPicPr>
        <p:blipFill>
          <a:blip r:embed="rId2"/>
          <a:stretch/>
        </p:blipFill>
        <p:spPr>
          <a:xfrm>
            <a:off x="8502120" y="114120"/>
            <a:ext cx="548280" cy="433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5" name="Google Shape;137;p20"/>
          <p:cNvPicPr/>
          <p:nvPr/>
        </p:nvPicPr>
        <p:blipFill>
          <a:blip r:embed="rId3"/>
          <a:stretch/>
        </p:blipFill>
        <p:spPr>
          <a:xfrm>
            <a:off x="0" y="285840"/>
            <a:ext cx="4571640" cy="4571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6" name="PlaceHolder 2"/>
          <p:cNvSpPr>
            <a:spLocks noGrp="1"/>
          </p:cNvSpPr>
          <p:nvPr>
            <p:ph type="title"/>
          </p:nvPr>
        </p:nvSpPr>
        <p:spPr>
          <a:xfrm>
            <a:off x="4835520" y="1233000"/>
            <a:ext cx="4044960" cy="1482120"/>
          </a:xfrm>
          <a:prstGeom prst="rect">
            <a:avLst/>
          </a:prstGeom>
          <a:noFill/>
          <a:ln w="0">
            <a:noFill/>
          </a:ln>
        </p:spPr>
        <p:txBody>
          <a:bodyPr lIns="137160" tIns="68400" rIns="137160" bIns="68400" anchor="b">
            <a:noAutofit/>
          </a:bodyPr>
          <a:lstStyle>
            <a:lvl1pPr indent="0" algn="l">
              <a:buNone/>
              <a:defRPr lang="en-US" sz="4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US" sz="4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in Title, Subtitle, Circles B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17;p3"/>
          <p:cNvPicPr/>
          <p:nvPr/>
        </p:nvPicPr>
        <p:blipFill>
          <a:blip r:embed="rId2">
            <a:alphaModFix amt="25000"/>
          </a:blip>
          <a:stretch/>
        </p:blipFill>
        <p:spPr>
          <a:xfrm>
            <a:off x="1800" y="1080"/>
            <a:ext cx="9140400" cy="5141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8" name="PlaceHolder 1"/>
          <p:cNvSpPr>
            <a:spLocks noGrp="1"/>
          </p:cNvSpPr>
          <p:nvPr>
            <p:ph type="sldNum" idx="12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68400" tIns="68400" rIns="68400" bIns="6840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" sz="1400" b="0" u="none" strike="noStrike">
                <a:solidFill>
                  <a:schemeClr val="accent5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fld id="{2C4D6C14-6FCF-414F-9309-68FF3EDE8A2A}" type="slidenum">
              <a:rPr lang="en" sz="1400" b="0" u="none" strike="noStrike">
                <a:solidFill>
                  <a:schemeClr val="accent5"/>
                </a:solidFill>
                <a:effectLst/>
                <a:uFillTx/>
                <a:latin typeface="Arial"/>
                <a:ea typeface="Arial"/>
              </a:rPr>
              <a:t>‹#›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title"/>
          </p:nvPr>
        </p:nvSpPr>
        <p:spPr>
          <a:xfrm>
            <a:off x="402480" y="1866240"/>
            <a:ext cx="8229240" cy="685440"/>
          </a:xfrm>
          <a:prstGeom prst="rect">
            <a:avLst/>
          </a:prstGeom>
          <a:noFill/>
          <a:ln w="0">
            <a:noFill/>
          </a:ln>
        </p:spPr>
        <p:txBody>
          <a:bodyPr lIns="137160" tIns="68400" rIns="137160" bIns="68400" anchor="ctr">
            <a:noAutofit/>
          </a:bodyPr>
          <a:lstStyle>
            <a:lvl1pPr indent="0" algn="l">
              <a:buNone/>
              <a:defRPr lang="en-US" sz="35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US" sz="35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pic>
        <p:nvPicPr>
          <p:cNvPr id="60" name="Google Shape;21;p3"/>
          <p:cNvPicPr/>
          <p:nvPr/>
        </p:nvPicPr>
        <p:blipFill>
          <a:blip r:embed="rId3"/>
          <a:stretch/>
        </p:blipFill>
        <p:spPr>
          <a:xfrm>
            <a:off x="3997080" y="4154400"/>
            <a:ext cx="1149480" cy="9075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Yellow Title, Subtitle, Pencil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141;p21"/>
          <p:cNvSpPr/>
          <p:nvPr/>
        </p:nvSpPr>
        <p:spPr>
          <a:xfrm>
            <a:off x="4572000" y="0"/>
            <a:ext cx="4571640" cy="5143320"/>
          </a:xfrm>
          <a:prstGeom prst="rect">
            <a:avLst/>
          </a:prstGeom>
          <a:solidFill>
            <a:schemeClr val="lt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62" name="PlaceHolder 1"/>
          <p:cNvSpPr>
            <a:spLocks noGrp="1"/>
          </p:cNvSpPr>
          <p:nvPr>
            <p:ph type="sldNum" idx="13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68400" tIns="68400" rIns="68400" bIns="6840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" sz="1400" b="0" u="none" strike="noStrike">
                <a:solidFill>
                  <a:schemeClr val="accent6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fld id="{11A6B241-60E4-445C-A23A-1AE3CFE88D5B}" type="slidenum">
              <a:rPr lang="en" sz="1400" b="0" u="none" strike="noStrike">
                <a:solidFill>
                  <a:schemeClr val="accent6"/>
                </a:solidFill>
                <a:effectLst/>
                <a:uFillTx/>
                <a:latin typeface="Arial"/>
                <a:ea typeface="Arial"/>
              </a:rPr>
              <a:t>‹#›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63" name="Google Shape;143;p21"/>
          <p:cNvPicPr/>
          <p:nvPr/>
        </p:nvPicPr>
        <p:blipFill>
          <a:blip r:embed="rId2"/>
          <a:stretch/>
        </p:blipFill>
        <p:spPr>
          <a:xfrm>
            <a:off x="8502120" y="114120"/>
            <a:ext cx="548280" cy="433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4" name="Google Shape;144;p21"/>
          <p:cNvPicPr/>
          <p:nvPr/>
        </p:nvPicPr>
        <p:blipFill>
          <a:blip r:embed="rId3"/>
          <a:stretch/>
        </p:blipFill>
        <p:spPr>
          <a:xfrm>
            <a:off x="0" y="285840"/>
            <a:ext cx="4571640" cy="4571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5" name="PlaceHolder 2"/>
          <p:cNvSpPr>
            <a:spLocks noGrp="1"/>
          </p:cNvSpPr>
          <p:nvPr>
            <p:ph type="title"/>
          </p:nvPr>
        </p:nvSpPr>
        <p:spPr>
          <a:xfrm>
            <a:off x="4835520" y="1233000"/>
            <a:ext cx="4044960" cy="1482120"/>
          </a:xfrm>
          <a:prstGeom prst="rect">
            <a:avLst/>
          </a:prstGeom>
          <a:noFill/>
          <a:ln w="0">
            <a:noFill/>
          </a:ln>
        </p:spPr>
        <p:txBody>
          <a:bodyPr lIns="137160" tIns="68400" rIns="137160" bIns="68400" anchor="b">
            <a:noAutofit/>
          </a:bodyPr>
          <a:lstStyle>
            <a:lvl1pPr indent="0" algn="l">
              <a:buNone/>
              <a:defRPr lang="en-US" sz="4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US" sz="4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ay Title, Subtitle, Pencil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148;p22"/>
          <p:cNvSpPr/>
          <p:nvPr/>
        </p:nvSpPr>
        <p:spPr>
          <a:xfrm>
            <a:off x="4572000" y="0"/>
            <a:ext cx="4571640" cy="5143320"/>
          </a:xfrm>
          <a:prstGeom prst="rect">
            <a:avLst/>
          </a:prstGeom>
          <a:solidFill>
            <a:schemeClr val="dk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14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67" name="PlaceHolder 1"/>
          <p:cNvSpPr>
            <a:spLocks noGrp="1"/>
          </p:cNvSpPr>
          <p:nvPr>
            <p:ph type="sldNum" idx="14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68400" tIns="68400" rIns="68400" bIns="6840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" sz="1400" b="0" u="none" strike="noStrike">
                <a:solidFill>
                  <a:schemeClr val="accent5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fld id="{D40918E3-4C65-403D-B6ED-A3B5009233BB}" type="slidenum">
              <a:rPr lang="en" sz="1400" b="0" u="none" strike="noStrike">
                <a:solidFill>
                  <a:schemeClr val="accent5"/>
                </a:solidFill>
                <a:effectLst/>
                <a:uFillTx/>
                <a:latin typeface="Arial"/>
                <a:ea typeface="Arial"/>
              </a:rPr>
              <a:t>‹#›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68" name="Google Shape;150;p22"/>
          <p:cNvPicPr/>
          <p:nvPr/>
        </p:nvPicPr>
        <p:blipFill>
          <a:blip r:embed="rId2"/>
          <a:stretch/>
        </p:blipFill>
        <p:spPr>
          <a:xfrm>
            <a:off x="8502120" y="114120"/>
            <a:ext cx="548280" cy="433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9" name="Google Shape;151;p22"/>
          <p:cNvPicPr/>
          <p:nvPr/>
        </p:nvPicPr>
        <p:blipFill>
          <a:blip r:embed="rId3"/>
          <a:stretch/>
        </p:blipFill>
        <p:spPr>
          <a:xfrm>
            <a:off x="0" y="285840"/>
            <a:ext cx="4571640" cy="4571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0" name="PlaceHolder 2"/>
          <p:cNvSpPr>
            <a:spLocks noGrp="1"/>
          </p:cNvSpPr>
          <p:nvPr>
            <p:ph type="title"/>
          </p:nvPr>
        </p:nvSpPr>
        <p:spPr>
          <a:xfrm>
            <a:off x="4835520" y="1233000"/>
            <a:ext cx="4044960" cy="1482120"/>
          </a:xfrm>
          <a:prstGeom prst="rect">
            <a:avLst/>
          </a:prstGeom>
          <a:noFill/>
          <a:ln w="0">
            <a:noFill/>
          </a:ln>
        </p:spPr>
        <p:txBody>
          <a:bodyPr lIns="137160" tIns="68400" rIns="137160" bIns="68400" anchor="b">
            <a:noAutofit/>
          </a:bodyPr>
          <a:lstStyle>
            <a:lvl1pPr indent="0" algn="l">
              <a:buNone/>
              <a:defRPr lang="en-US" sz="4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US" sz="4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155;p23"/>
          <p:cNvPicPr/>
          <p:nvPr/>
        </p:nvPicPr>
        <p:blipFill>
          <a:blip r:embed="rId2"/>
          <a:srcRect t="14222" b="41323"/>
          <a:stretch/>
        </p:blipFill>
        <p:spPr>
          <a:xfrm>
            <a:off x="0" y="731520"/>
            <a:ext cx="9143640" cy="2285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2" name="PlaceHolder 1"/>
          <p:cNvSpPr>
            <a:spLocks noGrp="1"/>
          </p:cNvSpPr>
          <p:nvPr>
            <p:ph type="sldNum" idx="15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68400" tIns="68400" rIns="68400" bIns="6840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" sz="1400" b="0" u="none" strike="noStrike">
                <a:solidFill>
                  <a:schemeClr val="dk1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fld id="{398D606B-AABE-40D1-AA83-70F48A97A546}" type="slidenum">
              <a:rPr lang="en" sz="1400" b="0" u="none" strike="noStrike">
                <a:solidFill>
                  <a:schemeClr val="dk1"/>
                </a:solidFill>
                <a:effectLst/>
                <a:uFillTx/>
                <a:latin typeface="Arial"/>
                <a:ea typeface="Arial"/>
              </a:rPr>
              <a:t>‹#›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73" name="Google Shape;158;p23"/>
          <p:cNvPicPr/>
          <p:nvPr/>
        </p:nvPicPr>
        <p:blipFill>
          <a:blip r:embed="rId3"/>
          <a:stretch/>
        </p:blipFill>
        <p:spPr>
          <a:xfrm>
            <a:off x="4116960" y="4338000"/>
            <a:ext cx="909720" cy="718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4" name="PlaceHolder 2"/>
          <p:cNvSpPr>
            <a:spLocks noGrp="1"/>
          </p:cNvSpPr>
          <p:nvPr>
            <p:ph type="title"/>
          </p:nvPr>
        </p:nvSpPr>
        <p:spPr>
          <a:xfrm>
            <a:off x="0" y="731520"/>
            <a:ext cx="9143640" cy="2285640"/>
          </a:xfrm>
          <a:prstGeom prst="rect">
            <a:avLst/>
          </a:prstGeom>
          <a:noFill/>
          <a:ln w="0">
            <a:noFill/>
          </a:ln>
        </p:spPr>
        <p:txBody>
          <a:bodyPr lIns="137160" tIns="68400" rIns="137160" bIns="68400" anchor="b">
            <a:noAutofit/>
          </a:bodyPr>
          <a:lstStyle>
            <a:lvl1pPr indent="0" algn="l">
              <a:buNone/>
              <a:defRPr lang="en-US" sz="5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US" sz="5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een Texture Section Title, Subtitl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161;p24"/>
          <p:cNvPicPr/>
          <p:nvPr/>
        </p:nvPicPr>
        <p:blipFill>
          <a:blip r:embed="rId2"/>
          <a:srcRect t="27773" b="27773"/>
          <a:stretch/>
        </p:blipFill>
        <p:spPr>
          <a:xfrm>
            <a:off x="0" y="731520"/>
            <a:ext cx="9143640" cy="2285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0" y="731520"/>
            <a:ext cx="9143640" cy="2285640"/>
          </a:xfrm>
          <a:prstGeom prst="rect">
            <a:avLst/>
          </a:prstGeom>
          <a:noFill/>
          <a:ln w="0">
            <a:noFill/>
          </a:ln>
        </p:spPr>
        <p:txBody>
          <a:bodyPr lIns="137160" tIns="68400" rIns="137160" bIns="68400" anchor="b">
            <a:noAutofit/>
          </a:bodyPr>
          <a:lstStyle>
            <a:lvl1pPr indent="0" algn="l">
              <a:buNone/>
              <a:defRPr lang="en-US" sz="5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US" sz="5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78" name="PlaceHolder 2"/>
          <p:cNvSpPr>
            <a:spLocks noGrp="1"/>
          </p:cNvSpPr>
          <p:nvPr>
            <p:ph type="sldNum" idx="16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68400" tIns="68400" rIns="68400" bIns="6840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" sz="14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fld id="{24D02F05-F856-46E1-8AD8-CE4D61198483}" type="slidenum">
              <a:rPr lang="en" sz="14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‹#›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79" name="Google Shape;165;p24"/>
          <p:cNvPicPr/>
          <p:nvPr/>
        </p:nvPicPr>
        <p:blipFill>
          <a:blip r:embed="rId3"/>
          <a:stretch/>
        </p:blipFill>
        <p:spPr>
          <a:xfrm>
            <a:off x="4116960" y="4338000"/>
            <a:ext cx="909720" cy="718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0" name="PlaceHolder 3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Yellow Texture Section Title, Subtitl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167;p25"/>
          <p:cNvPicPr/>
          <p:nvPr/>
        </p:nvPicPr>
        <p:blipFill>
          <a:blip r:embed="rId2"/>
          <a:srcRect t="27773" b="27773"/>
          <a:stretch/>
        </p:blipFill>
        <p:spPr>
          <a:xfrm>
            <a:off x="0" y="731520"/>
            <a:ext cx="9143640" cy="2285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0" y="731520"/>
            <a:ext cx="9143640" cy="2285640"/>
          </a:xfrm>
          <a:prstGeom prst="rect">
            <a:avLst/>
          </a:prstGeom>
          <a:noFill/>
          <a:ln w="0">
            <a:noFill/>
          </a:ln>
        </p:spPr>
        <p:txBody>
          <a:bodyPr lIns="137160" tIns="68400" rIns="137160" bIns="68400" anchor="b">
            <a:noAutofit/>
          </a:bodyPr>
          <a:lstStyle>
            <a:lvl1pPr indent="0" algn="l">
              <a:buNone/>
              <a:defRPr lang="en-US" sz="5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US" sz="5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83" name="PlaceHolder 2"/>
          <p:cNvSpPr>
            <a:spLocks noGrp="1"/>
          </p:cNvSpPr>
          <p:nvPr>
            <p:ph type="sldNum" idx="17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68400" tIns="68400" rIns="68400" bIns="6840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" sz="1400" b="0" u="none" strike="noStrike">
                <a:solidFill>
                  <a:schemeClr val="dk2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fld id="{63169A20-7133-4C81-9AD0-BF27321847CC}" type="slidenum">
              <a:rPr lang="en" sz="1400" b="0" u="none" strike="noStrike">
                <a:solidFill>
                  <a:schemeClr val="dk2"/>
                </a:solidFill>
                <a:effectLst/>
                <a:uFillTx/>
                <a:latin typeface="Arial"/>
                <a:ea typeface="Arial"/>
              </a:rPr>
              <a:t>‹#›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84" name="Google Shape;171;p25"/>
          <p:cNvPicPr/>
          <p:nvPr/>
        </p:nvPicPr>
        <p:blipFill>
          <a:blip r:embed="rId3"/>
          <a:stretch/>
        </p:blipFill>
        <p:spPr>
          <a:xfrm>
            <a:off x="4116960" y="4338000"/>
            <a:ext cx="909720" cy="7185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ay Texture Section Title, Subtitl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173;p26"/>
          <p:cNvPicPr/>
          <p:nvPr/>
        </p:nvPicPr>
        <p:blipFill>
          <a:blip r:embed="rId2"/>
          <a:srcRect t="27773" b="27773"/>
          <a:stretch/>
        </p:blipFill>
        <p:spPr>
          <a:xfrm>
            <a:off x="0" y="731520"/>
            <a:ext cx="9143640" cy="2285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0" y="731520"/>
            <a:ext cx="9143640" cy="2285640"/>
          </a:xfrm>
          <a:prstGeom prst="rect">
            <a:avLst/>
          </a:prstGeom>
          <a:noFill/>
          <a:ln w="0">
            <a:noFill/>
          </a:ln>
        </p:spPr>
        <p:txBody>
          <a:bodyPr lIns="137160" tIns="68400" rIns="137160" bIns="68400" anchor="b">
            <a:noAutofit/>
          </a:bodyPr>
          <a:lstStyle>
            <a:lvl1pPr indent="0" algn="l">
              <a:buNone/>
              <a:defRPr lang="en-US" sz="5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US" sz="5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87" name="PlaceHolder 2"/>
          <p:cNvSpPr>
            <a:spLocks noGrp="1"/>
          </p:cNvSpPr>
          <p:nvPr>
            <p:ph type="sldNum" idx="18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68400" tIns="68400" rIns="68400" bIns="6840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" sz="1400" b="0" u="none" strike="noStrike">
                <a:solidFill>
                  <a:schemeClr val="dk2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fld id="{E71351B2-5325-4702-AD48-CD7343DC4F0F}" type="slidenum">
              <a:rPr lang="en" sz="1400" b="0" u="none" strike="noStrike">
                <a:solidFill>
                  <a:schemeClr val="dk2"/>
                </a:solidFill>
                <a:effectLst/>
                <a:uFillTx/>
                <a:latin typeface="Arial"/>
                <a:ea typeface="Arial"/>
              </a:rPr>
              <a:t>‹#›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88" name="Google Shape;177;p26"/>
          <p:cNvPicPr/>
          <p:nvPr/>
        </p:nvPicPr>
        <p:blipFill>
          <a:blip r:embed="rId3"/>
          <a:stretch/>
        </p:blipFill>
        <p:spPr>
          <a:xfrm>
            <a:off x="4116960" y="4338000"/>
            <a:ext cx="909720" cy="7185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ECTION_HEADER"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0" y="1657440"/>
            <a:ext cx="9143640" cy="1828440"/>
          </a:xfrm>
          <a:prstGeom prst="rect">
            <a:avLst/>
          </a:prstGeom>
          <a:noFill/>
          <a:ln w="0">
            <a:noFill/>
          </a:ln>
          <a:effectLst>
            <a:outerShdw blurRad="42840" dist="14400" dir="5400000" rotWithShape="0">
              <a:srgbClr val="000000">
                <a:alpha val="50000"/>
              </a:srgbClr>
            </a:outerShdw>
          </a:effectLst>
        </p:spPr>
        <p:txBody>
          <a:bodyPr lIns="137160" tIns="68400" rIns="137160" bIns="68400" anchor="ctr">
            <a:noAutofit/>
          </a:bodyPr>
          <a:lstStyle>
            <a:lvl1pPr indent="0" algn="l">
              <a:buNone/>
              <a:defRPr lang="en-US" sz="5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US" sz="5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90" name="PlaceHolder 2"/>
          <p:cNvSpPr>
            <a:spLocks noGrp="1"/>
          </p:cNvSpPr>
          <p:nvPr>
            <p:ph type="sldNum" idx="19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68400" tIns="68400" rIns="68400" bIns="6840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" sz="1400" b="0" u="none" strike="noStrike">
                <a:solidFill>
                  <a:schemeClr val="accent5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fld id="{4D5EB33A-85C3-4B25-B4C7-4874F603C1FF}" type="slidenum">
              <a:rPr lang="en" sz="1400" b="0" u="none" strike="noStrike">
                <a:solidFill>
                  <a:schemeClr val="accent5"/>
                </a:solidFill>
                <a:effectLst/>
                <a:uFillTx/>
                <a:latin typeface="Arial"/>
                <a:ea typeface="Arial"/>
              </a:rPr>
              <a:t>‹#›</a:t>
            </a:fld>
            <a:endParaRPr lang="en-US" sz="14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91" name="Google Shape;181;p27"/>
          <p:cNvPicPr/>
          <p:nvPr/>
        </p:nvPicPr>
        <p:blipFill>
          <a:blip r:embed="rId3"/>
          <a:stretch/>
        </p:blipFill>
        <p:spPr>
          <a:xfrm>
            <a:off x="4116960" y="4338000"/>
            <a:ext cx="909720" cy="7185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wo Blue Two Column Textu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71;p11"/>
          <p:cNvPicPr/>
          <p:nvPr/>
        </p:nvPicPr>
        <p:blipFill>
          <a:blip r:embed="rId2"/>
          <a:stretch/>
        </p:blipFill>
        <p:spPr>
          <a:xfrm>
            <a:off x="4572000" y="0"/>
            <a:ext cx="4571640" cy="5143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265680" y="1233000"/>
            <a:ext cx="4044960" cy="1482120"/>
          </a:xfrm>
          <a:prstGeom prst="rect">
            <a:avLst/>
          </a:prstGeom>
          <a:noFill/>
          <a:ln w="0">
            <a:noFill/>
          </a:ln>
        </p:spPr>
        <p:txBody>
          <a:bodyPr lIns="137160" tIns="68400" rIns="137160" bIns="68400" anchor="b">
            <a:noAutofit/>
          </a:bodyPr>
          <a:lstStyle>
            <a:lvl1pPr indent="0" algn="l">
              <a:buNone/>
              <a:defRPr lang="en-US" sz="4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US" sz="4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4939560" y="723960"/>
            <a:ext cx="3836520" cy="3694680"/>
          </a:xfrm>
          <a:prstGeom prst="rect">
            <a:avLst/>
          </a:prstGeom>
          <a:noFill/>
          <a:ln w="0">
            <a:noFill/>
          </a:ln>
        </p:spPr>
        <p:txBody>
          <a:bodyPr lIns="137160" tIns="137160" rIns="137160" bIns="137160" anchor="ctr">
            <a:no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57200" indent="-33012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914400" lvl="1" indent="-31104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371600" lvl="2" indent="-31104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828800" lvl="3" indent="-31104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286000" lvl="4" indent="-31104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743200" lvl="5" indent="-31104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200400" lvl="6" indent="-31104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10" name="PlaceHolder 3"/>
          <p:cNvSpPr>
            <a:spLocks noGrp="1"/>
          </p:cNvSpPr>
          <p:nvPr>
            <p:ph type="sldNum" idx="2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68400" tIns="68400" rIns="68400" bIns="6840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" sz="1400" b="0" u="none" strike="noStrike">
                <a:solidFill>
                  <a:schemeClr val="accent5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fld id="{0A14F679-0BA5-4F5D-9D28-4F88B8581F88}" type="slidenum">
              <a:rPr lang="en" sz="1400" b="0" u="none" strike="noStrike">
                <a:solidFill>
                  <a:schemeClr val="accent5"/>
                </a:solidFill>
                <a:effectLst/>
                <a:uFillTx/>
                <a:latin typeface="Arial"/>
                <a:ea typeface="Arial"/>
              </a:rPr>
              <a:t>‹#›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11" name="Google Shape;76;p11"/>
          <p:cNvPicPr/>
          <p:nvPr/>
        </p:nvPicPr>
        <p:blipFill>
          <a:blip r:embed="rId3"/>
          <a:stretch/>
        </p:blipFill>
        <p:spPr>
          <a:xfrm>
            <a:off x="8502120" y="114120"/>
            <a:ext cx="548280" cy="4330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een Texture Section Heading"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0" y="1657440"/>
            <a:ext cx="9143640" cy="1828440"/>
          </a:xfrm>
          <a:prstGeom prst="rect">
            <a:avLst/>
          </a:prstGeom>
          <a:noFill/>
          <a:ln w="0">
            <a:noFill/>
          </a:ln>
          <a:effectLst>
            <a:outerShdw blurRad="42840" dist="14400" dir="5400000" rotWithShape="0">
              <a:srgbClr val="000000">
                <a:alpha val="50000"/>
              </a:srgbClr>
            </a:outerShdw>
          </a:effectLst>
        </p:spPr>
        <p:txBody>
          <a:bodyPr lIns="137160" tIns="68400" rIns="137160" bIns="68400" anchor="ctr">
            <a:noAutofit/>
          </a:bodyPr>
          <a:lstStyle>
            <a:lvl1pPr indent="0" algn="l">
              <a:buNone/>
              <a:defRPr lang="en-US" sz="5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US" sz="5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93" name="PlaceHolder 2"/>
          <p:cNvSpPr>
            <a:spLocks noGrp="1"/>
          </p:cNvSpPr>
          <p:nvPr>
            <p:ph type="sldNum" idx="20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68400" tIns="68400" rIns="68400" bIns="6840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" sz="1400" b="0" u="none" strike="noStrike">
                <a:solidFill>
                  <a:schemeClr val="accent5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fld id="{7A76B5CA-1539-4281-AF50-B703EDF95E31}" type="slidenum">
              <a:rPr lang="en" sz="1400" b="0" u="none" strike="noStrike">
                <a:solidFill>
                  <a:schemeClr val="accent5"/>
                </a:solidFill>
                <a:effectLst/>
                <a:uFillTx/>
                <a:latin typeface="Arial"/>
                <a:ea typeface="Arial"/>
              </a:rPr>
              <a:t>‹#›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94" name="Google Shape;185;p28"/>
          <p:cNvPicPr/>
          <p:nvPr/>
        </p:nvPicPr>
        <p:blipFill>
          <a:blip r:embed="rId3"/>
          <a:stretch/>
        </p:blipFill>
        <p:spPr>
          <a:xfrm>
            <a:off x="4116960" y="4338000"/>
            <a:ext cx="909720" cy="7185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Yellow Texture Section Heading"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0" y="1657440"/>
            <a:ext cx="9143640" cy="1828440"/>
          </a:xfrm>
          <a:prstGeom prst="rect">
            <a:avLst/>
          </a:prstGeom>
          <a:noFill/>
          <a:ln w="0">
            <a:noFill/>
          </a:ln>
          <a:effectLst>
            <a:outerShdw blurRad="42840" dist="14400" dir="5400000" rotWithShape="0">
              <a:srgbClr val="000000">
                <a:alpha val="50000"/>
              </a:srgbClr>
            </a:outerShdw>
          </a:effectLst>
        </p:spPr>
        <p:txBody>
          <a:bodyPr lIns="137160" tIns="68400" rIns="137160" bIns="68400" anchor="ctr">
            <a:noAutofit/>
          </a:bodyPr>
          <a:lstStyle>
            <a:lvl1pPr indent="0" algn="l">
              <a:buNone/>
              <a:defRPr lang="en-US" sz="5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US" sz="5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96" name="PlaceHolder 2"/>
          <p:cNvSpPr>
            <a:spLocks noGrp="1"/>
          </p:cNvSpPr>
          <p:nvPr>
            <p:ph type="sldNum" idx="21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68400" tIns="68400" rIns="68400" bIns="6840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" sz="1400" b="0" u="none" strike="noStrike">
                <a:solidFill>
                  <a:schemeClr val="accent5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fld id="{28CA2DC4-EBBC-40FF-962C-242B899A168F}" type="slidenum">
              <a:rPr lang="en" sz="1400" b="0" u="none" strike="noStrike">
                <a:solidFill>
                  <a:schemeClr val="accent5"/>
                </a:solidFill>
                <a:effectLst/>
                <a:uFillTx/>
                <a:latin typeface="Arial"/>
                <a:ea typeface="Arial"/>
              </a:rPr>
              <a:t>‹#›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97" name="Google Shape;189;p29"/>
          <p:cNvPicPr/>
          <p:nvPr/>
        </p:nvPicPr>
        <p:blipFill>
          <a:blip r:embed="rId3"/>
          <a:stretch/>
        </p:blipFill>
        <p:spPr>
          <a:xfrm>
            <a:off x="4116960" y="4338000"/>
            <a:ext cx="909720" cy="7185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ay Texture Section Heading"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0" y="1657440"/>
            <a:ext cx="9143640" cy="1828440"/>
          </a:xfrm>
          <a:prstGeom prst="rect">
            <a:avLst/>
          </a:prstGeom>
          <a:noFill/>
          <a:ln w="0">
            <a:noFill/>
          </a:ln>
          <a:effectLst>
            <a:outerShdw blurRad="42840" dist="14400" dir="5400000" rotWithShape="0">
              <a:srgbClr val="000000">
                <a:alpha val="50000"/>
              </a:srgbClr>
            </a:outerShdw>
          </a:effectLst>
        </p:spPr>
        <p:txBody>
          <a:bodyPr lIns="137160" tIns="68400" rIns="137160" bIns="68400" anchor="ctr">
            <a:noAutofit/>
          </a:bodyPr>
          <a:lstStyle>
            <a:lvl1pPr indent="0" algn="l">
              <a:buNone/>
              <a:defRPr lang="en-US" sz="5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US" sz="5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99" name="PlaceHolder 2"/>
          <p:cNvSpPr>
            <a:spLocks noGrp="1"/>
          </p:cNvSpPr>
          <p:nvPr>
            <p:ph type="sldNum" idx="22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68400" tIns="68400" rIns="68400" bIns="6840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" sz="1400" b="0" u="none" strike="noStrike">
                <a:solidFill>
                  <a:schemeClr val="accent5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fld id="{8DCC963C-2525-48B2-A685-25FF76FB3E92}" type="slidenum">
              <a:rPr lang="en" sz="1400" b="0" u="none" strike="noStrike">
                <a:solidFill>
                  <a:schemeClr val="accent5"/>
                </a:solidFill>
                <a:effectLst/>
                <a:uFillTx/>
                <a:latin typeface="Arial"/>
                <a:ea typeface="Arial"/>
              </a:rPr>
              <a:t>‹#›</a:t>
            </a:fld>
            <a:endParaRPr lang="en-US" sz="14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pic>
        <p:nvPicPr>
          <p:cNvPr id="100" name="Google Shape;193;p30"/>
          <p:cNvPicPr/>
          <p:nvPr/>
        </p:nvPicPr>
        <p:blipFill>
          <a:blip r:embed="rId3"/>
          <a:stretch/>
        </p:blipFill>
        <p:spPr>
          <a:xfrm>
            <a:off x="4116960" y="4338000"/>
            <a:ext cx="909720" cy="7185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Subtitle, Text Textur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23;p4"/>
          <p:cNvPicPr/>
          <p:nvPr/>
        </p:nvPicPr>
        <p:blipFill>
          <a:blip r:embed="rId2"/>
          <a:srcRect t="14740" b="78205"/>
          <a:stretch/>
        </p:blipFill>
        <p:spPr>
          <a:xfrm>
            <a:off x="0" y="758160"/>
            <a:ext cx="9143640" cy="362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2" name="Google Shape;24;p4"/>
          <p:cNvPicPr/>
          <p:nvPr/>
        </p:nvPicPr>
        <p:blipFill>
          <a:blip r:embed="rId3"/>
          <a:srcRect t="2667" b="86649"/>
          <a:stretch/>
        </p:blipFill>
        <p:spPr>
          <a:xfrm>
            <a:off x="0" y="137160"/>
            <a:ext cx="9143640" cy="548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3" name="PlaceHolder 1"/>
          <p:cNvSpPr>
            <a:spLocks noGrp="1"/>
          </p:cNvSpPr>
          <p:nvPr>
            <p:ph type="body"/>
          </p:nvPr>
        </p:nvSpPr>
        <p:spPr>
          <a:xfrm>
            <a:off x="311760" y="1219320"/>
            <a:ext cx="8527320" cy="3809520"/>
          </a:xfrm>
          <a:prstGeom prst="rect">
            <a:avLst/>
          </a:prstGeom>
          <a:noFill/>
          <a:ln w="0">
            <a:noFill/>
          </a:ln>
        </p:spPr>
        <p:txBody>
          <a:bodyPr lIns="137160" tIns="137160" rIns="137160" bIns="137160" anchor="t">
            <a:no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57200" indent="-31752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914400" lvl="1" indent="-29844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371600" lvl="2" indent="-29844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828800" lvl="3" indent="-29844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286000" lvl="4" indent="-29844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743200" lvl="5" indent="-29844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200400" lvl="6" indent="-29844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104" name="PlaceHolder 2"/>
          <p:cNvSpPr>
            <a:spLocks noGrp="1"/>
          </p:cNvSpPr>
          <p:nvPr>
            <p:ph type="sldNum" idx="23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68400" tIns="68400" rIns="68400" bIns="6840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" sz="1400" b="0" u="none" strike="noStrike">
                <a:solidFill>
                  <a:schemeClr val="accent5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fld id="{7CB080D4-AA82-45E9-BE36-DE370BE9B3F4}" type="slidenum">
              <a:rPr lang="en" sz="1400" b="0" u="none" strike="noStrike">
                <a:solidFill>
                  <a:schemeClr val="accent5"/>
                </a:solidFill>
                <a:effectLst/>
                <a:uFillTx/>
                <a:latin typeface="Arial"/>
                <a:ea typeface="Arial"/>
              </a:rPr>
              <a:t>‹#›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105" name="Google Shape;27;p4"/>
          <p:cNvPicPr/>
          <p:nvPr/>
        </p:nvPicPr>
        <p:blipFill>
          <a:blip r:embed="rId4"/>
          <a:stretch/>
        </p:blipFill>
        <p:spPr>
          <a:xfrm>
            <a:off x="8100000" y="303120"/>
            <a:ext cx="920880" cy="727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6" name="PlaceHolder 3"/>
          <p:cNvSpPr>
            <a:spLocks noGrp="1"/>
          </p:cNvSpPr>
          <p:nvPr>
            <p:ph type="title"/>
          </p:nvPr>
        </p:nvSpPr>
        <p:spPr>
          <a:xfrm>
            <a:off x="0" y="137160"/>
            <a:ext cx="8831880" cy="54828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rmAutofit/>
          </a:bodyPr>
          <a:lstStyle>
            <a:lvl1pPr indent="0" algn="l">
              <a:buNone/>
              <a:defRPr lang="en-US" sz="3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US" sz="3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ue Texture Quote"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sldNum" idx="24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68400" tIns="68400" rIns="68400" bIns="6840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" sz="1400" b="0" u="none" strike="noStrike">
                <a:solidFill>
                  <a:schemeClr val="accent5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fld id="{52301BE0-5CBF-40DC-AE21-BF0C028685A8}" type="slidenum">
              <a:rPr lang="en" sz="1400" b="0" u="none" strike="noStrike">
                <a:solidFill>
                  <a:schemeClr val="accent5"/>
                </a:solidFill>
                <a:effectLst/>
                <a:uFillTx/>
                <a:latin typeface="Arial"/>
                <a:ea typeface="Arial"/>
              </a:rPr>
              <a:t>‹#›</a:t>
            </a:fld>
            <a:endParaRPr lang="en-US" sz="14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08" name="Google Shape;196;p31"/>
          <p:cNvSpPr/>
          <p:nvPr/>
        </p:nvSpPr>
        <p:spPr>
          <a:xfrm>
            <a:off x="1828800" y="426600"/>
            <a:ext cx="5486040" cy="3657240"/>
          </a:xfrm>
          <a:prstGeom prst="wedgeRoundRectCallout">
            <a:avLst>
              <a:gd name="adj1" fmla="val -21342"/>
              <a:gd name="adj2" fmla="val 70813"/>
              <a:gd name="adj3" fmla="val 0"/>
            </a:avLst>
          </a:prstGeom>
          <a:solidFill>
            <a:schemeClr val="accent5"/>
          </a:solidFill>
          <a:ln w="0">
            <a:noFill/>
          </a:ln>
          <a:effectLst>
            <a:outerShdw blurRad="42840" dist="14400" dir="5400000" algn="bl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109" name="Google Shape;198;p31"/>
          <p:cNvPicPr/>
          <p:nvPr/>
        </p:nvPicPr>
        <p:blipFill>
          <a:blip r:embed="rId3"/>
          <a:stretch/>
        </p:blipFill>
        <p:spPr>
          <a:xfrm>
            <a:off x="8502120" y="114120"/>
            <a:ext cx="548280" cy="4330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ight Blue Quo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sldNum" idx="25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68400" tIns="68400" rIns="68400" bIns="6840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" sz="1400" b="0" u="none" strike="noStrike">
                <a:solidFill>
                  <a:schemeClr val="accent6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fld id="{185410E2-BF05-4455-96C4-CCD2969A5B1B}" type="slidenum">
              <a:rPr lang="en" sz="1400" b="0" u="none" strike="noStrike">
                <a:solidFill>
                  <a:schemeClr val="accent6"/>
                </a:solidFill>
                <a:effectLst/>
                <a:uFillTx/>
                <a:latin typeface="Arial"/>
                <a:ea typeface="Arial"/>
              </a:rPr>
              <a:t>‹#›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11" name="Google Shape;201;p32"/>
          <p:cNvSpPr/>
          <p:nvPr/>
        </p:nvSpPr>
        <p:spPr>
          <a:xfrm>
            <a:off x="1828800" y="426600"/>
            <a:ext cx="5486040" cy="3657240"/>
          </a:xfrm>
          <a:prstGeom prst="wedgeRoundRectCallout">
            <a:avLst>
              <a:gd name="adj1" fmla="val -21342"/>
              <a:gd name="adj2" fmla="val 70813"/>
              <a:gd name="adj3" fmla="val 0"/>
            </a:avLst>
          </a:prstGeom>
          <a:solidFill>
            <a:schemeClr val="accent5"/>
          </a:solidFill>
          <a:ln w="0">
            <a:noFill/>
          </a:ln>
          <a:effectLst>
            <a:outerShdw blurRad="42840" dist="14400" dir="5400000" algn="bl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112" name="Google Shape;203;p32"/>
          <p:cNvPicPr/>
          <p:nvPr/>
        </p:nvPicPr>
        <p:blipFill>
          <a:blip r:embed="rId2"/>
          <a:stretch/>
        </p:blipFill>
        <p:spPr>
          <a:xfrm>
            <a:off x="8502120" y="114120"/>
            <a:ext cx="548280" cy="4330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een Texture Quote"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sldNum" idx="26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68400" tIns="68400" rIns="68400" bIns="6840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" sz="1400" b="0" u="none" strike="noStrike">
                <a:solidFill>
                  <a:schemeClr val="accent6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fld id="{0422E716-A033-4187-A336-760F63E01508}" type="slidenum">
              <a:rPr lang="en" sz="1400" b="0" u="none" strike="noStrike">
                <a:solidFill>
                  <a:schemeClr val="accent6"/>
                </a:solidFill>
                <a:effectLst/>
                <a:uFillTx/>
                <a:latin typeface="Arial"/>
                <a:ea typeface="Arial"/>
              </a:rPr>
              <a:t>‹#›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14" name="Google Shape;206;p33"/>
          <p:cNvSpPr/>
          <p:nvPr/>
        </p:nvSpPr>
        <p:spPr>
          <a:xfrm>
            <a:off x="1828800" y="426600"/>
            <a:ext cx="5486040" cy="3657240"/>
          </a:xfrm>
          <a:prstGeom prst="wedgeRoundRectCallout">
            <a:avLst>
              <a:gd name="adj1" fmla="val -21342"/>
              <a:gd name="adj2" fmla="val 70813"/>
              <a:gd name="adj3" fmla="val 0"/>
            </a:avLst>
          </a:prstGeom>
          <a:solidFill>
            <a:schemeClr val="accent5"/>
          </a:solidFill>
          <a:ln w="0">
            <a:noFill/>
          </a:ln>
          <a:effectLst>
            <a:outerShdw blurRad="42840" dist="14400" dir="5400000" algn="bl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115" name="Google Shape;208;p33"/>
          <p:cNvPicPr/>
          <p:nvPr/>
        </p:nvPicPr>
        <p:blipFill>
          <a:blip r:embed="rId3"/>
          <a:stretch/>
        </p:blipFill>
        <p:spPr>
          <a:xfrm>
            <a:off x="8502120" y="114120"/>
            <a:ext cx="548280" cy="4330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ight Green Quot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sldNum" idx="27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68400" tIns="68400" rIns="68400" bIns="6840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" sz="1400" b="0" u="none" strike="noStrike">
                <a:solidFill>
                  <a:schemeClr val="accent6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fld id="{1BBDB214-981B-4871-8C00-7C136B1BC411}" type="slidenum">
              <a:rPr lang="en" sz="1400" b="0" u="none" strike="noStrike">
                <a:solidFill>
                  <a:schemeClr val="accent6"/>
                </a:solidFill>
                <a:effectLst/>
                <a:uFillTx/>
                <a:latin typeface="Arial"/>
                <a:ea typeface="Arial"/>
              </a:rPr>
              <a:t>‹#›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17" name="Google Shape;211;p34"/>
          <p:cNvSpPr/>
          <p:nvPr/>
        </p:nvSpPr>
        <p:spPr>
          <a:xfrm>
            <a:off x="1828800" y="426600"/>
            <a:ext cx="5486040" cy="3657240"/>
          </a:xfrm>
          <a:prstGeom prst="wedgeRoundRectCallout">
            <a:avLst>
              <a:gd name="adj1" fmla="val -21342"/>
              <a:gd name="adj2" fmla="val 70813"/>
              <a:gd name="adj3" fmla="val 0"/>
            </a:avLst>
          </a:prstGeom>
          <a:solidFill>
            <a:schemeClr val="accent5"/>
          </a:solidFill>
          <a:ln w="0">
            <a:noFill/>
          </a:ln>
          <a:effectLst>
            <a:outerShdw blurRad="42840" dist="14400" dir="5400000" algn="bl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118" name="Google Shape;213;p34"/>
          <p:cNvPicPr/>
          <p:nvPr/>
        </p:nvPicPr>
        <p:blipFill>
          <a:blip r:embed="rId2"/>
          <a:stretch/>
        </p:blipFill>
        <p:spPr>
          <a:xfrm>
            <a:off x="8502120" y="114120"/>
            <a:ext cx="548280" cy="4330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Yellow Texture Quote"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sldNum" idx="28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68400" tIns="68400" rIns="68400" bIns="6840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" sz="1400" b="0" u="none" strike="noStrike">
                <a:solidFill>
                  <a:schemeClr val="accent6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fld id="{F5261569-F985-4F39-B87E-B7570C19FB02}" type="slidenum">
              <a:rPr lang="en" sz="1400" b="0" u="none" strike="noStrike">
                <a:solidFill>
                  <a:schemeClr val="accent6"/>
                </a:solidFill>
                <a:effectLst/>
                <a:uFillTx/>
                <a:latin typeface="Arial"/>
                <a:ea typeface="Arial"/>
              </a:rPr>
              <a:t>‹#›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20" name="Google Shape;216;p35"/>
          <p:cNvSpPr/>
          <p:nvPr/>
        </p:nvSpPr>
        <p:spPr>
          <a:xfrm>
            <a:off x="1828800" y="426600"/>
            <a:ext cx="5486040" cy="3657240"/>
          </a:xfrm>
          <a:prstGeom prst="wedgeRoundRectCallout">
            <a:avLst>
              <a:gd name="adj1" fmla="val -21342"/>
              <a:gd name="adj2" fmla="val 70813"/>
              <a:gd name="adj3" fmla="val 0"/>
            </a:avLst>
          </a:prstGeom>
          <a:solidFill>
            <a:schemeClr val="accent5"/>
          </a:solidFill>
          <a:ln w="0">
            <a:noFill/>
          </a:ln>
          <a:effectLst>
            <a:outerShdw blurRad="42840" dist="14400" dir="5400000" algn="bl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121" name="Google Shape;218;p35"/>
          <p:cNvPicPr/>
          <p:nvPr/>
        </p:nvPicPr>
        <p:blipFill>
          <a:blip r:embed="rId3"/>
          <a:stretch/>
        </p:blipFill>
        <p:spPr>
          <a:xfrm>
            <a:off x="8502120" y="114120"/>
            <a:ext cx="548280" cy="4330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ight Yellow Quot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sldNum" idx="29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68400" tIns="68400" rIns="68400" bIns="6840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" sz="1400" b="0" u="none" strike="noStrike">
                <a:solidFill>
                  <a:schemeClr val="accent6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fld id="{B2375D37-9EDD-4F13-B668-D49237F5EDCA}" type="slidenum">
              <a:rPr lang="en" sz="1400" b="0" u="none" strike="noStrike">
                <a:solidFill>
                  <a:schemeClr val="accent6"/>
                </a:solidFill>
                <a:effectLst/>
                <a:uFillTx/>
                <a:latin typeface="Arial"/>
                <a:ea typeface="Arial"/>
              </a:rPr>
              <a:t>‹#›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23" name="Google Shape;221;p36"/>
          <p:cNvSpPr/>
          <p:nvPr/>
        </p:nvSpPr>
        <p:spPr>
          <a:xfrm>
            <a:off x="1828800" y="426600"/>
            <a:ext cx="5486040" cy="3657240"/>
          </a:xfrm>
          <a:prstGeom prst="wedgeRoundRectCallout">
            <a:avLst>
              <a:gd name="adj1" fmla="val -21342"/>
              <a:gd name="adj2" fmla="val 70813"/>
              <a:gd name="adj3" fmla="val 0"/>
            </a:avLst>
          </a:prstGeom>
          <a:solidFill>
            <a:schemeClr val="accent5"/>
          </a:solidFill>
          <a:ln w="0">
            <a:noFill/>
          </a:ln>
          <a:effectLst>
            <a:outerShdw blurRad="42840" dist="14400" dir="5400000" algn="bl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124" name="Google Shape;223;p36"/>
          <p:cNvPicPr/>
          <p:nvPr/>
        </p:nvPicPr>
        <p:blipFill>
          <a:blip r:embed="rId2"/>
          <a:stretch/>
        </p:blipFill>
        <p:spPr>
          <a:xfrm>
            <a:off x="8502120" y="114120"/>
            <a:ext cx="548280" cy="4330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een Two Column Textur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78;p12"/>
          <p:cNvPicPr/>
          <p:nvPr/>
        </p:nvPicPr>
        <p:blipFill>
          <a:blip r:embed="rId2"/>
          <a:stretch/>
        </p:blipFill>
        <p:spPr>
          <a:xfrm>
            <a:off x="4572000" y="0"/>
            <a:ext cx="4571640" cy="5143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265680" y="1233000"/>
            <a:ext cx="4044960" cy="1482120"/>
          </a:xfrm>
          <a:prstGeom prst="rect">
            <a:avLst/>
          </a:prstGeom>
          <a:noFill/>
          <a:ln w="0">
            <a:noFill/>
          </a:ln>
          <a:effectLst>
            <a:outerShdw blurRad="42840" dist="14400" dir="5400000" rotWithShape="0">
              <a:srgbClr val="000000">
                <a:alpha val="50000"/>
              </a:srgbClr>
            </a:outerShdw>
          </a:effectLst>
        </p:spPr>
        <p:txBody>
          <a:bodyPr lIns="137160" tIns="68400" rIns="137160" bIns="68400" anchor="b">
            <a:noAutofit/>
          </a:bodyPr>
          <a:lstStyle>
            <a:lvl1pPr indent="0" algn="l">
              <a:buNone/>
              <a:defRPr lang="en-US" sz="4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US" sz="4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4939560" y="723960"/>
            <a:ext cx="3836520" cy="3694680"/>
          </a:xfrm>
          <a:prstGeom prst="rect">
            <a:avLst/>
          </a:prstGeom>
          <a:noFill/>
          <a:ln w="0">
            <a:noFill/>
          </a:ln>
        </p:spPr>
        <p:txBody>
          <a:bodyPr lIns="137160" tIns="137160" rIns="137160" bIns="137160" anchor="ctr">
            <a:no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57200" indent="-33012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914400" lvl="1" indent="-31104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371600" lvl="2" indent="-31104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828800" lvl="3" indent="-31104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286000" lvl="4" indent="-31104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743200" lvl="5" indent="-31104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200400" lvl="6" indent="-31104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15" name="PlaceHolder 3"/>
          <p:cNvSpPr>
            <a:spLocks noGrp="1"/>
          </p:cNvSpPr>
          <p:nvPr>
            <p:ph type="sldNum" idx="3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68400" tIns="68400" rIns="68400" bIns="6840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" sz="1400" b="0" u="none" strike="noStrike">
                <a:solidFill>
                  <a:schemeClr val="dk2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fld id="{903FDE6E-A96C-4F02-BBD2-AAEE96D1685D}" type="slidenum">
              <a:rPr lang="en" sz="1400" b="0" u="none" strike="noStrike">
                <a:solidFill>
                  <a:schemeClr val="dk2"/>
                </a:solidFill>
                <a:effectLst/>
                <a:uFillTx/>
                <a:latin typeface="Arial"/>
                <a:ea typeface="Arial"/>
              </a:rPr>
              <a:t>‹#›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16" name="Google Shape;83;p12"/>
          <p:cNvPicPr/>
          <p:nvPr/>
        </p:nvPicPr>
        <p:blipFill>
          <a:blip r:embed="rId3"/>
          <a:stretch/>
        </p:blipFill>
        <p:spPr>
          <a:xfrm>
            <a:off x="8502120" y="114120"/>
            <a:ext cx="548280" cy="4330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ay Texture Quote"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sldNum" idx="30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68400" tIns="68400" rIns="68400" bIns="6840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" sz="1400" b="0" u="none" strike="noStrike">
                <a:solidFill>
                  <a:schemeClr val="accent5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fld id="{61368895-C3A2-48B8-A10E-7AD45B9717BB}" type="slidenum">
              <a:rPr lang="en" sz="1400" b="0" u="none" strike="noStrike">
                <a:solidFill>
                  <a:schemeClr val="accent5"/>
                </a:solidFill>
                <a:effectLst/>
                <a:uFillTx/>
                <a:latin typeface="Arial"/>
                <a:ea typeface="Arial"/>
              </a:rPr>
              <a:t>‹#›</a:t>
            </a:fld>
            <a:endParaRPr lang="en-US" sz="14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26" name="Google Shape;226;p37"/>
          <p:cNvSpPr/>
          <p:nvPr/>
        </p:nvSpPr>
        <p:spPr>
          <a:xfrm>
            <a:off x="1828800" y="426600"/>
            <a:ext cx="5486040" cy="3657240"/>
          </a:xfrm>
          <a:prstGeom prst="wedgeRoundRectCallout">
            <a:avLst>
              <a:gd name="adj1" fmla="val -21342"/>
              <a:gd name="adj2" fmla="val 70813"/>
              <a:gd name="adj3" fmla="val 0"/>
            </a:avLst>
          </a:prstGeom>
          <a:solidFill>
            <a:schemeClr val="accent5"/>
          </a:solidFill>
          <a:ln w="0">
            <a:noFill/>
          </a:ln>
          <a:effectLst>
            <a:outerShdw blurRad="42840" dist="14400" dir="5400000" algn="bl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127" name="Google Shape;228;p37"/>
          <p:cNvPicPr/>
          <p:nvPr/>
        </p:nvPicPr>
        <p:blipFill>
          <a:blip r:embed="rId3"/>
          <a:stretch/>
        </p:blipFill>
        <p:spPr>
          <a:xfrm>
            <a:off x="8502120" y="114120"/>
            <a:ext cx="548280" cy="4330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ight Gray Quot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sldNum" idx="31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68400" tIns="68400" rIns="68400" bIns="6840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" sz="1400" b="0" u="none" strike="noStrike">
                <a:solidFill>
                  <a:schemeClr val="accent6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fld id="{4FF6C310-A24D-4A92-A203-D673EEC5D3B0}" type="slidenum">
              <a:rPr lang="en" sz="1400" b="0" u="none" strike="noStrike">
                <a:solidFill>
                  <a:schemeClr val="accent6"/>
                </a:solidFill>
                <a:effectLst/>
                <a:uFillTx/>
                <a:latin typeface="Arial"/>
                <a:ea typeface="Arial"/>
              </a:rPr>
              <a:t>‹#›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29" name="Google Shape;231;p38"/>
          <p:cNvSpPr/>
          <p:nvPr/>
        </p:nvSpPr>
        <p:spPr>
          <a:xfrm>
            <a:off x="1828800" y="426600"/>
            <a:ext cx="5486040" cy="3657240"/>
          </a:xfrm>
          <a:prstGeom prst="wedgeRoundRectCallout">
            <a:avLst>
              <a:gd name="adj1" fmla="val -21342"/>
              <a:gd name="adj2" fmla="val 70813"/>
              <a:gd name="adj3" fmla="val 0"/>
            </a:avLst>
          </a:prstGeom>
          <a:solidFill>
            <a:schemeClr val="accent5"/>
          </a:solidFill>
          <a:ln w="0">
            <a:noFill/>
          </a:ln>
          <a:effectLst>
            <a:outerShdw blurRad="42840" dist="14400" dir="5400000" algn="bl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130" name="Google Shape;233;p38"/>
          <p:cNvPicPr/>
          <p:nvPr/>
        </p:nvPicPr>
        <p:blipFill>
          <a:blip r:embed="rId2"/>
          <a:stretch/>
        </p:blipFill>
        <p:spPr>
          <a:xfrm>
            <a:off x="8502120" y="114120"/>
            <a:ext cx="548280" cy="4330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SE Logo">
    <p:bg>
      <p:bgPr>
        <a:solidFill>
          <a:schemeClr val="dk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235;p39" descr="White logo for the Division of Elementary &amp; Secondary Education"/>
          <p:cNvPicPr/>
          <p:nvPr/>
        </p:nvPicPr>
        <p:blipFill>
          <a:blip r:embed="rId2"/>
          <a:stretch/>
        </p:blipFill>
        <p:spPr>
          <a:xfrm>
            <a:off x="2557440" y="2065680"/>
            <a:ext cx="4028400" cy="1011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2" name="PlaceHolder 1"/>
          <p:cNvSpPr>
            <a:spLocks noGrp="1"/>
          </p:cNvSpPr>
          <p:nvPr>
            <p:ph type="sldNum" idx="32"/>
          </p:nvPr>
        </p:nvSpPr>
        <p:spPr>
          <a:xfrm>
            <a:off x="8472600" y="46558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68400" tIns="68400" rIns="68400" bIns="6840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" sz="1400" b="0" u="none" strike="noStrike">
                <a:solidFill>
                  <a:schemeClr val="accent5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fld id="{FA2DA1CE-80F1-4A85-8AAF-0423F1817F8F}" type="slidenum">
              <a:rPr lang="en" sz="1400" b="0" u="none" strike="noStrike">
                <a:solidFill>
                  <a:schemeClr val="accent5"/>
                </a:solidFill>
                <a:effectLst/>
                <a:uFillTx/>
                <a:latin typeface="Arial"/>
                <a:ea typeface="Arial"/>
              </a:rPr>
              <a:t>‹#›</a:t>
            </a:fld>
            <a:endParaRPr lang="en-US" sz="14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ADE Logo">
    <p:bg>
      <p:bgPr>
        <a:solidFill>
          <a:schemeClr val="dk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238;p40"/>
          <p:cNvPicPr/>
          <p:nvPr/>
        </p:nvPicPr>
        <p:blipFill>
          <a:blip r:embed="rId2"/>
          <a:stretch/>
        </p:blipFill>
        <p:spPr>
          <a:xfrm>
            <a:off x="4065840" y="2065680"/>
            <a:ext cx="1011960" cy="1011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4" name="PlaceHolder 1"/>
          <p:cNvSpPr>
            <a:spLocks noGrp="1"/>
          </p:cNvSpPr>
          <p:nvPr>
            <p:ph type="sldNum" idx="33"/>
          </p:nvPr>
        </p:nvSpPr>
        <p:spPr>
          <a:xfrm>
            <a:off x="8472600" y="46558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68400" tIns="68400" rIns="68400" bIns="6840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" sz="1400" b="0" u="none" strike="noStrike">
                <a:solidFill>
                  <a:schemeClr val="accent5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fld id="{34086AE6-2DFD-43CB-8C85-4ACEDF11A1CB}" type="slidenum">
              <a:rPr lang="en" sz="1400" b="0" u="none" strike="noStrike">
                <a:solidFill>
                  <a:schemeClr val="accent5"/>
                </a:solidFill>
                <a:effectLst/>
                <a:uFillTx/>
                <a:latin typeface="Arial"/>
                <a:ea typeface="Arial"/>
              </a:rPr>
              <a:t>‹#›</a:t>
            </a:fld>
            <a:endParaRPr lang="en-US" sz="14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Subtitle, Columns Textur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31;p5"/>
          <p:cNvPicPr/>
          <p:nvPr/>
        </p:nvPicPr>
        <p:blipFill>
          <a:blip r:embed="rId2"/>
          <a:srcRect t="14740" b="78205"/>
          <a:stretch/>
        </p:blipFill>
        <p:spPr>
          <a:xfrm>
            <a:off x="0" y="758160"/>
            <a:ext cx="9143640" cy="362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6" name="Google Shape;32;p5"/>
          <p:cNvPicPr/>
          <p:nvPr/>
        </p:nvPicPr>
        <p:blipFill>
          <a:blip r:embed="rId3"/>
          <a:srcRect t="2667" b="86649"/>
          <a:stretch/>
        </p:blipFill>
        <p:spPr>
          <a:xfrm>
            <a:off x="0" y="137160"/>
            <a:ext cx="9143640" cy="548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7" name="PlaceHolder 1"/>
          <p:cNvSpPr>
            <a:spLocks noGrp="1"/>
          </p:cNvSpPr>
          <p:nvPr>
            <p:ph type="body"/>
          </p:nvPr>
        </p:nvSpPr>
        <p:spPr>
          <a:xfrm>
            <a:off x="311760" y="1219320"/>
            <a:ext cx="4259880" cy="3809520"/>
          </a:xfrm>
          <a:prstGeom prst="rect">
            <a:avLst/>
          </a:prstGeom>
          <a:noFill/>
          <a:ln w="0">
            <a:noFill/>
          </a:ln>
        </p:spPr>
        <p:txBody>
          <a:bodyPr lIns="137160" tIns="137160" rIns="137160" bIns="137160" anchor="t">
            <a:no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57200" indent="-31752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914400" lvl="1" indent="-29844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371600" lvl="2" indent="-29844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828800" lvl="3" indent="-29844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286000" lvl="4" indent="-29844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743200" lvl="5" indent="-29844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200400" lvl="6" indent="-29844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138" name="PlaceHolder 2"/>
          <p:cNvSpPr>
            <a:spLocks noGrp="1"/>
          </p:cNvSpPr>
          <p:nvPr>
            <p:ph type="sldNum" idx="34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68400" tIns="68400" rIns="68400" bIns="6840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" sz="1400" b="0" u="none" strike="noStrike">
                <a:solidFill>
                  <a:schemeClr val="accent5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fld id="{CC4215F7-0FE0-40A0-A489-2BCCD2A0E3BF}" type="slidenum">
              <a:rPr lang="en" sz="1400" b="0" u="none" strike="noStrike">
                <a:solidFill>
                  <a:schemeClr val="accent5"/>
                </a:solidFill>
                <a:effectLst/>
                <a:uFillTx/>
                <a:latin typeface="Arial"/>
                <a:ea typeface="Arial"/>
              </a:rPr>
              <a:t>‹#›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39" name="PlaceHolder 3"/>
          <p:cNvSpPr>
            <a:spLocks noGrp="1"/>
          </p:cNvSpPr>
          <p:nvPr>
            <p:ph type="body"/>
          </p:nvPr>
        </p:nvSpPr>
        <p:spPr>
          <a:xfrm>
            <a:off x="4572000" y="1219320"/>
            <a:ext cx="4259880" cy="3809520"/>
          </a:xfrm>
          <a:prstGeom prst="rect">
            <a:avLst/>
          </a:prstGeom>
          <a:noFill/>
          <a:ln w="0">
            <a:noFill/>
          </a:ln>
        </p:spPr>
        <p:txBody>
          <a:bodyPr lIns="137160" tIns="137160" rIns="137160" bIns="137160" anchor="t">
            <a:no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57200" indent="-31752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914400" lvl="1" indent="-29844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371600" lvl="2" indent="-29844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828800" lvl="3" indent="-29844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286000" lvl="4" indent="-29844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743200" lvl="5" indent="-29844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200400" lvl="6" indent="-29844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140" name="PlaceHolder 4"/>
          <p:cNvSpPr>
            <a:spLocks noGrp="1"/>
          </p:cNvSpPr>
          <p:nvPr>
            <p:ph type="title"/>
          </p:nvPr>
        </p:nvSpPr>
        <p:spPr>
          <a:xfrm>
            <a:off x="0" y="137160"/>
            <a:ext cx="8831880" cy="54828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rmAutofit/>
          </a:bodyPr>
          <a:lstStyle>
            <a:lvl1pPr indent="0" algn="l">
              <a:buNone/>
              <a:defRPr lang="en-US" sz="3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US" sz="3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pic>
        <p:nvPicPr>
          <p:cNvPr id="141" name="Google Shape;38;p5"/>
          <p:cNvPicPr/>
          <p:nvPr/>
        </p:nvPicPr>
        <p:blipFill>
          <a:blip r:embed="rId4"/>
          <a:stretch/>
        </p:blipFill>
        <p:spPr>
          <a:xfrm>
            <a:off x="8100000" y="303120"/>
            <a:ext cx="920880" cy="7272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lain Titl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title"/>
          </p:nvPr>
        </p:nvSpPr>
        <p:spPr>
          <a:xfrm>
            <a:off x="0" y="137160"/>
            <a:ext cx="9143640" cy="548280"/>
          </a:xfrm>
          <a:prstGeom prst="rect">
            <a:avLst/>
          </a:prstGeom>
          <a:noFill/>
          <a:ln w="0">
            <a:noFill/>
          </a:ln>
        </p:spPr>
        <p:txBody>
          <a:bodyPr lIns="137160" tIns="68400" rIns="137160" bIns="68400" anchor="t">
            <a:noAutofit/>
          </a:bodyPr>
          <a:lstStyle>
            <a:lvl1pPr indent="0" algn="l">
              <a:buNone/>
              <a:defRPr lang="en-US" sz="3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US" sz="3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arge Image, Captio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 type="body"/>
          </p:nvPr>
        </p:nvSpPr>
        <p:spPr>
          <a:xfrm>
            <a:off x="228600" y="4343400"/>
            <a:ext cx="5998320" cy="799920"/>
          </a:xfrm>
          <a:prstGeom prst="rect">
            <a:avLst/>
          </a:prstGeom>
          <a:noFill/>
          <a:ln w="0">
            <a:noFill/>
          </a:ln>
        </p:spPr>
        <p:txBody>
          <a:bodyPr lIns="137160" tIns="137160" rIns="137160" bIns="137160" anchor="ctr">
            <a:no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57200" indent="-2286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914400" lvl="1" indent="-2286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371600" lvl="2" indent="-2286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828800" lvl="3" indent="-2286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286000" lvl="4" indent="-2286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743200" lvl="5" indent="-2286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200400" lvl="6" indent="-2286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144" name="PlaceHolder 2"/>
          <p:cNvSpPr>
            <a:spLocks noGrp="1"/>
          </p:cNvSpPr>
          <p:nvPr>
            <p:ph type="sldNum" idx="35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68400" tIns="68400" rIns="68400" bIns="684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" sz="1400" b="0" u="none" strike="noStrike">
                <a:solidFill>
                  <a:schemeClr val="dk2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98BEE8C1-2F8A-445C-929E-D5F87191F03F}" type="slidenum">
              <a:rPr lang="en" sz="1400" b="0" u="none" strike="noStrike">
                <a:solidFill>
                  <a:schemeClr val="dk2"/>
                </a:solidFill>
                <a:effectLst/>
                <a:uFillTx/>
                <a:latin typeface="Arial"/>
                <a:ea typeface="Arial"/>
              </a:rPr>
              <a:t>‹#›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45" name="PlaceHolder 3"/>
          <p:cNvSpPr>
            <a:spLocks noGrp="1"/>
          </p:cNvSpPr>
          <p:nvPr>
            <p:ph type="body"/>
          </p:nvPr>
        </p:nvSpPr>
        <p:spPr>
          <a:xfrm>
            <a:off x="228600" y="228600"/>
            <a:ext cx="8686440" cy="4114440"/>
          </a:xfrm>
          <a:prstGeom prst="rect">
            <a:avLst/>
          </a:prstGeom>
          <a:noFill/>
          <a:ln w="0">
            <a:noFill/>
          </a:ln>
          <a:effectLst>
            <a:outerShdw blurRad="42840" dist="14400" dir="5400000" rotWithShape="0">
              <a:srgbClr val="000000">
                <a:alpha val="50000"/>
              </a:srgbClr>
            </a:outerShdw>
          </a:effectLst>
        </p:spPr>
        <p:txBody>
          <a:bodyPr lIns="90000" tIns="45000" rIns="90000" bIns="45000" anchor="t">
            <a:norm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wo Image, Captions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body"/>
          </p:nvPr>
        </p:nvSpPr>
        <p:spPr>
          <a:xfrm>
            <a:off x="228600" y="4343400"/>
            <a:ext cx="4233240" cy="799920"/>
          </a:xfrm>
          <a:prstGeom prst="rect">
            <a:avLst/>
          </a:prstGeom>
          <a:noFill/>
          <a:ln w="0">
            <a:noFill/>
          </a:ln>
        </p:spPr>
        <p:txBody>
          <a:bodyPr lIns="137160" tIns="137160" rIns="137160" bIns="137160" anchor="ctr">
            <a:no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57200" indent="-2286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914400" lvl="1" indent="-2286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371600" lvl="2" indent="-2286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828800" lvl="3" indent="-2286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286000" lvl="4" indent="-2286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743200" lvl="5" indent="-2286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200400" lvl="6" indent="-2286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147" name="PlaceHolder 2"/>
          <p:cNvSpPr>
            <a:spLocks noGrp="1"/>
          </p:cNvSpPr>
          <p:nvPr>
            <p:ph type="sldNum" idx="36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68400" tIns="68400" rIns="68400" bIns="684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" sz="1400" b="0" u="none" strike="noStrike">
                <a:solidFill>
                  <a:schemeClr val="dk2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48FB9BAF-02FC-42F1-BFC4-A5D7A88BA456}" type="slidenum">
              <a:rPr lang="en" sz="1400" b="0" u="none" strike="noStrike">
                <a:solidFill>
                  <a:schemeClr val="dk2"/>
                </a:solidFill>
                <a:effectLst/>
                <a:uFillTx/>
                <a:latin typeface="Arial"/>
                <a:ea typeface="Arial"/>
              </a:rPr>
              <a:t>‹#›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48" name="PlaceHolder 3"/>
          <p:cNvSpPr>
            <a:spLocks noGrp="1"/>
          </p:cNvSpPr>
          <p:nvPr>
            <p:ph type="body"/>
          </p:nvPr>
        </p:nvSpPr>
        <p:spPr>
          <a:xfrm>
            <a:off x="228600" y="228600"/>
            <a:ext cx="4231080" cy="4114440"/>
          </a:xfrm>
          <a:prstGeom prst="rect">
            <a:avLst/>
          </a:prstGeom>
          <a:noFill/>
          <a:ln w="0">
            <a:noFill/>
          </a:ln>
          <a:effectLst>
            <a:outerShdw blurRad="42840" dist="14400" dir="5400000" rotWithShape="0">
              <a:srgbClr val="000000">
                <a:alpha val="50000"/>
              </a:srgbClr>
            </a:outerShdw>
          </a:effectLst>
        </p:spPr>
        <p:txBody>
          <a:bodyPr lIns="90000" tIns="45000" rIns="90000" bIns="45000" anchor="t">
            <a:norm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149" name="PlaceHolder 4"/>
          <p:cNvSpPr>
            <a:spLocks noGrp="1"/>
          </p:cNvSpPr>
          <p:nvPr>
            <p:ph type="body"/>
          </p:nvPr>
        </p:nvSpPr>
        <p:spPr>
          <a:xfrm>
            <a:off x="4686480" y="228600"/>
            <a:ext cx="4233240" cy="4114440"/>
          </a:xfrm>
          <a:prstGeom prst="rect">
            <a:avLst/>
          </a:prstGeom>
          <a:noFill/>
          <a:ln w="0">
            <a:noFill/>
          </a:ln>
          <a:effectLst>
            <a:outerShdw blurRad="42840" dist="14400" dir="5400000" rotWithShape="0">
              <a:srgbClr val="000000">
                <a:alpha val="50000"/>
              </a:srgbClr>
            </a:outerShdw>
          </a:effectLst>
        </p:spPr>
        <p:txBody>
          <a:bodyPr lIns="90000" tIns="45000" rIns="90000" bIns="45000" anchor="t">
            <a:norm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150" name="PlaceHolder 5"/>
          <p:cNvSpPr>
            <a:spLocks noGrp="1"/>
          </p:cNvSpPr>
          <p:nvPr>
            <p:ph type="body"/>
          </p:nvPr>
        </p:nvSpPr>
        <p:spPr>
          <a:xfrm>
            <a:off x="4686480" y="4343400"/>
            <a:ext cx="4233240" cy="799920"/>
          </a:xfrm>
          <a:prstGeom prst="rect">
            <a:avLst/>
          </a:prstGeom>
          <a:noFill/>
          <a:ln w="0">
            <a:noFill/>
          </a:ln>
        </p:spPr>
        <p:txBody>
          <a:bodyPr lIns="137160" tIns="137160" rIns="137160" bIns="137160" anchor="ctr">
            <a:no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57200" indent="-33012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914400" lvl="1" indent="-31104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371600" lvl="2" indent="-31104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828800" lvl="3" indent="-31104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286000" lvl="4" indent="-31104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743200" lvl="5" indent="-31104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200400" lvl="6" indent="-31104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PlaceHolder 1"/>
          <p:cNvSpPr>
            <a:spLocks noGrp="1"/>
          </p:cNvSpPr>
          <p:nvPr>
            <p:ph type="sldNum" idx="37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68400" tIns="68400" rIns="68400" bIns="684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" sz="1400" b="0" u="none" strike="noStrike">
                <a:solidFill>
                  <a:schemeClr val="dk2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19B2FCD2-754D-435A-8E83-A03998F00455}" type="slidenum">
              <a:rPr lang="en" sz="1400" b="0" u="none" strike="noStrike">
                <a:solidFill>
                  <a:schemeClr val="dk2"/>
                </a:solidFill>
                <a:effectLst/>
                <a:uFillTx/>
                <a:latin typeface="Arial"/>
                <a:ea typeface="Arial"/>
              </a:rPr>
              <a:t>‹#›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52" name="PlaceHolder 2"/>
          <p:cNvSpPr>
            <a:spLocks noGrp="1"/>
          </p:cNvSpPr>
          <p:nvPr>
            <p:ph type="body"/>
          </p:nvPr>
        </p:nvSpPr>
        <p:spPr>
          <a:xfrm>
            <a:off x="114480" y="115560"/>
            <a:ext cx="8915040" cy="4914720"/>
          </a:xfrm>
          <a:prstGeom prst="rect">
            <a:avLst/>
          </a:prstGeom>
          <a:noFill/>
          <a:ln w="0">
            <a:noFill/>
          </a:ln>
          <a:effectLst>
            <a:outerShdw blurRad="42840" dist="14400" dir="5400000" rotWithShape="0">
              <a:srgbClr val="000000">
                <a:alpha val="50000"/>
              </a:srgbClr>
            </a:outerShdw>
          </a:effectLst>
        </p:spPr>
        <p:txBody>
          <a:bodyPr lIns="90000" tIns="45000" rIns="90000" bIns="45000" anchor="t">
            <a:norm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lain Blank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sldNum" idx="38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68400" tIns="68400" rIns="68400" bIns="684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" sz="1400" b="0" u="none" strike="noStrike">
                <a:solidFill>
                  <a:schemeClr val="dk2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EB63E24C-8E4F-48BE-BB7C-51A1A94DD4D4}" type="slidenum">
              <a:rPr lang="en" sz="1400" b="0" u="none" strike="noStrike">
                <a:solidFill>
                  <a:schemeClr val="dk2"/>
                </a:solidFill>
                <a:effectLst/>
                <a:uFillTx/>
                <a:latin typeface="Arial"/>
                <a:ea typeface="Arial"/>
              </a:rPr>
              <a:t>‹#›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wo Green Two Column Textur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85;p13"/>
          <p:cNvPicPr/>
          <p:nvPr/>
        </p:nvPicPr>
        <p:blipFill>
          <a:blip r:embed="rId2"/>
          <a:stretch/>
        </p:blipFill>
        <p:spPr>
          <a:xfrm>
            <a:off x="4572000" y="0"/>
            <a:ext cx="4571640" cy="5143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265680" y="1233000"/>
            <a:ext cx="4044960" cy="1482120"/>
          </a:xfrm>
          <a:prstGeom prst="rect">
            <a:avLst/>
          </a:prstGeom>
          <a:noFill/>
          <a:ln w="0">
            <a:noFill/>
          </a:ln>
        </p:spPr>
        <p:txBody>
          <a:bodyPr lIns="137160" tIns="68400" rIns="137160" bIns="68400" anchor="b">
            <a:noAutofit/>
          </a:bodyPr>
          <a:lstStyle>
            <a:lvl1pPr indent="0" algn="l">
              <a:buNone/>
              <a:defRPr lang="en-US" sz="4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US" sz="4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939560" y="723960"/>
            <a:ext cx="3836520" cy="3694680"/>
          </a:xfrm>
          <a:prstGeom prst="rect">
            <a:avLst/>
          </a:prstGeom>
          <a:noFill/>
          <a:ln w="0">
            <a:noFill/>
          </a:ln>
        </p:spPr>
        <p:txBody>
          <a:bodyPr lIns="137160" tIns="137160" rIns="137160" bIns="137160" anchor="ctr">
            <a:no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57200" indent="-33012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914400" lvl="1" indent="-31104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371600" lvl="2" indent="-31104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828800" lvl="3" indent="-31104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286000" lvl="4" indent="-31104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743200" lvl="5" indent="-31104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200400" lvl="6" indent="-31104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20" name="PlaceHolder 3"/>
          <p:cNvSpPr>
            <a:spLocks noGrp="1"/>
          </p:cNvSpPr>
          <p:nvPr>
            <p:ph type="sldNum" idx="4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68400" tIns="68400" rIns="68400" bIns="6840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" sz="1400" b="0" u="none" strike="noStrike">
                <a:solidFill>
                  <a:schemeClr val="dk2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fld id="{0770EE5D-D47E-4588-8A85-4519960003CF}" type="slidenum">
              <a:rPr lang="en" sz="1400" b="0" u="none" strike="noStrike">
                <a:solidFill>
                  <a:schemeClr val="dk2"/>
                </a:solidFill>
                <a:effectLst/>
                <a:uFillTx/>
                <a:latin typeface="Arial"/>
                <a:ea typeface="Arial"/>
              </a:rPr>
              <a:t>‹#›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21" name="Google Shape;90;p13"/>
          <p:cNvPicPr/>
          <p:nvPr/>
        </p:nvPicPr>
        <p:blipFill>
          <a:blip r:embed="rId3"/>
          <a:stretch/>
        </p:blipFill>
        <p:spPr>
          <a:xfrm>
            <a:off x="8502120" y="114120"/>
            <a:ext cx="548280" cy="4330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ue Title, Body Textur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40;p6"/>
          <p:cNvPicPr/>
          <p:nvPr/>
        </p:nvPicPr>
        <p:blipFill>
          <a:blip r:embed="rId2"/>
          <a:srcRect t="2667" b="86649"/>
          <a:stretch/>
        </p:blipFill>
        <p:spPr>
          <a:xfrm>
            <a:off x="0" y="137160"/>
            <a:ext cx="9143640" cy="548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5" name="PlaceHolder 1"/>
          <p:cNvSpPr>
            <a:spLocks noGrp="1"/>
          </p:cNvSpPr>
          <p:nvPr>
            <p:ph type="sldNum" idx="39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68400" tIns="68400" rIns="68400" bIns="6840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" sz="1400" b="0" u="none" strike="noStrike">
                <a:solidFill>
                  <a:schemeClr val="dk2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fld id="{C3B86AF8-E19E-4A76-B842-FABE3FD7CEA7}" type="slidenum">
              <a:rPr lang="en" sz="1400" b="0" u="none" strike="noStrike">
                <a:solidFill>
                  <a:schemeClr val="dk2"/>
                </a:solidFill>
                <a:effectLst/>
                <a:uFillTx/>
                <a:latin typeface="Arial"/>
                <a:ea typeface="Arial"/>
              </a:rPr>
              <a:t>‹#›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156" name="Google Shape;42;p6"/>
          <p:cNvPicPr/>
          <p:nvPr/>
        </p:nvPicPr>
        <p:blipFill>
          <a:blip r:embed="rId3"/>
          <a:stretch/>
        </p:blipFill>
        <p:spPr>
          <a:xfrm>
            <a:off x="8100000" y="47880"/>
            <a:ext cx="920880" cy="727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7" name="PlaceHolder 2"/>
          <p:cNvSpPr>
            <a:spLocks noGrp="1"/>
          </p:cNvSpPr>
          <p:nvPr>
            <p:ph type="title"/>
          </p:nvPr>
        </p:nvSpPr>
        <p:spPr>
          <a:xfrm>
            <a:off x="0" y="137160"/>
            <a:ext cx="8838720" cy="54828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rmAutofit/>
          </a:bodyPr>
          <a:lstStyle>
            <a:lvl1pPr indent="0" algn="l">
              <a:buNone/>
              <a:defRPr lang="en-US" sz="3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US" sz="3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158" name="PlaceHolder 3"/>
          <p:cNvSpPr>
            <a:spLocks noGrp="1"/>
          </p:cNvSpPr>
          <p:nvPr>
            <p:ph type="body"/>
          </p:nvPr>
        </p:nvSpPr>
        <p:spPr>
          <a:xfrm>
            <a:off x="311760" y="822960"/>
            <a:ext cx="8527320" cy="4205880"/>
          </a:xfrm>
          <a:prstGeom prst="rect">
            <a:avLst/>
          </a:prstGeom>
          <a:noFill/>
          <a:ln w="0">
            <a:noFill/>
          </a:ln>
        </p:spPr>
        <p:txBody>
          <a:bodyPr lIns="137160" tIns="137160" rIns="137160" bIns="137160" anchor="t">
            <a:no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57200" indent="-31752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914400" lvl="1" indent="-29844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371600" lvl="2" indent="-29844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828800" lvl="3" indent="-29844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286000" lvl="4" indent="-29844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743200" lvl="5" indent="-29844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200400" lvl="6" indent="-29844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een Title, Body Textur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46;p7"/>
          <p:cNvPicPr/>
          <p:nvPr/>
        </p:nvPicPr>
        <p:blipFill>
          <a:blip r:embed="rId2"/>
          <a:srcRect t="44658" b="44661"/>
          <a:stretch/>
        </p:blipFill>
        <p:spPr>
          <a:xfrm>
            <a:off x="0" y="137160"/>
            <a:ext cx="9143640" cy="548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0" name="PlaceHolder 1"/>
          <p:cNvSpPr>
            <a:spLocks noGrp="1"/>
          </p:cNvSpPr>
          <p:nvPr>
            <p:ph type="sldNum" idx="40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68400" tIns="68400" rIns="68400" bIns="6840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" sz="1400" b="0" u="none" strike="noStrike">
                <a:solidFill>
                  <a:schemeClr val="dk2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fld id="{0E6E6A6A-E499-41A6-AB0C-6E8BEF60701C}" type="slidenum">
              <a:rPr lang="en" sz="1400" b="0" u="none" strike="noStrike">
                <a:solidFill>
                  <a:schemeClr val="dk2"/>
                </a:solidFill>
                <a:effectLst/>
                <a:uFillTx/>
                <a:latin typeface="Arial"/>
                <a:ea typeface="Arial"/>
              </a:rPr>
              <a:t>‹#›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 type="title"/>
          </p:nvPr>
        </p:nvSpPr>
        <p:spPr>
          <a:xfrm>
            <a:off x="0" y="137160"/>
            <a:ext cx="8838720" cy="54828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rmAutofit/>
          </a:bodyPr>
          <a:lstStyle>
            <a:lvl1pPr indent="0" algn="l">
              <a:buNone/>
              <a:defRPr lang="en-US" sz="3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US" sz="3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162" name="PlaceHolder 3"/>
          <p:cNvSpPr>
            <a:spLocks noGrp="1"/>
          </p:cNvSpPr>
          <p:nvPr>
            <p:ph type="body"/>
          </p:nvPr>
        </p:nvSpPr>
        <p:spPr>
          <a:xfrm>
            <a:off x="311760" y="822960"/>
            <a:ext cx="8527320" cy="4205880"/>
          </a:xfrm>
          <a:prstGeom prst="rect">
            <a:avLst/>
          </a:prstGeom>
          <a:noFill/>
          <a:ln w="0">
            <a:noFill/>
          </a:ln>
        </p:spPr>
        <p:txBody>
          <a:bodyPr lIns="137160" tIns="137160" rIns="137160" bIns="137160" anchor="t">
            <a:no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57200" indent="-31752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914400" lvl="1" indent="-29844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371600" lvl="2" indent="-29844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828800" lvl="3" indent="-29844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286000" lvl="4" indent="-29844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743200" lvl="5" indent="-29844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200400" lvl="6" indent="-29844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pic>
        <p:nvPicPr>
          <p:cNvPr id="163" name="Google Shape;50;p7"/>
          <p:cNvPicPr/>
          <p:nvPr/>
        </p:nvPicPr>
        <p:blipFill>
          <a:blip r:embed="rId3"/>
          <a:stretch/>
        </p:blipFill>
        <p:spPr>
          <a:xfrm>
            <a:off x="8100000" y="47880"/>
            <a:ext cx="920880" cy="7272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Yellow Title, Body Textur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52;p8"/>
          <p:cNvPicPr/>
          <p:nvPr/>
        </p:nvPicPr>
        <p:blipFill>
          <a:blip r:embed="rId2"/>
          <a:srcRect t="44658" b="44661"/>
          <a:stretch/>
        </p:blipFill>
        <p:spPr>
          <a:xfrm>
            <a:off x="0" y="137160"/>
            <a:ext cx="9143640" cy="548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5" name="PlaceHolder 1"/>
          <p:cNvSpPr>
            <a:spLocks noGrp="1"/>
          </p:cNvSpPr>
          <p:nvPr>
            <p:ph type="sldNum" idx="41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68400" tIns="68400" rIns="68400" bIns="6840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" sz="1400" b="0" u="none" strike="noStrike">
                <a:solidFill>
                  <a:schemeClr val="dk2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fld id="{515F5C0F-372B-41AB-A569-F875B5D0713F}" type="slidenum">
              <a:rPr lang="en" sz="1400" b="0" u="none" strike="noStrike">
                <a:solidFill>
                  <a:schemeClr val="dk2"/>
                </a:solidFill>
                <a:effectLst/>
                <a:uFillTx/>
                <a:latin typeface="Arial"/>
                <a:ea typeface="Arial"/>
              </a:rPr>
              <a:t>‹#›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66" name="PlaceHolder 2"/>
          <p:cNvSpPr>
            <a:spLocks noGrp="1"/>
          </p:cNvSpPr>
          <p:nvPr>
            <p:ph type="title"/>
          </p:nvPr>
        </p:nvSpPr>
        <p:spPr>
          <a:xfrm>
            <a:off x="0" y="137160"/>
            <a:ext cx="8838720" cy="54828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rmAutofit/>
          </a:bodyPr>
          <a:lstStyle>
            <a:lvl1pPr indent="0" algn="l">
              <a:buNone/>
              <a:defRPr lang="en-US" sz="3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US" sz="3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167" name="PlaceHolder 3"/>
          <p:cNvSpPr>
            <a:spLocks noGrp="1"/>
          </p:cNvSpPr>
          <p:nvPr>
            <p:ph type="body"/>
          </p:nvPr>
        </p:nvSpPr>
        <p:spPr>
          <a:xfrm>
            <a:off x="311760" y="822960"/>
            <a:ext cx="8527320" cy="4205880"/>
          </a:xfrm>
          <a:prstGeom prst="rect">
            <a:avLst/>
          </a:prstGeom>
          <a:noFill/>
          <a:ln w="0">
            <a:noFill/>
          </a:ln>
        </p:spPr>
        <p:txBody>
          <a:bodyPr lIns="137160" tIns="137160" rIns="137160" bIns="137160" anchor="t">
            <a:no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57200" indent="-31752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914400" lvl="1" indent="-29844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371600" lvl="2" indent="-29844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828800" lvl="3" indent="-29844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286000" lvl="4" indent="-29844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743200" lvl="5" indent="-29844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200400" lvl="6" indent="-29844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pic>
        <p:nvPicPr>
          <p:cNvPr id="168" name="Google Shape;56;p8"/>
          <p:cNvPicPr/>
          <p:nvPr/>
        </p:nvPicPr>
        <p:blipFill>
          <a:blip r:embed="rId3"/>
          <a:stretch/>
        </p:blipFill>
        <p:spPr>
          <a:xfrm>
            <a:off x="8100000" y="47880"/>
            <a:ext cx="920880" cy="7272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ay Title, Body Textur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58;p9"/>
          <p:cNvPicPr/>
          <p:nvPr/>
        </p:nvPicPr>
        <p:blipFill>
          <a:blip r:embed="rId2"/>
          <a:srcRect t="44658" b="44661"/>
          <a:stretch/>
        </p:blipFill>
        <p:spPr>
          <a:xfrm>
            <a:off x="0" y="137160"/>
            <a:ext cx="9143640" cy="548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0" name="PlaceHolder 1"/>
          <p:cNvSpPr>
            <a:spLocks noGrp="1"/>
          </p:cNvSpPr>
          <p:nvPr>
            <p:ph type="sldNum" idx="42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68400" tIns="68400" rIns="68400" bIns="6840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" sz="1400" b="0" u="none" strike="noStrike">
                <a:solidFill>
                  <a:schemeClr val="dk2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fld id="{FD12D35A-20D6-4787-AE40-5FB7C477F7E0}" type="slidenum">
              <a:rPr lang="en" sz="1400" b="0" u="none" strike="noStrike">
                <a:solidFill>
                  <a:schemeClr val="dk2"/>
                </a:solidFill>
                <a:effectLst/>
                <a:uFillTx/>
                <a:latin typeface="Arial"/>
                <a:ea typeface="Arial"/>
              </a:rPr>
              <a:t>‹#›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71" name="PlaceHolder 2"/>
          <p:cNvSpPr>
            <a:spLocks noGrp="1"/>
          </p:cNvSpPr>
          <p:nvPr>
            <p:ph type="title"/>
          </p:nvPr>
        </p:nvSpPr>
        <p:spPr>
          <a:xfrm>
            <a:off x="0" y="137160"/>
            <a:ext cx="8838720" cy="54828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rmAutofit/>
          </a:bodyPr>
          <a:lstStyle>
            <a:lvl1pPr indent="0" algn="l">
              <a:buNone/>
              <a:defRPr lang="en-US" sz="3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US" sz="3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172" name="PlaceHolder 3"/>
          <p:cNvSpPr>
            <a:spLocks noGrp="1"/>
          </p:cNvSpPr>
          <p:nvPr>
            <p:ph type="body"/>
          </p:nvPr>
        </p:nvSpPr>
        <p:spPr>
          <a:xfrm>
            <a:off x="311760" y="822960"/>
            <a:ext cx="8527320" cy="4205880"/>
          </a:xfrm>
          <a:prstGeom prst="rect">
            <a:avLst/>
          </a:prstGeom>
          <a:noFill/>
          <a:ln w="0">
            <a:noFill/>
          </a:ln>
        </p:spPr>
        <p:txBody>
          <a:bodyPr lIns="137160" tIns="137160" rIns="137160" bIns="137160" anchor="t">
            <a:no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57200" indent="-31752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914400" lvl="1" indent="-29844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371600" lvl="2" indent="-29844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828800" lvl="3" indent="-29844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286000" lvl="4" indent="-29844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743200" lvl="5" indent="-29844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200400" lvl="6" indent="-29844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9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pic>
        <p:nvPicPr>
          <p:cNvPr id="173" name="Google Shape;62;p9"/>
          <p:cNvPicPr/>
          <p:nvPr/>
        </p:nvPicPr>
        <p:blipFill>
          <a:blip r:embed="rId3"/>
          <a:stretch/>
        </p:blipFill>
        <p:spPr>
          <a:xfrm>
            <a:off x="8100000" y="47880"/>
            <a:ext cx="920880" cy="7272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ue Two Column Textur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64;p10"/>
          <p:cNvPicPr/>
          <p:nvPr/>
        </p:nvPicPr>
        <p:blipFill>
          <a:blip r:embed="rId2"/>
          <a:stretch/>
        </p:blipFill>
        <p:spPr>
          <a:xfrm>
            <a:off x="4572000" y="0"/>
            <a:ext cx="4571640" cy="5142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5" name="PlaceHolder 1"/>
          <p:cNvSpPr>
            <a:spLocks noGrp="1"/>
          </p:cNvSpPr>
          <p:nvPr>
            <p:ph type="title"/>
          </p:nvPr>
        </p:nvSpPr>
        <p:spPr>
          <a:xfrm>
            <a:off x="265680" y="1233000"/>
            <a:ext cx="4044960" cy="1482120"/>
          </a:xfrm>
          <a:prstGeom prst="rect">
            <a:avLst/>
          </a:prstGeom>
          <a:noFill/>
          <a:ln w="0">
            <a:noFill/>
          </a:ln>
          <a:effectLst>
            <a:outerShdw blurRad="42840" dist="14400" dir="5400000" rotWithShape="0">
              <a:srgbClr val="000000">
                <a:alpha val="50000"/>
              </a:srgbClr>
            </a:outerShdw>
          </a:effectLst>
        </p:spPr>
        <p:txBody>
          <a:bodyPr lIns="137160" tIns="68400" rIns="137160" bIns="68400" anchor="b">
            <a:noAutofit/>
          </a:bodyPr>
          <a:lstStyle>
            <a:lvl1pPr indent="0" algn="l">
              <a:buNone/>
              <a:defRPr lang="en-US" sz="4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US" sz="4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176" name="PlaceHolder 2"/>
          <p:cNvSpPr>
            <a:spLocks noGrp="1"/>
          </p:cNvSpPr>
          <p:nvPr>
            <p:ph type="body"/>
          </p:nvPr>
        </p:nvSpPr>
        <p:spPr>
          <a:xfrm>
            <a:off x="4939560" y="723960"/>
            <a:ext cx="3836520" cy="3694680"/>
          </a:xfrm>
          <a:prstGeom prst="rect">
            <a:avLst/>
          </a:prstGeom>
          <a:noFill/>
          <a:ln w="0">
            <a:noFill/>
          </a:ln>
        </p:spPr>
        <p:txBody>
          <a:bodyPr lIns="137160" tIns="137160" rIns="137160" bIns="137160" anchor="ctr">
            <a:no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57200" indent="-33012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914400" lvl="1" indent="-31104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371600" lvl="2" indent="-31104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828800" lvl="3" indent="-31104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286000" lvl="4" indent="-31104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743200" lvl="5" indent="-31104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200400" lvl="6" indent="-31104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177" name="PlaceHolder 3"/>
          <p:cNvSpPr>
            <a:spLocks noGrp="1"/>
          </p:cNvSpPr>
          <p:nvPr>
            <p:ph type="sldNum" idx="43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68400" tIns="68400" rIns="68400" bIns="6840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" sz="1400" b="0" u="none" strike="noStrike">
                <a:solidFill>
                  <a:schemeClr val="accent5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fld id="{F61D1D7C-4C56-4263-93E8-F99E00F0FED5}" type="slidenum">
              <a:rPr lang="en" sz="1400" b="0" u="none" strike="noStrike">
                <a:solidFill>
                  <a:schemeClr val="accent5"/>
                </a:solidFill>
                <a:effectLst/>
                <a:uFillTx/>
                <a:latin typeface="Arial"/>
                <a:ea typeface="Arial"/>
              </a:rPr>
              <a:t>‹#›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178" name="Google Shape;69;p10"/>
          <p:cNvPicPr/>
          <p:nvPr/>
        </p:nvPicPr>
        <p:blipFill>
          <a:blip r:embed="rId3"/>
          <a:stretch/>
        </p:blipFill>
        <p:spPr>
          <a:xfrm>
            <a:off x="8502120" y="114120"/>
            <a:ext cx="548280" cy="4330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Yellow Two Column Textur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92;p14"/>
          <p:cNvPicPr/>
          <p:nvPr/>
        </p:nvPicPr>
        <p:blipFill>
          <a:blip r:embed="rId2"/>
          <a:stretch/>
        </p:blipFill>
        <p:spPr>
          <a:xfrm>
            <a:off x="4572000" y="0"/>
            <a:ext cx="4571640" cy="5143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265680" y="1233000"/>
            <a:ext cx="4044960" cy="1482120"/>
          </a:xfrm>
          <a:prstGeom prst="rect">
            <a:avLst/>
          </a:prstGeom>
          <a:noFill/>
          <a:ln w="0">
            <a:noFill/>
          </a:ln>
          <a:effectLst>
            <a:outerShdw blurRad="42840" dist="14400" dir="5400000" rotWithShape="0">
              <a:srgbClr val="000000">
                <a:alpha val="50000"/>
              </a:srgbClr>
            </a:outerShdw>
          </a:effectLst>
        </p:spPr>
        <p:txBody>
          <a:bodyPr lIns="137160" tIns="68400" rIns="137160" bIns="68400" anchor="b">
            <a:noAutofit/>
          </a:bodyPr>
          <a:lstStyle>
            <a:lvl1pPr indent="0" algn="l">
              <a:buNone/>
              <a:defRPr lang="en-US" sz="4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US" sz="4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939560" y="723960"/>
            <a:ext cx="3836520" cy="3694680"/>
          </a:xfrm>
          <a:prstGeom prst="rect">
            <a:avLst/>
          </a:prstGeom>
          <a:noFill/>
          <a:ln w="0">
            <a:noFill/>
          </a:ln>
        </p:spPr>
        <p:txBody>
          <a:bodyPr lIns="137160" tIns="137160" rIns="137160" bIns="137160" anchor="ctr">
            <a:no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57200" indent="-33012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914400" lvl="1" indent="-31104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371600" lvl="2" indent="-31104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828800" lvl="3" indent="-31104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286000" lvl="4" indent="-31104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743200" lvl="5" indent="-31104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200400" lvl="6" indent="-31104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25" name="PlaceHolder 3"/>
          <p:cNvSpPr>
            <a:spLocks noGrp="1"/>
          </p:cNvSpPr>
          <p:nvPr>
            <p:ph type="sldNum" idx="5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68400" tIns="68400" rIns="68400" bIns="6840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" sz="1400" b="0" u="none" strike="noStrike">
                <a:solidFill>
                  <a:schemeClr val="dk2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fld id="{53EDC655-E33D-4FE4-8B71-AEB716C3996D}" type="slidenum">
              <a:rPr lang="en" sz="1400" b="0" u="none" strike="noStrike">
                <a:solidFill>
                  <a:schemeClr val="dk2"/>
                </a:solidFill>
                <a:effectLst/>
                <a:uFillTx/>
                <a:latin typeface="Arial"/>
                <a:ea typeface="Arial"/>
              </a:rPr>
              <a:t>‹#›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26" name="Google Shape;97;p14"/>
          <p:cNvPicPr/>
          <p:nvPr/>
        </p:nvPicPr>
        <p:blipFill>
          <a:blip r:embed="rId3"/>
          <a:stretch/>
        </p:blipFill>
        <p:spPr>
          <a:xfrm>
            <a:off x="8502120" y="114120"/>
            <a:ext cx="548280" cy="4330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wo Yellow Two Column Textur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99;p15"/>
          <p:cNvPicPr/>
          <p:nvPr/>
        </p:nvPicPr>
        <p:blipFill>
          <a:blip r:embed="rId2"/>
          <a:stretch/>
        </p:blipFill>
        <p:spPr>
          <a:xfrm>
            <a:off x="4572000" y="0"/>
            <a:ext cx="4571640" cy="5143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265680" y="1233000"/>
            <a:ext cx="4044960" cy="1482120"/>
          </a:xfrm>
          <a:prstGeom prst="rect">
            <a:avLst/>
          </a:prstGeom>
          <a:noFill/>
          <a:ln w="0">
            <a:noFill/>
          </a:ln>
        </p:spPr>
        <p:txBody>
          <a:bodyPr lIns="137160" tIns="68400" rIns="137160" bIns="68400" anchor="b">
            <a:noAutofit/>
          </a:bodyPr>
          <a:lstStyle>
            <a:lvl1pPr indent="0" algn="l">
              <a:buNone/>
              <a:defRPr lang="en-US" sz="4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US" sz="4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4939560" y="723960"/>
            <a:ext cx="3836520" cy="3694680"/>
          </a:xfrm>
          <a:prstGeom prst="rect">
            <a:avLst/>
          </a:prstGeom>
          <a:noFill/>
          <a:ln w="0">
            <a:noFill/>
          </a:ln>
        </p:spPr>
        <p:txBody>
          <a:bodyPr lIns="137160" tIns="137160" rIns="137160" bIns="137160" anchor="ctr">
            <a:no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57200" indent="-33012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914400" lvl="1" indent="-31104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371600" lvl="2" indent="-31104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828800" lvl="3" indent="-31104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286000" lvl="4" indent="-31104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743200" lvl="5" indent="-31104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200400" lvl="6" indent="-31104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30" name="PlaceHolder 3"/>
          <p:cNvSpPr>
            <a:spLocks noGrp="1"/>
          </p:cNvSpPr>
          <p:nvPr>
            <p:ph type="sldNum" idx="6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68400" tIns="68400" rIns="68400" bIns="6840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" sz="1400" b="0" u="none" strike="noStrike">
                <a:solidFill>
                  <a:schemeClr val="dk2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fld id="{144D68AD-904B-4E76-A672-3C18AAF4C867}" type="slidenum">
              <a:rPr lang="en" sz="1400" b="0" u="none" strike="noStrike">
                <a:solidFill>
                  <a:schemeClr val="dk2"/>
                </a:solidFill>
                <a:effectLst/>
                <a:uFillTx/>
                <a:latin typeface="Arial"/>
                <a:ea typeface="Arial"/>
              </a:rPr>
              <a:t>‹#›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31" name="Google Shape;104;p15"/>
          <p:cNvPicPr/>
          <p:nvPr/>
        </p:nvPicPr>
        <p:blipFill>
          <a:blip r:embed="rId3"/>
          <a:stretch/>
        </p:blipFill>
        <p:spPr>
          <a:xfrm>
            <a:off x="8502120" y="114120"/>
            <a:ext cx="548280" cy="4330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ay Two Column Textur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oogle Shape;106;p16"/>
          <p:cNvPicPr/>
          <p:nvPr/>
        </p:nvPicPr>
        <p:blipFill>
          <a:blip r:embed="rId2"/>
          <a:stretch/>
        </p:blipFill>
        <p:spPr>
          <a:xfrm>
            <a:off x="4572000" y="0"/>
            <a:ext cx="4571640" cy="5143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265680" y="1233000"/>
            <a:ext cx="4044960" cy="1482120"/>
          </a:xfrm>
          <a:prstGeom prst="rect">
            <a:avLst/>
          </a:prstGeom>
          <a:noFill/>
          <a:ln w="0">
            <a:noFill/>
          </a:ln>
          <a:effectLst>
            <a:outerShdw blurRad="42840" dist="14400" dir="5400000" rotWithShape="0">
              <a:srgbClr val="000000">
                <a:alpha val="50000"/>
              </a:srgbClr>
            </a:outerShdw>
          </a:effectLst>
        </p:spPr>
        <p:txBody>
          <a:bodyPr lIns="137160" tIns="68400" rIns="137160" bIns="68400" anchor="b">
            <a:noAutofit/>
          </a:bodyPr>
          <a:lstStyle>
            <a:lvl1pPr indent="0" algn="l">
              <a:buNone/>
              <a:defRPr lang="en-US" sz="4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US" sz="4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4939560" y="723960"/>
            <a:ext cx="3836520" cy="3694680"/>
          </a:xfrm>
          <a:prstGeom prst="rect">
            <a:avLst/>
          </a:prstGeom>
          <a:noFill/>
          <a:ln w="0">
            <a:noFill/>
          </a:ln>
        </p:spPr>
        <p:txBody>
          <a:bodyPr lIns="137160" tIns="137160" rIns="137160" bIns="137160" anchor="ctr">
            <a:no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57200" indent="-33012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914400" lvl="1" indent="-31104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371600" lvl="2" indent="-31104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828800" lvl="3" indent="-31104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286000" lvl="4" indent="-31104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743200" lvl="5" indent="-31104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200400" lvl="6" indent="-31104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35" name="PlaceHolder 3"/>
          <p:cNvSpPr>
            <a:spLocks noGrp="1"/>
          </p:cNvSpPr>
          <p:nvPr>
            <p:ph type="sldNum" idx="7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68400" tIns="68400" rIns="68400" bIns="6840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" sz="1400" b="0" u="none" strike="noStrike">
                <a:solidFill>
                  <a:schemeClr val="accent5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fld id="{F794EF03-5AF3-4FDF-B1A9-CB982A041603}" type="slidenum">
              <a:rPr lang="en" sz="1400" b="0" u="none" strike="noStrike">
                <a:solidFill>
                  <a:schemeClr val="accent5"/>
                </a:solidFill>
                <a:effectLst/>
                <a:uFillTx/>
                <a:latin typeface="Arial"/>
                <a:ea typeface="Arial"/>
              </a:rPr>
              <a:t>‹#›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36" name="Google Shape;111;p16"/>
          <p:cNvPicPr/>
          <p:nvPr/>
        </p:nvPicPr>
        <p:blipFill>
          <a:blip r:embed="rId3"/>
          <a:stretch/>
        </p:blipFill>
        <p:spPr>
          <a:xfrm>
            <a:off x="8502120" y="114120"/>
            <a:ext cx="548280" cy="4330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wo Gray Two Column Textur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113;p17"/>
          <p:cNvPicPr/>
          <p:nvPr/>
        </p:nvPicPr>
        <p:blipFill>
          <a:blip r:embed="rId2"/>
          <a:stretch/>
        </p:blipFill>
        <p:spPr>
          <a:xfrm>
            <a:off x="4572000" y="0"/>
            <a:ext cx="4571640" cy="5143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265680" y="1233000"/>
            <a:ext cx="4044960" cy="1482120"/>
          </a:xfrm>
          <a:prstGeom prst="rect">
            <a:avLst/>
          </a:prstGeom>
          <a:noFill/>
          <a:ln w="0">
            <a:noFill/>
          </a:ln>
        </p:spPr>
        <p:txBody>
          <a:bodyPr lIns="137160" tIns="68400" rIns="137160" bIns="68400" anchor="b">
            <a:noAutofit/>
          </a:bodyPr>
          <a:lstStyle>
            <a:lvl1pPr indent="0" algn="l">
              <a:buNone/>
              <a:defRPr lang="en-US" sz="4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US" sz="4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4939560" y="723960"/>
            <a:ext cx="3836520" cy="3694680"/>
          </a:xfrm>
          <a:prstGeom prst="rect">
            <a:avLst/>
          </a:prstGeom>
          <a:noFill/>
          <a:ln w="0">
            <a:noFill/>
          </a:ln>
        </p:spPr>
        <p:txBody>
          <a:bodyPr lIns="137160" tIns="137160" rIns="137160" bIns="137160" anchor="ctr">
            <a:no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57200" indent="-33012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914400" lvl="1" indent="-31104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371600" lvl="2" indent="-31104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828800" lvl="3" indent="-31104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286000" lvl="4" indent="-31104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743200" lvl="5" indent="-31104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200400" lvl="6" indent="-31104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40" name="PlaceHolder 3"/>
          <p:cNvSpPr>
            <a:spLocks noGrp="1"/>
          </p:cNvSpPr>
          <p:nvPr>
            <p:ph type="sldNum" idx="8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68400" tIns="68400" rIns="68400" bIns="6840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" sz="1400" b="0" u="none" strike="noStrike">
                <a:solidFill>
                  <a:schemeClr val="accent5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fld id="{E616ED69-9AB9-469E-BAB4-0DB4CD9BAE5B}" type="slidenum">
              <a:rPr lang="en" sz="1400" b="0" u="none" strike="noStrike">
                <a:solidFill>
                  <a:schemeClr val="accent5"/>
                </a:solidFill>
                <a:effectLst/>
                <a:uFillTx/>
                <a:latin typeface="Arial"/>
                <a:ea typeface="Arial"/>
              </a:rPr>
              <a:t>‹#›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41" name="Google Shape;118;p17"/>
          <p:cNvPicPr/>
          <p:nvPr/>
        </p:nvPicPr>
        <p:blipFill>
          <a:blip r:embed="rId3"/>
          <a:stretch/>
        </p:blipFill>
        <p:spPr>
          <a:xfrm>
            <a:off x="8502120" y="114120"/>
            <a:ext cx="548280" cy="4330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Subtitle, Pencils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120;p18"/>
          <p:cNvSpPr/>
          <p:nvPr/>
        </p:nvSpPr>
        <p:spPr>
          <a:xfrm>
            <a:off x="4572000" y="0"/>
            <a:ext cx="4571640" cy="514332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265680" y="1233000"/>
            <a:ext cx="4044960" cy="1482120"/>
          </a:xfrm>
          <a:prstGeom prst="rect">
            <a:avLst/>
          </a:prstGeom>
          <a:noFill/>
          <a:ln w="0">
            <a:noFill/>
          </a:ln>
          <a:effectLst>
            <a:outerShdw blurRad="42840" dist="14400" dir="5400000" rotWithShape="0">
              <a:srgbClr val="000000">
                <a:alpha val="50000"/>
              </a:srgbClr>
            </a:outerShdw>
          </a:effectLst>
        </p:spPr>
        <p:txBody>
          <a:bodyPr lIns="137160" tIns="68400" rIns="137160" bIns="68400" anchor="b">
            <a:noAutofit/>
          </a:bodyPr>
          <a:lstStyle>
            <a:lvl1pPr indent="0" algn="l">
              <a:buNone/>
              <a:defRPr lang="en-US" sz="4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US" sz="4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pic>
        <p:nvPicPr>
          <p:cNvPr id="44" name="Google Shape;123;p18"/>
          <p:cNvPicPr/>
          <p:nvPr/>
        </p:nvPicPr>
        <p:blipFill>
          <a:blip r:embed="rId2"/>
          <a:stretch/>
        </p:blipFill>
        <p:spPr>
          <a:xfrm>
            <a:off x="4572000" y="285840"/>
            <a:ext cx="4571640" cy="4571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5" name="PlaceHolder 2"/>
          <p:cNvSpPr>
            <a:spLocks noGrp="1"/>
          </p:cNvSpPr>
          <p:nvPr>
            <p:ph type="sldNum" idx="9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68400" tIns="68400" rIns="68400" bIns="6840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" sz="1400" b="0" u="none" strike="noStrike">
                <a:solidFill>
                  <a:schemeClr val="accent6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fld id="{AE43EF3E-7726-43F5-803B-AD646E512D4E}" type="slidenum">
              <a:rPr lang="en" sz="1400" b="0" u="none" strike="noStrike">
                <a:solidFill>
                  <a:schemeClr val="accent6"/>
                </a:solidFill>
                <a:effectLst/>
                <a:uFillTx/>
                <a:latin typeface="Arial"/>
                <a:ea typeface="Arial"/>
              </a:rPr>
              <a:t>‹#›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46" name="Google Shape;125;p18"/>
          <p:cNvPicPr/>
          <p:nvPr/>
        </p:nvPicPr>
        <p:blipFill>
          <a:blip r:embed="rId3"/>
          <a:stretch/>
        </p:blipFill>
        <p:spPr>
          <a:xfrm>
            <a:off x="8502120" y="114120"/>
            <a:ext cx="548280" cy="4330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PlaceHolder 1"/>
          <p:cNvSpPr>
            <a:spLocks noGrp="1"/>
          </p:cNvSpPr>
          <p:nvPr>
            <p:ph type="subTitle"/>
          </p:nvPr>
        </p:nvSpPr>
        <p:spPr>
          <a:xfrm>
            <a:off x="0" y="3017520"/>
            <a:ext cx="9143640" cy="914040"/>
          </a:xfrm>
          <a:prstGeom prst="rect">
            <a:avLst/>
          </a:prstGeom>
          <a:noFill/>
          <a:ln w="0">
            <a:noFill/>
          </a:ln>
        </p:spPr>
        <p:txBody>
          <a:bodyPr lIns="137160" tIns="137160" rIns="137160" bIns="137160" anchor="ctr">
            <a:noAutofit/>
          </a:bodyPr>
          <a:lstStyle/>
          <a:p>
            <a:pPr marL="457200" indent="-22860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1" u="none" strike="noStrike" dirty="0">
                <a:solidFill>
                  <a:srgbClr val="2E3A76"/>
                </a:solidFill>
                <a:effectLst/>
                <a:uFillTx/>
                <a:latin typeface="Arial"/>
                <a:ea typeface="Calibri"/>
              </a:rPr>
              <a:t>Adam Musto</a:t>
            </a:r>
            <a:endParaRPr lang="en-US" sz="20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457200" indent="-22860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500" b="0" u="none" strike="noStrike" dirty="0">
                <a:solidFill>
                  <a:srgbClr val="595959"/>
                </a:solidFill>
                <a:effectLst/>
                <a:uFillTx/>
                <a:latin typeface="Arial"/>
                <a:ea typeface="Calibri"/>
              </a:rPr>
              <a:t>Assistant Director of Pathways</a:t>
            </a:r>
            <a:endParaRPr lang="en-US" sz="15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457200" indent="-22860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200" b="0" u="none" strike="noStrike" dirty="0">
                <a:solidFill>
                  <a:srgbClr val="058DC7"/>
                </a:solidFill>
                <a:effectLst/>
                <a:uFillTx/>
                <a:latin typeface="Arial"/>
                <a:ea typeface="Calibri"/>
              </a:rPr>
              <a:t>Arkansas Department of Education  •  Division of Career &amp; Technical Education</a:t>
            </a:r>
            <a:endParaRPr lang="en-US" sz="12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86" name="PlaceHolder 2"/>
          <p:cNvSpPr>
            <a:spLocks noGrp="1"/>
          </p:cNvSpPr>
          <p:nvPr>
            <p:ph type="title"/>
          </p:nvPr>
        </p:nvSpPr>
        <p:spPr>
          <a:xfrm>
            <a:off x="0" y="731520"/>
            <a:ext cx="9143640" cy="2285640"/>
          </a:xfrm>
          <a:prstGeom prst="rect">
            <a:avLst/>
          </a:prstGeom>
          <a:noFill/>
          <a:ln w="0">
            <a:noFill/>
          </a:ln>
        </p:spPr>
        <p:txBody>
          <a:bodyPr lIns="137160" tIns="68400" rIns="137160" bIns="68400" anchor="b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en-US" sz="4000" b="1" u="none" strike="noStrike">
                <a:solidFill>
                  <a:srgbClr val="FFFFFF"/>
                </a:solidFill>
                <a:effectLst/>
                <a:uFillTx/>
                <a:latin typeface="Arial"/>
                <a:ea typeface="Calibri"/>
              </a:rPr>
              <a:t>AI to Support Student Learning</a:t>
            </a:r>
            <a:endParaRPr lang="en-US" sz="4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PlaceHolder 1"/>
          <p:cNvSpPr>
            <a:spLocks noGrp="1"/>
          </p:cNvSpPr>
          <p:nvPr>
            <p:ph type="title"/>
          </p:nvPr>
        </p:nvSpPr>
        <p:spPr>
          <a:xfrm>
            <a:off x="0" y="137160"/>
            <a:ext cx="8838720" cy="54828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r>
              <a:rPr lang="en-US" sz="2600" b="1" u="none" strike="noStrike">
                <a:solidFill>
                  <a:srgbClr val="FFFFFF"/>
                </a:solidFill>
                <a:effectLst/>
                <a:uFillTx/>
                <a:latin typeface="Arial"/>
                <a:ea typeface="Calibri"/>
              </a:rPr>
              <a:t>S = Substitution</a:t>
            </a:r>
            <a:endParaRPr lang="en-US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3" name="Rounded Rectangle 2"/>
          <p:cNvSpPr/>
          <p:nvPr/>
        </p:nvSpPr>
        <p:spPr>
          <a:xfrm>
            <a:off x="311040" y="1143000"/>
            <a:ext cx="4068720" cy="2514240"/>
          </a:xfrm>
          <a:prstGeom prst="roundRect">
            <a:avLst>
              <a:gd name="adj" fmla="val 5000"/>
            </a:avLst>
          </a:prstGeom>
          <a:solidFill>
            <a:srgbClr val="2E3A76"/>
          </a:solidFill>
          <a:ln>
            <a:noFill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400" b="0" u="none" strike="noStrike">
              <a:solidFill>
                <a:schemeClr val="lt1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234" name="TextBox 3"/>
          <p:cNvSpPr/>
          <p:nvPr/>
        </p:nvSpPr>
        <p:spPr>
          <a:xfrm>
            <a:off x="493920" y="1307520"/>
            <a:ext cx="3702960" cy="2185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1199"/>
              </a:spcAft>
            </a:pPr>
            <a:r>
              <a:rPr lang="en-US" sz="190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"Old" Way (Analog)</a:t>
            </a:r>
            <a:endParaRPr lang="en-US" sz="19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>
              <a:lnSpc>
                <a:spcPct val="100000"/>
              </a:lnSpc>
            </a:pPr>
            <a:r>
              <a:rPr lang="en-US" sz="15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A teacher spends </a:t>
            </a:r>
            <a:r>
              <a:rPr lang="en-US" sz="150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20 minutes</a:t>
            </a:r>
            <a:r>
              <a:rPr lang="en-US" sz="15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 searching Google to create a 10-question worksheet for standard 6.NS.A.1.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35" name="Rounded Rectangle 4"/>
          <p:cNvSpPr/>
          <p:nvPr/>
        </p:nvSpPr>
        <p:spPr>
          <a:xfrm>
            <a:off x="4763880" y="1143000"/>
            <a:ext cx="4068720" cy="2514240"/>
          </a:xfrm>
          <a:prstGeom prst="roundRect">
            <a:avLst>
              <a:gd name="adj" fmla="val 5000"/>
            </a:avLst>
          </a:prstGeom>
          <a:solidFill>
            <a:srgbClr val="2E3A76"/>
          </a:solidFill>
          <a:ln>
            <a:noFill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400" b="0" u="none" strike="noStrike">
              <a:solidFill>
                <a:schemeClr val="lt1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236" name="TextBox 5"/>
          <p:cNvSpPr/>
          <p:nvPr/>
        </p:nvSpPr>
        <p:spPr>
          <a:xfrm>
            <a:off x="4946760" y="1307520"/>
            <a:ext cx="3702960" cy="2185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1199"/>
              </a:spcAft>
            </a:pPr>
            <a:r>
              <a:rPr lang="en-US" sz="190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"New" Way (AI)</a:t>
            </a:r>
            <a:endParaRPr lang="en-US" sz="19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>
              <a:lnSpc>
                <a:spcPct val="100000"/>
              </a:lnSpc>
            </a:pPr>
            <a:r>
              <a:rPr lang="en-US" sz="15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A teacher asks an AI: "Create a 10-question worksheet." It's done in </a:t>
            </a:r>
            <a:r>
              <a:rPr lang="en-US" sz="150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30 seconds</a:t>
            </a:r>
            <a:r>
              <a:rPr lang="en-US" sz="15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.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37" name="Rectangle 6"/>
          <p:cNvSpPr/>
          <p:nvPr/>
        </p:nvSpPr>
        <p:spPr>
          <a:xfrm>
            <a:off x="311040" y="3886200"/>
            <a:ext cx="8521920" cy="31320"/>
          </a:xfrm>
          <a:prstGeom prst="rect">
            <a:avLst/>
          </a:prstGeom>
          <a:solidFill>
            <a:srgbClr val="2E3A76"/>
          </a:solidFill>
          <a:ln>
            <a:noFill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13320" rIns="90000" bIns="-1332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400" b="0" u="none" strike="noStrike">
              <a:solidFill>
                <a:schemeClr val="lt1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238" name="TextBox 7"/>
          <p:cNvSpPr/>
          <p:nvPr/>
        </p:nvSpPr>
        <p:spPr>
          <a:xfrm>
            <a:off x="311040" y="4005000"/>
            <a:ext cx="8521920" cy="639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700" b="1" u="none" strike="noStrike">
                <a:solidFill>
                  <a:srgbClr val="2E3A76"/>
                </a:solidFill>
                <a:effectLst/>
                <a:uFillTx/>
                <a:latin typeface="Arial"/>
                <a:ea typeface="Arial"/>
              </a:rPr>
              <a:t>The task is identical. It's just a faster copy machine.</a:t>
            </a:r>
            <a:endParaRPr lang="en-US" sz="17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PlaceHolder 1"/>
          <p:cNvSpPr>
            <a:spLocks noGrp="1"/>
          </p:cNvSpPr>
          <p:nvPr>
            <p:ph type="title"/>
          </p:nvPr>
        </p:nvSpPr>
        <p:spPr>
          <a:xfrm>
            <a:off x="0" y="137160"/>
            <a:ext cx="8838720" cy="54828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r>
              <a:rPr lang="en-US" sz="2600" b="1" u="none" strike="noStrike">
                <a:solidFill>
                  <a:srgbClr val="FFFFFF"/>
                </a:solidFill>
                <a:effectLst/>
                <a:uFillTx/>
                <a:latin typeface="Arial"/>
                <a:ea typeface="Calibri"/>
              </a:rPr>
              <a:t>A = Augmentation</a:t>
            </a:r>
            <a:endParaRPr lang="en-US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0" name="Rounded Rectangle 2"/>
          <p:cNvSpPr/>
          <p:nvPr/>
        </p:nvSpPr>
        <p:spPr>
          <a:xfrm>
            <a:off x="311040" y="1143000"/>
            <a:ext cx="4068720" cy="2514240"/>
          </a:xfrm>
          <a:prstGeom prst="roundRect">
            <a:avLst>
              <a:gd name="adj" fmla="val 5000"/>
            </a:avLst>
          </a:prstGeom>
          <a:solidFill>
            <a:srgbClr val="2E3A76"/>
          </a:solidFill>
          <a:ln>
            <a:noFill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400" b="0" u="none" strike="noStrike">
              <a:solidFill>
                <a:schemeClr val="lt1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241" name="TextBox 3"/>
          <p:cNvSpPr/>
          <p:nvPr/>
        </p:nvSpPr>
        <p:spPr>
          <a:xfrm>
            <a:off x="493920" y="1307520"/>
            <a:ext cx="3702960" cy="2185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1199"/>
              </a:spcAft>
            </a:pPr>
            <a:r>
              <a:rPr lang="en-US" sz="190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"Old" Way (Analog)</a:t>
            </a:r>
            <a:endParaRPr lang="en-US" sz="19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>
              <a:lnSpc>
                <a:spcPct val="100000"/>
              </a:lnSpc>
            </a:pPr>
            <a:r>
              <a:rPr lang="en-US" sz="15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Students get graded work back </a:t>
            </a:r>
            <a:r>
              <a:rPr lang="en-US" sz="150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24 hours later</a:t>
            </a:r>
            <a:r>
              <a:rPr lang="en-US" sz="15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. The feedback loop is slow, and the learning moment is lost.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42" name="Rounded Rectangle 4"/>
          <p:cNvSpPr/>
          <p:nvPr/>
        </p:nvSpPr>
        <p:spPr>
          <a:xfrm>
            <a:off x="4763880" y="1143000"/>
            <a:ext cx="4068720" cy="2514240"/>
          </a:xfrm>
          <a:prstGeom prst="roundRect">
            <a:avLst>
              <a:gd name="adj" fmla="val 5000"/>
            </a:avLst>
          </a:prstGeom>
          <a:solidFill>
            <a:srgbClr val="2E3A76"/>
          </a:solidFill>
          <a:ln>
            <a:noFill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400" b="0" u="none" strike="noStrike">
              <a:solidFill>
                <a:schemeClr val="lt1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243" name="TextBox 5"/>
          <p:cNvSpPr/>
          <p:nvPr/>
        </p:nvSpPr>
        <p:spPr>
          <a:xfrm>
            <a:off x="4946760" y="1307520"/>
            <a:ext cx="3702960" cy="2185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1199"/>
              </a:spcAft>
            </a:pPr>
            <a:r>
              <a:rPr lang="en-US" sz="190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"New" Way (AI)</a:t>
            </a:r>
            <a:endParaRPr lang="en-US" sz="19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>
              <a:lnSpc>
                <a:spcPct val="100000"/>
              </a:lnSpc>
            </a:pPr>
            <a:r>
              <a:rPr lang="en-US" sz="15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A digital tool immediately grades the work (e.g., "6/10 correct"). The feedback loop is </a:t>
            </a:r>
            <a:r>
              <a:rPr lang="en-US" sz="150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2.4 seconds</a:t>
            </a:r>
            <a:r>
              <a:rPr lang="en-US" sz="15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.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44" name="Rectangle 6"/>
          <p:cNvSpPr/>
          <p:nvPr/>
        </p:nvSpPr>
        <p:spPr>
          <a:xfrm>
            <a:off x="311040" y="3886200"/>
            <a:ext cx="8521920" cy="31320"/>
          </a:xfrm>
          <a:prstGeom prst="rect">
            <a:avLst/>
          </a:prstGeom>
          <a:solidFill>
            <a:srgbClr val="2E3A76"/>
          </a:solidFill>
          <a:ln>
            <a:noFill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13320" rIns="90000" bIns="-1332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400" b="0" u="none" strike="noStrike">
              <a:solidFill>
                <a:schemeClr val="lt1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245" name="TextBox 7"/>
          <p:cNvSpPr/>
          <p:nvPr/>
        </p:nvSpPr>
        <p:spPr>
          <a:xfrm>
            <a:off x="311040" y="4005000"/>
            <a:ext cx="8521920" cy="639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700" b="1" u="none" strike="noStrike">
                <a:solidFill>
                  <a:srgbClr val="2E3A76"/>
                </a:solidFill>
                <a:effectLst/>
                <a:uFillTx/>
                <a:latin typeface="Arial"/>
                <a:ea typeface="Arial"/>
              </a:rPr>
              <a:t>The student knows WHAT they got wrong, but not WHY.</a:t>
            </a:r>
            <a:endParaRPr lang="en-US" sz="17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PlaceHolder 1"/>
          <p:cNvSpPr>
            <a:spLocks noGrp="1"/>
          </p:cNvSpPr>
          <p:nvPr>
            <p:ph type="title"/>
          </p:nvPr>
        </p:nvSpPr>
        <p:spPr>
          <a:xfrm>
            <a:off x="0" y="137160"/>
            <a:ext cx="8838720" cy="54828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r>
              <a:rPr lang="en-US" sz="2600" b="1" u="none" strike="noStrike">
                <a:solidFill>
                  <a:srgbClr val="FFFFFF"/>
                </a:solidFill>
                <a:effectLst/>
                <a:uFillTx/>
                <a:latin typeface="Arial"/>
                <a:ea typeface="Calibri"/>
              </a:rPr>
              <a:t>M = Modification</a:t>
            </a:r>
            <a:endParaRPr lang="en-US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7" name="Rounded Rectangle 2"/>
          <p:cNvSpPr/>
          <p:nvPr/>
        </p:nvSpPr>
        <p:spPr>
          <a:xfrm>
            <a:off x="311040" y="1143000"/>
            <a:ext cx="4068720" cy="2514240"/>
          </a:xfrm>
          <a:prstGeom prst="roundRect">
            <a:avLst>
              <a:gd name="adj" fmla="val 5000"/>
            </a:avLst>
          </a:prstGeom>
          <a:solidFill>
            <a:srgbClr val="2E3A76"/>
          </a:solidFill>
          <a:ln>
            <a:noFill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400" b="0" u="none" strike="noStrike">
              <a:solidFill>
                <a:schemeClr val="lt1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248" name="TextBox 3"/>
          <p:cNvSpPr/>
          <p:nvPr/>
        </p:nvSpPr>
        <p:spPr>
          <a:xfrm>
            <a:off x="493920" y="1307520"/>
            <a:ext cx="3702960" cy="2185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1199"/>
              </a:spcAft>
            </a:pPr>
            <a:r>
              <a:rPr lang="en-US" sz="190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"Old" Way (Analog)</a:t>
            </a:r>
            <a:endParaRPr lang="en-US" sz="19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>
              <a:lnSpc>
                <a:spcPct val="100000"/>
              </a:lnSpc>
            </a:pPr>
            <a:r>
              <a:rPr lang="en-US" sz="15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A student is stuck. They raise their hand and wait </a:t>
            </a:r>
            <a:r>
              <a:rPr lang="en-US" sz="150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10 minutes</a:t>
            </a:r>
            <a:r>
              <a:rPr lang="en-US" sz="15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 for 1-on-1 help. This is a classic RTI/MTSS bottleneck.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49" name="Rounded Rectangle 4"/>
          <p:cNvSpPr/>
          <p:nvPr/>
        </p:nvSpPr>
        <p:spPr>
          <a:xfrm>
            <a:off x="4763880" y="1143000"/>
            <a:ext cx="4068720" cy="2514240"/>
          </a:xfrm>
          <a:prstGeom prst="roundRect">
            <a:avLst>
              <a:gd name="adj" fmla="val 5000"/>
            </a:avLst>
          </a:prstGeom>
          <a:solidFill>
            <a:srgbClr val="2E3A76"/>
          </a:solidFill>
          <a:ln>
            <a:noFill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400" b="0" u="none" strike="noStrike">
              <a:solidFill>
                <a:schemeClr val="lt1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250" name="TextBox 5"/>
          <p:cNvSpPr/>
          <p:nvPr/>
        </p:nvSpPr>
        <p:spPr>
          <a:xfrm>
            <a:off x="4946760" y="1307520"/>
            <a:ext cx="3702960" cy="2185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1199"/>
              </a:spcAft>
            </a:pPr>
            <a:r>
              <a:rPr lang="en-US" sz="190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"New" Way (AI)</a:t>
            </a:r>
            <a:endParaRPr lang="en-US" sz="19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>
              <a:lnSpc>
                <a:spcPct val="100000"/>
              </a:lnSpc>
            </a:pPr>
            <a:r>
              <a:rPr lang="en-US" sz="15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AI provides </a:t>
            </a:r>
            <a:r>
              <a:rPr lang="en-US" sz="150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specific, targeted feedback</a:t>
            </a:r>
            <a:r>
              <a:rPr lang="en-US" sz="15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 on the student's work (e.g., "I see you multiplied straight across — what do we do with the second fraction when dividing?").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51" name="Rectangle 6"/>
          <p:cNvSpPr/>
          <p:nvPr/>
        </p:nvSpPr>
        <p:spPr>
          <a:xfrm>
            <a:off x="311040" y="3886200"/>
            <a:ext cx="8521920" cy="31320"/>
          </a:xfrm>
          <a:prstGeom prst="rect">
            <a:avLst/>
          </a:prstGeom>
          <a:solidFill>
            <a:srgbClr val="2E3A76"/>
          </a:solidFill>
          <a:ln>
            <a:noFill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13320" rIns="90000" bIns="-1332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400" b="0" u="none" strike="noStrike">
              <a:solidFill>
                <a:schemeClr val="lt1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252" name="TextBox 7"/>
          <p:cNvSpPr/>
          <p:nvPr/>
        </p:nvSpPr>
        <p:spPr>
          <a:xfrm>
            <a:off x="311040" y="4005000"/>
            <a:ext cx="8521920" cy="639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700" b="1" u="none" strike="noStrike">
                <a:solidFill>
                  <a:srgbClr val="2E3A76"/>
                </a:solidFill>
                <a:effectLst/>
                <a:uFillTx/>
                <a:latin typeface="Arial"/>
                <a:ea typeface="Arial"/>
              </a:rPr>
              <a:t>This is automated, scalable differentiation. We are finally fixing the "WHY."</a:t>
            </a:r>
            <a:endParaRPr lang="en-US" sz="17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PlaceHolder 1"/>
          <p:cNvSpPr>
            <a:spLocks noGrp="1"/>
          </p:cNvSpPr>
          <p:nvPr>
            <p:ph type="title"/>
          </p:nvPr>
        </p:nvSpPr>
        <p:spPr>
          <a:xfrm>
            <a:off x="0" y="137160"/>
            <a:ext cx="8838720" cy="54828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r>
              <a:rPr lang="en-US" sz="2400" b="1" u="none" strike="noStrike">
                <a:solidFill>
                  <a:srgbClr val="FFFFFF"/>
                </a:solidFill>
                <a:effectLst/>
                <a:uFillTx/>
                <a:latin typeface="Arial"/>
                <a:ea typeface="Calibri"/>
              </a:rPr>
              <a:t>R = Redefinition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54" name="Picture 2" descr="image19.png"/>
          <p:cNvPicPr/>
          <p:nvPr/>
        </p:nvPicPr>
        <p:blipFill>
          <a:blip r:embed="rId3"/>
          <a:stretch/>
        </p:blipFill>
        <p:spPr>
          <a:xfrm>
            <a:off x="6263640" y="1312920"/>
            <a:ext cx="2559960" cy="2997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5" name="TextBox 3"/>
          <p:cNvSpPr/>
          <p:nvPr/>
        </p:nvSpPr>
        <p:spPr>
          <a:xfrm>
            <a:off x="411480" y="1051560"/>
            <a:ext cx="5668920" cy="638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Aft>
                <a:spcPts val="601"/>
              </a:spcAft>
            </a:pPr>
            <a:r>
              <a:rPr lang="en-US" sz="1800" b="1" u="none" strike="noStrike">
                <a:solidFill>
                  <a:srgbClr val="2E3A76"/>
                </a:solidFill>
                <a:effectLst/>
                <a:uFillTx/>
                <a:latin typeface="Arial"/>
                <a:ea typeface="Arial"/>
              </a:rPr>
              <a:t>AI allows for tasks that were previously inconceivable.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56" name="TextBox 4"/>
          <p:cNvSpPr/>
          <p:nvPr/>
        </p:nvSpPr>
        <p:spPr>
          <a:xfrm>
            <a:off x="411480" y="1600200"/>
            <a:ext cx="5668920" cy="3108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28600" indent="-228600">
              <a:lnSpc>
                <a:spcPct val="100000"/>
              </a:lnSpc>
              <a:spcAft>
                <a:spcPts val="1199"/>
              </a:spcAft>
              <a:buClr>
                <a:srgbClr val="000000"/>
              </a:buClr>
              <a:buFont typeface="Arial"/>
              <a:buChar char="•"/>
            </a:pPr>
            <a:r>
              <a:rPr lang="en-US" sz="1500" b="1" u="none" strike="noStrike">
                <a:solidFill>
                  <a:srgbClr val="2E3A76"/>
                </a:solidFill>
                <a:effectLst/>
                <a:uFillTx/>
                <a:latin typeface="Arial"/>
                <a:ea typeface="Arial"/>
              </a:rPr>
              <a:t>The "Old" Bottleneck: </a:t>
            </a:r>
            <a:r>
              <a:rPr lang="en-US" sz="1500" b="0" u="none" strike="noStrike">
                <a:solidFill>
                  <a:srgbClr val="222222"/>
                </a:solidFill>
                <a:effectLst/>
                <a:uFillTx/>
                <a:latin typeface="Arial"/>
                <a:ea typeface="Arial"/>
              </a:rPr>
              <a:t>One teacher, one RTI/MTSS block, 6 students with 6 different needs. An impossible task.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28600" indent="-228600">
              <a:lnSpc>
                <a:spcPct val="100000"/>
              </a:lnSpc>
              <a:spcAft>
                <a:spcPts val="1199"/>
              </a:spcAft>
              <a:buClr>
                <a:srgbClr val="000000"/>
              </a:buClr>
              <a:buFont typeface="Arial"/>
              <a:buChar char="•"/>
            </a:pPr>
            <a:r>
              <a:rPr lang="en-US" sz="1500" b="1" u="none" strike="noStrike">
                <a:solidFill>
                  <a:srgbClr val="2E3A76"/>
                </a:solidFill>
                <a:effectLst/>
                <a:uFillTx/>
                <a:latin typeface="Arial"/>
                <a:ea typeface="Arial"/>
              </a:rPr>
              <a:t>The "New" Model: </a:t>
            </a:r>
            <a:r>
              <a:rPr lang="en-US" sz="1500" b="0" u="none" strike="noStrike">
                <a:solidFill>
                  <a:srgbClr val="222222"/>
                </a:solidFill>
                <a:effectLst/>
                <a:uFillTx/>
                <a:latin typeface="Arial"/>
                <a:ea typeface="Arial"/>
              </a:rPr>
              <a:t>The teacher becomes a "Learning Architect," training custom AI tutors.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28600" indent="-228600">
              <a:lnSpc>
                <a:spcPct val="100000"/>
              </a:lnSpc>
              <a:spcAft>
                <a:spcPts val="1199"/>
              </a:spcAft>
              <a:buClr>
                <a:srgbClr val="000000"/>
              </a:buClr>
              <a:buFont typeface="Arial"/>
              <a:buChar char="•"/>
            </a:pPr>
            <a:r>
              <a:rPr lang="en-US" sz="1500" b="1" u="none" strike="noStrike">
                <a:solidFill>
                  <a:srgbClr val="2E3A76"/>
                </a:solidFill>
                <a:effectLst/>
                <a:uFillTx/>
                <a:latin typeface="Arial"/>
                <a:ea typeface="Arial"/>
              </a:rPr>
              <a:t>The "New" Task: </a:t>
            </a:r>
            <a:r>
              <a:rPr lang="en-US" sz="1500" b="0" u="none" strike="noStrike">
                <a:solidFill>
                  <a:srgbClr val="222222"/>
                </a:solidFill>
                <a:effectLst/>
                <a:uFillTx/>
                <a:latin typeface="Arial"/>
                <a:ea typeface="Arial"/>
              </a:rPr>
              <a:t>The student's task is no longer a worksheet — it's a 1-on-1 Socratic dialogue with a personal tutor.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PlaceHolder 1"/>
          <p:cNvSpPr>
            <a:spLocks noGrp="1"/>
          </p:cNvSpPr>
          <p:nvPr>
            <p:ph type="title"/>
          </p:nvPr>
        </p:nvSpPr>
        <p:spPr>
          <a:xfrm>
            <a:off x="0" y="137160"/>
            <a:ext cx="8838720" cy="54828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r>
              <a:rPr lang="en-US" sz="2400" b="1" u="none" strike="noStrike">
                <a:solidFill>
                  <a:srgbClr val="FFFFFF"/>
                </a:solidFill>
                <a:effectLst/>
                <a:uFillTx/>
                <a:latin typeface="Arial"/>
                <a:ea typeface="Calibri"/>
              </a:rPr>
              <a:t>What a Socratic AI Tutor Looks Like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8" name="Rounded Rectangle 2"/>
          <p:cNvSpPr/>
          <p:nvPr/>
        </p:nvSpPr>
        <p:spPr>
          <a:xfrm>
            <a:off x="311040" y="1005840"/>
            <a:ext cx="3245760" cy="3794400"/>
          </a:xfrm>
          <a:prstGeom prst="roundRect">
            <a:avLst>
              <a:gd name="adj" fmla="val 5000"/>
            </a:avLst>
          </a:prstGeom>
          <a:solidFill>
            <a:srgbClr val="2E3A76"/>
          </a:solidFill>
          <a:ln>
            <a:noFill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400" b="0" u="none" strike="noStrike">
              <a:solidFill>
                <a:schemeClr val="lt1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259" name="TextBox 3"/>
          <p:cNvSpPr/>
          <p:nvPr/>
        </p:nvSpPr>
        <p:spPr>
          <a:xfrm>
            <a:off x="475560" y="1170360"/>
            <a:ext cx="2925720" cy="2331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Aft>
                <a:spcPts val="1001"/>
              </a:spcAft>
            </a:pPr>
            <a:r>
              <a:rPr lang="en-US" sz="180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The One Rule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>
              <a:lnSpc>
                <a:spcPct val="100000"/>
              </a:lnSpc>
              <a:spcAft>
                <a:spcPts val="799"/>
              </a:spcAft>
            </a:pPr>
            <a:r>
              <a:rPr lang="en-US" sz="13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The tutor is programmed to ask, never to answer: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>
              <a:lnSpc>
                <a:spcPct val="100000"/>
              </a:lnSpc>
              <a:spcAft>
                <a:spcPts val="1001"/>
              </a:spcAft>
            </a:pPr>
            <a:r>
              <a:rPr lang="en-US" sz="1250" b="0" i="1" u="none" strike="noStrike">
                <a:solidFill>
                  <a:srgbClr val="DDE6F5"/>
                </a:solidFill>
                <a:effectLst/>
                <a:uFillTx/>
                <a:latin typeface="Arial"/>
                <a:ea typeface="Arial"/>
              </a:rPr>
              <a:t>"You are a Socratic tutor. You are </a:t>
            </a:r>
            <a:r>
              <a:rPr lang="en-US" sz="1250" b="1" i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not allowed to give the answer.</a:t>
            </a:r>
            <a:r>
              <a:rPr lang="en-US" sz="1250" b="0" i="1" u="none" strike="noStrike">
                <a:solidFill>
                  <a:srgbClr val="DDE6F5"/>
                </a:solidFill>
                <a:effectLst/>
                <a:uFillTx/>
                <a:latin typeface="Arial"/>
                <a:ea typeface="Arial"/>
              </a:rPr>
              <a:t> Your only job is to ask guiding questions that scaffold the student to the next step."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>
              <a:lnSpc>
                <a:spcPct val="100000"/>
              </a:lnSpc>
            </a:pPr>
            <a:r>
              <a:rPr lang="en-US" sz="1100" b="0" u="none" strike="noStrike">
                <a:solidFill>
                  <a:srgbClr val="BFCFE8"/>
                </a:solidFill>
                <a:effectLst/>
                <a:uFillTx/>
                <a:latin typeface="Arial"/>
                <a:ea typeface="Arial"/>
              </a:rPr>
              <a:t>Standard: 6.NS.A.1 — dividing fractions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60" name="Rectangle 4"/>
          <p:cNvSpPr/>
          <p:nvPr/>
        </p:nvSpPr>
        <p:spPr>
          <a:xfrm>
            <a:off x="475560" y="3703320"/>
            <a:ext cx="2925720" cy="18720"/>
          </a:xfrm>
          <a:prstGeom prst="rect">
            <a:avLst/>
          </a:prstGeom>
          <a:solidFill>
            <a:srgbClr val="058DC7"/>
          </a:solidFill>
          <a:ln>
            <a:noFill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-25920" rIns="90000" bIns="-2592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400" b="0" u="none" strike="noStrike">
              <a:solidFill>
                <a:schemeClr val="lt1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261" name="TextBox 5"/>
          <p:cNvSpPr/>
          <p:nvPr/>
        </p:nvSpPr>
        <p:spPr>
          <a:xfrm>
            <a:off x="475560" y="3794760"/>
            <a:ext cx="2925720" cy="914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200" b="1" u="none" strike="noStrike">
                <a:solidFill>
                  <a:srgbClr val="9ED8F5"/>
                </a:solidFill>
                <a:effectLst/>
                <a:uFillTx/>
                <a:latin typeface="Arial"/>
                <a:ea typeface="Arial"/>
              </a:rPr>
              <a:t>Admin takeaway: </a:t>
            </a:r>
            <a:r>
              <a:rPr lang="en-US" sz="12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every struggling student gets a patient 1-on-1 tutor that makes them think — at scale.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62" name="Rounded Rectangle 6"/>
          <p:cNvSpPr/>
          <p:nvPr/>
        </p:nvSpPr>
        <p:spPr>
          <a:xfrm>
            <a:off x="4617720" y="1024200"/>
            <a:ext cx="4205880" cy="712800"/>
          </a:xfrm>
          <a:prstGeom prst="roundRect">
            <a:avLst>
              <a:gd name="adj" fmla="val 25000"/>
            </a:avLst>
          </a:prstGeom>
          <a:solidFill>
            <a:srgbClr val="ECECEC"/>
          </a:solidFill>
          <a:ln>
            <a:noFill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400" b="0" u="none" strike="noStrike">
              <a:solidFill>
                <a:schemeClr val="lt1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263" name="TextBox 7"/>
          <p:cNvSpPr/>
          <p:nvPr/>
        </p:nvSpPr>
        <p:spPr>
          <a:xfrm>
            <a:off x="4745880" y="1024200"/>
            <a:ext cx="3949920" cy="712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000" b="1" u="none" strike="noStrike">
                <a:solidFill>
                  <a:srgbClr val="595959"/>
                </a:solidFill>
                <a:effectLst/>
                <a:uFillTx/>
                <a:latin typeface="Arial"/>
                <a:ea typeface="Arial"/>
              </a:rPr>
              <a:t>Student:  </a:t>
            </a:r>
            <a:r>
              <a:rPr lang="en-US" sz="1200" b="0" u="none" strike="noStrike">
                <a:solidFill>
                  <a:srgbClr val="222222"/>
                </a:solidFill>
                <a:effectLst/>
                <a:uFillTx/>
                <a:latin typeface="Arial"/>
                <a:ea typeface="Arial"/>
              </a:rPr>
              <a:t>For 3/4 ÷ 1/2 I got 3/8, but it's marked wrong.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64" name="Rounded Rectangle 8"/>
          <p:cNvSpPr/>
          <p:nvPr/>
        </p:nvSpPr>
        <p:spPr>
          <a:xfrm>
            <a:off x="3703320" y="1828800"/>
            <a:ext cx="5074560" cy="712800"/>
          </a:xfrm>
          <a:prstGeom prst="roundRect">
            <a:avLst>
              <a:gd name="adj" fmla="val 25000"/>
            </a:avLst>
          </a:prstGeom>
          <a:solidFill>
            <a:srgbClr val="058DC7"/>
          </a:solidFill>
          <a:ln>
            <a:noFill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400" b="0" u="none" strike="noStrike">
              <a:solidFill>
                <a:schemeClr val="lt1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265" name="TextBox 9"/>
          <p:cNvSpPr/>
          <p:nvPr/>
        </p:nvSpPr>
        <p:spPr>
          <a:xfrm>
            <a:off x="3831480" y="1828800"/>
            <a:ext cx="4818600" cy="712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000" b="1" u="none" strike="noStrike">
                <a:solidFill>
                  <a:srgbClr val="E8F0FA"/>
                </a:solidFill>
                <a:effectLst/>
                <a:uFillTx/>
                <a:latin typeface="Arial"/>
                <a:ea typeface="Arial"/>
              </a:rPr>
              <a:t>AI Tutor:  </a:t>
            </a:r>
            <a:r>
              <a:rPr lang="en-US" sz="12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Let's look at your steps. When we divide by a fraction, what do we do with the second one first?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66" name="Rounded Rectangle 10"/>
          <p:cNvSpPr/>
          <p:nvPr/>
        </p:nvSpPr>
        <p:spPr>
          <a:xfrm>
            <a:off x="4617720" y="2633400"/>
            <a:ext cx="4205880" cy="548280"/>
          </a:xfrm>
          <a:prstGeom prst="roundRect">
            <a:avLst>
              <a:gd name="adj" fmla="val 25000"/>
            </a:avLst>
          </a:prstGeom>
          <a:solidFill>
            <a:srgbClr val="ECECEC"/>
          </a:solidFill>
          <a:ln>
            <a:noFill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400" b="0" u="none" strike="noStrike">
              <a:solidFill>
                <a:schemeClr val="lt1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267" name="TextBox 11"/>
          <p:cNvSpPr/>
          <p:nvPr/>
        </p:nvSpPr>
        <p:spPr>
          <a:xfrm>
            <a:off x="4745880" y="2633400"/>
            <a:ext cx="3949920" cy="54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000" b="1" u="none" strike="noStrike">
                <a:solidFill>
                  <a:srgbClr val="595959"/>
                </a:solidFill>
                <a:effectLst/>
                <a:uFillTx/>
                <a:latin typeface="Arial"/>
                <a:ea typeface="Arial"/>
              </a:rPr>
              <a:t>Student:  </a:t>
            </a:r>
            <a:r>
              <a:rPr lang="en-US" sz="1200" b="0" u="none" strike="noStrike">
                <a:solidFill>
                  <a:srgbClr val="222222"/>
                </a:solidFill>
                <a:effectLst/>
                <a:uFillTx/>
                <a:latin typeface="Arial"/>
                <a:ea typeface="Arial"/>
              </a:rPr>
              <a:t>Oh… flip it? So 1/2 becomes 2/1.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68" name="Rounded Rectangle 12"/>
          <p:cNvSpPr/>
          <p:nvPr/>
        </p:nvSpPr>
        <p:spPr>
          <a:xfrm>
            <a:off x="3703320" y="3273480"/>
            <a:ext cx="5074560" cy="712800"/>
          </a:xfrm>
          <a:prstGeom prst="roundRect">
            <a:avLst>
              <a:gd name="adj" fmla="val 25000"/>
            </a:avLst>
          </a:prstGeom>
          <a:solidFill>
            <a:srgbClr val="058DC7"/>
          </a:solidFill>
          <a:ln>
            <a:noFill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400" b="0" u="none" strike="noStrike">
              <a:solidFill>
                <a:schemeClr val="lt1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269" name="TextBox 13"/>
          <p:cNvSpPr/>
          <p:nvPr/>
        </p:nvSpPr>
        <p:spPr>
          <a:xfrm>
            <a:off x="3831480" y="3273480"/>
            <a:ext cx="4818600" cy="712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000" b="1" u="none" strike="noStrike">
                <a:solidFill>
                  <a:srgbClr val="E8F0FA"/>
                </a:solidFill>
                <a:effectLst/>
                <a:uFillTx/>
                <a:latin typeface="Arial"/>
                <a:ea typeface="Arial"/>
              </a:rPr>
              <a:t>AI Tutor:  </a:t>
            </a:r>
            <a:r>
              <a:rPr lang="en-US" sz="12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Exactly. Now rewrite it as a multiplication and try again.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70" name="Rounded Rectangle 14"/>
          <p:cNvSpPr/>
          <p:nvPr/>
        </p:nvSpPr>
        <p:spPr>
          <a:xfrm>
            <a:off x="4617720" y="4078080"/>
            <a:ext cx="4205880" cy="548280"/>
          </a:xfrm>
          <a:prstGeom prst="roundRect">
            <a:avLst>
              <a:gd name="adj" fmla="val 25000"/>
            </a:avLst>
          </a:prstGeom>
          <a:solidFill>
            <a:srgbClr val="ECECEC"/>
          </a:solidFill>
          <a:ln>
            <a:noFill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400" b="0" u="none" strike="noStrike">
              <a:solidFill>
                <a:schemeClr val="lt1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271" name="TextBox 15"/>
          <p:cNvSpPr/>
          <p:nvPr/>
        </p:nvSpPr>
        <p:spPr>
          <a:xfrm>
            <a:off x="4745880" y="4078080"/>
            <a:ext cx="3949920" cy="54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000" b="1" u="none" strike="noStrike">
                <a:solidFill>
                  <a:srgbClr val="595959"/>
                </a:solidFill>
                <a:effectLst/>
                <a:uFillTx/>
                <a:latin typeface="Arial"/>
                <a:ea typeface="Arial"/>
              </a:rPr>
              <a:t>Student:  </a:t>
            </a:r>
            <a:r>
              <a:rPr lang="en-US" sz="1200" b="0" u="none" strike="noStrike">
                <a:solidFill>
                  <a:srgbClr val="222222"/>
                </a:solidFill>
                <a:effectLst/>
                <a:uFillTx/>
                <a:latin typeface="Arial"/>
                <a:ea typeface="Arial"/>
              </a:rPr>
              <a:t>3/4 × 2/1 = 6/4 = 1½. That makes more sense!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PlaceHolder 1"/>
          <p:cNvSpPr>
            <a:spLocks noGrp="1"/>
          </p:cNvSpPr>
          <p:nvPr>
            <p:ph type="title"/>
          </p:nvPr>
        </p:nvSpPr>
        <p:spPr>
          <a:xfrm>
            <a:off x="0" y="137160"/>
            <a:ext cx="8838720" cy="54828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r>
              <a:rPr lang="en-US" sz="2100" b="1" u="none" strike="noStrike">
                <a:solidFill>
                  <a:srgbClr val="FFFFFF"/>
                </a:solidFill>
                <a:effectLst/>
                <a:uFillTx/>
                <a:latin typeface="Arial"/>
                <a:ea typeface="Calibri"/>
              </a:rPr>
              <a:t>Maintaining Cognitive Load: Scaffolding vs. Offloading</a:t>
            </a:r>
            <a:endParaRPr lang="en-US" sz="2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73" name="Picture 2" descr="image19.png"/>
          <p:cNvPicPr/>
          <p:nvPr/>
        </p:nvPicPr>
        <p:blipFill>
          <a:blip r:embed="rId3"/>
          <a:stretch/>
        </p:blipFill>
        <p:spPr>
          <a:xfrm>
            <a:off x="6263640" y="1312920"/>
            <a:ext cx="2559960" cy="2997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4" name="TextBox 3"/>
          <p:cNvSpPr/>
          <p:nvPr/>
        </p:nvSpPr>
        <p:spPr>
          <a:xfrm>
            <a:off x="411480" y="1051560"/>
            <a:ext cx="5668920" cy="3657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28600" indent="-228600">
              <a:lnSpc>
                <a:spcPct val="100000"/>
              </a:lnSpc>
              <a:spcAft>
                <a:spcPts val="1199"/>
              </a:spcAft>
              <a:buClr>
                <a:srgbClr val="000000"/>
              </a:buClr>
              <a:buFont typeface="Arial"/>
              <a:buChar char="•"/>
            </a:pPr>
            <a:r>
              <a:rPr lang="en-US" sz="1450" b="1" u="none" strike="noStrike">
                <a:solidFill>
                  <a:srgbClr val="2E3A76"/>
                </a:solidFill>
                <a:effectLst/>
                <a:uFillTx/>
                <a:latin typeface="Arial"/>
                <a:ea typeface="Arial"/>
              </a:rPr>
              <a:t>The AI Trap (Offloading): </a:t>
            </a:r>
            <a:r>
              <a:rPr lang="en-US" sz="1450" b="0" u="none" strike="noStrike">
                <a:solidFill>
                  <a:srgbClr val="222222"/>
                </a:solidFill>
                <a:effectLst/>
                <a:uFillTx/>
                <a:latin typeface="Arial"/>
                <a:ea typeface="Arial"/>
              </a:rPr>
              <a:t>When technology does the thinking, learning stops. Supplying answers creates an "illusion of competence."</a:t>
            </a:r>
            <a:endParaRPr lang="en-US" sz="145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28600" indent="-228600">
              <a:lnSpc>
                <a:spcPct val="100000"/>
              </a:lnSpc>
              <a:spcAft>
                <a:spcPts val="1199"/>
              </a:spcAft>
              <a:buClr>
                <a:srgbClr val="000000"/>
              </a:buClr>
              <a:buFont typeface="Arial"/>
              <a:buChar char="•"/>
            </a:pPr>
            <a:r>
              <a:rPr lang="en-US" sz="1450" b="1" u="none" strike="noStrike">
                <a:solidFill>
                  <a:srgbClr val="2E3A76"/>
                </a:solidFill>
                <a:effectLst/>
                <a:uFillTx/>
                <a:latin typeface="Arial"/>
                <a:ea typeface="Arial"/>
              </a:rPr>
              <a:t>The AI Goal (Scaffolding): </a:t>
            </a:r>
            <a:r>
              <a:rPr lang="en-US" sz="1450" b="0" u="none" strike="noStrike">
                <a:solidFill>
                  <a:srgbClr val="222222"/>
                </a:solidFill>
                <a:effectLst/>
                <a:uFillTx/>
                <a:latin typeface="Arial"/>
                <a:ea typeface="Arial"/>
              </a:rPr>
              <a:t>Reduce extraneous load (logistical friction, formatting, panic) so students maximize germane load (deep conceptual processing).</a:t>
            </a:r>
            <a:endParaRPr lang="en-US" sz="145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28600" indent="-228600">
              <a:lnSpc>
                <a:spcPct val="100000"/>
              </a:lnSpc>
              <a:spcAft>
                <a:spcPts val="1199"/>
              </a:spcAft>
              <a:buClr>
                <a:srgbClr val="000000"/>
              </a:buClr>
              <a:buFont typeface="Arial"/>
              <a:buChar char="•"/>
            </a:pPr>
            <a:r>
              <a:rPr lang="en-US" sz="1450" b="1" u="none" strike="noStrike">
                <a:solidFill>
                  <a:srgbClr val="2E3A76"/>
                </a:solidFill>
                <a:effectLst/>
                <a:uFillTx/>
                <a:latin typeface="Arial"/>
                <a:ea typeface="Arial"/>
              </a:rPr>
              <a:t>Desired Difficulty: </a:t>
            </a:r>
            <a:r>
              <a:rPr lang="en-US" sz="1450" b="0" u="none" strike="noStrike">
                <a:solidFill>
                  <a:srgbClr val="222222"/>
                </a:solidFill>
                <a:effectLst/>
                <a:uFillTx/>
                <a:latin typeface="Arial"/>
                <a:ea typeface="Arial"/>
              </a:rPr>
              <a:t>Long-term retention requires mental effort. If the task is too easy, neural pathways don't form.</a:t>
            </a:r>
            <a:endParaRPr lang="en-US" sz="145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28600" indent="-228600">
              <a:lnSpc>
                <a:spcPct val="100000"/>
              </a:lnSpc>
              <a:spcAft>
                <a:spcPts val="1199"/>
              </a:spcAft>
              <a:buClr>
                <a:srgbClr val="000000"/>
              </a:buClr>
              <a:buFont typeface="Arial"/>
              <a:buChar char="•"/>
            </a:pPr>
            <a:r>
              <a:rPr lang="en-US" sz="1450" b="1" u="none" strike="noStrike">
                <a:solidFill>
                  <a:srgbClr val="2E3A76"/>
                </a:solidFill>
                <a:effectLst/>
                <a:uFillTx/>
                <a:latin typeface="Arial"/>
                <a:ea typeface="Arial"/>
              </a:rPr>
              <a:t>The Learning Architect's Rule: </a:t>
            </a:r>
            <a:r>
              <a:rPr lang="en-US" sz="1450" b="0" u="none" strike="noStrike">
                <a:solidFill>
                  <a:srgbClr val="222222"/>
                </a:solidFill>
                <a:effectLst/>
                <a:uFillTx/>
                <a:latin typeface="Arial"/>
                <a:ea typeface="Arial"/>
              </a:rPr>
              <a:t>Program AI tools to be a bicycle for the mind, not a golf cart — assist the journey, don't bypass the work.</a:t>
            </a:r>
            <a:endParaRPr lang="en-US" sz="145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75" name="TextBox 4"/>
          <p:cNvSpPr/>
          <p:nvPr/>
        </p:nvSpPr>
        <p:spPr>
          <a:xfrm>
            <a:off x="411480" y="4736520"/>
            <a:ext cx="5668920" cy="292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Aft>
                <a:spcPts val="601"/>
              </a:spcAft>
            </a:pPr>
            <a:r>
              <a:rPr lang="en-US" sz="1000" b="0" u="none" strike="noStrike">
                <a:solidFill>
                  <a:srgbClr val="595959"/>
                </a:solidFill>
                <a:effectLst/>
                <a:uFillTx/>
                <a:latin typeface="Arial"/>
                <a:ea typeface="Arial"/>
              </a:rPr>
              <a:t>Framework: Cognitive Load Theory — Sweller (1988), Cognitive Science, 12, 257–285.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PlaceHolder 1"/>
          <p:cNvSpPr>
            <a:spLocks noGrp="1"/>
          </p:cNvSpPr>
          <p:nvPr>
            <p:ph type="title"/>
          </p:nvPr>
        </p:nvSpPr>
        <p:spPr>
          <a:xfrm>
            <a:off x="0" y="137160"/>
            <a:ext cx="8838720" cy="54828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r>
              <a:rPr lang="en-US" sz="2400" b="1" u="none" strike="noStrike">
                <a:solidFill>
                  <a:srgbClr val="FFFFFF"/>
                </a:solidFill>
                <a:effectLst/>
                <a:uFillTx/>
                <a:latin typeface="Arial"/>
                <a:ea typeface="Calibri"/>
              </a:rPr>
              <a:t>Protecting the Integrity of Assessment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7" name="TextBox 2"/>
          <p:cNvSpPr/>
          <p:nvPr/>
        </p:nvSpPr>
        <p:spPr>
          <a:xfrm>
            <a:off x="411480" y="960120"/>
            <a:ext cx="8320680" cy="3931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Aft>
                <a:spcPts val="1001"/>
              </a:spcAft>
            </a:pPr>
            <a:r>
              <a:rPr lang="en-US" sz="1400" b="1" u="none" strike="noStrike">
                <a:solidFill>
                  <a:srgbClr val="2E3A76"/>
                </a:solidFill>
                <a:effectLst/>
                <a:uFillTx/>
                <a:latin typeface="Arial"/>
                <a:ea typeface="Arial"/>
              </a:rPr>
              <a:t>The Reality Check: </a:t>
            </a:r>
            <a:r>
              <a:rPr lang="en-US" sz="1400" b="0" u="none" strike="noStrike">
                <a:solidFill>
                  <a:srgbClr val="222222"/>
                </a:solidFill>
                <a:effectLst/>
                <a:uFillTx/>
                <a:latin typeface="Arial"/>
                <a:ea typeface="Arial"/>
              </a:rPr>
              <a:t>If an assessment can be completely satisfied by a single AI prompt, we are grading the tool, not the student.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>
              <a:lnSpc>
                <a:spcPct val="100000"/>
              </a:lnSpc>
              <a:spcAft>
                <a:spcPts val="400"/>
              </a:spcAft>
            </a:pPr>
            <a:r>
              <a:rPr lang="en-US" sz="1400" b="1" u="none" strike="noStrike">
                <a:solidFill>
                  <a:srgbClr val="2E3A76"/>
                </a:solidFill>
                <a:effectLst/>
                <a:uFillTx/>
                <a:latin typeface="Arial"/>
                <a:ea typeface="Arial"/>
              </a:rPr>
              <a:t>Example 1: "In-the-Room" Environment (Low-Tech Security)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28600" indent="-228600">
              <a:lnSpc>
                <a:spcPct val="100000"/>
              </a:lnSpc>
              <a:spcAft>
                <a:spcPts val="201"/>
              </a:spcAft>
              <a:buClr>
                <a:srgbClr val="000000"/>
              </a:buClr>
              <a:buFont typeface="Arial"/>
              <a:buChar char="•"/>
            </a:pPr>
            <a:r>
              <a:rPr lang="en-US" sz="1300" b="0" u="none" strike="noStrike">
                <a:solidFill>
                  <a:srgbClr val="222222"/>
                </a:solidFill>
                <a:effectLst/>
                <a:uFillTx/>
                <a:latin typeface="Arial"/>
                <a:ea typeface="Arial"/>
              </a:rPr>
              <a:t>Returning to analog tools for high-stakes evaluation (e.g., in-class essay writing with pencil and paper).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28600" indent="-228600">
              <a:lnSpc>
                <a:spcPct val="100000"/>
              </a:lnSpc>
              <a:spcAft>
                <a:spcPts val="1001"/>
              </a:spcAft>
              <a:buClr>
                <a:srgbClr val="000000"/>
              </a:buClr>
              <a:buFont typeface="Arial"/>
              <a:buChar char="•"/>
            </a:pPr>
            <a:r>
              <a:rPr lang="en-US" sz="1300" b="0" u="none" strike="noStrike">
                <a:solidFill>
                  <a:srgbClr val="222222"/>
                </a:solidFill>
                <a:effectLst/>
                <a:uFillTx/>
                <a:latin typeface="Arial"/>
                <a:ea typeface="Arial"/>
              </a:rPr>
              <a:t>Live demonstrations, hands-on skill certification, and oral defenses.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>
              <a:lnSpc>
                <a:spcPct val="100000"/>
              </a:lnSpc>
              <a:spcAft>
                <a:spcPts val="400"/>
              </a:spcAft>
            </a:pPr>
            <a:r>
              <a:rPr lang="en-US" sz="1400" b="1" u="none" strike="noStrike">
                <a:solidFill>
                  <a:srgbClr val="2E3A76"/>
                </a:solidFill>
                <a:effectLst/>
                <a:uFillTx/>
                <a:latin typeface="Arial"/>
                <a:ea typeface="Arial"/>
              </a:rPr>
              <a:t>Example 2: Assessing the Process, Not Just the Product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28600" indent="-228600">
              <a:lnSpc>
                <a:spcPct val="100000"/>
              </a:lnSpc>
              <a:spcAft>
                <a:spcPts val="201"/>
              </a:spcAft>
              <a:buClr>
                <a:srgbClr val="000000"/>
              </a:buClr>
              <a:buFont typeface="Arial"/>
              <a:buChar char="•"/>
            </a:pPr>
            <a:r>
              <a:rPr lang="en-US" sz="1300" b="0" u="none" strike="noStrike">
                <a:solidFill>
                  <a:srgbClr val="222222"/>
                </a:solidFill>
                <a:effectLst/>
                <a:uFillTx/>
                <a:latin typeface="Arial"/>
                <a:ea typeface="Arial"/>
              </a:rPr>
              <a:t>Evaluating the iterative steps: brainstorming, outline tiers, and progressive drafts.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28600" indent="-228600">
              <a:lnSpc>
                <a:spcPct val="100000"/>
              </a:lnSpc>
              <a:spcAft>
                <a:spcPts val="1001"/>
              </a:spcAft>
              <a:buClr>
                <a:srgbClr val="000000"/>
              </a:buClr>
              <a:buFont typeface="Arial"/>
              <a:buChar char="•"/>
            </a:pPr>
            <a:r>
              <a:rPr lang="en-US" sz="1300" b="1" i="1" u="none" strike="noStrike">
                <a:solidFill>
                  <a:srgbClr val="222222"/>
                </a:solidFill>
                <a:effectLst/>
                <a:uFillTx/>
                <a:latin typeface="Arial"/>
                <a:ea typeface="Arial"/>
              </a:rPr>
              <a:t>The AI Critique: </a:t>
            </a:r>
            <a:r>
              <a:rPr lang="en-US" sz="1300" b="0" u="none" strike="noStrike">
                <a:solidFill>
                  <a:srgbClr val="222222"/>
                </a:solidFill>
                <a:effectLst/>
                <a:uFillTx/>
                <a:latin typeface="Arial"/>
                <a:ea typeface="Arial"/>
              </a:rPr>
              <a:t>have students prompt an LLM, then spend class time analyzing, fact-checking, and editing the output.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>
              <a:lnSpc>
                <a:spcPct val="100000"/>
              </a:lnSpc>
            </a:pPr>
            <a:r>
              <a:rPr lang="en-US" sz="1400" b="1" u="none" strike="noStrike">
                <a:solidFill>
                  <a:srgbClr val="2E3A76"/>
                </a:solidFill>
                <a:effectLst/>
                <a:uFillTx/>
                <a:latin typeface="Arial"/>
                <a:ea typeface="Arial"/>
              </a:rPr>
              <a:t>The Goal: </a:t>
            </a:r>
            <a:r>
              <a:rPr lang="en-US" sz="1400" b="0" u="none" strike="noStrike">
                <a:solidFill>
                  <a:srgbClr val="222222"/>
                </a:solidFill>
                <a:effectLst/>
                <a:uFillTx/>
                <a:latin typeface="Arial"/>
                <a:ea typeface="Arial"/>
              </a:rPr>
              <a:t>shift evaluation from "What did they submit?" to "What can they prove they know?"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PlaceHolder 1"/>
          <p:cNvSpPr>
            <a:spLocks noGrp="1"/>
          </p:cNvSpPr>
          <p:nvPr>
            <p:ph type="title"/>
          </p:nvPr>
        </p:nvSpPr>
        <p:spPr>
          <a:xfrm>
            <a:off x="0" y="137160"/>
            <a:ext cx="8838720" cy="54828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r>
              <a:rPr lang="en-US" sz="2400" b="1" u="none" strike="noStrike">
                <a:solidFill>
                  <a:srgbClr val="FFFFFF"/>
                </a:solidFill>
                <a:effectLst/>
                <a:uFillTx/>
                <a:latin typeface="Arial"/>
                <a:ea typeface="Calibri"/>
              </a:rPr>
              <a:t>Key Takeaways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6" name="TextBox 2"/>
          <p:cNvSpPr/>
          <p:nvPr/>
        </p:nvSpPr>
        <p:spPr>
          <a:xfrm>
            <a:off x="502920" y="960120"/>
            <a:ext cx="8229240" cy="3885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28600" indent="-228600">
              <a:lnSpc>
                <a:spcPct val="100000"/>
              </a:lnSpc>
              <a:spcAft>
                <a:spcPts val="1301"/>
              </a:spcAft>
              <a:buClr>
                <a:srgbClr val="000000"/>
              </a:buClr>
              <a:buFont typeface="Arial"/>
              <a:buChar char="•"/>
            </a:pPr>
            <a:r>
              <a:rPr lang="en-US" sz="1600" b="1" u="none" strike="noStrike">
                <a:solidFill>
                  <a:srgbClr val="2E3A76"/>
                </a:solidFill>
                <a:effectLst/>
                <a:uFillTx/>
                <a:latin typeface="Arial"/>
                <a:ea typeface="Arial"/>
              </a:rPr>
              <a:t>Access isn't enough.  </a:t>
            </a:r>
            <a:r>
              <a:rPr lang="en-US" sz="1500" b="0" u="none" strike="noStrike">
                <a:solidFill>
                  <a:srgbClr val="222222"/>
                </a:solidFill>
                <a:effectLst/>
                <a:uFillTx/>
                <a:latin typeface="Arial"/>
                <a:ea typeface="Arial"/>
              </a:rPr>
              <a:t>What moves learning is the quality of the pedagogy, not the presence of the device.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28600" indent="-228600">
              <a:lnSpc>
                <a:spcPct val="100000"/>
              </a:lnSpc>
              <a:spcAft>
                <a:spcPts val="1301"/>
              </a:spcAft>
              <a:buClr>
                <a:srgbClr val="000000"/>
              </a:buClr>
              <a:buFont typeface="Arial"/>
              <a:buChar char="•"/>
            </a:pPr>
            <a:r>
              <a:rPr lang="en-US" sz="1600" b="1" u="none" strike="noStrike">
                <a:solidFill>
                  <a:srgbClr val="2E3A76"/>
                </a:solidFill>
                <a:effectLst/>
                <a:uFillTx/>
                <a:latin typeface="Arial"/>
                <a:ea typeface="Arial"/>
              </a:rPr>
              <a:t>Use SAMR as your lens.  </a:t>
            </a:r>
            <a:r>
              <a:rPr lang="en-US" sz="1500" b="0" u="none" strike="noStrike">
                <a:solidFill>
                  <a:srgbClr val="222222"/>
                </a:solidFill>
                <a:effectLst/>
                <a:uFillTx/>
                <a:latin typeface="Arial"/>
                <a:ea typeface="Arial"/>
              </a:rPr>
              <a:t>The payoff lives at Modification &amp; Redefinition — not at "a faster copy machine."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28600" indent="-228600">
              <a:lnSpc>
                <a:spcPct val="100000"/>
              </a:lnSpc>
              <a:spcAft>
                <a:spcPts val="1301"/>
              </a:spcAft>
              <a:buClr>
                <a:srgbClr val="000000"/>
              </a:buClr>
              <a:buFont typeface="Arial"/>
              <a:buChar char="•"/>
            </a:pPr>
            <a:r>
              <a:rPr lang="en-US" sz="1600" b="1" u="none" strike="noStrike">
                <a:solidFill>
                  <a:srgbClr val="2E3A76"/>
                </a:solidFill>
                <a:effectLst/>
                <a:uFillTx/>
                <a:latin typeface="Arial"/>
                <a:ea typeface="Arial"/>
              </a:rPr>
              <a:t>Amplify the teacher.  </a:t>
            </a:r>
            <a:r>
              <a:rPr lang="en-US" sz="1500" b="0" u="none" strike="noStrike">
                <a:solidFill>
                  <a:srgbClr val="222222"/>
                </a:solidFill>
                <a:effectLst/>
                <a:uFillTx/>
                <a:latin typeface="Arial"/>
                <a:ea typeface="Arial"/>
              </a:rPr>
              <a:t>AI handles routine practice and first-line feedback so teachers can focus on the high-touch instruction only they can provide.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28600" indent="-228600">
              <a:lnSpc>
                <a:spcPct val="100000"/>
              </a:lnSpc>
              <a:spcAft>
                <a:spcPts val="1301"/>
              </a:spcAft>
              <a:buClr>
                <a:srgbClr val="000000"/>
              </a:buClr>
              <a:buFont typeface="Arial"/>
              <a:buChar char="•"/>
            </a:pPr>
            <a:r>
              <a:rPr lang="en-US" sz="1600" b="1" u="none" strike="noStrike">
                <a:solidFill>
                  <a:srgbClr val="2E3A76"/>
                </a:solidFill>
                <a:effectLst/>
                <a:uFillTx/>
                <a:latin typeface="Arial"/>
                <a:ea typeface="Arial"/>
              </a:rPr>
              <a:t>Scaffold, don't offload.  </a:t>
            </a:r>
            <a:r>
              <a:rPr lang="en-US" sz="1500" b="0" u="none" strike="noStrike">
                <a:solidFill>
                  <a:srgbClr val="222222"/>
                </a:solidFill>
                <a:effectLst/>
                <a:uFillTx/>
                <a:latin typeface="Arial"/>
                <a:ea typeface="Arial"/>
              </a:rPr>
              <a:t>Protect cognitive load and assessment integrity — AI should assist the journey, not bypass the work.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28600" indent="-228600">
              <a:lnSpc>
                <a:spcPct val="100000"/>
              </a:lnSpc>
              <a:spcAft>
                <a:spcPts val="1301"/>
              </a:spcAft>
              <a:buClr>
                <a:srgbClr val="000000"/>
              </a:buClr>
              <a:buFont typeface="Arial"/>
              <a:buChar char="•"/>
            </a:pPr>
            <a:r>
              <a:rPr lang="en-US" sz="1600" b="1" u="none" strike="noStrike">
                <a:solidFill>
                  <a:srgbClr val="2E3A76"/>
                </a:solidFill>
                <a:effectLst/>
                <a:uFillTx/>
                <a:latin typeface="Arial"/>
                <a:ea typeface="Arial"/>
              </a:rPr>
              <a:t>Keep the human in the loop.  </a:t>
            </a:r>
            <a:r>
              <a:rPr lang="en-US" sz="1500" b="0" u="none" strike="noStrike">
                <a:solidFill>
                  <a:srgbClr val="222222"/>
                </a:solidFill>
                <a:effectLst/>
                <a:uFillTx/>
                <a:latin typeface="Arial"/>
                <a:ea typeface="Arial"/>
              </a:rPr>
              <a:t>Every AI output — including citations — must be verified by a professional.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PlaceHolder 1"/>
          <p:cNvSpPr>
            <a:spLocks noGrp="1"/>
          </p:cNvSpPr>
          <p:nvPr>
            <p:ph type="title"/>
          </p:nvPr>
        </p:nvSpPr>
        <p:spPr>
          <a:xfrm>
            <a:off x="0" y="137160"/>
            <a:ext cx="8838720" cy="54828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r>
              <a:rPr lang="en-US" sz="2400" b="1" u="none" strike="noStrike">
                <a:solidFill>
                  <a:srgbClr val="FFFFFF"/>
                </a:solidFill>
                <a:effectLst/>
                <a:uFillTx/>
                <a:latin typeface="Arial"/>
                <a:ea typeface="Calibri"/>
              </a:rPr>
              <a:t>Try It &amp; Build It: MagicSchool Resources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9" name="TextBox 2"/>
          <p:cNvSpPr/>
          <p:nvPr/>
        </p:nvSpPr>
        <p:spPr>
          <a:xfrm>
            <a:off x="457200" y="960120"/>
            <a:ext cx="384012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601"/>
              </a:spcAft>
            </a:pPr>
            <a:r>
              <a:rPr lang="en-US" sz="1600" b="1" u="none" strike="noStrike">
                <a:solidFill>
                  <a:srgbClr val="2E3A76"/>
                </a:solidFill>
                <a:effectLst/>
                <a:uFillTx/>
                <a:latin typeface="Arial"/>
                <a:ea typeface="Arial"/>
              </a:rPr>
              <a:t>See It: MagicSchool Classroom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280" name="Picture 3" descr="image28.jpg"/>
          <p:cNvPicPr/>
          <p:nvPr/>
        </p:nvPicPr>
        <p:blipFill>
          <a:blip r:embed="rId3"/>
          <a:stretch/>
        </p:blipFill>
        <p:spPr>
          <a:xfrm>
            <a:off x="1600200" y="1371600"/>
            <a:ext cx="1554120" cy="1554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1" name="TextBox 4"/>
          <p:cNvSpPr/>
          <p:nvPr/>
        </p:nvSpPr>
        <p:spPr>
          <a:xfrm>
            <a:off x="457200" y="3017520"/>
            <a:ext cx="3840120" cy="1279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601"/>
              </a:spcAft>
            </a:pPr>
            <a:r>
              <a:rPr lang="en-US" sz="1250" b="0" u="none" strike="noStrike">
                <a:solidFill>
                  <a:srgbClr val="222222"/>
                </a:solidFill>
                <a:effectLst/>
                <a:uFillTx/>
                <a:latin typeface="Arial"/>
                <a:ea typeface="Arial"/>
              </a:rPr>
              <a:t>A live 6th-grade math RTI/MTSS classroom: the AI individualizes support to each student's needs through Socratic dialogue — freeing the teacher for targeted, high-touch help where it's needed most.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algn="ctr">
              <a:lnSpc>
                <a:spcPct val="100000"/>
              </a:lnSpc>
              <a:spcAft>
                <a:spcPts val="601"/>
              </a:spcAft>
            </a:pPr>
            <a:r>
              <a:rPr lang="en-US" sz="1200" b="0" u="none" strike="noStrike">
                <a:solidFill>
                  <a:srgbClr val="058DC7"/>
                </a:solidFill>
                <a:effectLst/>
                <a:uFillTx/>
                <a:latin typeface="Arial"/>
                <a:ea typeface="Arial"/>
              </a:rPr>
              <a:t>https://csforar.info/test_classroom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82" name="TextBox 5"/>
          <p:cNvSpPr/>
          <p:nvPr/>
        </p:nvSpPr>
        <p:spPr>
          <a:xfrm>
            <a:off x="4846320" y="960120"/>
            <a:ext cx="384012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601"/>
              </a:spcAft>
            </a:pPr>
            <a:r>
              <a:rPr lang="en-US" sz="1600" b="1" u="none" strike="noStrike">
                <a:solidFill>
                  <a:srgbClr val="2E3A76"/>
                </a:solidFill>
                <a:effectLst/>
                <a:uFillTx/>
                <a:latin typeface="Arial"/>
                <a:ea typeface="Arial"/>
              </a:rPr>
              <a:t>Build It: Design Resources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283" name="Picture 6" descr="image27.jpg"/>
          <p:cNvPicPr/>
          <p:nvPr/>
        </p:nvPicPr>
        <p:blipFill>
          <a:blip r:embed="rId4"/>
          <a:stretch/>
        </p:blipFill>
        <p:spPr>
          <a:xfrm>
            <a:off x="5989320" y="1371600"/>
            <a:ext cx="1554120" cy="1554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4" name="TextBox 7"/>
          <p:cNvSpPr/>
          <p:nvPr/>
        </p:nvSpPr>
        <p:spPr>
          <a:xfrm>
            <a:off x="4846320" y="3017520"/>
            <a:ext cx="3840120" cy="1279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601"/>
              </a:spcAft>
            </a:pPr>
            <a:r>
              <a:rPr lang="en-US" sz="1250" b="0" u="none" strike="noStrike">
                <a:solidFill>
                  <a:srgbClr val="222222"/>
                </a:solidFill>
                <a:effectLst/>
                <a:uFillTx/>
                <a:latin typeface="Arial"/>
                <a:ea typeface="Arial"/>
              </a:rPr>
              <a:t>A resource folder showing how the MagicSchool project was designed — the standards, chatbot template, and setup — so you can build your own.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algn="ctr">
              <a:lnSpc>
                <a:spcPct val="100000"/>
              </a:lnSpc>
              <a:spcAft>
                <a:spcPts val="601"/>
              </a:spcAft>
            </a:pPr>
            <a:r>
              <a:rPr lang="en-US" sz="1200" b="0" u="none" strike="noStrike">
                <a:solidFill>
                  <a:srgbClr val="058DC7"/>
                </a:solidFill>
                <a:effectLst/>
                <a:uFillTx/>
                <a:latin typeface="Arial"/>
                <a:ea typeface="Arial"/>
              </a:rPr>
              <a:t>https://csforar.info/AI_SAMR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PlaceHolder 1"/>
          <p:cNvSpPr>
            <a:spLocks noGrp="1"/>
          </p:cNvSpPr>
          <p:nvPr>
            <p:ph type="title"/>
          </p:nvPr>
        </p:nvSpPr>
        <p:spPr>
          <a:xfrm>
            <a:off x="0" y="1657440"/>
            <a:ext cx="9143640" cy="1828440"/>
          </a:xfrm>
          <a:prstGeom prst="rect">
            <a:avLst/>
          </a:prstGeom>
          <a:noFill/>
          <a:ln w="0">
            <a:noFill/>
          </a:ln>
          <a:effectLst>
            <a:outerShdw blurRad="42840" dist="14400" dir="5400000" rotWithShape="0">
              <a:srgbClr val="000000">
                <a:alpha val="50000"/>
              </a:srgbClr>
            </a:outerShdw>
          </a:effectLst>
        </p:spPr>
        <p:txBody>
          <a:bodyPr lIns="137160" tIns="68400" rIns="137160" bIns="6840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en-US" sz="4000" b="1" u="none" strike="noStrike">
                <a:solidFill>
                  <a:srgbClr val="FFFFFF"/>
                </a:solidFill>
                <a:effectLst/>
                <a:uFillTx/>
                <a:latin typeface="Arial"/>
                <a:ea typeface="Calibri"/>
              </a:rPr>
              <a:t>Questions?</a:t>
            </a:r>
            <a:endParaRPr lang="en-US" sz="4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/>
          </p:cNvSpPr>
          <p:nvPr>
            <p:ph type="title"/>
          </p:nvPr>
        </p:nvSpPr>
        <p:spPr>
          <a:xfrm>
            <a:off x="0" y="137160"/>
            <a:ext cx="8838720" cy="54828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r>
              <a:rPr lang="en-US" sz="2400" b="1" u="none" strike="noStrike">
                <a:solidFill>
                  <a:srgbClr val="FFFFFF"/>
                </a:solidFill>
                <a:effectLst/>
                <a:uFillTx/>
                <a:latin typeface="Arial"/>
                <a:ea typeface="Calibri"/>
              </a:rPr>
              <a:t>What is Artificial Intelligence (AI)?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88" name="Picture 2" descr="icon_narrow.png"/>
          <p:cNvPicPr/>
          <p:nvPr/>
        </p:nvPicPr>
        <p:blipFill>
          <a:blip r:embed="rId3"/>
          <a:stretch/>
        </p:blipFill>
        <p:spPr>
          <a:xfrm>
            <a:off x="1408320" y="2039040"/>
            <a:ext cx="658080" cy="749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9" name="TextBox 3"/>
          <p:cNvSpPr/>
          <p:nvPr/>
        </p:nvSpPr>
        <p:spPr>
          <a:xfrm>
            <a:off x="411480" y="2880360"/>
            <a:ext cx="2651400" cy="868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900" b="1" u="none" strike="noStrike">
                <a:solidFill>
                  <a:srgbClr val="2B7CB5"/>
                </a:solidFill>
                <a:effectLst/>
                <a:uFillTx/>
                <a:latin typeface="Arial"/>
                <a:ea typeface="Arial"/>
              </a:rPr>
              <a:t>Narrow AI</a:t>
            </a:r>
            <a:endParaRPr lang="en-US" sz="19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90" name="TextBox 4"/>
          <p:cNvSpPr/>
          <p:nvPr/>
        </p:nvSpPr>
        <p:spPr>
          <a:xfrm>
            <a:off x="411480" y="3794760"/>
            <a:ext cx="2651400" cy="959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300" b="0" u="none" strike="noStrike">
                <a:solidFill>
                  <a:srgbClr val="222222"/>
                </a:solidFill>
                <a:effectLst/>
                <a:uFillTx/>
                <a:latin typeface="Arial"/>
                <a:ea typeface="Arial"/>
              </a:rPr>
              <a:t>Dedicated to assist with or take over specific tasks.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191" name="Picture 5" descr="icon_general.png"/>
          <p:cNvPicPr/>
          <p:nvPr/>
        </p:nvPicPr>
        <p:blipFill>
          <a:blip r:embed="rId4"/>
          <a:stretch/>
        </p:blipFill>
        <p:spPr>
          <a:xfrm>
            <a:off x="4046400" y="1600200"/>
            <a:ext cx="1051200" cy="1188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2" name="TextBox 6"/>
          <p:cNvSpPr/>
          <p:nvPr/>
        </p:nvSpPr>
        <p:spPr>
          <a:xfrm>
            <a:off x="3246120" y="2880360"/>
            <a:ext cx="2651400" cy="868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900" b="1" u="none" strike="noStrike">
                <a:solidFill>
                  <a:srgbClr val="F44F16"/>
                </a:solidFill>
                <a:effectLst/>
                <a:uFillTx/>
                <a:latin typeface="Arial"/>
                <a:ea typeface="Arial"/>
              </a:rPr>
              <a:t>General AI</a:t>
            </a:r>
            <a:endParaRPr lang="en-US" sz="19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93" name="TextBox 7"/>
          <p:cNvSpPr/>
          <p:nvPr/>
        </p:nvSpPr>
        <p:spPr>
          <a:xfrm>
            <a:off x="3246120" y="3794760"/>
            <a:ext cx="2651400" cy="959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300" b="0" u="none" strike="noStrike">
                <a:solidFill>
                  <a:srgbClr val="222222"/>
                </a:solidFill>
                <a:effectLst/>
                <a:uFillTx/>
                <a:latin typeface="Arial"/>
                <a:ea typeface="Arial"/>
              </a:rPr>
              <a:t>Takes knowledge from one domain and transfers it to other domains.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194" name="Picture 8" descr="icon_asi.png"/>
          <p:cNvPicPr/>
          <p:nvPr/>
        </p:nvPicPr>
        <p:blipFill>
          <a:blip r:embed="rId5"/>
          <a:stretch/>
        </p:blipFill>
        <p:spPr>
          <a:xfrm>
            <a:off x="6698160" y="1161360"/>
            <a:ext cx="1416960" cy="1627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5" name="TextBox 9"/>
          <p:cNvSpPr/>
          <p:nvPr/>
        </p:nvSpPr>
        <p:spPr>
          <a:xfrm>
            <a:off x="6080760" y="2880360"/>
            <a:ext cx="2651400" cy="958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900" b="1" u="none" strike="noStrike">
                <a:solidFill>
                  <a:srgbClr val="E78E20"/>
                </a:solidFill>
                <a:effectLst/>
                <a:uFillTx/>
                <a:latin typeface="Arial"/>
                <a:ea typeface="Arial"/>
              </a:rPr>
              <a:t>Artificial Superintelligence (ASI)</a:t>
            </a:r>
            <a:endParaRPr lang="en-US" sz="19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96" name="TextBox 10"/>
          <p:cNvSpPr/>
          <p:nvPr/>
        </p:nvSpPr>
        <p:spPr>
          <a:xfrm>
            <a:off x="6080760" y="3794760"/>
            <a:ext cx="2651400" cy="959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300" b="0" u="none" strike="noStrike">
                <a:solidFill>
                  <a:srgbClr val="222222"/>
                </a:solidFill>
                <a:effectLst/>
                <a:uFillTx/>
                <a:latin typeface="Arial"/>
                <a:ea typeface="Arial"/>
              </a:rPr>
              <a:t>Machines that are an order of magnitude smarter than humans.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97" name="TextBox 11"/>
          <p:cNvSpPr/>
          <p:nvPr/>
        </p:nvSpPr>
        <p:spPr>
          <a:xfrm>
            <a:off x="311040" y="4827960"/>
            <a:ext cx="365724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Aft>
                <a:spcPts val="601"/>
              </a:spcAft>
            </a:pPr>
            <a:r>
              <a:rPr lang="en-US" sz="800" b="0" u="none" strike="noStrike">
                <a:solidFill>
                  <a:srgbClr val="595959"/>
                </a:solidFill>
                <a:effectLst/>
                <a:uFillTx/>
                <a:latin typeface="Arial"/>
                <a:ea typeface="Arial"/>
              </a:rPr>
              <a:t>Source: apro-software.com</a:t>
            </a:r>
            <a:endParaRPr lang="en-US" sz="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PlaceHolder 1"/>
          <p:cNvSpPr>
            <a:spLocks noGrp="1"/>
          </p:cNvSpPr>
          <p:nvPr>
            <p:ph type="title"/>
          </p:nvPr>
        </p:nvSpPr>
        <p:spPr>
          <a:xfrm>
            <a:off x="0" y="137160"/>
            <a:ext cx="8838720" cy="54828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r>
              <a:rPr lang="en-US" sz="2400" b="1" u="none" strike="noStrike">
                <a:solidFill>
                  <a:srgbClr val="FFFFFF"/>
                </a:solidFill>
                <a:effectLst/>
                <a:uFillTx/>
                <a:latin typeface="Arial"/>
                <a:ea typeface="Calibri"/>
              </a:rPr>
              <a:t>Demystifying AI (Where is it used?)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9" name="Rounded Rectangle 2"/>
          <p:cNvSpPr/>
          <p:nvPr/>
        </p:nvSpPr>
        <p:spPr>
          <a:xfrm>
            <a:off x="311040" y="960120"/>
            <a:ext cx="8521920" cy="388584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>
            <a:noFill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400" b="0" u="none" strike="noStrike">
              <a:solidFill>
                <a:schemeClr val="lt1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200" name="Picture 3" descr="slide3_grid.png"/>
          <p:cNvPicPr/>
          <p:nvPr/>
        </p:nvPicPr>
        <p:blipFill>
          <a:blip r:embed="rId3"/>
          <a:stretch/>
        </p:blipFill>
        <p:spPr>
          <a:xfrm>
            <a:off x="457200" y="1108080"/>
            <a:ext cx="8229240" cy="35902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PlaceHolder 1"/>
          <p:cNvSpPr>
            <a:spLocks noGrp="1"/>
          </p:cNvSpPr>
          <p:nvPr>
            <p:ph type="title"/>
          </p:nvPr>
        </p:nvSpPr>
        <p:spPr>
          <a:xfrm>
            <a:off x="0" y="137160"/>
            <a:ext cx="8838720" cy="54828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r>
              <a:rPr lang="en-US" sz="2400" b="1" u="none" strike="noStrike">
                <a:solidFill>
                  <a:srgbClr val="FFFFFF"/>
                </a:solidFill>
                <a:effectLst/>
                <a:uFillTx/>
                <a:latin typeface="Arial"/>
                <a:ea typeface="Calibri"/>
              </a:rPr>
              <a:t>Large Language Models 101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2" name="TextBox 2"/>
          <p:cNvSpPr/>
          <p:nvPr/>
        </p:nvSpPr>
        <p:spPr>
          <a:xfrm>
            <a:off x="457200" y="1371600"/>
            <a:ext cx="3977280" cy="2742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  <a:spcAft>
                <a:spcPts val="1199"/>
              </a:spcAft>
            </a:pPr>
            <a:r>
              <a:rPr lang="en-US" sz="2000" b="1" u="none" strike="noStrike">
                <a:solidFill>
                  <a:srgbClr val="2E3A76"/>
                </a:solidFill>
                <a:effectLst/>
                <a:uFillTx/>
                <a:latin typeface="Arial"/>
                <a:ea typeface="Arial"/>
              </a:rPr>
              <a:t>What is an LLM?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>
              <a:lnSpc>
                <a:spcPct val="100000"/>
              </a:lnSpc>
              <a:spcAft>
                <a:spcPts val="1001"/>
              </a:spcAft>
            </a:pPr>
            <a:r>
              <a:rPr lang="en-US" sz="1600" b="0" u="none" strike="noStrike">
                <a:solidFill>
                  <a:srgbClr val="222222"/>
                </a:solidFill>
                <a:effectLst/>
                <a:uFillTx/>
                <a:latin typeface="Arial"/>
                <a:ea typeface="Arial"/>
              </a:rPr>
              <a:t>A Large Language Model is an AI system trained on massive amounts of text to understand and generate human-like language.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>
              <a:lnSpc>
                <a:spcPct val="100000"/>
              </a:lnSpc>
            </a:pPr>
            <a:r>
              <a:rPr lang="en-US" sz="1600" b="0" u="none" strike="noStrike">
                <a:solidFill>
                  <a:srgbClr val="222222"/>
                </a:solidFill>
                <a:effectLst/>
                <a:uFillTx/>
                <a:latin typeface="Arial"/>
                <a:ea typeface="Arial"/>
              </a:rPr>
              <a:t>You interact with one every time you use a chat-based AI tool.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03" name="Rounded Rectangle 3"/>
          <p:cNvSpPr/>
          <p:nvPr/>
        </p:nvSpPr>
        <p:spPr>
          <a:xfrm>
            <a:off x="4663440" y="1097280"/>
            <a:ext cx="4114440" cy="320004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>
            <a:noFill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400" b="0" u="none" strike="noStrike">
              <a:solidFill>
                <a:schemeClr val="lt1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204" name="Picture 4" descr="image7.png"/>
          <p:cNvPicPr/>
          <p:nvPr/>
        </p:nvPicPr>
        <p:blipFill>
          <a:blip r:embed="rId3"/>
          <a:stretch/>
        </p:blipFill>
        <p:spPr>
          <a:xfrm>
            <a:off x="5303520" y="1280160"/>
            <a:ext cx="2834280" cy="28342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PlaceHolder 1"/>
          <p:cNvSpPr>
            <a:spLocks noGrp="1"/>
          </p:cNvSpPr>
          <p:nvPr>
            <p:ph type="title"/>
          </p:nvPr>
        </p:nvSpPr>
        <p:spPr>
          <a:xfrm>
            <a:off x="0" y="137160"/>
            <a:ext cx="8838720" cy="54828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r>
              <a:rPr lang="en-US" sz="2400" b="1" u="none" strike="noStrike">
                <a:solidFill>
                  <a:srgbClr val="FFFFFF"/>
                </a:solidFill>
                <a:effectLst/>
                <a:uFillTx/>
                <a:latin typeface="Arial"/>
                <a:ea typeface="Calibri"/>
              </a:rPr>
              <a:t>How Do LLMs Do It?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6" name="Rounded Rectangle 2"/>
          <p:cNvSpPr/>
          <p:nvPr/>
        </p:nvSpPr>
        <p:spPr>
          <a:xfrm>
            <a:off x="365760" y="960120"/>
            <a:ext cx="4480200" cy="2880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875">
            <a:solidFill>
              <a:srgbClr val="222222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400" b="0" u="none" strike="noStrike">
              <a:solidFill>
                <a:schemeClr val="lt1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207" name="TextBox 3"/>
          <p:cNvSpPr/>
          <p:nvPr/>
        </p:nvSpPr>
        <p:spPr>
          <a:xfrm>
            <a:off x="502920" y="1033200"/>
            <a:ext cx="420588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Aft>
                <a:spcPts val="601"/>
              </a:spcAft>
            </a:pPr>
            <a:r>
              <a:rPr lang="en-US" sz="1600" b="1" u="none" strike="noStrike">
                <a:solidFill>
                  <a:srgbClr val="C00000"/>
                </a:solidFill>
                <a:effectLst/>
                <a:uFillTx/>
                <a:latin typeface="Arial"/>
                <a:ea typeface="Arial"/>
              </a:rPr>
              <a:t>Prompt: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08" name="Rounded Rectangle 4"/>
          <p:cNvSpPr/>
          <p:nvPr/>
        </p:nvSpPr>
        <p:spPr>
          <a:xfrm>
            <a:off x="548640" y="1417320"/>
            <a:ext cx="4068720" cy="4568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5875">
            <a:solidFill>
              <a:srgbClr val="222222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400" b="0" u="none" strike="noStrike">
              <a:solidFill>
                <a:schemeClr val="lt1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209" name="TextBox 5"/>
          <p:cNvSpPr/>
          <p:nvPr/>
        </p:nvSpPr>
        <p:spPr>
          <a:xfrm>
            <a:off x="603360" y="1444680"/>
            <a:ext cx="3977280" cy="402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  <a:spcAft>
                <a:spcPts val="601"/>
              </a:spcAft>
            </a:pPr>
            <a:r>
              <a:rPr lang="en-US" sz="1400" b="0" u="none" strike="noStrike">
                <a:solidFill>
                  <a:srgbClr val="595959"/>
                </a:solidFill>
                <a:effectLst/>
                <a:uFillTx/>
                <a:latin typeface="Arial"/>
                <a:ea typeface="Arial"/>
              </a:rPr>
              <a:t>Where does the cat sleep?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10" name="TextBox 6"/>
          <p:cNvSpPr/>
          <p:nvPr/>
        </p:nvSpPr>
        <p:spPr>
          <a:xfrm>
            <a:off x="502920" y="1974960"/>
            <a:ext cx="420588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Aft>
                <a:spcPts val="601"/>
              </a:spcAft>
            </a:pPr>
            <a:r>
              <a:rPr lang="en-US" sz="1600" b="1" u="none" strike="noStrike">
                <a:solidFill>
                  <a:srgbClr val="C00000"/>
                </a:solidFill>
                <a:effectLst/>
                <a:uFillTx/>
                <a:latin typeface="Arial"/>
                <a:ea typeface="Arial"/>
              </a:rPr>
              <a:t>Current Generated Text: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11" name="Rounded Rectangle 7"/>
          <p:cNvSpPr/>
          <p:nvPr/>
        </p:nvSpPr>
        <p:spPr>
          <a:xfrm>
            <a:off x="548640" y="2340720"/>
            <a:ext cx="4068720" cy="4568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5875">
            <a:solidFill>
              <a:srgbClr val="222222"/>
            </a:solidFill>
            <a:round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400" b="0" u="none" strike="noStrike">
              <a:solidFill>
                <a:schemeClr val="lt1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212" name="TextBox 8"/>
          <p:cNvSpPr/>
          <p:nvPr/>
        </p:nvSpPr>
        <p:spPr>
          <a:xfrm>
            <a:off x="603360" y="2368440"/>
            <a:ext cx="3977280" cy="402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  <a:spcAft>
                <a:spcPts val="601"/>
              </a:spcAft>
            </a:pPr>
            <a:r>
              <a:rPr lang="en-US" sz="1400" b="0" u="none" strike="noStrike">
                <a:solidFill>
                  <a:srgbClr val="595959"/>
                </a:solidFill>
                <a:effectLst/>
                <a:uFillTx/>
                <a:latin typeface="Arial"/>
                <a:ea typeface="Arial"/>
              </a:rPr>
              <a:t>The cat likes to sleep in the __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213" name="Picture 9" descr="nn_clean.png"/>
          <p:cNvPicPr/>
          <p:nvPr/>
        </p:nvPicPr>
        <p:blipFill>
          <a:blip r:embed="rId3"/>
          <a:stretch/>
        </p:blipFill>
        <p:spPr>
          <a:xfrm>
            <a:off x="1554480" y="2866680"/>
            <a:ext cx="1737000" cy="987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14" name="TextBox 10"/>
          <p:cNvSpPr/>
          <p:nvPr/>
        </p:nvSpPr>
        <p:spPr>
          <a:xfrm>
            <a:off x="457200" y="3886200"/>
            <a:ext cx="219420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601"/>
              </a:spcAft>
            </a:pPr>
            <a:r>
              <a:rPr lang="en-US" sz="1200" b="0" u="none" strike="noStrike">
                <a:solidFill>
                  <a:srgbClr val="595959"/>
                </a:solidFill>
                <a:effectLst/>
                <a:uFillTx/>
                <a:latin typeface="Arial"/>
                <a:ea typeface="Arial"/>
              </a:rPr>
              <a:t>Neural Network (LLM)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graphicFrame>
        <p:nvGraphicFramePr>
          <p:cNvPr id="215" name="Table 11"/>
          <p:cNvGraphicFramePr/>
          <p:nvPr/>
        </p:nvGraphicFramePr>
        <p:xfrm>
          <a:off x="5074920" y="1005840"/>
          <a:ext cx="3520440" cy="2833920"/>
        </p:xfrm>
        <a:graphic>
          <a:graphicData uri="http://schemas.openxmlformats.org/drawingml/2006/table">
            <a:tbl>
              <a:tblPr/>
              <a:tblGrid>
                <a:gridCol w="1920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2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500" b="1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Word</a:t>
                      </a:r>
                      <a:endParaRPr lang="en-US" sz="15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1E1E1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500" b="1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Probability</a:t>
                      </a:r>
                      <a:endParaRPr lang="en-US" sz="15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1E1E1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2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500" b="1" u="none" strike="noStrike">
                          <a:solidFill>
                            <a:srgbClr val="222222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bag</a:t>
                      </a:r>
                      <a:endParaRPr lang="en-US" sz="15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500" b="1" u="none" strike="noStrike">
                          <a:solidFill>
                            <a:srgbClr val="222222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0.050</a:t>
                      </a:r>
                      <a:endParaRPr lang="en-US" sz="15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2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500" b="1" u="none" strike="noStrike">
                          <a:solidFill>
                            <a:srgbClr val="222222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night</a:t>
                      </a:r>
                      <a:endParaRPr lang="en-US" sz="15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500" b="1" u="none" strike="noStrike">
                          <a:solidFill>
                            <a:srgbClr val="222222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0.055</a:t>
                      </a:r>
                      <a:endParaRPr lang="en-US" sz="15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2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500" b="1" u="none" strike="noStrike">
                          <a:solidFill>
                            <a:srgbClr val="222222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sky</a:t>
                      </a:r>
                      <a:endParaRPr lang="en-US" sz="15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500" b="1" u="none" strike="noStrike">
                          <a:solidFill>
                            <a:srgbClr val="222222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0.002</a:t>
                      </a:r>
                      <a:endParaRPr lang="en-US" sz="15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2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500" b="1" u="none" strike="noStrike">
                          <a:solidFill>
                            <a:srgbClr val="222222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…</a:t>
                      </a:r>
                      <a:endParaRPr lang="en-US" sz="15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500" b="1" u="none" strike="noStrike">
                          <a:solidFill>
                            <a:srgbClr val="222222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…</a:t>
                      </a:r>
                      <a:endParaRPr lang="en-US" sz="15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2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500" b="1" u="none" strike="noStrike">
                          <a:solidFill>
                            <a:srgbClr val="222222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box</a:t>
                      </a:r>
                      <a:endParaRPr lang="en-US" sz="15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500" b="1" u="none" strike="noStrike">
                          <a:solidFill>
                            <a:srgbClr val="222222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0.095</a:t>
                      </a:r>
                      <a:endParaRPr lang="en-US" sz="15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cxnSp>
        <p:nvCxnSpPr>
          <p:cNvPr id="216" name="Connector 12"/>
          <p:cNvCxnSpPr/>
          <p:nvPr/>
        </p:nvCxnSpPr>
        <p:spPr>
          <a:xfrm flipV="1">
            <a:off x="3063240" y="2377440"/>
            <a:ext cx="1966320" cy="320400"/>
          </a:xfrm>
          <a:prstGeom prst="bentConnector3">
            <a:avLst>
              <a:gd name="adj1" fmla="val 49990"/>
            </a:avLst>
          </a:prstGeom>
          <a:ln w="31750">
            <a:solidFill>
              <a:srgbClr val="C00000"/>
            </a:solidFill>
            <a:round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PlaceHolder 1"/>
          <p:cNvSpPr>
            <a:spLocks noGrp="1"/>
          </p:cNvSpPr>
          <p:nvPr>
            <p:ph type="title"/>
          </p:nvPr>
        </p:nvSpPr>
        <p:spPr>
          <a:xfrm>
            <a:off x="0" y="731520"/>
            <a:ext cx="9143640" cy="2285640"/>
          </a:xfrm>
          <a:prstGeom prst="rect">
            <a:avLst/>
          </a:prstGeom>
          <a:noFill/>
          <a:ln w="0">
            <a:noFill/>
          </a:ln>
        </p:spPr>
        <p:txBody>
          <a:bodyPr lIns="137160" tIns="68400" rIns="137160" bIns="68400" anchor="b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en-US" sz="4000" b="1" u="none" strike="noStrike">
                <a:solidFill>
                  <a:schemeClr val="dk1"/>
                </a:solidFill>
                <a:effectLst/>
                <a:uFillTx/>
                <a:latin typeface="Arial"/>
                <a:ea typeface="Calibri"/>
              </a:rPr>
              <a:t>Access Isn't Enough</a:t>
            </a:r>
            <a:endParaRPr lang="en-US" sz="4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8" name="PlaceHolder 2"/>
          <p:cNvSpPr>
            <a:spLocks noGrp="1"/>
          </p:cNvSpPr>
          <p:nvPr>
            <p:ph type="subTitle"/>
          </p:nvPr>
        </p:nvSpPr>
        <p:spPr>
          <a:xfrm>
            <a:off x="0" y="3017520"/>
            <a:ext cx="9143640" cy="914040"/>
          </a:xfrm>
          <a:prstGeom prst="rect">
            <a:avLst/>
          </a:prstGeom>
          <a:noFill/>
          <a:ln w="0">
            <a:noFill/>
          </a:ln>
        </p:spPr>
        <p:txBody>
          <a:bodyPr lIns="137160" tIns="137160" rIns="137160" bIns="137160" anchor="ctr">
            <a:noAutofit/>
          </a:bodyPr>
          <a:lstStyle/>
          <a:p>
            <a:pPr marL="457200" indent="-22860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800" b="0" u="none" strike="noStrike">
                <a:solidFill>
                  <a:schemeClr val="accent6"/>
                </a:solidFill>
                <a:effectLst/>
                <a:uFillTx/>
                <a:latin typeface="Arial"/>
                <a:ea typeface="Calibri"/>
              </a:rPr>
              <a:t>Having the tools is not the same as improving learning.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PlaceHolder 1"/>
          <p:cNvSpPr>
            <a:spLocks noGrp="1"/>
          </p:cNvSpPr>
          <p:nvPr>
            <p:ph type="title"/>
          </p:nvPr>
        </p:nvSpPr>
        <p:spPr>
          <a:xfrm>
            <a:off x="0" y="137160"/>
            <a:ext cx="8838720" cy="54828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r>
              <a:rPr lang="en-US" sz="2400" b="1" u="none" strike="noStrike">
                <a:solidFill>
                  <a:srgbClr val="FFFFFF"/>
                </a:solidFill>
                <a:effectLst/>
                <a:uFillTx/>
                <a:latin typeface="Arial"/>
                <a:ea typeface="Calibri"/>
              </a:rPr>
              <a:t>Technology Access vs. Student Growth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0" name="TextBox 2"/>
          <p:cNvSpPr/>
          <p:nvPr/>
        </p:nvSpPr>
        <p:spPr>
          <a:xfrm>
            <a:off x="457200" y="1051560"/>
            <a:ext cx="8229240" cy="3565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Aft>
                <a:spcPts val="1400"/>
              </a:spcAft>
            </a:pPr>
            <a:r>
              <a:rPr lang="en-US" sz="1700" b="0" i="1" u="none" strike="noStrike">
                <a:solidFill>
                  <a:srgbClr val="595959"/>
                </a:solidFill>
                <a:effectLst/>
                <a:uFillTx/>
                <a:latin typeface="Arial"/>
                <a:ea typeface="Arial"/>
              </a:rPr>
              <a:t>“</a:t>
            </a:r>
            <a:r>
              <a:rPr lang="en-US" sz="1700" b="1" i="1" u="none" strike="noStrike">
                <a:solidFill>
                  <a:srgbClr val="222222"/>
                </a:solidFill>
                <a:effectLst/>
                <a:uFillTx/>
                <a:latin typeface="Arial"/>
                <a:ea typeface="Arial"/>
              </a:rPr>
              <a:t>Test scores were not significantly higher</a:t>
            </a:r>
            <a:r>
              <a:rPr lang="en-US" sz="1700" b="0" i="1" u="none" strike="noStrike">
                <a:solidFill>
                  <a:srgbClr val="595959"/>
                </a:solidFill>
                <a:effectLst/>
                <a:uFillTx/>
                <a:latin typeface="Arial"/>
                <a:ea typeface="Arial"/>
              </a:rPr>
              <a:t> in classrooms using the reading and mathematics software products than those in control classrooms.” </a:t>
            </a:r>
            <a:r>
              <a:rPr lang="en-US" sz="1500" b="1" u="none" strike="noStrike">
                <a:solidFill>
                  <a:srgbClr val="2E3A76"/>
                </a:solidFill>
                <a:effectLst/>
                <a:uFillTx/>
                <a:latin typeface="Arial"/>
                <a:ea typeface="Arial"/>
              </a:rPr>
              <a:t>— Dynarski et al. (2007)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>
              <a:lnSpc>
                <a:spcPct val="100000"/>
              </a:lnSpc>
              <a:spcAft>
                <a:spcPts val="1400"/>
              </a:spcAft>
            </a:pPr>
            <a:r>
              <a:rPr lang="en-US" sz="1700" b="0" i="1" u="none" strike="noStrike">
                <a:solidFill>
                  <a:srgbClr val="595959"/>
                </a:solidFill>
                <a:effectLst/>
                <a:uFillTx/>
                <a:latin typeface="Arial"/>
                <a:ea typeface="Arial"/>
              </a:rPr>
              <a:t>“…simply adding technology to K-12 environments </a:t>
            </a:r>
            <a:r>
              <a:rPr lang="en-US" sz="1700" b="1" i="1" u="none" strike="noStrike">
                <a:solidFill>
                  <a:srgbClr val="222222"/>
                </a:solidFill>
                <a:effectLst/>
                <a:uFillTx/>
                <a:latin typeface="Arial"/>
                <a:ea typeface="Arial"/>
              </a:rPr>
              <a:t>does not necessarily improve learning</a:t>
            </a:r>
            <a:r>
              <a:rPr lang="en-US" sz="1700" b="0" i="1" u="none" strike="noStrike">
                <a:solidFill>
                  <a:srgbClr val="595959"/>
                </a:solidFill>
                <a:effectLst/>
                <a:uFillTx/>
                <a:latin typeface="Arial"/>
                <a:ea typeface="Arial"/>
              </a:rPr>
              <a:t>.” </a:t>
            </a:r>
            <a:r>
              <a:rPr lang="en-US" sz="1500" b="1" u="none" strike="noStrike">
                <a:solidFill>
                  <a:srgbClr val="2E3A76"/>
                </a:solidFill>
                <a:effectLst/>
                <a:uFillTx/>
                <a:latin typeface="Arial"/>
                <a:ea typeface="Arial"/>
              </a:rPr>
              <a:t>— Vega (2013)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>
              <a:lnSpc>
                <a:spcPct val="100000"/>
              </a:lnSpc>
              <a:spcAft>
                <a:spcPts val="1400"/>
              </a:spcAft>
            </a:pPr>
            <a:r>
              <a:rPr lang="en-US" sz="1700" b="0" i="1" u="none" strike="noStrike">
                <a:solidFill>
                  <a:srgbClr val="595959"/>
                </a:solidFill>
                <a:effectLst/>
                <a:uFillTx/>
                <a:latin typeface="Arial"/>
                <a:ea typeface="Arial"/>
              </a:rPr>
              <a:t>“[technology’s] impact on student engagement and academic performance </a:t>
            </a:r>
            <a:r>
              <a:rPr lang="en-US" sz="1700" b="1" i="1" u="none" strike="noStrike">
                <a:solidFill>
                  <a:srgbClr val="222222"/>
                </a:solidFill>
                <a:effectLst/>
                <a:uFillTx/>
                <a:latin typeface="Arial"/>
                <a:ea typeface="Arial"/>
              </a:rPr>
              <a:t>remains inconsistent</a:t>
            </a:r>
            <a:r>
              <a:rPr lang="en-US" sz="1700" b="0" i="1" u="none" strike="noStrike">
                <a:solidFill>
                  <a:srgbClr val="595959"/>
                </a:solidFill>
                <a:effectLst/>
                <a:uFillTx/>
                <a:latin typeface="Arial"/>
                <a:ea typeface="Arial"/>
              </a:rPr>
              <a:t>” </a:t>
            </a:r>
            <a:r>
              <a:rPr lang="en-US" sz="1500" b="1" u="none" strike="noStrike">
                <a:solidFill>
                  <a:srgbClr val="2E3A76"/>
                </a:solidFill>
                <a:effectLst/>
                <a:uFillTx/>
                <a:latin typeface="Arial"/>
                <a:ea typeface="Arial"/>
              </a:rPr>
              <a:t>— McCall (2025, preprint)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>
              <a:lnSpc>
                <a:spcPct val="100000"/>
              </a:lnSpc>
              <a:spcAft>
                <a:spcPts val="1400"/>
              </a:spcAft>
            </a:pPr>
            <a:r>
              <a:rPr lang="en-US" sz="1700" b="0" i="1" u="none" strike="noStrike">
                <a:solidFill>
                  <a:srgbClr val="595959"/>
                </a:solidFill>
                <a:effectLst/>
                <a:uFillTx/>
                <a:latin typeface="Arial"/>
                <a:ea typeface="Arial"/>
              </a:rPr>
              <a:t>“…impact of technology integration…</a:t>
            </a:r>
            <a:r>
              <a:rPr lang="en-US" sz="1700" b="1" i="1" u="none" strike="noStrike">
                <a:solidFill>
                  <a:srgbClr val="222222"/>
                </a:solidFill>
                <a:effectLst/>
                <a:uFillTx/>
                <a:latin typeface="Arial"/>
                <a:ea typeface="Arial"/>
              </a:rPr>
              <a:t>depends less on the presence of digital devices and more on the quality of pedagogy</a:t>
            </a:r>
            <a:r>
              <a:rPr lang="en-US" sz="1700" b="0" i="1" u="none" strike="noStrike">
                <a:solidFill>
                  <a:srgbClr val="595959"/>
                </a:solidFill>
                <a:effectLst/>
                <a:uFillTx/>
                <a:latin typeface="Arial"/>
                <a:ea typeface="Arial"/>
              </a:rPr>
              <a:t>” </a:t>
            </a:r>
            <a:r>
              <a:rPr lang="en-US" sz="1500" b="1" u="none" strike="noStrike">
                <a:solidFill>
                  <a:srgbClr val="2E3A76"/>
                </a:solidFill>
                <a:effectLst/>
                <a:uFillTx/>
                <a:latin typeface="Arial"/>
                <a:ea typeface="Arial"/>
              </a:rPr>
              <a:t>— Motadi (2026)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21" name="Rounded Rectangle 3"/>
          <p:cNvSpPr/>
          <p:nvPr/>
        </p:nvSpPr>
        <p:spPr>
          <a:xfrm>
            <a:off x="311040" y="2148840"/>
            <a:ext cx="8521920" cy="959760"/>
          </a:xfrm>
          <a:prstGeom prst="roundRect">
            <a:avLst>
              <a:gd name="adj" fmla="val 2000"/>
            </a:avLst>
          </a:prstGeom>
          <a:solidFill>
            <a:srgbClr val="111111"/>
          </a:solidFill>
          <a:ln>
            <a:noFill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400" b="0" u="none" strike="noStrike">
              <a:solidFill>
                <a:schemeClr val="lt1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222" name="TextBox 4"/>
          <p:cNvSpPr/>
          <p:nvPr/>
        </p:nvSpPr>
        <p:spPr>
          <a:xfrm>
            <a:off x="457200" y="2194560"/>
            <a:ext cx="8229240" cy="868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  <a:spcAft>
                <a:spcPts val="601"/>
              </a:spcAft>
            </a:pPr>
            <a:r>
              <a:rPr lang="en-US" sz="1400" b="0" u="none" strike="noStrike" dirty="0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“I cannot provide you with citations for those specific quotes because they are fictional and were generated as part of a conceptual image for your presentation.”  — an AI model, when questioned</a:t>
            </a:r>
            <a:endParaRPr lang="en-US" sz="14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PlaceHolder 1"/>
          <p:cNvSpPr>
            <a:spLocks noGrp="1"/>
          </p:cNvSpPr>
          <p:nvPr>
            <p:ph type="title"/>
          </p:nvPr>
        </p:nvSpPr>
        <p:spPr>
          <a:xfrm>
            <a:off x="0" y="137160"/>
            <a:ext cx="8838720" cy="54828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r>
              <a:rPr lang="en-US" sz="2400" b="1" u="none" strike="noStrike">
                <a:solidFill>
                  <a:srgbClr val="FFFFFF"/>
                </a:solidFill>
                <a:effectLst/>
                <a:uFillTx/>
                <a:latin typeface="Arial"/>
                <a:ea typeface="Calibri"/>
              </a:rPr>
              <a:t>What is the SAMR Model?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4" name="Rounded Rectangle 2"/>
          <p:cNvSpPr/>
          <p:nvPr/>
        </p:nvSpPr>
        <p:spPr>
          <a:xfrm>
            <a:off x="1371600" y="960120"/>
            <a:ext cx="6400440" cy="3565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>
            <a:noFill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400" b="0" u="none" strike="noStrike">
              <a:solidFill>
                <a:schemeClr val="lt1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225" name="Picture 3" descr="image24.png"/>
          <p:cNvPicPr/>
          <p:nvPr/>
        </p:nvPicPr>
        <p:blipFill>
          <a:blip r:embed="rId3"/>
          <a:stretch/>
        </p:blipFill>
        <p:spPr>
          <a:xfrm>
            <a:off x="1820160" y="1051560"/>
            <a:ext cx="5503680" cy="3062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6" name="TextBox 4"/>
          <p:cNvSpPr/>
          <p:nvPr/>
        </p:nvSpPr>
        <p:spPr>
          <a:xfrm>
            <a:off x="1508760" y="4480560"/>
            <a:ext cx="612612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601"/>
              </a:spcAft>
            </a:pPr>
            <a:r>
              <a:rPr lang="en-US" sz="1100" b="0" u="none" strike="noStrike">
                <a:solidFill>
                  <a:srgbClr val="595959"/>
                </a:solidFill>
                <a:effectLst/>
                <a:uFillTx/>
                <a:latin typeface="Arial"/>
                <a:ea typeface="Arial"/>
              </a:rPr>
              <a:t>Framework developed by Dr. Ruben Puentedura (2006)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PlaceHolder 1"/>
          <p:cNvSpPr>
            <a:spLocks noGrp="1"/>
          </p:cNvSpPr>
          <p:nvPr>
            <p:ph type="title"/>
          </p:nvPr>
        </p:nvSpPr>
        <p:spPr>
          <a:xfrm>
            <a:off x="0" y="137160"/>
            <a:ext cx="8838720" cy="54828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r>
              <a:rPr lang="en-US" sz="2400" b="1" u="none" strike="noStrike">
                <a:solidFill>
                  <a:srgbClr val="FFFFFF"/>
                </a:solidFill>
                <a:effectLst/>
                <a:uFillTx/>
                <a:latin typeface="Arial"/>
                <a:ea typeface="Calibri"/>
              </a:rPr>
              <a:t>How does AI relate to the SAMR Model?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8" name="Rounded Rectangle 2"/>
          <p:cNvSpPr/>
          <p:nvPr/>
        </p:nvSpPr>
        <p:spPr>
          <a:xfrm>
            <a:off x="457200" y="1234440"/>
            <a:ext cx="3977280" cy="3108600"/>
          </a:xfrm>
          <a:prstGeom prst="roundRect">
            <a:avLst>
              <a:gd name="adj" fmla="val 5000"/>
            </a:avLst>
          </a:prstGeom>
          <a:solidFill>
            <a:srgbClr val="2E3A76"/>
          </a:solidFill>
          <a:ln>
            <a:noFill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400" b="0" u="none" strike="noStrike">
              <a:solidFill>
                <a:schemeClr val="lt1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229" name="TextBox 3"/>
          <p:cNvSpPr/>
          <p:nvPr/>
        </p:nvSpPr>
        <p:spPr>
          <a:xfrm>
            <a:off x="685800" y="1508760"/>
            <a:ext cx="3520080" cy="2651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1599"/>
              </a:spcAft>
            </a:pPr>
            <a:r>
              <a:rPr lang="en-US" sz="220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Enhancement (S &amp; A)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algn="ctr">
              <a:lnSpc>
                <a:spcPct val="100000"/>
              </a:lnSpc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Using AI to do the </a:t>
            </a:r>
            <a:r>
              <a:rPr lang="en-US" sz="140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same</a:t>
            </a: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 tasks, just </a:t>
            </a:r>
            <a:r>
              <a:rPr lang="en-US" sz="140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faster</a:t>
            </a: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 or </a:t>
            </a:r>
            <a:r>
              <a:rPr lang="en-US" sz="140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better</a:t>
            </a: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. This is about Teacher &amp; System Efficiency.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30" name="Rounded Rectangle 4"/>
          <p:cNvSpPr/>
          <p:nvPr/>
        </p:nvSpPr>
        <p:spPr>
          <a:xfrm>
            <a:off x="4709160" y="1234440"/>
            <a:ext cx="3977280" cy="3108600"/>
          </a:xfrm>
          <a:prstGeom prst="roundRect">
            <a:avLst>
              <a:gd name="adj" fmla="val 5000"/>
            </a:avLst>
          </a:prstGeom>
          <a:solidFill>
            <a:srgbClr val="2E3A76"/>
          </a:solidFill>
          <a:ln>
            <a:noFill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en-US" sz="1400" b="0" u="none" strike="noStrike">
              <a:solidFill>
                <a:schemeClr val="lt1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231" name="TextBox 5"/>
          <p:cNvSpPr/>
          <p:nvPr/>
        </p:nvSpPr>
        <p:spPr>
          <a:xfrm>
            <a:off x="4937760" y="1508760"/>
            <a:ext cx="3520080" cy="2651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1599"/>
              </a:spcAft>
            </a:pPr>
            <a:r>
              <a:rPr lang="en-US" sz="220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Transformation (M &amp; R)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algn="ctr">
              <a:lnSpc>
                <a:spcPct val="100000"/>
              </a:lnSpc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Using AI to do </a:t>
            </a:r>
            <a:r>
              <a:rPr lang="en-US" sz="140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new</a:t>
            </a: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 tasks that were previously impossible. This is about Student &amp; Learning Transformation.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ummit Slideshow with Textures">
  <a:themeElements>
    <a:clrScheme name="ADE Summit">
      <a:dk1>
        <a:srgbClr val="283371"/>
      </a:dk1>
      <a:lt1>
        <a:srgbClr val="B0CB3E"/>
      </a:lt1>
      <a:dk2>
        <a:srgbClr val="555555"/>
      </a:dk2>
      <a:lt2>
        <a:srgbClr val="FFDE17"/>
      </a:lt2>
      <a:accent1>
        <a:srgbClr val="9AA3D4"/>
      </a:accent1>
      <a:accent2>
        <a:srgbClr val="CFE18C"/>
      </a:accent2>
      <a:accent3>
        <a:srgbClr val="ADADAD"/>
      </a:accent3>
      <a:accent4>
        <a:srgbClr val="FFF093"/>
      </a:accent4>
      <a:accent5>
        <a:srgbClr val="EEEEEE"/>
      </a:accent5>
      <a:accent6>
        <a:srgbClr val="333333"/>
      </a:accent6>
      <a:hlink>
        <a:srgbClr val="53C0E9"/>
      </a:hlink>
      <a:folHlink>
        <a:srgbClr val="53C0E9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</TotalTime>
  <Words>2366</Words>
  <Application>Microsoft Office PowerPoint</Application>
  <PresentationFormat>On-screen Show (16:9)</PresentationFormat>
  <Paragraphs>151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Symbol</vt:lpstr>
      <vt:lpstr>Wingdings</vt:lpstr>
      <vt:lpstr>Summit Slideshow with Textures</vt:lpstr>
      <vt:lpstr>AI to Support Student Learning</vt:lpstr>
      <vt:lpstr>What is Artificial Intelligence (AI)?</vt:lpstr>
      <vt:lpstr>Demystifying AI (Where is it used?)</vt:lpstr>
      <vt:lpstr>Large Language Models 101</vt:lpstr>
      <vt:lpstr>How Do LLMs Do It?</vt:lpstr>
      <vt:lpstr>Access Isn't Enough</vt:lpstr>
      <vt:lpstr>Technology Access vs. Student Growth</vt:lpstr>
      <vt:lpstr>What is the SAMR Model?</vt:lpstr>
      <vt:lpstr>How does AI relate to the SAMR Model?</vt:lpstr>
      <vt:lpstr>S = Substitution</vt:lpstr>
      <vt:lpstr>A = Augmentation</vt:lpstr>
      <vt:lpstr>M = Modification</vt:lpstr>
      <vt:lpstr>R = Redefinition</vt:lpstr>
      <vt:lpstr>What a Socratic AI Tutor Looks Like</vt:lpstr>
      <vt:lpstr>Maintaining Cognitive Load: Scaffolding vs. Offloading</vt:lpstr>
      <vt:lpstr>Protecting the Integrity of Assessment</vt:lpstr>
      <vt:lpstr>Key Takeaways</vt:lpstr>
      <vt:lpstr>Try It &amp; Build It: MagicSchool Resources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Adam Musto</dc:creator>
  <dc:description/>
  <cp:lastModifiedBy>Adam Musto (DCTE)</cp:lastModifiedBy>
  <cp:revision>1</cp:revision>
  <dcterms:modified xsi:type="dcterms:W3CDTF">2026-07-12T18:04:56Z</dcterms:modified>
  <dc:language>en-US</dc:language>
</cp:coreProperties>
</file>