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2" r:id="rId1"/>
  </p:sldMasterIdLst>
  <p:notesMasterIdLst>
    <p:notesMasterId r:id="rId25"/>
  </p:notesMasterIdLst>
  <p:sldIdLst>
    <p:sldId id="256" r:id="rId2"/>
    <p:sldId id="265" r:id="rId3"/>
    <p:sldId id="260" r:id="rId4"/>
    <p:sldId id="302" r:id="rId5"/>
    <p:sldId id="303" r:id="rId6"/>
    <p:sldId id="304" r:id="rId7"/>
    <p:sldId id="264" r:id="rId8"/>
    <p:sldId id="306" r:id="rId9"/>
    <p:sldId id="301" r:id="rId10"/>
    <p:sldId id="307" r:id="rId11"/>
    <p:sldId id="308" r:id="rId12"/>
    <p:sldId id="309" r:id="rId13"/>
    <p:sldId id="281" r:id="rId14"/>
    <p:sldId id="310" r:id="rId15"/>
    <p:sldId id="311" r:id="rId16"/>
    <p:sldId id="313" r:id="rId17"/>
    <p:sldId id="314" r:id="rId18"/>
    <p:sldId id="315" r:id="rId19"/>
    <p:sldId id="316" r:id="rId20"/>
    <p:sldId id="319" r:id="rId21"/>
    <p:sldId id="318" r:id="rId22"/>
    <p:sldId id="320" r:id="rId23"/>
    <p:sldId id="277" r:id="rId2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8A48A3-8D78-4E65-FD04-938A19AC486F}" v="782" dt="2026-07-14T00:57:33.999"/>
    <p1510:client id="{44379A7E-CEBD-BDBF-F232-944766BB9E4C}" v="58" dt="2026-07-14T15:37:04.170"/>
    <p1510:client id="{466BD914-6799-C34B-9ADF-03BE8CBF07F1}" v="351" dt="2026-07-14T13:22:17.587"/>
    <p1510:client id="{493F8CFE-F980-B10D-DB3D-601962C990B9}" v="48" dt="2026-07-14T15:36:54.213"/>
    <p1510:client id="{F0E0CF75-6470-6A1C-D62D-DDD690FA5E85}" v="2462" dt="2026-07-13T20:58:35.8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O. Hart (ADE)" userId="S::josh.hart@ade.arkansas.gov::419701c9-c5c3-4c62-9a02-6a3bb6aa9f08" providerId="AD" clId="Web-{466BD914-6799-C34B-9ADF-03BE8CBF07F1}"/>
    <pc:docChg chg="addSld delSld modSld sldOrd">
      <pc:chgData name="Josh O. Hart (ADE)" userId="S::josh.hart@ade.arkansas.gov::419701c9-c5c3-4c62-9a02-6a3bb6aa9f08" providerId="AD" clId="Web-{466BD914-6799-C34B-9ADF-03BE8CBF07F1}" dt="2026-07-14T13:31:32.059" v="384"/>
      <pc:docMkLst>
        <pc:docMk/>
      </pc:docMkLst>
      <pc:sldChg chg="del">
        <pc:chgData name="Josh O. Hart (ADE)" userId="S::josh.hart@ade.arkansas.gov::419701c9-c5c3-4c62-9a02-6a3bb6aa9f08" providerId="AD" clId="Web-{466BD914-6799-C34B-9ADF-03BE8CBF07F1}" dt="2026-07-14T12:56:05.236" v="111"/>
        <pc:sldMkLst>
          <pc:docMk/>
          <pc:sldMk cId="0" sldId="259"/>
        </pc:sldMkLst>
      </pc:sldChg>
      <pc:sldChg chg="modSp">
        <pc:chgData name="Josh O. Hart (ADE)" userId="S::josh.hart@ade.arkansas.gov::419701c9-c5c3-4c62-9a02-6a3bb6aa9f08" providerId="AD" clId="Web-{466BD914-6799-C34B-9ADF-03BE8CBF07F1}" dt="2026-07-14T13:22:17.587" v="344" actId="20577"/>
        <pc:sldMkLst>
          <pc:docMk/>
          <pc:sldMk cId="0" sldId="265"/>
        </pc:sldMkLst>
        <pc:spChg chg="mod">
          <ac:chgData name="Josh O. Hart (ADE)" userId="S::josh.hart@ade.arkansas.gov::419701c9-c5c3-4c62-9a02-6a3bb6aa9f08" providerId="AD" clId="Web-{466BD914-6799-C34B-9ADF-03BE8CBF07F1}" dt="2026-07-14T13:22:17.587" v="344" actId="20577"/>
          <ac:spMkLst>
            <pc:docMk/>
            <pc:sldMk cId="0" sldId="265"/>
            <ac:spMk id="321" creationId="{00000000-0000-0000-0000-000000000000}"/>
          </ac:spMkLst>
        </pc:spChg>
      </pc:sldChg>
      <pc:sldChg chg="del">
        <pc:chgData name="Josh O. Hart (ADE)" userId="S::josh.hart@ade.arkansas.gov::419701c9-c5c3-4c62-9a02-6a3bb6aa9f08" providerId="AD" clId="Web-{466BD914-6799-C34B-9ADF-03BE8CBF07F1}" dt="2026-07-14T13:09:41.365" v="282"/>
        <pc:sldMkLst>
          <pc:docMk/>
          <pc:sldMk cId="4227561445" sldId="305"/>
        </pc:sldMkLst>
      </pc:sldChg>
      <pc:sldChg chg="modNotes">
        <pc:chgData name="Josh O. Hart (ADE)" userId="S::josh.hart@ade.arkansas.gov::419701c9-c5c3-4c62-9a02-6a3bb6aa9f08" providerId="AD" clId="Web-{466BD914-6799-C34B-9ADF-03BE8CBF07F1}" dt="2026-07-14T13:22:42.259" v="347"/>
        <pc:sldMkLst>
          <pc:docMk/>
          <pc:sldMk cId="1691277345" sldId="306"/>
        </pc:sldMkLst>
      </pc:sldChg>
      <pc:sldChg chg="modSp">
        <pc:chgData name="Josh O. Hart (ADE)" userId="S::josh.hart@ade.arkansas.gov::419701c9-c5c3-4c62-9a02-6a3bb6aa9f08" providerId="AD" clId="Web-{466BD914-6799-C34B-9ADF-03BE8CBF07F1}" dt="2026-07-14T13:08:06.646" v="273" actId="20577"/>
        <pc:sldMkLst>
          <pc:docMk/>
          <pc:sldMk cId="3336198051" sldId="307"/>
        </pc:sldMkLst>
        <pc:spChg chg="mod">
          <ac:chgData name="Josh O. Hart (ADE)" userId="S::josh.hart@ade.arkansas.gov::419701c9-c5c3-4c62-9a02-6a3bb6aa9f08" providerId="AD" clId="Web-{466BD914-6799-C34B-9ADF-03BE8CBF07F1}" dt="2026-07-14T13:08:06.646" v="273" actId="20577"/>
          <ac:spMkLst>
            <pc:docMk/>
            <pc:sldMk cId="3336198051" sldId="307"/>
            <ac:spMk id="282" creationId="{31C23306-5618-AE86-D871-EFDDDD0B1B4D}"/>
          </ac:spMkLst>
        </pc:spChg>
      </pc:sldChg>
      <pc:sldChg chg="modSp modNotes">
        <pc:chgData name="Josh O. Hart (ADE)" userId="S::josh.hart@ade.arkansas.gov::419701c9-c5c3-4c62-9a02-6a3bb6aa9f08" providerId="AD" clId="Web-{466BD914-6799-C34B-9ADF-03BE8CBF07F1}" dt="2026-07-14T13:24:24.869" v="360"/>
        <pc:sldMkLst>
          <pc:docMk/>
          <pc:sldMk cId="3695297140" sldId="308"/>
        </pc:sldMkLst>
        <pc:spChg chg="mod">
          <ac:chgData name="Josh O. Hart (ADE)" userId="S::josh.hart@ade.arkansas.gov::419701c9-c5c3-4c62-9a02-6a3bb6aa9f08" providerId="AD" clId="Web-{466BD914-6799-C34B-9ADF-03BE8CBF07F1}" dt="2026-07-14T12:58:55.612" v="132" actId="20577"/>
          <ac:spMkLst>
            <pc:docMk/>
            <pc:sldMk cId="3695297140" sldId="308"/>
            <ac:spMk id="283" creationId="{D7BAAC05-71F8-8C6B-C22A-95027F900A70}"/>
          </ac:spMkLst>
        </pc:spChg>
      </pc:sldChg>
      <pc:sldChg chg="modNotes">
        <pc:chgData name="Josh O. Hart (ADE)" userId="S::josh.hart@ade.arkansas.gov::419701c9-c5c3-4c62-9a02-6a3bb6aa9f08" providerId="AD" clId="Web-{466BD914-6799-C34B-9ADF-03BE8CBF07F1}" dt="2026-07-14T13:25:07.916" v="368"/>
        <pc:sldMkLst>
          <pc:docMk/>
          <pc:sldMk cId="2787691818" sldId="310"/>
        </pc:sldMkLst>
      </pc:sldChg>
      <pc:sldChg chg="modNotes">
        <pc:chgData name="Josh O. Hart (ADE)" userId="S::josh.hart@ade.arkansas.gov::419701c9-c5c3-4c62-9a02-6a3bb6aa9f08" providerId="AD" clId="Web-{466BD914-6799-C34B-9ADF-03BE8CBF07F1}" dt="2026-07-14T13:27:59.245" v="372"/>
        <pc:sldMkLst>
          <pc:docMk/>
          <pc:sldMk cId="2581718645" sldId="311"/>
        </pc:sldMkLst>
      </pc:sldChg>
      <pc:sldChg chg="modSp modNotes">
        <pc:chgData name="Josh O. Hart (ADE)" userId="S::josh.hart@ade.arkansas.gov::419701c9-c5c3-4c62-9a02-6a3bb6aa9f08" providerId="AD" clId="Web-{466BD914-6799-C34B-9ADF-03BE8CBF07F1}" dt="2026-07-14T13:00:54.768" v="142" actId="20577"/>
        <pc:sldMkLst>
          <pc:docMk/>
          <pc:sldMk cId="689756805" sldId="313"/>
        </pc:sldMkLst>
        <pc:spChg chg="mod">
          <ac:chgData name="Josh O. Hart (ADE)" userId="S::josh.hart@ade.arkansas.gov::419701c9-c5c3-4c62-9a02-6a3bb6aa9f08" providerId="AD" clId="Web-{466BD914-6799-C34B-9ADF-03BE8CBF07F1}" dt="2026-07-14T13:00:54.768" v="142" actId="20577"/>
          <ac:spMkLst>
            <pc:docMk/>
            <pc:sldMk cId="689756805" sldId="313"/>
            <ac:spMk id="282" creationId="{A6694A5C-B851-9259-96E0-C01E02882289}"/>
          </ac:spMkLst>
        </pc:spChg>
      </pc:sldChg>
      <pc:sldChg chg="modSp modNotes">
        <pc:chgData name="Josh O. Hart (ADE)" userId="S::josh.hart@ade.arkansas.gov::419701c9-c5c3-4c62-9a02-6a3bb6aa9f08" providerId="AD" clId="Web-{466BD914-6799-C34B-9ADF-03BE8CBF07F1}" dt="2026-07-14T13:28:31.917" v="375"/>
        <pc:sldMkLst>
          <pc:docMk/>
          <pc:sldMk cId="4259375691" sldId="314"/>
        </pc:sldMkLst>
        <pc:spChg chg="mod">
          <ac:chgData name="Josh O. Hart (ADE)" userId="S::josh.hart@ade.arkansas.gov::419701c9-c5c3-4c62-9a02-6a3bb6aa9f08" providerId="AD" clId="Web-{466BD914-6799-C34B-9ADF-03BE8CBF07F1}" dt="2026-07-14T13:02:26.050" v="158" actId="20577"/>
          <ac:spMkLst>
            <pc:docMk/>
            <pc:sldMk cId="4259375691" sldId="314"/>
            <ac:spMk id="7" creationId="{F3DAB525-0EF7-91F8-96E9-E9EA8D4462AA}"/>
          </ac:spMkLst>
        </pc:spChg>
      </pc:sldChg>
      <pc:sldChg chg="delSp modSp modNotes">
        <pc:chgData name="Josh O. Hart (ADE)" userId="S::josh.hart@ade.arkansas.gov::419701c9-c5c3-4c62-9a02-6a3bb6aa9f08" providerId="AD" clId="Web-{466BD914-6799-C34B-9ADF-03BE8CBF07F1}" dt="2026-07-14T13:29:44.449" v="377"/>
        <pc:sldMkLst>
          <pc:docMk/>
          <pc:sldMk cId="2288807198" sldId="315"/>
        </pc:sldMkLst>
        <pc:spChg chg="del mod">
          <ac:chgData name="Josh O. Hart (ADE)" userId="S::josh.hart@ade.arkansas.gov::419701c9-c5c3-4c62-9a02-6a3bb6aa9f08" providerId="AD" clId="Web-{466BD914-6799-C34B-9ADF-03BE8CBF07F1}" dt="2026-07-14T13:03:09.691" v="160"/>
          <ac:spMkLst>
            <pc:docMk/>
            <pc:sldMk cId="2288807198" sldId="315"/>
            <ac:spMk id="3" creationId="{6D2DF8B8-31B5-7A94-71D0-F5BDF96126D5}"/>
          </ac:spMkLst>
        </pc:spChg>
        <pc:spChg chg="mod">
          <ac:chgData name="Josh O. Hart (ADE)" userId="S::josh.hart@ade.arkansas.gov::419701c9-c5c3-4c62-9a02-6a3bb6aa9f08" providerId="AD" clId="Web-{466BD914-6799-C34B-9ADF-03BE8CBF07F1}" dt="2026-07-14T13:08:35.193" v="278" actId="20577"/>
          <ac:spMkLst>
            <pc:docMk/>
            <pc:sldMk cId="2288807198" sldId="315"/>
            <ac:spMk id="282" creationId="{76DC95AF-9A07-9D21-F996-06ACA9FB2210}"/>
          </ac:spMkLst>
        </pc:spChg>
      </pc:sldChg>
      <pc:sldChg chg="modSp modNotes">
        <pc:chgData name="Josh O. Hart (ADE)" userId="S::josh.hart@ade.arkansas.gov::419701c9-c5c3-4c62-9a02-6a3bb6aa9f08" providerId="AD" clId="Web-{466BD914-6799-C34B-9ADF-03BE8CBF07F1}" dt="2026-07-14T13:31:25.918" v="382"/>
        <pc:sldMkLst>
          <pc:docMk/>
          <pc:sldMk cId="3977481475" sldId="316"/>
        </pc:sldMkLst>
        <pc:spChg chg="mod">
          <ac:chgData name="Josh O. Hart (ADE)" userId="S::josh.hart@ade.arkansas.gov::419701c9-c5c3-4c62-9a02-6a3bb6aa9f08" providerId="AD" clId="Web-{466BD914-6799-C34B-9ADF-03BE8CBF07F1}" dt="2026-07-14T13:09:18.443" v="281" actId="20577"/>
          <ac:spMkLst>
            <pc:docMk/>
            <pc:sldMk cId="3977481475" sldId="316"/>
            <ac:spMk id="282" creationId="{2683C78F-688D-8F52-49B7-ACACF81784F5}"/>
          </ac:spMkLst>
        </pc:spChg>
      </pc:sldChg>
      <pc:sldChg chg="del">
        <pc:chgData name="Josh O. Hart (ADE)" userId="S::josh.hart@ade.arkansas.gov::419701c9-c5c3-4c62-9a02-6a3bb6aa9f08" providerId="AD" clId="Web-{466BD914-6799-C34B-9ADF-03BE8CBF07F1}" dt="2026-07-14T13:09:50.943" v="283"/>
        <pc:sldMkLst>
          <pc:docMk/>
          <pc:sldMk cId="2675203093" sldId="317"/>
        </pc:sldMkLst>
      </pc:sldChg>
      <pc:sldChg chg="addSp delSp modSp add ord replId modNotes">
        <pc:chgData name="Josh O. Hart (ADE)" userId="S::josh.hart@ade.arkansas.gov::419701c9-c5c3-4c62-9a02-6a3bb6aa9f08" providerId="AD" clId="Web-{466BD914-6799-C34B-9ADF-03BE8CBF07F1}" dt="2026-07-14T13:31:32.059" v="384"/>
        <pc:sldMkLst>
          <pc:docMk/>
          <pc:sldMk cId="1225390358" sldId="319"/>
        </pc:sldMkLst>
        <pc:spChg chg="mod">
          <ac:chgData name="Josh O. Hart (ADE)" userId="S::josh.hart@ade.arkansas.gov::419701c9-c5c3-4c62-9a02-6a3bb6aa9f08" providerId="AD" clId="Web-{466BD914-6799-C34B-9ADF-03BE8CBF07F1}" dt="2026-07-14T12:53:38.188" v="22" actId="20577"/>
          <ac:spMkLst>
            <pc:docMk/>
            <pc:sldMk cId="1225390358" sldId="319"/>
            <ac:spMk id="3" creationId="{1BD8E116-3C48-2077-4D95-93D56D7335F6}"/>
          </ac:spMkLst>
        </pc:spChg>
        <pc:spChg chg="add mod">
          <ac:chgData name="Josh O. Hart (ADE)" userId="S::josh.hart@ade.arkansas.gov::419701c9-c5c3-4c62-9a02-6a3bb6aa9f08" providerId="AD" clId="Web-{466BD914-6799-C34B-9ADF-03BE8CBF07F1}" dt="2026-07-14T13:21:26.759" v="311" actId="20577"/>
          <ac:spMkLst>
            <pc:docMk/>
            <pc:sldMk cId="1225390358" sldId="319"/>
            <ac:spMk id="5" creationId="{F7231871-C331-21E6-273F-B0FC9E8A1454}"/>
          </ac:spMkLst>
        </pc:spChg>
        <pc:spChg chg="mod">
          <ac:chgData name="Josh O. Hart (ADE)" userId="S::josh.hart@ade.arkansas.gov::419701c9-c5c3-4c62-9a02-6a3bb6aa9f08" providerId="AD" clId="Web-{466BD914-6799-C34B-9ADF-03BE8CBF07F1}" dt="2026-07-14T12:50:27.250" v="18" actId="20577"/>
          <ac:spMkLst>
            <pc:docMk/>
            <pc:sldMk cId="1225390358" sldId="319"/>
            <ac:spMk id="280" creationId="{6CEBAF17-0FD0-D6CB-FABE-1AB9D873D525}"/>
          </ac:spMkLst>
        </pc:spChg>
        <pc:spChg chg="mod">
          <ac:chgData name="Josh O. Hart (ADE)" userId="S::josh.hart@ade.arkansas.gov::419701c9-c5c3-4c62-9a02-6a3bb6aa9f08" providerId="AD" clId="Web-{466BD914-6799-C34B-9ADF-03BE8CBF07F1}" dt="2026-07-14T12:50:30.125" v="19" actId="20577"/>
          <ac:spMkLst>
            <pc:docMk/>
            <pc:sldMk cId="1225390358" sldId="319"/>
            <ac:spMk id="281" creationId="{194BFC6D-8EF8-7899-5F36-B1F10F7F95AE}"/>
          </ac:spMkLst>
        </pc:spChg>
        <pc:spChg chg="del mod">
          <ac:chgData name="Josh O. Hart (ADE)" userId="S::josh.hart@ade.arkansas.gov::419701c9-c5c3-4c62-9a02-6a3bb6aa9f08" providerId="AD" clId="Web-{466BD914-6799-C34B-9ADF-03BE8CBF07F1}" dt="2026-07-14T12:50:14.984" v="3"/>
          <ac:spMkLst>
            <pc:docMk/>
            <pc:sldMk cId="1225390358" sldId="319"/>
            <ac:spMk id="282" creationId="{8E38DFCA-6386-0E00-352A-7A1AF7A07463}"/>
          </ac:spMkLst>
        </pc:spChg>
        <pc:picChg chg="del">
          <ac:chgData name="Josh O. Hart (ADE)" userId="S::josh.hart@ade.arkansas.gov::419701c9-c5c3-4c62-9a02-6a3bb6aa9f08" providerId="AD" clId="Web-{466BD914-6799-C34B-9ADF-03BE8CBF07F1}" dt="2026-07-14T12:50:43.234" v="21"/>
          <ac:picMkLst>
            <pc:docMk/>
            <pc:sldMk cId="1225390358" sldId="319"/>
            <ac:picMk id="4" creationId="{9E9EF4B7-2821-027D-1EFC-916C3AD37008}"/>
          </ac:picMkLst>
        </pc:picChg>
        <pc:picChg chg="add mod">
          <ac:chgData name="Josh O. Hart (ADE)" userId="S::josh.hart@ade.arkansas.gov::419701c9-c5c3-4c62-9a02-6a3bb6aa9f08" providerId="AD" clId="Web-{466BD914-6799-C34B-9ADF-03BE8CBF07F1}" dt="2026-07-14T12:53:55.704" v="27" actId="14100"/>
          <ac:picMkLst>
            <pc:docMk/>
            <pc:sldMk cId="1225390358" sldId="319"/>
            <ac:picMk id="6" creationId="{2C83515B-72F8-B647-5FCC-D89DB690806D}"/>
          </ac:picMkLst>
        </pc:picChg>
      </pc:sldChg>
      <pc:sldChg chg="modSp add ord replId">
        <pc:chgData name="Josh O. Hart (ADE)" userId="S::josh.hart@ade.arkansas.gov::419701c9-c5c3-4c62-9a02-6a3bb6aa9f08" providerId="AD" clId="Web-{466BD914-6799-C34B-9ADF-03BE8CBF07F1}" dt="2026-07-14T12:56:30.142" v="123" actId="20577"/>
        <pc:sldMkLst>
          <pc:docMk/>
          <pc:sldMk cId="252249042" sldId="320"/>
        </pc:sldMkLst>
        <pc:spChg chg="mod">
          <ac:chgData name="Josh O. Hart (ADE)" userId="S::josh.hart@ade.arkansas.gov::419701c9-c5c3-4c62-9a02-6a3bb6aa9f08" providerId="AD" clId="Web-{466BD914-6799-C34B-9ADF-03BE8CBF07F1}" dt="2026-07-14T12:54:51.345" v="40" actId="20577"/>
          <ac:spMkLst>
            <pc:docMk/>
            <pc:sldMk cId="252249042" sldId="320"/>
            <ac:spMk id="319" creationId="{92BF7CFB-2382-5560-E763-2D3F5CA81FE4}"/>
          </ac:spMkLst>
        </pc:spChg>
        <pc:spChg chg="mod">
          <ac:chgData name="Josh O. Hart (ADE)" userId="S::josh.hart@ade.arkansas.gov::419701c9-c5c3-4c62-9a02-6a3bb6aa9f08" providerId="AD" clId="Web-{466BD914-6799-C34B-9ADF-03BE8CBF07F1}" dt="2026-07-14T12:56:30.142" v="123" actId="20577"/>
          <ac:spMkLst>
            <pc:docMk/>
            <pc:sldMk cId="252249042" sldId="320"/>
            <ac:spMk id="321" creationId="{B67E8D6D-B8C8-28BD-3D27-FE309B20D640}"/>
          </ac:spMkLst>
        </pc:spChg>
      </pc:sldChg>
      <pc:sldChg chg="add del replId">
        <pc:chgData name="Josh O. Hart (ADE)" userId="S::josh.hart@ade.arkansas.gov::419701c9-c5c3-4c62-9a02-6a3bb6aa9f08" providerId="AD" clId="Web-{466BD914-6799-C34B-9ADF-03BE8CBF07F1}" dt="2026-07-14T12:54:37.767" v="29"/>
        <pc:sldMkLst>
          <pc:docMk/>
          <pc:sldMk cId="2848968875" sldId="320"/>
        </pc:sldMkLst>
      </pc:sldChg>
    </pc:docChg>
  </pc:docChgLst>
  <pc:docChgLst>
    <pc:chgData name="Josh O. Hart (ADE)" userId="S::josh.hart@ade.arkansas.gov::419701c9-c5c3-4c62-9a02-6a3bb6aa9f08" providerId="AD" clId="Web-{3E8A48A3-8D78-4E65-FD04-938A19AC486F}"/>
    <pc:docChg chg="addSld delSld modSld sldOrd">
      <pc:chgData name="Josh O. Hart (ADE)" userId="S::josh.hart@ade.arkansas.gov::419701c9-c5c3-4c62-9a02-6a3bb6aa9f08" providerId="AD" clId="Web-{3E8A48A3-8D78-4E65-FD04-938A19AC486F}" dt="2026-07-14T00:57:33.999" v="776" actId="20577"/>
      <pc:docMkLst>
        <pc:docMk/>
      </pc:docMkLst>
      <pc:sldChg chg="modSp">
        <pc:chgData name="Josh O. Hart (ADE)" userId="S::josh.hart@ade.arkansas.gov::419701c9-c5c3-4c62-9a02-6a3bb6aa9f08" providerId="AD" clId="Web-{3E8A48A3-8D78-4E65-FD04-938A19AC486F}" dt="2026-07-14T00:49:06.647" v="405" actId="20577"/>
        <pc:sldMkLst>
          <pc:docMk/>
          <pc:sldMk cId="0" sldId="265"/>
        </pc:sldMkLst>
        <pc:spChg chg="mod">
          <ac:chgData name="Josh O. Hart (ADE)" userId="S::josh.hart@ade.arkansas.gov::419701c9-c5c3-4c62-9a02-6a3bb6aa9f08" providerId="AD" clId="Web-{3E8A48A3-8D78-4E65-FD04-938A19AC486F}" dt="2026-07-14T00:49:06.647" v="405" actId="20577"/>
          <ac:spMkLst>
            <pc:docMk/>
            <pc:sldMk cId="0" sldId="265"/>
            <ac:spMk id="321" creationId="{00000000-0000-0000-0000-000000000000}"/>
          </ac:spMkLst>
        </pc:spChg>
      </pc:sldChg>
      <pc:sldChg chg="modSp">
        <pc:chgData name="Josh O. Hart (ADE)" userId="S::josh.hart@ade.arkansas.gov::419701c9-c5c3-4c62-9a02-6a3bb6aa9f08" providerId="AD" clId="Web-{3E8A48A3-8D78-4E65-FD04-938A19AC486F}" dt="2026-07-14T00:56:31.383" v="750" actId="14100"/>
        <pc:sldMkLst>
          <pc:docMk/>
          <pc:sldMk cId="0" sldId="277"/>
        </pc:sldMkLst>
        <pc:spChg chg="mod">
          <ac:chgData name="Josh O. Hart (ADE)" userId="S::josh.hart@ade.arkansas.gov::419701c9-c5c3-4c62-9a02-6a3bb6aa9f08" providerId="AD" clId="Web-{3E8A48A3-8D78-4E65-FD04-938A19AC486F}" dt="2026-07-14T00:55:58.836" v="714" actId="20577"/>
          <ac:spMkLst>
            <pc:docMk/>
            <pc:sldMk cId="0" sldId="277"/>
            <ac:spMk id="398" creationId="{00000000-0000-0000-0000-000000000000}"/>
          </ac:spMkLst>
        </pc:spChg>
        <pc:spChg chg="mod">
          <ac:chgData name="Josh O. Hart (ADE)" userId="S::josh.hart@ade.arkansas.gov::419701c9-c5c3-4c62-9a02-6a3bb6aa9f08" providerId="AD" clId="Web-{3E8A48A3-8D78-4E65-FD04-938A19AC486F}" dt="2026-07-14T00:56:31.383" v="750" actId="14100"/>
          <ac:spMkLst>
            <pc:docMk/>
            <pc:sldMk cId="0" sldId="277"/>
            <ac:spMk id="399" creationId="{00000000-0000-0000-0000-000000000000}"/>
          </ac:spMkLst>
        </pc:spChg>
      </pc:sldChg>
      <pc:sldChg chg="del">
        <pc:chgData name="Josh O. Hart (ADE)" userId="S::josh.hart@ade.arkansas.gov::419701c9-c5c3-4c62-9a02-6a3bb6aa9f08" providerId="AD" clId="Web-{3E8A48A3-8D78-4E65-FD04-938A19AC486F}" dt="2026-07-14T00:56:39.795" v="752"/>
        <pc:sldMkLst>
          <pc:docMk/>
          <pc:sldMk cId="0" sldId="294"/>
        </pc:sldMkLst>
      </pc:sldChg>
      <pc:sldChg chg="modSp">
        <pc:chgData name="Josh O. Hart (ADE)" userId="S::josh.hart@ade.arkansas.gov::419701c9-c5c3-4c62-9a02-6a3bb6aa9f08" providerId="AD" clId="Web-{3E8A48A3-8D78-4E65-FD04-938A19AC486F}" dt="2026-07-14T00:47:08.616" v="394" actId="20577"/>
        <pc:sldMkLst>
          <pc:docMk/>
          <pc:sldMk cId="4227561445" sldId="305"/>
        </pc:sldMkLst>
        <pc:spChg chg="mod">
          <ac:chgData name="Josh O. Hart (ADE)" userId="S::josh.hart@ade.arkansas.gov::419701c9-c5c3-4c62-9a02-6a3bb6aa9f08" providerId="AD" clId="Web-{3E8A48A3-8D78-4E65-FD04-938A19AC486F}" dt="2026-07-14T00:43:04.771" v="298" actId="20577"/>
          <ac:spMkLst>
            <pc:docMk/>
            <pc:sldMk cId="4227561445" sldId="305"/>
            <ac:spMk id="288" creationId="{EB2FBD28-BCA9-29E0-4822-2D618D7B31D9}"/>
          </ac:spMkLst>
        </pc:spChg>
        <pc:spChg chg="mod">
          <ac:chgData name="Josh O. Hart (ADE)" userId="S::josh.hart@ade.arkansas.gov::419701c9-c5c3-4c62-9a02-6a3bb6aa9f08" providerId="AD" clId="Web-{3E8A48A3-8D78-4E65-FD04-938A19AC486F}" dt="2026-07-14T00:47:08.616" v="394" actId="20577"/>
          <ac:spMkLst>
            <pc:docMk/>
            <pc:sldMk cId="4227561445" sldId="305"/>
            <ac:spMk id="289" creationId="{B8192424-EF2A-7854-BF35-FB72ED6C6BFB}"/>
          </ac:spMkLst>
        </pc:spChg>
      </pc:sldChg>
      <pc:sldChg chg="modSp">
        <pc:chgData name="Josh O. Hart (ADE)" userId="S::josh.hart@ade.arkansas.gov::419701c9-c5c3-4c62-9a02-6a3bb6aa9f08" providerId="AD" clId="Web-{3E8A48A3-8D78-4E65-FD04-938A19AC486F}" dt="2026-07-13T22:55:44.601" v="202" actId="14100"/>
        <pc:sldMkLst>
          <pc:docMk/>
          <pc:sldMk cId="2787691818" sldId="310"/>
        </pc:sldMkLst>
        <pc:picChg chg="mod">
          <ac:chgData name="Josh O. Hart (ADE)" userId="S::josh.hart@ade.arkansas.gov::419701c9-c5c3-4c62-9a02-6a3bb6aa9f08" providerId="AD" clId="Web-{3E8A48A3-8D78-4E65-FD04-938A19AC486F}" dt="2026-07-13T22:55:44.601" v="202" actId="14100"/>
          <ac:picMkLst>
            <pc:docMk/>
            <pc:sldMk cId="2787691818" sldId="310"/>
            <ac:picMk id="2" creationId="{7FE95155-03B7-D3DB-E46E-CE1A0B72F980}"/>
          </ac:picMkLst>
        </pc:picChg>
      </pc:sldChg>
      <pc:sldChg chg="del">
        <pc:chgData name="Josh O. Hart (ADE)" userId="S::josh.hart@ade.arkansas.gov::419701c9-c5c3-4c62-9a02-6a3bb6aa9f08" providerId="AD" clId="Web-{3E8A48A3-8D78-4E65-FD04-938A19AC486F}" dt="2026-07-14T00:56:36.092" v="751"/>
        <pc:sldMkLst>
          <pc:docMk/>
          <pc:sldMk cId="4248738321" sldId="312"/>
        </pc:sldMkLst>
      </pc:sldChg>
      <pc:sldChg chg="addSp delSp modSp">
        <pc:chgData name="Josh O. Hart (ADE)" userId="S::josh.hart@ade.arkansas.gov::419701c9-c5c3-4c62-9a02-6a3bb6aa9f08" providerId="AD" clId="Web-{3E8A48A3-8D78-4E65-FD04-938A19AC486F}" dt="2026-07-13T22:56:17.742" v="203" actId="1076"/>
        <pc:sldMkLst>
          <pc:docMk/>
          <pc:sldMk cId="689756805" sldId="313"/>
        </pc:sldMkLst>
        <pc:spChg chg="mod">
          <ac:chgData name="Josh O. Hart (ADE)" userId="S::josh.hart@ade.arkansas.gov::419701c9-c5c3-4c62-9a02-6a3bb6aa9f08" providerId="AD" clId="Web-{3E8A48A3-8D78-4E65-FD04-938A19AC486F}" dt="2026-07-13T22:56:17.742" v="203" actId="1076"/>
          <ac:spMkLst>
            <pc:docMk/>
            <pc:sldMk cId="689756805" sldId="313"/>
            <ac:spMk id="282" creationId="{A6694A5C-B851-9259-96E0-C01E02882289}"/>
          </ac:spMkLst>
        </pc:spChg>
        <pc:picChg chg="add mod">
          <ac:chgData name="Josh O. Hart (ADE)" userId="S::josh.hart@ade.arkansas.gov::419701c9-c5c3-4c62-9a02-6a3bb6aa9f08" providerId="AD" clId="Web-{3E8A48A3-8D78-4E65-FD04-938A19AC486F}" dt="2026-07-13T22:48:29.663" v="56" actId="14100"/>
          <ac:picMkLst>
            <pc:docMk/>
            <pc:sldMk cId="689756805" sldId="313"/>
            <ac:picMk id="2" creationId="{E688A7F5-B15D-9D9F-9286-9A47FEBBC461}"/>
          </ac:picMkLst>
        </pc:picChg>
        <pc:picChg chg="del">
          <ac:chgData name="Josh O. Hart (ADE)" userId="S::josh.hart@ade.arkansas.gov::419701c9-c5c3-4c62-9a02-6a3bb6aa9f08" providerId="AD" clId="Web-{3E8A48A3-8D78-4E65-FD04-938A19AC486F}" dt="2026-07-13T22:46:26.147" v="20"/>
          <ac:picMkLst>
            <pc:docMk/>
            <pc:sldMk cId="689756805" sldId="313"/>
            <ac:picMk id="4" creationId="{4F57629D-173B-2729-0C9C-AA35CE0E590F}"/>
          </ac:picMkLst>
        </pc:picChg>
      </pc:sldChg>
      <pc:sldChg chg="addSp delSp modSp add replId">
        <pc:chgData name="Josh O. Hart (ADE)" userId="S::josh.hart@ade.arkansas.gov::419701c9-c5c3-4c62-9a02-6a3bb6aa9f08" providerId="AD" clId="Web-{3E8A48A3-8D78-4E65-FD04-938A19AC486F}" dt="2026-07-13T22:51:21.507" v="79" actId="14100"/>
        <pc:sldMkLst>
          <pc:docMk/>
          <pc:sldMk cId="4259375691" sldId="314"/>
        </pc:sldMkLst>
        <pc:spChg chg="del mod">
          <ac:chgData name="Josh O. Hart (ADE)" userId="S::josh.hart@ade.arkansas.gov::419701c9-c5c3-4c62-9a02-6a3bb6aa9f08" providerId="AD" clId="Web-{3E8A48A3-8D78-4E65-FD04-938A19AC486F}" dt="2026-07-13T22:51:00.945" v="75"/>
          <ac:spMkLst>
            <pc:docMk/>
            <pc:sldMk cId="4259375691" sldId="314"/>
            <ac:spMk id="3" creationId="{E916D609-3730-56DF-28D5-367B5E649E9E}"/>
          </ac:spMkLst>
        </pc:spChg>
        <pc:spChg chg="add mod">
          <ac:chgData name="Josh O. Hart (ADE)" userId="S::josh.hart@ade.arkansas.gov::419701c9-c5c3-4c62-9a02-6a3bb6aa9f08" providerId="AD" clId="Web-{3E8A48A3-8D78-4E65-FD04-938A19AC486F}" dt="2026-07-13T22:49:04.304" v="60"/>
          <ac:spMkLst>
            <pc:docMk/>
            <pc:sldMk cId="4259375691" sldId="314"/>
            <ac:spMk id="5" creationId="{63BC602B-74FD-0822-DB18-93E748966940}"/>
          </ac:spMkLst>
        </pc:spChg>
        <pc:spChg chg="add del mod">
          <ac:chgData name="Josh O. Hart (ADE)" userId="S::josh.hart@ade.arkansas.gov::419701c9-c5c3-4c62-9a02-6a3bb6aa9f08" providerId="AD" clId="Web-{3E8A48A3-8D78-4E65-FD04-938A19AC486F}" dt="2026-07-13T22:49:15.366" v="65"/>
          <ac:spMkLst>
            <pc:docMk/>
            <pc:sldMk cId="4259375691" sldId="314"/>
            <ac:spMk id="6" creationId="{A96355B0-18F2-CC04-BD13-EB03C41A1227}"/>
          </ac:spMkLst>
        </pc:spChg>
        <pc:spChg chg="add mod">
          <ac:chgData name="Josh O. Hart (ADE)" userId="S::josh.hart@ade.arkansas.gov::419701c9-c5c3-4c62-9a02-6a3bb6aa9f08" providerId="AD" clId="Web-{3E8A48A3-8D78-4E65-FD04-938A19AC486F}" dt="2026-07-13T22:49:40.304" v="72" actId="14100"/>
          <ac:spMkLst>
            <pc:docMk/>
            <pc:sldMk cId="4259375691" sldId="314"/>
            <ac:spMk id="7" creationId="{F3DAB525-0EF7-91F8-96E9-E9EA8D4462AA}"/>
          </ac:spMkLst>
        </pc:spChg>
        <pc:spChg chg="mod">
          <ac:chgData name="Josh O. Hart (ADE)" userId="S::josh.hart@ade.arkansas.gov::419701c9-c5c3-4c62-9a02-6a3bb6aa9f08" providerId="AD" clId="Web-{3E8A48A3-8D78-4E65-FD04-938A19AC486F}" dt="2026-07-13T22:45:13.507" v="2" actId="20577"/>
          <ac:spMkLst>
            <pc:docMk/>
            <pc:sldMk cId="4259375691" sldId="314"/>
            <ac:spMk id="281" creationId="{01007952-F890-ED6F-2B4B-20B33B7E7A4A}"/>
          </ac:spMkLst>
        </pc:spChg>
        <pc:spChg chg="del mod">
          <ac:chgData name="Josh O. Hart (ADE)" userId="S::josh.hart@ade.arkansas.gov::419701c9-c5c3-4c62-9a02-6a3bb6aa9f08" providerId="AD" clId="Web-{3E8A48A3-8D78-4E65-FD04-938A19AC486F}" dt="2026-07-13T22:49:04.304" v="60"/>
          <ac:spMkLst>
            <pc:docMk/>
            <pc:sldMk cId="4259375691" sldId="314"/>
            <ac:spMk id="282" creationId="{AE7D99DE-B03A-BD74-6B05-29EA47F28F9F}"/>
          </ac:spMkLst>
        </pc:spChg>
        <pc:picChg chg="del">
          <ac:chgData name="Josh O. Hart (ADE)" userId="S::josh.hart@ade.arkansas.gov::419701c9-c5c3-4c62-9a02-6a3bb6aa9f08" providerId="AD" clId="Web-{3E8A48A3-8D78-4E65-FD04-938A19AC486F}" dt="2026-07-13T22:45:16.913" v="3"/>
          <ac:picMkLst>
            <pc:docMk/>
            <pc:sldMk cId="4259375691" sldId="314"/>
            <ac:picMk id="4" creationId="{EBB0482F-F63E-BB3B-AF63-D466C9B267AD}"/>
          </ac:picMkLst>
        </pc:picChg>
        <pc:picChg chg="add mod">
          <ac:chgData name="Josh O. Hart (ADE)" userId="S::josh.hart@ade.arkansas.gov::419701c9-c5c3-4c62-9a02-6a3bb6aa9f08" providerId="AD" clId="Web-{3E8A48A3-8D78-4E65-FD04-938A19AC486F}" dt="2026-07-13T22:51:21.507" v="79" actId="14100"/>
          <ac:picMkLst>
            <pc:docMk/>
            <pc:sldMk cId="4259375691" sldId="314"/>
            <ac:picMk id="8" creationId="{F6D1C323-941C-ED1D-7659-68F56FD3F5C9}"/>
          </ac:picMkLst>
        </pc:picChg>
      </pc:sldChg>
      <pc:sldChg chg="addSp delSp modSp add ord replId">
        <pc:chgData name="Josh O. Hart (ADE)" userId="S::josh.hart@ade.arkansas.gov::419701c9-c5c3-4c62-9a02-6a3bb6aa9f08" providerId="AD" clId="Web-{3E8A48A3-8D78-4E65-FD04-938A19AC486F}" dt="2026-07-13T22:56:55.211" v="207" actId="1076"/>
        <pc:sldMkLst>
          <pc:docMk/>
          <pc:sldMk cId="2288807198" sldId="315"/>
        </pc:sldMkLst>
        <pc:spChg chg="mod">
          <ac:chgData name="Josh O. Hart (ADE)" userId="S::josh.hart@ade.arkansas.gov::419701c9-c5c3-4c62-9a02-6a3bb6aa9f08" providerId="AD" clId="Web-{3E8A48A3-8D78-4E65-FD04-938A19AC486F}" dt="2026-07-13T22:52:51.742" v="87" actId="20577"/>
          <ac:spMkLst>
            <pc:docMk/>
            <pc:sldMk cId="2288807198" sldId="315"/>
            <ac:spMk id="281" creationId="{BAAE01A1-B4D6-D50B-6603-80C01811F49D}"/>
          </ac:spMkLst>
        </pc:spChg>
        <pc:spChg chg="mod">
          <ac:chgData name="Josh O. Hart (ADE)" userId="S::josh.hart@ade.arkansas.gov::419701c9-c5c3-4c62-9a02-6a3bb6aa9f08" providerId="AD" clId="Web-{3E8A48A3-8D78-4E65-FD04-938A19AC486F}" dt="2026-07-13T22:56:42.586" v="205" actId="1076"/>
          <ac:spMkLst>
            <pc:docMk/>
            <pc:sldMk cId="2288807198" sldId="315"/>
            <ac:spMk id="282" creationId="{76DC95AF-9A07-9D21-F996-06ACA9FB2210}"/>
          </ac:spMkLst>
        </pc:spChg>
        <pc:picChg chg="del">
          <ac:chgData name="Josh O. Hart (ADE)" userId="S::josh.hart@ade.arkansas.gov::419701c9-c5c3-4c62-9a02-6a3bb6aa9f08" providerId="AD" clId="Web-{3E8A48A3-8D78-4E65-FD04-938A19AC486F}" dt="2026-07-13T22:52:43.070" v="83"/>
          <ac:picMkLst>
            <pc:docMk/>
            <pc:sldMk cId="2288807198" sldId="315"/>
            <ac:picMk id="2" creationId="{9E14F4E9-89EC-7D50-6BA3-D87443521390}"/>
          </ac:picMkLst>
        </pc:picChg>
        <pc:picChg chg="add mod">
          <ac:chgData name="Josh O. Hart (ADE)" userId="S::josh.hart@ade.arkansas.gov::419701c9-c5c3-4c62-9a02-6a3bb6aa9f08" providerId="AD" clId="Web-{3E8A48A3-8D78-4E65-FD04-938A19AC486F}" dt="2026-07-13T22:56:55.211" v="207" actId="1076"/>
          <ac:picMkLst>
            <pc:docMk/>
            <pc:sldMk cId="2288807198" sldId="315"/>
            <ac:picMk id="4" creationId="{E3C43D2A-FFBA-D56D-680C-00E648119ACC}"/>
          </ac:picMkLst>
        </pc:picChg>
      </pc:sldChg>
      <pc:sldChg chg="addSp delSp modSp add ord replId">
        <pc:chgData name="Josh O. Hart (ADE)" userId="S::josh.hart@ade.arkansas.gov::419701c9-c5c3-4c62-9a02-6a3bb6aa9f08" providerId="AD" clId="Web-{3E8A48A3-8D78-4E65-FD04-938A19AC486F}" dt="2026-07-13T22:59:30.133" v="280" actId="14100"/>
        <pc:sldMkLst>
          <pc:docMk/>
          <pc:sldMk cId="3977481475" sldId="316"/>
        </pc:sldMkLst>
        <pc:spChg chg="mod">
          <ac:chgData name="Josh O. Hart (ADE)" userId="S::josh.hart@ade.arkansas.gov::419701c9-c5c3-4c62-9a02-6a3bb6aa9f08" providerId="AD" clId="Web-{3E8A48A3-8D78-4E65-FD04-938A19AC486F}" dt="2026-07-13T22:57:45.117" v="213" actId="20577"/>
          <ac:spMkLst>
            <pc:docMk/>
            <pc:sldMk cId="3977481475" sldId="316"/>
            <ac:spMk id="281" creationId="{134F47BA-3941-912A-4BFB-8F9D8ADFE9E2}"/>
          </ac:spMkLst>
        </pc:spChg>
        <pc:spChg chg="mod">
          <ac:chgData name="Josh O. Hart (ADE)" userId="S::josh.hart@ade.arkansas.gov::419701c9-c5c3-4c62-9a02-6a3bb6aa9f08" providerId="AD" clId="Web-{3E8A48A3-8D78-4E65-FD04-938A19AC486F}" dt="2026-07-13T22:59:13.508" v="276" actId="20577"/>
          <ac:spMkLst>
            <pc:docMk/>
            <pc:sldMk cId="3977481475" sldId="316"/>
            <ac:spMk id="282" creationId="{2683C78F-688D-8F52-49B7-ACACF81784F5}"/>
          </ac:spMkLst>
        </pc:spChg>
        <pc:picChg chg="del">
          <ac:chgData name="Josh O. Hart (ADE)" userId="S::josh.hart@ade.arkansas.gov::419701c9-c5c3-4c62-9a02-6a3bb6aa9f08" providerId="AD" clId="Web-{3E8A48A3-8D78-4E65-FD04-938A19AC486F}" dt="2026-07-13T22:57:47.555" v="214"/>
          <ac:picMkLst>
            <pc:docMk/>
            <pc:sldMk cId="3977481475" sldId="316"/>
            <ac:picMk id="2" creationId="{9E72FFFF-22C3-D0D9-A084-EAB500589BF7}"/>
          </ac:picMkLst>
        </pc:picChg>
        <pc:picChg chg="add mod">
          <ac:chgData name="Josh O. Hart (ADE)" userId="S::josh.hart@ade.arkansas.gov::419701c9-c5c3-4c62-9a02-6a3bb6aa9f08" providerId="AD" clId="Web-{3E8A48A3-8D78-4E65-FD04-938A19AC486F}" dt="2026-07-13T22:59:30.133" v="280" actId="14100"/>
          <ac:picMkLst>
            <pc:docMk/>
            <pc:sldMk cId="3977481475" sldId="316"/>
            <ac:picMk id="4" creationId="{89E36D18-EE2C-841D-E149-B40C006D751D}"/>
          </ac:picMkLst>
        </pc:picChg>
      </pc:sldChg>
      <pc:sldChg chg="addSp delSp modSp add replId">
        <pc:chgData name="Josh O. Hart (ADE)" userId="S::josh.hart@ade.arkansas.gov::419701c9-c5c3-4c62-9a02-6a3bb6aa9f08" providerId="AD" clId="Web-{3E8A48A3-8D78-4E65-FD04-938A19AC486F}" dt="2026-07-14T00:53:12.804" v="593" actId="20577"/>
        <pc:sldMkLst>
          <pc:docMk/>
          <pc:sldMk cId="2675203093" sldId="317"/>
        </pc:sldMkLst>
        <pc:spChg chg="add mod">
          <ac:chgData name="Josh O. Hart (ADE)" userId="S::josh.hart@ade.arkansas.gov::419701c9-c5c3-4c62-9a02-6a3bb6aa9f08" providerId="AD" clId="Web-{3E8A48A3-8D78-4E65-FD04-938A19AC486F}" dt="2026-07-14T00:53:12.804" v="593" actId="20577"/>
          <ac:spMkLst>
            <pc:docMk/>
            <pc:sldMk cId="2675203093" sldId="317"/>
            <ac:spMk id="3" creationId="{CEF9B811-9517-C1AD-33CE-62FC12198DE4}"/>
          </ac:spMkLst>
        </pc:spChg>
        <pc:spChg chg="mod">
          <ac:chgData name="Josh O. Hart (ADE)" userId="S::josh.hart@ade.arkansas.gov::419701c9-c5c3-4c62-9a02-6a3bb6aa9f08" providerId="AD" clId="Web-{3E8A48A3-8D78-4E65-FD04-938A19AC486F}" dt="2026-07-14T00:50:01.554" v="420" actId="20577"/>
          <ac:spMkLst>
            <pc:docMk/>
            <pc:sldMk cId="2675203093" sldId="317"/>
            <ac:spMk id="288" creationId="{CAB72A87-887F-EDCE-C75E-44B67921D8C6}"/>
          </ac:spMkLst>
        </pc:spChg>
        <pc:spChg chg="del mod">
          <ac:chgData name="Josh O. Hart (ADE)" userId="S::josh.hart@ade.arkansas.gov::419701c9-c5c3-4c62-9a02-6a3bb6aa9f08" providerId="AD" clId="Web-{3E8A48A3-8D78-4E65-FD04-938A19AC486F}" dt="2026-07-14T00:49:25.225" v="408"/>
          <ac:spMkLst>
            <pc:docMk/>
            <pc:sldMk cId="2675203093" sldId="317"/>
            <ac:spMk id="289" creationId="{5CEA9B04-6158-A384-55C7-435487256CAF}"/>
          </ac:spMkLst>
        </pc:spChg>
      </pc:sldChg>
      <pc:sldChg chg="modSp add replId">
        <pc:chgData name="Josh O. Hart (ADE)" userId="S::josh.hart@ade.arkansas.gov::419701c9-c5c3-4c62-9a02-6a3bb6aa9f08" providerId="AD" clId="Web-{3E8A48A3-8D78-4E65-FD04-938A19AC486F}" dt="2026-07-14T00:57:33.999" v="776" actId="20577"/>
        <pc:sldMkLst>
          <pc:docMk/>
          <pc:sldMk cId="922603372" sldId="318"/>
        </pc:sldMkLst>
        <pc:spChg chg="mod">
          <ac:chgData name="Josh O. Hart (ADE)" userId="S::josh.hart@ade.arkansas.gov::419701c9-c5c3-4c62-9a02-6a3bb6aa9f08" providerId="AD" clId="Web-{3E8A48A3-8D78-4E65-FD04-938A19AC486F}" dt="2026-07-14T00:57:33.999" v="776" actId="20577"/>
          <ac:spMkLst>
            <pc:docMk/>
            <pc:sldMk cId="922603372" sldId="318"/>
            <ac:spMk id="3" creationId="{1FEBC597-C75C-A679-B911-77C1AB68C3FB}"/>
          </ac:spMkLst>
        </pc:spChg>
      </pc:sldChg>
    </pc:docChg>
  </pc:docChgLst>
  <pc:docChgLst>
    <pc:chgData name="Josh O. Hart (ADE)" userId="S::josh.hart@ade.arkansas.gov::419701c9-c5c3-4c62-9a02-6a3bb6aa9f08" providerId="AD" clId="Web-{F0E0CF75-6470-6A1C-D62D-DDD690FA5E85}"/>
    <pc:docChg chg="addSld delSld modSld sldOrd">
      <pc:chgData name="Josh O. Hart (ADE)" userId="S::josh.hart@ade.arkansas.gov::419701c9-c5c3-4c62-9a02-6a3bb6aa9f08" providerId="AD" clId="Web-{F0E0CF75-6470-6A1C-D62D-DDD690FA5E85}" dt="2026-07-13T20:58:35.879" v="3090" actId="20577"/>
      <pc:docMkLst>
        <pc:docMk/>
      </pc:docMkLst>
      <pc:sldChg chg="modSp">
        <pc:chgData name="Josh O. Hart (ADE)" userId="S::josh.hart@ade.arkansas.gov::419701c9-c5c3-4c62-9a02-6a3bb6aa9f08" providerId="AD" clId="Web-{F0E0CF75-6470-6A1C-D62D-DDD690FA5E85}" dt="2026-07-13T13:37:45.922" v="67" actId="14100"/>
        <pc:sldMkLst>
          <pc:docMk/>
          <pc:sldMk cId="0" sldId="256"/>
        </pc:sldMkLst>
        <pc:spChg chg="mod">
          <ac:chgData name="Josh O. Hart (ADE)" userId="S::josh.hart@ade.arkansas.gov::419701c9-c5c3-4c62-9a02-6a3bb6aa9f08" providerId="AD" clId="Web-{F0E0CF75-6470-6A1C-D62D-DDD690FA5E85}" dt="2026-07-13T13:37:27.422" v="48" actId="14100"/>
          <ac:spMkLst>
            <pc:docMk/>
            <pc:sldMk cId="0" sldId="256"/>
            <ac:spMk id="261" creationId="{00000000-0000-0000-0000-000000000000}"/>
          </ac:spMkLst>
        </pc:spChg>
        <pc:spChg chg="mod">
          <ac:chgData name="Josh O. Hart (ADE)" userId="S::josh.hart@ade.arkansas.gov::419701c9-c5c3-4c62-9a02-6a3bb6aa9f08" providerId="AD" clId="Web-{F0E0CF75-6470-6A1C-D62D-DDD690FA5E85}" dt="2026-07-13T13:37:45.922" v="67" actId="14100"/>
          <ac:spMkLst>
            <pc:docMk/>
            <pc:sldMk cId="0" sldId="256"/>
            <ac:spMk id="262" creationId="{00000000-0000-0000-0000-000000000000}"/>
          </ac:spMkLst>
        </pc:spChg>
      </pc:sldChg>
      <pc:sldChg chg="del">
        <pc:chgData name="Josh O. Hart (ADE)" userId="S::josh.hart@ade.arkansas.gov::419701c9-c5c3-4c62-9a02-6a3bb6aa9f08" providerId="AD" clId="Web-{F0E0CF75-6470-6A1C-D62D-DDD690FA5E85}" dt="2026-07-13T13:37:53.078" v="68"/>
        <pc:sldMkLst>
          <pc:docMk/>
          <pc:sldMk cId="0" sldId="257"/>
        </pc:sldMkLst>
      </pc:sldChg>
      <pc:sldChg chg="modSp del">
        <pc:chgData name="Josh O. Hart (ADE)" userId="S::josh.hart@ade.arkansas.gov::419701c9-c5c3-4c62-9a02-6a3bb6aa9f08" providerId="AD" clId="Web-{F0E0CF75-6470-6A1C-D62D-DDD690FA5E85}" dt="2026-07-13T17:10:32.955" v="343"/>
        <pc:sldMkLst>
          <pc:docMk/>
          <pc:sldMk cId="0" sldId="258"/>
        </pc:sldMkLst>
        <pc:spChg chg="mod">
          <ac:chgData name="Josh O. Hart (ADE)" userId="S::josh.hart@ade.arkansas.gov::419701c9-c5c3-4c62-9a02-6a3bb6aa9f08" providerId="AD" clId="Web-{F0E0CF75-6470-6A1C-D62D-DDD690FA5E85}" dt="2026-07-13T13:38:17.876" v="74" actId="20577"/>
          <ac:spMkLst>
            <pc:docMk/>
            <pc:sldMk cId="0" sldId="258"/>
            <ac:spMk id="273" creationId="{00000000-0000-0000-0000-000000000000}"/>
          </ac:spMkLst>
        </pc:spChg>
        <pc:spChg chg="mod">
          <ac:chgData name="Josh O. Hart (ADE)" userId="S::josh.hart@ade.arkansas.gov::419701c9-c5c3-4c62-9a02-6a3bb6aa9f08" providerId="AD" clId="Web-{F0E0CF75-6470-6A1C-D62D-DDD690FA5E85}" dt="2026-07-13T13:40:59.049" v="330" actId="20577"/>
          <ac:spMkLst>
            <pc:docMk/>
            <pc:sldMk cId="0" sldId="258"/>
            <ac:spMk id="275" creationId="{00000000-0000-0000-0000-000000000000}"/>
          </ac:spMkLst>
        </pc:spChg>
      </pc:sldChg>
      <pc:sldChg chg="addSp delSp modSp ord">
        <pc:chgData name="Josh O. Hart (ADE)" userId="S::josh.hart@ade.arkansas.gov::419701c9-c5c3-4c62-9a02-6a3bb6aa9f08" providerId="AD" clId="Web-{F0E0CF75-6470-6A1C-D62D-DDD690FA5E85}" dt="2026-07-13T19:17:55.249" v="1204"/>
        <pc:sldMkLst>
          <pc:docMk/>
          <pc:sldMk cId="0" sldId="259"/>
        </pc:sldMkLst>
        <pc:picChg chg="add del mod">
          <ac:chgData name="Josh O. Hart (ADE)" userId="S::josh.hart@ade.arkansas.gov::419701c9-c5c3-4c62-9a02-6a3bb6aa9f08" providerId="AD" clId="Web-{F0E0CF75-6470-6A1C-D62D-DDD690FA5E85}" dt="2026-07-13T17:42:58.051" v="430"/>
          <ac:picMkLst>
            <pc:docMk/>
            <pc:sldMk cId="0" sldId="259"/>
            <ac:picMk id="2" creationId="{FFD11C7B-0F99-2CEF-D839-2BC479EEF5DC}"/>
          </ac:picMkLst>
        </pc:picChg>
      </pc:sldChg>
      <pc:sldChg chg="modSp">
        <pc:chgData name="Josh O. Hart (ADE)" userId="S::josh.hart@ade.arkansas.gov::419701c9-c5c3-4c62-9a02-6a3bb6aa9f08" providerId="AD" clId="Web-{F0E0CF75-6470-6A1C-D62D-DDD690FA5E85}" dt="2026-07-13T17:10:27.549" v="342" actId="20577"/>
        <pc:sldMkLst>
          <pc:docMk/>
          <pc:sldMk cId="0" sldId="260"/>
        </pc:sldMkLst>
        <pc:spChg chg="mod">
          <ac:chgData name="Josh O. Hart (ADE)" userId="S::josh.hart@ade.arkansas.gov::419701c9-c5c3-4c62-9a02-6a3bb6aa9f08" providerId="AD" clId="Web-{F0E0CF75-6470-6A1C-D62D-DDD690FA5E85}" dt="2026-07-13T17:10:27.549" v="342" actId="20577"/>
          <ac:spMkLst>
            <pc:docMk/>
            <pc:sldMk cId="0" sldId="260"/>
            <ac:spMk id="288" creationId="{00000000-0000-0000-0000-000000000000}"/>
          </ac:spMkLst>
        </pc:spChg>
        <pc:spChg chg="mod">
          <ac:chgData name="Josh O. Hart (ADE)" userId="S::josh.hart@ade.arkansas.gov::419701c9-c5c3-4c62-9a02-6a3bb6aa9f08" providerId="AD" clId="Web-{F0E0CF75-6470-6A1C-D62D-DDD690FA5E85}" dt="2026-07-13T17:10:21.861" v="331" actId="20577"/>
          <ac:spMkLst>
            <pc:docMk/>
            <pc:sldMk cId="0" sldId="260"/>
            <ac:spMk id="289" creationId="{00000000-0000-0000-0000-000000000000}"/>
          </ac:spMkLst>
        </pc:spChg>
      </pc:sldChg>
      <pc:sldChg chg="del">
        <pc:chgData name="Josh O. Hart (ADE)" userId="S::josh.hart@ade.arkansas.gov::419701c9-c5c3-4c62-9a02-6a3bb6aa9f08" providerId="AD" clId="Web-{F0E0CF75-6470-6A1C-D62D-DDD690FA5E85}" dt="2026-07-13T19:17:07.265" v="1182"/>
        <pc:sldMkLst>
          <pc:docMk/>
          <pc:sldMk cId="0" sldId="261"/>
        </pc:sldMkLst>
      </pc:sldChg>
      <pc:sldChg chg="addSp modSp del">
        <pc:chgData name="Josh O. Hart (ADE)" userId="S::josh.hart@ade.arkansas.gov::419701c9-c5c3-4c62-9a02-6a3bb6aa9f08" providerId="AD" clId="Web-{F0E0CF75-6470-6A1C-D62D-DDD690FA5E85}" dt="2026-07-13T19:16:43.968" v="1169"/>
        <pc:sldMkLst>
          <pc:docMk/>
          <pc:sldMk cId="0" sldId="262"/>
        </pc:sldMkLst>
        <pc:picChg chg="add mod">
          <ac:chgData name="Josh O. Hart (ADE)" userId="S::josh.hart@ade.arkansas.gov::419701c9-c5c3-4c62-9a02-6a3bb6aa9f08" providerId="AD" clId="Web-{F0E0CF75-6470-6A1C-D62D-DDD690FA5E85}" dt="2026-07-13T17:48:09.160" v="435" actId="14100"/>
          <ac:picMkLst>
            <pc:docMk/>
            <pc:sldMk cId="0" sldId="262"/>
            <ac:picMk id="2" creationId="{83016828-9DE6-349F-82C5-B8DA2D4F9073}"/>
          </ac:picMkLst>
        </pc:picChg>
      </pc:sldChg>
      <pc:sldChg chg="addSp modSp del">
        <pc:chgData name="Josh O. Hart (ADE)" userId="S::josh.hart@ade.arkansas.gov::419701c9-c5c3-4c62-9a02-6a3bb6aa9f08" providerId="AD" clId="Web-{F0E0CF75-6470-6A1C-D62D-DDD690FA5E85}" dt="2026-07-13T19:16:45.937" v="1170"/>
        <pc:sldMkLst>
          <pc:docMk/>
          <pc:sldMk cId="0" sldId="263"/>
        </pc:sldMkLst>
        <pc:spChg chg="mod">
          <ac:chgData name="Josh O. Hart (ADE)" userId="S::josh.hart@ade.arkansas.gov::419701c9-c5c3-4c62-9a02-6a3bb6aa9f08" providerId="AD" clId="Web-{F0E0CF75-6470-6A1C-D62D-DDD690FA5E85}" dt="2026-07-13T17:43:05.457" v="431" actId="20577"/>
          <ac:spMkLst>
            <pc:docMk/>
            <pc:sldMk cId="0" sldId="263"/>
            <ac:spMk id="307" creationId="{00000000-0000-0000-0000-000000000000}"/>
          </ac:spMkLst>
        </pc:spChg>
        <pc:picChg chg="add mod">
          <ac:chgData name="Josh O. Hart (ADE)" userId="S::josh.hart@ade.arkansas.gov::419701c9-c5c3-4c62-9a02-6a3bb6aa9f08" providerId="AD" clId="Web-{F0E0CF75-6470-6A1C-D62D-DDD690FA5E85}" dt="2026-07-13T17:43:12.254" v="433" actId="14100"/>
          <ac:picMkLst>
            <pc:docMk/>
            <pc:sldMk cId="0" sldId="263"/>
            <ac:picMk id="2" creationId="{FB94E671-3B53-5982-A0FE-4CBEE50525BC}"/>
          </ac:picMkLst>
        </pc:picChg>
      </pc:sldChg>
      <pc:sldChg chg="addSp delSp modSp mod ord modClrScheme chgLayout">
        <pc:chgData name="Josh O. Hart (ADE)" userId="S::josh.hart@ade.arkansas.gov::419701c9-c5c3-4c62-9a02-6a3bb6aa9f08" providerId="AD" clId="Web-{F0E0CF75-6470-6A1C-D62D-DDD690FA5E85}" dt="2026-07-13T19:18:46.046" v="1232" actId="20577"/>
        <pc:sldMkLst>
          <pc:docMk/>
          <pc:sldMk cId="0" sldId="264"/>
        </pc:sldMkLst>
        <pc:spChg chg="mod">
          <ac:chgData name="Josh O. Hart (ADE)" userId="S::josh.hart@ade.arkansas.gov::419701c9-c5c3-4c62-9a02-6a3bb6aa9f08" providerId="AD" clId="Web-{F0E0CF75-6470-6A1C-D62D-DDD690FA5E85}" dt="2026-07-13T18:40:50.990" v="1031"/>
          <ac:spMkLst>
            <pc:docMk/>
            <pc:sldMk cId="0" sldId="264"/>
            <ac:spMk id="312" creationId="{00000000-0000-0000-0000-000000000000}"/>
          </ac:spMkLst>
        </pc:spChg>
        <pc:spChg chg="add del">
          <ac:chgData name="Josh O. Hart (ADE)" userId="S::josh.hart@ade.arkansas.gov::419701c9-c5c3-4c62-9a02-6a3bb6aa9f08" providerId="AD" clId="Web-{F0E0CF75-6470-6A1C-D62D-DDD690FA5E85}" dt="2026-07-13T18:40:50.990" v="1031"/>
          <ac:spMkLst>
            <pc:docMk/>
            <pc:sldMk cId="0" sldId="264"/>
            <ac:spMk id="313" creationId="{00000000-0000-0000-0000-000000000000}"/>
          </ac:spMkLst>
        </pc:spChg>
        <pc:spChg chg="mod ord">
          <ac:chgData name="Josh O. Hart (ADE)" userId="S::josh.hart@ade.arkansas.gov::419701c9-c5c3-4c62-9a02-6a3bb6aa9f08" providerId="AD" clId="Web-{F0E0CF75-6470-6A1C-D62D-DDD690FA5E85}" dt="2026-07-13T19:18:46.046" v="1232" actId="20577"/>
          <ac:spMkLst>
            <pc:docMk/>
            <pc:sldMk cId="0" sldId="264"/>
            <ac:spMk id="314" creationId="{00000000-0000-0000-0000-000000000000}"/>
          </ac:spMkLst>
        </pc:spChg>
        <pc:picChg chg="add mod">
          <ac:chgData name="Josh O. Hart (ADE)" userId="S::josh.hart@ade.arkansas.gov::419701c9-c5c3-4c62-9a02-6a3bb6aa9f08" providerId="AD" clId="Web-{F0E0CF75-6470-6A1C-D62D-DDD690FA5E85}" dt="2026-07-13T18:41:11.287" v="1036" actId="14100"/>
          <ac:picMkLst>
            <pc:docMk/>
            <pc:sldMk cId="0" sldId="264"/>
            <ac:picMk id="2" creationId="{03621A41-0182-FC94-F724-720B326150BE}"/>
          </ac:picMkLst>
        </pc:picChg>
      </pc:sldChg>
      <pc:sldChg chg="modSp ord">
        <pc:chgData name="Josh O. Hart (ADE)" userId="S::josh.hart@ade.arkansas.gov::419701c9-c5c3-4c62-9a02-6a3bb6aa9f08" providerId="AD" clId="Web-{F0E0CF75-6470-6A1C-D62D-DDD690FA5E85}" dt="2026-07-13T17:19:54.854" v="427" actId="20577"/>
        <pc:sldMkLst>
          <pc:docMk/>
          <pc:sldMk cId="0" sldId="265"/>
        </pc:sldMkLst>
        <pc:spChg chg="mod">
          <ac:chgData name="Josh O. Hart (ADE)" userId="S::josh.hart@ade.arkansas.gov::419701c9-c5c3-4c62-9a02-6a3bb6aa9f08" providerId="AD" clId="Web-{F0E0CF75-6470-6A1C-D62D-DDD690FA5E85}" dt="2026-07-13T17:18:48.900" v="350" actId="20577"/>
          <ac:spMkLst>
            <pc:docMk/>
            <pc:sldMk cId="0" sldId="265"/>
            <ac:spMk id="319" creationId="{00000000-0000-0000-0000-000000000000}"/>
          </ac:spMkLst>
        </pc:spChg>
        <pc:spChg chg="mod">
          <ac:chgData name="Josh O. Hart (ADE)" userId="S::josh.hart@ade.arkansas.gov::419701c9-c5c3-4c62-9a02-6a3bb6aa9f08" providerId="AD" clId="Web-{F0E0CF75-6470-6A1C-D62D-DDD690FA5E85}" dt="2026-07-13T17:19:54.854" v="427" actId="20577"/>
          <ac:spMkLst>
            <pc:docMk/>
            <pc:sldMk cId="0" sldId="265"/>
            <ac:spMk id="321" creationId="{00000000-0000-0000-0000-000000000000}"/>
          </ac:spMkLst>
        </pc:spChg>
      </pc:sldChg>
      <pc:sldChg chg="del">
        <pc:chgData name="Josh O. Hart (ADE)" userId="S::josh.hart@ade.arkansas.gov::419701c9-c5c3-4c62-9a02-6a3bb6aa9f08" providerId="AD" clId="Web-{F0E0CF75-6470-6A1C-D62D-DDD690FA5E85}" dt="2026-07-13T19:17:01.578" v="1181"/>
        <pc:sldMkLst>
          <pc:docMk/>
          <pc:sldMk cId="0" sldId="266"/>
        </pc:sldMkLst>
      </pc:sldChg>
      <pc:sldChg chg="del">
        <pc:chgData name="Josh O. Hart (ADE)" userId="S::josh.hart@ade.arkansas.gov::419701c9-c5c3-4c62-9a02-6a3bb6aa9f08" providerId="AD" clId="Web-{F0E0CF75-6470-6A1C-D62D-DDD690FA5E85}" dt="2026-07-13T19:17:01.578" v="1180"/>
        <pc:sldMkLst>
          <pc:docMk/>
          <pc:sldMk cId="0" sldId="267"/>
        </pc:sldMkLst>
      </pc:sldChg>
      <pc:sldChg chg="del">
        <pc:chgData name="Josh O. Hart (ADE)" userId="S::josh.hart@ade.arkansas.gov::419701c9-c5c3-4c62-9a02-6a3bb6aa9f08" providerId="AD" clId="Web-{F0E0CF75-6470-6A1C-D62D-DDD690FA5E85}" dt="2026-07-13T19:17:01.578" v="1179"/>
        <pc:sldMkLst>
          <pc:docMk/>
          <pc:sldMk cId="0" sldId="268"/>
        </pc:sldMkLst>
      </pc:sldChg>
      <pc:sldChg chg="del">
        <pc:chgData name="Josh O. Hart (ADE)" userId="S::josh.hart@ade.arkansas.gov::419701c9-c5c3-4c62-9a02-6a3bb6aa9f08" providerId="AD" clId="Web-{F0E0CF75-6470-6A1C-D62D-DDD690FA5E85}" dt="2026-07-13T19:17:01.578" v="1178"/>
        <pc:sldMkLst>
          <pc:docMk/>
          <pc:sldMk cId="0" sldId="269"/>
        </pc:sldMkLst>
      </pc:sldChg>
      <pc:sldChg chg="del">
        <pc:chgData name="Josh O. Hart (ADE)" userId="S::josh.hart@ade.arkansas.gov::419701c9-c5c3-4c62-9a02-6a3bb6aa9f08" providerId="AD" clId="Web-{F0E0CF75-6470-6A1C-D62D-DDD690FA5E85}" dt="2026-07-13T19:17:01.578" v="1177"/>
        <pc:sldMkLst>
          <pc:docMk/>
          <pc:sldMk cId="0" sldId="270"/>
        </pc:sldMkLst>
      </pc:sldChg>
      <pc:sldChg chg="del">
        <pc:chgData name="Josh O. Hart (ADE)" userId="S::josh.hart@ade.arkansas.gov::419701c9-c5c3-4c62-9a02-6a3bb6aa9f08" providerId="AD" clId="Web-{F0E0CF75-6470-6A1C-D62D-DDD690FA5E85}" dt="2026-07-13T19:17:01.578" v="1176"/>
        <pc:sldMkLst>
          <pc:docMk/>
          <pc:sldMk cId="0" sldId="271"/>
        </pc:sldMkLst>
      </pc:sldChg>
      <pc:sldChg chg="del">
        <pc:chgData name="Josh O. Hart (ADE)" userId="S::josh.hart@ade.arkansas.gov::419701c9-c5c3-4c62-9a02-6a3bb6aa9f08" providerId="AD" clId="Web-{F0E0CF75-6470-6A1C-D62D-DDD690FA5E85}" dt="2026-07-13T19:17:01.562" v="1175"/>
        <pc:sldMkLst>
          <pc:docMk/>
          <pc:sldMk cId="0" sldId="272"/>
        </pc:sldMkLst>
      </pc:sldChg>
      <pc:sldChg chg="del">
        <pc:chgData name="Josh O. Hart (ADE)" userId="S::josh.hart@ade.arkansas.gov::419701c9-c5c3-4c62-9a02-6a3bb6aa9f08" providerId="AD" clId="Web-{F0E0CF75-6470-6A1C-D62D-DDD690FA5E85}" dt="2026-07-13T19:17:01.562" v="1174"/>
        <pc:sldMkLst>
          <pc:docMk/>
          <pc:sldMk cId="0" sldId="273"/>
        </pc:sldMkLst>
      </pc:sldChg>
      <pc:sldChg chg="del">
        <pc:chgData name="Josh O. Hart (ADE)" userId="S::josh.hart@ade.arkansas.gov::419701c9-c5c3-4c62-9a02-6a3bb6aa9f08" providerId="AD" clId="Web-{F0E0CF75-6470-6A1C-D62D-DDD690FA5E85}" dt="2026-07-13T19:17:01.562" v="1173"/>
        <pc:sldMkLst>
          <pc:docMk/>
          <pc:sldMk cId="0" sldId="274"/>
        </pc:sldMkLst>
      </pc:sldChg>
      <pc:sldChg chg="del">
        <pc:chgData name="Josh O. Hart (ADE)" userId="S::josh.hart@ade.arkansas.gov::419701c9-c5c3-4c62-9a02-6a3bb6aa9f08" providerId="AD" clId="Web-{F0E0CF75-6470-6A1C-D62D-DDD690FA5E85}" dt="2026-07-13T19:17:01.562" v="1172"/>
        <pc:sldMkLst>
          <pc:docMk/>
          <pc:sldMk cId="0" sldId="275"/>
        </pc:sldMkLst>
      </pc:sldChg>
      <pc:sldChg chg="del">
        <pc:chgData name="Josh O. Hart (ADE)" userId="S::josh.hart@ade.arkansas.gov::419701c9-c5c3-4c62-9a02-6a3bb6aa9f08" providerId="AD" clId="Web-{F0E0CF75-6470-6A1C-D62D-DDD690FA5E85}" dt="2026-07-13T19:17:01.562" v="1171"/>
        <pc:sldMkLst>
          <pc:docMk/>
          <pc:sldMk cId="0" sldId="276"/>
        </pc:sldMkLst>
      </pc:sldChg>
      <pc:sldChg chg="del">
        <pc:chgData name="Josh O. Hart (ADE)" userId="S::josh.hart@ade.arkansas.gov::419701c9-c5c3-4c62-9a02-6a3bb6aa9f08" providerId="AD" clId="Web-{F0E0CF75-6470-6A1C-D62D-DDD690FA5E85}" dt="2026-07-13T19:17:38.781" v="1196"/>
        <pc:sldMkLst>
          <pc:docMk/>
          <pc:sldMk cId="0" sldId="278"/>
        </pc:sldMkLst>
      </pc:sldChg>
      <pc:sldChg chg="del">
        <pc:chgData name="Josh O. Hart (ADE)" userId="S::josh.hart@ade.arkansas.gov::419701c9-c5c3-4c62-9a02-6a3bb6aa9f08" providerId="AD" clId="Web-{F0E0CF75-6470-6A1C-D62D-DDD690FA5E85}" dt="2026-07-13T19:17:38.781" v="1195"/>
        <pc:sldMkLst>
          <pc:docMk/>
          <pc:sldMk cId="0" sldId="279"/>
        </pc:sldMkLst>
      </pc:sldChg>
      <pc:sldChg chg="del">
        <pc:chgData name="Josh O. Hart (ADE)" userId="S::josh.hart@ade.arkansas.gov::419701c9-c5c3-4c62-9a02-6a3bb6aa9f08" providerId="AD" clId="Web-{F0E0CF75-6470-6A1C-D62D-DDD690FA5E85}" dt="2026-07-13T19:17:38.781" v="1194"/>
        <pc:sldMkLst>
          <pc:docMk/>
          <pc:sldMk cId="0" sldId="280"/>
        </pc:sldMkLst>
      </pc:sldChg>
      <pc:sldChg chg="addSp modSp ord">
        <pc:chgData name="Josh O. Hart (ADE)" userId="S::josh.hart@ade.arkansas.gov::419701c9-c5c3-4c62-9a02-6a3bb6aa9f08" providerId="AD" clId="Web-{F0E0CF75-6470-6A1C-D62D-DDD690FA5E85}" dt="2026-07-13T20:33:38.627" v="2408" actId="14100"/>
        <pc:sldMkLst>
          <pc:docMk/>
          <pc:sldMk cId="0" sldId="281"/>
        </pc:sldMkLst>
        <pc:picChg chg="add mod">
          <ac:chgData name="Josh O. Hart (ADE)" userId="S::josh.hart@ade.arkansas.gov::419701c9-c5c3-4c62-9a02-6a3bb6aa9f08" providerId="AD" clId="Web-{F0E0CF75-6470-6A1C-D62D-DDD690FA5E85}" dt="2026-07-13T20:33:38.627" v="2408" actId="14100"/>
          <ac:picMkLst>
            <pc:docMk/>
            <pc:sldMk cId="0" sldId="281"/>
            <ac:picMk id="2" creationId="{4A7B7C97-1D10-8DF5-A07E-D26145F19F85}"/>
          </ac:picMkLst>
        </pc:picChg>
      </pc:sldChg>
      <pc:sldChg chg="del">
        <pc:chgData name="Josh O. Hart (ADE)" userId="S::josh.hart@ade.arkansas.gov::419701c9-c5c3-4c62-9a02-6a3bb6aa9f08" providerId="AD" clId="Web-{F0E0CF75-6470-6A1C-D62D-DDD690FA5E85}" dt="2026-07-13T19:17:38.781" v="1193"/>
        <pc:sldMkLst>
          <pc:docMk/>
          <pc:sldMk cId="0" sldId="282"/>
        </pc:sldMkLst>
      </pc:sldChg>
      <pc:sldChg chg="del">
        <pc:chgData name="Josh O. Hart (ADE)" userId="S::josh.hart@ade.arkansas.gov::419701c9-c5c3-4c62-9a02-6a3bb6aa9f08" providerId="AD" clId="Web-{F0E0CF75-6470-6A1C-D62D-DDD690FA5E85}" dt="2026-07-13T19:17:38.765" v="1192"/>
        <pc:sldMkLst>
          <pc:docMk/>
          <pc:sldMk cId="0" sldId="283"/>
        </pc:sldMkLst>
      </pc:sldChg>
      <pc:sldChg chg="del">
        <pc:chgData name="Josh O. Hart (ADE)" userId="S::josh.hart@ade.arkansas.gov::419701c9-c5c3-4c62-9a02-6a3bb6aa9f08" providerId="AD" clId="Web-{F0E0CF75-6470-6A1C-D62D-DDD690FA5E85}" dt="2026-07-13T19:17:38.765" v="1191"/>
        <pc:sldMkLst>
          <pc:docMk/>
          <pc:sldMk cId="0" sldId="284"/>
        </pc:sldMkLst>
      </pc:sldChg>
      <pc:sldChg chg="del">
        <pc:chgData name="Josh O. Hart (ADE)" userId="S::josh.hart@ade.arkansas.gov::419701c9-c5c3-4c62-9a02-6a3bb6aa9f08" providerId="AD" clId="Web-{F0E0CF75-6470-6A1C-D62D-DDD690FA5E85}" dt="2026-07-13T19:17:38.765" v="1190"/>
        <pc:sldMkLst>
          <pc:docMk/>
          <pc:sldMk cId="0" sldId="285"/>
        </pc:sldMkLst>
      </pc:sldChg>
      <pc:sldChg chg="del">
        <pc:chgData name="Josh O. Hart (ADE)" userId="S::josh.hart@ade.arkansas.gov::419701c9-c5c3-4c62-9a02-6a3bb6aa9f08" providerId="AD" clId="Web-{F0E0CF75-6470-6A1C-D62D-DDD690FA5E85}" dt="2026-07-13T19:17:38.765" v="1189"/>
        <pc:sldMkLst>
          <pc:docMk/>
          <pc:sldMk cId="0" sldId="286"/>
        </pc:sldMkLst>
      </pc:sldChg>
      <pc:sldChg chg="del">
        <pc:chgData name="Josh O. Hart (ADE)" userId="S::josh.hart@ade.arkansas.gov::419701c9-c5c3-4c62-9a02-6a3bb6aa9f08" providerId="AD" clId="Web-{F0E0CF75-6470-6A1C-D62D-DDD690FA5E85}" dt="2026-07-13T19:17:38.765" v="1188"/>
        <pc:sldMkLst>
          <pc:docMk/>
          <pc:sldMk cId="0" sldId="287"/>
        </pc:sldMkLst>
      </pc:sldChg>
      <pc:sldChg chg="del">
        <pc:chgData name="Josh O. Hart (ADE)" userId="S::josh.hart@ade.arkansas.gov::419701c9-c5c3-4c62-9a02-6a3bb6aa9f08" providerId="AD" clId="Web-{F0E0CF75-6470-6A1C-D62D-DDD690FA5E85}" dt="2026-07-13T19:17:38.765" v="1187"/>
        <pc:sldMkLst>
          <pc:docMk/>
          <pc:sldMk cId="0" sldId="288"/>
        </pc:sldMkLst>
      </pc:sldChg>
      <pc:sldChg chg="del">
        <pc:chgData name="Josh O. Hart (ADE)" userId="S::josh.hart@ade.arkansas.gov::419701c9-c5c3-4c62-9a02-6a3bb6aa9f08" providerId="AD" clId="Web-{F0E0CF75-6470-6A1C-D62D-DDD690FA5E85}" dt="2026-07-13T19:17:38.765" v="1186"/>
        <pc:sldMkLst>
          <pc:docMk/>
          <pc:sldMk cId="0" sldId="289"/>
        </pc:sldMkLst>
      </pc:sldChg>
      <pc:sldChg chg="del">
        <pc:chgData name="Josh O. Hart (ADE)" userId="S::josh.hart@ade.arkansas.gov::419701c9-c5c3-4c62-9a02-6a3bb6aa9f08" providerId="AD" clId="Web-{F0E0CF75-6470-6A1C-D62D-DDD690FA5E85}" dt="2026-07-13T19:17:47.921" v="1203"/>
        <pc:sldMkLst>
          <pc:docMk/>
          <pc:sldMk cId="0" sldId="290"/>
        </pc:sldMkLst>
      </pc:sldChg>
      <pc:sldChg chg="del">
        <pc:chgData name="Josh O. Hart (ADE)" userId="S::josh.hart@ade.arkansas.gov::419701c9-c5c3-4c62-9a02-6a3bb6aa9f08" providerId="AD" clId="Web-{F0E0CF75-6470-6A1C-D62D-DDD690FA5E85}" dt="2026-07-13T19:17:38.765" v="1185"/>
        <pc:sldMkLst>
          <pc:docMk/>
          <pc:sldMk cId="0" sldId="291"/>
        </pc:sldMkLst>
      </pc:sldChg>
      <pc:sldChg chg="del">
        <pc:chgData name="Josh O. Hart (ADE)" userId="S::josh.hart@ade.arkansas.gov::419701c9-c5c3-4c62-9a02-6a3bb6aa9f08" providerId="AD" clId="Web-{F0E0CF75-6470-6A1C-D62D-DDD690FA5E85}" dt="2026-07-13T19:17:38.765" v="1184"/>
        <pc:sldMkLst>
          <pc:docMk/>
          <pc:sldMk cId="0" sldId="292"/>
        </pc:sldMkLst>
      </pc:sldChg>
      <pc:sldChg chg="del">
        <pc:chgData name="Josh O. Hart (ADE)" userId="S::josh.hart@ade.arkansas.gov::419701c9-c5c3-4c62-9a02-6a3bb6aa9f08" providerId="AD" clId="Web-{F0E0CF75-6470-6A1C-D62D-DDD690FA5E85}" dt="2026-07-13T19:17:44.734" v="1202"/>
        <pc:sldMkLst>
          <pc:docMk/>
          <pc:sldMk cId="0" sldId="293"/>
        </pc:sldMkLst>
      </pc:sldChg>
      <pc:sldChg chg="del">
        <pc:chgData name="Josh O. Hart (ADE)" userId="S::josh.hart@ade.arkansas.gov::419701c9-c5c3-4c62-9a02-6a3bb6aa9f08" providerId="AD" clId="Web-{F0E0CF75-6470-6A1C-D62D-DDD690FA5E85}" dt="2026-07-13T19:17:44.718" v="1201"/>
        <pc:sldMkLst>
          <pc:docMk/>
          <pc:sldMk cId="0" sldId="295"/>
        </pc:sldMkLst>
      </pc:sldChg>
      <pc:sldChg chg="del">
        <pc:chgData name="Josh O. Hart (ADE)" userId="S::josh.hart@ade.arkansas.gov::419701c9-c5c3-4c62-9a02-6a3bb6aa9f08" providerId="AD" clId="Web-{F0E0CF75-6470-6A1C-D62D-DDD690FA5E85}" dt="2026-07-13T19:17:44.718" v="1200"/>
        <pc:sldMkLst>
          <pc:docMk/>
          <pc:sldMk cId="0" sldId="296"/>
        </pc:sldMkLst>
      </pc:sldChg>
      <pc:sldChg chg="del">
        <pc:chgData name="Josh O. Hart (ADE)" userId="S::josh.hart@ade.arkansas.gov::419701c9-c5c3-4c62-9a02-6a3bb6aa9f08" providerId="AD" clId="Web-{F0E0CF75-6470-6A1C-D62D-DDD690FA5E85}" dt="2026-07-13T19:17:44.718" v="1199"/>
        <pc:sldMkLst>
          <pc:docMk/>
          <pc:sldMk cId="0" sldId="297"/>
        </pc:sldMkLst>
      </pc:sldChg>
      <pc:sldChg chg="del">
        <pc:chgData name="Josh O. Hart (ADE)" userId="S::josh.hart@ade.arkansas.gov::419701c9-c5c3-4c62-9a02-6a3bb6aa9f08" providerId="AD" clId="Web-{F0E0CF75-6470-6A1C-D62D-DDD690FA5E85}" dt="2026-07-13T19:17:44.718" v="1198"/>
        <pc:sldMkLst>
          <pc:docMk/>
          <pc:sldMk cId="0" sldId="298"/>
        </pc:sldMkLst>
      </pc:sldChg>
      <pc:sldChg chg="del">
        <pc:chgData name="Josh O. Hart (ADE)" userId="S::josh.hart@ade.arkansas.gov::419701c9-c5c3-4c62-9a02-6a3bb6aa9f08" providerId="AD" clId="Web-{F0E0CF75-6470-6A1C-D62D-DDD690FA5E85}" dt="2026-07-13T19:17:44.718" v="1197"/>
        <pc:sldMkLst>
          <pc:docMk/>
          <pc:sldMk cId="0" sldId="299"/>
        </pc:sldMkLst>
      </pc:sldChg>
      <pc:sldChg chg="modSp add del replId">
        <pc:chgData name="Josh O. Hart (ADE)" userId="S::josh.hart@ade.arkansas.gov::419701c9-c5c3-4c62-9a02-6a3bb6aa9f08" providerId="AD" clId="Web-{F0E0CF75-6470-6A1C-D62D-DDD690FA5E85}" dt="2026-07-13T20:53:28.753" v="2914"/>
        <pc:sldMkLst>
          <pc:docMk/>
          <pc:sldMk cId="4215199194" sldId="300"/>
        </pc:sldMkLst>
        <pc:spChg chg="mod">
          <ac:chgData name="Josh O. Hart (ADE)" userId="S::josh.hart@ade.arkansas.gov::419701c9-c5c3-4c62-9a02-6a3bb6aa9f08" providerId="AD" clId="Web-{F0E0CF75-6470-6A1C-D62D-DDD690FA5E85}" dt="2026-07-13T17:48:39.051" v="441" actId="20577"/>
          <ac:spMkLst>
            <pc:docMk/>
            <pc:sldMk cId="4215199194" sldId="300"/>
            <ac:spMk id="288" creationId="{A522D640-9E55-8D0E-4A0E-C183872FE081}"/>
          </ac:spMkLst>
        </pc:spChg>
        <pc:spChg chg="mod">
          <ac:chgData name="Josh O. Hart (ADE)" userId="S::josh.hart@ade.arkansas.gov::419701c9-c5c3-4c62-9a02-6a3bb6aa9f08" providerId="AD" clId="Web-{F0E0CF75-6470-6A1C-D62D-DDD690FA5E85}" dt="2026-07-13T19:16:36.437" v="1168" actId="20577"/>
          <ac:spMkLst>
            <pc:docMk/>
            <pc:sldMk cId="4215199194" sldId="300"/>
            <ac:spMk id="289" creationId="{D5F23894-6720-CE08-1AE8-AFD4AE4BB6E0}"/>
          </ac:spMkLst>
        </pc:spChg>
      </pc:sldChg>
      <pc:sldChg chg="modSp add ord replId">
        <pc:chgData name="Josh O. Hart (ADE)" userId="S::josh.hart@ade.arkansas.gov::419701c9-c5c3-4c62-9a02-6a3bb6aa9f08" providerId="AD" clId="Web-{F0E0CF75-6470-6A1C-D62D-DDD690FA5E85}" dt="2026-07-13T19:25:23.812" v="1345" actId="20577"/>
        <pc:sldMkLst>
          <pc:docMk/>
          <pc:sldMk cId="2131402037" sldId="301"/>
        </pc:sldMkLst>
        <pc:spChg chg="mod">
          <ac:chgData name="Josh O. Hart (ADE)" userId="S::josh.hart@ade.arkansas.gov::419701c9-c5c3-4c62-9a02-6a3bb6aa9f08" providerId="AD" clId="Web-{F0E0CF75-6470-6A1C-D62D-DDD690FA5E85}" dt="2026-07-13T19:19:22.859" v="1236" actId="20577"/>
          <ac:spMkLst>
            <pc:docMk/>
            <pc:sldMk cId="2131402037" sldId="301"/>
            <ac:spMk id="312" creationId="{44D0D8A6-5284-CA31-7B30-9F480890468C}"/>
          </ac:spMkLst>
        </pc:spChg>
        <pc:spChg chg="mod">
          <ac:chgData name="Josh O. Hart (ADE)" userId="S::josh.hart@ade.arkansas.gov::419701c9-c5c3-4c62-9a02-6a3bb6aa9f08" providerId="AD" clId="Web-{F0E0CF75-6470-6A1C-D62D-DDD690FA5E85}" dt="2026-07-13T19:19:58.453" v="1257" actId="20577"/>
          <ac:spMkLst>
            <pc:docMk/>
            <pc:sldMk cId="2131402037" sldId="301"/>
            <ac:spMk id="313" creationId="{4EEEBFAE-C7A6-C24A-CBBE-2ACFEC2740D2}"/>
          </ac:spMkLst>
        </pc:spChg>
        <pc:spChg chg="mod">
          <ac:chgData name="Josh O. Hart (ADE)" userId="S::josh.hart@ade.arkansas.gov::419701c9-c5c3-4c62-9a02-6a3bb6aa9f08" providerId="AD" clId="Web-{F0E0CF75-6470-6A1C-D62D-DDD690FA5E85}" dt="2026-07-13T19:25:23.812" v="1345" actId="20577"/>
          <ac:spMkLst>
            <pc:docMk/>
            <pc:sldMk cId="2131402037" sldId="301"/>
            <ac:spMk id="314" creationId="{97A10965-97D8-A772-D3E1-FF4938C279DE}"/>
          </ac:spMkLst>
        </pc:spChg>
      </pc:sldChg>
      <pc:sldChg chg="modSp add ord replId modNotes">
        <pc:chgData name="Josh O. Hart (ADE)" userId="S::josh.hart@ade.arkansas.gov::419701c9-c5c3-4c62-9a02-6a3bb6aa9f08" providerId="AD" clId="Web-{F0E0CF75-6470-6A1C-D62D-DDD690FA5E85}" dt="2026-07-13T18:08:53.442" v="709"/>
        <pc:sldMkLst>
          <pc:docMk/>
          <pc:sldMk cId="3960608545" sldId="302"/>
        </pc:sldMkLst>
        <pc:spChg chg="mod">
          <ac:chgData name="Josh O. Hart (ADE)" userId="S::josh.hart@ade.arkansas.gov::419701c9-c5c3-4c62-9a02-6a3bb6aa9f08" providerId="AD" clId="Web-{F0E0CF75-6470-6A1C-D62D-DDD690FA5E85}" dt="2026-07-13T17:59:56.755" v="487" actId="20577"/>
          <ac:spMkLst>
            <pc:docMk/>
            <pc:sldMk cId="3960608545" sldId="302"/>
            <ac:spMk id="312" creationId="{CB70A6AE-29ED-3AAA-103E-50410788ECA3}"/>
          </ac:spMkLst>
        </pc:spChg>
        <pc:spChg chg="mod">
          <ac:chgData name="Josh O. Hart (ADE)" userId="S::josh.hart@ade.arkansas.gov::419701c9-c5c3-4c62-9a02-6a3bb6aa9f08" providerId="AD" clId="Web-{F0E0CF75-6470-6A1C-D62D-DDD690FA5E85}" dt="2026-07-13T18:06:37.036" v="694" actId="20577"/>
          <ac:spMkLst>
            <pc:docMk/>
            <pc:sldMk cId="3960608545" sldId="302"/>
            <ac:spMk id="314" creationId="{F8B29C10-3DBF-39E5-13F8-5154F13081FE}"/>
          </ac:spMkLst>
        </pc:spChg>
      </pc:sldChg>
      <pc:sldChg chg="modSp add replId modNotes">
        <pc:chgData name="Josh O. Hart (ADE)" userId="S::josh.hart@ade.arkansas.gov::419701c9-c5c3-4c62-9a02-6a3bb6aa9f08" providerId="AD" clId="Web-{F0E0CF75-6470-6A1C-D62D-DDD690FA5E85}" dt="2026-07-13T18:27:15.724" v="813" actId="20577"/>
        <pc:sldMkLst>
          <pc:docMk/>
          <pc:sldMk cId="976017289" sldId="303"/>
        </pc:sldMkLst>
        <pc:spChg chg="mod">
          <ac:chgData name="Josh O. Hart (ADE)" userId="S::josh.hart@ade.arkansas.gov::419701c9-c5c3-4c62-9a02-6a3bb6aa9f08" providerId="AD" clId="Web-{F0E0CF75-6470-6A1C-D62D-DDD690FA5E85}" dt="2026-07-13T18:27:15.724" v="813" actId="20577"/>
          <ac:spMkLst>
            <pc:docMk/>
            <pc:sldMk cId="976017289" sldId="303"/>
            <ac:spMk id="314" creationId="{2D476860-7CF6-1D24-9BC9-E3C3BB8CEC68}"/>
          </ac:spMkLst>
        </pc:spChg>
      </pc:sldChg>
      <pc:sldChg chg="modSp add ord replId">
        <pc:chgData name="Josh O. Hart (ADE)" userId="S::josh.hart@ade.arkansas.gov::419701c9-c5c3-4c62-9a02-6a3bb6aa9f08" providerId="AD" clId="Web-{F0E0CF75-6470-6A1C-D62D-DDD690FA5E85}" dt="2026-07-13T18:36:00.146" v="1023" actId="20577"/>
        <pc:sldMkLst>
          <pc:docMk/>
          <pc:sldMk cId="227918361" sldId="304"/>
        </pc:sldMkLst>
        <pc:spChg chg="mod">
          <ac:chgData name="Josh O. Hart (ADE)" userId="S::josh.hart@ade.arkansas.gov::419701c9-c5c3-4c62-9a02-6a3bb6aa9f08" providerId="AD" clId="Web-{F0E0CF75-6470-6A1C-D62D-DDD690FA5E85}" dt="2026-07-13T18:36:00.146" v="1023" actId="20577"/>
          <ac:spMkLst>
            <pc:docMk/>
            <pc:sldMk cId="227918361" sldId="304"/>
            <ac:spMk id="289" creationId="{257DADFC-C167-01C5-7563-8E938475D9DE}"/>
          </ac:spMkLst>
        </pc:spChg>
      </pc:sldChg>
      <pc:sldChg chg="add replId">
        <pc:chgData name="Josh O. Hart (ADE)" userId="S::josh.hart@ade.arkansas.gov::419701c9-c5c3-4c62-9a02-6a3bb6aa9f08" providerId="AD" clId="Web-{F0E0CF75-6470-6A1C-D62D-DDD690FA5E85}" dt="2026-07-13T19:12:39.155" v="1127"/>
        <pc:sldMkLst>
          <pc:docMk/>
          <pc:sldMk cId="4227561445" sldId="305"/>
        </pc:sldMkLst>
      </pc:sldChg>
      <pc:sldChg chg="addSp modSp add ord replId modNotes">
        <pc:chgData name="Josh O. Hart (ADE)" userId="S::josh.hart@ade.arkansas.gov::419701c9-c5c3-4c62-9a02-6a3bb6aa9f08" providerId="AD" clId="Web-{F0E0CF75-6470-6A1C-D62D-DDD690FA5E85}" dt="2026-07-13T20:49:11.144" v="2838"/>
        <pc:sldMkLst>
          <pc:docMk/>
          <pc:sldMk cId="1691277345" sldId="306"/>
        </pc:sldMkLst>
        <pc:spChg chg="mod">
          <ac:chgData name="Josh O. Hart (ADE)" userId="S::josh.hart@ade.arkansas.gov::419701c9-c5c3-4c62-9a02-6a3bb6aa9f08" providerId="AD" clId="Web-{F0E0CF75-6470-6A1C-D62D-DDD690FA5E85}" dt="2026-07-13T19:13:25.452" v="1143" actId="20577"/>
          <ac:spMkLst>
            <pc:docMk/>
            <pc:sldMk cId="1691277345" sldId="306"/>
            <ac:spMk id="280" creationId="{28CD7B3E-9D0A-AC17-0F99-512ECAA321A3}"/>
          </ac:spMkLst>
        </pc:spChg>
        <pc:spChg chg="mod">
          <ac:chgData name="Josh O. Hart (ADE)" userId="S::josh.hart@ade.arkansas.gov::419701c9-c5c3-4c62-9a02-6a3bb6aa9f08" providerId="AD" clId="Web-{F0E0CF75-6470-6A1C-D62D-DDD690FA5E85}" dt="2026-07-13T19:13:31.765" v="1151" actId="20577"/>
          <ac:spMkLst>
            <pc:docMk/>
            <pc:sldMk cId="1691277345" sldId="306"/>
            <ac:spMk id="281" creationId="{146055A8-438B-B028-D79C-9E3BE680766E}"/>
          </ac:spMkLst>
        </pc:spChg>
        <pc:picChg chg="add mod">
          <ac:chgData name="Josh O. Hart (ADE)" userId="S::josh.hart@ade.arkansas.gov::419701c9-c5c3-4c62-9a02-6a3bb6aa9f08" providerId="AD" clId="Web-{F0E0CF75-6470-6A1C-D62D-DDD690FA5E85}" dt="2026-07-13T19:14:23.062" v="1156" actId="1076"/>
          <ac:picMkLst>
            <pc:docMk/>
            <pc:sldMk cId="1691277345" sldId="306"/>
            <ac:picMk id="3" creationId="{A05159A9-F076-96D4-65C9-E1CF87138D76}"/>
          </ac:picMkLst>
        </pc:picChg>
        <pc:picChg chg="add mod">
          <ac:chgData name="Josh O. Hart (ADE)" userId="S::josh.hart@ade.arkansas.gov::419701c9-c5c3-4c62-9a02-6a3bb6aa9f08" providerId="AD" clId="Web-{F0E0CF75-6470-6A1C-D62D-DDD690FA5E85}" dt="2026-07-13T19:15:00.124" v="1161" actId="1076"/>
          <ac:picMkLst>
            <pc:docMk/>
            <pc:sldMk cId="1691277345" sldId="306"/>
            <ac:picMk id="5" creationId="{704F0125-0164-2DB8-D16D-0BF9C253DEA2}"/>
          </ac:picMkLst>
        </pc:picChg>
      </pc:sldChg>
      <pc:sldChg chg="addSp delSp modSp add ord replId modNotes">
        <pc:chgData name="Josh O. Hart (ADE)" userId="S::josh.hart@ade.arkansas.gov::419701c9-c5c3-4c62-9a02-6a3bb6aa9f08" providerId="AD" clId="Web-{F0E0CF75-6470-6A1C-D62D-DDD690FA5E85}" dt="2026-07-13T20:57:13.504" v="3013" actId="20577"/>
        <pc:sldMkLst>
          <pc:docMk/>
          <pc:sldMk cId="3336198051" sldId="307"/>
        </pc:sldMkLst>
        <pc:spChg chg="mod">
          <ac:chgData name="Josh O. Hart (ADE)" userId="S::josh.hart@ade.arkansas.gov::419701c9-c5c3-4c62-9a02-6a3bb6aa9f08" providerId="AD" clId="Web-{F0E0CF75-6470-6A1C-D62D-DDD690FA5E85}" dt="2026-07-13T19:26:17.203" v="1350" actId="20577"/>
          <ac:spMkLst>
            <pc:docMk/>
            <pc:sldMk cId="3336198051" sldId="307"/>
            <ac:spMk id="280" creationId="{67711BE2-3B43-103A-8DF6-96C602892EAC}"/>
          </ac:spMkLst>
        </pc:spChg>
        <pc:spChg chg="mod">
          <ac:chgData name="Josh O. Hart (ADE)" userId="S::josh.hart@ade.arkansas.gov::419701c9-c5c3-4c62-9a02-6a3bb6aa9f08" providerId="AD" clId="Web-{F0E0CF75-6470-6A1C-D62D-DDD690FA5E85}" dt="2026-07-13T19:41:24.438" v="1597" actId="20577"/>
          <ac:spMkLst>
            <pc:docMk/>
            <pc:sldMk cId="3336198051" sldId="307"/>
            <ac:spMk id="281" creationId="{3B1247F4-2AFB-6AAB-5AED-6D8FDFCDC66E}"/>
          </ac:spMkLst>
        </pc:spChg>
        <pc:spChg chg="mod">
          <ac:chgData name="Josh O. Hart (ADE)" userId="S::josh.hart@ade.arkansas.gov::419701c9-c5c3-4c62-9a02-6a3bb6aa9f08" providerId="AD" clId="Web-{F0E0CF75-6470-6A1C-D62D-DDD690FA5E85}" dt="2026-07-13T20:57:13.504" v="3013" actId="20577"/>
          <ac:spMkLst>
            <pc:docMk/>
            <pc:sldMk cId="3336198051" sldId="307"/>
            <ac:spMk id="282" creationId="{31C23306-5618-AE86-D871-EFDDDD0B1B4D}"/>
          </ac:spMkLst>
        </pc:spChg>
        <pc:picChg chg="add mod">
          <ac:chgData name="Josh O. Hart (ADE)" userId="S::josh.hart@ade.arkansas.gov::419701c9-c5c3-4c62-9a02-6a3bb6aa9f08" providerId="AD" clId="Web-{F0E0CF75-6470-6A1C-D62D-DDD690FA5E85}" dt="2026-07-13T19:26:51.234" v="1357" actId="14100"/>
          <ac:picMkLst>
            <pc:docMk/>
            <pc:sldMk cId="3336198051" sldId="307"/>
            <ac:picMk id="2" creationId="{C55446EB-C0B4-D2B8-E237-86152CE74DC7}"/>
          </ac:picMkLst>
        </pc:picChg>
        <pc:picChg chg="del">
          <ac:chgData name="Josh O. Hart (ADE)" userId="S::josh.hart@ade.arkansas.gov::419701c9-c5c3-4c62-9a02-6a3bb6aa9f08" providerId="AD" clId="Web-{F0E0CF75-6470-6A1C-D62D-DDD690FA5E85}" dt="2026-07-13T19:26:23.624" v="1352"/>
          <ac:picMkLst>
            <pc:docMk/>
            <pc:sldMk cId="3336198051" sldId="307"/>
            <ac:picMk id="3" creationId="{8E975251-824D-0D3D-C842-FB107B1DC515}"/>
          </ac:picMkLst>
        </pc:picChg>
        <pc:picChg chg="del">
          <ac:chgData name="Josh O. Hart (ADE)" userId="S::josh.hart@ade.arkansas.gov::419701c9-c5c3-4c62-9a02-6a3bb6aa9f08" providerId="AD" clId="Web-{F0E0CF75-6470-6A1C-D62D-DDD690FA5E85}" dt="2026-07-13T19:26:24.265" v="1353"/>
          <ac:picMkLst>
            <pc:docMk/>
            <pc:sldMk cId="3336198051" sldId="307"/>
            <ac:picMk id="5" creationId="{4067A6D3-26BB-D17C-15F8-5FFEC1E96406}"/>
          </ac:picMkLst>
        </pc:picChg>
      </pc:sldChg>
      <pc:sldChg chg="addSp delSp modSp add replId modNotes">
        <pc:chgData name="Josh O. Hart (ADE)" userId="S::josh.hart@ade.arkansas.gov::419701c9-c5c3-4c62-9a02-6a3bb6aa9f08" providerId="AD" clId="Web-{F0E0CF75-6470-6A1C-D62D-DDD690FA5E85}" dt="2026-07-13T20:58:35.879" v="3090" actId="20577"/>
        <pc:sldMkLst>
          <pc:docMk/>
          <pc:sldMk cId="3695297140" sldId="308"/>
        </pc:sldMkLst>
        <pc:spChg chg="mod">
          <ac:chgData name="Josh O. Hart (ADE)" userId="S::josh.hart@ade.arkansas.gov::419701c9-c5c3-4c62-9a02-6a3bb6aa9f08" providerId="AD" clId="Web-{F0E0CF75-6470-6A1C-D62D-DDD690FA5E85}" dt="2026-07-13T19:47:34.016" v="1687" actId="20577"/>
          <ac:spMkLst>
            <pc:docMk/>
            <pc:sldMk cId="3695297140" sldId="308"/>
            <ac:spMk id="281" creationId="{FA85A8D9-2E15-AB0C-9F24-B6AA9D2D1BA5}"/>
          </ac:spMkLst>
        </pc:spChg>
        <pc:spChg chg="mod">
          <ac:chgData name="Josh O. Hart (ADE)" userId="S::josh.hart@ade.arkansas.gov::419701c9-c5c3-4c62-9a02-6a3bb6aa9f08" providerId="AD" clId="Web-{F0E0CF75-6470-6A1C-D62D-DDD690FA5E85}" dt="2026-07-13T19:48:21.516" v="1689" actId="20577"/>
          <ac:spMkLst>
            <pc:docMk/>
            <pc:sldMk cId="3695297140" sldId="308"/>
            <ac:spMk id="282" creationId="{3D0844BE-3C86-4B4F-4853-4B2C4463F4AB}"/>
          </ac:spMkLst>
        </pc:spChg>
        <pc:spChg chg="mod">
          <ac:chgData name="Josh O. Hart (ADE)" userId="S::josh.hart@ade.arkansas.gov::419701c9-c5c3-4c62-9a02-6a3bb6aa9f08" providerId="AD" clId="Web-{F0E0CF75-6470-6A1C-D62D-DDD690FA5E85}" dt="2026-07-13T20:58:35.879" v="3090" actId="20577"/>
          <ac:spMkLst>
            <pc:docMk/>
            <pc:sldMk cId="3695297140" sldId="308"/>
            <ac:spMk id="283" creationId="{D7BAAC05-71F8-8C6B-C22A-95027F900A70}"/>
          </ac:spMkLst>
        </pc:spChg>
        <pc:picChg chg="del">
          <ac:chgData name="Josh O. Hart (ADE)" userId="S::josh.hart@ade.arkansas.gov::419701c9-c5c3-4c62-9a02-6a3bb6aa9f08" providerId="AD" clId="Web-{F0E0CF75-6470-6A1C-D62D-DDD690FA5E85}" dt="2026-07-13T19:48:16.188" v="1688"/>
          <ac:picMkLst>
            <pc:docMk/>
            <pc:sldMk cId="3695297140" sldId="308"/>
            <ac:picMk id="2" creationId="{8AA3D549-5EC3-6985-7742-6E1AE1A799DC}"/>
          </ac:picMkLst>
        </pc:picChg>
        <pc:picChg chg="add mod">
          <ac:chgData name="Josh O. Hart (ADE)" userId="S::josh.hart@ade.arkansas.gov::419701c9-c5c3-4c62-9a02-6a3bb6aa9f08" providerId="AD" clId="Web-{F0E0CF75-6470-6A1C-D62D-DDD690FA5E85}" dt="2026-07-13T19:52:53.720" v="1696" actId="14100"/>
          <ac:picMkLst>
            <pc:docMk/>
            <pc:sldMk cId="3695297140" sldId="308"/>
            <ac:picMk id="3" creationId="{1C74934F-0360-11F6-1631-823296447029}"/>
          </ac:picMkLst>
        </pc:picChg>
      </pc:sldChg>
      <pc:sldChg chg="modSp add ord replId">
        <pc:chgData name="Josh O. Hart (ADE)" userId="S::josh.hart@ade.arkansas.gov::419701c9-c5c3-4c62-9a02-6a3bb6aa9f08" providerId="AD" clId="Web-{F0E0CF75-6470-6A1C-D62D-DDD690FA5E85}" dt="2026-07-13T20:28:14.534" v="2354" actId="20577"/>
        <pc:sldMkLst>
          <pc:docMk/>
          <pc:sldMk cId="3784941373" sldId="309"/>
        </pc:sldMkLst>
        <pc:spChg chg="mod">
          <ac:chgData name="Josh O. Hart (ADE)" userId="S::josh.hart@ade.arkansas.gov::419701c9-c5c3-4c62-9a02-6a3bb6aa9f08" providerId="AD" clId="Web-{F0E0CF75-6470-6A1C-D62D-DDD690FA5E85}" dt="2026-07-13T20:28:14.534" v="2354" actId="20577"/>
          <ac:spMkLst>
            <pc:docMk/>
            <pc:sldMk cId="3784941373" sldId="309"/>
            <ac:spMk id="319" creationId="{A1560042-551B-A463-B67B-3CDB170F96BD}"/>
          </ac:spMkLst>
        </pc:spChg>
        <pc:spChg chg="mod">
          <ac:chgData name="Josh O. Hart (ADE)" userId="S::josh.hart@ade.arkansas.gov::419701c9-c5c3-4c62-9a02-6a3bb6aa9f08" providerId="AD" clId="Web-{F0E0CF75-6470-6A1C-D62D-DDD690FA5E85}" dt="2026-07-13T20:21:59.940" v="2336" actId="20577"/>
          <ac:spMkLst>
            <pc:docMk/>
            <pc:sldMk cId="3784941373" sldId="309"/>
            <ac:spMk id="321" creationId="{3507DB2F-0184-270C-3FF1-C81E2E27C6CB}"/>
          </ac:spMkLst>
        </pc:spChg>
      </pc:sldChg>
      <pc:sldChg chg="addSp delSp modSp add ord replId">
        <pc:chgData name="Josh O. Hart (ADE)" userId="S::josh.hart@ade.arkansas.gov::419701c9-c5c3-4c62-9a02-6a3bb6aa9f08" providerId="AD" clId="Web-{F0E0CF75-6470-6A1C-D62D-DDD690FA5E85}" dt="2026-07-13T20:44:52.206" v="2619" actId="20577"/>
        <pc:sldMkLst>
          <pc:docMk/>
          <pc:sldMk cId="2787691818" sldId="310"/>
        </pc:sldMkLst>
        <pc:spChg chg="mod">
          <ac:chgData name="Josh O. Hart (ADE)" userId="S::josh.hart@ade.arkansas.gov::419701c9-c5c3-4c62-9a02-6a3bb6aa9f08" providerId="AD" clId="Web-{F0E0CF75-6470-6A1C-D62D-DDD690FA5E85}" dt="2026-07-13T20:32:09.174" v="2375" actId="20577"/>
          <ac:spMkLst>
            <pc:docMk/>
            <pc:sldMk cId="2787691818" sldId="310"/>
            <ac:spMk id="280" creationId="{A76E921A-4DD2-F16F-1A32-5F045C9DC92F}"/>
          </ac:spMkLst>
        </pc:spChg>
        <pc:spChg chg="mod">
          <ac:chgData name="Josh O. Hart (ADE)" userId="S::josh.hart@ade.arkansas.gov::419701c9-c5c3-4c62-9a02-6a3bb6aa9f08" providerId="AD" clId="Web-{F0E0CF75-6470-6A1C-D62D-DDD690FA5E85}" dt="2026-07-13T20:35:41.674" v="2420" actId="20577"/>
          <ac:spMkLst>
            <pc:docMk/>
            <pc:sldMk cId="2787691818" sldId="310"/>
            <ac:spMk id="281" creationId="{BF51D938-0526-3179-6C65-E4154128F14D}"/>
          </ac:spMkLst>
        </pc:spChg>
        <pc:spChg chg="mod">
          <ac:chgData name="Josh O. Hart (ADE)" userId="S::josh.hart@ade.arkansas.gov::419701c9-c5c3-4c62-9a02-6a3bb6aa9f08" providerId="AD" clId="Web-{F0E0CF75-6470-6A1C-D62D-DDD690FA5E85}" dt="2026-07-13T20:44:52.206" v="2619" actId="20577"/>
          <ac:spMkLst>
            <pc:docMk/>
            <pc:sldMk cId="2787691818" sldId="310"/>
            <ac:spMk id="283" creationId="{D88ED597-5D7B-C615-55B8-E2498524C460}"/>
          </ac:spMkLst>
        </pc:spChg>
        <pc:picChg chg="add mod">
          <ac:chgData name="Josh O. Hart (ADE)" userId="S::josh.hart@ade.arkansas.gov::419701c9-c5c3-4c62-9a02-6a3bb6aa9f08" providerId="AD" clId="Web-{F0E0CF75-6470-6A1C-D62D-DDD690FA5E85}" dt="2026-07-13T20:34:43.471" v="2415" actId="14100"/>
          <ac:picMkLst>
            <pc:docMk/>
            <pc:sldMk cId="2787691818" sldId="310"/>
            <ac:picMk id="2" creationId="{7FE95155-03B7-D3DB-E46E-CE1A0B72F980}"/>
          </ac:picMkLst>
        </pc:picChg>
        <pc:picChg chg="del">
          <ac:chgData name="Josh O. Hart (ADE)" userId="S::josh.hart@ade.arkansas.gov::419701c9-c5c3-4c62-9a02-6a3bb6aa9f08" providerId="AD" clId="Web-{F0E0CF75-6470-6A1C-D62D-DDD690FA5E85}" dt="2026-07-13T20:27:55.424" v="2351"/>
          <ac:picMkLst>
            <pc:docMk/>
            <pc:sldMk cId="2787691818" sldId="310"/>
            <ac:picMk id="3" creationId="{1F2AB01F-C350-B01C-DBBD-FD5212B1BAFB}"/>
          </ac:picMkLst>
        </pc:picChg>
      </pc:sldChg>
      <pc:sldChg chg="addSp delSp modSp add replId">
        <pc:chgData name="Josh O. Hart (ADE)" userId="S::josh.hart@ade.arkansas.gov::419701c9-c5c3-4c62-9a02-6a3bb6aa9f08" providerId="AD" clId="Web-{F0E0CF75-6470-6A1C-D62D-DDD690FA5E85}" dt="2026-07-13T20:51:43.253" v="2913" actId="20577"/>
        <pc:sldMkLst>
          <pc:docMk/>
          <pc:sldMk cId="2581718645" sldId="311"/>
        </pc:sldMkLst>
        <pc:spChg chg="add mod">
          <ac:chgData name="Josh O. Hart (ADE)" userId="S::josh.hart@ade.arkansas.gov::419701c9-c5c3-4c62-9a02-6a3bb6aa9f08" providerId="AD" clId="Web-{F0E0CF75-6470-6A1C-D62D-DDD690FA5E85}" dt="2026-07-13T20:43:00.691" v="2593"/>
          <ac:spMkLst>
            <pc:docMk/>
            <pc:sldMk cId="2581718645" sldId="311"/>
            <ac:spMk id="3" creationId="{D3F42A08-05F8-4710-F207-3735B92488F2}"/>
          </ac:spMkLst>
        </pc:spChg>
        <pc:spChg chg="mod">
          <ac:chgData name="Josh O. Hart (ADE)" userId="S::josh.hart@ade.arkansas.gov::419701c9-c5c3-4c62-9a02-6a3bb6aa9f08" providerId="AD" clId="Web-{F0E0CF75-6470-6A1C-D62D-DDD690FA5E85}" dt="2026-07-13T20:32:18.393" v="2389" actId="20577"/>
          <ac:spMkLst>
            <pc:docMk/>
            <pc:sldMk cId="2581718645" sldId="311"/>
            <ac:spMk id="280" creationId="{EEF06EA4-6F38-3090-7173-78F51EED8DF0}"/>
          </ac:spMkLst>
        </pc:spChg>
        <pc:spChg chg="mod">
          <ac:chgData name="Josh O. Hart (ADE)" userId="S::josh.hart@ade.arkansas.gov::419701c9-c5c3-4c62-9a02-6a3bb6aa9f08" providerId="AD" clId="Web-{F0E0CF75-6470-6A1C-D62D-DDD690FA5E85}" dt="2026-07-13T20:50:36.816" v="2840" actId="20577"/>
          <ac:spMkLst>
            <pc:docMk/>
            <pc:sldMk cId="2581718645" sldId="311"/>
            <ac:spMk id="281" creationId="{DBA631C8-4389-EB19-91D5-E92638D8F0BE}"/>
          </ac:spMkLst>
        </pc:spChg>
        <pc:spChg chg="mod">
          <ac:chgData name="Josh O. Hart (ADE)" userId="S::josh.hart@ade.arkansas.gov::419701c9-c5c3-4c62-9a02-6a3bb6aa9f08" providerId="AD" clId="Web-{F0E0CF75-6470-6A1C-D62D-DDD690FA5E85}" dt="2026-07-13T20:51:43.253" v="2913" actId="20577"/>
          <ac:spMkLst>
            <pc:docMk/>
            <pc:sldMk cId="2581718645" sldId="311"/>
            <ac:spMk id="282" creationId="{1B829563-9A14-13FE-CCE2-20FB80AA7955}"/>
          </ac:spMkLst>
        </pc:spChg>
        <pc:spChg chg="del mod">
          <ac:chgData name="Josh O. Hart (ADE)" userId="S::josh.hart@ade.arkansas.gov::419701c9-c5c3-4c62-9a02-6a3bb6aa9f08" providerId="AD" clId="Web-{F0E0CF75-6470-6A1C-D62D-DDD690FA5E85}" dt="2026-07-13T20:43:00.691" v="2593"/>
          <ac:spMkLst>
            <pc:docMk/>
            <pc:sldMk cId="2581718645" sldId="311"/>
            <ac:spMk id="283" creationId="{ADF14869-D58C-8ED5-7440-2F962F50F69E}"/>
          </ac:spMkLst>
        </pc:spChg>
        <pc:picChg chg="add mod">
          <ac:chgData name="Josh O. Hart (ADE)" userId="S::josh.hart@ade.arkansas.gov::419701c9-c5c3-4c62-9a02-6a3bb6aa9f08" providerId="AD" clId="Web-{F0E0CF75-6470-6A1C-D62D-DDD690FA5E85}" dt="2026-07-13T20:43:09.425" v="2596" actId="14100"/>
          <ac:picMkLst>
            <pc:docMk/>
            <pc:sldMk cId="2581718645" sldId="311"/>
            <ac:picMk id="4" creationId="{0AFED4A4-E22A-FE7F-6F94-6A0875F7DFE7}"/>
          </ac:picMkLst>
        </pc:picChg>
      </pc:sldChg>
      <pc:sldChg chg="add replId">
        <pc:chgData name="Josh O. Hart (ADE)" userId="S::josh.hart@ade.arkansas.gov::419701c9-c5c3-4c62-9a02-6a3bb6aa9f08" providerId="AD" clId="Web-{F0E0CF75-6470-6A1C-D62D-DDD690FA5E85}" dt="2026-07-13T20:31:51.112" v="2357"/>
        <pc:sldMkLst>
          <pc:docMk/>
          <pc:sldMk cId="4248738321" sldId="312"/>
        </pc:sldMkLst>
      </pc:sldChg>
      <pc:sldChg chg="modSp add replId">
        <pc:chgData name="Josh O. Hart (ADE)" userId="S::josh.hart@ade.arkansas.gov::419701c9-c5c3-4c62-9a02-6a3bb6aa9f08" providerId="AD" clId="Web-{F0E0CF75-6470-6A1C-D62D-DDD690FA5E85}" dt="2026-07-13T20:54:31.503" v="2917" actId="20577"/>
        <pc:sldMkLst>
          <pc:docMk/>
          <pc:sldMk cId="689756805" sldId="313"/>
        </pc:sldMkLst>
        <pc:spChg chg="mod">
          <ac:chgData name="Josh O. Hart (ADE)" userId="S::josh.hart@ade.arkansas.gov::419701c9-c5c3-4c62-9a02-6a3bb6aa9f08" providerId="AD" clId="Web-{F0E0CF75-6470-6A1C-D62D-DDD690FA5E85}" dt="2026-07-13T20:54:26.238" v="2916" actId="20577"/>
          <ac:spMkLst>
            <pc:docMk/>
            <pc:sldMk cId="689756805" sldId="313"/>
            <ac:spMk id="281" creationId="{6C9ECA61-C7CE-653F-0D48-4DEC9169780F}"/>
          </ac:spMkLst>
        </pc:spChg>
        <pc:spChg chg="mod">
          <ac:chgData name="Josh O. Hart (ADE)" userId="S::josh.hart@ade.arkansas.gov::419701c9-c5c3-4c62-9a02-6a3bb6aa9f08" providerId="AD" clId="Web-{F0E0CF75-6470-6A1C-D62D-DDD690FA5E85}" dt="2026-07-13T20:54:31.503" v="2917" actId="20577"/>
          <ac:spMkLst>
            <pc:docMk/>
            <pc:sldMk cId="689756805" sldId="313"/>
            <ac:spMk id="282" creationId="{A6694A5C-B851-9259-96E0-C01E02882289}"/>
          </ac:spMkLst>
        </pc:spChg>
      </pc:sldChg>
    </pc:docChg>
  </pc:docChgLst>
  <pc:docChgLst>
    <pc:chgData name="Josh O. Hart (ADE)" userId="S::josh.hart@ade.arkansas.gov::419701c9-c5c3-4c62-9a02-6a3bb6aa9f08" providerId="AD" clId="Web-{493F8CFE-F980-B10D-DB3D-601962C990B9}"/>
    <pc:docChg chg="modSld">
      <pc:chgData name="Josh O. Hart (ADE)" userId="S::josh.hart@ade.arkansas.gov::419701c9-c5c3-4c62-9a02-6a3bb6aa9f08" providerId="AD" clId="Web-{493F8CFE-F980-B10D-DB3D-601962C990B9}" dt="2026-07-14T15:36:54.213" v="47" actId="20577"/>
      <pc:docMkLst>
        <pc:docMk/>
      </pc:docMkLst>
      <pc:sldChg chg="modSp">
        <pc:chgData name="Josh O. Hart (ADE)" userId="S::josh.hart@ade.arkansas.gov::419701c9-c5c3-4c62-9a02-6a3bb6aa9f08" providerId="AD" clId="Web-{493F8CFE-F980-B10D-DB3D-601962C990B9}" dt="2026-07-14T15:15:46.265" v="3" actId="20577"/>
        <pc:sldMkLst>
          <pc:docMk/>
          <pc:sldMk cId="0" sldId="265"/>
        </pc:sldMkLst>
        <pc:spChg chg="mod">
          <ac:chgData name="Josh O. Hart (ADE)" userId="S::josh.hart@ade.arkansas.gov::419701c9-c5c3-4c62-9a02-6a3bb6aa9f08" providerId="AD" clId="Web-{493F8CFE-F980-B10D-DB3D-601962C990B9}" dt="2026-07-14T15:15:46.265" v="3" actId="20577"/>
          <ac:spMkLst>
            <pc:docMk/>
            <pc:sldMk cId="0" sldId="265"/>
            <ac:spMk id="321" creationId="{00000000-0000-0000-0000-000000000000}"/>
          </ac:spMkLst>
        </pc:spChg>
      </pc:sldChg>
      <pc:sldChg chg="modSp">
        <pc:chgData name="Josh O. Hart (ADE)" userId="S::josh.hart@ade.arkansas.gov::419701c9-c5c3-4c62-9a02-6a3bb6aa9f08" providerId="AD" clId="Web-{493F8CFE-F980-B10D-DB3D-601962C990B9}" dt="2026-07-14T15:36:54.213" v="47" actId="20577"/>
        <pc:sldMkLst>
          <pc:docMk/>
          <pc:sldMk cId="3960608545" sldId="302"/>
        </pc:sldMkLst>
        <pc:spChg chg="mod">
          <ac:chgData name="Josh O. Hart (ADE)" userId="S::josh.hart@ade.arkansas.gov::419701c9-c5c3-4c62-9a02-6a3bb6aa9f08" providerId="AD" clId="Web-{493F8CFE-F980-B10D-DB3D-601962C990B9}" dt="2026-07-14T15:36:54.213" v="47" actId="20577"/>
          <ac:spMkLst>
            <pc:docMk/>
            <pc:sldMk cId="3960608545" sldId="302"/>
            <ac:spMk id="313" creationId="{4534935A-73C4-E2CA-9B0C-8A3DE2A9CA8A}"/>
          </ac:spMkLst>
        </pc:spChg>
        <pc:spChg chg="mod">
          <ac:chgData name="Josh O. Hart (ADE)" userId="S::josh.hart@ade.arkansas.gov::419701c9-c5c3-4c62-9a02-6a3bb6aa9f08" providerId="AD" clId="Web-{493F8CFE-F980-B10D-DB3D-601962C990B9}" dt="2026-07-14T15:16:09.641" v="6" actId="20577"/>
          <ac:spMkLst>
            <pc:docMk/>
            <pc:sldMk cId="3960608545" sldId="302"/>
            <ac:spMk id="314" creationId="{F8B29C10-3DBF-39E5-13F8-5154F13081FE}"/>
          </ac:spMkLst>
        </pc:spChg>
      </pc:sldChg>
      <pc:sldChg chg="modSp">
        <pc:chgData name="Josh O. Hart (ADE)" userId="S::josh.hart@ade.arkansas.gov::419701c9-c5c3-4c62-9a02-6a3bb6aa9f08" providerId="AD" clId="Web-{493F8CFE-F980-B10D-DB3D-601962C990B9}" dt="2026-07-14T15:16:30.734" v="8" actId="20577"/>
        <pc:sldMkLst>
          <pc:docMk/>
          <pc:sldMk cId="976017289" sldId="303"/>
        </pc:sldMkLst>
        <pc:spChg chg="mod">
          <ac:chgData name="Josh O. Hart (ADE)" userId="S::josh.hart@ade.arkansas.gov::419701c9-c5c3-4c62-9a02-6a3bb6aa9f08" providerId="AD" clId="Web-{493F8CFE-F980-B10D-DB3D-601962C990B9}" dt="2026-07-14T15:16:30.734" v="8" actId="20577"/>
          <ac:spMkLst>
            <pc:docMk/>
            <pc:sldMk cId="976017289" sldId="303"/>
            <ac:spMk id="314" creationId="{2D476860-7CF6-1D24-9BC9-E3C3BB8CEC68}"/>
          </ac:spMkLst>
        </pc:spChg>
      </pc:sldChg>
      <pc:sldChg chg="modSp">
        <pc:chgData name="Josh O. Hart (ADE)" userId="S::josh.hart@ade.arkansas.gov::419701c9-c5c3-4c62-9a02-6a3bb6aa9f08" providerId="AD" clId="Web-{493F8CFE-F980-B10D-DB3D-601962C990B9}" dt="2026-07-14T15:17:52.563" v="16" actId="20577"/>
        <pc:sldMkLst>
          <pc:docMk/>
          <pc:sldMk cId="2288807198" sldId="315"/>
        </pc:sldMkLst>
        <pc:spChg chg="mod">
          <ac:chgData name="Josh O. Hart (ADE)" userId="S::josh.hart@ade.arkansas.gov::419701c9-c5c3-4c62-9a02-6a3bb6aa9f08" providerId="AD" clId="Web-{493F8CFE-F980-B10D-DB3D-601962C990B9}" dt="2026-07-14T15:17:52.563" v="16" actId="20577"/>
          <ac:spMkLst>
            <pc:docMk/>
            <pc:sldMk cId="2288807198" sldId="315"/>
            <ac:spMk id="282" creationId="{76DC95AF-9A07-9D21-F996-06ACA9FB2210}"/>
          </ac:spMkLst>
        </pc:spChg>
      </pc:sldChg>
      <pc:sldChg chg="modSp">
        <pc:chgData name="Josh O. Hart (ADE)" userId="S::josh.hart@ade.arkansas.gov::419701c9-c5c3-4c62-9a02-6a3bb6aa9f08" providerId="AD" clId="Web-{493F8CFE-F980-B10D-DB3D-601962C990B9}" dt="2026-07-14T15:22:56.456" v="27" actId="20577"/>
        <pc:sldMkLst>
          <pc:docMk/>
          <pc:sldMk cId="252249042" sldId="320"/>
        </pc:sldMkLst>
        <pc:spChg chg="mod">
          <ac:chgData name="Josh O. Hart (ADE)" userId="S::josh.hart@ade.arkansas.gov::419701c9-c5c3-4c62-9a02-6a3bb6aa9f08" providerId="AD" clId="Web-{493F8CFE-F980-B10D-DB3D-601962C990B9}" dt="2026-07-14T15:22:56.456" v="27" actId="20577"/>
          <ac:spMkLst>
            <pc:docMk/>
            <pc:sldMk cId="252249042" sldId="320"/>
            <ac:spMk id="321" creationId="{B67E8D6D-B8C8-28BD-3D27-FE309B20D640}"/>
          </ac:spMkLst>
        </pc:spChg>
      </pc:sldChg>
    </pc:docChg>
  </pc:docChgLst>
  <pc:docChgLst>
    <pc:chgData name="Heather OShields (ADE)" userId="S::heather.oshields@ade.arkansas.gov::71b25037-ae40-4a37-826f-2fe6550ab54c" providerId="AD" clId="Web-{44379A7E-CEBD-BDBF-F232-944766BB9E4C}"/>
    <pc:docChg chg="modSld">
      <pc:chgData name="Heather OShields (ADE)" userId="S::heather.oshields@ade.arkansas.gov::71b25037-ae40-4a37-826f-2fe6550ab54c" providerId="AD" clId="Web-{44379A7E-CEBD-BDBF-F232-944766BB9E4C}" dt="2026-07-14T15:37:04.170" v="57" actId="20577"/>
      <pc:docMkLst>
        <pc:docMk/>
      </pc:docMkLst>
      <pc:sldChg chg="modSp">
        <pc:chgData name="Heather OShields (ADE)" userId="S::heather.oshields@ade.arkansas.gov::71b25037-ae40-4a37-826f-2fe6550ab54c" providerId="AD" clId="Web-{44379A7E-CEBD-BDBF-F232-944766BB9E4C}" dt="2026-07-14T15:21:09.930" v="41" actId="1076"/>
        <pc:sldMkLst>
          <pc:docMk/>
          <pc:sldMk cId="1691277345" sldId="306"/>
        </pc:sldMkLst>
        <pc:picChg chg="mod">
          <ac:chgData name="Heather OShields (ADE)" userId="S::heather.oshields@ade.arkansas.gov::71b25037-ae40-4a37-826f-2fe6550ab54c" providerId="AD" clId="Web-{44379A7E-CEBD-BDBF-F232-944766BB9E4C}" dt="2026-07-14T15:21:09.930" v="41" actId="1076"/>
          <ac:picMkLst>
            <pc:docMk/>
            <pc:sldMk cId="1691277345" sldId="306"/>
            <ac:picMk id="3" creationId="{A05159A9-F076-96D4-65C9-E1CF87138D76}"/>
          </ac:picMkLst>
        </pc:picChg>
      </pc:sldChg>
      <pc:sldChg chg="modSp">
        <pc:chgData name="Heather OShields (ADE)" userId="S::heather.oshields@ade.arkansas.gov::71b25037-ae40-4a37-826f-2fe6550ab54c" providerId="AD" clId="Web-{44379A7E-CEBD-BDBF-F232-944766BB9E4C}" dt="2026-07-14T15:37:04.170" v="57" actId="20577"/>
        <pc:sldMkLst>
          <pc:docMk/>
          <pc:sldMk cId="252249042" sldId="320"/>
        </pc:sldMkLst>
        <pc:spChg chg="mod">
          <ac:chgData name="Heather OShields (ADE)" userId="S::heather.oshields@ade.arkansas.gov::71b25037-ae40-4a37-826f-2fe6550ab54c" providerId="AD" clId="Web-{44379A7E-CEBD-BDBF-F232-944766BB9E4C}" dt="2026-07-14T15:37:04.170" v="57" actId="20577"/>
          <ac:spMkLst>
            <pc:docMk/>
            <pc:sldMk cId="252249042" sldId="320"/>
            <ac:spMk id="321" creationId="{B67E8D6D-B8C8-28BD-3D27-FE309B20D6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highleveragepractices.org/structure-4-domains-22-hlps" TargetMode="External"/><Relationship Id="rId3" Type="http://schemas.openxmlformats.org/officeDocument/2006/relationships/hyperlink" Target="https://www.researchgate.net/profile/James_Mcleskey/publication/327316003_High_Leverage_Practices_for_Inclusive_Classrooms/links/5c2ce612a6fdccfc70781e56/High-Leverage-Practices-for-Inclusive-Classrooms.pdf" TargetMode="External"/><Relationship Id="rId7" Type="http://schemas.openxmlformats.org/officeDocument/2006/relationships/hyperlink" Target="https://nprinc.com/high-leverage-practices-hlps-in-special-education-guide-1-collaboration/" TargetMode="External"/><Relationship Id="rId12" Type="http://schemas.openxmlformats.org/officeDocument/2006/relationships/hyperlink" Target="https://highleveragepractices.org/sites/default/files/2025-08/HLP%20Faculty%20Guides%202025%20-%20HLP%201.pdf"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www.sciencedirect.com/science/article/abs/pii/S0742051X23001890" TargetMode="External"/><Relationship Id="rId11" Type="http://schemas.openxmlformats.org/officeDocument/2006/relationships/hyperlink" Target="https://christopherwhitehead.co.uk/wp-content/uploads/2021/01/HLP-Policy.pdf" TargetMode="External"/><Relationship Id="rId5" Type="http://schemas.openxmlformats.org/officeDocument/2006/relationships/hyperlink" Target="https://praxis.ets.org/tomorrows-teacher/high-leverage-practices-effective-teaching.html" TargetMode="External"/><Relationship Id="rId10" Type="http://schemas.openxmlformats.org/officeDocument/2006/relationships/hyperlink" Target="https://iris.peabody.vanderbilt.edu/resources/high-leverage-practices/" TargetMode="External"/><Relationship Id="rId4" Type="http://schemas.openxmlformats.org/officeDocument/2006/relationships/hyperlink" Target="https://padlet.com/alexacstreet/employing-hlps-and-ebps-to-support-collaboration-a3r9z8wtik4mgyrd" TargetMode="External"/><Relationship Id="rId9" Type="http://schemas.openxmlformats.org/officeDocument/2006/relationships/hyperlink" Target="https://highleveragepractices.org/four-areas-practice-k-12/assessment" TargetMode="External"/></Relationships>
</file>

<file path=ppt/notesSlides/_rels/notesSlide5.xml.rels><?xml version="1.0" encoding="UTF-8" standalone="yes"?>
<Relationships xmlns="http://schemas.openxmlformats.org/package/2006/relationships"><Relationship Id="rId8" Type="http://schemas.openxmlformats.org/officeDocument/2006/relationships/hyperlink" Target="https://files.eric.ed.gov/fulltext/EJ1471926.pdf" TargetMode="External"/><Relationship Id="rId13" Type="http://schemas.openxmlformats.org/officeDocument/2006/relationships/hyperlink" Target="https://www.youriepsource.com/blog/behavioral-intervention" TargetMode="External"/><Relationship Id="rId3" Type="http://schemas.openxmlformats.org/officeDocument/2006/relationships/hyperlink" Target="https://ceedar.education.ufl.edu/wp-content/uploads/2024/03/High-Leverage-Practices-for-Students-with-Disabilties-updated.pdf" TargetMode="External"/><Relationship Id="rId7" Type="http://schemas.openxmlformats.org/officeDocument/2006/relationships/hyperlink" Target="https://publications.ici.umn.edu/ties/hlp-article/how-prep-programs-incorporate-hlp" TargetMode="External"/><Relationship Id="rId12" Type="http://schemas.openxmlformats.org/officeDocument/2006/relationships/hyperlink" Target="https://exceptionalchildren.org/sites/default/files/2021-01/HLP%209%20Admin%20Guide.pdf?srsltid=AfmBOopvQIG9b3G6G4HZvuXdMAOiajejimuSS2cOfsJF_c2zm17kQK6Z"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s://tedcec.org/sites/default/files/2020-12/TED-Brief-6-SEL-HLPs-PDF.pdf" TargetMode="External"/><Relationship Id="rId11" Type="http://schemas.openxmlformats.org/officeDocument/2006/relationships/hyperlink" Target="https://www.youtube.com/watch?v=2ZIUMSBNw48&amp;t=5" TargetMode="External"/><Relationship Id="rId5" Type="http://schemas.openxmlformats.org/officeDocument/2006/relationships/hyperlink" Target="https://tedcec.org/sites/default/files/2020-12/TED-Brief-7-Assessment-PDF.pdf" TargetMode="External"/><Relationship Id="rId10" Type="http://schemas.openxmlformats.org/officeDocument/2006/relationships/hyperlink" Target="https://exceptionalchildren.org/sites/default/files/2021-01/HLP%208%20Admin%20Guide.pdf?srsltid=AfmBOop-0NLdvIazfflKRjnWTNCZ01ty2VotaHaXScmEd0oCa6hCNi6S" TargetMode="External"/><Relationship Id="rId4" Type="http://schemas.openxmlformats.org/officeDocument/2006/relationships/hyperlink" Target="https://highleveragepractices.org/structure-4-domains-22-hlps" TargetMode="External"/><Relationship Id="rId9" Type="http://schemas.openxmlformats.org/officeDocument/2006/relationships/hyperlink" Target="https://wyominginstructionalnetwork.com/wp-content/uploads/2022/02/WAVES_Combined-1.pdf" TargetMode="External"/><Relationship Id="rId14" Type="http://schemas.openxmlformats.org/officeDocument/2006/relationships/hyperlink" Target="https://juniperpublishers.com/gjidd/GJIDD.MS.ID.555719.php"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C8406BAA-B6D0-E1E7-2F88-23CA5914ABE8}"/>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8B438AF2-1B21-2013-5847-0CAD194C134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D60E5439-6579-C314-BD81-C2C1E2FBE09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1.5 - HLP 1, 2, 4, 6, 20</a:t>
            </a:r>
          </a:p>
          <a:p>
            <a:pPr marL="0" indent="0">
              <a:buNone/>
            </a:pPr>
            <a:r>
              <a:rPr lang="en-US"/>
              <a:t>1.6 &amp; 1.7 - HLP 4, 6, 20</a:t>
            </a:r>
          </a:p>
          <a:p>
            <a:pPr marL="0" indent="0">
              <a:buNone/>
            </a:pPr>
            <a:r>
              <a:rPr lang="en-US"/>
              <a:t>2.2- HLP 9</a:t>
            </a:r>
          </a:p>
          <a:p>
            <a:pPr marL="0" indent="0">
              <a:buNone/>
            </a:pPr>
            <a:r>
              <a:rPr lang="en-US"/>
              <a:t>2.3 &amp; 2.4 - 4, 6, 7-9, 20</a:t>
            </a:r>
          </a:p>
        </p:txBody>
      </p:sp>
    </p:spTree>
    <p:extLst>
      <p:ext uri="{BB962C8B-B14F-4D97-AF65-F5344CB8AC3E}">
        <p14:creationId xmlns:p14="http://schemas.microsoft.com/office/powerpoint/2010/main" val="495105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4D7167D0-1F24-52BB-3B0E-EF9D3B7B9F0F}"/>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037424E1-736E-1133-67C7-E9D717A946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46886EA8-F526-E25E-902C-6F8E1C05104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r>
              <a:rPr lang="en-US">
                <a:highlight>
                  <a:srgbClr val="F5F5F5"/>
                </a:highlight>
              </a:rPr>
              <a:t>2.2- HLP 9</a:t>
            </a:r>
            <a:r>
              <a:rPr lang="en-US">
                <a:solidFill>
                  <a:srgbClr val="444444"/>
                </a:solidFill>
                <a:highlight>
                  <a:srgbClr val="F5F5F5"/>
                </a:highlight>
              </a:rPr>
              <a:t> </a:t>
            </a:r>
            <a:endParaRPr lang="en-US"/>
          </a:p>
          <a:p>
            <a:pPr marL="171450" indent="-171450"/>
            <a:r>
              <a:rPr lang="en-US">
                <a:highlight>
                  <a:srgbClr val="F5F5F5"/>
                </a:highlight>
              </a:rPr>
              <a:t>2.3 &amp; 2.4 - 4, 6, 7-9, 20</a:t>
            </a:r>
            <a:endParaRPr lang="en-US"/>
          </a:p>
          <a:p>
            <a:pPr marL="171450" indent="-171450"/>
            <a:r>
              <a:rPr lang="en-US">
                <a:highlight>
                  <a:srgbClr val="F5F5F5"/>
                </a:highlight>
              </a:rPr>
              <a:t>2.5 - 7-9</a:t>
            </a:r>
          </a:p>
          <a:p>
            <a:pPr marL="0" indent="0">
              <a:buNone/>
            </a:pPr>
            <a:endParaRPr lang="en-US"/>
          </a:p>
        </p:txBody>
      </p:sp>
    </p:spTree>
    <p:extLst>
      <p:ext uri="{BB962C8B-B14F-4D97-AF65-F5344CB8AC3E}">
        <p14:creationId xmlns:p14="http://schemas.microsoft.com/office/powerpoint/2010/main" val="969861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F96D5C36-ED5F-D499-9A44-7160E4098DF2}"/>
            </a:ext>
          </a:extLst>
        </p:cNvPr>
        <p:cNvGrpSpPr/>
        <p:nvPr/>
      </p:nvGrpSpPr>
      <p:grpSpPr>
        <a:xfrm>
          <a:off x="0" y="0"/>
          <a:ext cx="0" cy="0"/>
          <a:chOff x="0" y="0"/>
          <a:chExt cx="0" cy="0"/>
        </a:xfrm>
      </p:grpSpPr>
      <p:sp>
        <p:nvSpPr>
          <p:cNvPr id="316" name="Google Shape;316;g3e76233f70c_0_292:notes">
            <a:extLst>
              <a:ext uri="{FF2B5EF4-FFF2-40B4-BE49-F238E27FC236}">
                <a16:creationId xmlns:a16="http://schemas.microsoft.com/office/drawing/2014/main" id="{0302291D-612C-3AA0-1237-AE63C75098BC}"/>
              </a:ext>
            </a:extLst>
          </p:cNvPr>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e76233f70c_0_292:notes">
            <a:extLst>
              <a:ext uri="{FF2B5EF4-FFF2-40B4-BE49-F238E27FC236}">
                <a16:creationId xmlns:a16="http://schemas.microsoft.com/office/drawing/2014/main" id="{1582DF0A-AB86-2213-76DE-A79E1DF028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7873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e76233f70c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3e76233f70c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378996A4-5CF5-5F44-ABC8-FB66AA94AB93}"/>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E45452B0-A7A1-CBDF-513A-419975A80A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5A88B303-6010-AB78-23A8-69B35DF738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1.5 - HLP 1, 2, 4, 6, 20</a:t>
            </a:r>
            <a:r>
              <a:rPr lang="en-US">
                <a:solidFill>
                  <a:srgbClr val="444444"/>
                </a:solidFill>
              </a:rPr>
              <a:t> </a:t>
            </a:r>
          </a:p>
          <a:p>
            <a:pPr marL="0" indent="0">
              <a:buNone/>
            </a:pPr>
            <a:r>
              <a:rPr lang="en-US"/>
              <a:t>2.3 &amp; 2.4 - HLP 4, 6, 7-9, 20</a:t>
            </a:r>
          </a:p>
        </p:txBody>
      </p:sp>
    </p:spTree>
    <p:extLst>
      <p:ext uri="{BB962C8B-B14F-4D97-AF65-F5344CB8AC3E}">
        <p14:creationId xmlns:p14="http://schemas.microsoft.com/office/powerpoint/2010/main" val="3961641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5C60BB31-B39B-8669-DEF7-5F2B5E4FD193}"/>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B3026E47-0B94-00D4-08A6-CC48CE72FEC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C16994CB-8EC3-212F-2040-5E81667CA7E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1.5 - HLP 1, 2, 4, 6, 20</a:t>
            </a:r>
            <a:r>
              <a:rPr lang="en-US">
                <a:solidFill>
                  <a:srgbClr val="444444"/>
                </a:solidFill>
              </a:rPr>
              <a:t> </a:t>
            </a:r>
          </a:p>
          <a:p>
            <a:pPr marL="0" indent="0">
              <a:buNone/>
            </a:pPr>
            <a:r>
              <a:rPr lang="en-US">
                <a:solidFill>
                  <a:srgbClr val="444444"/>
                </a:solidFill>
              </a:rPr>
              <a:t>1.10 &amp; 1.11 - HLP 4, 6, 20</a:t>
            </a:r>
            <a:endParaRPr lang="en-US"/>
          </a:p>
        </p:txBody>
      </p:sp>
    </p:spTree>
    <p:extLst>
      <p:ext uri="{BB962C8B-B14F-4D97-AF65-F5344CB8AC3E}">
        <p14:creationId xmlns:p14="http://schemas.microsoft.com/office/powerpoint/2010/main" val="3798392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2E0EA2C6-F26A-4595-1ECC-BF42C171A9FA}"/>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55C7B21B-E97B-020B-6A7E-7B59536527D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1FE5CDEE-ED28-E6F8-14D3-8E134C79048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HLP 7</a:t>
            </a:r>
          </a:p>
          <a:p>
            <a:pPr marL="0" indent="0">
              <a:buNone/>
            </a:pPr>
            <a:r>
              <a:rPr lang="en-US"/>
              <a:t>HLP 8</a:t>
            </a:r>
          </a:p>
          <a:p>
            <a:pPr marL="0" indent="0">
              <a:buNone/>
            </a:pPr>
            <a:r>
              <a:rPr lang="en-US"/>
              <a:t>HLP 9</a:t>
            </a:r>
          </a:p>
        </p:txBody>
      </p:sp>
    </p:spTree>
    <p:extLst>
      <p:ext uri="{BB962C8B-B14F-4D97-AF65-F5344CB8AC3E}">
        <p14:creationId xmlns:p14="http://schemas.microsoft.com/office/powerpoint/2010/main" val="3747126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A789F1F3-BED1-BE07-2D38-66B96CE6E529}"/>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185F9C73-3DE3-776B-2568-9C9EF343552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051B653A-8F7A-491B-3B17-27A4F40D37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1.5 - HLP 1, 2, 4, 6, 20</a:t>
            </a:r>
            <a:r>
              <a:rPr lang="en-US">
                <a:solidFill>
                  <a:srgbClr val="444444"/>
                </a:solidFill>
              </a:rPr>
              <a:t> </a:t>
            </a:r>
          </a:p>
          <a:p>
            <a:pPr marL="0" indent="0">
              <a:buNone/>
            </a:pPr>
            <a:r>
              <a:rPr lang="en-US">
                <a:solidFill>
                  <a:srgbClr val="444444"/>
                </a:solidFill>
              </a:rPr>
              <a:t>1.10 &amp; 1.11 - HLP 4, 6, 20</a:t>
            </a:r>
            <a:endParaRPr lang="en-US"/>
          </a:p>
        </p:txBody>
      </p:sp>
    </p:spTree>
    <p:extLst>
      <p:ext uri="{BB962C8B-B14F-4D97-AF65-F5344CB8AC3E}">
        <p14:creationId xmlns:p14="http://schemas.microsoft.com/office/powerpoint/2010/main" val="3452536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E00D2A4A-D71F-8746-F630-39191B51EB99}"/>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B84FA19A-2D4C-9866-FB9B-12650BA921B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C88567DD-E35B-C5A7-4598-4C68DF9BAE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solidFill>
                  <a:srgbClr val="444444"/>
                </a:solidFill>
              </a:rPr>
              <a:t>1.12 &amp; 1.15-1, 2, 4, 6, 20</a:t>
            </a:r>
            <a:endParaRPr lang="en-US"/>
          </a:p>
        </p:txBody>
      </p:sp>
    </p:spTree>
    <p:extLst>
      <p:ext uri="{BB962C8B-B14F-4D97-AF65-F5344CB8AC3E}">
        <p14:creationId xmlns:p14="http://schemas.microsoft.com/office/powerpoint/2010/main" val="37133964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99A651E6-A011-C6DB-BB9E-85EE08B52BF6}"/>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50BD8F25-1AEF-37A0-2C19-809EAFA6C21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A2169AE4-C21A-683F-0AFF-699A05E625E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HLP 7-9</a:t>
            </a:r>
          </a:p>
        </p:txBody>
      </p:sp>
    </p:spTree>
    <p:extLst>
      <p:ext uri="{BB962C8B-B14F-4D97-AF65-F5344CB8AC3E}">
        <p14:creationId xmlns:p14="http://schemas.microsoft.com/office/powerpoint/2010/main" val="1486517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e76233f70c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e76233f70c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6507934D-5AFD-F1C1-A9FE-A836BE61C18B}"/>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6CA69339-AE44-5E45-FB3A-3E9CDD04D4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1E903AAD-3472-34FC-9663-E601398BFD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a:p>
        </p:txBody>
      </p:sp>
    </p:spTree>
    <p:extLst>
      <p:ext uri="{BB962C8B-B14F-4D97-AF65-F5344CB8AC3E}">
        <p14:creationId xmlns:p14="http://schemas.microsoft.com/office/powerpoint/2010/main" val="20948304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5A85E7E2-C68E-51B6-6D2E-E277A56AACD6}"/>
            </a:ext>
          </a:extLst>
        </p:cNvPr>
        <p:cNvGrpSpPr/>
        <p:nvPr/>
      </p:nvGrpSpPr>
      <p:grpSpPr>
        <a:xfrm>
          <a:off x="0" y="0"/>
          <a:ext cx="0" cy="0"/>
          <a:chOff x="0" y="0"/>
          <a:chExt cx="0" cy="0"/>
        </a:xfrm>
      </p:grpSpPr>
      <p:sp>
        <p:nvSpPr>
          <p:cNvPr id="285" name="Google Shape;285;g3e76233f70c_0_267:notes">
            <a:extLst>
              <a:ext uri="{FF2B5EF4-FFF2-40B4-BE49-F238E27FC236}">
                <a16:creationId xmlns:a16="http://schemas.microsoft.com/office/drawing/2014/main" id="{20D7E4A5-51B5-8D53-7E29-904822BB7B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e76233f70c_0_267:notes">
            <a:extLst>
              <a:ext uri="{FF2B5EF4-FFF2-40B4-BE49-F238E27FC236}">
                <a16:creationId xmlns:a16="http://schemas.microsoft.com/office/drawing/2014/main" id="{6A9F511B-B82B-606B-F4B6-6EFCE78F7C3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0762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a:extLst>
            <a:ext uri="{FF2B5EF4-FFF2-40B4-BE49-F238E27FC236}">
              <a16:creationId xmlns:a16="http://schemas.microsoft.com/office/drawing/2014/main" id="{6B994748-984E-46B8-0C8C-C91293E9A1BF}"/>
            </a:ext>
          </a:extLst>
        </p:cNvPr>
        <p:cNvGrpSpPr/>
        <p:nvPr/>
      </p:nvGrpSpPr>
      <p:grpSpPr>
        <a:xfrm>
          <a:off x="0" y="0"/>
          <a:ext cx="0" cy="0"/>
          <a:chOff x="0" y="0"/>
          <a:chExt cx="0" cy="0"/>
        </a:xfrm>
      </p:grpSpPr>
      <p:sp>
        <p:nvSpPr>
          <p:cNvPr id="316" name="Google Shape;316;g3e76233f70c_0_292:notes">
            <a:extLst>
              <a:ext uri="{FF2B5EF4-FFF2-40B4-BE49-F238E27FC236}">
                <a16:creationId xmlns:a16="http://schemas.microsoft.com/office/drawing/2014/main" id="{FD7C63DF-3ACF-1D23-D30A-E9FA66B8D97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e76233f70c_0_292:notes">
            <a:extLst>
              <a:ext uri="{FF2B5EF4-FFF2-40B4-BE49-F238E27FC236}">
                <a16:creationId xmlns:a16="http://schemas.microsoft.com/office/drawing/2014/main" id="{8E91A9A8-9615-3CAD-17B1-DDE94413320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36307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e76233f70c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e76233f70c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3e76233f70c_0_2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e76233f70c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4128E380-064F-412B-865F-1E637158A5AC}"/>
            </a:ext>
          </a:extLst>
        </p:cNvPr>
        <p:cNvGrpSpPr/>
        <p:nvPr/>
      </p:nvGrpSpPr>
      <p:grpSpPr>
        <a:xfrm>
          <a:off x="0" y="0"/>
          <a:ext cx="0" cy="0"/>
          <a:chOff x="0" y="0"/>
          <a:chExt cx="0" cy="0"/>
        </a:xfrm>
      </p:grpSpPr>
      <p:sp>
        <p:nvSpPr>
          <p:cNvPr id="309" name="Google Shape;309;g3e76233f70c_0_287:notes">
            <a:extLst>
              <a:ext uri="{FF2B5EF4-FFF2-40B4-BE49-F238E27FC236}">
                <a16:creationId xmlns:a16="http://schemas.microsoft.com/office/drawing/2014/main" id="{1816DF3D-A7B6-1F34-5256-9835F46CF9B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e76233f70c_0_287:notes">
            <a:extLst>
              <a:ext uri="{FF2B5EF4-FFF2-40B4-BE49-F238E27FC236}">
                <a16:creationId xmlns:a16="http://schemas.microsoft.com/office/drawing/2014/main" id="{87756526-AB1B-E07F-3633-FE3D6EBC0B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indent="-171450"/>
            <a:r>
              <a:rPr lang="en-US" b="1"/>
              <a:t>HLP 1: Collaborate with Professionals to Increase Student Success</a:t>
            </a:r>
            <a:endParaRPr lang="en-US"/>
          </a:p>
          <a:p>
            <a:pPr lvl="1"/>
            <a:r>
              <a:rPr lang="en-US" i="1"/>
              <a:t>Summary:</a:t>
            </a:r>
            <a:r>
              <a:rPr lang="en-US"/>
              <a:t> Partnering across disciplines (general educators, specialists, and paraeducators) to co-plan and share instructional responsibilities.</a:t>
            </a:r>
          </a:p>
          <a:p>
            <a:pPr lvl="1"/>
            <a:r>
              <a:rPr lang="en-US" i="1"/>
              <a:t>Effect Size:</a:t>
            </a:r>
            <a:r>
              <a:rPr lang="en-US"/>
              <a:t> </a:t>
            </a:r>
            <a:r>
              <a:rPr lang="en-US" b="1"/>
              <a:t>1.36</a:t>
            </a:r>
            <a:r>
              <a:rPr lang="en-US"/>
              <a:t> (when manifesting as Collective Teacher Efficacy). [</a:t>
            </a:r>
            <a:r>
              <a:rPr lang="en-US">
                <a:hlinkClick r:id="rId3"/>
              </a:rPr>
              <a:t>1</a:t>
            </a:r>
            <a:r>
              <a:rPr lang="en-US"/>
              <a:t>, </a:t>
            </a:r>
            <a:r>
              <a:rPr lang="en-US">
                <a:hlinkClick r:id="rId4"/>
              </a:rPr>
              <a:t>2</a:t>
            </a:r>
            <a:r>
              <a:rPr lang="en-US"/>
              <a:t>, </a:t>
            </a:r>
            <a:r>
              <a:rPr lang="en-US">
                <a:hlinkClick r:id="rId5"/>
              </a:rPr>
              <a:t>3</a:t>
            </a:r>
            <a:r>
              <a:rPr lang="en-US"/>
              <a:t>, </a:t>
            </a:r>
            <a:r>
              <a:rPr lang="en-US">
                <a:hlinkClick r:id="rId6"/>
              </a:rPr>
              <a:t>4</a:t>
            </a:r>
            <a:r>
              <a:rPr lang="en-US"/>
              <a:t>, </a:t>
            </a:r>
            <a:r>
              <a:rPr lang="en-US">
                <a:hlinkClick r:id="rId7"/>
              </a:rPr>
              <a:t>5</a:t>
            </a:r>
            <a:r>
              <a:rPr lang="en-US"/>
              <a:t>]</a:t>
            </a:r>
          </a:p>
          <a:p>
            <a:pPr marL="171450" indent="-171450"/>
            <a:r>
              <a:rPr lang="en-US" b="1"/>
              <a:t>HLP 2: Organize and Facilitate Effective Meetings with Professionals and Families</a:t>
            </a:r>
            <a:endParaRPr lang="en-US"/>
          </a:p>
          <a:p>
            <a:pPr marL="628650" lvl="1" indent="-171450"/>
            <a:r>
              <a:rPr lang="en-US" i="1"/>
              <a:t>Summary:</a:t>
            </a:r>
            <a:r>
              <a:rPr lang="en-US"/>
              <a:t> Leading collaborative, agenda-driven conferences to design and monitor individualized programs.</a:t>
            </a:r>
          </a:p>
          <a:p>
            <a:pPr lvl="1"/>
            <a:r>
              <a:rPr lang="en-US" i="1"/>
              <a:t>Effect Size:</a:t>
            </a:r>
            <a:r>
              <a:rPr lang="en-US"/>
              <a:t> </a:t>
            </a:r>
            <a:r>
              <a:rPr lang="en-US" b="1"/>
              <a:t>0.50</a:t>
            </a:r>
            <a:r>
              <a:rPr lang="en-US"/>
              <a:t> (linked to strong home-school partnership frameworks)</a:t>
            </a:r>
          </a:p>
          <a:p>
            <a:pPr marL="158750" indent="0">
              <a:buNone/>
            </a:pPr>
            <a:r>
              <a:rPr lang="en-US" b="1"/>
              <a:t>HLP 4: Use Multiple Sources of Information to Develop a Comprehensive Understanding of a Student’s Strengths and Needs</a:t>
            </a:r>
            <a:endParaRPr lang="en-US"/>
          </a:p>
          <a:p>
            <a:pPr lvl="1"/>
            <a:r>
              <a:rPr lang="en-US" b="1"/>
              <a:t>Summary:</a:t>
            </a:r>
            <a:r>
              <a:rPr lang="en-US"/>
              <a:t> To understand a student's learning profile, educators collect data from various assessment tools and key stakeholders. This includes formal and informal tests, curriculum measurements, behavioral tracking, general educator input, and family insights. It ensures instructional and behavioral adjustments address a child’s whole profile rather than a single metric. [</a:t>
            </a:r>
            <a:r>
              <a:rPr lang="en-US">
                <a:hlinkClick r:id="rId8"/>
              </a:rPr>
              <a:t>1</a:t>
            </a:r>
            <a:r>
              <a:rPr lang="en-US"/>
              <a:t>, </a:t>
            </a:r>
            <a:r>
              <a:rPr lang="en-US">
                <a:hlinkClick r:id="rId9"/>
              </a:rPr>
              <a:t>2</a:t>
            </a:r>
            <a:r>
              <a:rPr lang="en-US"/>
              <a:t>, </a:t>
            </a:r>
            <a:r>
              <a:rPr lang="en-US">
                <a:hlinkClick r:id="rId10"/>
              </a:rPr>
              <a:t>3</a:t>
            </a:r>
            <a:r>
              <a:rPr lang="en-US"/>
              <a:t>]</a:t>
            </a:r>
          </a:p>
          <a:p>
            <a:pPr lvl="1"/>
            <a:r>
              <a:rPr lang="en-US" b="1"/>
              <a:t>Effect Size:</a:t>
            </a:r>
            <a:r>
              <a:rPr lang="en-US"/>
              <a:t> </a:t>
            </a:r>
            <a:r>
              <a:rPr lang="en-US" b="1"/>
              <a:t>0.48 to 1.09</a:t>
            </a:r>
            <a:r>
              <a:rPr lang="en-US"/>
              <a:t> (Depending on the exact assessment method leveraged).</a:t>
            </a:r>
          </a:p>
          <a:p>
            <a:pPr lvl="2"/>
            <a:r>
              <a:rPr lang="en-US" b="1"/>
              <a:t>Formative Assessment Data (0.48):</a:t>
            </a:r>
            <a:r>
              <a:rPr lang="en-US"/>
              <a:t> Using frequent, low-stakes indicators to adjust daily instructional targets.</a:t>
            </a:r>
          </a:p>
          <a:p>
            <a:pPr lvl="2"/>
            <a:r>
              <a:rPr lang="en-US" b="1"/>
              <a:t>Progress Monitoring (0.54):</a:t>
            </a:r>
            <a:r>
              <a:rPr lang="en-US"/>
              <a:t> Creating continuous performance profiles with curriculum-based measures.</a:t>
            </a:r>
          </a:p>
          <a:p>
            <a:pPr lvl="2"/>
            <a:r>
              <a:rPr lang="en-US" b="1"/>
              <a:t>Multi-Tiered Data Profiling (1.09):</a:t>
            </a:r>
            <a:r>
              <a:rPr lang="en-US"/>
              <a:t> Evaluating diverse student data trends to map intervention needs across school-wide tiers. [</a:t>
            </a:r>
            <a:r>
              <a:rPr lang="en-US">
                <a:hlinkClick r:id="rId8"/>
              </a:rPr>
              <a:t>1</a:t>
            </a:r>
            <a:r>
              <a:rPr lang="en-US"/>
              <a:t>, </a:t>
            </a:r>
            <a:r>
              <a:rPr lang="en-US">
                <a:hlinkClick r:id="rId10"/>
              </a:rPr>
              <a:t>2</a:t>
            </a:r>
            <a:r>
              <a:rPr lang="en-US"/>
              <a:t>, </a:t>
            </a:r>
            <a:r>
              <a:rPr lang="en-US">
                <a:hlinkClick r:id="rId11"/>
              </a:rPr>
              <a:t>3</a:t>
            </a:r>
            <a:r>
              <a:rPr lang="en-US"/>
              <a:t>, </a:t>
            </a:r>
            <a:r>
              <a:rPr lang="en-US">
                <a:hlinkClick r:id="rId12"/>
              </a:rPr>
              <a:t>4</a:t>
            </a:r>
            <a:r>
              <a:rPr lang="en-US"/>
              <a:t>]</a:t>
            </a:r>
          </a:p>
          <a:p>
            <a:pPr lvl="1" algn="l">
              <a:spcBef>
                <a:spcPts val="0"/>
              </a:spcBef>
              <a:spcAft>
                <a:spcPts val="0"/>
              </a:spcAft>
            </a:pPr>
            <a:endParaRPr lang="en-US"/>
          </a:p>
          <a:p>
            <a:pPr marL="0" indent="0">
              <a:buNone/>
            </a:pPr>
            <a:endParaRPr lang="en-US"/>
          </a:p>
        </p:txBody>
      </p:sp>
    </p:spTree>
    <p:extLst>
      <p:ext uri="{BB962C8B-B14F-4D97-AF65-F5344CB8AC3E}">
        <p14:creationId xmlns:p14="http://schemas.microsoft.com/office/powerpoint/2010/main" val="4127387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2F8D7A8C-A949-858D-877E-3971BFB88C4A}"/>
            </a:ext>
          </a:extLst>
        </p:cNvPr>
        <p:cNvGrpSpPr/>
        <p:nvPr/>
      </p:nvGrpSpPr>
      <p:grpSpPr>
        <a:xfrm>
          <a:off x="0" y="0"/>
          <a:ext cx="0" cy="0"/>
          <a:chOff x="0" y="0"/>
          <a:chExt cx="0" cy="0"/>
        </a:xfrm>
      </p:grpSpPr>
      <p:sp>
        <p:nvSpPr>
          <p:cNvPr id="309" name="Google Shape;309;g3e76233f70c_0_287:notes">
            <a:extLst>
              <a:ext uri="{FF2B5EF4-FFF2-40B4-BE49-F238E27FC236}">
                <a16:creationId xmlns:a16="http://schemas.microsoft.com/office/drawing/2014/main" id="{5F0C9C74-EC2F-2465-51B6-12509D9330F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e76233f70c_0_287:notes">
            <a:extLst>
              <a:ext uri="{FF2B5EF4-FFF2-40B4-BE49-F238E27FC236}">
                <a16:creationId xmlns:a16="http://schemas.microsoft.com/office/drawing/2014/main" id="{34EB90C9-4EC2-0DE5-94C9-13118D0CA9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t>HLP 6: Use Student Assessment Data, Analyze Instructional Practices, and Make Necessary Adjustments</a:t>
            </a:r>
          </a:p>
          <a:p>
            <a:pPr lvl="1"/>
            <a:r>
              <a:rPr lang="en-US" b="1"/>
              <a:t>Summary:</a:t>
            </a:r>
            <a:r>
              <a:rPr lang="en-US"/>
              <a:t> Identified as a "Pillar Practice" within the Data-Driven Planning domain, this practice requires teachers to continuously evaluate their own instruction using evidence of student learning. Educators establish baseline data, deliver an evidence-based intervention, monitor student responses weekly, and enforce explicit decision rules to pivot teaching strategies if progress stalls. [</a:t>
            </a:r>
            <a:r>
              <a:rPr lang="en-US">
                <a:hlinkClick r:id="rId3"/>
              </a:rPr>
              <a:t>1</a:t>
            </a:r>
            <a:r>
              <a:rPr lang="en-US"/>
              <a:t>, </a:t>
            </a:r>
            <a:r>
              <a:rPr lang="en-US">
                <a:hlinkClick r:id="rId4"/>
              </a:rPr>
              <a:t>2</a:t>
            </a:r>
            <a:r>
              <a:rPr lang="en-US"/>
              <a:t>, </a:t>
            </a:r>
            <a:r>
              <a:rPr lang="en-US">
                <a:hlinkClick r:id="rId5"/>
              </a:rPr>
              <a:t>3</a:t>
            </a:r>
            <a:r>
              <a:rPr lang="en-US"/>
              <a:t>]</a:t>
            </a:r>
          </a:p>
          <a:p>
            <a:pPr lvl="1"/>
            <a:r>
              <a:rPr lang="en-US" b="1"/>
              <a:t>Effect Size:</a:t>
            </a:r>
            <a:r>
              <a:rPr lang="en-US"/>
              <a:t> </a:t>
            </a:r>
            <a:r>
              <a:rPr lang="en-US" b="1"/>
              <a:t>0.62 to 0.93</a:t>
            </a:r>
            <a:r>
              <a:rPr lang="en-US"/>
              <a:t> (Varies based on teacher analysis vs. team-wide diagnostic execution).</a:t>
            </a:r>
          </a:p>
          <a:p>
            <a:pPr lvl="2">
              <a:buFont typeface="Wingdings"/>
              <a:buChar char="§"/>
            </a:pPr>
            <a:r>
              <a:rPr lang="en-US" b="1"/>
              <a:t>Data-Based Instructional Modifications (0.62):</a:t>
            </a:r>
            <a:r>
              <a:rPr lang="en-US"/>
              <a:t> Individual teachers dynamically altering tasks or scaffolding based on lesson assessment feedback.</a:t>
            </a:r>
          </a:p>
          <a:p>
            <a:pPr lvl="2">
              <a:buFont typeface="Wingdings"/>
              <a:buChar char="§"/>
            </a:pPr>
            <a:r>
              <a:rPr lang="en-US" b="1"/>
              <a:t>Collaborative Diagnostic Review (0.93):</a:t>
            </a:r>
            <a:r>
              <a:rPr lang="en-US"/>
              <a:t> An exceptionally high impact achieved when multidisciplinary teams meet systematically to audit data metrics and collaboratively redesign targeted student programs.</a:t>
            </a:r>
          </a:p>
          <a:p>
            <a:r>
              <a:rPr lang="en-US" b="1"/>
              <a:t>The following summaries and impact sizes encompass HLPs 7 through 10, which together form the complete Social/Emotional/Behavioral Practices domain established by the </a:t>
            </a:r>
            <a:r>
              <a:rPr lang="en-US" b="1" u="sng">
                <a:hlinkClick r:id="rId4"/>
              </a:rPr>
              <a:t>Council for Exceptional Children</a:t>
            </a:r>
            <a:r>
              <a:rPr lang="en-US" b="1"/>
              <a:t>. [</a:t>
            </a:r>
            <a:r>
              <a:rPr lang="en-US" b="1">
                <a:hlinkClick r:id="rId4"/>
              </a:rPr>
              <a:t>1</a:t>
            </a:r>
            <a:r>
              <a:rPr lang="en-US" b="1"/>
              <a:t>, </a:t>
            </a:r>
            <a:r>
              <a:rPr lang="en-US" b="1">
                <a:hlinkClick r:id="rId6"/>
              </a:rPr>
              <a:t>2</a:t>
            </a:r>
            <a:r>
              <a:rPr lang="en-US" b="1"/>
              <a:t>]</a:t>
            </a:r>
          </a:p>
          <a:p>
            <a:r>
              <a:rPr lang="en-US" b="1"/>
              <a:t>Because these practices target behavioral modification, their efficacy is measured through metrics like increased academic engagement, reduced classroom disruptions, or reduced targeted behaviors. [</a:t>
            </a:r>
            <a:r>
              <a:rPr lang="en-US" b="1">
                <a:hlinkClick r:id="rId7"/>
              </a:rPr>
              <a:t>1</a:t>
            </a:r>
            <a:r>
              <a:rPr lang="en-US" b="1"/>
              <a:t>]</a:t>
            </a:r>
          </a:p>
          <a:p>
            <a:r>
              <a:rPr lang="en-US" b="1"/>
              <a:t>HLP 7: Establish a Consistent, Organized, and Respectful Learning Environment</a:t>
            </a:r>
            <a:endParaRPr lang="en-US"/>
          </a:p>
          <a:p>
            <a:r>
              <a:rPr lang="en-US" b="1"/>
              <a:t>Summary:</a:t>
            </a:r>
            <a:r>
              <a:rPr lang="en-US"/>
              <a:t> Teachers intentionally design classroom structures, routines, and culturally responsive expectations. Expectations are positively stated, explicitly taught, and systematically reinforced. This predictable environment reduces anxiety, minimizes challenging behaviors, and maximizes instructional time. [, </a:t>
            </a:r>
            <a:r>
              <a:rPr lang="en-US">
                <a:hlinkClick r:id="rId8"/>
              </a:rPr>
              <a:t>2</a:t>
            </a:r>
            <a:r>
              <a:rPr lang="en-US"/>
              <a:t>, </a:t>
            </a:r>
            <a:r>
              <a:rPr lang="en-US">
                <a:hlinkClick r:id="rId9"/>
              </a:rPr>
              <a:t>4</a:t>
            </a:r>
            <a:r>
              <a:rPr lang="en-US"/>
              <a:t>]</a:t>
            </a:r>
          </a:p>
          <a:p>
            <a:r>
              <a:rPr lang="en-US" b="1"/>
              <a:t>Effect Size:</a:t>
            </a:r>
            <a:r>
              <a:rPr lang="en-US"/>
              <a:t> </a:t>
            </a:r>
            <a:r>
              <a:rPr lang="en-US" b="1"/>
              <a:t>0.51 to 0.71</a:t>
            </a:r>
            <a:r>
              <a:rPr lang="en-US"/>
              <a:t> (Classroom management meta-analyses).</a:t>
            </a:r>
          </a:p>
          <a:p>
            <a:pPr lvl="1"/>
            <a:r>
              <a:rPr lang="en-US" b="1"/>
              <a:t>Classroom Rules/Routines (0.51):</a:t>
            </a:r>
            <a:r>
              <a:rPr lang="en-US"/>
              <a:t> Explicitly teaching and enforcing structural parameters.</a:t>
            </a:r>
          </a:p>
          <a:p>
            <a:pPr lvl="1"/>
            <a:r>
              <a:rPr lang="en-US" b="1"/>
              <a:t>Positive Teacher-Student Relationships (0.71):</a:t>
            </a:r>
            <a:r>
              <a:rPr lang="en-US"/>
              <a:t> Building a safe, respectful environment drives a massive positive lift in student motivation and engagement. []</a:t>
            </a:r>
          </a:p>
          <a:p>
            <a:pPr lvl="1"/>
            <a:r>
              <a:rPr lang="en-US" b="1"/>
              <a:t>HLP 8: Provide Positive and Constructive Feedback to Guide Students' Learning and Behavior</a:t>
            </a:r>
            <a:endParaRPr lang="en-US"/>
          </a:p>
          <a:p>
            <a:r>
              <a:rPr lang="en-US" b="1"/>
              <a:t>Summary:</a:t>
            </a:r>
            <a:r>
              <a:rPr lang="en-US"/>
              <a:t> This practice involves delivering strategic, age-appropriate, and goal-directed feedback. Rather than general praise ("Good job!"), teachers give </a:t>
            </a:r>
            <a:r>
              <a:rPr lang="en-US" b="1"/>
              <a:t>positive specific feedback</a:t>
            </a:r>
            <a:r>
              <a:rPr lang="en-US"/>
              <a:t> when desired behaviors occur. When errors happen, they deliver objective </a:t>
            </a:r>
            <a:r>
              <a:rPr lang="en-US" b="1"/>
              <a:t>corrective feedback</a:t>
            </a:r>
            <a:r>
              <a:rPr lang="en-US"/>
              <a:t> rather than punitive reprimands. [</a:t>
            </a:r>
            <a:r>
              <a:rPr lang="en-US">
                <a:hlinkClick r:id="rId10"/>
              </a:rPr>
              <a:t>1</a:t>
            </a:r>
            <a:r>
              <a:rPr lang="en-US"/>
              <a:t>, </a:t>
            </a:r>
            <a:r>
              <a:rPr lang="en-US">
                <a:hlinkClick r:id="rId11"/>
              </a:rPr>
              <a:t>2</a:t>
            </a:r>
            <a:r>
              <a:rPr lang="en-US"/>
              <a:t>]</a:t>
            </a:r>
          </a:p>
          <a:p>
            <a:r>
              <a:rPr lang="en-US" b="1"/>
              <a:t>Effect Size:</a:t>
            </a:r>
            <a:r>
              <a:rPr lang="en-US"/>
              <a:t> </a:t>
            </a:r>
            <a:r>
              <a:rPr lang="en-US" b="1"/>
              <a:t>0.62 to 0.75</a:t>
            </a:r>
            <a:r>
              <a:rPr lang="en-US"/>
              <a:t> (John Hattie index / Behavior modification syntheses).</a:t>
            </a:r>
          </a:p>
          <a:p>
            <a:pPr lvl="1"/>
            <a:r>
              <a:rPr lang="en-US" b="1"/>
              <a:t>Feedback on Task Execution (0.62):</a:t>
            </a:r>
            <a:r>
              <a:rPr lang="en-US"/>
              <a:t> Guiding students on how to specifically correct errors.</a:t>
            </a:r>
          </a:p>
          <a:p>
            <a:pPr lvl="1"/>
            <a:r>
              <a:rPr lang="en-US" b="1"/>
              <a:t>Behavioral Contingent Reinforcement (0.75):</a:t>
            </a:r>
            <a:r>
              <a:rPr lang="en-US"/>
              <a:t> Utilizing high rates of specific praise immediately following a target pro-social behavior. [</a:t>
            </a:r>
            <a:r>
              <a:rPr lang="en-US">
                <a:hlinkClick r:id="rId10"/>
              </a:rPr>
              <a:t>1</a:t>
            </a:r>
            <a:r>
              <a:rPr lang="en-US"/>
              <a:t>, </a:t>
            </a:r>
            <a:r>
              <a:rPr lang="en-US">
                <a:hlinkClick r:id="rId11"/>
              </a:rPr>
              <a:t>2</a:t>
            </a:r>
            <a:r>
              <a:rPr lang="en-US"/>
              <a:t>]</a:t>
            </a:r>
          </a:p>
          <a:p>
            <a:pPr lvl="1"/>
            <a:r>
              <a:rPr lang="en-US" b="1"/>
              <a:t>HLP 9: Teach Social Behaviors</a:t>
            </a:r>
            <a:endParaRPr lang="en-US"/>
          </a:p>
          <a:p>
            <a:r>
              <a:rPr lang="en-US" b="1"/>
              <a:t>Summary:</a:t>
            </a:r>
            <a:r>
              <a:rPr lang="en-US"/>
              <a:t> Teachers treat social, emotional, and self-management deficits as instructional gaps rather than disciplinary issues. Using an explicit instruction framework ("Tell, Show, Practice"), educators systematically teach interpersonal skills, emotional regulation, and communication strategies until mastery is achieved. [, </a:t>
            </a:r>
            <a:r>
              <a:rPr lang="en-US">
                <a:hlinkClick r:id="rId11"/>
              </a:rPr>
              <a:t>2</a:t>
            </a:r>
            <a:r>
              <a:rPr lang="en-US"/>
              <a:t>]</a:t>
            </a:r>
          </a:p>
          <a:p>
            <a:r>
              <a:rPr lang="en-US" b="1"/>
              <a:t>Effect Size:</a:t>
            </a:r>
            <a:r>
              <a:rPr lang="en-US"/>
              <a:t> </a:t>
            </a:r>
            <a:r>
              <a:rPr lang="en-US" b="1"/>
              <a:t>0.47 to 0.68</a:t>
            </a:r>
            <a:r>
              <a:rPr lang="en-US"/>
              <a:t> (Social-Emotional Learning / Direct Instruction interventions).</a:t>
            </a:r>
          </a:p>
          <a:p>
            <a:pPr lvl="1"/>
            <a:r>
              <a:rPr lang="en-US" b="1"/>
              <a:t>School-Wide SEL Interventions (0.47):</a:t>
            </a:r>
            <a:r>
              <a:rPr lang="en-US"/>
              <a:t> General instruction regarding empathy and school expectations.</a:t>
            </a:r>
          </a:p>
          <a:p>
            <a:pPr lvl="1"/>
            <a:r>
              <a:rPr lang="en-US" b="1"/>
              <a:t>Targeted Small-Group Social Skills Instruction (0.68):</a:t>
            </a:r>
            <a:r>
              <a:rPr lang="en-US"/>
              <a:t> Structured role-playing and direct practice for high-risk students or individuals with emotional/behavioral disabilities. [</a:t>
            </a:r>
            <a:r>
              <a:rPr lang="en-US">
                <a:hlinkClick r:id="rId12"/>
              </a:rPr>
              <a:t>1</a:t>
            </a:r>
            <a:r>
              <a:rPr lang="en-US"/>
              <a:t>, </a:t>
            </a:r>
            <a:r>
              <a:rPr lang="en-US">
                <a:hlinkClick r:id="rId11"/>
              </a:rPr>
              <a:t>2</a:t>
            </a:r>
            <a:r>
              <a:rPr lang="en-US"/>
              <a:t>, </a:t>
            </a:r>
            <a:r>
              <a:rPr lang="en-US">
                <a:hlinkClick r:id="rId4"/>
              </a:rPr>
              <a:t>3</a:t>
            </a:r>
            <a:r>
              <a:rPr lang="en-US"/>
              <a:t>]</a:t>
            </a:r>
          </a:p>
          <a:p>
            <a:pPr lvl="1"/>
            <a:r>
              <a:rPr lang="en-US" b="1"/>
              <a:t>HLP 10: Conduct Functional Behavioral Assessments to Develop Individual Student Behavior Support Plans</a:t>
            </a:r>
            <a:endParaRPr lang="en-US"/>
          </a:p>
          <a:p>
            <a:r>
              <a:rPr lang="en-US" b="1"/>
              <a:t>Summary:</a:t>
            </a:r>
            <a:r>
              <a:rPr lang="en-US"/>
              <a:t> When environmental adjustments (HLP 7) and universal social teaching (HLP 9) are not enough, educators use a Functional Behavioral Assessment (FBA). Teams collect data to isolate the </a:t>
            </a:r>
            <a:r>
              <a:rPr lang="en-US" i="1"/>
              <a:t>function</a:t>
            </a:r>
            <a:r>
              <a:rPr lang="en-US"/>
              <a:t> of a recurring challenging behavior (e.g., escape or attention) and construct an individualized behavior support plan that teaches a replacement skill. [, </a:t>
            </a:r>
            <a:r>
              <a:rPr lang="en-US">
                <a:hlinkClick r:id="rId11"/>
              </a:rPr>
              <a:t>2</a:t>
            </a:r>
            <a:r>
              <a:rPr lang="en-US"/>
              <a:t>]</a:t>
            </a:r>
          </a:p>
          <a:p>
            <a:r>
              <a:rPr lang="en-US" b="1"/>
              <a:t>Effect Size:</a:t>
            </a:r>
            <a:r>
              <a:rPr lang="en-US"/>
              <a:t> </a:t>
            </a:r>
            <a:r>
              <a:rPr lang="en-US" b="1"/>
              <a:t>0.70 to 1.02</a:t>
            </a:r>
            <a:r>
              <a:rPr lang="en-US"/>
              <a:t> (FBA-derived multi-component interventions).</a:t>
            </a:r>
          </a:p>
          <a:p>
            <a:pPr lvl="1"/>
            <a:r>
              <a:rPr lang="en-US" b="1"/>
              <a:t>Function-Based Interventions (0.70):</a:t>
            </a:r>
            <a:r>
              <a:rPr lang="en-US"/>
              <a:t> Adjusting environmental triggers and consequences based on the FBA data.</a:t>
            </a:r>
          </a:p>
          <a:p>
            <a:pPr lvl="1"/>
            <a:r>
              <a:rPr lang="en-US" b="1"/>
              <a:t>Replacement Skill Fluency (1.02):</a:t>
            </a:r>
            <a:r>
              <a:rPr lang="en-US"/>
              <a:t> A massive effect size achieved when the student is systematically reinforced for using an alternative positive behavior to fulfill their need. [</a:t>
            </a:r>
            <a:r>
              <a:rPr lang="en-US">
                <a:hlinkClick r:id="rId11"/>
              </a:rPr>
              <a:t>1</a:t>
            </a:r>
            <a:r>
              <a:rPr lang="en-US"/>
              <a:t>, </a:t>
            </a:r>
            <a:r>
              <a:rPr lang="en-US">
                <a:hlinkClick r:id="rId13"/>
              </a:rPr>
              <a:t>2</a:t>
            </a:r>
            <a:r>
              <a:rPr lang="en-US"/>
              <a:t>]</a:t>
            </a:r>
          </a:p>
          <a:p>
            <a:r>
              <a:rPr lang="en-US" b="1"/>
              <a:t>HLP 20: Provide Intensive Instruction</a:t>
            </a:r>
            <a:endParaRPr lang="en-US"/>
          </a:p>
          <a:p>
            <a:r>
              <a:rPr lang="en-US" b="1"/>
              <a:t>Summary:</a:t>
            </a:r>
            <a:r>
              <a:rPr lang="en-US"/>
              <a:t> As the defining "Pillar Practice" of the </a:t>
            </a:r>
            <a:r>
              <a:rPr lang="en-US" i="1"/>
              <a:t>Intensify and Intervene as Needed</a:t>
            </a:r>
            <a:r>
              <a:rPr lang="en-US"/>
              <a:t> domain, this practice requires educators to align instructional intensity with the severity of a student’s academic or behavioral deficits. Teachers decrease group size, extend instructional time, break complex tasks into smaller instructional steps, and provide highly frequent opportunities for active response and corrective feedback. [</a:t>
            </a:r>
            <a:r>
              <a:rPr lang="en-US">
                <a:hlinkClick r:id="rId4"/>
              </a:rPr>
              <a:t>1</a:t>
            </a:r>
            <a:r>
              <a:rPr lang="en-US"/>
              <a:t>, </a:t>
            </a:r>
            <a:r>
              <a:rPr lang="en-US">
                <a:hlinkClick r:id="rId14"/>
              </a:rPr>
              <a:t>2</a:t>
            </a:r>
            <a:r>
              <a:rPr lang="en-US"/>
              <a:t>]</a:t>
            </a:r>
          </a:p>
          <a:p>
            <a:r>
              <a:rPr lang="en-US" b="1"/>
              <a:t>Effect Size:</a:t>
            </a:r>
            <a:r>
              <a:rPr lang="en-US"/>
              <a:t> </a:t>
            </a:r>
            <a:r>
              <a:rPr lang="en-US" b="1"/>
              <a:t>0.48 to 0.77</a:t>
            </a:r>
            <a:r>
              <a:rPr lang="en-US"/>
              <a:t> (Based on multi-tiered system and individualization research).</a:t>
            </a:r>
          </a:p>
          <a:p>
            <a:pPr lvl="1"/>
            <a:r>
              <a:rPr lang="en-US" b="1"/>
              <a:t>Standardized Tier 2 Group Intensification (0.48):</a:t>
            </a:r>
            <a:r>
              <a:rPr lang="en-US"/>
              <a:t> Delivering highly structured, research-validated commercial intervention packages in small groups.</a:t>
            </a:r>
          </a:p>
          <a:p>
            <a:pPr lvl="1"/>
            <a:r>
              <a:rPr lang="en-US" b="1"/>
              <a:t>Data-Based Individualization / Tier 3 (0.77):</a:t>
            </a:r>
            <a:r>
              <a:rPr lang="en-US"/>
              <a:t> Customizing intervention frequency, dosage, and task design for individual students using weekly progress monitoring data [0.48, 0.77].</a:t>
            </a:r>
          </a:p>
          <a:p>
            <a:pPr lvl="1"/>
            <a:br>
              <a:rPr lang="en-US"/>
            </a:br>
            <a:endParaRPr lang="en-US"/>
          </a:p>
          <a:p>
            <a:pPr marL="171450" indent="-171450"/>
            <a:endParaRPr lang="en-US"/>
          </a:p>
          <a:p>
            <a:pPr marL="171450" indent="-171450"/>
            <a:endParaRPr lang="en-US" b="1"/>
          </a:p>
        </p:txBody>
      </p:sp>
    </p:spTree>
    <p:extLst>
      <p:ext uri="{BB962C8B-B14F-4D97-AF65-F5344CB8AC3E}">
        <p14:creationId xmlns:p14="http://schemas.microsoft.com/office/powerpoint/2010/main" val="3223987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a:extLst>
            <a:ext uri="{FF2B5EF4-FFF2-40B4-BE49-F238E27FC236}">
              <a16:creationId xmlns:a16="http://schemas.microsoft.com/office/drawing/2014/main" id="{724647E5-9800-C1FA-A0BB-82692B05B54F}"/>
            </a:ext>
          </a:extLst>
        </p:cNvPr>
        <p:cNvGrpSpPr/>
        <p:nvPr/>
      </p:nvGrpSpPr>
      <p:grpSpPr>
        <a:xfrm>
          <a:off x="0" y="0"/>
          <a:ext cx="0" cy="0"/>
          <a:chOff x="0" y="0"/>
          <a:chExt cx="0" cy="0"/>
        </a:xfrm>
      </p:grpSpPr>
      <p:sp>
        <p:nvSpPr>
          <p:cNvPr id="285" name="Google Shape;285;g3e76233f70c_0_267:notes">
            <a:extLst>
              <a:ext uri="{FF2B5EF4-FFF2-40B4-BE49-F238E27FC236}">
                <a16:creationId xmlns:a16="http://schemas.microsoft.com/office/drawing/2014/main" id="{44FC7CF7-AB92-0537-0CC9-43F54DB03105}"/>
              </a:ext>
            </a:extLst>
          </p:cNvPr>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3e76233f70c_0_267:notes">
            <a:extLst>
              <a:ext uri="{FF2B5EF4-FFF2-40B4-BE49-F238E27FC236}">
                <a16:creationId xmlns:a16="http://schemas.microsoft.com/office/drawing/2014/main" id="{DC2769B6-7B85-56C5-2E43-9AAAB5591C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2838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e76233f70c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e76233f70c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D724C988-C5A4-233F-7C0D-6413D3EB3B57}"/>
            </a:ext>
          </a:extLst>
        </p:cNvPr>
        <p:cNvGrpSpPr/>
        <p:nvPr/>
      </p:nvGrpSpPr>
      <p:grpSpPr>
        <a:xfrm>
          <a:off x="0" y="0"/>
          <a:ext cx="0" cy="0"/>
          <a:chOff x="0" y="0"/>
          <a:chExt cx="0" cy="0"/>
        </a:xfrm>
      </p:grpSpPr>
      <p:sp>
        <p:nvSpPr>
          <p:cNvPr id="277" name="Google Shape;277;g3e76233f70c_0_262:notes">
            <a:extLst>
              <a:ext uri="{FF2B5EF4-FFF2-40B4-BE49-F238E27FC236}">
                <a16:creationId xmlns:a16="http://schemas.microsoft.com/office/drawing/2014/main" id="{52CDB19F-9AA5-0B5E-DE38-C5A0973552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e76233f70c_0_262:notes">
            <a:extLst>
              <a:ext uri="{FF2B5EF4-FFF2-40B4-BE49-F238E27FC236}">
                <a16:creationId xmlns:a16="http://schemas.microsoft.com/office/drawing/2014/main" id="{EF154C3F-E138-E6DB-F9A8-F83F794870F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a:t>1.6 &amp; 1.7 - MTSS – Overall Special Education %</a:t>
            </a:r>
          </a:p>
          <a:p>
            <a:pPr marL="0" indent="0">
              <a:buNone/>
            </a:pPr>
            <a:r>
              <a:rPr lang="en-US"/>
              <a:t>Increasing trends in MOE can tell us if we are missing core Tier 1 instructional components (changes in student populations); or have MTSS that needs to be reviewed</a:t>
            </a:r>
          </a:p>
          <a:p>
            <a:pPr marL="0" indent="0">
              <a:buNone/>
            </a:pPr>
            <a:r>
              <a:rPr lang="en-US"/>
              <a:t>Test 3 provides a easy data tracking on year to year Dec 1 counts and how the LEA is spending per Capita. Test 1 is not always a good indicator if Special Education expenditures are tracking with changes in the Special Education population. </a:t>
            </a:r>
          </a:p>
          <a:p>
            <a:pPr marL="0" indent="0">
              <a:buNone/>
            </a:pPr>
            <a:endParaRPr lang="en-US"/>
          </a:p>
          <a:p>
            <a:pPr marL="0" indent="0">
              <a:buNone/>
            </a:pPr>
            <a:r>
              <a:rPr lang="en-US"/>
              <a:t>Look at 1.10 - Supplemental services and 1.11 wrap around services – LEA may be overserving students, or services may not be individualized in the type of support they provide to improve access to the general education and non-disabled peers. </a:t>
            </a:r>
          </a:p>
        </p:txBody>
      </p:sp>
    </p:spTree>
    <p:extLst>
      <p:ext uri="{BB962C8B-B14F-4D97-AF65-F5344CB8AC3E}">
        <p14:creationId xmlns:p14="http://schemas.microsoft.com/office/powerpoint/2010/main" val="1045497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a:extLst>
            <a:ext uri="{FF2B5EF4-FFF2-40B4-BE49-F238E27FC236}">
              <a16:creationId xmlns:a16="http://schemas.microsoft.com/office/drawing/2014/main" id="{12E46E8C-5257-6146-C5F5-66C16A52CC0A}"/>
            </a:ext>
          </a:extLst>
        </p:cNvPr>
        <p:cNvGrpSpPr/>
        <p:nvPr/>
      </p:nvGrpSpPr>
      <p:grpSpPr>
        <a:xfrm>
          <a:off x="0" y="0"/>
          <a:ext cx="0" cy="0"/>
          <a:chOff x="0" y="0"/>
          <a:chExt cx="0" cy="0"/>
        </a:xfrm>
      </p:grpSpPr>
      <p:sp>
        <p:nvSpPr>
          <p:cNvPr id="309" name="Google Shape;309;g3e76233f70c_0_287:notes">
            <a:extLst>
              <a:ext uri="{FF2B5EF4-FFF2-40B4-BE49-F238E27FC236}">
                <a16:creationId xmlns:a16="http://schemas.microsoft.com/office/drawing/2014/main" id="{ADE5486F-AC5E-07FE-F08B-97A8AEDBA6FD}"/>
              </a:ext>
            </a:extLst>
          </p:cNvPr>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e76233f70c_0_287:notes">
            <a:extLst>
              <a:ext uri="{FF2B5EF4-FFF2-40B4-BE49-F238E27FC236}">
                <a16:creationId xmlns:a16="http://schemas.microsoft.com/office/drawing/2014/main" id="{CC7CFE44-205A-788E-391A-64E97ABD74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2343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ubtitle" type="tx">
  <p:cSld name="TITLE_AND_BODY">
    <p:spTree>
      <p:nvGrpSpPr>
        <p:cNvPr id="1" name="Shape 9"/>
        <p:cNvGrpSpPr/>
        <p:nvPr/>
      </p:nvGrpSpPr>
      <p:grpSpPr>
        <a:xfrm>
          <a:off x="0" y="0"/>
          <a:ext cx="0" cy="0"/>
          <a:chOff x="0" y="0"/>
          <a:chExt cx="0" cy="0"/>
        </a:xfrm>
      </p:grpSpPr>
      <p:pic>
        <p:nvPicPr>
          <p:cNvPr id="10" name="Google Shape;10;p2"/>
          <p:cNvPicPr preferRelativeResize="0"/>
          <p:nvPr/>
        </p:nvPicPr>
        <p:blipFill>
          <a:blip r:embed="rId2">
            <a:alphaModFix amt="25000"/>
          </a:blip>
          <a:stretch>
            <a:fillRect/>
          </a:stretch>
        </p:blipFill>
        <p:spPr>
          <a:xfrm>
            <a:off x="0" y="0"/>
            <a:ext cx="9144000" cy="5143500"/>
          </a:xfrm>
          <a:prstGeom prst="rect">
            <a:avLst/>
          </a:prstGeom>
          <a:noFill/>
          <a:ln>
            <a:noFill/>
          </a:ln>
        </p:spPr>
      </p:pic>
      <p:pic>
        <p:nvPicPr>
          <p:cNvPr id="11" name="Google Shape;11;p2"/>
          <p:cNvPicPr preferRelativeResize="0"/>
          <p:nvPr/>
        </p:nvPicPr>
        <p:blipFill>
          <a:blip r:embed="rId3">
            <a:alphaModFix/>
          </a:blip>
          <a:stretch>
            <a:fillRect/>
          </a:stretch>
        </p:blipFill>
        <p:spPr>
          <a:xfrm>
            <a:off x="1633" y="919"/>
            <a:ext cx="9140732" cy="5141662"/>
          </a:xfrm>
          <a:prstGeom prst="rect">
            <a:avLst/>
          </a:prstGeom>
          <a:noFill/>
          <a:ln>
            <a:noFill/>
          </a:ln>
        </p:spPr>
      </p:pic>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3" name="Google Shape;13;p2"/>
          <p:cNvSpPr txBox="1">
            <a:spLocks noGrp="1"/>
          </p:cNvSpPr>
          <p:nvPr>
            <p:ph type="title"/>
          </p:nvPr>
        </p:nvSpPr>
        <p:spPr>
          <a:xfrm>
            <a:off x="402300" y="1866150"/>
            <a:ext cx="8229600" cy="685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2500"/>
              <a:buNone/>
              <a:defRPr sz="3500" b="1">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a:endParaRPr/>
          </a:p>
        </p:txBody>
      </p:sp>
      <p:sp>
        <p:nvSpPr>
          <p:cNvPr id="14" name="Google Shape;14;p2"/>
          <p:cNvSpPr txBox="1">
            <a:spLocks noGrp="1"/>
          </p:cNvSpPr>
          <p:nvPr>
            <p:ph type="subTitle" idx="1"/>
          </p:nvPr>
        </p:nvSpPr>
        <p:spPr>
          <a:xfrm>
            <a:off x="402300" y="2551950"/>
            <a:ext cx="8229600" cy="4572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pic>
        <p:nvPicPr>
          <p:cNvPr id="15" name="Google Shape;15;p2"/>
          <p:cNvPicPr preferRelativeResize="0"/>
          <p:nvPr/>
        </p:nvPicPr>
        <p:blipFill rotWithShape="1">
          <a:blip r:embed="rId4">
            <a:alphaModFix/>
          </a:blip>
          <a:srcRect/>
          <a:stretch/>
        </p:blipFill>
        <p:spPr>
          <a:xfrm>
            <a:off x="3997139" y="4154238"/>
            <a:ext cx="1149722" cy="90800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lumn Layout">
  <p:cSld name="Two Blue Two Column Texture">
    <p:bg>
      <p:bgPr>
        <a:solidFill>
          <a:schemeClr val="accent1"/>
        </a:solidFill>
        <a:effectLst/>
      </p:bgPr>
    </p:bg>
    <p:spTree>
      <p:nvGrpSpPr>
        <p:cNvPr id="1" name="Shape 70"/>
        <p:cNvGrpSpPr/>
        <p:nvPr/>
      </p:nvGrpSpPr>
      <p:grpSpPr>
        <a:xfrm>
          <a:off x="0" y="0"/>
          <a:ext cx="0" cy="0"/>
          <a:chOff x="0" y="0"/>
          <a:chExt cx="0" cy="0"/>
        </a:xfrm>
      </p:grpSpPr>
      <p:pic>
        <p:nvPicPr>
          <p:cNvPr id="71" name="Google Shape;71;p11"/>
          <p:cNvPicPr preferRelativeResize="0"/>
          <p:nvPr/>
        </p:nvPicPr>
        <p:blipFill rotWithShape="1">
          <a:blip r:embed="rId2">
            <a:alphaModFix/>
          </a:blip>
          <a:srcRect/>
          <a:stretch/>
        </p:blipFill>
        <p:spPr>
          <a:xfrm>
            <a:off x="4572000" y="-125"/>
            <a:ext cx="4572000" cy="5143502"/>
          </a:xfrm>
          <a:prstGeom prst="rect">
            <a:avLst/>
          </a:prstGeom>
          <a:noFill/>
          <a:ln>
            <a:noFill/>
          </a:ln>
        </p:spPr>
      </p:pic>
      <p:sp>
        <p:nvSpPr>
          <p:cNvPr id="72" name="Google Shape;72;p11"/>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dk2"/>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73" name="Google Shape;73;p11"/>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74" name="Google Shape;74;p11"/>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75" name="Google Shape;75;p1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76" name="Google Shape;76;p11"/>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lumn Layout">
  <p:cSld name="Green Two Column Texture">
    <p:spTree>
      <p:nvGrpSpPr>
        <p:cNvPr id="1" name="Shape 77"/>
        <p:cNvGrpSpPr/>
        <p:nvPr/>
      </p:nvGrpSpPr>
      <p:grpSpPr>
        <a:xfrm>
          <a:off x="0" y="0"/>
          <a:ext cx="0" cy="0"/>
          <a:chOff x="0" y="0"/>
          <a:chExt cx="0" cy="0"/>
        </a:xfrm>
      </p:grpSpPr>
      <p:pic>
        <p:nvPicPr>
          <p:cNvPr id="78" name="Google Shape;78;p12"/>
          <p:cNvPicPr preferRelativeResize="0"/>
          <p:nvPr/>
        </p:nvPicPr>
        <p:blipFill rotWithShape="1">
          <a:blip r:embed="rId2">
            <a:alphaModFix/>
          </a:blip>
          <a:srcRect/>
          <a:stretch/>
        </p:blipFill>
        <p:spPr>
          <a:xfrm>
            <a:off x="4572000" y="0"/>
            <a:ext cx="4572000" cy="5143502"/>
          </a:xfrm>
          <a:prstGeom prst="rect">
            <a:avLst/>
          </a:prstGeom>
          <a:noFill/>
          <a:ln>
            <a:noFill/>
          </a:ln>
        </p:spPr>
      </p:pic>
      <p:sp>
        <p:nvSpPr>
          <p:cNvPr id="79" name="Google Shape;79;p12"/>
          <p:cNvSpPr txBox="1">
            <a:spLocks noGrp="1"/>
          </p:cNvSpPr>
          <p:nvPr>
            <p:ph type="title"/>
          </p:nvPr>
        </p:nvSpPr>
        <p:spPr>
          <a:xfrm>
            <a:off x="265500" y="1233175"/>
            <a:ext cx="4045200" cy="14823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200"/>
              <a:buNone/>
              <a:defRPr sz="4200">
                <a:solidFill>
                  <a:schemeClr val="lt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80" name="Google Shape;80;p12"/>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81" name="Google Shape;81;p12"/>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82" name="Google Shape;82;p1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83" name="Google Shape;83;p12"/>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lumn Layout">
  <p:cSld name="Two Green Two Column Texture">
    <p:bg>
      <p:bgPr>
        <a:solidFill>
          <a:schemeClr val="accent2"/>
        </a:solidFill>
        <a:effectLst/>
      </p:bgPr>
    </p:bg>
    <p:spTree>
      <p:nvGrpSpPr>
        <p:cNvPr id="1" name="Shape 84"/>
        <p:cNvGrpSpPr/>
        <p:nvPr/>
      </p:nvGrpSpPr>
      <p:grpSpPr>
        <a:xfrm>
          <a:off x="0" y="0"/>
          <a:ext cx="0" cy="0"/>
          <a:chOff x="0" y="0"/>
          <a:chExt cx="0" cy="0"/>
        </a:xfrm>
      </p:grpSpPr>
      <p:pic>
        <p:nvPicPr>
          <p:cNvPr id="85" name="Google Shape;85;p13"/>
          <p:cNvPicPr preferRelativeResize="0"/>
          <p:nvPr/>
        </p:nvPicPr>
        <p:blipFill rotWithShape="1">
          <a:blip r:embed="rId2">
            <a:alphaModFix/>
          </a:blip>
          <a:srcRect/>
          <a:stretch/>
        </p:blipFill>
        <p:spPr>
          <a:xfrm>
            <a:off x="4572000" y="0"/>
            <a:ext cx="4572000" cy="5143502"/>
          </a:xfrm>
          <a:prstGeom prst="rect">
            <a:avLst/>
          </a:prstGeom>
          <a:noFill/>
          <a:ln>
            <a:noFill/>
          </a:ln>
        </p:spPr>
      </p:pic>
      <p:sp>
        <p:nvSpPr>
          <p:cNvPr id="86" name="Google Shape;86;p13"/>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87" name="Google Shape;87;p13"/>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88" name="Google Shape;88;p13"/>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89" name="Google Shape;89;p1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90" name="Google Shape;90;p13"/>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lumn Layout">
  <p:cSld name="Yellow Two Column Texture">
    <p:spTree>
      <p:nvGrpSpPr>
        <p:cNvPr id="1" name="Shape 91"/>
        <p:cNvGrpSpPr/>
        <p:nvPr/>
      </p:nvGrpSpPr>
      <p:grpSpPr>
        <a:xfrm>
          <a:off x="0" y="0"/>
          <a:ext cx="0" cy="0"/>
          <a:chOff x="0" y="0"/>
          <a:chExt cx="0" cy="0"/>
        </a:xfrm>
      </p:grpSpPr>
      <p:pic>
        <p:nvPicPr>
          <p:cNvPr id="92" name="Google Shape;92;p14"/>
          <p:cNvPicPr preferRelativeResize="0"/>
          <p:nvPr/>
        </p:nvPicPr>
        <p:blipFill rotWithShape="1">
          <a:blip r:embed="rId2">
            <a:alphaModFix/>
          </a:blip>
          <a:srcRect/>
          <a:stretch/>
        </p:blipFill>
        <p:spPr>
          <a:xfrm>
            <a:off x="4571998" y="0"/>
            <a:ext cx="4572000" cy="5143502"/>
          </a:xfrm>
          <a:prstGeom prst="rect">
            <a:avLst/>
          </a:prstGeom>
          <a:noFill/>
          <a:ln>
            <a:noFill/>
          </a:ln>
        </p:spPr>
      </p:pic>
      <p:sp>
        <p:nvSpPr>
          <p:cNvPr id="93" name="Google Shape;93;p14"/>
          <p:cNvSpPr txBox="1">
            <a:spLocks noGrp="1"/>
          </p:cNvSpPr>
          <p:nvPr>
            <p:ph type="title"/>
          </p:nvPr>
        </p:nvSpPr>
        <p:spPr>
          <a:xfrm>
            <a:off x="265500" y="1233175"/>
            <a:ext cx="4045200" cy="14823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lt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94" name="Google Shape;94;p14"/>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95" name="Google Shape;95;p14"/>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96" name="Google Shape;96;p1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97" name="Google Shape;97;p14"/>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lumn Layout">
  <p:cSld name="Two Yellow Two Column Texture">
    <p:bg>
      <p:bgPr>
        <a:solidFill>
          <a:schemeClr val="accent4"/>
        </a:solidFill>
        <a:effectLst/>
      </p:bgPr>
    </p:bg>
    <p:spTree>
      <p:nvGrpSpPr>
        <p:cNvPr id="1" name="Shape 98"/>
        <p:cNvGrpSpPr/>
        <p:nvPr/>
      </p:nvGrpSpPr>
      <p:grpSpPr>
        <a:xfrm>
          <a:off x="0" y="0"/>
          <a:ext cx="0" cy="0"/>
          <a:chOff x="0" y="0"/>
          <a:chExt cx="0" cy="0"/>
        </a:xfrm>
      </p:grpSpPr>
      <p:pic>
        <p:nvPicPr>
          <p:cNvPr id="99" name="Google Shape;99;p15"/>
          <p:cNvPicPr preferRelativeResize="0"/>
          <p:nvPr/>
        </p:nvPicPr>
        <p:blipFill rotWithShape="1">
          <a:blip r:embed="rId2">
            <a:alphaModFix/>
          </a:blip>
          <a:srcRect/>
          <a:stretch/>
        </p:blipFill>
        <p:spPr>
          <a:xfrm>
            <a:off x="4571998" y="0"/>
            <a:ext cx="4572000" cy="5143502"/>
          </a:xfrm>
          <a:prstGeom prst="rect">
            <a:avLst/>
          </a:prstGeom>
          <a:noFill/>
          <a:ln>
            <a:noFill/>
          </a:ln>
        </p:spPr>
      </p:pic>
      <p:sp>
        <p:nvSpPr>
          <p:cNvPr id="100" name="Google Shape;100;p15"/>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01" name="Google Shape;101;p15"/>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02" name="Google Shape;102;p15"/>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6"/>
              </a:buClr>
              <a:buSzPts val="1600"/>
              <a:buFont typeface="Arial"/>
              <a:buChar char="•"/>
              <a:defRPr>
                <a:solidFill>
                  <a:schemeClr val="accent6"/>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03" name="Google Shape;103;p1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04" name="Google Shape;104;p15"/>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lumn Layout">
  <p:cSld name="Gray Two Column Texture">
    <p:spTree>
      <p:nvGrpSpPr>
        <p:cNvPr id="1" name="Shape 105"/>
        <p:cNvGrpSpPr/>
        <p:nvPr/>
      </p:nvGrpSpPr>
      <p:grpSpPr>
        <a:xfrm>
          <a:off x="0" y="0"/>
          <a:ext cx="0" cy="0"/>
          <a:chOff x="0" y="0"/>
          <a:chExt cx="0" cy="0"/>
        </a:xfrm>
      </p:grpSpPr>
      <p:pic>
        <p:nvPicPr>
          <p:cNvPr id="106" name="Google Shape;106;p16"/>
          <p:cNvPicPr preferRelativeResize="0"/>
          <p:nvPr/>
        </p:nvPicPr>
        <p:blipFill rotWithShape="1">
          <a:blip r:embed="rId2">
            <a:alphaModFix/>
          </a:blip>
          <a:srcRect/>
          <a:stretch/>
        </p:blipFill>
        <p:spPr>
          <a:xfrm>
            <a:off x="4572000" y="-125"/>
            <a:ext cx="4572000" cy="5143502"/>
          </a:xfrm>
          <a:prstGeom prst="rect">
            <a:avLst/>
          </a:prstGeom>
          <a:noFill/>
          <a:ln>
            <a:noFill/>
          </a:ln>
        </p:spPr>
      </p:pic>
      <p:sp>
        <p:nvSpPr>
          <p:cNvPr id="107" name="Google Shape;107;p16"/>
          <p:cNvSpPr txBox="1">
            <a:spLocks noGrp="1"/>
          </p:cNvSpPr>
          <p:nvPr>
            <p:ph type="title"/>
          </p:nvPr>
        </p:nvSpPr>
        <p:spPr>
          <a:xfrm>
            <a:off x="265500" y="1233175"/>
            <a:ext cx="4045200" cy="14823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08" name="Google Shape;108;p16"/>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09" name="Google Shape;109;p16"/>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10" name="Google Shape;110;p1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11" name="Google Shape;111;p16"/>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lumn Layout">
  <p:cSld name="Two Gray Two Column Texture">
    <p:bg>
      <p:bgPr>
        <a:solidFill>
          <a:schemeClr val="accent3"/>
        </a:solidFill>
        <a:effectLst/>
      </p:bgPr>
    </p:bg>
    <p:spTree>
      <p:nvGrpSpPr>
        <p:cNvPr id="1" name="Shape 112"/>
        <p:cNvGrpSpPr/>
        <p:nvPr/>
      </p:nvGrpSpPr>
      <p:grpSpPr>
        <a:xfrm>
          <a:off x="0" y="0"/>
          <a:ext cx="0" cy="0"/>
          <a:chOff x="0" y="0"/>
          <a:chExt cx="0" cy="0"/>
        </a:xfrm>
      </p:grpSpPr>
      <p:pic>
        <p:nvPicPr>
          <p:cNvPr id="113" name="Google Shape;113;p17"/>
          <p:cNvPicPr preferRelativeResize="0"/>
          <p:nvPr/>
        </p:nvPicPr>
        <p:blipFill rotWithShape="1">
          <a:blip r:embed="rId2">
            <a:alphaModFix/>
          </a:blip>
          <a:srcRect/>
          <a:stretch/>
        </p:blipFill>
        <p:spPr>
          <a:xfrm>
            <a:off x="4572000" y="-125"/>
            <a:ext cx="4572000" cy="5143502"/>
          </a:xfrm>
          <a:prstGeom prst="rect">
            <a:avLst/>
          </a:prstGeom>
          <a:noFill/>
          <a:ln>
            <a:noFill/>
          </a:ln>
        </p:spPr>
      </p:pic>
      <p:sp>
        <p:nvSpPr>
          <p:cNvPr id="114" name="Google Shape;114;p17"/>
          <p:cNvSpPr txBox="1">
            <a:spLocks noGrp="1"/>
          </p:cNvSpPr>
          <p:nvPr>
            <p:ph type="title"/>
          </p:nvPr>
        </p:nvSpPr>
        <p:spPr>
          <a:xfrm>
            <a:off x="2655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15" name="Google Shape;115;p17"/>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116" name="Google Shape;116;p17"/>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117" name="Google Shape;117;p1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18" name="Google Shape;118;p17"/>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ubtitle, Graphic">
  <p:cSld name="Title, Subtitle, Pencils">
    <p:spTree>
      <p:nvGrpSpPr>
        <p:cNvPr id="1" name="Shape 119"/>
        <p:cNvGrpSpPr/>
        <p:nvPr/>
      </p:nvGrpSpPr>
      <p:grpSpPr>
        <a:xfrm>
          <a:off x="0" y="0"/>
          <a:ext cx="0" cy="0"/>
          <a:chOff x="0" y="0"/>
          <a:chExt cx="0" cy="0"/>
        </a:xfrm>
      </p:grpSpPr>
      <p:sp>
        <p:nvSpPr>
          <p:cNvPr id="120" name="Google Shape;120;p18"/>
          <p:cNvSpPr/>
          <p:nvPr/>
        </p:nvSpPr>
        <p:spPr>
          <a:xfrm>
            <a:off x="4572000" y="-125"/>
            <a:ext cx="4572000" cy="51435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21" name="Google Shape;121;p18"/>
          <p:cNvSpPr txBox="1">
            <a:spLocks noGrp="1"/>
          </p:cNvSpPr>
          <p:nvPr>
            <p:ph type="title"/>
          </p:nvPr>
        </p:nvSpPr>
        <p:spPr>
          <a:xfrm>
            <a:off x="265500" y="1233175"/>
            <a:ext cx="4045200" cy="14823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dk2"/>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22" name="Google Shape;122;p18"/>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pic>
        <p:nvPicPr>
          <p:cNvPr id="123" name="Google Shape;123;p18"/>
          <p:cNvPicPr preferRelativeResize="0"/>
          <p:nvPr/>
        </p:nvPicPr>
        <p:blipFill rotWithShape="1">
          <a:blip r:embed="rId2">
            <a:alphaModFix/>
          </a:blip>
          <a:srcRect/>
          <a:stretch/>
        </p:blipFill>
        <p:spPr>
          <a:xfrm>
            <a:off x="4572000" y="285750"/>
            <a:ext cx="4572000" cy="4572000"/>
          </a:xfrm>
          <a:prstGeom prst="rect">
            <a:avLst/>
          </a:prstGeom>
          <a:noFill/>
          <a:ln>
            <a:noFill/>
          </a:ln>
        </p:spPr>
      </p:pic>
      <p:sp>
        <p:nvSpPr>
          <p:cNvPr id="124" name="Google Shape;124;p1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25" name="Google Shape;125;p18"/>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Subtitle, Graphic">
  <p:cSld name="Blue Title, Subtitle, Pencils">
    <p:bg>
      <p:bgPr>
        <a:solidFill>
          <a:srgbClr val="FFFFFF"/>
        </a:solidFill>
        <a:effectLst/>
      </p:bgPr>
    </p:bg>
    <p:spTree>
      <p:nvGrpSpPr>
        <p:cNvPr id="1" name="Shape 126"/>
        <p:cNvGrpSpPr/>
        <p:nvPr/>
      </p:nvGrpSpPr>
      <p:grpSpPr>
        <a:xfrm>
          <a:off x="0" y="0"/>
          <a:ext cx="0" cy="0"/>
          <a:chOff x="0" y="0"/>
          <a:chExt cx="0" cy="0"/>
        </a:xfrm>
      </p:grpSpPr>
      <p:sp>
        <p:nvSpPr>
          <p:cNvPr id="127" name="Google Shape;127;p19"/>
          <p:cNvSpPr/>
          <p:nvPr/>
        </p:nvSpPr>
        <p:spPr>
          <a:xfrm>
            <a:off x="4572000" y="-1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28" name="Google Shape;128;p1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29" name="Google Shape;129;p19"/>
          <p:cNvPicPr preferRelativeResize="0"/>
          <p:nvPr/>
        </p:nvPicPr>
        <p:blipFill rotWithShape="1">
          <a:blip r:embed="rId2">
            <a:alphaModFix/>
          </a:blip>
          <a:srcRect/>
          <a:stretch/>
        </p:blipFill>
        <p:spPr>
          <a:xfrm>
            <a:off x="8502150" y="114091"/>
            <a:ext cx="548700" cy="433342"/>
          </a:xfrm>
          <a:prstGeom prst="rect">
            <a:avLst/>
          </a:prstGeom>
          <a:noFill/>
          <a:ln>
            <a:noFill/>
          </a:ln>
        </p:spPr>
      </p:pic>
      <p:pic>
        <p:nvPicPr>
          <p:cNvPr id="130" name="Google Shape;130;p19"/>
          <p:cNvPicPr preferRelativeResize="0"/>
          <p:nvPr/>
        </p:nvPicPr>
        <p:blipFill rotWithShape="1">
          <a:blip r:embed="rId3">
            <a:alphaModFix/>
          </a:blip>
          <a:srcRect/>
          <a:stretch/>
        </p:blipFill>
        <p:spPr>
          <a:xfrm>
            <a:off x="0" y="285750"/>
            <a:ext cx="4572000" cy="4572000"/>
          </a:xfrm>
          <a:prstGeom prst="rect">
            <a:avLst/>
          </a:prstGeom>
          <a:noFill/>
          <a:ln>
            <a:noFill/>
          </a:ln>
        </p:spPr>
      </p:pic>
      <p:sp>
        <p:nvSpPr>
          <p:cNvPr id="131" name="Google Shape;131;p19"/>
          <p:cNvSpPr txBox="1">
            <a:spLocks noGrp="1"/>
          </p:cNvSpPr>
          <p:nvPr>
            <p:ph type="title"/>
          </p:nvPr>
        </p:nvSpPr>
        <p:spPr>
          <a:xfrm>
            <a:off x="48354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32" name="Google Shape;132;p19"/>
          <p:cNvSpPr txBox="1">
            <a:spLocks noGrp="1"/>
          </p:cNvSpPr>
          <p:nvPr>
            <p:ph type="subTitle" idx="1"/>
          </p:nvPr>
        </p:nvSpPr>
        <p:spPr>
          <a:xfrm>
            <a:off x="48354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solidFill>
                  <a:schemeClr val="accent5"/>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ubtitle, Graphic">
  <p:cSld name="Green Title, Subtitle, Pencils">
    <p:bg>
      <p:bgPr>
        <a:solidFill>
          <a:srgbClr val="FFFFFF"/>
        </a:solidFill>
        <a:effectLst/>
      </p:bgPr>
    </p:bg>
    <p:spTree>
      <p:nvGrpSpPr>
        <p:cNvPr id="1" name="Shape 133"/>
        <p:cNvGrpSpPr/>
        <p:nvPr/>
      </p:nvGrpSpPr>
      <p:grpSpPr>
        <a:xfrm>
          <a:off x="0" y="0"/>
          <a:ext cx="0" cy="0"/>
          <a:chOff x="0" y="0"/>
          <a:chExt cx="0" cy="0"/>
        </a:xfrm>
      </p:grpSpPr>
      <p:sp>
        <p:nvSpPr>
          <p:cNvPr id="134" name="Google Shape;134;p20"/>
          <p:cNvSpPr/>
          <p:nvPr/>
        </p:nvSpPr>
        <p:spPr>
          <a:xfrm>
            <a:off x="4572000" y="0"/>
            <a:ext cx="4572000" cy="51435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35" name="Google Shape;135;p2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36" name="Google Shape;136;p20"/>
          <p:cNvPicPr preferRelativeResize="0"/>
          <p:nvPr/>
        </p:nvPicPr>
        <p:blipFill rotWithShape="1">
          <a:blip r:embed="rId2">
            <a:alphaModFix/>
          </a:blip>
          <a:srcRect/>
          <a:stretch/>
        </p:blipFill>
        <p:spPr>
          <a:xfrm>
            <a:off x="8502150" y="114091"/>
            <a:ext cx="548700" cy="433342"/>
          </a:xfrm>
          <a:prstGeom prst="rect">
            <a:avLst/>
          </a:prstGeom>
          <a:noFill/>
          <a:ln>
            <a:noFill/>
          </a:ln>
        </p:spPr>
      </p:pic>
      <p:pic>
        <p:nvPicPr>
          <p:cNvPr id="137" name="Google Shape;137;p20"/>
          <p:cNvPicPr preferRelativeResize="0"/>
          <p:nvPr/>
        </p:nvPicPr>
        <p:blipFill rotWithShape="1">
          <a:blip r:embed="rId3">
            <a:alphaModFix/>
          </a:blip>
          <a:srcRect/>
          <a:stretch/>
        </p:blipFill>
        <p:spPr>
          <a:xfrm>
            <a:off x="0" y="285750"/>
            <a:ext cx="4572000" cy="4572000"/>
          </a:xfrm>
          <a:prstGeom prst="rect">
            <a:avLst/>
          </a:prstGeom>
          <a:noFill/>
          <a:ln>
            <a:noFill/>
          </a:ln>
        </p:spPr>
      </p:pic>
      <p:sp>
        <p:nvSpPr>
          <p:cNvPr id="138" name="Google Shape;138;p20"/>
          <p:cNvSpPr txBox="1">
            <a:spLocks noGrp="1"/>
          </p:cNvSpPr>
          <p:nvPr>
            <p:ph type="title"/>
          </p:nvPr>
        </p:nvSpPr>
        <p:spPr>
          <a:xfrm>
            <a:off x="48354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6"/>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39" name="Google Shape;139;p20"/>
          <p:cNvSpPr txBox="1">
            <a:spLocks noGrp="1"/>
          </p:cNvSpPr>
          <p:nvPr>
            <p:ph type="subTitle" idx="1"/>
          </p:nvPr>
        </p:nvSpPr>
        <p:spPr>
          <a:xfrm>
            <a:off x="48354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solidFill>
                  <a:schemeClr val="accent6"/>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ubtitle">
  <p:cSld name="Main Title, Subtitle, Circles B">
    <p:spTree>
      <p:nvGrpSpPr>
        <p:cNvPr id="1" name="Shape 16"/>
        <p:cNvGrpSpPr/>
        <p:nvPr/>
      </p:nvGrpSpPr>
      <p:grpSpPr>
        <a:xfrm>
          <a:off x="0" y="0"/>
          <a:ext cx="0" cy="0"/>
          <a:chOff x="0" y="0"/>
          <a:chExt cx="0" cy="0"/>
        </a:xfrm>
      </p:grpSpPr>
      <p:pic>
        <p:nvPicPr>
          <p:cNvPr id="17" name="Google Shape;17;p3"/>
          <p:cNvPicPr preferRelativeResize="0"/>
          <p:nvPr/>
        </p:nvPicPr>
        <p:blipFill>
          <a:blip r:embed="rId2">
            <a:alphaModFix amt="25000"/>
          </a:blip>
          <a:stretch>
            <a:fillRect/>
          </a:stretch>
        </p:blipFill>
        <p:spPr>
          <a:xfrm>
            <a:off x="1633" y="918"/>
            <a:ext cx="9140736" cy="5141664"/>
          </a:xfrm>
          <a:prstGeom prst="rect">
            <a:avLst/>
          </a:prstGeom>
          <a:noFill/>
          <a:ln>
            <a:noFill/>
          </a:ln>
        </p:spPr>
      </p:pic>
      <p:sp>
        <p:nvSpPr>
          <p:cNvPr id="18" name="Google Shape;18;p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9" name="Google Shape;19;p3"/>
          <p:cNvSpPr txBox="1">
            <a:spLocks noGrp="1"/>
          </p:cNvSpPr>
          <p:nvPr>
            <p:ph type="title"/>
          </p:nvPr>
        </p:nvSpPr>
        <p:spPr>
          <a:xfrm>
            <a:off x="402300" y="1866150"/>
            <a:ext cx="8229600" cy="685800"/>
          </a:xfrm>
          <a:prstGeom prst="rect">
            <a:avLst/>
          </a:prstGeom>
          <a:noFill/>
          <a:ln>
            <a:noFill/>
          </a:ln>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2500"/>
              <a:buNone/>
              <a:defRPr sz="3500" b="1">
                <a:solidFill>
                  <a:schemeClr val="accent6"/>
                </a:solidFill>
              </a:defRPr>
            </a:lvl1pPr>
            <a:lvl2pPr lvl="1" algn="ctr">
              <a:lnSpc>
                <a:spcPct val="100000"/>
              </a:lnSpc>
              <a:spcBef>
                <a:spcPts val="0"/>
              </a:spcBef>
              <a:spcAft>
                <a:spcPts val="0"/>
              </a:spcAft>
              <a:buSzPts val="2100"/>
              <a:buNone/>
              <a:defRPr/>
            </a:lvl2pPr>
            <a:lvl3pPr lvl="2" algn="ctr">
              <a:lnSpc>
                <a:spcPct val="100000"/>
              </a:lnSpc>
              <a:spcBef>
                <a:spcPts val="0"/>
              </a:spcBef>
              <a:spcAft>
                <a:spcPts val="0"/>
              </a:spcAft>
              <a:buSzPts val="2100"/>
              <a:buNone/>
              <a:defRPr/>
            </a:lvl3pPr>
            <a:lvl4pPr lvl="3" algn="ctr">
              <a:lnSpc>
                <a:spcPct val="100000"/>
              </a:lnSpc>
              <a:spcBef>
                <a:spcPts val="0"/>
              </a:spcBef>
              <a:spcAft>
                <a:spcPts val="0"/>
              </a:spcAft>
              <a:buSzPts val="2100"/>
              <a:buNone/>
              <a:defRPr/>
            </a:lvl4pPr>
            <a:lvl5pPr lvl="4" algn="ctr">
              <a:lnSpc>
                <a:spcPct val="100000"/>
              </a:lnSpc>
              <a:spcBef>
                <a:spcPts val="0"/>
              </a:spcBef>
              <a:spcAft>
                <a:spcPts val="0"/>
              </a:spcAft>
              <a:buSzPts val="2100"/>
              <a:buNone/>
              <a:defRPr/>
            </a:lvl5pPr>
            <a:lvl6pPr lvl="5" algn="ctr">
              <a:lnSpc>
                <a:spcPct val="100000"/>
              </a:lnSpc>
              <a:spcBef>
                <a:spcPts val="0"/>
              </a:spcBef>
              <a:spcAft>
                <a:spcPts val="0"/>
              </a:spcAft>
              <a:buSzPts val="2100"/>
              <a:buNone/>
              <a:defRPr/>
            </a:lvl6pPr>
            <a:lvl7pPr lvl="6" algn="ctr">
              <a:lnSpc>
                <a:spcPct val="100000"/>
              </a:lnSpc>
              <a:spcBef>
                <a:spcPts val="0"/>
              </a:spcBef>
              <a:spcAft>
                <a:spcPts val="0"/>
              </a:spcAft>
              <a:buSzPts val="2100"/>
              <a:buNone/>
              <a:defRPr/>
            </a:lvl7pPr>
            <a:lvl8pPr lvl="7" algn="ctr">
              <a:lnSpc>
                <a:spcPct val="100000"/>
              </a:lnSpc>
              <a:spcBef>
                <a:spcPts val="0"/>
              </a:spcBef>
              <a:spcAft>
                <a:spcPts val="0"/>
              </a:spcAft>
              <a:buSzPts val="2100"/>
              <a:buNone/>
              <a:defRPr/>
            </a:lvl8pPr>
            <a:lvl9pPr lvl="8" algn="ctr">
              <a:lnSpc>
                <a:spcPct val="100000"/>
              </a:lnSpc>
              <a:spcBef>
                <a:spcPts val="0"/>
              </a:spcBef>
              <a:spcAft>
                <a:spcPts val="0"/>
              </a:spcAft>
              <a:buSzPts val="2100"/>
              <a:buNone/>
              <a:defRPr/>
            </a:lvl9pPr>
          </a:lstStyle>
          <a:p>
            <a:endParaRPr/>
          </a:p>
        </p:txBody>
      </p:sp>
      <p:sp>
        <p:nvSpPr>
          <p:cNvPr id="20" name="Google Shape;20;p3"/>
          <p:cNvSpPr txBox="1">
            <a:spLocks noGrp="1"/>
          </p:cNvSpPr>
          <p:nvPr>
            <p:ph type="subTitle" idx="1"/>
          </p:nvPr>
        </p:nvSpPr>
        <p:spPr>
          <a:xfrm>
            <a:off x="402300" y="2551950"/>
            <a:ext cx="8229600" cy="4572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500"/>
              <a:buNone/>
              <a:defRPr sz="2000"/>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pic>
        <p:nvPicPr>
          <p:cNvPr id="21" name="Google Shape;21;p3"/>
          <p:cNvPicPr preferRelativeResize="0"/>
          <p:nvPr/>
        </p:nvPicPr>
        <p:blipFill rotWithShape="1">
          <a:blip r:embed="rId3">
            <a:alphaModFix/>
          </a:blip>
          <a:srcRect/>
          <a:stretch/>
        </p:blipFill>
        <p:spPr>
          <a:xfrm>
            <a:off x="3997139" y="4154238"/>
            <a:ext cx="1149722" cy="90800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Subtitle, Graphic">
  <p:cSld name="Yellow Title, Subtitle, Pencils">
    <p:bg>
      <p:bgPr>
        <a:solidFill>
          <a:srgbClr val="FFFFFF"/>
        </a:solidFill>
        <a:effectLst/>
      </p:bgPr>
    </p:bg>
    <p:spTree>
      <p:nvGrpSpPr>
        <p:cNvPr id="1" name="Shape 140"/>
        <p:cNvGrpSpPr/>
        <p:nvPr/>
      </p:nvGrpSpPr>
      <p:grpSpPr>
        <a:xfrm>
          <a:off x="0" y="0"/>
          <a:ext cx="0" cy="0"/>
          <a:chOff x="0" y="0"/>
          <a:chExt cx="0" cy="0"/>
        </a:xfrm>
      </p:grpSpPr>
      <p:sp>
        <p:nvSpPr>
          <p:cNvPr id="141" name="Google Shape;14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chemeClr val="accent6"/>
              </a:solidFill>
              <a:latin typeface="Arial"/>
              <a:ea typeface="Arial"/>
              <a:cs typeface="Arial"/>
              <a:sym typeface="Arial"/>
            </a:endParaRPr>
          </a:p>
        </p:txBody>
      </p:sp>
      <p:sp>
        <p:nvSpPr>
          <p:cNvPr id="142" name="Google Shape;142;p2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43" name="Google Shape;143;p21"/>
          <p:cNvPicPr preferRelativeResize="0"/>
          <p:nvPr/>
        </p:nvPicPr>
        <p:blipFill rotWithShape="1">
          <a:blip r:embed="rId2">
            <a:alphaModFix/>
          </a:blip>
          <a:srcRect/>
          <a:stretch/>
        </p:blipFill>
        <p:spPr>
          <a:xfrm>
            <a:off x="8502150" y="114091"/>
            <a:ext cx="548700" cy="433342"/>
          </a:xfrm>
          <a:prstGeom prst="rect">
            <a:avLst/>
          </a:prstGeom>
          <a:noFill/>
          <a:ln>
            <a:noFill/>
          </a:ln>
        </p:spPr>
      </p:pic>
      <p:pic>
        <p:nvPicPr>
          <p:cNvPr id="144" name="Google Shape;144;p21"/>
          <p:cNvPicPr preferRelativeResize="0"/>
          <p:nvPr/>
        </p:nvPicPr>
        <p:blipFill rotWithShape="1">
          <a:blip r:embed="rId3">
            <a:alphaModFix/>
          </a:blip>
          <a:srcRect/>
          <a:stretch/>
        </p:blipFill>
        <p:spPr>
          <a:xfrm>
            <a:off x="0" y="285750"/>
            <a:ext cx="4572000" cy="4572000"/>
          </a:xfrm>
          <a:prstGeom prst="rect">
            <a:avLst/>
          </a:prstGeom>
          <a:noFill/>
          <a:ln>
            <a:noFill/>
          </a:ln>
        </p:spPr>
      </p:pic>
      <p:sp>
        <p:nvSpPr>
          <p:cNvPr id="145" name="Google Shape;145;p21"/>
          <p:cNvSpPr txBox="1">
            <a:spLocks noGrp="1"/>
          </p:cNvSpPr>
          <p:nvPr>
            <p:ph type="title"/>
          </p:nvPr>
        </p:nvSpPr>
        <p:spPr>
          <a:xfrm>
            <a:off x="48354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6"/>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46" name="Google Shape;146;p21"/>
          <p:cNvSpPr txBox="1">
            <a:spLocks noGrp="1"/>
          </p:cNvSpPr>
          <p:nvPr>
            <p:ph type="subTitle" idx="1"/>
          </p:nvPr>
        </p:nvSpPr>
        <p:spPr>
          <a:xfrm>
            <a:off x="48354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solidFill>
                  <a:schemeClr val="accent6"/>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ubtitle, Graphic">
  <p:cSld name="Gray Title, Subtitle, Pencils">
    <p:bg>
      <p:bgPr>
        <a:solidFill>
          <a:srgbClr val="FFFFFF"/>
        </a:solidFill>
        <a:effectLst/>
      </p:bgPr>
    </p:bg>
    <p:spTree>
      <p:nvGrpSpPr>
        <p:cNvPr id="1" name="Shape 147"/>
        <p:cNvGrpSpPr/>
        <p:nvPr/>
      </p:nvGrpSpPr>
      <p:grpSpPr>
        <a:xfrm>
          <a:off x="0" y="0"/>
          <a:ext cx="0" cy="0"/>
          <a:chOff x="0" y="0"/>
          <a:chExt cx="0" cy="0"/>
        </a:xfrm>
      </p:grpSpPr>
      <p:sp>
        <p:nvSpPr>
          <p:cNvPr id="148" name="Google Shape;148;p22"/>
          <p:cNvSpPr/>
          <p:nvPr/>
        </p:nvSpPr>
        <p:spPr>
          <a:xfrm>
            <a:off x="4572000" y="-1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149" name="Google Shape;149;p2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50" name="Google Shape;150;p22"/>
          <p:cNvPicPr preferRelativeResize="0"/>
          <p:nvPr/>
        </p:nvPicPr>
        <p:blipFill rotWithShape="1">
          <a:blip r:embed="rId2">
            <a:alphaModFix/>
          </a:blip>
          <a:srcRect/>
          <a:stretch/>
        </p:blipFill>
        <p:spPr>
          <a:xfrm>
            <a:off x="8502150" y="114091"/>
            <a:ext cx="548700" cy="433342"/>
          </a:xfrm>
          <a:prstGeom prst="rect">
            <a:avLst/>
          </a:prstGeom>
          <a:noFill/>
          <a:ln>
            <a:noFill/>
          </a:ln>
        </p:spPr>
      </p:pic>
      <p:pic>
        <p:nvPicPr>
          <p:cNvPr id="151" name="Google Shape;151;p22"/>
          <p:cNvPicPr preferRelativeResize="0"/>
          <p:nvPr/>
        </p:nvPicPr>
        <p:blipFill rotWithShape="1">
          <a:blip r:embed="rId3">
            <a:alphaModFix/>
          </a:blip>
          <a:srcRect/>
          <a:stretch/>
        </p:blipFill>
        <p:spPr>
          <a:xfrm>
            <a:off x="0" y="285750"/>
            <a:ext cx="4572000" cy="4572000"/>
          </a:xfrm>
          <a:prstGeom prst="rect">
            <a:avLst/>
          </a:prstGeom>
          <a:noFill/>
          <a:ln>
            <a:noFill/>
          </a:ln>
        </p:spPr>
      </p:pic>
      <p:sp>
        <p:nvSpPr>
          <p:cNvPr id="152" name="Google Shape;152;p22"/>
          <p:cNvSpPr txBox="1">
            <a:spLocks noGrp="1"/>
          </p:cNvSpPr>
          <p:nvPr>
            <p:ph type="title"/>
          </p:nvPr>
        </p:nvSpPr>
        <p:spPr>
          <a:xfrm>
            <a:off x="4835400" y="1233175"/>
            <a:ext cx="4045200" cy="14823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accent1"/>
              </a:buClr>
              <a:buSzPts val="3200"/>
              <a:buNone/>
              <a:defRPr sz="4200">
                <a:solidFill>
                  <a:schemeClr val="accent5"/>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153" name="Google Shape;153;p22"/>
          <p:cNvSpPr txBox="1">
            <a:spLocks noGrp="1"/>
          </p:cNvSpPr>
          <p:nvPr>
            <p:ph type="subTitle" idx="1"/>
          </p:nvPr>
        </p:nvSpPr>
        <p:spPr>
          <a:xfrm>
            <a:off x="48354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solidFill>
                  <a:schemeClr val="accent5"/>
                </a:solidFill>
              </a:defRPr>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Title, Subtitle" type="title">
  <p:cSld name="TITLE">
    <p:spTree>
      <p:nvGrpSpPr>
        <p:cNvPr id="1" name="Shape 154"/>
        <p:cNvGrpSpPr/>
        <p:nvPr/>
      </p:nvGrpSpPr>
      <p:grpSpPr>
        <a:xfrm>
          <a:off x="0" y="0"/>
          <a:ext cx="0" cy="0"/>
          <a:chOff x="0" y="0"/>
          <a:chExt cx="0" cy="0"/>
        </a:xfrm>
      </p:grpSpPr>
      <p:pic>
        <p:nvPicPr>
          <p:cNvPr id="155" name="Google Shape;155;p23" title="1.png"/>
          <p:cNvPicPr preferRelativeResize="0"/>
          <p:nvPr/>
        </p:nvPicPr>
        <p:blipFill rotWithShape="1">
          <a:blip r:embed="rId2">
            <a:alphaModFix/>
          </a:blip>
          <a:srcRect t="14223" b="41328"/>
          <a:stretch/>
        </p:blipFill>
        <p:spPr>
          <a:xfrm>
            <a:off x="0" y="731513"/>
            <a:ext cx="9144000" cy="2286000"/>
          </a:xfrm>
          <a:prstGeom prst="rect">
            <a:avLst/>
          </a:prstGeom>
          <a:noFill/>
          <a:ln>
            <a:noFill/>
          </a:ln>
        </p:spPr>
      </p:pic>
      <p:sp>
        <p:nvSpPr>
          <p:cNvPr id="156" name="Google Shape;156;p23"/>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57" name="Google Shape;157;p2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58" name="Google Shape;158;p23"/>
          <p:cNvPicPr preferRelativeResize="0"/>
          <p:nvPr/>
        </p:nvPicPr>
        <p:blipFill rotWithShape="1">
          <a:blip r:embed="rId3">
            <a:alphaModFix/>
          </a:blip>
          <a:srcRect/>
          <a:stretch/>
        </p:blipFill>
        <p:spPr>
          <a:xfrm>
            <a:off x="4116956" y="4337939"/>
            <a:ext cx="910087" cy="718750"/>
          </a:xfrm>
          <a:prstGeom prst="rect">
            <a:avLst/>
          </a:prstGeom>
          <a:noFill/>
          <a:ln>
            <a:noFill/>
          </a:ln>
        </p:spPr>
      </p:pic>
      <p:sp>
        <p:nvSpPr>
          <p:cNvPr id="159" name="Google Shape;159;p23"/>
          <p:cNvSpPr txBox="1">
            <a:spLocks noGrp="1"/>
          </p:cNvSpPr>
          <p:nvPr>
            <p:ph type="ctrTitle"/>
          </p:nvPr>
        </p:nvSpPr>
        <p:spPr>
          <a:xfrm>
            <a:off x="0" y="731456"/>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2"/>
              </a:buClr>
              <a:buSzPts val="3800"/>
              <a:buNone/>
              <a:defRPr sz="5000">
                <a:solidFill>
                  <a:schemeClr val="lt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Subtitle">
  <p:cSld name="Green Texture Section Title, Subtitle">
    <p:spTree>
      <p:nvGrpSpPr>
        <p:cNvPr id="1" name="Shape 160"/>
        <p:cNvGrpSpPr/>
        <p:nvPr/>
      </p:nvGrpSpPr>
      <p:grpSpPr>
        <a:xfrm>
          <a:off x="0" y="0"/>
          <a:ext cx="0" cy="0"/>
          <a:chOff x="0" y="0"/>
          <a:chExt cx="0" cy="0"/>
        </a:xfrm>
      </p:grpSpPr>
      <p:pic>
        <p:nvPicPr>
          <p:cNvPr id="161" name="Google Shape;161;p24" title="4.png"/>
          <p:cNvPicPr preferRelativeResize="0"/>
          <p:nvPr/>
        </p:nvPicPr>
        <p:blipFill rotWithShape="1">
          <a:blip r:embed="rId2">
            <a:alphaModFix/>
          </a:blip>
          <a:srcRect t="27778" b="27778"/>
          <a:stretch/>
        </p:blipFill>
        <p:spPr>
          <a:xfrm>
            <a:off x="0" y="731513"/>
            <a:ext cx="9144000" cy="2286000"/>
          </a:xfrm>
          <a:prstGeom prst="rect">
            <a:avLst/>
          </a:prstGeom>
          <a:noFill/>
          <a:ln>
            <a:noFill/>
          </a:ln>
        </p:spPr>
      </p:pic>
      <p:sp>
        <p:nvSpPr>
          <p:cNvPr id="162" name="Google Shape;162;p24"/>
          <p:cNvSpPr txBox="1">
            <a:spLocks noGrp="1"/>
          </p:cNvSpPr>
          <p:nvPr>
            <p:ph type="ctrTitle"/>
          </p:nvPr>
        </p:nvSpPr>
        <p:spPr>
          <a:xfrm>
            <a:off x="0" y="731520"/>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63" name="Google Shape;163;p24"/>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64" name="Google Shape;164;p2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65" name="Google Shape;165;p24"/>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Subtitle">
  <p:cSld name="Yellow Texture Section Title, Subtitle">
    <p:spTree>
      <p:nvGrpSpPr>
        <p:cNvPr id="1" name="Shape 166"/>
        <p:cNvGrpSpPr/>
        <p:nvPr/>
      </p:nvGrpSpPr>
      <p:grpSpPr>
        <a:xfrm>
          <a:off x="0" y="0"/>
          <a:ext cx="0" cy="0"/>
          <a:chOff x="0" y="0"/>
          <a:chExt cx="0" cy="0"/>
        </a:xfrm>
      </p:grpSpPr>
      <p:pic>
        <p:nvPicPr>
          <p:cNvPr id="167" name="Google Shape;167;p25" title="3.png"/>
          <p:cNvPicPr preferRelativeResize="0"/>
          <p:nvPr/>
        </p:nvPicPr>
        <p:blipFill rotWithShape="1">
          <a:blip r:embed="rId2">
            <a:alphaModFix/>
          </a:blip>
          <a:srcRect t="27778" b="27778"/>
          <a:stretch/>
        </p:blipFill>
        <p:spPr>
          <a:xfrm>
            <a:off x="0" y="731513"/>
            <a:ext cx="9144000" cy="2286000"/>
          </a:xfrm>
          <a:prstGeom prst="rect">
            <a:avLst/>
          </a:prstGeom>
          <a:noFill/>
          <a:ln>
            <a:noFill/>
          </a:ln>
        </p:spPr>
      </p:pic>
      <p:sp>
        <p:nvSpPr>
          <p:cNvPr id="168" name="Google Shape;168;p25"/>
          <p:cNvSpPr txBox="1">
            <a:spLocks noGrp="1"/>
          </p:cNvSpPr>
          <p:nvPr>
            <p:ph type="ctrTitle"/>
          </p:nvPr>
        </p:nvSpPr>
        <p:spPr>
          <a:xfrm>
            <a:off x="0" y="731520"/>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dk2"/>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69" name="Google Shape;169;p25"/>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70" name="Google Shape;170;p2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71" name="Google Shape;171;p25"/>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Title, Subtitle">
  <p:cSld name="Gray Texture Section Title, Subtitle">
    <p:spTree>
      <p:nvGrpSpPr>
        <p:cNvPr id="1" name="Shape 172"/>
        <p:cNvGrpSpPr/>
        <p:nvPr/>
      </p:nvGrpSpPr>
      <p:grpSpPr>
        <a:xfrm>
          <a:off x="0" y="0"/>
          <a:ext cx="0" cy="0"/>
          <a:chOff x="0" y="0"/>
          <a:chExt cx="0" cy="0"/>
        </a:xfrm>
      </p:grpSpPr>
      <p:pic>
        <p:nvPicPr>
          <p:cNvPr id="173" name="Google Shape;173;p26" title="2.png"/>
          <p:cNvPicPr preferRelativeResize="0"/>
          <p:nvPr/>
        </p:nvPicPr>
        <p:blipFill rotWithShape="1">
          <a:blip r:embed="rId2">
            <a:alphaModFix/>
          </a:blip>
          <a:srcRect t="27778" b="27778"/>
          <a:stretch/>
        </p:blipFill>
        <p:spPr>
          <a:xfrm>
            <a:off x="0" y="731513"/>
            <a:ext cx="9144000" cy="2286000"/>
          </a:xfrm>
          <a:prstGeom prst="rect">
            <a:avLst/>
          </a:prstGeom>
          <a:noFill/>
          <a:ln>
            <a:noFill/>
          </a:ln>
        </p:spPr>
      </p:pic>
      <p:sp>
        <p:nvSpPr>
          <p:cNvPr id="174" name="Google Shape;174;p26"/>
          <p:cNvSpPr txBox="1">
            <a:spLocks noGrp="1"/>
          </p:cNvSpPr>
          <p:nvPr>
            <p:ph type="ctrTitle"/>
          </p:nvPr>
        </p:nvSpPr>
        <p:spPr>
          <a:xfrm>
            <a:off x="0" y="731520"/>
            <a:ext cx="9144000" cy="2286000"/>
          </a:xfrm>
          <a:prstGeom prst="rect">
            <a:avLst/>
          </a:prstGeom>
          <a:noFill/>
          <a:ln>
            <a:noFill/>
          </a:ln>
        </p:spPr>
        <p:txBody>
          <a:bodyPr spcFirstLastPara="1" wrap="square" lIns="137150" tIns="68575" rIns="137150" bIns="68575" anchor="b" anchorCtr="0">
            <a:noAutofit/>
          </a:bodyPr>
          <a:lstStyle>
            <a:lvl1pPr lvl="0" algn="ctr">
              <a:lnSpc>
                <a:spcPct val="100000"/>
              </a:lnSpc>
              <a:spcBef>
                <a:spcPts val="0"/>
              </a:spcBef>
              <a:spcAft>
                <a:spcPts val="0"/>
              </a:spcAft>
              <a:buClr>
                <a:schemeClr val="lt1"/>
              </a:buClr>
              <a:buSzPts val="3800"/>
              <a:buNone/>
              <a:defRPr sz="5000">
                <a:solidFill>
                  <a:schemeClr val="lt1"/>
                </a:solidFill>
              </a:defRPr>
            </a:lvl1pPr>
            <a:lvl2pPr lvl="1" algn="ctr">
              <a:lnSpc>
                <a:spcPct val="100000"/>
              </a:lnSpc>
              <a:spcBef>
                <a:spcPts val="0"/>
              </a:spcBef>
              <a:spcAft>
                <a:spcPts val="0"/>
              </a:spcAft>
              <a:buClr>
                <a:schemeClr val="lt1"/>
              </a:buClr>
              <a:buSzPts val="3900"/>
              <a:buNone/>
              <a:defRPr sz="5200">
                <a:solidFill>
                  <a:schemeClr val="lt1"/>
                </a:solidFill>
              </a:defRPr>
            </a:lvl2pPr>
            <a:lvl3pPr lvl="2" algn="ctr">
              <a:lnSpc>
                <a:spcPct val="100000"/>
              </a:lnSpc>
              <a:spcBef>
                <a:spcPts val="0"/>
              </a:spcBef>
              <a:spcAft>
                <a:spcPts val="0"/>
              </a:spcAft>
              <a:buClr>
                <a:schemeClr val="lt1"/>
              </a:buClr>
              <a:buSzPts val="3900"/>
              <a:buNone/>
              <a:defRPr sz="5200">
                <a:solidFill>
                  <a:schemeClr val="lt1"/>
                </a:solidFill>
              </a:defRPr>
            </a:lvl3pPr>
            <a:lvl4pPr lvl="3" algn="ctr">
              <a:lnSpc>
                <a:spcPct val="100000"/>
              </a:lnSpc>
              <a:spcBef>
                <a:spcPts val="0"/>
              </a:spcBef>
              <a:spcAft>
                <a:spcPts val="0"/>
              </a:spcAft>
              <a:buClr>
                <a:schemeClr val="lt1"/>
              </a:buClr>
              <a:buSzPts val="3900"/>
              <a:buNone/>
              <a:defRPr sz="5200">
                <a:solidFill>
                  <a:schemeClr val="lt1"/>
                </a:solidFill>
              </a:defRPr>
            </a:lvl4pPr>
            <a:lvl5pPr lvl="4" algn="ctr">
              <a:lnSpc>
                <a:spcPct val="100000"/>
              </a:lnSpc>
              <a:spcBef>
                <a:spcPts val="0"/>
              </a:spcBef>
              <a:spcAft>
                <a:spcPts val="0"/>
              </a:spcAft>
              <a:buClr>
                <a:schemeClr val="lt1"/>
              </a:buClr>
              <a:buSzPts val="3900"/>
              <a:buNone/>
              <a:defRPr sz="5200">
                <a:solidFill>
                  <a:schemeClr val="lt1"/>
                </a:solidFill>
              </a:defRPr>
            </a:lvl5pPr>
            <a:lvl6pPr lvl="5" algn="ctr">
              <a:lnSpc>
                <a:spcPct val="100000"/>
              </a:lnSpc>
              <a:spcBef>
                <a:spcPts val="0"/>
              </a:spcBef>
              <a:spcAft>
                <a:spcPts val="0"/>
              </a:spcAft>
              <a:buClr>
                <a:schemeClr val="lt1"/>
              </a:buClr>
              <a:buSzPts val="3900"/>
              <a:buNone/>
              <a:defRPr sz="5200">
                <a:solidFill>
                  <a:schemeClr val="lt1"/>
                </a:solidFill>
              </a:defRPr>
            </a:lvl6pPr>
            <a:lvl7pPr lvl="6" algn="ctr">
              <a:lnSpc>
                <a:spcPct val="100000"/>
              </a:lnSpc>
              <a:spcBef>
                <a:spcPts val="0"/>
              </a:spcBef>
              <a:spcAft>
                <a:spcPts val="0"/>
              </a:spcAft>
              <a:buClr>
                <a:schemeClr val="lt1"/>
              </a:buClr>
              <a:buSzPts val="3900"/>
              <a:buNone/>
              <a:defRPr sz="5200">
                <a:solidFill>
                  <a:schemeClr val="lt1"/>
                </a:solidFill>
              </a:defRPr>
            </a:lvl7pPr>
            <a:lvl8pPr lvl="7" algn="ctr">
              <a:lnSpc>
                <a:spcPct val="100000"/>
              </a:lnSpc>
              <a:spcBef>
                <a:spcPts val="0"/>
              </a:spcBef>
              <a:spcAft>
                <a:spcPts val="0"/>
              </a:spcAft>
              <a:buClr>
                <a:schemeClr val="lt1"/>
              </a:buClr>
              <a:buSzPts val="3900"/>
              <a:buNone/>
              <a:defRPr sz="5200">
                <a:solidFill>
                  <a:schemeClr val="lt1"/>
                </a:solidFill>
              </a:defRPr>
            </a:lvl8pPr>
            <a:lvl9pPr lvl="8" algn="ctr">
              <a:lnSpc>
                <a:spcPct val="100000"/>
              </a:lnSpc>
              <a:spcBef>
                <a:spcPts val="0"/>
              </a:spcBef>
              <a:spcAft>
                <a:spcPts val="0"/>
              </a:spcAft>
              <a:buClr>
                <a:schemeClr val="lt1"/>
              </a:buClr>
              <a:buSzPts val="3900"/>
              <a:buNone/>
              <a:defRPr sz="5200">
                <a:solidFill>
                  <a:schemeClr val="lt1"/>
                </a:solidFill>
              </a:defRPr>
            </a:lvl9pPr>
          </a:lstStyle>
          <a:p>
            <a:endParaRPr/>
          </a:p>
        </p:txBody>
      </p:sp>
      <p:sp>
        <p:nvSpPr>
          <p:cNvPr id="175" name="Google Shape;175;p26"/>
          <p:cNvSpPr txBox="1">
            <a:spLocks noGrp="1"/>
          </p:cNvSpPr>
          <p:nvPr>
            <p:ph type="subTitle" idx="1"/>
          </p:nvPr>
        </p:nvSpPr>
        <p:spPr>
          <a:xfrm>
            <a:off x="0" y="3017520"/>
            <a:ext cx="9144000" cy="9144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176" name="Google Shape;176;p2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77" name="Google Shape;177;p26"/>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bg>
      <p:bgPr>
        <a:blipFill>
          <a:blip r:embed="rId2">
            <a:alphaModFix/>
          </a:blip>
          <a:stretch>
            <a:fillRect/>
          </a:stretch>
        </a:blipFill>
        <a:effectLst/>
      </p:bgPr>
    </p:bg>
    <p:spTree>
      <p:nvGrpSpPr>
        <p:cNvPr id="1" name="Shape 178"/>
        <p:cNvGrpSpPr/>
        <p:nvPr/>
      </p:nvGrpSpPr>
      <p:grpSpPr>
        <a:xfrm>
          <a:off x="0" y="0"/>
          <a:ext cx="0" cy="0"/>
          <a:chOff x="0" y="0"/>
          <a:chExt cx="0" cy="0"/>
        </a:xfrm>
      </p:grpSpPr>
      <p:sp>
        <p:nvSpPr>
          <p:cNvPr id="179" name="Google Shape;179;p27"/>
          <p:cNvSpPr txBox="1">
            <a:spLocks noGrp="1"/>
          </p:cNvSpPr>
          <p:nvPr>
            <p:ph type="title"/>
          </p:nvPr>
        </p:nvSpPr>
        <p:spPr>
          <a:xfrm>
            <a:off x="0" y="1657350"/>
            <a:ext cx="9144000" cy="18288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ctr" anchorCtr="0">
            <a:noAutofit/>
          </a:bodyPr>
          <a:lstStyle>
            <a:lvl1pPr lvl="0" algn="ctr">
              <a:lnSpc>
                <a:spcPct val="100000"/>
              </a:lnSpc>
              <a:spcBef>
                <a:spcPts val="0"/>
              </a:spcBef>
              <a:spcAft>
                <a:spcPts val="0"/>
              </a:spcAft>
              <a:buClr>
                <a:schemeClr val="lt2"/>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0" name="Google Shape;180;p2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1" name="Google Shape;181;p27"/>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Title">
  <p:cSld name="Green Texture Section Heading">
    <p:bg>
      <p:bgPr>
        <a:blipFill>
          <a:blip r:embed="rId2">
            <a:alphaModFix/>
          </a:blip>
          <a:stretch>
            <a:fillRect/>
          </a:stretch>
        </a:blipFill>
        <a:effectLst/>
      </p:bgPr>
    </p:bg>
    <p:spTree>
      <p:nvGrpSpPr>
        <p:cNvPr id="1" name="Shape 182"/>
        <p:cNvGrpSpPr/>
        <p:nvPr/>
      </p:nvGrpSpPr>
      <p:grpSpPr>
        <a:xfrm>
          <a:off x="0" y="0"/>
          <a:ext cx="0" cy="0"/>
          <a:chOff x="0" y="0"/>
          <a:chExt cx="0" cy="0"/>
        </a:xfrm>
      </p:grpSpPr>
      <p:sp>
        <p:nvSpPr>
          <p:cNvPr id="183" name="Google Shape;183;p28"/>
          <p:cNvSpPr txBox="1">
            <a:spLocks noGrp="1"/>
          </p:cNvSpPr>
          <p:nvPr>
            <p:ph type="title"/>
          </p:nvPr>
        </p:nvSpPr>
        <p:spPr>
          <a:xfrm>
            <a:off x="0" y="1657350"/>
            <a:ext cx="9144000" cy="18288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ctr" anchorCtr="0">
            <a:noAutofit/>
          </a:bodyPr>
          <a:lstStyle>
            <a:lvl1pPr lvl="0" algn="ctr">
              <a:lnSpc>
                <a:spcPct val="100000"/>
              </a:lnSpc>
              <a:spcBef>
                <a:spcPts val="0"/>
              </a:spcBef>
              <a:spcAft>
                <a:spcPts val="0"/>
              </a:spcAft>
              <a:buClr>
                <a:schemeClr val="dk2"/>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4" name="Google Shape;184;p2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5" name="Google Shape;185;p28"/>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p:cSld name="Yellow Texture Section Heading">
    <p:bg>
      <p:bgPr>
        <a:blipFill>
          <a:blip r:embed="rId2">
            <a:alphaModFix/>
          </a:blip>
          <a:stretch>
            <a:fillRect/>
          </a:stretch>
        </a:blipFill>
        <a:effectLst/>
      </p:bgPr>
    </p:bg>
    <p:spTree>
      <p:nvGrpSpPr>
        <p:cNvPr id="1" name="Shape 186"/>
        <p:cNvGrpSpPr/>
        <p:nvPr/>
      </p:nvGrpSpPr>
      <p:grpSpPr>
        <a:xfrm>
          <a:off x="0" y="0"/>
          <a:ext cx="0" cy="0"/>
          <a:chOff x="0" y="0"/>
          <a:chExt cx="0" cy="0"/>
        </a:xfrm>
      </p:grpSpPr>
      <p:sp>
        <p:nvSpPr>
          <p:cNvPr id="187" name="Google Shape;187;p29"/>
          <p:cNvSpPr txBox="1">
            <a:spLocks noGrp="1"/>
          </p:cNvSpPr>
          <p:nvPr>
            <p:ph type="title"/>
          </p:nvPr>
        </p:nvSpPr>
        <p:spPr>
          <a:xfrm>
            <a:off x="0" y="1657350"/>
            <a:ext cx="9144000" cy="18288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ctr" anchorCtr="0">
            <a:noAutofit/>
          </a:bodyPr>
          <a:lstStyle>
            <a:lvl1pPr lvl="0" algn="ctr">
              <a:lnSpc>
                <a:spcPct val="100000"/>
              </a:lnSpc>
              <a:spcBef>
                <a:spcPts val="0"/>
              </a:spcBef>
              <a:spcAft>
                <a:spcPts val="0"/>
              </a:spcAft>
              <a:buClr>
                <a:schemeClr val="lt1"/>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88" name="Google Shape;188;p2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89" name="Google Shape;189;p29"/>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Title">
  <p:cSld name="Gray Texture Section Heading">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p30"/>
          <p:cNvSpPr txBox="1">
            <a:spLocks noGrp="1"/>
          </p:cNvSpPr>
          <p:nvPr>
            <p:ph type="title"/>
          </p:nvPr>
        </p:nvSpPr>
        <p:spPr>
          <a:xfrm>
            <a:off x="0" y="1657350"/>
            <a:ext cx="9144000" cy="18288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ctr" anchorCtr="0">
            <a:noAutofit/>
          </a:bodyPr>
          <a:lstStyle>
            <a:lvl1pPr lvl="0" algn="ctr">
              <a:lnSpc>
                <a:spcPct val="100000"/>
              </a:lnSpc>
              <a:spcBef>
                <a:spcPts val="0"/>
              </a:spcBef>
              <a:spcAft>
                <a:spcPts val="0"/>
              </a:spcAft>
              <a:buClr>
                <a:schemeClr val="lt1"/>
              </a:buClr>
              <a:buSzPts val="3800"/>
              <a:buNone/>
              <a:defRPr sz="5000" b="1">
                <a:solidFill>
                  <a:schemeClr val="accent5"/>
                </a:solidFill>
              </a:defRPr>
            </a:lvl1pPr>
            <a:lvl2pPr lvl="1" algn="ctr">
              <a:lnSpc>
                <a:spcPct val="100000"/>
              </a:lnSpc>
              <a:spcBef>
                <a:spcPts val="0"/>
              </a:spcBef>
              <a:spcAft>
                <a:spcPts val="0"/>
              </a:spcAft>
              <a:buSzPts val="2700"/>
              <a:buNone/>
              <a:defRPr sz="3600"/>
            </a:lvl2pPr>
            <a:lvl3pPr lvl="2" algn="ctr">
              <a:lnSpc>
                <a:spcPct val="100000"/>
              </a:lnSpc>
              <a:spcBef>
                <a:spcPts val="0"/>
              </a:spcBef>
              <a:spcAft>
                <a:spcPts val="0"/>
              </a:spcAft>
              <a:buSzPts val="2700"/>
              <a:buNone/>
              <a:defRPr sz="3600"/>
            </a:lvl3pPr>
            <a:lvl4pPr lvl="3" algn="ctr">
              <a:lnSpc>
                <a:spcPct val="100000"/>
              </a:lnSpc>
              <a:spcBef>
                <a:spcPts val="0"/>
              </a:spcBef>
              <a:spcAft>
                <a:spcPts val="0"/>
              </a:spcAft>
              <a:buSzPts val="2700"/>
              <a:buNone/>
              <a:defRPr sz="3600"/>
            </a:lvl4pPr>
            <a:lvl5pPr lvl="4" algn="ctr">
              <a:lnSpc>
                <a:spcPct val="100000"/>
              </a:lnSpc>
              <a:spcBef>
                <a:spcPts val="0"/>
              </a:spcBef>
              <a:spcAft>
                <a:spcPts val="0"/>
              </a:spcAft>
              <a:buSzPts val="2700"/>
              <a:buNone/>
              <a:defRPr sz="3600"/>
            </a:lvl5pPr>
            <a:lvl6pPr lvl="5" algn="ctr">
              <a:lnSpc>
                <a:spcPct val="100000"/>
              </a:lnSpc>
              <a:spcBef>
                <a:spcPts val="0"/>
              </a:spcBef>
              <a:spcAft>
                <a:spcPts val="0"/>
              </a:spcAft>
              <a:buSzPts val="2700"/>
              <a:buNone/>
              <a:defRPr sz="3600"/>
            </a:lvl6pPr>
            <a:lvl7pPr lvl="6" algn="ctr">
              <a:lnSpc>
                <a:spcPct val="100000"/>
              </a:lnSpc>
              <a:spcBef>
                <a:spcPts val="0"/>
              </a:spcBef>
              <a:spcAft>
                <a:spcPts val="0"/>
              </a:spcAft>
              <a:buSzPts val="2700"/>
              <a:buNone/>
              <a:defRPr sz="3600"/>
            </a:lvl7pPr>
            <a:lvl8pPr lvl="7" algn="ctr">
              <a:lnSpc>
                <a:spcPct val="100000"/>
              </a:lnSpc>
              <a:spcBef>
                <a:spcPts val="0"/>
              </a:spcBef>
              <a:spcAft>
                <a:spcPts val="0"/>
              </a:spcAft>
              <a:buSzPts val="2700"/>
              <a:buNone/>
              <a:defRPr sz="3600"/>
            </a:lvl8pPr>
            <a:lvl9pPr lvl="8" algn="ctr">
              <a:lnSpc>
                <a:spcPct val="100000"/>
              </a:lnSpc>
              <a:spcBef>
                <a:spcPts val="0"/>
              </a:spcBef>
              <a:spcAft>
                <a:spcPts val="0"/>
              </a:spcAft>
              <a:buSzPts val="2700"/>
              <a:buNone/>
              <a:defRPr sz="3600"/>
            </a:lvl9pPr>
          </a:lstStyle>
          <a:p>
            <a:endParaRPr/>
          </a:p>
        </p:txBody>
      </p:sp>
      <p:sp>
        <p:nvSpPr>
          <p:cNvPr id="192" name="Google Shape;192;p3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193" name="Google Shape;193;p30"/>
          <p:cNvPicPr preferRelativeResize="0"/>
          <p:nvPr/>
        </p:nvPicPr>
        <p:blipFill rotWithShape="1">
          <a:blip r:embed="rId3">
            <a:alphaModFix/>
          </a:blip>
          <a:srcRect/>
          <a:stretch/>
        </p:blipFill>
        <p:spPr>
          <a:xfrm>
            <a:off x="4116956" y="4337939"/>
            <a:ext cx="910087" cy="7187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ubtitle, Body">
  <p:cSld name="Title, Subtitle, Text Texture">
    <p:spTree>
      <p:nvGrpSpPr>
        <p:cNvPr id="1" name="Shape 22"/>
        <p:cNvGrpSpPr/>
        <p:nvPr/>
      </p:nvGrpSpPr>
      <p:grpSpPr>
        <a:xfrm>
          <a:off x="0" y="0"/>
          <a:ext cx="0" cy="0"/>
          <a:chOff x="0" y="0"/>
          <a:chExt cx="0" cy="0"/>
        </a:xfrm>
      </p:grpSpPr>
      <p:pic>
        <p:nvPicPr>
          <p:cNvPr id="23" name="Google Shape;23;p4" title="4.png"/>
          <p:cNvPicPr preferRelativeResize="0"/>
          <p:nvPr/>
        </p:nvPicPr>
        <p:blipFill rotWithShape="1">
          <a:blip r:embed="rId2">
            <a:alphaModFix/>
          </a:blip>
          <a:srcRect t="14741" b="78214"/>
          <a:stretch/>
        </p:blipFill>
        <p:spPr>
          <a:xfrm>
            <a:off x="0" y="758306"/>
            <a:ext cx="9144000" cy="362343"/>
          </a:xfrm>
          <a:prstGeom prst="rect">
            <a:avLst/>
          </a:prstGeom>
          <a:noFill/>
          <a:ln>
            <a:noFill/>
          </a:ln>
        </p:spPr>
      </p:pic>
      <p:pic>
        <p:nvPicPr>
          <p:cNvPr id="24" name="Google Shape;24;p4" title="1.png"/>
          <p:cNvPicPr preferRelativeResize="0"/>
          <p:nvPr/>
        </p:nvPicPr>
        <p:blipFill rotWithShape="1">
          <a:blip r:embed="rId3">
            <a:alphaModFix/>
          </a:blip>
          <a:srcRect t="2668" b="86662"/>
          <a:stretch/>
        </p:blipFill>
        <p:spPr>
          <a:xfrm>
            <a:off x="0" y="137213"/>
            <a:ext cx="9144000" cy="548700"/>
          </a:xfrm>
          <a:prstGeom prst="rect">
            <a:avLst/>
          </a:prstGeom>
          <a:noFill/>
          <a:ln>
            <a:noFill/>
          </a:ln>
        </p:spPr>
      </p:pic>
      <p:sp>
        <p:nvSpPr>
          <p:cNvPr id="25" name="Google Shape;25;p4"/>
          <p:cNvSpPr txBox="1">
            <a:spLocks noGrp="1"/>
          </p:cNvSpPr>
          <p:nvPr>
            <p:ph type="body" idx="1"/>
          </p:nvPr>
        </p:nvSpPr>
        <p:spPr>
          <a:xfrm>
            <a:off x="311700" y="1219200"/>
            <a:ext cx="85275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26" name="Google Shape;26;p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27" name="Google Shape;27;p4"/>
          <p:cNvPicPr preferRelativeResize="0"/>
          <p:nvPr/>
        </p:nvPicPr>
        <p:blipFill rotWithShape="1">
          <a:blip r:embed="rId4">
            <a:alphaModFix/>
          </a:blip>
          <a:srcRect/>
          <a:stretch/>
        </p:blipFill>
        <p:spPr>
          <a:xfrm>
            <a:off x="8100035" y="303124"/>
            <a:ext cx="921121" cy="727467"/>
          </a:xfrm>
          <a:prstGeom prst="rect">
            <a:avLst/>
          </a:prstGeom>
          <a:noFill/>
          <a:ln>
            <a:noFill/>
          </a:ln>
        </p:spPr>
      </p:pic>
      <p:sp>
        <p:nvSpPr>
          <p:cNvPr id="28" name="Google Shape;28;p4"/>
          <p:cNvSpPr txBox="1">
            <a:spLocks noGrp="1"/>
          </p:cNvSpPr>
          <p:nvPr>
            <p:ph type="subTitle" idx="2"/>
          </p:nvPr>
        </p:nvSpPr>
        <p:spPr>
          <a:xfrm>
            <a:off x="0" y="754800"/>
            <a:ext cx="8832300" cy="366000"/>
          </a:xfrm>
          <a:prstGeom prst="rect">
            <a:avLst/>
          </a:prstGeom>
          <a:noFill/>
          <a:ln>
            <a:noFill/>
          </a:ln>
        </p:spPr>
        <p:txBody>
          <a:bodyPr spcFirstLastPara="1" wrap="square" lIns="137150" tIns="137150" rIns="137150" bIns="137150" anchor="ctr" anchorCtr="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29" name="Google Shape;29;p4"/>
          <p:cNvSpPr txBox="1">
            <a:spLocks noGrp="1"/>
          </p:cNvSpPr>
          <p:nvPr>
            <p:ph type="title"/>
          </p:nvPr>
        </p:nvSpPr>
        <p:spPr>
          <a:xfrm>
            <a:off x="0" y="137160"/>
            <a:ext cx="88323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Quote Bubble">
  <p:cSld name="Blue Texture Quote">
    <p:bg>
      <p:bgPr>
        <a:blipFill>
          <a:blip r:embed="rId2">
            <a:alphaModFix/>
          </a:blip>
          <a:stretch>
            <a:fillRect/>
          </a:stretch>
        </a:blipFill>
        <a:effectLst/>
      </p:bgPr>
    </p:bg>
    <p:spTree>
      <p:nvGrpSpPr>
        <p:cNvPr id="1" name="Shape 194"/>
        <p:cNvGrpSpPr/>
        <p:nvPr/>
      </p:nvGrpSpPr>
      <p:grpSpPr>
        <a:xfrm>
          <a:off x="0" y="0"/>
          <a:ext cx="0" cy="0"/>
          <a:chOff x="0" y="0"/>
          <a:chExt cx="0" cy="0"/>
        </a:xfrm>
      </p:grpSpPr>
      <p:sp>
        <p:nvSpPr>
          <p:cNvPr id="195" name="Google Shape;195;p3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196" name="Google Shape;196;p31"/>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197" name="Google Shape;197;p31"/>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198" name="Google Shape;198;p31"/>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Quote Bubble">
  <p:cSld name="Light Blue Quote">
    <p:bg>
      <p:bgPr>
        <a:solidFill>
          <a:schemeClr val="accent1"/>
        </a:solidFill>
        <a:effectLst/>
      </p:bgPr>
    </p:bg>
    <p:spTree>
      <p:nvGrpSpPr>
        <p:cNvPr id="1" name="Shape 199"/>
        <p:cNvGrpSpPr/>
        <p:nvPr/>
      </p:nvGrpSpPr>
      <p:grpSpPr>
        <a:xfrm>
          <a:off x="0" y="0"/>
          <a:ext cx="0" cy="0"/>
          <a:chOff x="0" y="0"/>
          <a:chExt cx="0" cy="0"/>
        </a:xfrm>
      </p:grpSpPr>
      <p:sp>
        <p:nvSpPr>
          <p:cNvPr id="200" name="Google Shape;200;p3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1" name="Google Shape;201;p32"/>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02" name="Google Shape;202;p32"/>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dk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03" name="Google Shape;203;p32"/>
          <p:cNvPicPr preferRelativeResize="0"/>
          <p:nvPr/>
        </p:nvPicPr>
        <p:blipFill rotWithShape="1">
          <a:blip r:embed="rId2">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Quote Bubble">
  <p:cSld name="Green Texture Quote">
    <p:bg>
      <p:bgPr>
        <a:blipFill>
          <a:blip r:embed="rId2">
            <a:alphaModFix/>
          </a:blip>
          <a:stretch>
            <a:fillRect/>
          </a:stretch>
        </a:blipFill>
        <a:effectLst/>
      </p:bgPr>
    </p:bg>
    <p:spTree>
      <p:nvGrpSpPr>
        <p:cNvPr id="1" name="Shape 204"/>
        <p:cNvGrpSpPr/>
        <p:nvPr/>
      </p:nvGrpSpPr>
      <p:grpSpPr>
        <a:xfrm>
          <a:off x="0" y="0"/>
          <a:ext cx="0" cy="0"/>
          <a:chOff x="0" y="0"/>
          <a:chExt cx="0" cy="0"/>
        </a:xfrm>
      </p:grpSpPr>
      <p:sp>
        <p:nvSpPr>
          <p:cNvPr id="205" name="Google Shape;205;p3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06" name="Google Shape;206;p33"/>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07" name="Google Shape;207;p33"/>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08" name="Google Shape;208;p33"/>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Bubble">
  <p:cSld name="Light Green Quote">
    <p:bg>
      <p:bgPr>
        <a:solidFill>
          <a:schemeClr val="accent2"/>
        </a:solidFill>
        <a:effectLst/>
      </p:bgPr>
    </p:bg>
    <p:spTree>
      <p:nvGrpSpPr>
        <p:cNvPr id="1" name="Shape 209"/>
        <p:cNvGrpSpPr/>
        <p:nvPr/>
      </p:nvGrpSpPr>
      <p:grpSpPr>
        <a:xfrm>
          <a:off x="0" y="0"/>
          <a:ext cx="0" cy="0"/>
          <a:chOff x="0" y="0"/>
          <a:chExt cx="0" cy="0"/>
        </a:xfrm>
      </p:grpSpPr>
      <p:sp>
        <p:nvSpPr>
          <p:cNvPr id="210" name="Google Shape;210;p3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1" name="Google Shape;211;p34"/>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12" name="Google Shape;212;p34"/>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Clr>
                <a:schemeClr val="lt2"/>
              </a:buClr>
              <a:buSzPts val="1900"/>
              <a:buNone/>
              <a:defRPr sz="2500">
                <a:solidFill>
                  <a:schemeClr val="accent6"/>
                </a:solidFill>
              </a:defRPr>
            </a:lvl1pPr>
            <a:lvl2pPr lvl="1" algn="ctr">
              <a:lnSpc>
                <a:spcPct val="100000"/>
              </a:lnSpc>
              <a:spcBef>
                <a:spcPts val="0"/>
              </a:spcBef>
              <a:spcAft>
                <a:spcPts val="0"/>
              </a:spcAft>
              <a:buClr>
                <a:schemeClr val="dk2"/>
              </a:buClr>
              <a:buSzPts val="1900"/>
              <a:buNone/>
              <a:defRPr sz="2500">
                <a:solidFill>
                  <a:schemeClr val="dk2"/>
                </a:solidFill>
              </a:defRPr>
            </a:lvl2pPr>
            <a:lvl3pPr lvl="2" algn="ctr">
              <a:lnSpc>
                <a:spcPct val="100000"/>
              </a:lnSpc>
              <a:spcBef>
                <a:spcPts val="0"/>
              </a:spcBef>
              <a:spcAft>
                <a:spcPts val="0"/>
              </a:spcAft>
              <a:buClr>
                <a:schemeClr val="dk2"/>
              </a:buClr>
              <a:buSzPts val="1900"/>
              <a:buNone/>
              <a:defRPr sz="2500">
                <a:solidFill>
                  <a:schemeClr val="dk2"/>
                </a:solidFill>
              </a:defRPr>
            </a:lvl3pPr>
            <a:lvl4pPr lvl="3" algn="ctr">
              <a:lnSpc>
                <a:spcPct val="100000"/>
              </a:lnSpc>
              <a:spcBef>
                <a:spcPts val="0"/>
              </a:spcBef>
              <a:spcAft>
                <a:spcPts val="0"/>
              </a:spcAft>
              <a:buClr>
                <a:schemeClr val="dk2"/>
              </a:buClr>
              <a:buSzPts val="1900"/>
              <a:buNone/>
              <a:defRPr sz="2500">
                <a:solidFill>
                  <a:schemeClr val="dk2"/>
                </a:solidFill>
              </a:defRPr>
            </a:lvl4pPr>
            <a:lvl5pPr lvl="4" algn="ctr">
              <a:lnSpc>
                <a:spcPct val="100000"/>
              </a:lnSpc>
              <a:spcBef>
                <a:spcPts val="0"/>
              </a:spcBef>
              <a:spcAft>
                <a:spcPts val="0"/>
              </a:spcAft>
              <a:buClr>
                <a:schemeClr val="dk2"/>
              </a:buClr>
              <a:buSzPts val="1900"/>
              <a:buNone/>
              <a:defRPr sz="2500">
                <a:solidFill>
                  <a:schemeClr val="dk2"/>
                </a:solidFill>
              </a:defRPr>
            </a:lvl5pPr>
            <a:lvl6pPr lvl="5" algn="ctr">
              <a:lnSpc>
                <a:spcPct val="100000"/>
              </a:lnSpc>
              <a:spcBef>
                <a:spcPts val="0"/>
              </a:spcBef>
              <a:spcAft>
                <a:spcPts val="0"/>
              </a:spcAft>
              <a:buClr>
                <a:schemeClr val="dk2"/>
              </a:buClr>
              <a:buSzPts val="1900"/>
              <a:buNone/>
              <a:defRPr sz="2500">
                <a:solidFill>
                  <a:schemeClr val="dk2"/>
                </a:solidFill>
              </a:defRPr>
            </a:lvl6pPr>
            <a:lvl7pPr lvl="6" algn="ctr">
              <a:lnSpc>
                <a:spcPct val="100000"/>
              </a:lnSpc>
              <a:spcBef>
                <a:spcPts val="0"/>
              </a:spcBef>
              <a:spcAft>
                <a:spcPts val="0"/>
              </a:spcAft>
              <a:buClr>
                <a:schemeClr val="dk2"/>
              </a:buClr>
              <a:buSzPts val="1900"/>
              <a:buNone/>
              <a:defRPr sz="2500">
                <a:solidFill>
                  <a:schemeClr val="dk2"/>
                </a:solidFill>
              </a:defRPr>
            </a:lvl7pPr>
            <a:lvl8pPr lvl="7" algn="ctr">
              <a:lnSpc>
                <a:spcPct val="100000"/>
              </a:lnSpc>
              <a:spcBef>
                <a:spcPts val="0"/>
              </a:spcBef>
              <a:spcAft>
                <a:spcPts val="0"/>
              </a:spcAft>
              <a:buClr>
                <a:schemeClr val="dk2"/>
              </a:buClr>
              <a:buSzPts val="1900"/>
              <a:buNone/>
              <a:defRPr sz="2500">
                <a:solidFill>
                  <a:schemeClr val="dk2"/>
                </a:solidFill>
              </a:defRPr>
            </a:lvl8pPr>
            <a:lvl9pPr lvl="8" algn="ctr">
              <a:lnSpc>
                <a:spcPct val="100000"/>
              </a:lnSpc>
              <a:spcBef>
                <a:spcPts val="0"/>
              </a:spcBef>
              <a:spcAft>
                <a:spcPts val="0"/>
              </a:spcAft>
              <a:buClr>
                <a:schemeClr val="dk2"/>
              </a:buClr>
              <a:buSzPts val="1900"/>
              <a:buNone/>
              <a:defRPr sz="2500">
                <a:solidFill>
                  <a:schemeClr val="dk2"/>
                </a:solidFill>
              </a:defRPr>
            </a:lvl9pPr>
          </a:lstStyle>
          <a:p>
            <a:endParaRPr/>
          </a:p>
        </p:txBody>
      </p:sp>
      <p:pic>
        <p:nvPicPr>
          <p:cNvPr id="213" name="Google Shape;213;p34"/>
          <p:cNvPicPr preferRelativeResize="0"/>
          <p:nvPr/>
        </p:nvPicPr>
        <p:blipFill rotWithShape="1">
          <a:blip r:embed="rId2">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Quote Bubble">
  <p:cSld name="Yellow Texture Quote">
    <p:bg>
      <p:bgPr>
        <a:blipFill>
          <a:blip r:embed="rId2">
            <a:alphaModFix/>
          </a:blip>
          <a:stretch>
            <a:fillRect/>
          </a:stretch>
        </a:blipFill>
        <a:effectLst/>
      </p:bgPr>
    </p:bg>
    <p:spTree>
      <p:nvGrpSpPr>
        <p:cNvPr id="1" name="Shape 214"/>
        <p:cNvGrpSpPr/>
        <p:nvPr/>
      </p:nvGrpSpPr>
      <p:grpSpPr>
        <a:xfrm>
          <a:off x="0" y="0"/>
          <a:ext cx="0" cy="0"/>
          <a:chOff x="0" y="0"/>
          <a:chExt cx="0" cy="0"/>
        </a:xfrm>
      </p:grpSpPr>
      <p:sp>
        <p:nvSpPr>
          <p:cNvPr id="215" name="Google Shape;215;p3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16" name="Google Shape;216;p35"/>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17" name="Google Shape;217;p35"/>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18" name="Google Shape;218;p35"/>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Quote Bubble">
  <p:cSld name="Light Yellow Quote">
    <p:bg>
      <p:bgPr>
        <a:solidFill>
          <a:schemeClr val="accent4"/>
        </a:solidFill>
        <a:effectLst/>
      </p:bgPr>
    </p:bg>
    <p:spTree>
      <p:nvGrpSpPr>
        <p:cNvPr id="1" name="Shape 219"/>
        <p:cNvGrpSpPr/>
        <p:nvPr/>
      </p:nvGrpSpPr>
      <p:grpSpPr>
        <a:xfrm>
          <a:off x="0" y="0"/>
          <a:ext cx="0" cy="0"/>
          <a:chOff x="0" y="0"/>
          <a:chExt cx="0" cy="0"/>
        </a:xfrm>
      </p:grpSpPr>
      <p:sp>
        <p:nvSpPr>
          <p:cNvPr id="220" name="Google Shape;220;p3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1" name="Google Shape;221;p36"/>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22" name="Google Shape;222;p36"/>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23" name="Google Shape;223;p36"/>
          <p:cNvPicPr preferRelativeResize="0"/>
          <p:nvPr/>
        </p:nvPicPr>
        <p:blipFill rotWithShape="1">
          <a:blip r:embed="rId2">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 Bubble">
  <p:cSld name="Gray Texture Quote">
    <p:bg>
      <p:bgPr>
        <a:blipFill>
          <a:blip r:embed="rId2">
            <a:alphaModFix/>
          </a:blip>
          <a:stretch>
            <a:fillRect/>
          </a:stretch>
        </a:blipFill>
        <a:effectLst/>
      </p:bgPr>
    </p:bg>
    <p:spTree>
      <p:nvGrpSpPr>
        <p:cNvPr id="1" name="Shape 224"/>
        <p:cNvGrpSpPr/>
        <p:nvPr/>
      </p:nvGrpSpPr>
      <p:grpSpPr>
        <a:xfrm>
          <a:off x="0" y="0"/>
          <a:ext cx="0" cy="0"/>
          <a:chOff x="0" y="0"/>
          <a:chExt cx="0" cy="0"/>
        </a:xfrm>
      </p:grpSpPr>
      <p:sp>
        <p:nvSpPr>
          <p:cNvPr id="225" name="Google Shape;225;p3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26" name="Google Shape;226;p37"/>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27" name="Google Shape;227;p37"/>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28" name="Google Shape;228;p37"/>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Quote Bubble">
  <p:cSld name="Light Gray Quote">
    <p:bg>
      <p:bgPr>
        <a:solidFill>
          <a:schemeClr val="accent3"/>
        </a:solidFill>
        <a:effectLst/>
      </p:bgPr>
    </p:bg>
    <p:spTree>
      <p:nvGrpSpPr>
        <p:cNvPr id="1" name="Shape 229"/>
        <p:cNvGrpSpPr/>
        <p:nvPr/>
      </p:nvGrpSpPr>
      <p:grpSpPr>
        <a:xfrm>
          <a:off x="0" y="0"/>
          <a:ext cx="0" cy="0"/>
          <a:chOff x="0" y="0"/>
          <a:chExt cx="0" cy="0"/>
        </a:xfrm>
      </p:grpSpPr>
      <p:sp>
        <p:nvSpPr>
          <p:cNvPr id="230" name="Google Shape;230;p3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6"/>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231" name="Google Shape;231;p38"/>
          <p:cNvSpPr/>
          <p:nvPr/>
        </p:nvSpPr>
        <p:spPr>
          <a:xfrm>
            <a:off x="1828800" y="426725"/>
            <a:ext cx="5486400" cy="3657600"/>
          </a:xfrm>
          <a:prstGeom prst="wedgeRoundRectCallout">
            <a:avLst>
              <a:gd name="adj1" fmla="val -21342"/>
              <a:gd name="adj2" fmla="val 70813"/>
              <a:gd name="adj3" fmla="val 0"/>
            </a:avLst>
          </a:prstGeom>
          <a:solidFill>
            <a:schemeClr val="accent5"/>
          </a:solidFill>
          <a:ln>
            <a:noFill/>
          </a:ln>
          <a:effectLst>
            <a:outerShdw blurRad="42863" dist="14288" dir="5400000" algn="bl" rotWithShape="0">
              <a:srgbClr val="000000">
                <a:alpha val="50196"/>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2"/>
              </a:solidFill>
              <a:latin typeface="Calibri"/>
              <a:ea typeface="Calibri"/>
              <a:cs typeface="Calibri"/>
              <a:sym typeface="Calibri"/>
            </a:endParaRPr>
          </a:p>
        </p:txBody>
      </p:sp>
      <p:sp>
        <p:nvSpPr>
          <p:cNvPr id="232" name="Google Shape;232;p38"/>
          <p:cNvSpPr txBox="1">
            <a:spLocks noGrp="1"/>
          </p:cNvSpPr>
          <p:nvPr>
            <p:ph type="subTitle" idx="1"/>
          </p:nvPr>
        </p:nvSpPr>
        <p:spPr>
          <a:xfrm>
            <a:off x="2116825" y="732675"/>
            <a:ext cx="4875000" cy="3126000"/>
          </a:xfrm>
          <a:prstGeom prst="rect">
            <a:avLst/>
          </a:prstGeom>
          <a:noFill/>
          <a:ln>
            <a:noFill/>
          </a:ln>
        </p:spPr>
        <p:txBody>
          <a:bodyPr spcFirstLastPara="1" wrap="square" lIns="137150" tIns="137150" rIns="137150" bIns="137150" anchor="ctr" anchorCtr="0">
            <a:noAutofit/>
          </a:bodyPr>
          <a:lstStyle>
            <a:lvl1pPr lvl="0" algn="ctr">
              <a:lnSpc>
                <a:spcPct val="100000"/>
              </a:lnSpc>
              <a:spcBef>
                <a:spcPts val="0"/>
              </a:spcBef>
              <a:spcAft>
                <a:spcPts val="0"/>
              </a:spcAft>
              <a:buSzPts val="1900"/>
              <a:buNone/>
              <a:defRPr sz="2500">
                <a:solidFill>
                  <a:schemeClr val="accent6"/>
                </a:solidFill>
              </a:defRPr>
            </a:lvl1pPr>
            <a:lvl2pPr lvl="1" algn="ctr">
              <a:lnSpc>
                <a:spcPct val="100000"/>
              </a:lnSpc>
              <a:spcBef>
                <a:spcPts val="0"/>
              </a:spcBef>
              <a:spcAft>
                <a:spcPts val="0"/>
              </a:spcAft>
              <a:buSzPts val="1900"/>
              <a:buNone/>
              <a:defRPr sz="2500"/>
            </a:lvl2pPr>
            <a:lvl3pPr lvl="2" algn="ctr">
              <a:lnSpc>
                <a:spcPct val="100000"/>
              </a:lnSpc>
              <a:spcBef>
                <a:spcPts val="0"/>
              </a:spcBef>
              <a:spcAft>
                <a:spcPts val="0"/>
              </a:spcAft>
              <a:buSzPts val="1900"/>
              <a:buNone/>
              <a:defRPr sz="2500"/>
            </a:lvl3pPr>
            <a:lvl4pPr lvl="3" algn="ctr">
              <a:lnSpc>
                <a:spcPct val="100000"/>
              </a:lnSpc>
              <a:spcBef>
                <a:spcPts val="0"/>
              </a:spcBef>
              <a:spcAft>
                <a:spcPts val="0"/>
              </a:spcAft>
              <a:buSzPts val="1900"/>
              <a:buNone/>
              <a:defRPr sz="2500"/>
            </a:lvl4pPr>
            <a:lvl5pPr lvl="4" algn="ctr">
              <a:lnSpc>
                <a:spcPct val="100000"/>
              </a:lnSpc>
              <a:spcBef>
                <a:spcPts val="0"/>
              </a:spcBef>
              <a:spcAft>
                <a:spcPts val="0"/>
              </a:spcAft>
              <a:buSzPts val="1900"/>
              <a:buNone/>
              <a:defRPr sz="2500"/>
            </a:lvl5pPr>
            <a:lvl6pPr lvl="5" algn="ctr">
              <a:lnSpc>
                <a:spcPct val="100000"/>
              </a:lnSpc>
              <a:spcBef>
                <a:spcPts val="0"/>
              </a:spcBef>
              <a:spcAft>
                <a:spcPts val="0"/>
              </a:spcAft>
              <a:buSzPts val="1900"/>
              <a:buNone/>
              <a:defRPr sz="2500"/>
            </a:lvl6pPr>
            <a:lvl7pPr lvl="6" algn="ctr">
              <a:lnSpc>
                <a:spcPct val="100000"/>
              </a:lnSpc>
              <a:spcBef>
                <a:spcPts val="0"/>
              </a:spcBef>
              <a:spcAft>
                <a:spcPts val="0"/>
              </a:spcAft>
              <a:buSzPts val="1900"/>
              <a:buNone/>
              <a:defRPr sz="2500"/>
            </a:lvl7pPr>
            <a:lvl8pPr lvl="7" algn="ctr">
              <a:lnSpc>
                <a:spcPct val="100000"/>
              </a:lnSpc>
              <a:spcBef>
                <a:spcPts val="0"/>
              </a:spcBef>
              <a:spcAft>
                <a:spcPts val="0"/>
              </a:spcAft>
              <a:buSzPts val="1900"/>
              <a:buNone/>
              <a:defRPr sz="2500"/>
            </a:lvl8pPr>
            <a:lvl9pPr lvl="8" algn="ctr">
              <a:lnSpc>
                <a:spcPct val="100000"/>
              </a:lnSpc>
              <a:spcBef>
                <a:spcPts val="0"/>
              </a:spcBef>
              <a:spcAft>
                <a:spcPts val="0"/>
              </a:spcAft>
              <a:buSzPts val="1900"/>
              <a:buNone/>
              <a:defRPr sz="2500"/>
            </a:lvl9pPr>
          </a:lstStyle>
          <a:p>
            <a:endParaRPr/>
          </a:p>
        </p:txBody>
      </p:sp>
      <p:pic>
        <p:nvPicPr>
          <p:cNvPr id="233" name="Google Shape;233;p38"/>
          <p:cNvPicPr preferRelativeResize="0"/>
          <p:nvPr/>
        </p:nvPicPr>
        <p:blipFill rotWithShape="1">
          <a:blip r:embed="rId2">
            <a:alphaModFix/>
          </a:blip>
          <a:srcRect/>
          <a:stretch/>
        </p:blipFill>
        <p:spPr>
          <a:xfrm>
            <a:off x="8502150" y="114091"/>
            <a:ext cx="548700" cy="433342"/>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ESE Logo">
  <p:cSld name="DESE Logo">
    <p:bg>
      <p:bgPr>
        <a:solidFill>
          <a:schemeClr val="dk1"/>
        </a:solidFill>
        <a:effectLst/>
      </p:bgPr>
    </p:bg>
    <p:spTree>
      <p:nvGrpSpPr>
        <p:cNvPr id="1" name="Shape 234"/>
        <p:cNvGrpSpPr/>
        <p:nvPr/>
      </p:nvGrpSpPr>
      <p:grpSpPr>
        <a:xfrm>
          <a:off x="0" y="0"/>
          <a:ext cx="0" cy="0"/>
          <a:chOff x="0" y="0"/>
          <a:chExt cx="0" cy="0"/>
        </a:xfrm>
      </p:grpSpPr>
      <p:pic>
        <p:nvPicPr>
          <p:cNvPr id="235" name="Google Shape;235;p39" descr="White logo for the Division of Elementary &amp; Secondary Education"/>
          <p:cNvPicPr preferRelativeResize="0"/>
          <p:nvPr/>
        </p:nvPicPr>
        <p:blipFill rotWithShape="1">
          <a:blip r:embed="rId2">
            <a:alphaModFix/>
          </a:blip>
          <a:srcRect/>
          <a:stretch/>
        </p:blipFill>
        <p:spPr>
          <a:xfrm>
            <a:off x="2557541" y="2065605"/>
            <a:ext cx="4028920" cy="1012291"/>
          </a:xfrm>
          <a:prstGeom prst="rect">
            <a:avLst/>
          </a:prstGeom>
          <a:noFill/>
          <a:ln>
            <a:noFill/>
          </a:ln>
        </p:spPr>
      </p:pic>
      <p:sp>
        <p:nvSpPr>
          <p:cNvPr id="236" name="Google Shape;236;p39"/>
          <p:cNvSpPr txBox="1">
            <a:spLocks noGrp="1"/>
          </p:cNvSpPr>
          <p:nvPr>
            <p:ph type="sldNum" idx="12"/>
          </p:nvPr>
        </p:nvSpPr>
        <p:spPr>
          <a:xfrm>
            <a:off x="8472458" y="4655843"/>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ADE Logo">
  <p:cSld name="ADE Logo">
    <p:bg>
      <p:bgPr>
        <a:solidFill>
          <a:schemeClr val="dk1"/>
        </a:solidFill>
        <a:effectLst/>
      </p:bgPr>
    </p:bg>
    <p:spTree>
      <p:nvGrpSpPr>
        <p:cNvPr id="1" name="Shape 237"/>
        <p:cNvGrpSpPr/>
        <p:nvPr/>
      </p:nvGrpSpPr>
      <p:grpSpPr>
        <a:xfrm>
          <a:off x="0" y="0"/>
          <a:ext cx="0" cy="0"/>
          <a:chOff x="0" y="0"/>
          <a:chExt cx="0" cy="0"/>
        </a:xfrm>
      </p:grpSpPr>
      <p:pic>
        <p:nvPicPr>
          <p:cNvPr id="238" name="Google Shape;238;p40"/>
          <p:cNvPicPr preferRelativeResize="0"/>
          <p:nvPr/>
        </p:nvPicPr>
        <p:blipFill rotWithShape="1">
          <a:blip r:embed="rId2">
            <a:alphaModFix/>
          </a:blip>
          <a:srcRect/>
          <a:stretch/>
        </p:blipFill>
        <p:spPr>
          <a:xfrm>
            <a:off x="4065855" y="2065605"/>
            <a:ext cx="1012290" cy="1012290"/>
          </a:xfrm>
          <a:prstGeom prst="rect">
            <a:avLst/>
          </a:prstGeom>
          <a:noFill/>
          <a:ln>
            <a:noFill/>
          </a:ln>
        </p:spPr>
      </p:pic>
      <p:sp>
        <p:nvSpPr>
          <p:cNvPr id="239" name="Google Shape;239;p40"/>
          <p:cNvSpPr txBox="1">
            <a:spLocks noGrp="1"/>
          </p:cNvSpPr>
          <p:nvPr>
            <p:ph type="sldNum" idx="12"/>
          </p:nvPr>
        </p:nvSpPr>
        <p:spPr>
          <a:xfrm>
            <a:off x="8472458" y="4655843"/>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Body">
  <p:cSld name="Title, Subtitle, Columns Texture">
    <p:spTree>
      <p:nvGrpSpPr>
        <p:cNvPr id="1" name="Shape 30"/>
        <p:cNvGrpSpPr/>
        <p:nvPr/>
      </p:nvGrpSpPr>
      <p:grpSpPr>
        <a:xfrm>
          <a:off x="0" y="0"/>
          <a:ext cx="0" cy="0"/>
          <a:chOff x="0" y="0"/>
          <a:chExt cx="0" cy="0"/>
        </a:xfrm>
      </p:grpSpPr>
      <p:pic>
        <p:nvPicPr>
          <p:cNvPr id="31" name="Google Shape;31;p5" title="4.png"/>
          <p:cNvPicPr preferRelativeResize="0"/>
          <p:nvPr/>
        </p:nvPicPr>
        <p:blipFill rotWithShape="1">
          <a:blip r:embed="rId2">
            <a:alphaModFix/>
          </a:blip>
          <a:srcRect t="14741" b="78214"/>
          <a:stretch/>
        </p:blipFill>
        <p:spPr>
          <a:xfrm>
            <a:off x="0" y="758306"/>
            <a:ext cx="9144000" cy="362343"/>
          </a:xfrm>
          <a:prstGeom prst="rect">
            <a:avLst/>
          </a:prstGeom>
          <a:noFill/>
          <a:ln>
            <a:noFill/>
          </a:ln>
        </p:spPr>
      </p:pic>
      <p:pic>
        <p:nvPicPr>
          <p:cNvPr id="32" name="Google Shape;32;p5" title="1.png"/>
          <p:cNvPicPr preferRelativeResize="0"/>
          <p:nvPr/>
        </p:nvPicPr>
        <p:blipFill rotWithShape="1">
          <a:blip r:embed="rId3">
            <a:alphaModFix/>
          </a:blip>
          <a:srcRect t="2668" b="86662"/>
          <a:stretch/>
        </p:blipFill>
        <p:spPr>
          <a:xfrm>
            <a:off x="0" y="137213"/>
            <a:ext cx="9144000" cy="548700"/>
          </a:xfrm>
          <a:prstGeom prst="rect">
            <a:avLst/>
          </a:prstGeom>
          <a:noFill/>
          <a:ln>
            <a:noFill/>
          </a:ln>
        </p:spPr>
      </p:pic>
      <p:sp>
        <p:nvSpPr>
          <p:cNvPr id="33" name="Google Shape;33;p5"/>
          <p:cNvSpPr txBox="1">
            <a:spLocks noGrp="1"/>
          </p:cNvSpPr>
          <p:nvPr>
            <p:ph type="body" idx="1"/>
          </p:nvPr>
        </p:nvSpPr>
        <p:spPr>
          <a:xfrm>
            <a:off x="311700" y="1219200"/>
            <a:ext cx="42603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34" name="Google Shape;34;p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35" name="Google Shape;35;p5"/>
          <p:cNvSpPr txBox="1">
            <a:spLocks noGrp="1"/>
          </p:cNvSpPr>
          <p:nvPr>
            <p:ph type="body" idx="2"/>
          </p:nvPr>
        </p:nvSpPr>
        <p:spPr>
          <a:xfrm>
            <a:off x="4572000" y="1219200"/>
            <a:ext cx="4260300" cy="38100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
        <p:nvSpPr>
          <p:cNvPr id="36" name="Google Shape;36;p5"/>
          <p:cNvSpPr txBox="1">
            <a:spLocks noGrp="1"/>
          </p:cNvSpPr>
          <p:nvPr>
            <p:ph type="subTitle" idx="3"/>
          </p:nvPr>
        </p:nvSpPr>
        <p:spPr>
          <a:xfrm>
            <a:off x="0" y="754800"/>
            <a:ext cx="8832300" cy="365700"/>
          </a:xfrm>
          <a:prstGeom prst="rect">
            <a:avLst/>
          </a:prstGeom>
          <a:noFill/>
          <a:ln>
            <a:noFill/>
          </a:ln>
        </p:spPr>
        <p:txBody>
          <a:bodyPr spcFirstLastPara="1" wrap="square" lIns="137150" tIns="137150" rIns="137150" bIns="137150" anchor="ctr" anchorCtr="0">
            <a:noAutofit/>
          </a:bodyPr>
          <a:lstStyle>
            <a:lvl1pPr lvl="0" algn="l">
              <a:lnSpc>
                <a:spcPct val="100000"/>
              </a:lnSpc>
              <a:spcBef>
                <a:spcPts val="0"/>
              </a:spcBef>
              <a:spcAft>
                <a:spcPts val="0"/>
              </a:spcAft>
              <a:buSzPts val="1500"/>
              <a:buNone/>
              <a:defRPr sz="2000">
                <a:solidFill>
                  <a:schemeClr val="dk2"/>
                </a:solidFill>
              </a:defRPr>
            </a:lvl1pPr>
            <a:lvl2pPr lvl="1" algn="l">
              <a:lnSpc>
                <a:spcPct val="100000"/>
              </a:lnSpc>
              <a:spcBef>
                <a:spcPts val="0"/>
              </a:spcBef>
              <a:spcAft>
                <a:spcPts val="0"/>
              </a:spcAft>
              <a:buSzPts val="1300"/>
              <a:buNone/>
              <a:defRPr/>
            </a:lvl2pPr>
            <a:lvl3pPr lvl="2" algn="l">
              <a:lnSpc>
                <a:spcPct val="100000"/>
              </a:lnSpc>
              <a:spcBef>
                <a:spcPts val="0"/>
              </a:spcBef>
              <a:spcAft>
                <a:spcPts val="0"/>
              </a:spcAft>
              <a:buSzPts val="1300"/>
              <a:buNone/>
              <a:defRPr/>
            </a:lvl3pPr>
            <a:lvl4pPr lvl="3" algn="l">
              <a:lnSpc>
                <a:spcPct val="100000"/>
              </a:lnSpc>
              <a:spcBef>
                <a:spcPts val="0"/>
              </a:spcBef>
              <a:spcAft>
                <a:spcPts val="0"/>
              </a:spcAft>
              <a:buSzPts val="1300"/>
              <a:buNone/>
              <a:defRPr/>
            </a:lvl4pPr>
            <a:lvl5pPr lvl="4" algn="l">
              <a:lnSpc>
                <a:spcPct val="100000"/>
              </a:lnSpc>
              <a:spcBef>
                <a:spcPts val="0"/>
              </a:spcBef>
              <a:spcAft>
                <a:spcPts val="0"/>
              </a:spcAft>
              <a:buSzPts val="1300"/>
              <a:buNone/>
              <a:defRPr/>
            </a:lvl5pPr>
            <a:lvl6pPr lvl="5" algn="l">
              <a:lnSpc>
                <a:spcPct val="100000"/>
              </a:lnSpc>
              <a:spcBef>
                <a:spcPts val="0"/>
              </a:spcBef>
              <a:spcAft>
                <a:spcPts val="0"/>
              </a:spcAft>
              <a:buSzPts val="1300"/>
              <a:buNone/>
              <a:defRPr/>
            </a:lvl6pPr>
            <a:lvl7pPr lvl="6" algn="l">
              <a:lnSpc>
                <a:spcPct val="100000"/>
              </a:lnSpc>
              <a:spcBef>
                <a:spcPts val="0"/>
              </a:spcBef>
              <a:spcAft>
                <a:spcPts val="0"/>
              </a:spcAft>
              <a:buSzPts val="1300"/>
              <a:buNone/>
              <a:defRPr/>
            </a:lvl7pPr>
            <a:lvl8pPr lvl="7" algn="l">
              <a:lnSpc>
                <a:spcPct val="100000"/>
              </a:lnSpc>
              <a:spcBef>
                <a:spcPts val="0"/>
              </a:spcBef>
              <a:spcAft>
                <a:spcPts val="0"/>
              </a:spcAft>
              <a:buSzPts val="1300"/>
              <a:buNone/>
              <a:defRPr/>
            </a:lvl8pPr>
            <a:lvl9pPr lvl="8" algn="l">
              <a:lnSpc>
                <a:spcPct val="100000"/>
              </a:lnSpc>
              <a:spcBef>
                <a:spcPts val="0"/>
              </a:spcBef>
              <a:spcAft>
                <a:spcPts val="0"/>
              </a:spcAft>
              <a:buSzPts val="1300"/>
              <a:buNone/>
              <a:defRPr/>
            </a:lvl9pPr>
          </a:lstStyle>
          <a:p>
            <a:endParaRPr/>
          </a:p>
        </p:txBody>
      </p:sp>
      <p:sp>
        <p:nvSpPr>
          <p:cNvPr id="37" name="Google Shape;37;p5"/>
          <p:cNvSpPr txBox="1">
            <a:spLocks noGrp="1"/>
          </p:cNvSpPr>
          <p:nvPr>
            <p:ph type="title"/>
          </p:nvPr>
        </p:nvSpPr>
        <p:spPr>
          <a:xfrm>
            <a:off x="0" y="137160"/>
            <a:ext cx="88323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pic>
        <p:nvPicPr>
          <p:cNvPr id="38" name="Google Shape;38;p5"/>
          <p:cNvPicPr preferRelativeResize="0"/>
          <p:nvPr/>
        </p:nvPicPr>
        <p:blipFill rotWithShape="1">
          <a:blip r:embed="rId4">
            <a:alphaModFix/>
          </a:blip>
          <a:srcRect/>
          <a:stretch/>
        </p:blipFill>
        <p:spPr>
          <a:xfrm>
            <a:off x="8100035" y="303124"/>
            <a:ext cx="921121" cy="727467"/>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ody Only">
  <p:cSld name="Plain Title">
    <p:spTree>
      <p:nvGrpSpPr>
        <p:cNvPr id="1" name="Shape 240"/>
        <p:cNvGrpSpPr/>
        <p:nvPr/>
      </p:nvGrpSpPr>
      <p:grpSpPr>
        <a:xfrm>
          <a:off x="0" y="0"/>
          <a:ext cx="0" cy="0"/>
          <a:chOff x="0" y="0"/>
          <a:chExt cx="0" cy="0"/>
        </a:xfrm>
      </p:grpSpPr>
      <p:sp>
        <p:nvSpPr>
          <p:cNvPr id="241" name="Google Shape;241;p41"/>
          <p:cNvSpPr txBox="1">
            <a:spLocks noGrp="1"/>
          </p:cNvSpPr>
          <p:nvPr>
            <p:ph type="title"/>
          </p:nvPr>
        </p:nvSpPr>
        <p:spPr>
          <a:xfrm>
            <a:off x="0" y="137160"/>
            <a:ext cx="9144000" cy="548700"/>
          </a:xfrm>
          <a:prstGeom prst="rect">
            <a:avLst/>
          </a:prstGeom>
          <a:noFill/>
          <a:ln>
            <a:noFill/>
          </a:ln>
        </p:spPr>
        <p:txBody>
          <a:bodyPr spcFirstLastPara="1" wrap="square" lIns="137150" tIns="68575" rIns="137150" bIns="68575" anchor="t" anchorCtr="0">
            <a:noAutofit/>
          </a:bodyPr>
          <a:lstStyle>
            <a:lvl1pPr lvl="0" algn="l">
              <a:lnSpc>
                <a:spcPct val="100000"/>
              </a:lnSpc>
              <a:spcBef>
                <a:spcPts val="0"/>
              </a:spcBef>
              <a:spcAft>
                <a:spcPts val="0"/>
              </a:spcAft>
              <a:buSzPts val="2100"/>
              <a:buNone/>
              <a:defRPr/>
            </a:lvl1pPr>
            <a:lvl2pPr lvl="1" algn="l">
              <a:lnSpc>
                <a:spcPct val="100000"/>
              </a:lnSpc>
              <a:spcBef>
                <a:spcPts val="0"/>
              </a:spcBef>
              <a:spcAft>
                <a:spcPts val="0"/>
              </a:spcAft>
              <a:buSzPts val="2100"/>
              <a:buNone/>
              <a:defRPr/>
            </a:lvl2pPr>
            <a:lvl3pPr lvl="2" algn="l">
              <a:lnSpc>
                <a:spcPct val="100000"/>
              </a:lnSpc>
              <a:spcBef>
                <a:spcPts val="0"/>
              </a:spcBef>
              <a:spcAft>
                <a:spcPts val="0"/>
              </a:spcAft>
              <a:buSzPts val="2100"/>
              <a:buNone/>
              <a:defRPr/>
            </a:lvl3pPr>
            <a:lvl4pPr lvl="3" algn="l">
              <a:lnSpc>
                <a:spcPct val="100000"/>
              </a:lnSpc>
              <a:spcBef>
                <a:spcPts val="0"/>
              </a:spcBef>
              <a:spcAft>
                <a:spcPts val="0"/>
              </a:spcAft>
              <a:buSzPts val="2100"/>
              <a:buNone/>
              <a:defRPr/>
            </a:lvl4pPr>
            <a:lvl5pPr lvl="4" algn="l">
              <a:lnSpc>
                <a:spcPct val="100000"/>
              </a:lnSpc>
              <a:spcBef>
                <a:spcPts val="0"/>
              </a:spcBef>
              <a:spcAft>
                <a:spcPts val="0"/>
              </a:spcAft>
              <a:buSzPts val="2100"/>
              <a:buNone/>
              <a:defRPr/>
            </a:lvl5pPr>
            <a:lvl6pPr lvl="5" algn="l">
              <a:lnSpc>
                <a:spcPct val="100000"/>
              </a:lnSpc>
              <a:spcBef>
                <a:spcPts val="0"/>
              </a:spcBef>
              <a:spcAft>
                <a:spcPts val="0"/>
              </a:spcAft>
              <a:buSzPts val="2100"/>
              <a:buNone/>
              <a:defRPr/>
            </a:lvl6pPr>
            <a:lvl7pPr lvl="6" algn="l">
              <a:lnSpc>
                <a:spcPct val="100000"/>
              </a:lnSpc>
              <a:spcBef>
                <a:spcPts val="0"/>
              </a:spcBef>
              <a:spcAft>
                <a:spcPts val="0"/>
              </a:spcAft>
              <a:buSzPts val="2100"/>
              <a:buNone/>
              <a:defRPr/>
            </a:lvl7pPr>
            <a:lvl8pPr lvl="7" algn="l">
              <a:lnSpc>
                <a:spcPct val="100000"/>
              </a:lnSpc>
              <a:spcBef>
                <a:spcPts val="0"/>
              </a:spcBef>
              <a:spcAft>
                <a:spcPts val="0"/>
              </a:spcAft>
              <a:buSzPts val="2100"/>
              <a:buNone/>
              <a:defRPr/>
            </a:lvl8pPr>
            <a:lvl9pPr lvl="8" algn="l">
              <a:lnSpc>
                <a:spcPct val="100000"/>
              </a:lnSpc>
              <a:spcBef>
                <a:spcPts val="0"/>
              </a:spcBef>
              <a:spcAft>
                <a:spcPts val="0"/>
              </a:spcAft>
              <a:buSzPts val="21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Image, Caption">
  <p:cSld name="Large Image, Caption">
    <p:spTree>
      <p:nvGrpSpPr>
        <p:cNvPr id="1" name="Shape 242"/>
        <p:cNvGrpSpPr/>
        <p:nvPr/>
      </p:nvGrpSpPr>
      <p:grpSpPr>
        <a:xfrm>
          <a:off x="0" y="0"/>
          <a:ext cx="0" cy="0"/>
          <a:chOff x="0" y="0"/>
          <a:chExt cx="0" cy="0"/>
        </a:xfrm>
      </p:grpSpPr>
      <p:sp>
        <p:nvSpPr>
          <p:cNvPr id="243" name="Google Shape;243;p42"/>
          <p:cNvSpPr txBox="1">
            <a:spLocks noGrp="1"/>
          </p:cNvSpPr>
          <p:nvPr>
            <p:ph type="body" idx="1"/>
          </p:nvPr>
        </p:nvSpPr>
        <p:spPr>
          <a:xfrm>
            <a:off x="228600" y="4343400"/>
            <a:ext cx="5998800" cy="800100"/>
          </a:xfrm>
          <a:prstGeom prst="rect">
            <a:avLst/>
          </a:prstGeom>
          <a:noFill/>
          <a:ln>
            <a:noFill/>
          </a:ln>
        </p:spPr>
        <p:txBody>
          <a:bodyPr spcFirstLastPara="1" wrap="square" lIns="137150" tIns="137150" rIns="137150" bIns="137150" anchor="ctr" anchorCtr="0">
            <a:noAutofit/>
          </a:bodyPr>
          <a:lstStyle>
            <a:lvl1pPr marL="457200" lvl="0" indent="-228600" algn="l">
              <a:lnSpc>
                <a:spcPct val="100000"/>
              </a:lnSpc>
              <a:spcBef>
                <a:spcPts val="0"/>
              </a:spcBef>
              <a:spcAft>
                <a:spcPts val="0"/>
              </a:spcAft>
              <a:buSzPts val="1600"/>
              <a:buNone/>
              <a:defRPr/>
            </a:lvl1pPr>
            <a:lvl2pPr marL="914400" lvl="1" indent="-228600" algn="l">
              <a:lnSpc>
                <a:spcPct val="100000"/>
              </a:lnSpc>
              <a:spcBef>
                <a:spcPts val="0"/>
              </a:spcBef>
              <a:spcAft>
                <a:spcPts val="0"/>
              </a:spcAft>
              <a:buSzPts val="1100"/>
              <a:buNone/>
              <a:defRPr/>
            </a:lvl2pPr>
            <a:lvl3pPr marL="1371600" lvl="2" indent="-228600" algn="l">
              <a:lnSpc>
                <a:spcPct val="100000"/>
              </a:lnSpc>
              <a:spcBef>
                <a:spcPts val="0"/>
              </a:spcBef>
              <a:spcAft>
                <a:spcPts val="0"/>
              </a:spcAft>
              <a:buSzPts val="1100"/>
              <a:buNone/>
              <a:defRPr/>
            </a:lvl3pPr>
            <a:lvl4pPr marL="1828800" lvl="3" indent="-228600" algn="l">
              <a:lnSpc>
                <a:spcPct val="100000"/>
              </a:lnSpc>
              <a:spcBef>
                <a:spcPts val="0"/>
              </a:spcBef>
              <a:spcAft>
                <a:spcPts val="0"/>
              </a:spcAft>
              <a:buSzPts val="1100"/>
              <a:buNone/>
              <a:defRPr/>
            </a:lvl4pPr>
            <a:lvl5pPr marL="2286000" lvl="4" indent="-228600" algn="l">
              <a:lnSpc>
                <a:spcPct val="100000"/>
              </a:lnSpc>
              <a:spcBef>
                <a:spcPts val="0"/>
              </a:spcBef>
              <a:spcAft>
                <a:spcPts val="0"/>
              </a:spcAft>
              <a:buSzPts val="1100"/>
              <a:buNone/>
              <a:defRPr/>
            </a:lvl5pPr>
            <a:lvl6pPr marL="2743200" lvl="5" indent="-228600" algn="l">
              <a:lnSpc>
                <a:spcPct val="100000"/>
              </a:lnSpc>
              <a:spcBef>
                <a:spcPts val="0"/>
              </a:spcBef>
              <a:spcAft>
                <a:spcPts val="0"/>
              </a:spcAft>
              <a:buSzPts val="1100"/>
              <a:buNone/>
              <a:defRPr/>
            </a:lvl6pPr>
            <a:lvl7pPr marL="3200400" lvl="6" indent="-228600" algn="l">
              <a:lnSpc>
                <a:spcPct val="100000"/>
              </a:lnSpc>
              <a:spcBef>
                <a:spcPts val="0"/>
              </a:spcBef>
              <a:spcAft>
                <a:spcPts val="0"/>
              </a:spcAft>
              <a:buSzPts val="1100"/>
              <a:buNone/>
              <a:defRPr/>
            </a:lvl7pPr>
            <a:lvl8pPr marL="3657600" lvl="7" indent="-228600" algn="l">
              <a:lnSpc>
                <a:spcPct val="100000"/>
              </a:lnSpc>
              <a:spcBef>
                <a:spcPts val="0"/>
              </a:spcBef>
              <a:spcAft>
                <a:spcPts val="0"/>
              </a:spcAft>
              <a:buSzPts val="1100"/>
              <a:buNone/>
              <a:defRPr/>
            </a:lvl8pPr>
            <a:lvl9pPr marL="4114800" lvl="8" indent="-228600" algn="l">
              <a:lnSpc>
                <a:spcPct val="100000"/>
              </a:lnSpc>
              <a:spcBef>
                <a:spcPts val="0"/>
              </a:spcBef>
              <a:spcAft>
                <a:spcPts val="0"/>
              </a:spcAft>
              <a:buSzPts val="1100"/>
              <a:buNone/>
              <a:defRPr/>
            </a:lvl9pPr>
          </a:lstStyle>
          <a:p>
            <a:endParaRPr/>
          </a:p>
        </p:txBody>
      </p:sp>
      <p:sp>
        <p:nvSpPr>
          <p:cNvPr id="244" name="Google Shape;244;p42"/>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5" name="Google Shape;245;p42"/>
          <p:cNvSpPr>
            <a:spLocks noGrp="1"/>
          </p:cNvSpPr>
          <p:nvPr>
            <p:ph type="pic" idx="2"/>
          </p:nvPr>
        </p:nvSpPr>
        <p:spPr>
          <a:xfrm>
            <a:off x="228600" y="228600"/>
            <a:ext cx="8686800" cy="4114800"/>
          </a:xfrm>
          <a:prstGeom prst="rect">
            <a:avLst/>
          </a:prstGeom>
          <a:noFill/>
          <a:ln>
            <a:noFill/>
          </a:ln>
          <a:effectLst>
            <a:outerShdw blurRad="42863" dist="14288" dir="5400000" algn="bl" rotWithShape="0">
              <a:srgbClr val="000000">
                <a:alpha val="50196"/>
              </a:srgbClr>
            </a:outerShdw>
          </a:effectLst>
        </p:spPr>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wo Images, Captions">
  <p:cSld name="Two Image, Captions">
    <p:spTree>
      <p:nvGrpSpPr>
        <p:cNvPr id="1" name="Shape 246"/>
        <p:cNvGrpSpPr/>
        <p:nvPr/>
      </p:nvGrpSpPr>
      <p:grpSpPr>
        <a:xfrm>
          <a:off x="0" y="0"/>
          <a:ext cx="0" cy="0"/>
          <a:chOff x="0" y="0"/>
          <a:chExt cx="0" cy="0"/>
        </a:xfrm>
      </p:grpSpPr>
      <p:sp>
        <p:nvSpPr>
          <p:cNvPr id="247" name="Google Shape;247;p43"/>
          <p:cNvSpPr txBox="1">
            <a:spLocks noGrp="1"/>
          </p:cNvSpPr>
          <p:nvPr>
            <p:ph type="body" idx="1"/>
          </p:nvPr>
        </p:nvSpPr>
        <p:spPr>
          <a:xfrm>
            <a:off x="228600" y="4343400"/>
            <a:ext cx="4233600" cy="800100"/>
          </a:xfrm>
          <a:prstGeom prst="rect">
            <a:avLst/>
          </a:prstGeom>
          <a:noFill/>
          <a:ln>
            <a:noFill/>
          </a:ln>
        </p:spPr>
        <p:txBody>
          <a:bodyPr spcFirstLastPara="1" wrap="square" lIns="137150" tIns="137150" rIns="137150" bIns="137150" anchor="ctr" anchorCtr="0">
            <a:noAutofit/>
          </a:bodyPr>
          <a:lstStyle>
            <a:lvl1pPr marL="457200" lvl="0" indent="-228600" algn="l">
              <a:lnSpc>
                <a:spcPct val="100000"/>
              </a:lnSpc>
              <a:spcBef>
                <a:spcPts val="0"/>
              </a:spcBef>
              <a:spcAft>
                <a:spcPts val="0"/>
              </a:spcAft>
              <a:buSzPts val="1600"/>
              <a:buNone/>
              <a:defRPr/>
            </a:lvl1pPr>
            <a:lvl2pPr marL="914400" lvl="1" indent="-228600" algn="l">
              <a:lnSpc>
                <a:spcPct val="100000"/>
              </a:lnSpc>
              <a:spcBef>
                <a:spcPts val="0"/>
              </a:spcBef>
              <a:spcAft>
                <a:spcPts val="0"/>
              </a:spcAft>
              <a:buSzPts val="1100"/>
              <a:buNone/>
              <a:defRPr/>
            </a:lvl2pPr>
            <a:lvl3pPr marL="1371600" lvl="2" indent="-228600" algn="l">
              <a:lnSpc>
                <a:spcPct val="100000"/>
              </a:lnSpc>
              <a:spcBef>
                <a:spcPts val="0"/>
              </a:spcBef>
              <a:spcAft>
                <a:spcPts val="0"/>
              </a:spcAft>
              <a:buSzPts val="1100"/>
              <a:buNone/>
              <a:defRPr/>
            </a:lvl3pPr>
            <a:lvl4pPr marL="1828800" lvl="3" indent="-228600" algn="l">
              <a:lnSpc>
                <a:spcPct val="100000"/>
              </a:lnSpc>
              <a:spcBef>
                <a:spcPts val="0"/>
              </a:spcBef>
              <a:spcAft>
                <a:spcPts val="0"/>
              </a:spcAft>
              <a:buSzPts val="1100"/>
              <a:buNone/>
              <a:defRPr/>
            </a:lvl4pPr>
            <a:lvl5pPr marL="2286000" lvl="4" indent="-228600" algn="l">
              <a:lnSpc>
                <a:spcPct val="100000"/>
              </a:lnSpc>
              <a:spcBef>
                <a:spcPts val="0"/>
              </a:spcBef>
              <a:spcAft>
                <a:spcPts val="0"/>
              </a:spcAft>
              <a:buSzPts val="1100"/>
              <a:buNone/>
              <a:defRPr/>
            </a:lvl5pPr>
            <a:lvl6pPr marL="2743200" lvl="5" indent="-228600" algn="l">
              <a:lnSpc>
                <a:spcPct val="100000"/>
              </a:lnSpc>
              <a:spcBef>
                <a:spcPts val="0"/>
              </a:spcBef>
              <a:spcAft>
                <a:spcPts val="0"/>
              </a:spcAft>
              <a:buSzPts val="1100"/>
              <a:buNone/>
              <a:defRPr/>
            </a:lvl6pPr>
            <a:lvl7pPr marL="3200400" lvl="6" indent="-228600" algn="l">
              <a:lnSpc>
                <a:spcPct val="100000"/>
              </a:lnSpc>
              <a:spcBef>
                <a:spcPts val="0"/>
              </a:spcBef>
              <a:spcAft>
                <a:spcPts val="0"/>
              </a:spcAft>
              <a:buSzPts val="1100"/>
              <a:buNone/>
              <a:defRPr/>
            </a:lvl7pPr>
            <a:lvl8pPr marL="3657600" lvl="7" indent="-228600" algn="l">
              <a:lnSpc>
                <a:spcPct val="100000"/>
              </a:lnSpc>
              <a:spcBef>
                <a:spcPts val="0"/>
              </a:spcBef>
              <a:spcAft>
                <a:spcPts val="0"/>
              </a:spcAft>
              <a:buSzPts val="1100"/>
              <a:buNone/>
              <a:defRPr/>
            </a:lvl8pPr>
            <a:lvl9pPr marL="4114800" lvl="8" indent="-228600" algn="l">
              <a:lnSpc>
                <a:spcPct val="100000"/>
              </a:lnSpc>
              <a:spcBef>
                <a:spcPts val="0"/>
              </a:spcBef>
              <a:spcAft>
                <a:spcPts val="0"/>
              </a:spcAft>
              <a:buSzPts val="1100"/>
              <a:buNone/>
              <a:defRPr/>
            </a:lvl9pPr>
          </a:lstStyle>
          <a:p>
            <a:endParaRPr/>
          </a:p>
        </p:txBody>
      </p:sp>
      <p:sp>
        <p:nvSpPr>
          <p:cNvPr id="248" name="Google Shape;248;p43"/>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43"/>
          <p:cNvSpPr>
            <a:spLocks noGrp="1"/>
          </p:cNvSpPr>
          <p:nvPr>
            <p:ph type="pic" idx="2"/>
          </p:nvPr>
        </p:nvSpPr>
        <p:spPr>
          <a:xfrm>
            <a:off x="228600" y="228600"/>
            <a:ext cx="4231500" cy="4114800"/>
          </a:xfrm>
          <a:prstGeom prst="rect">
            <a:avLst/>
          </a:prstGeom>
          <a:noFill/>
          <a:ln>
            <a:noFill/>
          </a:ln>
          <a:effectLst>
            <a:outerShdw blurRad="42863" dist="14288" dir="5400000" algn="bl" rotWithShape="0">
              <a:srgbClr val="000000">
                <a:alpha val="50196"/>
              </a:srgbClr>
            </a:outerShdw>
          </a:effectLst>
        </p:spPr>
      </p:sp>
      <p:sp>
        <p:nvSpPr>
          <p:cNvPr id="250" name="Google Shape;250;p43"/>
          <p:cNvSpPr>
            <a:spLocks noGrp="1"/>
          </p:cNvSpPr>
          <p:nvPr>
            <p:ph type="pic" idx="3"/>
          </p:nvPr>
        </p:nvSpPr>
        <p:spPr>
          <a:xfrm>
            <a:off x="4686300" y="228600"/>
            <a:ext cx="4233600" cy="4114800"/>
          </a:xfrm>
          <a:prstGeom prst="rect">
            <a:avLst/>
          </a:prstGeom>
          <a:noFill/>
          <a:ln>
            <a:noFill/>
          </a:ln>
          <a:effectLst>
            <a:outerShdw blurRad="42863" dist="14288" dir="5400000" algn="bl" rotWithShape="0">
              <a:srgbClr val="000000">
                <a:alpha val="50196"/>
              </a:srgbClr>
            </a:outerShdw>
          </a:effectLst>
        </p:spPr>
      </p:sp>
      <p:sp>
        <p:nvSpPr>
          <p:cNvPr id="251" name="Google Shape;251;p43"/>
          <p:cNvSpPr txBox="1">
            <a:spLocks noGrp="1"/>
          </p:cNvSpPr>
          <p:nvPr>
            <p:ph type="body" idx="4"/>
          </p:nvPr>
        </p:nvSpPr>
        <p:spPr>
          <a:xfrm>
            <a:off x="4686300" y="4343400"/>
            <a:ext cx="4233600" cy="800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SzPts val="1600"/>
              <a:buChar char="●"/>
              <a:defRPr/>
            </a:lvl1pPr>
            <a:lvl2pPr marL="914400" lvl="1" indent="-311150" algn="l">
              <a:lnSpc>
                <a:spcPct val="100000"/>
              </a:lnSpc>
              <a:spcBef>
                <a:spcPts val="0"/>
              </a:spcBef>
              <a:spcAft>
                <a:spcPts val="0"/>
              </a:spcAft>
              <a:buSzPts val="1300"/>
              <a:buChar char="○"/>
              <a:defRPr/>
            </a:lvl2pPr>
            <a:lvl3pPr marL="1371600" lvl="2" indent="-311150" algn="l">
              <a:lnSpc>
                <a:spcPct val="100000"/>
              </a:lnSpc>
              <a:spcBef>
                <a:spcPts val="0"/>
              </a:spcBef>
              <a:spcAft>
                <a:spcPts val="0"/>
              </a:spcAft>
              <a:buSzPts val="1300"/>
              <a:buChar char="■"/>
              <a:defRPr/>
            </a:lvl3pPr>
            <a:lvl4pPr marL="1828800" lvl="3" indent="-311150" algn="l">
              <a:lnSpc>
                <a:spcPct val="100000"/>
              </a:lnSpc>
              <a:spcBef>
                <a:spcPts val="0"/>
              </a:spcBef>
              <a:spcAft>
                <a:spcPts val="0"/>
              </a:spcAft>
              <a:buSzPts val="1300"/>
              <a:buChar char="●"/>
              <a:defRPr/>
            </a:lvl4pPr>
            <a:lvl5pPr marL="2286000" lvl="4" indent="-311150" algn="l">
              <a:lnSpc>
                <a:spcPct val="100000"/>
              </a:lnSpc>
              <a:spcBef>
                <a:spcPts val="0"/>
              </a:spcBef>
              <a:spcAft>
                <a:spcPts val="0"/>
              </a:spcAft>
              <a:buSzPts val="1300"/>
              <a:buChar char="○"/>
              <a:defRPr/>
            </a:lvl5pPr>
            <a:lvl6pPr marL="2743200" lvl="5" indent="-311150" algn="l">
              <a:lnSpc>
                <a:spcPct val="100000"/>
              </a:lnSpc>
              <a:spcBef>
                <a:spcPts val="0"/>
              </a:spcBef>
              <a:spcAft>
                <a:spcPts val="0"/>
              </a:spcAft>
              <a:buSzPts val="1300"/>
              <a:buChar char="■"/>
              <a:defRPr/>
            </a:lvl6pPr>
            <a:lvl7pPr marL="3200400" lvl="6" indent="-311150" algn="l">
              <a:lnSpc>
                <a:spcPct val="100000"/>
              </a:lnSpc>
              <a:spcBef>
                <a:spcPts val="0"/>
              </a:spcBef>
              <a:spcAft>
                <a:spcPts val="0"/>
              </a:spcAft>
              <a:buSzPts val="1300"/>
              <a:buChar char="●"/>
              <a:defRPr/>
            </a:lvl7pPr>
            <a:lvl8pPr marL="3657600" lvl="7" indent="-311150" algn="l">
              <a:lnSpc>
                <a:spcPct val="100000"/>
              </a:lnSpc>
              <a:spcBef>
                <a:spcPts val="0"/>
              </a:spcBef>
              <a:spcAft>
                <a:spcPts val="0"/>
              </a:spcAft>
              <a:buSzPts val="1300"/>
              <a:buChar char="○"/>
              <a:defRPr/>
            </a:lvl8pPr>
            <a:lvl9pPr marL="4114800" lvl="8" indent="-311150" algn="l">
              <a:lnSpc>
                <a:spcPct val="100000"/>
              </a:lnSpc>
              <a:spcBef>
                <a:spcPts val="0"/>
              </a:spcBef>
              <a:spcAft>
                <a:spcPts val="0"/>
              </a:spcAft>
              <a:buSzPts val="13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Image Only" type="blank">
  <p:cSld name="BLANK">
    <p:spTree>
      <p:nvGrpSpPr>
        <p:cNvPr id="1" name="Shape 252"/>
        <p:cNvGrpSpPr/>
        <p:nvPr/>
      </p:nvGrpSpPr>
      <p:grpSpPr>
        <a:xfrm>
          <a:off x="0" y="0"/>
          <a:ext cx="0" cy="0"/>
          <a:chOff x="0" y="0"/>
          <a:chExt cx="0" cy="0"/>
        </a:xfrm>
      </p:grpSpPr>
      <p:sp>
        <p:nvSpPr>
          <p:cNvPr id="253" name="Google Shape;253;p44"/>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254" name="Google Shape;254;p44"/>
          <p:cNvSpPr>
            <a:spLocks noGrp="1"/>
          </p:cNvSpPr>
          <p:nvPr>
            <p:ph type="pic" idx="2"/>
          </p:nvPr>
        </p:nvSpPr>
        <p:spPr>
          <a:xfrm>
            <a:off x="114300" y="115450"/>
            <a:ext cx="8915400" cy="4914900"/>
          </a:xfrm>
          <a:prstGeom prst="rect">
            <a:avLst/>
          </a:prstGeom>
          <a:noFill/>
          <a:ln>
            <a:noFill/>
          </a:ln>
          <a:effectLst>
            <a:outerShdw blurRad="42863" dist="14288" dir="5400000" algn="bl" rotWithShape="0">
              <a:srgbClr val="000000">
                <a:alpha val="50196"/>
              </a:srgbClr>
            </a:outerShdw>
          </a:effectLst>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lank">
  <p:cSld name="Plain Blank">
    <p:spTree>
      <p:nvGrpSpPr>
        <p:cNvPr id="1" name="Shape 255"/>
        <p:cNvGrpSpPr/>
        <p:nvPr/>
      </p:nvGrpSpPr>
      <p:grpSpPr>
        <a:xfrm>
          <a:off x="0" y="0"/>
          <a:ext cx="0" cy="0"/>
          <a:chOff x="0" y="0"/>
          <a:chExt cx="0" cy="0"/>
        </a:xfrm>
      </p:grpSpPr>
      <p:sp>
        <p:nvSpPr>
          <p:cNvPr id="256" name="Google Shape;256;p45"/>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Body">
  <p:cSld name="Blue Title, Body Texture">
    <p:spTree>
      <p:nvGrpSpPr>
        <p:cNvPr id="1" name="Shape 39"/>
        <p:cNvGrpSpPr/>
        <p:nvPr/>
      </p:nvGrpSpPr>
      <p:grpSpPr>
        <a:xfrm>
          <a:off x="0" y="0"/>
          <a:ext cx="0" cy="0"/>
          <a:chOff x="0" y="0"/>
          <a:chExt cx="0" cy="0"/>
        </a:xfrm>
      </p:grpSpPr>
      <p:pic>
        <p:nvPicPr>
          <p:cNvPr id="40" name="Google Shape;40;p6" title="1.png"/>
          <p:cNvPicPr preferRelativeResize="0"/>
          <p:nvPr/>
        </p:nvPicPr>
        <p:blipFill rotWithShape="1">
          <a:blip r:embed="rId2">
            <a:alphaModFix/>
          </a:blip>
          <a:srcRect t="2668" b="86662"/>
          <a:stretch/>
        </p:blipFill>
        <p:spPr>
          <a:xfrm>
            <a:off x="0" y="137213"/>
            <a:ext cx="9144000" cy="548700"/>
          </a:xfrm>
          <a:prstGeom prst="rect">
            <a:avLst/>
          </a:prstGeom>
          <a:noFill/>
          <a:ln>
            <a:noFill/>
          </a:ln>
        </p:spPr>
      </p:pic>
      <p:sp>
        <p:nvSpPr>
          <p:cNvPr id="41" name="Google Shape;41;p6"/>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42" name="Google Shape;42;p6"/>
          <p:cNvPicPr preferRelativeResize="0"/>
          <p:nvPr/>
        </p:nvPicPr>
        <p:blipFill rotWithShape="1">
          <a:blip r:embed="rId3">
            <a:alphaModFix/>
          </a:blip>
          <a:srcRect/>
          <a:stretch/>
        </p:blipFill>
        <p:spPr>
          <a:xfrm>
            <a:off x="8100035" y="47777"/>
            <a:ext cx="921121" cy="727467"/>
          </a:xfrm>
          <a:prstGeom prst="rect">
            <a:avLst/>
          </a:prstGeom>
          <a:noFill/>
          <a:ln>
            <a:noFill/>
          </a:ln>
        </p:spPr>
      </p:pic>
      <p:sp>
        <p:nvSpPr>
          <p:cNvPr id="43" name="Google Shape;43;p6"/>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5"/>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Body">
  <p:cSld name="Green Title, Body Texture">
    <p:spTree>
      <p:nvGrpSpPr>
        <p:cNvPr id="1" name="Shape 45"/>
        <p:cNvGrpSpPr/>
        <p:nvPr/>
      </p:nvGrpSpPr>
      <p:grpSpPr>
        <a:xfrm>
          <a:off x="0" y="0"/>
          <a:ext cx="0" cy="0"/>
          <a:chOff x="0" y="0"/>
          <a:chExt cx="0" cy="0"/>
        </a:xfrm>
      </p:grpSpPr>
      <p:pic>
        <p:nvPicPr>
          <p:cNvPr id="46" name="Google Shape;46;p7" title="4.png"/>
          <p:cNvPicPr preferRelativeResize="0"/>
          <p:nvPr/>
        </p:nvPicPr>
        <p:blipFill rotWithShape="1">
          <a:blip r:embed="rId2">
            <a:alphaModFix/>
          </a:blip>
          <a:srcRect t="44665" b="44666"/>
          <a:stretch/>
        </p:blipFill>
        <p:spPr>
          <a:xfrm>
            <a:off x="0" y="137213"/>
            <a:ext cx="9144000" cy="548700"/>
          </a:xfrm>
          <a:prstGeom prst="rect">
            <a:avLst/>
          </a:prstGeom>
          <a:noFill/>
          <a:ln>
            <a:noFill/>
          </a:ln>
        </p:spPr>
      </p:pic>
      <p:sp>
        <p:nvSpPr>
          <p:cNvPr id="47" name="Google Shape;47;p7"/>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48" name="Google Shape;48;p7"/>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accent6"/>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50" name="Google Shape;50;p7"/>
          <p:cNvPicPr preferRelativeResize="0"/>
          <p:nvPr/>
        </p:nvPicPr>
        <p:blipFill rotWithShape="1">
          <a:blip r:embed="rId3">
            <a:alphaModFix/>
          </a:blip>
          <a:srcRect/>
          <a:stretch/>
        </p:blipFill>
        <p:spPr>
          <a:xfrm>
            <a:off x="8100035" y="47777"/>
            <a:ext cx="921121" cy="72746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Body">
  <p:cSld name="Yellow Title, Body Texture">
    <p:spTree>
      <p:nvGrpSpPr>
        <p:cNvPr id="1" name="Shape 51"/>
        <p:cNvGrpSpPr/>
        <p:nvPr/>
      </p:nvGrpSpPr>
      <p:grpSpPr>
        <a:xfrm>
          <a:off x="0" y="0"/>
          <a:ext cx="0" cy="0"/>
          <a:chOff x="0" y="0"/>
          <a:chExt cx="0" cy="0"/>
        </a:xfrm>
      </p:grpSpPr>
      <p:pic>
        <p:nvPicPr>
          <p:cNvPr id="52" name="Google Shape;52;p8" title="3.png"/>
          <p:cNvPicPr preferRelativeResize="0"/>
          <p:nvPr/>
        </p:nvPicPr>
        <p:blipFill rotWithShape="1">
          <a:blip r:embed="rId2">
            <a:alphaModFix/>
          </a:blip>
          <a:srcRect t="44665" b="44666"/>
          <a:stretch/>
        </p:blipFill>
        <p:spPr>
          <a:xfrm>
            <a:off x="0" y="137213"/>
            <a:ext cx="9144000" cy="548700"/>
          </a:xfrm>
          <a:prstGeom prst="rect">
            <a:avLst/>
          </a:prstGeom>
          <a:noFill/>
          <a:ln>
            <a:noFill/>
          </a:ln>
        </p:spPr>
      </p:pic>
      <p:sp>
        <p:nvSpPr>
          <p:cNvPr id="53" name="Google Shape;53;p8"/>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54" name="Google Shape;54;p8"/>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8"/>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56" name="Google Shape;56;p8"/>
          <p:cNvPicPr preferRelativeResize="0"/>
          <p:nvPr/>
        </p:nvPicPr>
        <p:blipFill rotWithShape="1">
          <a:blip r:embed="rId3">
            <a:alphaModFix/>
          </a:blip>
          <a:srcRect/>
          <a:stretch/>
        </p:blipFill>
        <p:spPr>
          <a:xfrm>
            <a:off x="8100035" y="47777"/>
            <a:ext cx="921121" cy="72746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Body">
  <p:cSld name="Gray Title, Body Texture">
    <p:spTree>
      <p:nvGrpSpPr>
        <p:cNvPr id="1" name="Shape 57"/>
        <p:cNvGrpSpPr/>
        <p:nvPr/>
      </p:nvGrpSpPr>
      <p:grpSpPr>
        <a:xfrm>
          <a:off x="0" y="0"/>
          <a:ext cx="0" cy="0"/>
          <a:chOff x="0" y="0"/>
          <a:chExt cx="0" cy="0"/>
        </a:xfrm>
      </p:grpSpPr>
      <p:pic>
        <p:nvPicPr>
          <p:cNvPr id="58" name="Google Shape;58;p9" title="2.png"/>
          <p:cNvPicPr preferRelativeResize="0"/>
          <p:nvPr/>
        </p:nvPicPr>
        <p:blipFill rotWithShape="1">
          <a:blip r:embed="rId2">
            <a:alphaModFix/>
          </a:blip>
          <a:srcRect t="44665" b="44666"/>
          <a:stretch/>
        </p:blipFill>
        <p:spPr>
          <a:xfrm>
            <a:off x="0" y="137213"/>
            <a:ext cx="9144000" cy="548700"/>
          </a:xfrm>
          <a:prstGeom prst="rect">
            <a:avLst/>
          </a:prstGeom>
          <a:noFill/>
          <a:ln>
            <a:noFill/>
          </a:ln>
        </p:spPr>
      </p:pic>
      <p:sp>
        <p:nvSpPr>
          <p:cNvPr id="59" name="Google Shape;59;p9"/>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
        <p:nvSpPr>
          <p:cNvPr id="60" name="Google Shape;60;p9"/>
          <p:cNvSpPr txBox="1">
            <a:spLocks noGrp="1"/>
          </p:cNvSpPr>
          <p:nvPr>
            <p:ph type="title"/>
          </p:nvPr>
        </p:nvSpPr>
        <p:spPr>
          <a:xfrm>
            <a:off x="0" y="137160"/>
            <a:ext cx="8839200" cy="548700"/>
          </a:xfrm>
          <a:prstGeom prst="rect">
            <a:avLst/>
          </a:prstGeom>
          <a:noFill/>
          <a:ln>
            <a:noFill/>
          </a:ln>
        </p:spPr>
        <p:txBody>
          <a:bodyPr spcFirstLastPara="1" wrap="square" lIns="68575" tIns="34275" rIns="68575" bIns="34275" anchor="ctr" anchorCtr="0">
            <a:normAutofit/>
          </a:bodyPr>
          <a:lstStyle>
            <a:lvl1pPr lvl="0" algn="l">
              <a:lnSpc>
                <a:spcPct val="100000"/>
              </a:lnSpc>
              <a:spcBef>
                <a:spcPts val="0"/>
              </a:spcBef>
              <a:spcAft>
                <a:spcPts val="0"/>
              </a:spcAft>
              <a:buSzPts val="1100"/>
              <a:buNone/>
              <a:defRPr>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1" name="Google Shape;61;p9"/>
          <p:cNvSpPr txBox="1">
            <a:spLocks noGrp="1"/>
          </p:cNvSpPr>
          <p:nvPr>
            <p:ph type="body" idx="1"/>
          </p:nvPr>
        </p:nvSpPr>
        <p:spPr>
          <a:xfrm>
            <a:off x="311700" y="822960"/>
            <a:ext cx="8527500" cy="4206300"/>
          </a:xfrm>
          <a:prstGeom prst="rect">
            <a:avLst/>
          </a:prstGeom>
          <a:noFill/>
          <a:ln>
            <a:noFill/>
          </a:ln>
        </p:spPr>
        <p:txBody>
          <a:bodyPr spcFirstLastPara="1" wrap="square" lIns="137150" tIns="137150" rIns="137150" bIns="137150" anchor="t" anchorCtr="0">
            <a:noAutofit/>
          </a:bodyPr>
          <a:lstStyle>
            <a:lvl1pPr marL="457200" lvl="0" indent="-317500" algn="l">
              <a:lnSpc>
                <a:spcPct val="100000"/>
              </a:lnSpc>
              <a:spcBef>
                <a:spcPts val="0"/>
              </a:spcBef>
              <a:spcAft>
                <a:spcPts val="0"/>
              </a:spcAft>
              <a:buSzPts val="1400"/>
              <a:buFont typeface="Calibri"/>
              <a:buChar char="●"/>
              <a:defRPr sz="1900">
                <a:latin typeface="Calibri"/>
                <a:ea typeface="Calibri"/>
                <a:cs typeface="Calibri"/>
                <a:sym typeface="Calibri"/>
              </a:defRPr>
            </a:lvl1pPr>
            <a:lvl2pPr marL="914400" lvl="1" indent="-298450" algn="l">
              <a:lnSpc>
                <a:spcPct val="100000"/>
              </a:lnSpc>
              <a:spcBef>
                <a:spcPts val="0"/>
              </a:spcBef>
              <a:spcAft>
                <a:spcPts val="0"/>
              </a:spcAft>
              <a:buSzPts val="1100"/>
              <a:buFont typeface="Calibri"/>
              <a:buChar char="○"/>
              <a:defRPr sz="1500">
                <a:latin typeface="Calibri"/>
                <a:ea typeface="Calibri"/>
                <a:cs typeface="Calibri"/>
                <a:sym typeface="Calibri"/>
              </a:defRPr>
            </a:lvl2pPr>
            <a:lvl3pPr marL="1371600" lvl="2" indent="-298450" algn="l">
              <a:lnSpc>
                <a:spcPct val="100000"/>
              </a:lnSpc>
              <a:spcBef>
                <a:spcPts val="0"/>
              </a:spcBef>
              <a:spcAft>
                <a:spcPts val="0"/>
              </a:spcAft>
              <a:buSzPts val="1100"/>
              <a:buFont typeface="Calibri"/>
              <a:buChar char="■"/>
              <a:defRPr sz="1500">
                <a:latin typeface="Calibri"/>
                <a:ea typeface="Calibri"/>
                <a:cs typeface="Calibri"/>
                <a:sym typeface="Calibri"/>
              </a:defRPr>
            </a:lvl3pPr>
            <a:lvl4pPr marL="1828800" lvl="3" indent="-298450" algn="l">
              <a:lnSpc>
                <a:spcPct val="100000"/>
              </a:lnSpc>
              <a:spcBef>
                <a:spcPts val="0"/>
              </a:spcBef>
              <a:spcAft>
                <a:spcPts val="0"/>
              </a:spcAft>
              <a:buSzPts val="1100"/>
              <a:buFont typeface="Calibri"/>
              <a:buChar char="●"/>
              <a:defRPr sz="1500">
                <a:latin typeface="Calibri"/>
                <a:ea typeface="Calibri"/>
                <a:cs typeface="Calibri"/>
                <a:sym typeface="Calibri"/>
              </a:defRPr>
            </a:lvl4pPr>
            <a:lvl5pPr marL="2286000" lvl="4" indent="-298450" algn="l">
              <a:lnSpc>
                <a:spcPct val="100000"/>
              </a:lnSpc>
              <a:spcBef>
                <a:spcPts val="0"/>
              </a:spcBef>
              <a:spcAft>
                <a:spcPts val="0"/>
              </a:spcAft>
              <a:buSzPts val="1100"/>
              <a:buFont typeface="Calibri"/>
              <a:buChar char="○"/>
              <a:defRPr sz="1500">
                <a:latin typeface="Calibri"/>
                <a:ea typeface="Calibri"/>
                <a:cs typeface="Calibri"/>
                <a:sym typeface="Calibri"/>
              </a:defRPr>
            </a:lvl5pPr>
            <a:lvl6pPr marL="2743200" lvl="5" indent="-298450" algn="l">
              <a:lnSpc>
                <a:spcPct val="100000"/>
              </a:lnSpc>
              <a:spcBef>
                <a:spcPts val="0"/>
              </a:spcBef>
              <a:spcAft>
                <a:spcPts val="0"/>
              </a:spcAft>
              <a:buSzPts val="1100"/>
              <a:buFont typeface="Calibri"/>
              <a:buChar char="■"/>
              <a:defRPr sz="1500">
                <a:latin typeface="Calibri"/>
                <a:ea typeface="Calibri"/>
                <a:cs typeface="Calibri"/>
                <a:sym typeface="Calibri"/>
              </a:defRPr>
            </a:lvl6pPr>
            <a:lvl7pPr marL="3200400" lvl="6" indent="-298450" algn="l">
              <a:lnSpc>
                <a:spcPct val="100000"/>
              </a:lnSpc>
              <a:spcBef>
                <a:spcPts val="0"/>
              </a:spcBef>
              <a:spcAft>
                <a:spcPts val="0"/>
              </a:spcAft>
              <a:buSzPts val="1100"/>
              <a:buFont typeface="Calibri"/>
              <a:buChar char="●"/>
              <a:defRPr sz="1500">
                <a:latin typeface="Calibri"/>
                <a:ea typeface="Calibri"/>
                <a:cs typeface="Calibri"/>
                <a:sym typeface="Calibri"/>
              </a:defRPr>
            </a:lvl7pPr>
            <a:lvl8pPr marL="3657600" lvl="7" indent="-298450" algn="l">
              <a:lnSpc>
                <a:spcPct val="100000"/>
              </a:lnSpc>
              <a:spcBef>
                <a:spcPts val="0"/>
              </a:spcBef>
              <a:spcAft>
                <a:spcPts val="0"/>
              </a:spcAft>
              <a:buSzPts val="1100"/>
              <a:buFont typeface="Calibri"/>
              <a:buChar char="○"/>
              <a:defRPr sz="1500">
                <a:latin typeface="Calibri"/>
                <a:ea typeface="Calibri"/>
                <a:cs typeface="Calibri"/>
                <a:sym typeface="Calibri"/>
              </a:defRPr>
            </a:lvl8pPr>
            <a:lvl9pPr marL="4114800" lvl="8" indent="-298450" algn="l">
              <a:lnSpc>
                <a:spcPct val="100000"/>
              </a:lnSpc>
              <a:spcBef>
                <a:spcPts val="0"/>
              </a:spcBef>
              <a:spcAft>
                <a:spcPts val="0"/>
              </a:spcAft>
              <a:buSzPts val="1100"/>
              <a:buFont typeface="Calibri"/>
              <a:buChar char="■"/>
              <a:defRPr sz="1500">
                <a:latin typeface="Calibri"/>
                <a:ea typeface="Calibri"/>
                <a:cs typeface="Calibri"/>
                <a:sym typeface="Calibri"/>
              </a:defRPr>
            </a:lvl9pPr>
          </a:lstStyle>
          <a:p>
            <a:endParaRPr/>
          </a:p>
        </p:txBody>
      </p:sp>
      <p:pic>
        <p:nvPicPr>
          <p:cNvPr id="62" name="Google Shape;62;p9"/>
          <p:cNvPicPr preferRelativeResize="0"/>
          <p:nvPr/>
        </p:nvPicPr>
        <p:blipFill rotWithShape="1">
          <a:blip r:embed="rId3">
            <a:alphaModFix/>
          </a:blip>
          <a:srcRect/>
          <a:stretch/>
        </p:blipFill>
        <p:spPr>
          <a:xfrm>
            <a:off x="8100035" y="47777"/>
            <a:ext cx="921121" cy="72746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 Layout">
  <p:cSld name="Blue Two Column Texture">
    <p:bg>
      <p:bgPr>
        <a:solidFill>
          <a:schemeClr val="accent5"/>
        </a:solidFill>
        <a:effectLst/>
      </p:bgPr>
    </p:bg>
    <p:spTree>
      <p:nvGrpSpPr>
        <p:cNvPr id="1" name="Shape 63"/>
        <p:cNvGrpSpPr/>
        <p:nvPr/>
      </p:nvGrpSpPr>
      <p:grpSpPr>
        <a:xfrm>
          <a:off x="0" y="0"/>
          <a:ext cx="0" cy="0"/>
          <a:chOff x="0" y="0"/>
          <a:chExt cx="0" cy="0"/>
        </a:xfrm>
      </p:grpSpPr>
      <p:pic>
        <p:nvPicPr>
          <p:cNvPr id="64" name="Google Shape;64;p10"/>
          <p:cNvPicPr preferRelativeResize="0"/>
          <p:nvPr/>
        </p:nvPicPr>
        <p:blipFill rotWithShape="1">
          <a:blip r:embed="rId2">
            <a:alphaModFix/>
          </a:blip>
          <a:srcRect/>
          <a:stretch/>
        </p:blipFill>
        <p:spPr>
          <a:xfrm>
            <a:off x="4572000" y="0"/>
            <a:ext cx="4572000" cy="5143497"/>
          </a:xfrm>
          <a:prstGeom prst="rect">
            <a:avLst/>
          </a:prstGeom>
          <a:noFill/>
          <a:ln>
            <a:noFill/>
          </a:ln>
        </p:spPr>
      </p:pic>
      <p:sp>
        <p:nvSpPr>
          <p:cNvPr id="65" name="Google Shape;65;p10"/>
          <p:cNvSpPr txBox="1">
            <a:spLocks noGrp="1"/>
          </p:cNvSpPr>
          <p:nvPr>
            <p:ph type="title"/>
          </p:nvPr>
        </p:nvSpPr>
        <p:spPr>
          <a:xfrm>
            <a:off x="265500" y="1233175"/>
            <a:ext cx="4045200" cy="1482300"/>
          </a:xfrm>
          <a:prstGeom prst="rect">
            <a:avLst/>
          </a:prstGeom>
          <a:noFill/>
          <a:ln>
            <a:noFill/>
          </a:ln>
          <a:effectLst>
            <a:outerShdw blurRad="42863" dist="14288" dir="5400000" algn="bl" rotWithShape="0">
              <a:srgbClr val="000000">
                <a:alpha val="50000"/>
              </a:srgbClr>
            </a:outerShdw>
          </a:effectLst>
        </p:spPr>
        <p:txBody>
          <a:bodyPr spcFirstLastPara="1" wrap="square" lIns="137150" tIns="68575" rIns="137150" bIns="68575" anchor="b" anchorCtr="0">
            <a:noAutofit/>
          </a:bodyPr>
          <a:lstStyle>
            <a:lvl1pPr lvl="0" algn="ctr">
              <a:lnSpc>
                <a:spcPct val="100000"/>
              </a:lnSpc>
              <a:spcBef>
                <a:spcPts val="0"/>
              </a:spcBef>
              <a:spcAft>
                <a:spcPts val="0"/>
              </a:spcAft>
              <a:buClr>
                <a:schemeClr val="dk2"/>
              </a:buClr>
              <a:buSzPts val="3200"/>
              <a:buNone/>
              <a:defRPr sz="4200">
                <a:solidFill>
                  <a:schemeClr val="dk1"/>
                </a:solidFill>
              </a:defRPr>
            </a:lvl1pPr>
            <a:lvl2pPr lvl="1" algn="ctr">
              <a:lnSpc>
                <a:spcPct val="100000"/>
              </a:lnSpc>
              <a:spcBef>
                <a:spcPts val="0"/>
              </a:spcBef>
              <a:spcAft>
                <a:spcPts val="0"/>
              </a:spcAft>
              <a:buSzPts val="3200"/>
              <a:buNone/>
              <a:defRPr sz="4200"/>
            </a:lvl2pPr>
            <a:lvl3pPr lvl="2" algn="ctr">
              <a:lnSpc>
                <a:spcPct val="100000"/>
              </a:lnSpc>
              <a:spcBef>
                <a:spcPts val="0"/>
              </a:spcBef>
              <a:spcAft>
                <a:spcPts val="0"/>
              </a:spcAft>
              <a:buSzPts val="3200"/>
              <a:buNone/>
              <a:defRPr sz="4200"/>
            </a:lvl3pPr>
            <a:lvl4pPr lvl="3" algn="ctr">
              <a:lnSpc>
                <a:spcPct val="100000"/>
              </a:lnSpc>
              <a:spcBef>
                <a:spcPts val="0"/>
              </a:spcBef>
              <a:spcAft>
                <a:spcPts val="0"/>
              </a:spcAft>
              <a:buSzPts val="3200"/>
              <a:buNone/>
              <a:defRPr sz="4200"/>
            </a:lvl4pPr>
            <a:lvl5pPr lvl="4" algn="ctr">
              <a:lnSpc>
                <a:spcPct val="100000"/>
              </a:lnSpc>
              <a:spcBef>
                <a:spcPts val="0"/>
              </a:spcBef>
              <a:spcAft>
                <a:spcPts val="0"/>
              </a:spcAft>
              <a:buSzPts val="3200"/>
              <a:buNone/>
              <a:defRPr sz="4200"/>
            </a:lvl5pPr>
            <a:lvl6pPr lvl="5" algn="ctr">
              <a:lnSpc>
                <a:spcPct val="100000"/>
              </a:lnSpc>
              <a:spcBef>
                <a:spcPts val="0"/>
              </a:spcBef>
              <a:spcAft>
                <a:spcPts val="0"/>
              </a:spcAft>
              <a:buSzPts val="3200"/>
              <a:buNone/>
              <a:defRPr sz="4200"/>
            </a:lvl6pPr>
            <a:lvl7pPr lvl="6" algn="ctr">
              <a:lnSpc>
                <a:spcPct val="100000"/>
              </a:lnSpc>
              <a:spcBef>
                <a:spcPts val="0"/>
              </a:spcBef>
              <a:spcAft>
                <a:spcPts val="0"/>
              </a:spcAft>
              <a:buSzPts val="3200"/>
              <a:buNone/>
              <a:defRPr sz="4200"/>
            </a:lvl7pPr>
            <a:lvl8pPr lvl="7" algn="ctr">
              <a:lnSpc>
                <a:spcPct val="100000"/>
              </a:lnSpc>
              <a:spcBef>
                <a:spcPts val="0"/>
              </a:spcBef>
              <a:spcAft>
                <a:spcPts val="0"/>
              </a:spcAft>
              <a:buSzPts val="3200"/>
              <a:buNone/>
              <a:defRPr sz="4200"/>
            </a:lvl8pPr>
            <a:lvl9pPr lvl="8" algn="ctr">
              <a:lnSpc>
                <a:spcPct val="100000"/>
              </a:lnSpc>
              <a:spcBef>
                <a:spcPts val="0"/>
              </a:spcBef>
              <a:spcAft>
                <a:spcPts val="0"/>
              </a:spcAft>
              <a:buSzPts val="3200"/>
              <a:buNone/>
              <a:defRPr sz="4200"/>
            </a:lvl9pPr>
          </a:lstStyle>
          <a:p>
            <a:endParaRPr/>
          </a:p>
        </p:txBody>
      </p:sp>
      <p:sp>
        <p:nvSpPr>
          <p:cNvPr id="66" name="Google Shape;66;p10"/>
          <p:cNvSpPr txBox="1">
            <a:spLocks noGrp="1"/>
          </p:cNvSpPr>
          <p:nvPr>
            <p:ph type="subTitle" idx="1"/>
          </p:nvPr>
        </p:nvSpPr>
        <p:spPr>
          <a:xfrm>
            <a:off x="265500" y="2803075"/>
            <a:ext cx="4045200" cy="1235100"/>
          </a:xfrm>
          <a:prstGeom prst="rect">
            <a:avLst/>
          </a:prstGeom>
          <a:noFill/>
          <a:ln>
            <a:noFill/>
          </a:ln>
        </p:spPr>
        <p:txBody>
          <a:bodyPr spcFirstLastPara="1" wrap="square" lIns="137150" tIns="137150" rIns="137150" bIns="137150" anchor="t" anchorCtr="0">
            <a:noAutofit/>
          </a:bodyPr>
          <a:lstStyle>
            <a:lvl1pPr lvl="0" algn="ctr">
              <a:lnSpc>
                <a:spcPct val="100000"/>
              </a:lnSpc>
              <a:spcBef>
                <a:spcPts val="0"/>
              </a:spcBef>
              <a:spcAft>
                <a:spcPts val="0"/>
              </a:spcAft>
              <a:buSzPts val="1600"/>
              <a:buNone/>
              <a:defRPr sz="2100"/>
            </a:lvl1pPr>
            <a:lvl2pPr lvl="1" algn="ctr">
              <a:lnSpc>
                <a:spcPct val="100000"/>
              </a:lnSpc>
              <a:spcBef>
                <a:spcPts val="0"/>
              </a:spcBef>
              <a:spcAft>
                <a:spcPts val="0"/>
              </a:spcAft>
              <a:buSzPts val="1600"/>
              <a:buNone/>
              <a:defRPr sz="2100"/>
            </a:lvl2pPr>
            <a:lvl3pPr lvl="2" algn="ctr">
              <a:lnSpc>
                <a:spcPct val="100000"/>
              </a:lnSpc>
              <a:spcBef>
                <a:spcPts val="0"/>
              </a:spcBef>
              <a:spcAft>
                <a:spcPts val="0"/>
              </a:spcAft>
              <a:buSzPts val="1600"/>
              <a:buNone/>
              <a:defRPr sz="2100"/>
            </a:lvl3pPr>
            <a:lvl4pPr lvl="3" algn="ctr">
              <a:lnSpc>
                <a:spcPct val="100000"/>
              </a:lnSpc>
              <a:spcBef>
                <a:spcPts val="0"/>
              </a:spcBef>
              <a:spcAft>
                <a:spcPts val="0"/>
              </a:spcAft>
              <a:buSzPts val="1600"/>
              <a:buNone/>
              <a:defRPr sz="2100"/>
            </a:lvl4pPr>
            <a:lvl5pPr lvl="4" algn="ctr">
              <a:lnSpc>
                <a:spcPct val="100000"/>
              </a:lnSpc>
              <a:spcBef>
                <a:spcPts val="0"/>
              </a:spcBef>
              <a:spcAft>
                <a:spcPts val="0"/>
              </a:spcAft>
              <a:buSzPts val="1600"/>
              <a:buNone/>
              <a:defRPr sz="2100"/>
            </a:lvl5pPr>
            <a:lvl6pPr lvl="5" algn="ctr">
              <a:lnSpc>
                <a:spcPct val="100000"/>
              </a:lnSpc>
              <a:spcBef>
                <a:spcPts val="0"/>
              </a:spcBef>
              <a:spcAft>
                <a:spcPts val="0"/>
              </a:spcAft>
              <a:buSzPts val="1600"/>
              <a:buNone/>
              <a:defRPr sz="2100"/>
            </a:lvl6pPr>
            <a:lvl7pPr lvl="6" algn="ctr">
              <a:lnSpc>
                <a:spcPct val="100000"/>
              </a:lnSpc>
              <a:spcBef>
                <a:spcPts val="0"/>
              </a:spcBef>
              <a:spcAft>
                <a:spcPts val="0"/>
              </a:spcAft>
              <a:buSzPts val="1600"/>
              <a:buNone/>
              <a:defRPr sz="2100"/>
            </a:lvl7pPr>
            <a:lvl8pPr lvl="7" algn="ctr">
              <a:lnSpc>
                <a:spcPct val="100000"/>
              </a:lnSpc>
              <a:spcBef>
                <a:spcPts val="0"/>
              </a:spcBef>
              <a:spcAft>
                <a:spcPts val="0"/>
              </a:spcAft>
              <a:buSzPts val="1600"/>
              <a:buNone/>
              <a:defRPr sz="2100"/>
            </a:lvl8pPr>
            <a:lvl9pPr lvl="8" algn="ctr">
              <a:lnSpc>
                <a:spcPct val="100000"/>
              </a:lnSpc>
              <a:spcBef>
                <a:spcPts val="0"/>
              </a:spcBef>
              <a:spcAft>
                <a:spcPts val="0"/>
              </a:spcAft>
              <a:buSzPts val="1600"/>
              <a:buNone/>
              <a:defRPr sz="2100"/>
            </a:lvl9pPr>
          </a:lstStyle>
          <a:p>
            <a:endParaRPr/>
          </a:p>
        </p:txBody>
      </p:sp>
      <p:sp>
        <p:nvSpPr>
          <p:cNvPr id="67" name="Google Shape;67;p10"/>
          <p:cNvSpPr txBox="1">
            <a:spLocks noGrp="1"/>
          </p:cNvSpPr>
          <p:nvPr>
            <p:ph type="body" idx="2"/>
          </p:nvPr>
        </p:nvSpPr>
        <p:spPr>
          <a:xfrm>
            <a:off x="4939500" y="724075"/>
            <a:ext cx="3837000" cy="3695100"/>
          </a:xfrm>
          <a:prstGeom prst="rect">
            <a:avLst/>
          </a:prstGeom>
          <a:noFill/>
          <a:ln>
            <a:noFill/>
          </a:ln>
        </p:spPr>
        <p:txBody>
          <a:bodyPr spcFirstLastPara="1" wrap="square" lIns="137150" tIns="137150" rIns="137150" bIns="137150" anchor="ctr" anchorCtr="0">
            <a:noAutofit/>
          </a:bodyPr>
          <a:lstStyle>
            <a:lvl1pPr marL="457200" lvl="0" indent="-330200" algn="l">
              <a:lnSpc>
                <a:spcPct val="100000"/>
              </a:lnSpc>
              <a:spcBef>
                <a:spcPts val="0"/>
              </a:spcBef>
              <a:spcAft>
                <a:spcPts val="0"/>
              </a:spcAft>
              <a:buClr>
                <a:schemeClr val="accent5"/>
              </a:buClr>
              <a:buSzPts val="1600"/>
              <a:buFont typeface="Arial"/>
              <a:buChar char="•"/>
              <a:defRPr>
                <a:solidFill>
                  <a:schemeClr val="accent5"/>
                </a:solidFill>
              </a:defRPr>
            </a:lvl1pPr>
            <a:lvl2pPr marL="914400" lvl="1" indent="-311150" algn="l">
              <a:lnSpc>
                <a:spcPct val="100000"/>
              </a:lnSpc>
              <a:spcBef>
                <a:spcPts val="0"/>
              </a:spcBef>
              <a:spcAft>
                <a:spcPts val="0"/>
              </a:spcAft>
              <a:buClr>
                <a:schemeClr val="lt1"/>
              </a:buClr>
              <a:buSzPts val="1300"/>
              <a:buChar char="○"/>
              <a:defRPr>
                <a:solidFill>
                  <a:schemeClr val="lt1"/>
                </a:solidFill>
              </a:defRPr>
            </a:lvl2pPr>
            <a:lvl3pPr marL="1371600" lvl="2" indent="-311150" algn="l">
              <a:lnSpc>
                <a:spcPct val="100000"/>
              </a:lnSpc>
              <a:spcBef>
                <a:spcPts val="0"/>
              </a:spcBef>
              <a:spcAft>
                <a:spcPts val="0"/>
              </a:spcAft>
              <a:buClr>
                <a:schemeClr val="lt1"/>
              </a:buClr>
              <a:buSzPts val="1300"/>
              <a:buChar char="■"/>
              <a:defRPr>
                <a:solidFill>
                  <a:schemeClr val="lt1"/>
                </a:solidFill>
              </a:defRPr>
            </a:lvl3pPr>
            <a:lvl4pPr marL="1828800" lvl="3" indent="-311150" algn="l">
              <a:lnSpc>
                <a:spcPct val="100000"/>
              </a:lnSpc>
              <a:spcBef>
                <a:spcPts val="0"/>
              </a:spcBef>
              <a:spcAft>
                <a:spcPts val="0"/>
              </a:spcAft>
              <a:buClr>
                <a:schemeClr val="lt1"/>
              </a:buClr>
              <a:buSzPts val="1300"/>
              <a:buChar char="●"/>
              <a:defRPr>
                <a:solidFill>
                  <a:schemeClr val="lt1"/>
                </a:solidFill>
              </a:defRPr>
            </a:lvl4pPr>
            <a:lvl5pPr marL="2286000" lvl="4" indent="-311150" algn="l">
              <a:lnSpc>
                <a:spcPct val="100000"/>
              </a:lnSpc>
              <a:spcBef>
                <a:spcPts val="0"/>
              </a:spcBef>
              <a:spcAft>
                <a:spcPts val="0"/>
              </a:spcAft>
              <a:buClr>
                <a:schemeClr val="lt1"/>
              </a:buClr>
              <a:buSzPts val="1300"/>
              <a:buChar char="○"/>
              <a:defRPr>
                <a:solidFill>
                  <a:schemeClr val="lt1"/>
                </a:solidFill>
              </a:defRPr>
            </a:lvl5pPr>
            <a:lvl6pPr marL="2743200" lvl="5" indent="-311150" algn="l">
              <a:lnSpc>
                <a:spcPct val="100000"/>
              </a:lnSpc>
              <a:spcBef>
                <a:spcPts val="0"/>
              </a:spcBef>
              <a:spcAft>
                <a:spcPts val="0"/>
              </a:spcAft>
              <a:buClr>
                <a:schemeClr val="lt1"/>
              </a:buClr>
              <a:buSzPts val="1300"/>
              <a:buChar char="■"/>
              <a:defRPr>
                <a:solidFill>
                  <a:schemeClr val="lt1"/>
                </a:solidFill>
              </a:defRPr>
            </a:lvl6pPr>
            <a:lvl7pPr marL="3200400" lvl="6" indent="-311150" algn="l">
              <a:lnSpc>
                <a:spcPct val="100000"/>
              </a:lnSpc>
              <a:spcBef>
                <a:spcPts val="0"/>
              </a:spcBef>
              <a:spcAft>
                <a:spcPts val="0"/>
              </a:spcAft>
              <a:buClr>
                <a:schemeClr val="lt1"/>
              </a:buClr>
              <a:buSzPts val="1300"/>
              <a:buChar char="●"/>
              <a:defRPr>
                <a:solidFill>
                  <a:schemeClr val="lt1"/>
                </a:solidFill>
              </a:defRPr>
            </a:lvl7pPr>
            <a:lvl8pPr marL="3657600" lvl="7" indent="-311150" algn="l">
              <a:lnSpc>
                <a:spcPct val="100000"/>
              </a:lnSpc>
              <a:spcBef>
                <a:spcPts val="0"/>
              </a:spcBef>
              <a:spcAft>
                <a:spcPts val="0"/>
              </a:spcAft>
              <a:buClr>
                <a:schemeClr val="lt1"/>
              </a:buClr>
              <a:buSzPts val="1300"/>
              <a:buChar char="○"/>
              <a:defRPr>
                <a:solidFill>
                  <a:schemeClr val="lt1"/>
                </a:solidFill>
              </a:defRPr>
            </a:lvl8pPr>
            <a:lvl9pPr marL="4114800" lvl="8" indent="-311150" algn="l">
              <a:lnSpc>
                <a:spcPct val="100000"/>
              </a:lnSpc>
              <a:spcBef>
                <a:spcPts val="0"/>
              </a:spcBef>
              <a:spcAft>
                <a:spcPts val="0"/>
              </a:spcAft>
              <a:buClr>
                <a:schemeClr val="lt1"/>
              </a:buClr>
              <a:buSzPts val="1300"/>
              <a:buChar char="■"/>
              <a:defRPr>
                <a:solidFill>
                  <a:schemeClr val="lt1"/>
                </a:solidFill>
              </a:defRPr>
            </a:lvl9pPr>
          </a:lstStyle>
          <a:p>
            <a:endParaRPr/>
          </a:p>
        </p:txBody>
      </p:sp>
      <p:sp>
        <p:nvSpPr>
          <p:cNvPr id="68" name="Google Shape;68;p10"/>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lvl="0"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1pPr>
            <a:lvl2pPr marL="0" lvl="1"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2pPr>
            <a:lvl3pPr marL="0" lvl="2"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3pPr>
            <a:lvl4pPr marL="0" lvl="3"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4pPr>
            <a:lvl5pPr marL="0" lvl="4"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5pPr>
            <a:lvl6pPr marL="0" lvl="5"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6pPr>
            <a:lvl7pPr marL="0" lvl="6"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7pPr>
            <a:lvl8pPr marL="0" lvl="7"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8pPr>
            <a:lvl9pPr marL="0" lvl="8" indent="0" algn="l">
              <a:lnSpc>
                <a:spcPct val="100000"/>
              </a:lnSpc>
              <a:spcBef>
                <a:spcPts val="0"/>
              </a:spcBef>
              <a:spcAft>
                <a:spcPts val="0"/>
              </a:spcAft>
              <a:buSzPts val="1400"/>
              <a:buNone/>
              <a:defRPr sz="1400" b="0" i="0" u="none" strike="noStrike" cap="none">
                <a:solidFill>
                  <a:schemeClr val="accent5"/>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pic>
        <p:nvPicPr>
          <p:cNvPr id="69" name="Google Shape;69;p10"/>
          <p:cNvPicPr preferRelativeResize="0"/>
          <p:nvPr/>
        </p:nvPicPr>
        <p:blipFill rotWithShape="1">
          <a:blip r:embed="rId3">
            <a:alphaModFix/>
          </a:blip>
          <a:srcRect/>
          <a:stretch/>
        </p:blipFill>
        <p:spPr>
          <a:xfrm>
            <a:off x="8502150" y="114091"/>
            <a:ext cx="548700" cy="43334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0" y="274639"/>
            <a:ext cx="9144000" cy="993900"/>
          </a:xfrm>
          <a:prstGeom prst="rect">
            <a:avLst/>
          </a:prstGeom>
          <a:noFill/>
          <a:ln>
            <a:noFill/>
          </a:ln>
        </p:spPr>
        <p:txBody>
          <a:bodyPr spcFirstLastPara="1" wrap="square" lIns="68575" tIns="34275" rIns="68575" bIns="34275" anchor="ctr" anchorCtr="0">
            <a:normAutofit/>
          </a:bodyPr>
          <a:lstStyle>
            <a:lvl1pPr marR="0" lvl="0" algn="l" rtl="0">
              <a:lnSpc>
                <a:spcPct val="100000"/>
              </a:lnSpc>
              <a:spcBef>
                <a:spcPts val="0"/>
              </a:spcBef>
              <a:spcAft>
                <a:spcPts val="0"/>
              </a:spcAft>
              <a:buSzPts val="1100"/>
              <a:buNone/>
              <a:defRPr sz="3000" b="0" i="0" u="none" strike="noStrike" cap="none">
                <a:solidFill>
                  <a:schemeClr val="accent6"/>
                </a:solidFill>
                <a:latin typeface="Calibri"/>
                <a:ea typeface="Calibri"/>
                <a:cs typeface="Calibri"/>
                <a:sym typeface="Calibri"/>
              </a:defRPr>
            </a:lvl1pPr>
            <a:lvl2pPr marR="0" lvl="1"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0" y="1370013"/>
            <a:ext cx="9144000" cy="32622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100000"/>
              </a:lnSpc>
              <a:spcBef>
                <a:spcPts val="0"/>
              </a:spcBef>
              <a:spcAft>
                <a:spcPts val="0"/>
              </a:spcAft>
              <a:buSzPts val="1100"/>
              <a:buNone/>
              <a:defRPr sz="2100" b="0" i="0" u="none" strike="noStrike" cap="none">
                <a:solidFill>
                  <a:schemeClr val="accent6"/>
                </a:solidFill>
                <a:latin typeface="Calibri"/>
                <a:ea typeface="Calibri"/>
                <a:cs typeface="Calibri"/>
                <a:sym typeface="Calibri"/>
              </a:defRPr>
            </a:lvl1pPr>
            <a:lvl2pPr marL="914400" marR="0" lvl="1"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SzPts val="1100"/>
              <a:buNone/>
              <a:defRPr sz="21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SzPts val="1100"/>
              <a:buNone/>
              <a:defRPr sz="1400" b="0" i="0" u="none" strike="noStrike" cap="none">
                <a:solidFill>
                  <a:srgbClr val="000000"/>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68575" tIns="68575" rIns="68575" bIns="6857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dk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46962"/>
          </p15:clr>
        </p15:guide>
        <p15:guide id="2" pos="2880">
          <p15:clr>
            <a:srgbClr val="E46962"/>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hyperlink" Target="https://dese.ade.arkansas.gov/Offices/educator-effectiveness/educator-support--development/professional-learning-through-micro-credentials" TargetMode="External"/><Relationship Id="rId3" Type="http://schemas.openxmlformats.org/officeDocument/2006/relationships/hyperlink" Target="https://dese.ade.arkansas.gov/Offices/special-education/" TargetMode="External"/><Relationship Id="rId7" Type="http://schemas.openxmlformats.org/officeDocument/2006/relationships/hyperlink" Target="https://dese.ade.arkansas.gov/Offices/special-education/funding-and-finance" TargetMode="External"/><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hyperlink" Target="https://arksped.ade.arkansas.gov/documents/data_n_research/PublicReporting/CCEIS-Profiles-for_2026_27-set-a-sideLEAs.pdf" TargetMode="External"/><Relationship Id="rId5" Type="http://schemas.openxmlformats.org/officeDocument/2006/relationships/hyperlink" Target="https://arksped.ade.arkansas.gov/documents/data_n_research/PublicReporting/LEAprofiles/SAProfiles_FY2025-26_Suppressed.pdf" TargetMode="External"/><Relationship Id="rId4" Type="http://schemas.openxmlformats.org/officeDocument/2006/relationships/hyperlink" Target="https://arksped.ade.arkansas.gov/documents/data_n_research/PublicReporting/2024-25_APRProfiles.pdf"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mailto:Josh.hart@ade.arkansas.gov" TargetMode="External"/><Relationship Id="rId2" Type="http://schemas.openxmlformats.org/officeDocument/2006/relationships/notesSlide" Target="../notesSlides/notesSlide23.xml"/><Relationship Id="rId1" Type="http://schemas.openxmlformats.org/officeDocument/2006/relationships/slideLayout" Target="../slideLayouts/slideLayout22.xml"/><Relationship Id="rId4" Type="http://schemas.openxmlformats.org/officeDocument/2006/relationships/hyperlink" Target="mailto:Heather.Oshields@ade.arkansas.gov"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ideas.arkansastv.gov/micro-credentials"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46"/>
          <p:cNvSpPr txBox="1">
            <a:spLocks noGrp="1"/>
          </p:cNvSpPr>
          <p:nvPr>
            <p:ph type="title"/>
          </p:nvPr>
        </p:nvSpPr>
        <p:spPr>
          <a:xfrm>
            <a:off x="402300" y="875550"/>
            <a:ext cx="8229600" cy="1687285"/>
          </a:xfrm>
          <a:prstGeom prst="rect">
            <a:avLst/>
          </a:prstGeom>
        </p:spPr>
        <p:txBody>
          <a:bodyPr spcFirstLastPara="1" wrap="square" lIns="137150" tIns="68575" rIns="137150" bIns="68575" anchor="ctr" anchorCtr="0">
            <a:noAutofit/>
          </a:bodyPr>
          <a:lstStyle/>
          <a:p>
            <a:r>
              <a:rPr lang="en-US"/>
              <a:t>AR App: </a:t>
            </a:r>
            <a:br>
              <a:rPr lang="en-US"/>
            </a:br>
            <a:r>
              <a:rPr lang="en-US"/>
              <a:t>How to Read/Use/Collaborate Between </a:t>
            </a:r>
            <a:br>
              <a:rPr lang="en-US"/>
            </a:br>
            <a:r>
              <a:rPr lang="en-US"/>
              <a:t>General Education and Special Education</a:t>
            </a:r>
            <a:endParaRPr/>
          </a:p>
        </p:txBody>
      </p:sp>
      <p:sp>
        <p:nvSpPr>
          <p:cNvPr id="262" name="Google Shape;262;p46"/>
          <p:cNvSpPr txBox="1">
            <a:spLocks noGrp="1"/>
          </p:cNvSpPr>
          <p:nvPr>
            <p:ph type="subTitle" idx="1"/>
          </p:nvPr>
        </p:nvSpPr>
        <p:spPr>
          <a:xfrm>
            <a:off x="402300" y="2775106"/>
            <a:ext cx="8229600" cy="729344"/>
          </a:xfrm>
          <a:prstGeom prst="rect">
            <a:avLst/>
          </a:prstGeom>
        </p:spPr>
        <p:txBody>
          <a:bodyPr spcFirstLastPara="1" wrap="square" lIns="137150" tIns="137150" rIns="137150" bIns="137150" anchor="ctr" anchorCtr="0">
            <a:noAutofit/>
          </a:bodyPr>
          <a:lstStyle/>
          <a:p>
            <a:pPr marL="0" indent="0"/>
            <a:r>
              <a:rPr lang="en-US"/>
              <a:t>Josh Hart</a:t>
            </a:r>
          </a:p>
          <a:p>
            <a:pPr marL="0" indent="0"/>
            <a:r>
              <a:rPr lang="en-US"/>
              <a:t>Heather O'Shields</a:t>
            </a:r>
          </a:p>
          <a:p>
            <a:pPr marL="0" indent="0"/>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66B0D6B2-9544-0E74-DFF5-CC8F792C513C}"/>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67711BE2-3B43-103A-8DF6-96C602892EAC}"/>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CCEIS</a:t>
            </a:r>
            <a:endParaRPr/>
          </a:p>
        </p:txBody>
      </p:sp>
      <p:sp>
        <p:nvSpPr>
          <p:cNvPr id="281" name="Google Shape;281;p49">
            <a:extLst>
              <a:ext uri="{FF2B5EF4-FFF2-40B4-BE49-F238E27FC236}">
                <a16:creationId xmlns:a16="http://schemas.microsoft.com/office/drawing/2014/main" id="{3B1247F4-2AFB-6AAB-5AED-6D8FDFCDC66E}"/>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Identification/Disability Category &amp; Placement</a:t>
            </a:r>
          </a:p>
        </p:txBody>
      </p:sp>
      <p:sp>
        <p:nvSpPr>
          <p:cNvPr id="282" name="Google Shape;282;p49">
            <a:extLst>
              <a:ext uri="{FF2B5EF4-FFF2-40B4-BE49-F238E27FC236}">
                <a16:creationId xmlns:a16="http://schemas.microsoft.com/office/drawing/2014/main" id="{31C23306-5618-AE86-D871-EFDDDD0B1B4D}"/>
              </a:ext>
            </a:extLst>
          </p:cNvPr>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indent="0">
              <a:buNone/>
            </a:pPr>
            <a:r>
              <a:rPr lang="en-US" sz="1200"/>
              <a:t>Identification:</a:t>
            </a:r>
          </a:p>
          <a:p>
            <a:pPr marL="285750" indent="-285750"/>
            <a:r>
              <a:rPr lang="en-US" sz="1200"/>
              <a:t>Overall</a:t>
            </a:r>
          </a:p>
          <a:p>
            <a:pPr marL="285750" indent="-285750"/>
            <a:r>
              <a:rPr lang="en-US" sz="1200"/>
              <a:t>Category</a:t>
            </a:r>
          </a:p>
          <a:p>
            <a:pPr marL="0" indent="0">
              <a:buNone/>
            </a:pPr>
            <a:endParaRPr lang="en-US" sz="1200"/>
          </a:p>
          <a:p>
            <a:pPr marL="0" indent="0">
              <a:buNone/>
            </a:pPr>
            <a:r>
              <a:rPr lang="en-US" sz="1200"/>
              <a:t>Placement:</a:t>
            </a:r>
          </a:p>
          <a:p>
            <a:pPr marL="285750" indent="-285750"/>
            <a:r>
              <a:rPr lang="en-US" sz="1200"/>
              <a:t>&lt;40% in the regular classroom</a:t>
            </a:r>
          </a:p>
          <a:p>
            <a:pPr marL="285750" indent="-285750"/>
            <a:r>
              <a:rPr lang="en-US" sz="1200"/>
              <a:t>Day Schools</a:t>
            </a:r>
          </a:p>
          <a:p>
            <a:pPr marL="285750" indent="-285750"/>
            <a:endParaRPr lang="en-US" sz="1200"/>
          </a:p>
          <a:p>
            <a:pPr marL="0" indent="0">
              <a:buNone/>
            </a:pPr>
            <a:r>
              <a:rPr lang="en-US" sz="1200"/>
              <a:t>Key AR App Priorities:</a:t>
            </a:r>
          </a:p>
          <a:p>
            <a:pPr marL="0" indent="0">
              <a:buNone/>
            </a:pPr>
            <a:r>
              <a:rPr lang="en-US" sz="1200"/>
              <a:t>1.5 - What Supports will the district provide for general education to ensure access </a:t>
            </a:r>
          </a:p>
          <a:p>
            <a:pPr marL="0" indent="0">
              <a:buNone/>
            </a:pPr>
            <a:endParaRPr lang="en-US" sz="1200"/>
          </a:p>
          <a:p>
            <a:pPr marL="0" indent="0">
              <a:buNone/>
            </a:pPr>
            <a:r>
              <a:rPr lang="en-US" sz="1200"/>
              <a:t>1.6 &amp; 1.7 - Identifying and monitoring students at-risk for academic failure  </a:t>
            </a:r>
          </a:p>
          <a:p>
            <a:pPr marL="0" indent="0">
              <a:buNone/>
            </a:pPr>
            <a:endParaRPr lang="en-US" sz="1200"/>
          </a:p>
          <a:p>
            <a:pPr marL="0" indent="0">
              <a:buNone/>
            </a:pPr>
            <a:r>
              <a:rPr lang="en-US" sz="1200"/>
              <a:t>2.2 - Plan to provide access to mental health services</a:t>
            </a:r>
          </a:p>
          <a:p>
            <a:pPr marL="0" indent="0">
              <a:buNone/>
            </a:pPr>
            <a:endParaRPr lang="en-US" sz="1200"/>
          </a:p>
          <a:p>
            <a:pPr marL="0" indent="0">
              <a:buNone/>
            </a:pPr>
            <a:r>
              <a:rPr lang="en-US" sz="1200"/>
              <a:t>2.3 &amp; 2.4 - Identify and monitor students</a:t>
            </a:r>
            <a:r>
              <a:rPr lang="en-US" sz="1600"/>
              <a:t> </a:t>
            </a:r>
            <a:r>
              <a:rPr lang="en-US" sz="1200"/>
              <a:t>as at-risk of additional beyond academic</a:t>
            </a:r>
          </a:p>
          <a:p>
            <a:pPr marL="0" indent="0">
              <a:buNone/>
            </a:pPr>
            <a:endParaRPr lang="en-US"/>
          </a:p>
        </p:txBody>
      </p:sp>
      <p:sp>
        <p:nvSpPr>
          <p:cNvPr id="283" name="Google Shape;283;p49">
            <a:extLst>
              <a:ext uri="{FF2B5EF4-FFF2-40B4-BE49-F238E27FC236}">
                <a16:creationId xmlns:a16="http://schemas.microsoft.com/office/drawing/2014/main" id="{76C9F625-FA18-6559-B3ED-4D4CA6844EBA}"/>
              </a:ext>
            </a:extLst>
          </p:cNvPr>
          <p:cNvSpPr txBox="1">
            <a:spLocks noGrp="1"/>
          </p:cNvSpPr>
          <p:nvPr>
            <p:ph type="body" idx="2"/>
          </p:nvPr>
        </p:nvSpPr>
        <p:spPr>
          <a:xfrm>
            <a:off x="4572000" y="1219200"/>
            <a:ext cx="42603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endParaRPr/>
          </a:p>
        </p:txBody>
      </p:sp>
      <p:pic>
        <p:nvPicPr>
          <p:cNvPr id="2" name="Picture 1" descr="A screenshot of a chart&#10;&#10;AI-generated content may be incorrect.">
            <a:extLst>
              <a:ext uri="{FF2B5EF4-FFF2-40B4-BE49-F238E27FC236}">
                <a16:creationId xmlns:a16="http://schemas.microsoft.com/office/drawing/2014/main" id="{C55446EB-C0B4-D2B8-E237-86152CE74DC7}"/>
              </a:ext>
            </a:extLst>
          </p:cNvPr>
          <p:cNvPicPr>
            <a:picLocks noChangeAspect="1"/>
          </p:cNvPicPr>
          <p:nvPr/>
        </p:nvPicPr>
        <p:blipFill>
          <a:blip r:embed="rId3"/>
          <a:stretch>
            <a:fillRect/>
          </a:stretch>
        </p:blipFill>
        <p:spPr>
          <a:xfrm>
            <a:off x="4573122" y="1213757"/>
            <a:ext cx="4264958" cy="3815443"/>
          </a:xfrm>
          <a:prstGeom prst="rect">
            <a:avLst/>
          </a:prstGeom>
        </p:spPr>
      </p:pic>
    </p:spTree>
    <p:extLst>
      <p:ext uri="{BB962C8B-B14F-4D97-AF65-F5344CB8AC3E}">
        <p14:creationId xmlns:p14="http://schemas.microsoft.com/office/powerpoint/2010/main" val="3336198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FC18667B-41F5-12D7-688F-CCA995A1946B}"/>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0038E8FD-1D26-96A1-ADBA-D1214EDA900B}"/>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CCEIS</a:t>
            </a:r>
            <a:endParaRPr/>
          </a:p>
        </p:txBody>
      </p:sp>
      <p:sp>
        <p:nvSpPr>
          <p:cNvPr id="281" name="Google Shape;281;p49">
            <a:extLst>
              <a:ext uri="{FF2B5EF4-FFF2-40B4-BE49-F238E27FC236}">
                <a16:creationId xmlns:a16="http://schemas.microsoft.com/office/drawing/2014/main" id="{FA85A8D9-2E15-AB0C-9F24-B6AA9D2D1BA5}"/>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Discipline</a:t>
            </a:r>
          </a:p>
        </p:txBody>
      </p:sp>
      <p:sp>
        <p:nvSpPr>
          <p:cNvPr id="282" name="Google Shape;282;p49">
            <a:extLst>
              <a:ext uri="{FF2B5EF4-FFF2-40B4-BE49-F238E27FC236}">
                <a16:creationId xmlns:a16="http://schemas.microsoft.com/office/drawing/2014/main" id="{3D0844BE-3C86-4B4F-4853-4B2C4463F4AB}"/>
              </a:ext>
            </a:extLst>
          </p:cNvPr>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indent="0">
              <a:buNone/>
            </a:pPr>
            <a:endParaRPr lang="en-US"/>
          </a:p>
        </p:txBody>
      </p:sp>
      <p:sp>
        <p:nvSpPr>
          <p:cNvPr id="283" name="Google Shape;283;p49">
            <a:extLst>
              <a:ext uri="{FF2B5EF4-FFF2-40B4-BE49-F238E27FC236}">
                <a16:creationId xmlns:a16="http://schemas.microsoft.com/office/drawing/2014/main" id="{D7BAAC05-71F8-8C6B-C22A-95027F900A70}"/>
              </a:ext>
            </a:extLst>
          </p:cNvPr>
          <p:cNvSpPr txBox="1">
            <a:spLocks noGrp="1"/>
          </p:cNvSpPr>
          <p:nvPr>
            <p:ph type="body" idx="2"/>
          </p:nvPr>
        </p:nvSpPr>
        <p:spPr>
          <a:xfrm>
            <a:off x="4572000" y="1219200"/>
            <a:ext cx="4260300" cy="3810000"/>
          </a:xfrm>
          <a:prstGeom prst="rect">
            <a:avLst/>
          </a:prstGeom>
        </p:spPr>
        <p:txBody>
          <a:bodyPr spcFirstLastPara="1" wrap="square" lIns="137150" tIns="137150" rIns="137150" bIns="137150" anchor="t" anchorCtr="0">
            <a:noAutofit/>
          </a:bodyPr>
          <a:lstStyle/>
          <a:p>
            <a:pPr marL="0" indent="0">
              <a:buNone/>
            </a:pPr>
            <a:r>
              <a:rPr lang="en-US" sz="1400"/>
              <a:t>Discipline: </a:t>
            </a:r>
          </a:p>
          <a:p>
            <a:pPr marL="342900" indent="-342900">
              <a:buFont typeface="Arial"/>
              <a:buChar char="•"/>
            </a:pPr>
            <a:r>
              <a:rPr lang="en-US" sz="1400"/>
              <a:t>OSS greater than 10</a:t>
            </a:r>
          </a:p>
          <a:p>
            <a:pPr marL="342900" indent="-342900">
              <a:buFont typeface="Arial"/>
              <a:buChar char="•"/>
            </a:pPr>
            <a:r>
              <a:rPr lang="en-US" sz="1400"/>
              <a:t>ISS greater than 10</a:t>
            </a:r>
          </a:p>
          <a:p>
            <a:pPr marL="342900" indent="-342900">
              <a:buFont typeface="Arial"/>
              <a:buChar char="•"/>
            </a:pPr>
            <a:r>
              <a:rPr lang="en-US" sz="1400"/>
              <a:t>Total Removals</a:t>
            </a:r>
          </a:p>
          <a:p>
            <a:pPr marL="342900" indent="-342900">
              <a:buFont typeface="Arial"/>
              <a:buChar char="•"/>
            </a:pPr>
            <a:endParaRPr lang="en-US" sz="1400"/>
          </a:p>
          <a:p>
            <a:pPr marL="0" indent="0">
              <a:buNone/>
            </a:pPr>
            <a:r>
              <a:rPr lang="en-US" sz="1400"/>
              <a:t>Key AR App Priorities:</a:t>
            </a:r>
          </a:p>
          <a:p>
            <a:pPr marL="0" indent="0">
              <a:buNone/>
            </a:pPr>
            <a:r>
              <a:rPr lang="en-US" sz="1200"/>
              <a:t>2.2 - Plan to provide access to mental health services</a:t>
            </a:r>
            <a:endParaRPr lang="en-US" sz="1200">
              <a:solidFill>
                <a:srgbClr val="283371"/>
              </a:solidFill>
            </a:endParaRPr>
          </a:p>
          <a:p>
            <a:pPr marL="0" indent="0">
              <a:buNone/>
            </a:pPr>
            <a:endParaRPr lang="en-US" sz="1200">
              <a:solidFill>
                <a:srgbClr val="283371"/>
              </a:solidFill>
            </a:endParaRPr>
          </a:p>
          <a:p>
            <a:pPr marL="0" indent="0">
              <a:buNone/>
            </a:pPr>
            <a:r>
              <a:rPr lang="en-US" sz="1200"/>
              <a:t>2.3 &amp; 2.4 - Identify and monitor students as at-risk of additional beyond academic</a:t>
            </a:r>
            <a:endParaRPr lang="en-US" sz="1200">
              <a:solidFill>
                <a:srgbClr val="283371"/>
              </a:solidFill>
            </a:endParaRPr>
          </a:p>
          <a:p>
            <a:pPr marL="0" indent="0">
              <a:buNone/>
            </a:pPr>
            <a:endParaRPr lang="en-US" sz="1400"/>
          </a:p>
          <a:p>
            <a:pPr marL="0" indent="0">
              <a:buNone/>
            </a:pPr>
            <a:r>
              <a:rPr lang="en-US" sz="1200"/>
              <a:t>2.5 - Steps to reduce the overuse of discipline practices that remove students from the classroom</a:t>
            </a:r>
          </a:p>
          <a:p>
            <a:pPr marL="0" indent="0">
              <a:buNone/>
            </a:pPr>
            <a:endParaRPr lang="en-US" sz="1100"/>
          </a:p>
          <a:p>
            <a:pPr marL="0" indent="0">
              <a:buNone/>
            </a:pPr>
            <a:endParaRPr lang="en-US" sz="1100"/>
          </a:p>
          <a:p>
            <a:pPr marL="0" indent="0">
              <a:buNone/>
            </a:pPr>
            <a:r>
              <a:rPr lang="en-US" sz="1100"/>
              <a:t>*LEAs don't have to wait until they are identified for CCEIS to identify and address root causes.</a:t>
            </a:r>
            <a:endParaRPr lang="en-US"/>
          </a:p>
        </p:txBody>
      </p:sp>
      <p:pic>
        <p:nvPicPr>
          <p:cNvPr id="3" name="Picture 2" descr="A screen shot of a chart&#10;&#10;AI-generated content may be incorrect.">
            <a:extLst>
              <a:ext uri="{FF2B5EF4-FFF2-40B4-BE49-F238E27FC236}">
                <a16:creationId xmlns:a16="http://schemas.microsoft.com/office/drawing/2014/main" id="{1C74934F-0360-11F6-1631-823296447029}"/>
              </a:ext>
            </a:extLst>
          </p:cNvPr>
          <p:cNvPicPr>
            <a:picLocks noChangeAspect="1"/>
          </p:cNvPicPr>
          <p:nvPr/>
        </p:nvPicPr>
        <p:blipFill>
          <a:blip r:embed="rId3"/>
          <a:stretch>
            <a:fillRect/>
          </a:stretch>
        </p:blipFill>
        <p:spPr>
          <a:xfrm>
            <a:off x="310487" y="1213756"/>
            <a:ext cx="4250382" cy="3810000"/>
          </a:xfrm>
          <a:prstGeom prst="rect">
            <a:avLst/>
          </a:prstGeom>
        </p:spPr>
      </p:pic>
    </p:spTree>
    <p:extLst>
      <p:ext uri="{BB962C8B-B14F-4D97-AF65-F5344CB8AC3E}">
        <p14:creationId xmlns:p14="http://schemas.microsoft.com/office/powerpoint/2010/main" val="3695297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9CD07556-6518-A47D-48FF-E235CE3A9995}"/>
            </a:ext>
          </a:extLst>
        </p:cNvPr>
        <p:cNvGrpSpPr/>
        <p:nvPr/>
      </p:nvGrpSpPr>
      <p:grpSpPr>
        <a:xfrm>
          <a:off x="0" y="0"/>
          <a:ext cx="0" cy="0"/>
          <a:chOff x="0" y="0"/>
          <a:chExt cx="0" cy="0"/>
        </a:xfrm>
      </p:grpSpPr>
      <p:sp>
        <p:nvSpPr>
          <p:cNvPr id="319" name="Google Shape;319;p55">
            <a:extLst>
              <a:ext uri="{FF2B5EF4-FFF2-40B4-BE49-F238E27FC236}">
                <a16:creationId xmlns:a16="http://schemas.microsoft.com/office/drawing/2014/main" id="{A1560042-551B-A463-B67B-3CDB170F96BD}"/>
              </a:ext>
            </a:extLst>
          </p:cNvPr>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r>
              <a:rPr lang="en-US"/>
              <a:t>Annual Performance Report (APR)</a:t>
            </a:r>
          </a:p>
        </p:txBody>
      </p:sp>
      <p:sp>
        <p:nvSpPr>
          <p:cNvPr id="320" name="Google Shape;320;p55">
            <a:extLst>
              <a:ext uri="{FF2B5EF4-FFF2-40B4-BE49-F238E27FC236}">
                <a16:creationId xmlns:a16="http://schemas.microsoft.com/office/drawing/2014/main" id="{508167B6-AADD-7255-6594-1A6D1F9B89B3}"/>
              </a:ext>
            </a:extLst>
          </p:cNvPr>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endParaRPr/>
          </a:p>
        </p:txBody>
      </p:sp>
      <p:sp>
        <p:nvSpPr>
          <p:cNvPr id="321" name="Google Shape;321;p55">
            <a:extLst>
              <a:ext uri="{FF2B5EF4-FFF2-40B4-BE49-F238E27FC236}">
                <a16:creationId xmlns:a16="http://schemas.microsoft.com/office/drawing/2014/main" id="{3507DB2F-0184-270C-3FF1-C81E2E27C6CB}"/>
              </a:ext>
            </a:extLst>
          </p:cNvPr>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a:t>Federally required reporting of LEA performance</a:t>
            </a:r>
          </a:p>
          <a:p>
            <a:pPr marL="342900" indent="-342900"/>
            <a:r>
              <a:rPr lang="en-US"/>
              <a:t>Looks at LEA performance against State and Federal targets </a:t>
            </a:r>
          </a:p>
          <a:p>
            <a:pPr marL="342900" indent="-342900"/>
            <a:r>
              <a:rPr lang="en-US"/>
              <a:t>14 Indicators</a:t>
            </a:r>
          </a:p>
          <a:p>
            <a:pPr marL="342900" indent="-342900"/>
            <a:endParaRPr lang="en-US"/>
          </a:p>
          <a:p>
            <a:pPr marL="342900" indent="-342900"/>
            <a:endParaRPr lang="en-US"/>
          </a:p>
        </p:txBody>
      </p:sp>
    </p:spTree>
    <p:extLst>
      <p:ext uri="{BB962C8B-B14F-4D97-AF65-F5344CB8AC3E}">
        <p14:creationId xmlns:p14="http://schemas.microsoft.com/office/powerpoint/2010/main" val="3784941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71"/>
          <p:cNvSpPr txBox="1">
            <a:spLocks noGrp="1"/>
          </p:cNvSpPr>
          <p:nvPr>
            <p:ph type="title"/>
          </p:nvPr>
        </p:nvSpPr>
        <p:spPr>
          <a:xfrm>
            <a:off x="0" y="1657350"/>
            <a:ext cx="9144000" cy="1828800"/>
          </a:xfrm>
          <a:prstGeom prst="rect">
            <a:avLst/>
          </a:prstGeom>
        </p:spPr>
        <p:txBody>
          <a:bodyPr spcFirstLastPara="1" wrap="square" lIns="137150" tIns="68575" rIns="137150" bIns="68575" anchor="ctr" anchorCtr="0">
            <a:noAutofit/>
          </a:bodyPr>
          <a:lstStyle/>
          <a:p>
            <a:pPr marL="0" lvl="0" indent="0" algn="ctr" rtl="0">
              <a:spcBef>
                <a:spcPts val="0"/>
              </a:spcBef>
              <a:spcAft>
                <a:spcPts val="0"/>
              </a:spcAft>
              <a:buNone/>
            </a:pPr>
            <a:endParaRPr/>
          </a:p>
        </p:txBody>
      </p:sp>
      <p:pic>
        <p:nvPicPr>
          <p:cNvPr id="2" name="Picture 1" descr="A black and white text with white text">
            <a:extLst>
              <a:ext uri="{FF2B5EF4-FFF2-40B4-BE49-F238E27FC236}">
                <a16:creationId xmlns:a16="http://schemas.microsoft.com/office/drawing/2014/main" id="{4A7B7C97-1D10-8DF5-A07E-D26145F19F85}"/>
              </a:ext>
            </a:extLst>
          </p:cNvPr>
          <p:cNvPicPr>
            <a:picLocks noChangeAspect="1"/>
          </p:cNvPicPr>
          <p:nvPr/>
        </p:nvPicPr>
        <p:blipFill>
          <a:blip r:embed="rId3"/>
          <a:stretch>
            <a:fillRect/>
          </a:stretch>
        </p:blipFill>
        <p:spPr>
          <a:xfrm>
            <a:off x="1112719" y="190500"/>
            <a:ext cx="6907676" cy="406037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193C7307-C72B-E12E-180D-65DD4AD44BF3}"/>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A76E921A-4DD2-F16F-1A32-5F045C9DC92F}"/>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Report </a:t>
            </a:r>
            <a:endParaRPr/>
          </a:p>
        </p:txBody>
      </p:sp>
      <p:sp>
        <p:nvSpPr>
          <p:cNvPr id="281" name="Google Shape;281;p49">
            <a:extLst>
              <a:ext uri="{FF2B5EF4-FFF2-40B4-BE49-F238E27FC236}">
                <a16:creationId xmlns:a16="http://schemas.microsoft.com/office/drawing/2014/main" id="{BF51D938-0526-3179-6C65-E4154128F14D}"/>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1 &amp; 2</a:t>
            </a:r>
          </a:p>
        </p:txBody>
      </p:sp>
      <p:sp>
        <p:nvSpPr>
          <p:cNvPr id="282" name="Google Shape;282;p49">
            <a:extLst>
              <a:ext uri="{FF2B5EF4-FFF2-40B4-BE49-F238E27FC236}">
                <a16:creationId xmlns:a16="http://schemas.microsoft.com/office/drawing/2014/main" id="{76EB923F-9EAD-5D3B-29B1-735A0514881D}"/>
              </a:ext>
            </a:extLst>
          </p:cNvPr>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indent="0">
              <a:buNone/>
            </a:pPr>
            <a:endParaRPr lang="en-US"/>
          </a:p>
        </p:txBody>
      </p:sp>
      <p:sp>
        <p:nvSpPr>
          <p:cNvPr id="283" name="Google Shape;283;p49">
            <a:extLst>
              <a:ext uri="{FF2B5EF4-FFF2-40B4-BE49-F238E27FC236}">
                <a16:creationId xmlns:a16="http://schemas.microsoft.com/office/drawing/2014/main" id="{D88ED597-5D7B-C615-55B8-E2498524C460}"/>
              </a:ext>
            </a:extLst>
          </p:cNvPr>
          <p:cNvSpPr txBox="1">
            <a:spLocks noGrp="1"/>
          </p:cNvSpPr>
          <p:nvPr>
            <p:ph type="body" idx="2"/>
          </p:nvPr>
        </p:nvSpPr>
        <p:spPr>
          <a:xfrm>
            <a:off x="4572000" y="1219200"/>
            <a:ext cx="4260300" cy="3810000"/>
          </a:xfrm>
          <a:prstGeom prst="rect">
            <a:avLst/>
          </a:prstGeom>
        </p:spPr>
        <p:txBody>
          <a:bodyPr spcFirstLastPara="1" wrap="square" lIns="137150" tIns="137150" rIns="137150" bIns="137150" anchor="t" anchorCtr="0">
            <a:noAutofit/>
          </a:bodyPr>
          <a:lstStyle/>
          <a:p>
            <a:pPr marL="0" indent="0">
              <a:buNone/>
            </a:pPr>
            <a:r>
              <a:rPr lang="en-US"/>
              <a:t>Key AR App Priorities:</a:t>
            </a:r>
          </a:p>
          <a:p>
            <a:pPr marL="0" indent="0">
              <a:buNone/>
            </a:pPr>
            <a:r>
              <a:rPr lang="en-US" sz="1600"/>
              <a:t>1.5 - What Supports will the district provide for general education to ensure access </a:t>
            </a:r>
          </a:p>
          <a:p>
            <a:pPr marL="742950" lvl="1" indent="-285750">
              <a:buSzPts val="1400"/>
              <a:buFont typeface="Courier New"/>
              <a:buChar char="o"/>
            </a:pPr>
            <a:r>
              <a:rPr lang="en-US" sz="1200">
                <a:solidFill>
                  <a:srgbClr val="333333"/>
                </a:solidFill>
              </a:rPr>
              <a:t>Important to consider the impact of graduation requirements for the new 9th grade cohort</a:t>
            </a:r>
          </a:p>
          <a:p>
            <a:pPr marL="457200" lvl="1" indent="0">
              <a:buNone/>
            </a:pPr>
            <a:endParaRPr lang="en-US" sz="1200"/>
          </a:p>
          <a:p>
            <a:pPr marL="0" indent="0">
              <a:buNone/>
            </a:pPr>
            <a:r>
              <a:rPr lang="en-US" sz="1600"/>
              <a:t>1.12 - Transition Strategies: High-School to Post-Secondary, Military, and/or Career</a:t>
            </a:r>
          </a:p>
          <a:p>
            <a:pPr marL="0" indent="0">
              <a:buNone/>
            </a:pPr>
            <a:endParaRPr lang="en-US" sz="1600"/>
          </a:p>
          <a:p>
            <a:pPr marL="0" indent="0">
              <a:buNone/>
            </a:pPr>
            <a:r>
              <a:rPr lang="en-US" sz="1600"/>
              <a:t>2.3 &amp; 2.4 - Identify and monitor students as at-risk for beyond academic services</a:t>
            </a:r>
          </a:p>
          <a:p>
            <a:pPr marL="0" indent="0">
              <a:buNone/>
            </a:pPr>
            <a:endParaRPr lang="en-US" sz="1600"/>
          </a:p>
          <a:p>
            <a:pPr marL="0" indent="0">
              <a:buNone/>
            </a:pPr>
            <a:r>
              <a:rPr lang="en-US" sz="1600"/>
              <a:t>Priority 3</a:t>
            </a:r>
          </a:p>
          <a:p>
            <a:pPr marL="0" indent="0">
              <a:buNone/>
            </a:pPr>
            <a:endParaRPr lang="en-US" sz="1800"/>
          </a:p>
        </p:txBody>
      </p:sp>
      <p:pic>
        <p:nvPicPr>
          <p:cNvPr id="2" name="Picture 1" descr="A white sheet with black text&#10;&#10;AI-generated content may be incorrect.">
            <a:extLst>
              <a:ext uri="{FF2B5EF4-FFF2-40B4-BE49-F238E27FC236}">
                <a16:creationId xmlns:a16="http://schemas.microsoft.com/office/drawing/2014/main" id="{7FE95155-03B7-D3DB-E46E-CE1A0B72F980}"/>
              </a:ext>
            </a:extLst>
          </p:cNvPr>
          <p:cNvPicPr>
            <a:picLocks noChangeAspect="1"/>
          </p:cNvPicPr>
          <p:nvPr/>
        </p:nvPicPr>
        <p:blipFill>
          <a:blip r:embed="rId3"/>
          <a:stretch>
            <a:fillRect/>
          </a:stretch>
        </p:blipFill>
        <p:spPr>
          <a:xfrm>
            <a:off x="8005" y="1211371"/>
            <a:ext cx="4563353" cy="3907297"/>
          </a:xfrm>
          <a:prstGeom prst="rect">
            <a:avLst/>
          </a:prstGeom>
        </p:spPr>
      </p:pic>
    </p:spTree>
    <p:extLst>
      <p:ext uri="{BB962C8B-B14F-4D97-AF65-F5344CB8AC3E}">
        <p14:creationId xmlns:p14="http://schemas.microsoft.com/office/powerpoint/2010/main" val="2787691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2077E8CF-23AC-5A2B-CE91-C7752C85F6F3}"/>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EEF06EA4-6F38-3090-7173-78F51EED8DF0}"/>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a:t>
            </a:r>
            <a:r>
              <a:rPr lang="en-US" err="1"/>
              <a:t>Repor</a:t>
            </a:r>
            <a:r>
              <a:rPr lang="en-US"/>
              <a:t>t</a:t>
            </a:r>
          </a:p>
        </p:txBody>
      </p:sp>
      <p:sp>
        <p:nvSpPr>
          <p:cNvPr id="281" name="Google Shape;281;p49">
            <a:extLst>
              <a:ext uri="{FF2B5EF4-FFF2-40B4-BE49-F238E27FC236}">
                <a16:creationId xmlns:a16="http://schemas.microsoft.com/office/drawing/2014/main" id="{DBA631C8-4389-EB19-91D5-E92638D8F0BE}"/>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3</a:t>
            </a:r>
          </a:p>
        </p:txBody>
      </p:sp>
      <p:sp>
        <p:nvSpPr>
          <p:cNvPr id="282" name="Google Shape;282;p49">
            <a:extLst>
              <a:ext uri="{FF2B5EF4-FFF2-40B4-BE49-F238E27FC236}">
                <a16:creationId xmlns:a16="http://schemas.microsoft.com/office/drawing/2014/main" id="{1B829563-9A14-13FE-CCE2-20FB80AA7955}"/>
              </a:ext>
            </a:extLst>
          </p:cNvPr>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indent="0">
              <a:buNone/>
            </a:pPr>
            <a:r>
              <a:rPr lang="en-US"/>
              <a:t>Indicator 3 -</a:t>
            </a:r>
          </a:p>
          <a:p>
            <a:pPr marL="342900" indent="-342900"/>
            <a:r>
              <a:rPr lang="en-US"/>
              <a:t>Assessment participation</a:t>
            </a:r>
          </a:p>
          <a:p>
            <a:pPr marL="342900" indent="-342900"/>
            <a:r>
              <a:rPr lang="en-US"/>
              <a:t>Proficiency</a:t>
            </a:r>
          </a:p>
          <a:p>
            <a:pPr marL="342900" indent="-342900"/>
            <a:r>
              <a:rPr lang="en-US"/>
              <a:t>Proficiency on the Alt Assessment</a:t>
            </a:r>
          </a:p>
          <a:p>
            <a:pPr marL="0" indent="0">
              <a:buNone/>
            </a:pPr>
            <a:endParaRPr lang="en-US"/>
          </a:p>
          <a:p>
            <a:pPr marL="0" indent="0">
              <a:buNone/>
            </a:pPr>
            <a:r>
              <a:rPr lang="en-US"/>
              <a:t>Key AR App Priorities:</a:t>
            </a:r>
          </a:p>
          <a:p>
            <a:pPr marL="0" indent="0">
              <a:buNone/>
            </a:pPr>
            <a:r>
              <a:rPr lang="en-US" sz="2000"/>
              <a:t>1.5 - What Supports will the district provide for general education to ensure access</a:t>
            </a:r>
          </a:p>
          <a:p>
            <a:pPr marL="0" indent="0">
              <a:buNone/>
            </a:pPr>
            <a:endParaRPr lang="en-US" sz="1600"/>
          </a:p>
          <a:p>
            <a:pPr marL="0" indent="0">
              <a:buNone/>
            </a:pPr>
            <a:r>
              <a:rPr lang="en-US"/>
              <a:t>1.10 - Supplemental Academic Services</a:t>
            </a:r>
          </a:p>
          <a:p>
            <a:pPr marL="0" indent="0">
              <a:buNone/>
            </a:pPr>
            <a:endParaRPr lang="en-US"/>
          </a:p>
          <a:p>
            <a:pPr marL="0" indent="0">
              <a:buNone/>
            </a:pPr>
            <a:r>
              <a:rPr lang="en-US"/>
              <a:t>1.11 - Additional Wrap-around supports</a:t>
            </a:r>
          </a:p>
        </p:txBody>
      </p:sp>
      <p:sp>
        <p:nvSpPr>
          <p:cNvPr id="3" name="Text Placeholder 2">
            <a:extLst>
              <a:ext uri="{FF2B5EF4-FFF2-40B4-BE49-F238E27FC236}">
                <a16:creationId xmlns:a16="http://schemas.microsoft.com/office/drawing/2014/main" id="{D3F42A08-05F8-4710-F207-3735B92488F2}"/>
              </a:ext>
            </a:extLst>
          </p:cNvPr>
          <p:cNvSpPr>
            <a:spLocks noGrp="1"/>
          </p:cNvSpPr>
          <p:nvPr>
            <p:ph type="body" idx="2"/>
          </p:nvPr>
        </p:nvSpPr>
        <p:spPr/>
        <p:txBody>
          <a:bodyPr/>
          <a:lstStyle/>
          <a:p>
            <a:endParaRPr lang="en-US"/>
          </a:p>
        </p:txBody>
      </p:sp>
      <p:pic>
        <p:nvPicPr>
          <p:cNvPr id="4" name="Picture 3" descr="A screen shot of a graph&#10;&#10;AI-generated content may be incorrect.">
            <a:extLst>
              <a:ext uri="{FF2B5EF4-FFF2-40B4-BE49-F238E27FC236}">
                <a16:creationId xmlns:a16="http://schemas.microsoft.com/office/drawing/2014/main" id="{0AFED4A4-E22A-FE7F-6F94-6A0875F7DFE7}"/>
              </a:ext>
            </a:extLst>
          </p:cNvPr>
          <p:cNvPicPr>
            <a:picLocks noChangeAspect="1"/>
          </p:cNvPicPr>
          <p:nvPr/>
        </p:nvPicPr>
        <p:blipFill>
          <a:blip r:embed="rId3"/>
          <a:stretch>
            <a:fillRect/>
          </a:stretch>
        </p:blipFill>
        <p:spPr>
          <a:xfrm>
            <a:off x="4568845" y="1208314"/>
            <a:ext cx="4561979" cy="3935186"/>
          </a:xfrm>
          <a:prstGeom prst="rect">
            <a:avLst/>
          </a:prstGeom>
        </p:spPr>
      </p:pic>
    </p:spTree>
    <p:extLst>
      <p:ext uri="{BB962C8B-B14F-4D97-AF65-F5344CB8AC3E}">
        <p14:creationId xmlns:p14="http://schemas.microsoft.com/office/powerpoint/2010/main" val="258171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549BDBF9-A31D-5337-D1D5-A466BEB68212}"/>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4E1E84B4-9B0F-8BDC-19D7-BC52C6C1E31D}"/>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a:t>
            </a:r>
            <a:r>
              <a:rPr lang="en-US" err="1"/>
              <a:t>Repor</a:t>
            </a:r>
            <a:r>
              <a:rPr lang="en-US"/>
              <a:t>t</a:t>
            </a:r>
          </a:p>
        </p:txBody>
      </p:sp>
      <p:sp>
        <p:nvSpPr>
          <p:cNvPr id="281" name="Google Shape;281;p49">
            <a:extLst>
              <a:ext uri="{FF2B5EF4-FFF2-40B4-BE49-F238E27FC236}">
                <a16:creationId xmlns:a16="http://schemas.microsoft.com/office/drawing/2014/main" id="{6C9ECA61-C7CE-653F-0D48-4DEC9169780F}"/>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4</a:t>
            </a:r>
          </a:p>
        </p:txBody>
      </p:sp>
      <p:sp>
        <p:nvSpPr>
          <p:cNvPr id="282" name="Google Shape;282;p49">
            <a:extLst>
              <a:ext uri="{FF2B5EF4-FFF2-40B4-BE49-F238E27FC236}">
                <a16:creationId xmlns:a16="http://schemas.microsoft.com/office/drawing/2014/main" id="{A6694A5C-B851-9259-96E0-C01E02882289}"/>
              </a:ext>
            </a:extLst>
          </p:cNvPr>
          <p:cNvSpPr txBox="1">
            <a:spLocks noGrp="1"/>
          </p:cNvSpPr>
          <p:nvPr>
            <p:ph type="body" idx="1"/>
          </p:nvPr>
        </p:nvSpPr>
        <p:spPr>
          <a:xfrm>
            <a:off x="316503" y="1209595"/>
            <a:ext cx="4260300" cy="3810000"/>
          </a:xfrm>
          <a:prstGeom prst="rect">
            <a:avLst/>
          </a:prstGeom>
        </p:spPr>
        <p:txBody>
          <a:bodyPr spcFirstLastPara="1" wrap="square" lIns="137150" tIns="137150" rIns="137150" bIns="137150" anchor="t" anchorCtr="0">
            <a:noAutofit/>
          </a:bodyPr>
          <a:lstStyle/>
          <a:p>
            <a:pPr marL="0" indent="0">
              <a:buNone/>
            </a:pPr>
            <a:r>
              <a:rPr lang="en-US"/>
              <a:t>Indicator  -</a:t>
            </a:r>
          </a:p>
          <a:p>
            <a:pPr marL="342900" indent="-342900"/>
            <a:r>
              <a:rPr lang="en-US"/>
              <a:t>Suspension &amp; Expulsions greater than 10 days</a:t>
            </a:r>
          </a:p>
          <a:p>
            <a:pPr marL="342900" indent="-342900"/>
            <a:r>
              <a:rPr lang="en-US"/>
              <a:t>By race</a:t>
            </a:r>
          </a:p>
          <a:p>
            <a:pPr marL="0" indent="0">
              <a:buNone/>
            </a:pPr>
            <a:endParaRPr lang="en-US"/>
          </a:p>
          <a:p>
            <a:pPr marL="0" indent="0">
              <a:buNone/>
            </a:pPr>
            <a:r>
              <a:rPr lang="en-US"/>
              <a:t>Key AR App Priorities:</a:t>
            </a:r>
          </a:p>
          <a:p>
            <a:pPr marL="0" indent="0">
              <a:buNone/>
            </a:pPr>
            <a:r>
              <a:rPr lang="en-US" sz="1800"/>
              <a:t>2.2 - Plan to provide access to mental health services</a:t>
            </a:r>
          </a:p>
          <a:p>
            <a:pPr marL="0" indent="0">
              <a:buNone/>
            </a:pPr>
            <a:endParaRPr lang="en-US" sz="1800"/>
          </a:p>
          <a:p>
            <a:pPr marL="0" indent="0">
              <a:buNone/>
            </a:pPr>
            <a:r>
              <a:rPr lang="en-US" sz="1800"/>
              <a:t>2.5 - Steps to reduce the overuse of discipline practices that remove students from the classroom</a:t>
            </a:r>
          </a:p>
          <a:p>
            <a:pPr marL="0" indent="0">
              <a:buNone/>
            </a:pPr>
            <a:endParaRPr lang="en-US" sz="2000"/>
          </a:p>
        </p:txBody>
      </p:sp>
      <p:sp>
        <p:nvSpPr>
          <p:cNvPr id="3" name="Text Placeholder 2">
            <a:extLst>
              <a:ext uri="{FF2B5EF4-FFF2-40B4-BE49-F238E27FC236}">
                <a16:creationId xmlns:a16="http://schemas.microsoft.com/office/drawing/2014/main" id="{FBF9B822-4D71-966E-977D-8B310E581CE7}"/>
              </a:ext>
            </a:extLst>
          </p:cNvPr>
          <p:cNvSpPr>
            <a:spLocks noGrp="1"/>
          </p:cNvSpPr>
          <p:nvPr>
            <p:ph type="body" idx="2"/>
          </p:nvPr>
        </p:nvSpPr>
        <p:spPr/>
        <p:txBody>
          <a:bodyPr/>
          <a:lstStyle/>
          <a:p>
            <a:endParaRPr lang="en-US"/>
          </a:p>
        </p:txBody>
      </p:sp>
      <p:pic>
        <p:nvPicPr>
          <p:cNvPr id="2" name="Picture 1" descr="A yellow and black form with white text&#10;&#10;AI-generated content may be incorrect.">
            <a:extLst>
              <a:ext uri="{FF2B5EF4-FFF2-40B4-BE49-F238E27FC236}">
                <a16:creationId xmlns:a16="http://schemas.microsoft.com/office/drawing/2014/main" id="{E688A7F5-B15D-9D9F-9286-9A47FEBBC461}"/>
              </a:ext>
            </a:extLst>
          </p:cNvPr>
          <p:cNvPicPr>
            <a:picLocks noChangeAspect="1"/>
          </p:cNvPicPr>
          <p:nvPr/>
        </p:nvPicPr>
        <p:blipFill>
          <a:blip r:embed="rId3"/>
          <a:stretch>
            <a:fillRect/>
          </a:stretch>
        </p:blipFill>
        <p:spPr>
          <a:xfrm>
            <a:off x="4575535" y="1210235"/>
            <a:ext cx="4262371" cy="3933265"/>
          </a:xfrm>
          <a:prstGeom prst="rect">
            <a:avLst/>
          </a:prstGeom>
        </p:spPr>
      </p:pic>
    </p:spTree>
    <p:extLst>
      <p:ext uri="{BB962C8B-B14F-4D97-AF65-F5344CB8AC3E}">
        <p14:creationId xmlns:p14="http://schemas.microsoft.com/office/powerpoint/2010/main" val="689756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FBCC93B0-8A5E-65C7-C3BB-0B2B6B95D8E2}"/>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80A9EA80-8FB0-3964-ED94-603FFFB15890}"/>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a:t>
            </a:r>
            <a:r>
              <a:rPr lang="en-US" err="1"/>
              <a:t>Repor</a:t>
            </a:r>
            <a:r>
              <a:rPr lang="en-US"/>
              <a:t>t</a:t>
            </a:r>
          </a:p>
        </p:txBody>
      </p:sp>
      <p:sp>
        <p:nvSpPr>
          <p:cNvPr id="281" name="Google Shape;281;p49">
            <a:extLst>
              <a:ext uri="{FF2B5EF4-FFF2-40B4-BE49-F238E27FC236}">
                <a16:creationId xmlns:a16="http://schemas.microsoft.com/office/drawing/2014/main" id="{01007952-F890-ED6F-2B4B-20B33B7E7A4A}"/>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5</a:t>
            </a:r>
          </a:p>
        </p:txBody>
      </p:sp>
      <p:sp>
        <p:nvSpPr>
          <p:cNvPr id="5" name="Text Placeholder 4">
            <a:extLst>
              <a:ext uri="{FF2B5EF4-FFF2-40B4-BE49-F238E27FC236}">
                <a16:creationId xmlns:a16="http://schemas.microsoft.com/office/drawing/2014/main" id="{63BC602B-74FD-0822-DB18-93E748966940}"/>
              </a:ext>
            </a:extLst>
          </p:cNvPr>
          <p:cNvSpPr>
            <a:spLocks noGrp="1"/>
          </p:cNvSpPr>
          <p:nvPr>
            <p:ph type="body" idx="1"/>
          </p:nvPr>
        </p:nvSpPr>
        <p:spPr/>
        <p:txBody>
          <a:bodyPr/>
          <a:lstStyle/>
          <a:p>
            <a:endParaRPr lang="en-US"/>
          </a:p>
        </p:txBody>
      </p:sp>
      <p:sp>
        <p:nvSpPr>
          <p:cNvPr id="7" name="TextBox 6">
            <a:extLst>
              <a:ext uri="{FF2B5EF4-FFF2-40B4-BE49-F238E27FC236}">
                <a16:creationId xmlns:a16="http://schemas.microsoft.com/office/drawing/2014/main" id="{F3DAB525-0EF7-91F8-96E9-E9EA8D4462AA}"/>
              </a:ext>
            </a:extLst>
          </p:cNvPr>
          <p:cNvSpPr txBox="1"/>
          <p:nvPr/>
        </p:nvSpPr>
        <p:spPr>
          <a:xfrm>
            <a:off x="4576802" y="1217439"/>
            <a:ext cx="4255034" cy="42780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rtl="0"/>
            <a:r>
              <a:rPr lang="en-US" sz="1900" b="0" i="0" u="none" strike="noStrike" baseline="0">
                <a:solidFill>
                  <a:srgbClr val="333333"/>
                </a:solidFill>
                <a:latin typeface="Calibri"/>
                <a:ea typeface="Segoe UI"/>
                <a:cs typeface="Segoe UI"/>
              </a:rPr>
              <a:t>Indicator  -</a:t>
            </a:r>
            <a:r>
              <a:rPr lang="en-US" sz="1900" b="0" i="0" u="none" strike="noStrike" baseline="0">
                <a:solidFill>
                  <a:srgbClr val="283371"/>
                </a:solidFill>
                <a:latin typeface="Calibri"/>
                <a:ea typeface="Segoe UI"/>
                <a:cs typeface="Segoe UI"/>
              </a:rPr>
              <a:t>​</a:t>
            </a:r>
            <a:r>
              <a:rPr lang="en-US" sz="1900" b="0" i="0">
                <a:solidFill>
                  <a:srgbClr val="283371"/>
                </a:solidFill>
                <a:latin typeface="Calibri"/>
                <a:ea typeface="Segoe UI"/>
                <a:cs typeface="Segoe UI"/>
              </a:rPr>
              <a:t>​</a:t>
            </a:r>
          </a:p>
          <a:p>
            <a:pPr marL="342900" lvl="0" indent="-342900" algn="l" rtl="0">
              <a:buFont typeface=""/>
              <a:buChar char="•"/>
            </a:pPr>
            <a:r>
              <a:rPr lang="en-US" sz="1900" b="0" i="0" u="none" strike="noStrike" baseline="0">
                <a:solidFill>
                  <a:srgbClr val="333333"/>
                </a:solidFill>
                <a:latin typeface="Calibri"/>
                <a:ea typeface="Arial"/>
                <a:cs typeface="Arial"/>
              </a:rPr>
              <a:t>80% or more </a:t>
            </a:r>
            <a:r>
              <a:rPr lang="en-US" sz="1900" b="0" i="0" u="none" strike="noStrike" baseline="0">
                <a:solidFill>
                  <a:srgbClr val="283371"/>
                </a:solidFill>
                <a:latin typeface="Calibri"/>
                <a:ea typeface="Arial"/>
                <a:cs typeface="Arial"/>
              </a:rPr>
              <a:t>​</a:t>
            </a:r>
            <a:r>
              <a:rPr lang="en-US" sz="1900" b="0" i="0">
                <a:solidFill>
                  <a:srgbClr val="283371"/>
                </a:solidFill>
                <a:latin typeface="Calibri"/>
                <a:ea typeface="Arial"/>
                <a:cs typeface="Arial"/>
              </a:rPr>
              <a:t>​</a:t>
            </a:r>
          </a:p>
          <a:p>
            <a:pPr marL="342900" lvl="0" indent="-342900" algn="l" rtl="0">
              <a:buFont typeface=""/>
              <a:buChar char="•"/>
            </a:pPr>
            <a:r>
              <a:rPr lang="en-US" sz="1900" b="0" i="0" u="none" strike="noStrike" baseline="0">
                <a:solidFill>
                  <a:srgbClr val="333333"/>
                </a:solidFill>
                <a:latin typeface="Calibri"/>
                <a:ea typeface="Arial"/>
                <a:cs typeface="Arial"/>
              </a:rPr>
              <a:t>Less than 40%</a:t>
            </a:r>
            <a:r>
              <a:rPr lang="en-US" sz="1900" b="0" i="0" u="none" strike="noStrike" baseline="0">
                <a:solidFill>
                  <a:srgbClr val="283371"/>
                </a:solidFill>
                <a:latin typeface="Calibri"/>
                <a:ea typeface="Arial"/>
                <a:cs typeface="Arial"/>
              </a:rPr>
              <a:t>​</a:t>
            </a:r>
            <a:r>
              <a:rPr lang="en-US" sz="1900" b="0" i="0">
                <a:solidFill>
                  <a:srgbClr val="283371"/>
                </a:solidFill>
                <a:latin typeface="Calibri"/>
                <a:ea typeface="Arial"/>
                <a:cs typeface="Arial"/>
              </a:rPr>
              <a:t>​</a:t>
            </a:r>
          </a:p>
          <a:p>
            <a:pPr marL="342900" lvl="0" indent="-342900" algn="l" rtl="0">
              <a:buFont typeface=""/>
              <a:buChar char="•"/>
            </a:pPr>
            <a:r>
              <a:rPr lang="en-US" sz="1900" b="0" i="0" u="none" strike="noStrike" baseline="0">
                <a:solidFill>
                  <a:srgbClr val="333333"/>
                </a:solidFill>
                <a:latin typeface="Calibri"/>
                <a:ea typeface="Arial"/>
                <a:cs typeface="Arial"/>
              </a:rPr>
              <a:t>Separate settings</a:t>
            </a:r>
            <a:r>
              <a:rPr lang="en-US" sz="1900" b="0" i="0" u="none" strike="noStrike" baseline="0">
                <a:solidFill>
                  <a:srgbClr val="283371"/>
                </a:solidFill>
                <a:latin typeface="Calibri"/>
                <a:ea typeface="Arial"/>
                <a:cs typeface="Arial"/>
              </a:rPr>
              <a:t>​</a:t>
            </a:r>
            <a:r>
              <a:rPr lang="en-US" sz="1900" b="0" i="0">
                <a:solidFill>
                  <a:srgbClr val="283371"/>
                </a:solidFill>
                <a:latin typeface="Calibri"/>
                <a:ea typeface="Arial"/>
                <a:cs typeface="Arial"/>
              </a:rPr>
              <a:t>​</a:t>
            </a:r>
          </a:p>
          <a:p>
            <a:pPr algn="l" rtl="0"/>
            <a:r>
              <a:rPr lang="en-US" sz="1900" b="0" i="0" u="none" strike="noStrike" baseline="0">
                <a:solidFill>
                  <a:srgbClr val="283371"/>
                </a:solidFill>
                <a:latin typeface="Calibri"/>
                <a:ea typeface="Segoe UI"/>
                <a:cs typeface="Segoe UI"/>
              </a:rPr>
              <a:t>​</a:t>
            </a:r>
            <a:r>
              <a:rPr lang="en-US" sz="1900" b="0" i="0">
                <a:solidFill>
                  <a:srgbClr val="283371"/>
                </a:solidFill>
                <a:latin typeface="Calibri"/>
                <a:ea typeface="Segoe UI"/>
                <a:cs typeface="Segoe UI"/>
              </a:rPr>
              <a:t>​</a:t>
            </a:r>
          </a:p>
          <a:p>
            <a:pPr algn="l" rtl="0"/>
            <a:r>
              <a:rPr lang="en-US" sz="1900" b="0" i="0" u="none" strike="noStrike" baseline="0">
                <a:solidFill>
                  <a:srgbClr val="333333"/>
                </a:solidFill>
                <a:latin typeface="Calibri"/>
                <a:ea typeface="Segoe UI"/>
                <a:cs typeface="Segoe UI"/>
              </a:rPr>
              <a:t>Key AR App Priorities:</a:t>
            </a:r>
          </a:p>
          <a:p>
            <a:r>
              <a:rPr lang="en-US" sz="1600">
                <a:solidFill>
                  <a:srgbClr val="333333"/>
                </a:solidFill>
                <a:latin typeface="Calibri"/>
                <a:ea typeface="Calibri"/>
                <a:cs typeface="Calibri"/>
              </a:rPr>
              <a:t>1.5 - What Supports will the district provide for general education to ensure access </a:t>
            </a:r>
            <a:endParaRPr lang="en-US" sz="1600">
              <a:solidFill>
                <a:srgbClr val="283371"/>
              </a:solidFill>
              <a:latin typeface="Calibri"/>
              <a:ea typeface="Calibri"/>
              <a:cs typeface="Calibri"/>
            </a:endParaRPr>
          </a:p>
          <a:p>
            <a:pPr marL="742950" lvl="1" indent="-285750">
              <a:buFont typeface="Courier New,monospace"/>
              <a:buChar char="o"/>
            </a:pPr>
            <a:r>
              <a:rPr lang="en-US" sz="1200">
                <a:solidFill>
                  <a:srgbClr val="333333"/>
                </a:solidFill>
                <a:latin typeface="Calibri"/>
                <a:ea typeface="Calibri"/>
                <a:cs typeface="Calibri"/>
              </a:rPr>
              <a:t>Important to consider the impact of graduation requirements for the new 9th grade cohort</a:t>
            </a:r>
            <a:endParaRPr lang="en-US"/>
          </a:p>
          <a:p>
            <a:r>
              <a:rPr lang="en-US" sz="1900">
                <a:solidFill>
                  <a:srgbClr val="333333"/>
                </a:solidFill>
                <a:latin typeface="Calibri"/>
                <a:ea typeface="Calibri"/>
                <a:cs typeface="Calibri"/>
              </a:rPr>
              <a:t>1.10 - Supplemental Academic Services</a:t>
            </a:r>
            <a:endParaRPr lang="en-US" sz="1900">
              <a:solidFill>
                <a:srgbClr val="283371"/>
              </a:solidFill>
              <a:latin typeface="Calibri"/>
              <a:ea typeface="Calibri"/>
              <a:cs typeface="Calibri"/>
            </a:endParaRPr>
          </a:p>
          <a:p>
            <a:pPr marL="285750" indent="-285750">
              <a:buFont typeface="Arial"/>
              <a:buChar char="•"/>
            </a:pPr>
            <a:endParaRPr lang="en-US" sz="1900">
              <a:solidFill>
                <a:srgbClr val="283371"/>
              </a:solidFill>
              <a:latin typeface="Calibri"/>
              <a:ea typeface="Calibri"/>
              <a:cs typeface="Calibri"/>
            </a:endParaRPr>
          </a:p>
          <a:p>
            <a:r>
              <a:rPr lang="en-US" sz="1900">
                <a:solidFill>
                  <a:srgbClr val="333333"/>
                </a:solidFill>
                <a:latin typeface="Calibri"/>
                <a:ea typeface="Calibri"/>
                <a:cs typeface="Calibri"/>
              </a:rPr>
              <a:t>1.11 - Additional Wrap-around supports</a:t>
            </a:r>
            <a:endParaRPr lang="en-US" sz="1900">
              <a:solidFill>
                <a:srgbClr val="283371"/>
              </a:solidFill>
              <a:latin typeface="Calibri"/>
              <a:ea typeface="Calibri"/>
              <a:cs typeface="Calibri"/>
            </a:endParaRPr>
          </a:p>
          <a:p>
            <a:pPr marL="285750" indent="-285750">
              <a:buFont typeface="Courier New,monospace"/>
              <a:buChar char="•"/>
            </a:pPr>
            <a:endParaRPr lang="en-US" sz="1200">
              <a:solidFill>
                <a:srgbClr val="333333"/>
              </a:solidFill>
              <a:latin typeface="Calibri"/>
              <a:ea typeface="Calibri"/>
              <a:cs typeface="Calibri"/>
            </a:endParaRPr>
          </a:p>
          <a:p>
            <a:endParaRPr lang="en-US" sz="1900">
              <a:solidFill>
                <a:srgbClr val="333333"/>
              </a:solidFill>
              <a:latin typeface="Calibri"/>
              <a:cs typeface="Segoe UI"/>
            </a:endParaRPr>
          </a:p>
          <a:p>
            <a:pPr algn="ctr"/>
            <a:endParaRPr lang="en-US"/>
          </a:p>
        </p:txBody>
      </p:sp>
      <p:pic>
        <p:nvPicPr>
          <p:cNvPr id="8" name="Picture 7" descr="A screen shot of a chart&#10;&#10;AI-generated content may be incorrect.">
            <a:extLst>
              <a:ext uri="{FF2B5EF4-FFF2-40B4-BE49-F238E27FC236}">
                <a16:creationId xmlns:a16="http://schemas.microsoft.com/office/drawing/2014/main" id="{F6D1C323-941C-ED1D-7659-68F56FD3F5C9}"/>
              </a:ext>
            </a:extLst>
          </p:cNvPr>
          <p:cNvPicPr>
            <a:picLocks noChangeAspect="1"/>
          </p:cNvPicPr>
          <p:nvPr/>
        </p:nvPicPr>
        <p:blipFill>
          <a:blip r:embed="rId3"/>
          <a:stretch>
            <a:fillRect/>
          </a:stretch>
        </p:blipFill>
        <p:spPr>
          <a:xfrm>
            <a:off x="310873" y="1215037"/>
            <a:ext cx="4267220" cy="3928463"/>
          </a:xfrm>
          <a:prstGeom prst="rect">
            <a:avLst/>
          </a:prstGeom>
        </p:spPr>
      </p:pic>
    </p:spTree>
    <p:extLst>
      <p:ext uri="{BB962C8B-B14F-4D97-AF65-F5344CB8AC3E}">
        <p14:creationId xmlns:p14="http://schemas.microsoft.com/office/powerpoint/2010/main" val="425937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C7DCB0F4-8B3A-1B9E-9CDA-238192926235}"/>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BAA31D73-34A8-3B21-8626-039922D57493}"/>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a:t>
            </a:r>
            <a:r>
              <a:rPr lang="en-US" err="1"/>
              <a:t>Repor</a:t>
            </a:r>
            <a:r>
              <a:rPr lang="en-US"/>
              <a:t>t</a:t>
            </a:r>
          </a:p>
        </p:txBody>
      </p:sp>
      <p:sp>
        <p:nvSpPr>
          <p:cNvPr id="281" name="Google Shape;281;p49">
            <a:extLst>
              <a:ext uri="{FF2B5EF4-FFF2-40B4-BE49-F238E27FC236}">
                <a16:creationId xmlns:a16="http://schemas.microsoft.com/office/drawing/2014/main" id="{BAAE01A1-B4D6-D50B-6603-80C01811F49D}"/>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6 &amp; 7</a:t>
            </a:r>
          </a:p>
        </p:txBody>
      </p:sp>
      <p:sp>
        <p:nvSpPr>
          <p:cNvPr id="282" name="Google Shape;282;p49">
            <a:extLst>
              <a:ext uri="{FF2B5EF4-FFF2-40B4-BE49-F238E27FC236}">
                <a16:creationId xmlns:a16="http://schemas.microsoft.com/office/drawing/2014/main" id="{76DC95AF-9A07-9D21-F996-06ACA9FB2210}"/>
              </a:ext>
            </a:extLst>
          </p:cNvPr>
          <p:cNvSpPr txBox="1">
            <a:spLocks noGrp="1"/>
          </p:cNvSpPr>
          <p:nvPr>
            <p:ph type="body" idx="1"/>
          </p:nvPr>
        </p:nvSpPr>
        <p:spPr>
          <a:xfrm>
            <a:off x="4417855" y="1219200"/>
            <a:ext cx="4260300" cy="3810000"/>
          </a:xfrm>
          <a:prstGeom prst="rect">
            <a:avLst/>
          </a:prstGeom>
        </p:spPr>
        <p:txBody>
          <a:bodyPr spcFirstLastPara="1" wrap="square" lIns="137150" tIns="137150" rIns="137150" bIns="137150" anchor="t" anchorCtr="0">
            <a:noAutofit/>
          </a:bodyPr>
          <a:lstStyle/>
          <a:p>
            <a:pPr marL="0" indent="0">
              <a:buNone/>
            </a:pPr>
            <a:r>
              <a:rPr lang="en-US" sz="1800"/>
              <a:t>Indicator  -</a:t>
            </a:r>
          </a:p>
          <a:p>
            <a:pPr marL="342900" indent="-342900"/>
            <a:r>
              <a:rPr lang="en-US" sz="1800"/>
              <a:t>Preschool Environments:</a:t>
            </a:r>
          </a:p>
          <a:p>
            <a:pPr lvl="1">
              <a:buSzPts val="1400"/>
            </a:pPr>
            <a:r>
              <a:rPr lang="en-US" sz="1400">
                <a:solidFill>
                  <a:srgbClr val="333333"/>
                </a:solidFill>
              </a:rPr>
              <a:t>Regular EC program</a:t>
            </a:r>
          </a:p>
          <a:p>
            <a:pPr lvl="1">
              <a:buSzPts val="1400"/>
            </a:pPr>
            <a:r>
              <a:rPr lang="en-US" sz="1400">
                <a:solidFill>
                  <a:srgbClr val="333333"/>
                </a:solidFill>
              </a:rPr>
              <a:t>Separate Special Education class, school, or residential facility</a:t>
            </a:r>
          </a:p>
          <a:p>
            <a:pPr lvl="1"/>
            <a:r>
              <a:rPr lang="en-US" sz="1400">
                <a:solidFill>
                  <a:srgbClr val="333333"/>
                </a:solidFill>
              </a:rPr>
              <a:t>Special Education services in the home</a:t>
            </a:r>
            <a:endParaRPr lang="en-US" sz="1400"/>
          </a:p>
          <a:p>
            <a:pPr marL="342900" indent="-342900"/>
            <a:r>
              <a:rPr lang="en-US" sz="1800"/>
              <a:t>Outcomes</a:t>
            </a:r>
          </a:p>
          <a:p>
            <a:pPr lvl="1"/>
            <a:r>
              <a:rPr lang="en-US" sz="1400">
                <a:solidFill>
                  <a:srgbClr val="333333"/>
                </a:solidFill>
              </a:rPr>
              <a:t>Social-Emotional</a:t>
            </a:r>
            <a:endParaRPr lang="en-US" sz="1400"/>
          </a:p>
          <a:p>
            <a:pPr lvl="1"/>
            <a:r>
              <a:rPr lang="en-US" sz="1400">
                <a:solidFill>
                  <a:srgbClr val="333333"/>
                </a:solidFill>
              </a:rPr>
              <a:t>Knowledge &amp; Skills</a:t>
            </a:r>
            <a:endParaRPr lang="en-US" sz="1400"/>
          </a:p>
          <a:p>
            <a:pPr lvl="1"/>
            <a:r>
              <a:rPr lang="en-US" sz="1400">
                <a:solidFill>
                  <a:srgbClr val="333333"/>
                </a:solidFill>
              </a:rPr>
              <a:t>Appropriate Behaviors</a:t>
            </a:r>
            <a:endParaRPr lang="en-US" sz="1400"/>
          </a:p>
          <a:p>
            <a:pPr marL="615950" lvl="1" indent="0">
              <a:buNone/>
            </a:pPr>
            <a:endParaRPr lang="en-US" sz="1400"/>
          </a:p>
          <a:p>
            <a:pPr marL="0" indent="0">
              <a:buNone/>
            </a:pPr>
            <a:r>
              <a:rPr lang="en-US" sz="1800"/>
              <a:t>Key AR App Priorities:</a:t>
            </a:r>
          </a:p>
          <a:p>
            <a:pPr marL="0" indent="0">
              <a:buNone/>
            </a:pPr>
            <a:r>
              <a:rPr lang="en-US" sz="1600"/>
              <a:t>1.12- Describe your transition strategies Pre-K to Kindergarten</a:t>
            </a:r>
          </a:p>
          <a:p>
            <a:pPr marL="0" indent="0">
              <a:buNone/>
            </a:pPr>
            <a:r>
              <a:rPr lang="en-US" sz="1600"/>
              <a:t>1.15- Services for at-risk EC</a:t>
            </a:r>
            <a:r>
              <a:rPr lang="en-US" sz="2000"/>
              <a:t> </a:t>
            </a:r>
          </a:p>
          <a:p>
            <a:pPr marL="0" indent="0">
              <a:buNone/>
            </a:pPr>
            <a:endParaRPr lang="en-US" sz="2000"/>
          </a:p>
        </p:txBody>
      </p:sp>
      <p:pic>
        <p:nvPicPr>
          <p:cNvPr id="4" name="Picture 3" descr="A screen shot of a chart&#10;&#10;AI-generated content may be incorrect.">
            <a:extLst>
              <a:ext uri="{FF2B5EF4-FFF2-40B4-BE49-F238E27FC236}">
                <a16:creationId xmlns:a16="http://schemas.microsoft.com/office/drawing/2014/main" id="{E3C43D2A-FFBA-D56D-680C-00E648119ACC}"/>
              </a:ext>
            </a:extLst>
          </p:cNvPr>
          <p:cNvPicPr>
            <a:picLocks noChangeAspect="1"/>
          </p:cNvPicPr>
          <p:nvPr/>
        </p:nvPicPr>
        <p:blipFill>
          <a:blip r:embed="rId3"/>
          <a:stretch>
            <a:fillRect/>
          </a:stretch>
        </p:blipFill>
        <p:spPr>
          <a:xfrm>
            <a:off x="212775" y="1219840"/>
            <a:ext cx="4261711" cy="3928463"/>
          </a:xfrm>
          <a:prstGeom prst="rect">
            <a:avLst/>
          </a:prstGeom>
        </p:spPr>
      </p:pic>
    </p:spTree>
    <p:extLst>
      <p:ext uri="{BB962C8B-B14F-4D97-AF65-F5344CB8AC3E}">
        <p14:creationId xmlns:p14="http://schemas.microsoft.com/office/powerpoint/2010/main" val="2288807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5C839BF3-ADDC-54ED-D3F1-B00FEC8A05C0}"/>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6573FB7C-D673-10F4-3E06-DC91E2A326A8}"/>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Annual Performance </a:t>
            </a:r>
            <a:r>
              <a:rPr lang="en-US" err="1"/>
              <a:t>Repor</a:t>
            </a:r>
            <a:r>
              <a:rPr lang="en-US"/>
              <a:t>t</a:t>
            </a:r>
          </a:p>
        </p:txBody>
      </p:sp>
      <p:sp>
        <p:nvSpPr>
          <p:cNvPr id="281" name="Google Shape;281;p49">
            <a:extLst>
              <a:ext uri="{FF2B5EF4-FFF2-40B4-BE49-F238E27FC236}">
                <a16:creationId xmlns:a16="http://schemas.microsoft.com/office/drawing/2014/main" id="{134F47BA-3941-912A-4BFB-8F9D8ADFE9E2}"/>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Indicator 9 &amp; 10</a:t>
            </a:r>
          </a:p>
        </p:txBody>
      </p:sp>
      <p:sp>
        <p:nvSpPr>
          <p:cNvPr id="282" name="Google Shape;282;p49">
            <a:extLst>
              <a:ext uri="{FF2B5EF4-FFF2-40B4-BE49-F238E27FC236}">
                <a16:creationId xmlns:a16="http://schemas.microsoft.com/office/drawing/2014/main" id="{2683C78F-688D-8F52-49B7-ACACF81784F5}"/>
              </a:ext>
            </a:extLst>
          </p:cNvPr>
          <p:cNvSpPr txBox="1">
            <a:spLocks noGrp="1"/>
          </p:cNvSpPr>
          <p:nvPr>
            <p:ph type="body" idx="1"/>
          </p:nvPr>
        </p:nvSpPr>
        <p:spPr>
          <a:xfrm>
            <a:off x="316503" y="1209595"/>
            <a:ext cx="4260300" cy="3810000"/>
          </a:xfrm>
          <a:prstGeom prst="rect">
            <a:avLst/>
          </a:prstGeom>
        </p:spPr>
        <p:txBody>
          <a:bodyPr spcFirstLastPara="1" wrap="square" lIns="137150" tIns="137150" rIns="137150" bIns="137150" anchor="t" anchorCtr="0">
            <a:noAutofit/>
          </a:bodyPr>
          <a:lstStyle/>
          <a:p>
            <a:pPr marL="0" indent="0">
              <a:buNone/>
            </a:pPr>
            <a:r>
              <a:rPr lang="en-US"/>
              <a:t>Indicator  -</a:t>
            </a:r>
          </a:p>
          <a:p>
            <a:pPr marL="342900" indent="-342900"/>
            <a:r>
              <a:rPr lang="en-US"/>
              <a:t>Disproportionate Representation – Overall Eligibility</a:t>
            </a:r>
          </a:p>
          <a:p>
            <a:pPr marL="342900" indent="-342900"/>
            <a:r>
              <a:rPr lang="en-US"/>
              <a:t>Disproportionality – Child with a Disability </a:t>
            </a:r>
          </a:p>
          <a:p>
            <a:pPr marL="0" indent="0">
              <a:buNone/>
            </a:pPr>
            <a:endParaRPr lang="en-US"/>
          </a:p>
          <a:p>
            <a:pPr marL="0" indent="0">
              <a:buNone/>
            </a:pPr>
            <a:r>
              <a:rPr lang="en-US"/>
              <a:t>Key AR App Priorities:</a:t>
            </a:r>
          </a:p>
          <a:p>
            <a:pPr marL="0" indent="0">
              <a:buNone/>
            </a:pPr>
            <a:r>
              <a:rPr lang="en-US"/>
              <a:t>1.6 &amp; 1.7 - Identifying and monitoring students at-risk for academic failure</a:t>
            </a:r>
          </a:p>
          <a:p>
            <a:pPr marL="0" indent="0">
              <a:buNone/>
            </a:pPr>
            <a:endParaRPr lang="en-US"/>
          </a:p>
          <a:p>
            <a:pPr marL="0" indent="0">
              <a:buNone/>
            </a:pPr>
            <a:r>
              <a:rPr lang="en-US"/>
              <a:t>2.3 &amp; 2.4 - Identify and monitor students as at-risk for beyond academic services</a:t>
            </a:r>
          </a:p>
          <a:p>
            <a:pPr marL="0" indent="0">
              <a:buNone/>
            </a:pPr>
            <a:endParaRPr lang="en-US" sz="2000"/>
          </a:p>
        </p:txBody>
      </p:sp>
      <p:sp>
        <p:nvSpPr>
          <p:cNvPr id="3" name="Text Placeholder 2">
            <a:extLst>
              <a:ext uri="{FF2B5EF4-FFF2-40B4-BE49-F238E27FC236}">
                <a16:creationId xmlns:a16="http://schemas.microsoft.com/office/drawing/2014/main" id="{BADAE096-A421-5AFE-5529-1624E70E1DC4}"/>
              </a:ext>
            </a:extLst>
          </p:cNvPr>
          <p:cNvSpPr>
            <a:spLocks noGrp="1"/>
          </p:cNvSpPr>
          <p:nvPr>
            <p:ph type="body" idx="2"/>
          </p:nvPr>
        </p:nvSpPr>
        <p:spPr/>
        <p:txBody>
          <a:bodyPr/>
          <a:lstStyle/>
          <a:p>
            <a:endParaRPr lang="en-US"/>
          </a:p>
        </p:txBody>
      </p:sp>
      <p:pic>
        <p:nvPicPr>
          <p:cNvPr id="4" name="Picture 3" descr="A yellow and white screen with white text&#10;&#10;AI-generated content may be incorrect.">
            <a:extLst>
              <a:ext uri="{FF2B5EF4-FFF2-40B4-BE49-F238E27FC236}">
                <a16:creationId xmlns:a16="http://schemas.microsoft.com/office/drawing/2014/main" id="{89E36D18-EE2C-841D-E149-B40C006D751D}"/>
              </a:ext>
            </a:extLst>
          </p:cNvPr>
          <p:cNvPicPr>
            <a:picLocks noChangeAspect="1"/>
          </p:cNvPicPr>
          <p:nvPr/>
        </p:nvPicPr>
        <p:blipFill>
          <a:blip r:embed="rId3"/>
          <a:stretch>
            <a:fillRect/>
          </a:stretch>
        </p:blipFill>
        <p:spPr>
          <a:xfrm>
            <a:off x="4568568" y="1195827"/>
            <a:ext cx="4261896" cy="3947673"/>
          </a:xfrm>
          <a:prstGeom prst="rect">
            <a:avLst/>
          </a:prstGeom>
        </p:spPr>
      </p:pic>
    </p:spTree>
    <p:extLst>
      <p:ext uri="{BB962C8B-B14F-4D97-AF65-F5344CB8AC3E}">
        <p14:creationId xmlns:p14="http://schemas.microsoft.com/office/powerpoint/2010/main" val="3977481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5"/>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a:t>Agenda</a:t>
            </a:r>
            <a:endParaRPr/>
          </a:p>
        </p:txBody>
      </p:sp>
      <p:sp>
        <p:nvSpPr>
          <p:cNvPr id="320" name="Google Shape;320;p55"/>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endParaRPr/>
          </a:p>
        </p:txBody>
      </p:sp>
      <p:sp>
        <p:nvSpPr>
          <p:cNvPr id="321" name="Google Shape;321;p55"/>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a:t>Treating Symptoms</a:t>
            </a:r>
          </a:p>
          <a:p>
            <a:pPr marL="342900" indent="-342900"/>
            <a:r>
              <a:rPr lang="en-US"/>
              <a:t>High Leverage Practices</a:t>
            </a:r>
          </a:p>
          <a:p>
            <a:pPr marL="342900" indent="-342900"/>
            <a:r>
              <a:rPr lang="en-US"/>
              <a:t>Maintenance of Effort</a:t>
            </a:r>
          </a:p>
          <a:p>
            <a:pPr marL="342900" indent="-342900"/>
            <a:r>
              <a:rPr lang="en-US"/>
              <a:t>CCEIS</a:t>
            </a:r>
          </a:p>
          <a:p>
            <a:pPr marL="342900" indent="-342900"/>
            <a:r>
              <a:rPr lang="en-US"/>
              <a:t>Annual Performance Report</a:t>
            </a:r>
          </a:p>
          <a:p>
            <a:pPr marL="342900" indent="-342900"/>
            <a:r>
              <a:rPr lang="en-US"/>
              <a:t>Tips and Tricks</a:t>
            </a:r>
          </a:p>
          <a:p>
            <a:pPr marL="342900" indent="-342900"/>
            <a:r>
              <a:rPr lang="en-US"/>
              <a:t>Resources</a:t>
            </a:r>
          </a:p>
          <a:p>
            <a:pPr marL="342900" indent="-342900"/>
            <a:r>
              <a:rPr lang="en-US"/>
              <a:t>Questions (feel free to ask anytime)</a:t>
            </a:r>
          </a:p>
          <a:p>
            <a:pPr marL="342900" indent="-342900"/>
            <a:endParaRPr lang="en-US"/>
          </a:p>
          <a:p>
            <a:pPr marL="342900" indent="-342900"/>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562A50B2-5DA5-DAF5-9E3F-686C7C22B319}"/>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6CEBAF17-0FD0-D6CB-FABE-1AB9D873D525}"/>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Other Data Sources</a:t>
            </a:r>
          </a:p>
        </p:txBody>
      </p:sp>
      <p:sp>
        <p:nvSpPr>
          <p:cNvPr id="281" name="Google Shape;281;p49">
            <a:extLst>
              <a:ext uri="{FF2B5EF4-FFF2-40B4-BE49-F238E27FC236}">
                <a16:creationId xmlns:a16="http://schemas.microsoft.com/office/drawing/2014/main" id="{194BFC6D-8EF8-7899-5F36-B1F10F7F95AE}"/>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endParaRPr lang="en-US"/>
          </a:p>
        </p:txBody>
      </p:sp>
      <p:sp>
        <p:nvSpPr>
          <p:cNvPr id="3" name="Text Placeholder 2">
            <a:extLst>
              <a:ext uri="{FF2B5EF4-FFF2-40B4-BE49-F238E27FC236}">
                <a16:creationId xmlns:a16="http://schemas.microsoft.com/office/drawing/2014/main" id="{1BD8E116-3C48-2077-4D95-93D56D7335F6}"/>
              </a:ext>
            </a:extLst>
          </p:cNvPr>
          <p:cNvSpPr>
            <a:spLocks noGrp="1"/>
          </p:cNvSpPr>
          <p:nvPr>
            <p:ph type="body" idx="2"/>
          </p:nvPr>
        </p:nvSpPr>
        <p:spPr/>
        <p:txBody>
          <a:bodyPr/>
          <a:lstStyle/>
          <a:p>
            <a:pPr marL="139700" indent="0">
              <a:buNone/>
            </a:pPr>
            <a:endParaRPr lang="en-US"/>
          </a:p>
        </p:txBody>
      </p:sp>
      <p:sp>
        <p:nvSpPr>
          <p:cNvPr id="5" name="Text Placeholder 4">
            <a:extLst>
              <a:ext uri="{FF2B5EF4-FFF2-40B4-BE49-F238E27FC236}">
                <a16:creationId xmlns:a16="http://schemas.microsoft.com/office/drawing/2014/main" id="{F7231871-C331-21E6-273F-B0FC9E8A1454}"/>
              </a:ext>
            </a:extLst>
          </p:cNvPr>
          <p:cNvSpPr>
            <a:spLocks noGrp="1"/>
          </p:cNvSpPr>
          <p:nvPr>
            <p:ph type="body" idx="1"/>
          </p:nvPr>
        </p:nvSpPr>
        <p:spPr/>
        <p:txBody>
          <a:bodyPr/>
          <a:lstStyle/>
          <a:p>
            <a:r>
              <a:rPr lang="en-US"/>
              <a:t>Referral Data</a:t>
            </a:r>
            <a:endParaRPr lang="en-US">
              <a:solidFill>
                <a:srgbClr val="283371"/>
              </a:solidFill>
            </a:endParaRPr>
          </a:p>
          <a:p>
            <a:r>
              <a:rPr lang="en-US"/>
              <a:t>FTEs</a:t>
            </a:r>
            <a:endParaRPr lang="en-US">
              <a:solidFill>
                <a:srgbClr val="283371"/>
              </a:solidFill>
            </a:endParaRPr>
          </a:p>
          <a:p>
            <a:r>
              <a:rPr lang="en-US"/>
              <a:t>Complaint Investigation Findings</a:t>
            </a:r>
            <a:endParaRPr lang="en-US">
              <a:solidFill>
                <a:srgbClr val="283371"/>
              </a:solidFill>
            </a:endParaRPr>
          </a:p>
          <a:p>
            <a:r>
              <a:rPr lang="en-US"/>
              <a:t>Due Process Hearing Findings</a:t>
            </a:r>
            <a:endParaRPr lang="en-US">
              <a:solidFill>
                <a:srgbClr val="283371"/>
              </a:solidFill>
            </a:endParaRPr>
          </a:p>
          <a:p>
            <a:r>
              <a:rPr lang="en-US"/>
              <a:t>ARTASC Recommendations</a:t>
            </a:r>
          </a:p>
          <a:p>
            <a:r>
              <a:rPr lang="en-US"/>
              <a:t>Results Driven Accountability</a:t>
            </a:r>
          </a:p>
        </p:txBody>
      </p:sp>
      <p:pic>
        <p:nvPicPr>
          <p:cNvPr id="6" name="Picture 5">
            <a:extLst>
              <a:ext uri="{FF2B5EF4-FFF2-40B4-BE49-F238E27FC236}">
                <a16:creationId xmlns:a16="http://schemas.microsoft.com/office/drawing/2014/main" id="{2C83515B-72F8-B647-5FCC-D89DB690806D}"/>
              </a:ext>
            </a:extLst>
          </p:cNvPr>
          <p:cNvPicPr>
            <a:picLocks noChangeAspect="1"/>
          </p:cNvPicPr>
          <p:nvPr/>
        </p:nvPicPr>
        <p:blipFill>
          <a:blip r:embed="rId3"/>
          <a:stretch>
            <a:fillRect/>
          </a:stretch>
        </p:blipFill>
        <p:spPr>
          <a:xfrm>
            <a:off x="4572659" y="1215037"/>
            <a:ext cx="4258518" cy="3923661"/>
          </a:xfrm>
          <a:prstGeom prst="rect">
            <a:avLst/>
          </a:prstGeom>
        </p:spPr>
      </p:pic>
    </p:spTree>
    <p:extLst>
      <p:ext uri="{BB962C8B-B14F-4D97-AF65-F5344CB8AC3E}">
        <p14:creationId xmlns:p14="http://schemas.microsoft.com/office/powerpoint/2010/main" val="1225390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9AEAC645-6201-0888-53EC-5449561A728F}"/>
            </a:ext>
          </a:extLst>
        </p:cNvPr>
        <p:cNvGrpSpPr/>
        <p:nvPr/>
      </p:nvGrpSpPr>
      <p:grpSpPr>
        <a:xfrm>
          <a:off x="0" y="0"/>
          <a:ext cx="0" cy="0"/>
          <a:chOff x="0" y="0"/>
          <a:chExt cx="0" cy="0"/>
        </a:xfrm>
      </p:grpSpPr>
      <p:sp>
        <p:nvSpPr>
          <p:cNvPr id="288" name="Google Shape;288;p50">
            <a:extLst>
              <a:ext uri="{FF2B5EF4-FFF2-40B4-BE49-F238E27FC236}">
                <a16:creationId xmlns:a16="http://schemas.microsoft.com/office/drawing/2014/main" id="{AAABAA0E-1BC1-3F51-8CCA-BBA3E22E883D}"/>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Tips and Tricks</a:t>
            </a:r>
          </a:p>
        </p:txBody>
      </p:sp>
      <p:sp>
        <p:nvSpPr>
          <p:cNvPr id="3" name="Text Placeholder 2">
            <a:extLst>
              <a:ext uri="{FF2B5EF4-FFF2-40B4-BE49-F238E27FC236}">
                <a16:creationId xmlns:a16="http://schemas.microsoft.com/office/drawing/2014/main" id="{1FEBC597-C75C-A679-B911-77C1AB68C3FB}"/>
              </a:ext>
            </a:extLst>
          </p:cNvPr>
          <p:cNvSpPr>
            <a:spLocks noGrp="1"/>
          </p:cNvSpPr>
          <p:nvPr>
            <p:ph type="body" idx="1"/>
          </p:nvPr>
        </p:nvSpPr>
        <p:spPr/>
        <p:txBody>
          <a:bodyPr/>
          <a:lstStyle/>
          <a:p>
            <a:r>
              <a:rPr lang="en-US"/>
              <a:t>Drill down to root causes</a:t>
            </a:r>
          </a:p>
          <a:p>
            <a:pPr lvl="1"/>
            <a:r>
              <a:rPr lang="en-US">
                <a:solidFill>
                  <a:srgbClr val="333333"/>
                </a:solidFill>
              </a:rPr>
              <a:t>Root Causes will be more preventative</a:t>
            </a:r>
            <a:endParaRPr lang="en-US"/>
          </a:p>
          <a:p>
            <a:pPr lvl="1"/>
            <a:r>
              <a:rPr lang="en-US">
                <a:solidFill>
                  <a:srgbClr val="333333"/>
                </a:solidFill>
              </a:rPr>
              <a:t>Symptoms will continue to be reactive</a:t>
            </a:r>
            <a:endParaRPr lang="en-US"/>
          </a:p>
          <a:p>
            <a:r>
              <a:rPr lang="en-US"/>
              <a:t>Schedule Data Reviews </a:t>
            </a:r>
          </a:p>
          <a:p>
            <a:r>
              <a:rPr lang="en-US"/>
              <a:t>Collaborate and Plan</a:t>
            </a:r>
          </a:p>
          <a:p>
            <a:r>
              <a:rPr lang="en-US"/>
              <a:t>Make Data Driven Decisions</a:t>
            </a:r>
          </a:p>
          <a:p>
            <a:r>
              <a:rPr lang="en-US"/>
              <a:t>Implement</a:t>
            </a:r>
          </a:p>
          <a:p>
            <a:r>
              <a:rPr lang="en-US"/>
              <a:t>Ensure Implementation</a:t>
            </a:r>
          </a:p>
          <a:p>
            <a:r>
              <a:rPr lang="en-US"/>
              <a:t>Assess Impact and Outcomes</a:t>
            </a:r>
          </a:p>
          <a:p>
            <a:r>
              <a:rPr lang="en-US"/>
              <a:t>Rinse and Repeat</a:t>
            </a:r>
          </a:p>
          <a:p>
            <a:pPr marL="139700" indent="0">
              <a:buNone/>
            </a:pPr>
            <a:endParaRPr lang="en-US"/>
          </a:p>
        </p:txBody>
      </p:sp>
    </p:spTree>
    <p:extLst>
      <p:ext uri="{BB962C8B-B14F-4D97-AF65-F5344CB8AC3E}">
        <p14:creationId xmlns:p14="http://schemas.microsoft.com/office/powerpoint/2010/main" val="9226033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8">
          <a:extLst>
            <a:ext uri="{FF2B5EF4-FFF2-40B4-BE49-F238E27FC236}">
              <a16:creationId xmlns:a16="http://schemas.microsoft.com/office/drawing/2014/main" id="{15381FDB-6BA4-AC8E-A8C7-6418A8E9D481}"/>
            </a:ext>
          </a:extLst>
        </p:cNvPr>
        <p:cNvGrpSpPr/>
        <p:nvPr/>
      </p:nvGrpSpPr>
      <p:grpSpPr>
        <a:xfrm>
          <a:off x="0" y="0"/>
          <a:ext cx="0" cy="0"/>
          <a:chOff x="0" y="0"/>
          <a:chExt cx="0" cy="0"/>
        </a:xfrm>
      </p:grpSpPr>
      <p:sp>
        <p:nvSpPr>
          <p:cNvPr id="319" name="Google Shape;319;p55">
            <a:extLst>
              <a:ext uri="{FF2B5EF4-FFF2-40B4-BE49-F238E27FC236}">
                <a16:creationId xmlns:a16="http://schemas.microsoft.com/office/drawing/2014/main" id="{92BF7CFB-2382-5560-E763-2D3F5CA81FE4}"/>
              </a:ext>
            </a:extLst>
          </p:cNvPr>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r>
              <a:rPr lang="en-US"/>
              <a:t>Resources</a:t>
            </a:r>
          </a:p>
        </p:txBody>
      </p:sp>
      <p:sp>
        <p:nvSpPr>
          <p:cNvPr id="320" name="Google Shape;320;p55">
            <a:extLst>
              <a:ext uri="{FF2B5EF4-FFF2-40B4-BE49-F238E27FC236}">
                <a16:creationId xmlns:a16="http://schemas.microsoft.com/office/drawing/2014/main" id="{034FDF6B-21E1-B636-DBED-D02BFFCDEC42}"/>
              </a:ext>
            </a:extLst>
          </p:cNvPr>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endParaRPr/>
          </a:p>
        </p:txBody>
      </p:sp>
      <p:sp>
        <p:nvSpPr>
          <p:cNvPr id="321" name="Google Shape;321;p55">
            <a:extLst>
              <a:ext uri="{FF2B5EF4-FFF2-40B4-BE49-F238E27FC236}">
                <a16:creationId xmlns:a16="http://schemas.microsoft.com/office/drawing/2014/main" id="{B67E8D6D-B8C8-28BD-3D27-FE309B20D640}"/>
              </a:ext>
            </a:extLst>
          </p:cNvPr>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a:hlinkClick r:id="rId3"/>
              </a:rPr>
              <a:t>Office of Special Education</a:t>
            </a:r>
            <a:endParaRPr lang="en-US"/>
          </a:p>
          <a:p>
            <a:pPr marL="342900" indent="-342900"/>
            <a:r>
              <a:rPr lang="en-US"/>
              <a:t>OSE-Data</a:t>
            </a:r>
          </a:p>
          <a:p>
            <a:pPr lvl="1"/>
            <a:r>
              <a:rPr lang="en-US">
                <a:hlinkClick r:id="rId4"/>
              </a:rPr>
              <a:t>LEA-APR</a:t>
            </a:r>
            <a:endParaRPr lang="en-US"/>
          </a:p>
          <a:p>
            <a:pPr lvl="1"/>
            <a:r>
              <a:rPr lang="en-US">
                <a:hlinkClick r:id="rId5"/>
              </a:rPr>
              <a:t>OSE-Demographic Profile</a:t>
            </a:r>
            <a:endParaRPr lang="en-US"/>
          </a:p>
          <a:p>
            <a:pPr lvl="1">
              <a:buClr>
                <a:srgbClr val="B0CB3E"/>
              </a:buClr>
            </a:pPr>
            <a:r>
              <a:rPr lang="en-US">
                <a:solidFill>
                  <a:srgbClr val="B0CB3E"/>
                </a:solidFill>
                <a:hlinkClick r:id="rId6"/>
              </a:rPr>
              <a:t>OSE- CCEIS Profile</a:t>
            </a:r>
          </a:p>
          <a:p>
            <a:pPr>
              <a:buClr>
                <a:srgbClr val="EEEEEE"/>
              </a:buClr>
            </a:pPr>
            <a:r>
              <a:rPr lang="en-US">
                <a:solidFill>
                  <a:srgbClr val="B0CB3E"/>
                </a:solidFill>
                <a:hlinkClick r:id="rId7"/>
              </a:rPr>
              <a:t>OSE-Finance</a:t>
            </a:r>
            <a:endParaRPr lang="en-US">
              <a:solidFill>
                <a:srgbClr val="B0CB3E"/>
              </a:solidFill>
            </a:endParaRPr>
          </a:p>
          <a:p>
            <a:pPr>
              <a:buClr>
                <a:srgbClr val="EEEEEE"/>
              </a:buClr>
            </a:pPr>
            <a:r>
              <a:rPr lang="en-US">
                <a:solidFill>
                  <a:srgbClr val="B0CB3E"/>
                </a:solidFill>
                <a:hlinkClick r:id="rId8"/>
              </a:rPr>
              <a:t>Micro-Credentials</a:t>
            </a:r>
            <a:endParaRPr lang="en-US">
              <a:solidFill>
                <a:srgbClr val="B0CB3E"/>
              </a:solidFill>
            </a:endParaRPr>
          </a:p>
          <a:p>
            <a:pPr lvl="1">
              <a:buClr>
                <a:srgbClr val="B0CB3E"/>
              </a:buClr>
            </a:pPr>
            <a:endParaRPr lang="en-US">
              <a:solidFill>
                <a:srgbClr val="B0CB3E"/>
              </a:solidFill>
            </a:endParaRPr>
          </a:p>
          <a:p>
            <a:pPr marL="342900" indent="-342900"/>
            <a:endParaRPr lang="en-US"/>
          </a:p>
          <a:p>
            <a:pPr marL="342900" indent="-342900"/>
            <a:endParaRPr lang="en-US"/>
          </a:p>
        </p:txBody>
      </p:sp>
    </p:spTree>
    <p:extLst>
      <p:ext uri="{BB962C8B-B14F-4D97-AF65-F5344CB8AC3E}">
        <p14:creationId xmlns:p14="http://schemas.microsoft.com/office/powerpoint/2010/main" val="252249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67"/>
          <p:cNvSpPr txBox="1">
            <a:spLocks noGrp="1"/>
          </p:cNvSpPr>
          <p:nvPr>
            <p:ph type="ctrTitle"/>
          </p:nvPr>
        </p:nvSpPr>
        <p:spPr>
          <a:xfrm>
            <a:off x="0" y="731456"/>
            <a:ext cx="9144000" cy="2286000"/>
          </a:xfrm>
          <a:prstGeom prst="rect">
            <a:avLst/>
          </a:prstGeom>
        </p:spPr>
        <p:txBody>
          <a:bodyPr spcFirstLastPara="1" wrap="square" lIns="137150" tIns="68575" rIns="137150" bIns="68575" anchor="b" anchorCtr="0">
            <a:noAutofit/>
          </a:bodyPr>
          <a:lstStyle/>
          <a:p>
            <a:r>
              <a:rPr lang="en-US"/>
              <a:t>Questions? </a:t>
            </a:r>
            <a:endParaRPr/>
          </a:p>
        </p:txBody>
      </p:sp>
      <p:sp>
        <p:nvSpPr>
          <p:cNvPr id="399" name="Google Shape;399;p67"/>
          <p:cNvSpPr txBox="1">
            <a:spLocks noGrp="1"/>
          </p:cNvSpPr>
          <p:nvPr>
            <p:ph type="subTitle" idx="1"/>
          </p:nvPr>
        </p:nvSpPr>
        <p:spPr>
          <a:xfrm>
            <a:off x="0" y="3017520"/>
            <a:ext cx="9144000" cy="1317811"/>
          </a:xfrm>
          <a:prstGeom prst="rect">
            <a:avLst/>
          </a:prstGeom>
        </p:spPr>
        <p:txBody>
          <a:bodyPr spcFirstLastPara="1" wrap="square" lIns="137150" tIns="137150" rIns="137150" bIns="137150" anchor="ctr" anchorCtr="0">
            <a:noAutofit/>
          </a:bodyPr>
          <a:lstStyle/>
          <a:p>
            <a:pPr marL="0" lvl="0" indent="0" algn="ctr" rtl="0">
              <a:spcBef>
                <a:spcPts val="0"/>
              </a:spcBef>
              <a:spcAft>
                <a:spcPts val="0"/>
              </a:spcAft>
              <a:buNone/>
            </a:pPr>
            <a:r>
              <a:rPr lang="en-US">
                <a:hlinkClick r:id="rId3"/>
              </a:rPr>
              <a:t>Josh.hart@ade.arkansas.gov</a:t>
            </a:r>
            <a:endParaRPr lang="en-US"/>
          </a:p>
          <a:p>
            <a:pPr marL="0" indent="0"/>
            <a:r>
              <a:rPr lang="en-US">
                <a:hlinkClick r:id="rId4"/>
              </a:rPr>
              <a:t>Heather.Oshields@ade.arkansas.gov</a:t>
            </a:r>
            <a:endParaRPr lang="en-US"/>
          </a:p>
          <a:p>
            <a:pPr marL="0" indent="0"/>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50"/>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Treating Symptoms</a:t>
            </a:r>
            <a:endParaRPr/>
          </a:p>
        </p:txBody>
      </p:sp>
      <p:sp>
        <p:nvSpPr>
          <p:cNvPr id="289" name="Google Shape;289;p50"/>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0" indent="0">
              <a:buNone/>
            </a:pPr>
            <a:r>
              <a:rPr lang="en-US"/>
              <a:t>"For every thousand hacking at the branches of evil, there is one striking at the root."</a:t>
            </a:r>
            <a:endParaRPr lang="en-US">
              <a:solidFill>
                <a:srgbClr val="283371"/>
              </a:solidFill>
            </a:endParaRPr>
          </a:p>
          <a:p>
            <a:pPr marL="0" indent="0">
              <a:buNone/>
            </a:pPr>
            <a:r>
              <a:rPr lang="en-US"/>
              <a:t> - Henry David Thorough</a:t>
            </a:r>
            <a:endParaRPr lang="en-US">
              <a:solidFill>
                <a:srgbClr val="283371"/>
              </a:solidFill>
            </a:endParaRPr>
          </a:p>
          <a:p>
            <a:pPr marL="0" indent="0">
              <a:buNone/>
            </a:pPr>
            <a:endParaRPr lang="en-US">
              <a:solidFill>
                <a:srgbClr val="283371"/>
              </a:solidFill>
            </a:endParaRPr>
          </a:p>
          <a:p>
            <a:pPr marL="0" indent="0">
              <a:buNone/>
            </a:pPr>
            <a:r>
              <a:rPr lang="en-US"/>
              <a:t>"Beneath every behavior there is a feeling. And beneath every feeling there is a need. And when we meet that need rather than focus on the behavior, we begin to deal with the cause, not the symptom..."</a:t>
            </a:r>
            <a:endParaRPr lang="en-US">
              <a:solidFill>
                <a:srgbClr val="283371"/>
              </a:solidFill>
            </a:endParaRPr>
          </a:p>
          <a:p>
            <a:pPr marL="0" indent="0">
              <a:buNone/>
            </a:pPr>
            <a:r>
              <a:rPr lang="en-US"/>
              <a:t> - Unknown</a:t>
            </a:r>
            <a:endParaRPr lang="en-US">
              <a:solidFill>
                <a:srgbClr val="283371"/>
              </a:solidFill>
            </a:endParaRPr>
          </a:p>
          <a:p>
            <a:pPr marL="0" indent="0">
              <a:buNone/>
            </a:pPr>
            <a:endParaRPr lang="en-US">
              <a:solidFill>
                <a:srgbClr val="283371"/>
              </a:solidFill>
            </a:endParaRPr>
          </a:p>
          <a:p>
            <a:pPr marL="0" indent="0">
              <a:buNone/>
            </a:pPr>
            <a:r>
              <a:rPr lang="en-US"/>
              <a:t>How can Special Education data, even fiscal in nature, be used to drive decision making?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12488B68-5B24-2227-53AE-C4A4CA0A4711}"/>
            </a:ext>
          </a:extLst>
        </p:cNvPr>
        <p:cNvGrpSpPr/>
        <p:nvPr/>
      </p:nvGrpSpPr>
      <p:grpSpPr>
        <a:xfrm>
          <a:off x="0" y="0"/>
          <a:ext cx="0" cy="0"/>
          <a:chOff x="0" y="0"/>
          <a:chExt cx="0" cy="0"/>
        </a:xfrm>
      </p:grpSpPr>
      <p:sp>
        <p:nvSpPr>
          <p:cNvPr id="312" name="Google Shape;312;p54">
            <a:extLst>
              <a:ext uri="{FF2B5EF4-FFF2-40B4-BE49-F238E27FC236}">
                <a16:creationId xmlns:a16="http://schemas.microsoft.com/office/drawing/2014/main" id="{CB70A6AE-29ED-3AAA-103E-50410788ECA3}"/>
              </a:ext>
            </a:extLst>
          </p:cNvPr>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r>
              <a:rPr lang="en-US"/>
              <a:t>Key High Leverage Practices (HLP)</a:t>
            </a:r>
            <a:endParaRPr/>
          </a:p>
        </p:txBody>
      </p:sp>
      <p:sp>
        <p:nvSpPr>
          <p:cNvPr id="313" name="Google Shape;313;p54">
            <a:extLst>
              <a:ext uri="{FF2B5EF4-FFF2-40B4-BE49-F238E27FC236}">
                <a16:creationId xmlns:a16="http://schemas.microsoft.com/office/drawing/2014/main" id="{4534935A-73C4-E2CA-9B0C-8A3DE2A9CA8A}"/>
              </a:ext>
            </a:extLst>
          </p:cNvPr>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r>
              <a:rPr lang="en-US">
                <a:hlinkClick r:id="rId3"/>
              </a:rPr>
              <a:t>Micro-Credentials</a:t>
            </a:r>
            <a:endParaRPr/>
          </a:p>
        </p:txBody>
      </p:sp>
      <p:sp>
        <p:nvSpPr>
          <p:cNvPr id="314" name="Google Shape;314;p54">
            <a:extLst>
              <a:ext uri="{FF2B5EF4-FFF2-40B4-BE49-F238E27FC236}">
                <a16:creationId xmlns:a16="http://schemas.microsoft.com/office/drawing/2014/main" id="{F8B29C10-3DBF-39E5-13F8-5154F13081FE}"/>
              </a:ext>
            </a:extLst>
          </p:cNvPr>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sz="2000"/>
              <a:t>HLP 1: Collaborate with Professionals to Increase Student Success; 1.36</a:t>
            </a:r>
          </a:p>
          <a:p>
            <a:pPr marL="342900" indent="-342900"/>
            <a:endParaRPr lang="en-US" sz="2000"/>
          </a:p>
          <a:p>
            <a:pPr marL="342900" indent="-342900"/>
            <a:r>
              <a:rPr lang="en-US" sz="2000"/>
              <a:t>HLP 2: Organize and Facilitate Meetings with Professionals and Families; .50</a:t>
            </a:r>
          </a:p>
          <a:p>
            <a:pPr marL="342900" indent="-342900"/>
            <a:endParaRPr lang="en-US" sz="2000"/>
          </a:p>
          <a:p>
            <a:pPr marL="342900" indent="-342900"/>
            <a:r>
              <a:rPr lang="en-US" sz="2000"/>
              <a:t>HLP 4: Use Multiple Sources of Information to Develop a Comprehensive Understanding of a Student's Strengths  and Needs; .48 - 1.9</a:t>
            </a:r>
          </a:p>
        </p:txBody>
      </p:sp>
    </p:spTree>
    <p:extLst>
      <p:ext uri="{BB962C8B-B14F-4D97-AF65-F5344CB8AC3E}">
        <p14:creationId xmlns:p14="http://schemas.microsoft.com/office/powerpoint/2010/main" val="3960608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C901CE96-D5D2-D066-7143-D7ABB1D1A51F}"/>
            </a:ext>
          </a:extLst>
        </p:cNvPr>
        <p:cNvGrpSpPr/>
        <p:nvPr/>
      </p:nvGrpSpPr>
      <p:grpSpPr>
        <a:xfrm>
          <a:off x="0" y="0"/>
          <a:ext cx="0" cy="0"/>
          <a:chOff x="0" y="0"/>
          <a:chExt cx="0" cy="0"/>
        </a:xfrm>
      </p:grpSpPr>
      <p:sp>
        <p:nvSpPr>
          <p:cNvPr id="312" name="Google Shape;312;p54">
            <a:extLst>
              <a:ext uri="{FF2B5EF4-FFF2-40B4-BE49-F238E27FC236}">
                <a16:creationId xmlns:a16="http://schemas.microsoft.com/office/drawing/2014/main" id="{5AABC3CE-C7FE-07ED-35F0-B31FE6E47B09}"/>
              </a:ext>
            </a:extLst>
          </p:cNvPr>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r>
              <a:rPr lang="en-US"/>
              <a:t>Key High Leverage Practices (HLP)</a:t>
            </a:r>
            <a:endParaRPr/>
          </a:p>
        </p:txBody>
      </p:sp>
      <p:sp>
        <p:nvSpPr>
          <p:cNvPr id="313" name="Google Shape;313;p54">
            <a:extLst>
              <a:ext uri="{FF2B5EF4-FFF2-40B4-BE49-F238E27FC236}">
                <a16:creationId xmlns:a16="http://schemas.microsoft.com/office/drawing/2014/main" id="{016811D4-B2C8-C4AC-DAD8-F907D24F5D89}"/>
              </a:ext>
            </a:extLst>
          </p:cNvPr>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lvl="0" indent="0" algn="ctr" rtl="0">
              <a:spcBef>
                <a:spcPts val="0"/>
              </a:spcBef>
              <a:spcAft>
                <a:spcPts val="0"/>
              </a:spcAft>
              <a:buNone/>
            </a:pPr>
            <a:endParaRPr/>
          </a:p>
        </p:txBody>
      </p:sp>
      <p:sp>
        <p:nvSpPr>
          <p:cNvPr id="314" name="Google Shape;314;p54">
            <a:extLst>
              <a:ext uri="{FF2B5EF4-FFF2-40B4-BE49-F238E27FC236}">
                <a16:creationId xmlns:a16="http://schemas.microsoft.com/office/drawing/2014/main" id="{2D476860-7CF6-1D24-9BC9-E3C3BB8CEC68}"/>
              </a:ext>
            </a:extLst>
          </p:cNvPr>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a:t>HLP 6: Use Student Assessment Data, Analyze Instructional Practices and Make Necessary Adjustments; .62 - .93</a:t>
            </a:r>
          </a:p>
          <a:p>
            <a:pPr marL="342900" indent="-342900"/>
            <a:endParaRPr lang="en-US"/>
          </a:p>
          <a:p>
            <a:pPr marL="342900" indent="-342900"/>
            <a:r>
              <a:rPr lang="en-US"/>
              <a:t>HLP 7, 8, 9, 10: The Behavior HLPs; .47 - 1.02</a:t>
            </a:r>
          </a:p>
          <a:p>
            <a:pPr marL="342900" indent="-342900"/>
            <a:endParaRPr lang="en-US"/>
          </a:p>
          <a:p>
            <a:pPr marL="342900" indent="-342900"/>
            <a:r>
              <a:rPr lang="en-US"/>
              <a:t>HLP 20: Provide Intensive Instruction; .48 - .77</a:t>
            </a:r>
          </a:p>
        </p:txBody>
      </p:sp>
    </p:spTree>
    <p:extLst>
      <p:ext uri="{BB962C8B-B14F-4D97-AF65-F5344CB8AC3E}">
        <p14:creationId xmlns:p14="http://schemas.microsoft.com/office/powerpoint/2010/main" val="97601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4AFEC12F-D2B2-2562-4536-B279061A6B11}"/>
            </a:ext>
          </a:extLst>
        </p:cNvPr>
        <p:cNvGrpSpPr/>
        <p:nvPr/>
      </p:nvGrpSpPr>
      <p:grpSpPr>
        <a:xfrm>
          <a:off x="0" y="0"/>
          <a:ext cx="0" cy="0"/>
          <a:chOff x="0" y="0"/>
          <a:chExt cx="0" cy="0"/>
        </a:xfrm>
      </p:grpSpPr>
      <p:sp>
        <p:nvSpPr>
          <p:cNvPr id="288" name="Google Shape;288;p50">
            <a:extLst>
              <a:ext uri="{FF2B5EF4-FFF2-40B4-BE49-F238E27FC236}">
                <a16:creationId xmlns:a16="http://schemas.microsoft.com/office/drawing/2014/main" id="{1FDB8D9B-ADCA-7FCF-1F4E-8E697660F5C0}"/>
              </a:ext>
            </a:extLst>
          </p:cNvPr>
          <p:cNvSpPr txBox="1">
            <a:spLocks noGrp="1"/>
          </p:cNvSpPr>
          <p:nvPr>
            <p:ph type="title"/>
          </p:nvPr>
        </p:nvSpPr>
        <p:spPr>
          <a:xfrm>
            <a:off x="0" y="137160"/>
            <a:ext cx="8839200" cy="548700"/>
          </a:xfrm>
          <a:prstGeom prst="rect">
            <a:avLst/>
          </a:prstGeom>
        </p:spPr>
        <p:txBody>
          <a:bodyPr spcFirstLastPara="1" wrap="square" lIns="68575" tIns="34275" rIns="68575" bIns="34275" anchor="ctr" anchorCtr="0">
            <a:normAutofit/>
          </a:bodyPr>
          <a:lstStyle/>
          <a:p>
            <a:r>
              <a:rPr lang="en-US"/>
              <a:t>Treating Symptoms</a:t>
            </a:r>
            <a:endParaRPr/>
          </a:p>
        </p:txBody>
      </p:sp>
      <p:sp>
        <p:nvSpPr>
          <p:cNvPr id="289" name="Google Shape;289;p50">
            <a:extLst>
              <a:ext uri="{FF2B5EF4-FFF2-40B4-BE49-F238E27FC236}">
                <a16:creationId xmlns:a16="http://schemas.microsoft.com/office/drawing/2014/main" id="{257DADFC-C167-01C5-7563-8E938475D9DE}"/>
              </a:ext>
            </a:extLst>
          </p:cNvPr>
          <p:cNvSpPr txBox="1">
            <a:spLocks noGrp="1"/>
          </p:cNvSpPr>
          <p:nvPr>
            <p:ph type="body" idx="1"/>
          </p:nvPr>
        </p:nvSpPr>
        <p:spPr>
          <a:xfrm>
            <a:off x="311700" y="822960"/>
            <a:ext cx="8527500" cy="4206300"/>
          </a:xfrm>
          <a:prstGeom prst="rect">
            <a:avLst/>
          </a:prstGeom>
        </p:spPr>
        <p:txBody>
          <a:bodyPr spcFirstLastPara="1" wrap="square" lIns="137150" tIns="137150" rIns="137150" bIns="137150" anchor="t" anchorCtr="0">
            <a:noAutofit/>
          </a:bodyPr>
          <a:lstStyle/>
          <a:p>
            <a:pPr marL="0" indent="0">
              <a:buNone/>
            </a:pPr>
            <a:r>
              <a:rPr lang="en-US"/>
              <a:t>Goal: Understand how Special Education data can identify systems, practices and trends at the local level that when improved can improve outcomes for all students. </a:t>
            </a:r>
          </a:p>
          <a:p>
            <a:pPr marL="0" indent="0">
              <a:buNone/>
            </a:pPr>
            <a:endParaRPr lang="en-US"/>
          </a:p>
          <a:p>
            <a:pPr marL="0" indent="0">
              <a:buNone/>
            </a:pPr>
            <a:endParaRPr lang="en-US">
              <a:solidFill>
                <a:srgbClr val="333333"/>
              </a:solidFill>
            </a:endParaRPr>
          </a:p>
        </p:txBody>
      </p:sp>
    </p:spTree>
    <p:extLst>
      <p:ext uri="{BB962C8B-B14F-4D97-AF65-F5344CB8AC3E}">
        <p14:creationId xmlns:p14="http://schemas.microsoft.com/office/powerpoint/2010/main" val="227918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4"/>
          <p:cNvSpPr txBox="1">
            <a:spLocks noGrp="1"/>
          </p:cNvSpPr>
          <p:nvPr>
            <p:ph type="title"/>
          </p:nvPr>
        </p:nvSpPr>
        <p:spPr>
          <a:xfrm>
            <a:off x="0" y="274639"/>
            <a:ext cx="9144000" cy="993900"/>
          </a:xfrm>
        </p:spPr>
        <p:txBody>
          <a:bodyPr spcFirstLastPara="1" wrap="square" lIns="137150" tIns="68575" rIns="137150" bIns="68575" anchor="ctr" anchorCtr="0">
            <a:normAutofit/>
          </a:bodyPr>
          <a:lstStyle/>
          <a:p>
            <a:r>
              <a:rPr lang="en-US"/>
              <a:t>Maintenance of Effort</a:t>
            </a:r>
            <a:endParaRPr/>
          </a:p>
        </p:txBody>
      </p:sp>
      <p:pic>
        <p:nvPicPr>
          <p:cNvPr id="2" name="Picture 1" descr="A large dam with a body of water&#10;&#10;AI-generated content may be incorrect.">
            <a:extLst>
              <a:ext uri="{FF2B5EF4-FFF2-40B4-BE49-F238E27FC236}">
                <a16:creationId xmlns:a16="http://schemas.microsoft.com/office/drawing/2014/main" id="{03621A41-0182-FC94-F724-720B326150BE}"/>
              </a:ext>
            </a:extLst>
          </p:cNvPr>
          <p:cNvPicPr>
            <a:picLocks noChangeAspect="1"/>
          </p:cNvPicPr>
          <p:nvPr/>
        </p:nvPicPr>
        <p:blipFill>
          <a:blip r:embed="rId3"/>
          <a:srcRect l="1289" r="2840"/>
          <a:stretch>
            <a:fillRect/>
          </a:stretch>
        </p:blipFill>
        <p:spPr>
          <a:xfrm>
            <a:off x="20" y="1431825"/>
            <a:ext cx="2280535" cy="3291622"/>
          </a:xfrm>
          <a:prstGeom prst="rect">
            <a:avLst/>
          </a:prstGeom>
          <a:noFill/>
          <a:ln>
            <a:noFill/>
          </a:ln>
          <a:effectLst>
            <a:outerShdw blurRad="42863" dist="14288" dir="5400000" algn="bl" rotWithShape="0">
              <a:srgbClr val="000000">
                <a:alpha val="50000"/>
              </a:srgbClr>
            </a:outerShdw>
          </a:effectLst>
        </p:spPr>
      </p:pic>
      <p:sp>
        <p:nvSpPr>
          <p:cNvPr id="314" name="Google Shape;314;p54"/>
          <p:cNvSpPr txBox="1">
            <a:spLocks noGrp="1"/>
          </p:cNvSpPr>
          <p:nvPr>
            <p:ph type="body" idx="4294967295"/>
          </p:nvPr>
        </p:nvSpPr>
        <p:spPr>
          <a:xfrm>
            <a:off x="4261756" y="1273983"/>
            <a:ext cx="4882243" cy="3275293"/>
          </a:xfrm>
        </p:spPr>
        <p:txBody>
          <a:bodyPr spcFirstLastPara="1" lIns="137150" tIns="137150" rIns="137150" bIns="137150" anchor="t" anchorCtr="0">
            <a:normAutofit fontScale="92500"/>
          </a:bodyPr>
          <a:lstStyle/>
          <a:p>
            <a:pPr marL="342900" indent="-342900">
              <a:spcAft>
                <a:spcPts val="600"/>
              </a:spcAft>
              <a:buChar char="•"/>
            </a:pPr>
            <a:r>
              <a:rPr lang="en-US" b="0" i="0" u="none" strike="noStrike" cap="none">
                <a:solidFill>
                  <a:schemeClr val="accent5"/>
                </a:solidFill>
              </a:rPr>
              <a:t>IDEA Supplement vs Supplant test</a:t>
            </a:r>
            <a:endParaRPr lang="en-US"/>
          </a:p>
          <a:p>
            <a:pPr marL="342900" indent="-342900">
              <a:spcAft>
                <a:spcPts val="600"/>
              </a:spcAft>
              <a:buFont typeface="Arial"/>
              <a:buChar char="•"/>
            </a:pPr>
            <a:r>
              <a:rPr lang="en-US">
                <a:solidFill>
                  <a:schemeClr val="accent5"/>
                </a:solidFill>
              </a:rPr>
              <a:t>State/Local spending on Special Education</a:t>
            </a:r>
          </a:p>
          <a:p>
            <a:pPr marL="342900" indent="-342900">
              <a:spcAft>
                <a:spcPts val="600"/>
              </a:spcAft>
              <a:buFont typeface="Arial"/>
              <a:buChar char="•"/>
            </a:pPr>
            <a:r>
              <a:rPr lang="en-US">
                <a:solidFill>
                  <a:schemeClr val="accent5"/>
                </a:solidFill>
              </a:rPr>
              <a:t>Budgetary and Compliance Standard</a:t>
            </a:r>
            <a:endParaRPr lang="en-US" b="0" i="0" u="none" strike="noStrike" cap="none">
              <a:solidFill>
                <a:schemeClr val="accent5"/>
              </a:solidFill>
            </a:endParaRPr>
          </a:p>
          <a:p>
            <a:pPr marL="342900" indent="-342900">
              <a:spcAft>
                <a:spcPts val="600"/>
              </a:spcAft>
              <a:buChar char="•"/>
            </a:pPr>
            <a:r>
              <a:rPr lang="en-US">
                <a:solidFill>
                  <a:schemeClr val="accent5"/>
                </a:solidFill>
              </a:rPr>
              <a:t>4 Tests</a:t>
            </a:r>
            <a:endParaRPr lang="en-US" b="0" i="0" u="none" strike="noStrike" cap="none">
              <a:solidFill>
                <a:schemeClr val="accent5"/>
              </a:solidFill>
            </a:endParaRPr>
          </a:p>
          <a:p>
            <a:pPr marL="800100" lvl="1" indent="-342900">
              <a:spcAft>
                <a:spcPts val="600"/>
              </a:spcAft>
              <a:buFont typeface="Courier New"/>
              <a:buChar char="o"/>
            </a:pPr>
            <a:r>
              <a:rPr lang="en-US">
                <a:solidFill>
                  <a:schemeClr val="accent5"/>
                </a:solidFill>
              </a:rPr>
              <a:t>State &amp; Local Total</a:t>
            </a:r>
            <a:endParaRPr lang="en-US" b="0" i="0" u="none" strike="noStrike" cap="none">
              <a:solidFill>
                <a:schemeClr val="accent5"/>
              </a:solidFill>
            </a:endParaRPr>
          </a:p>
          <a:p>
            <a:pPr marL="800100" lvl="1" indent="-342900">
              <a:spcAft>
                <a:spcPts val="600"/>
              </a:spcAft>
              <a:buFont typeface="Courier New"/>
              <a:buChar char="o"/>
            </a:pPr>
            <a:r>
              <a:rPr lang="en-US">
                <a:solidFill>
                  <a:schemeClr val="accent5"/>
                </a:solidFill>
              </a:rPr>
              <a:t>Local Only</a:t>
            </a:r>
          </a:p>
          <a:p>
            <a:pPr marL="800100" lvl="1" indent="-342900">
              <a:spcAft>
                <a:spcPts val="600"/>
              </a:spcAft>
              <a:buFont typeface="Courier New"/>
              <a:buChar char="o"/>
            </a:pPr>
            <a:r>
              <a:rPr lang="en-US">
                <a:solidFill>
                  <a:schemeClr val="accent5"/>
                </a:solidFill>
              </a:rPr>
              <a:t>State &amp; Local per Capita</a:t>
            </a:r>
          </a:p>
          <a:p>
            <a:pPr marL="800100" lvl="1" indent="-342900">
              <a:spcAft>
                <a:spcPts val="600"/>
              </a:spcAft>
              <a:buFont typeface="Courier New"/>
              <a:buChar char="o"/>
            </a:pPr>
            <a:r>
              <a:rPr lang="en-US">
                <a:solidFill>
                  <a:schemeClr val="accent5"/>
                </a:solidFill>
              </a:rPr>
              <a:t>Local per Capita</a:t>
            </a:r>
          </a:p>
          <a:p>
            <a:pPr marL="342900" indent="-342900">
              <a:spcAft>
                <a:spcPts val="600"/>
              </a:spcAft>
              <a:buChar char="•"/>
            </a:pPr>
            <a:endParaRPr lang="en-US">
              <a:solidFill>
                <a:schemeClr val="accent5"/>
              </a:solidFill>
            </a:endParaRPr>
          </a:p>
          <a:p>
            <a:pPr marL="342900" indent="-342900">
              <a:spcAft>
                <a:spcPts val="600"/>
              </a:spcAft>
              <a:buChar char="•"/>
            </a:pPr>
            <a:endParaRPr lang="en-US">
              <a:solidFill>
                <a:schemeClr val="accent5"/>
              </a:solidFill>
            </a:endParaRPr>
          </a:p>
          <a:p>
            <a:pPr marL="342900" indent="-342900">
              <a:spcAft>
                <a:spcPts val="600"/>
              </a:spcAft>
              <a:buChar char="•"/>
            </a:pPr>
            <a:endParaRPr lang="en-US">
              <a:solidFill>
                <a:schemeClr val="accent5"/>
              </a:solidFill>
            </a:endParaRPr>
          </a:p>
          <a:p>
            <a:pPr marL="342900" indent="-342900" algn="ctr">
              <a:spcAft>
                <a:spcPts val="600"/>
              </a:spcAft>
            </a:pPr>
            <a:endParaRPr lang="en-US">
              <a:solidFill>
                <a:schemeClr val="accent5"/>
              </a:solidFill>
            </a:endParaRPr>
          </a:p>
          <a:p>
            <a:pPr marL="342900" indent="-342900" algn="ctr">
              <a:spcAft>
                <a:spcPts val="600"/>
              </a:spcAft>
            </a:pPr>
            <a:endParaRPr lang="en-US">
              <a:solidFill>
                <a:schemeClr val="accent5"/>
              </a:solidFill>
            </a:endParaRPr>
          </a:p>
          <a:p>
            <a:pPr marL="342900" indent="-342900" algn="ctr">
              <a:spcAft>
                <a:spcPts val="600"/>
              </a:spcAft>
            </a:pPr>
            <a:endParaRPr lang="en-US">
              <a:solidFill>
                <a:schemeClr val="accent5"/>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5D2A0F51-FC7D-2016-3D25-0B2F4F2D61CB}"/>
            </a:ext>
          </a:extLst>
        </p:cNvPr>
        <p:cNvGrpSpPr/>
        <p:nvPr/>
      </p:nvGrpSpPr>
      <p:grpSpPr>
        <a:xfrm>
          <a:off x="0" y="0"/>
          <a:ext cx="0" cy="0"/>
          <a:chOff x="0" y="0"/>
          <a:chExt cx="0" cy="0"/>
        </a:xfrm>
      </p:grpSpPr>
      <p:sp>
        <p:nvSpPr>
          <p:cNvPr id="280" name="Google Shape;280;p49">
            <a:extLst>
              <a:ext uri="{FF2B5EF4-FFF2-40B4-BE49-F238E27FC236}">
                <a16:creationId xmlns:a16="http://schemas.microsoft.com/office/drawing/2014/main" id="{28CD7B3E-9D0A-AC17-0F99-512ECAA321A3}"/>
              </a:ext>
            </a:extLst>
          </p:cNvPr>
          <p:cNvSpPr txBox="1">
            <a:spLocks noGrp="1"/>
          </p:cNvSpPr>
          <p:nvPr>
            <p:ph type="title"/>
          </p:nvPr>
        </p:nvSpPr>
        <p:spPr>
          <a:xfrm>
            <a:off x="0" y="137160"/>
            <a:ext cx="8832300" cy="548700"/>
          </a:xfrm>
          <a:prstGeom prst="rect">
            <a:avLst/>
          </a:prstGeom>
        </p:spPr>
        <p:txBody>
          <a:bodyPr spcFirstLastPara="1" wrap="square" lIns="68575" tIns="34275" rIns="68575" bIns="34275" anchor="ctr" anchorCtr="0">
            <a:normAutofit/>
          </a:bodyPr>
          <a:lstStyle/>
          <a:p>
            <a:r>
              <a:rPr lang="en-US"/>
              <a:t>Maintenance of Effort</a:t>
            </a:r>
            <a:endParaRPr/>
          </a:p>
        </p:txBody>
      </p:sp>
      <p:sp>
        <p:nvSpPr>
          <p:cNvPr id="281" name="Google Shape;281;p49">
            <a:extLst>
              <a:ext uri="{FF2B5EF4-FFF2-40B4-BE49-F238E27FC236}">
                <a16:creationId xmlns:a16="http://schemas.microsoft.com/office/drawing/2014/main" id="{146055A8-438B-B028-D79C-9E3BE680766E}"/>
              </a:ext>
            </a:extLst>
          </p:cNvPr>
          <p:cNvSpPr txBox="1">
            <a:spLocks noGrp="1"/>
          </p:cNvSpPr>
          <p:nvPr>
            <p:ph type="subTitle" idx="3"/>
          </p:nvPr>
        </p:nvSpPr>
        <p:spPr>
          <a:xfrm>
            <a:off x="0" y="754800"/>
            <a:ext cx="8832300" cy="365700"/>
          </a:xfrm>
          <a:prstGeom prst="rect">
            <a:avLst/>
          </a:prstGeom>
        </p:spPr>
        <p:txBody>
          <a:bodyPr spcFirstLastPara="1" wrap="square" lIns="137150" tIns="137150" rIns="137150" bIns="137150" anchor="ctr" anchorCtr="0">
            <a:noAutofit/>
          </a:bodyPr>
          <a:lstStyle/>
          <a:p>
            <a:pPr marL="0" indent="0"/>
            <a:r>
              <a:rPr lang="en-US"/>
              <a:t>A tale of two LEAs</a:t>
            </a:r>
            <a:endParaRPr/>
          </a:p>
        </p:txBody>
      </p:sp>
      <p:sp>
        <p:nvSpPr>
          <p:cNvPr id="282" name="Google Shape;282;p49">
            <a:extLst>
              <a:ext uri="{FF2B5EF4-FFF2-40B4-BE49-F238E27FC236}">
                <a16:creationId xmlns:a16="http://schemas.microsoft.com/office/drawing/2014/main" id="{DFED153D-EA00-7857-5323-E15A62AD3505}"/>
              </a:ext>
            </a:extLst>
          </p:cNvPr>
          <p:cNvSpPr txBox="1">
            <a:spLocks noGrp="1"/>
          </p:cNvSpPr>
          <p:nvPr>
            <p:ph type="body" idx="1"/>
          </p:nvPr>
        </p:nvSpPr>
        <p:spPr>
          <a:xfrm>
            <a:off x="311700" y="1219200"/>
            <a:ext cx="42603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endParaRPr/>
          </a:p>
        </p:txBody>
      </p:sp>
      <p:sp>
        <p:nvSpPr>
          <p:cNvPr id="283" name="Google Shape;283;p49">
            <a:extLst>
              <a:ext uri="{FF2B5EF4-FFF2-40B4-BE49-F238E27FC236}">
                <a16:creationId xmlns:a16="http://schemas.microsoft.com/office/drawing/2014/main" id="{A1F86204-1394-0D0A-2FEC-0097A71BADB1}"/>
              </a:ext>
            </a:extLst>
          </p:cNvPr>
          <p:cNvSpPr txBox="1">
            <a:spLocks noGrp="1"/>
          </p:cNvSpPr>
          <p:nvPr>
            <p:ph type="body" idx="2"/>
          </p:nvPr>
        </p:nvSpPr>
        <p:spPr>
          <a:xfrm>
            <a:off x="4572000" y="1219200"/>
            <a:ext cx="4260300" cy="3810000"/>
          </a:xfrm>
          <a:prstGeom prst="rect">
            <a:avLst/>
          </a:prstGeom>
        </p:spPr>
        <p:txBody>
          <a:bodyPr spcFirstLastPara="1" wrap="square" lIns="137150" tIns="137150" rIns="137150" bIns="137150" anchor="t" anchorCtr="0">
            <a:noAutofit/>
          </a:bodyPr>
          <a:lstStyle/>
          <a:p>
            <a:pPr marL="0" lvl="0" indent="0" algn="l" rtl="0">
              <a:spcBef>
                <a:spcPts val="0"/>
              </a:spcBef>
              <a:spcAft>
                <a:spcPts val="0"/>
              </a:spcAft>
              <a:buNone/>
            </a:pPr>
            <a:endParaRPr/>
          </a:p>
        </p:txBody>
      </p:sp>
      <p:pic>
        <p:nvPicPr>
          <p:cNvPr id="3" name="Picture 2" descr="A screenshot of a computer screen&#10;&#10;AI-generated content may be incorrect.">
            <a:extLst>
              <a:ext uri="{FF2B5EF4-FFF2-40B4-BE49-F238E27FC236}">
                <a16:creationId xmlns:a16="http://schemas.microsoft.com/office/drawing/2014/main" id="{A05159A9-F076-96D4-65C9-E1CF87138D76}"/>
              </a:ext>
            </a:extLst>
          </p:cNvPr>
          <p:cNvPicPr>
            <a:picLocks noChangeAspect="1"/>
          </p:cNvPicPr>
          <p:nvPr/>
        </p:nvPicPr>
        <p:blipFill>
          <a:blip r:embed="rId3"/>
          <a:stretch>
            <a:fillRect/>
          </a:stretch>
        </p:blipFill>
        <p:spPr>
          <a:xfrm>
            <a:off x="314062" y="1219199"/>
            <a:ext cx="4270448" cy="3989614"/>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704F0125-0164-2DB8-D16D-0BF9C253DEA2}"/>
              </a:ext>
            </a:extLst>
          </p:cNvPr>
          <p:cNvPicPr>
            <a:picLocks noChangeAspect="1"/>
          </p:cNvPicPr>
          <p:nvPr/>
        </p:nvPicPr>
        <p:blipFill>
          <a:blip r:embed="rId4"/>
          <a:stretch>
            <a:fillRect/>
          </a:stretch>
        </p:blipFill>
        <p:spPr>
          <a:xfrm>
            <a:off x="4713088" y="1153885"/>
            <a:ext cx="4257166" cy="3989617"/>
          </a:xfrm>
          <a:prstGeom prst="rect">
            <a:avLst/>
          </a:prstGeom>
        </p:spPr>
      </p:pic>
    </p:spTree>
    <p:extLst>
      <p:ext uri="{BB962C8B-B14F-4D97-AF65-F5344CB8AC3E}">
        <p14:creationId xmlns:p14="http://schemas.microsoft.com/office/powerpoint/2010/main" val="1691277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1">
          <a:extLst>
            <a:ext uri="{FF2B5EF4-FFF2-40B4-BE49-F238E27FC236}">
              <a16:creationId xmlns:a16="http://schemas.microsoft.com/office/drawing/2014/main" id="{4B6B3D3A-CA81-94E4-2F2D-551D4AF8E19B}"/>
            </a:ext>
          </a:extLst>
        </p:cNvPr>
        <p:cNvGrpSpPr/>
        <p:nvPr/>
      </p:nvGrpSpPr>
      <p:grpSpPr>
        <a:xfrm>
          <a:off x="0" y="0"/>
          <a:ext cx="0" cy="0"/>
          <a:chOff x="0" y="0"/>
          <a:chExt cx="0" cy="0"/>
        </a:xfrm>
      </p:grpSpPr>
      <p:sp>
        <p:nvSpPr>
          <p:cNvPr id="312" name="Google Shape;312;p54">
            <a:extLst>
              <a:ext uri="{FF2B5EF4-FFF2-40B4-BE49-F238E27FC236}">
                <a16:creationId xmlns:a16="http://schemas.microsoft.com/office/drawing/2014/main" id="{44D0D8A6-5284-CA31-7B30-9F480890468C}"/>
              </a:ext>
            </a:extLst>
          </p:cNvPr>
          <p:cNvSpPr txBox="1">
            <a:spLocks noGrp="1"/>
          </p:cNvSpPr>
          <p:nvPr>
            <p:ph type="title"/>
          </p:nvPr>
        </p:nvSpPr>
        <p:spPr>
          <a:xfrm>
            <a:off x="265500" y="1233175"/>
            <a:ext cx="4045200" cy="1482300"/>
          </a:xfrm>
          <a:prstGeom prst="rect">
            <a:avLst/>
          </a:prstGeom>
        </p:spPr>
        <p:txBody>
          <a:bodyPr spcFirstLastPara="1" wrap="square" lIns="137150" tIns="68575" rIns="137150" bIns="68575" anchor="b" anchorCtr="0">
            <a:noAutofit/>
          </a:bodyPr>
          <a:lstStyle/>
          <a:p>
            <a:pPr marL="0" lvl="0" indent="0" algn="ctr" rtl="0">
              <a:spcBef>
                <a:spcPts val="0"/>
              </a:spcBef>
              <a:spcAft>
                <a:spcPts val="0"/>
              </a:spcAft>
              <a:buNone/>
            </a:pPr>
            <a:r>
              <a:rPr lang="en-US"/>
              <a:t>CCEIS</a:t>
            </a:r>
            <a:endParaRPr/>
          </a:p>
        </p:txBody>
      </p:sp>
      <p:sp>
        <p:nvSpPr>
          <p:cNvPr id="313" name="Google Shape;313;p54">
            <a:extLst>
              <a:ext uri="{FF2B5EF4-FFF2-40B4-BE49-F238E27FC236}">
                <a16:creationId xmlns:a16="http://schemas.microsoft.com/office/drawing/2014/main" id="{4EEEBFAE-C7A6-C24A-CBBE-2ACFEC2740D2}"/>
              </a:ext>
            </a:extLst>
          </p:cNvPr>
          <p:cNvSpPr txBox="1">
            <a:spLocks noGrp="1"/>
          </p:cNvSpPr>
          <p:nvPr>
            <p:ph type="subTitle" idx="1"/>
          </p:nvPr>
        </p:nvSpPr>
        <p:spPr>
          <a:xfrm>
            <a:off x="265500" y="2803075"/>
            <a:ext cx="4045200" cy="1235100"/>
          </a:xfrm>
          <a:prstGeom prst="rect">
            <a:avLst/>
          </a:prstGeom>
        </p:spPr>
        <p:txBody>
          <a:bodyPr spcFirstLastPara="1" wrap="square" lIns="137150" tIns="137150" rIns="137150" bIns="137150" anchor="t" anchorCtr="0">
            <a:noAutofit/>
          </a:bodyPr>
          <a:lstStyle/>
          <a:p>
            <a:pPr marL="0" indent="0" algn="l"/>
            <a:endParaRPr lang="en-US"/>
          </a:p>
        </p:txBody>
      </p:sp>
      <p:sp>
        <p:nvSpPr>
          <p:cNvPr id="314" name="Google Shape;314;p54">
            <a:extLst>
              <a:ext uri="{FF2B5EF4-FFF2-40B4-BE49-F238E27FC236}">
                <a16:creationId xmlns:a16="http://schemas.microsoft.com/office/drawing/2014/main" id="{97A10965-97D8-A772-D3E1-FF4938C279DE}"/>
              </a:ext>
            </a:extLst>
          </p:cNvPr>
          <p:cNvSpPr txBox="1">
            <a:spLocks noGrp="1"/>
          </p:cNvSpPr>
          <p:nvPr>
            <p:ph type="body" idx="2"/>
          </p:nvPr>
        </p:nvSpPr>
        <p:spPr>
          <a:xfrm>
            <a:off x="4939500" y="724075"/>
            <a:ext cx="3837000" cy="3695100"/>
          </a:xfrm>
          <a:prstGeom prst="rect">
            <a:avLst/>
          </a:prstGeom>
        </p:spPr>
        <p:txBody>
          <a:bodyPr spcFirstLastPara="1" wrap="square" lIns="137150" tIns="137150" rIns="137150" bIns="137150" anchor="ctr" anchorCtr="0">
            <a:noAutofit/>
          </a:bodyPr>
          <a:lstStyle/>
          <a:p>
            <a:pPr marL="342900" indent="-342900"/>
            <a:r>
              <a:rPr lang="en-US"/>
              <a:t>Significant Disproportionality:</a:t>
            </a:r>
          </a:p>
          <a:p>
            <a:pPr lvl="1"/>
            <a:r>
              <a:rPr lang="en-US">
                <a:solidFill>
                  <a:srgbClr val="EEEEEE"/>
                </a:solidFill>
              </a:rPr>
              <a:t>Identification (Cycle 4)</a:t>
            </a:r>
          </a:p>
          <a:p>
            <a:pPr lvl="1"/>
            <a:r>
              <a:rPr lang="en-US">
                <a:solidFill>
                  <a:srgbClr val="EEEEEE"/>
                </a:solidFill>
              </a:rPr>
              <a:t>Placement (Cycle 4)</a:t>
            </a:r>
          </a:p>
          <a:p>
            <a:pPr lvl="1"/>
            <a:r>
              <a:rPr lang="en-US">
                <a:solidFill>
                  <a:srgbClr val="EEEEEE"/>
                </a:solidFill>
              </a:rPr>
              <a:t>Discipline</a:t>
            </a:r>
          </a:p>
          <a:p>
            <a:pPr indent="-342900">
              <a:buClr>
                <a:srgbClr val="EEEEEE"/>
              </a:buClr>
            </a:pPr>
            <a:r>
              <a:rPr lang="en-US">
                <a:solidFill>
                  <a:srgbClr val="EEEEEE"/>
                </a:solidFill>
              </a:rPr>
              <a:t>Requires 3 consecutive years with a risk ratio of 3.00 or greater</a:t>
            </a:r>
          </a:p>
          <a:p>
            <a:pPr lvl="1"/>
            <a:endParaRPr lang="en-US">
              <a:solidFill>
                <a:srgbClr val="EEEEEE"/>
              </a:solidFill>
            </a:endParaRPr>
          </a:p>
        </p:txBody>
      </p:sp>
    </p:spTree>
    <p:extLst>
      <p:ext uri="{BB962C8B-B14F-4D97-AF65-F5344CB8AC3E}">
        <p14:creationId xmlns:p14="http://schemas.microsoft.com/office/powerpoint/2010/main" val="2131402037"/>
      </p:ext>
    </p:extLst>
  </p:cSld>
  <p:clrMapOvr>
    <a:masterClrMapping/>
  </p:clrMapOvr>
</p:sld>
</file>

<file path=ppt/theme/theme1.xml><?xml version="1.0" encoding="utf-8"?>
<a:theme xmlns:a="http://schemas.openxmlformats.org/drawingml/2006/main" name="Summit Slideshow with Textures">
  <a:themeElements>
    <a:clrScheme name="ADE Summit">
      <a:dk1>
        <a:srgbClr val="283371"/>
      </a:dk1>
      <a:lt1>
        <a:srgbClr val="B0CB3E"/>
      </a:lt1>
      <a:dk2>
        <a:srgbClr val="555555"/>
      </a:dk2>
      <a:lt2>
        <a:srgbClr val="FFDE17"/>
      </a:lt2>
      <a:accent1>
        <a:srgbClr val="9AA3D4"/>
      </a:accent1>
      <a:accent2>
        <a:srgbClr val="CFE18C"/>
      </a:accent2>
      <a:accent3>
        <a:srgbClr val="ADADAD"/>
      </a:accent3>
      <a:accent4>
        <a:srgbClr val="FFF093"/>
      </a:accent4>
      <a:accent5>
        <a:srgbClr val="EEEEEE"/>
      </a:accent5>
      <a:accent6>
        <a:srgbClr val="333333"/>
      </a:accent6>
      <a:hlink>
        <a:srgbClr val="53C0E9"/>
      </a:hlink>
      <a:folHlink>
        <a:srgbClr val="53C0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23</Slides>
  <Notes>23</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Summit Slideshow with Textures</vt:lpstr>
      <vt:lpstr>AR App:  How to Read/Use/Collaborate Between  General Education and Special Education</vt:lpstr>
      <vt:lpstr>Agenda</vt:lpstr>
      <vt:lpstr>Treating Symptoms</vt:lpstr>
      <vt:lpstr>Key High Leverage Practices (HLP)</vt:lpstr>
      <vt:lpstr>Key High Leverage Practices (HLP)</vt:lpstr>
      <vt:lpstr>Treating Symptoms</vt:lpstr>
      <vt:lpstr>Maintenance of Effort</vt:lpstr>
      <vt:lpstr>Maintenance of Effort</vt:lpstr>
      <vt:lpstr>CCEIS</vt:lpstr>
      <vt:lpstr>CCEIS</vt:lpstr>
      <vt:lpstr>CCEIS</vt:lpstr>
      <vt:lpstr>Annual Performance Report (APR)</vt:lpstr>
      <vt:lpstr>PowerPoint Presentation</vt:lpstr>
      <vt:lpstr>Annual Performance Report </vt:lpstr>
      <vt:lpstr>Annual Performance Report</vt:lpstr>
      <vt:lpstr>Annual Performance Report</vt:lpstr>
      <vt:lpstr>Annual Performance Report</vt:lpstr>
      <vt:lpstr>Annual Performance Report</vt:lpstr>
      <vt:lpstr>Annual Performance Report</vt:lpstr>
      <vt:lpstr>Other Data Sources</vt:lpstr>
      <vt:lpstr>Tips and Tricks</vt:lpstr>
      <vt:lpstr>Resources</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Josh O. Hart (ADE)</dc:creator>
  <cp:revision>1</cp:revision>
  <dcterms:modified xsi:type="dcterms:W3CDTF">2026-07-14T15:37:08Z</dcterms:modified>
</cp:coreProperties>
</file>