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704" r:id="rId4"/>
    <p:sldMasterId id="214748370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6" name="Google Shape;36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1" name="Google Shape;38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5" name="Google Shape;32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0" name="Google Shape;33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6" name="Google Shape;34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bg>
      <p:bgPr>
        <a:solidFill>
          <a:schemeClr val="accent5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 amt="25000"/>
          </a:blip>
          <a:srcRect b="0" l="0" r="0" t="0"/>
          <a:stretch/>
        </p:blipFill>
        <p:spPr>
          <a:xfrm>
            <a:off x="0" y="0"/>
            <a:ext cx="16255360" cy="914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0" y="1920"/>
            <a:ext cx="16249600" cy="91398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 txBox="1"/>
          <p:nvPr>
            <p:ph type="title"/>
          </p:nvPr>
        </p:nvSpPr>
        <p:spPr>
          <a:xfrm>
            <a:off x="715520" y="3317760"/>
            <a:ext cx="14629760" cy="1218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b="0" i="0" sz="622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05920" y="7385600"/>
            <a:ext cx="2043520" cy="161344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>
            <p:ph idx="1" type="body"/>
          </p:nvPr>
        </p:nvSpPr>
        <p:spPr>
          <a:xfrm>
            <a:off x="812800" y="2139520"/>
            <a:ext cx="14629760" cy="530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68605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630"/>
              <a:buFont typeface="Noto Sans Symbols"/>
              <a:buChar char="●"/>
              <a:def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5275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Noto Sans Symbols"/>
              <a:buChar char="−"/>
              <a:def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68605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630"/>
              <a:buFont typeface="Noto Sans Symbols"/>
              <a:buChar char="●"/>
              <a:def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5275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Noto Sans Symbols"/>
              <a:buChar char="−"/>
              <a:def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5750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b="0" i="0" sz="355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5750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b="0" i="0" sz="355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5750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b="0" i="0" sz="355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Gray Two Column Texture">
  <p:cSld name="Two Gray Two Column Texture">
    <p:bg>
      <p:bgPr>
        <a:solidFill>
          <a:schemeClr val="accent3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28000" y="0"/>
            <a:ext cx="8127360" cy="914368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1"/>
          <p:cNvSpPr txBox="1"/>
          <p:nvPr>
            <p:ph type="title"/>
          </p:nvPr>
        </p:nvSpPr>
        <p:spPr>
          <a:xfrm>
            <a:off x="472320" y="2192000"/>
            <a:ext cx="7191040" cy="263488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1"/>
          <p:cNvSpPr txBox="1"/>
          <p:nvPr>
            <p:ph idx="1" type="body"/>
          </p:nvPr>
        </p:nvSpPr>
        <p:spPr>
          <a:xfrm>
            <a:off x="8781440" y="1287040"/>
            <a:ext cx="6820480" cy="6568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Pencils">
  <p:cSld name="Title, Subtitle, Pencils">
    <p:bg>
      <p:bgPr>
        <a:solidFill>
          <a:schemeClr val="accent5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/>
          <p:nvPr/>
        </p:nvSpPr>
        <p:spPr>
          <a:xfrm>
            <a:off x="8128000" y="0"/>
            <a:ext cx="8127360" cy="91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2"/>
          <p:cNvSpPr txBox="1"/>
          <p:nvPr>
            <p:ph type="title"/>
          </p:nvPr>
        </p:nvSpPr>
        <p:spPr>
          <a:xfrm>
            <a:off x="472320" y="2192000"/>
            <a:ext cx="7191040" cy="263488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73" name="Google Shape;73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28000" y="508160"/>
            <a:ext cx="8127360" cy="812736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" name="Google Shape;7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Title, Subtitle, Pencils">
  <p:cSld name="Blue Title, Subtitle, Pencils">
    <p:bg>
      <p:bgPr>
        <a:solidFill>
          <a:srgbClr val="FFFFFF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8128000" y="0"/>
            <a:ext cx="8127360" cy="914368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3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" name="Google Shape;7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08160"/>
            <a:ext cx="8127360" cy="812736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3"/>
          <p:cNvSpPr txBox="1"/>
          <p:nvPr>
            <p:ph type="title"/>
          </p:nvPr>
        </p:nvSpPr>
        <p:spPr>
          <a:xfrm>
            <a:off x="8596480" y="2192000"/>
            <a:ext cx="7191040" cy="263488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 Title, Subtitle, Pencils">
  <p:cSld name="Green Title, Subtitle, Pencils">
    <p:bg>
      <p:bgPr>
        <a:solidFill>
          <a:srgbClr val="FFFFFF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/>
          <p:nvPr/>
        </p:nvSpPr>
        <p:spPr>
          <a:xfrm>
            <a:off x="8128000" y="0"/>
            <a:ext cx="8127360" cy="9143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4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08160"/>
            <a:ext cx="8127360" cy="812736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4"/>
          <p:cNvSpPr txBox="1"/>
          <p:nvPr>
            <p:ph type="title"/>
          </p:nvPr>
        </p:nvSpPr>
        <p:spPr>
          <a:xfrm>
            <a:off x="8596480" y="2192000"/>
            <a:ext cx="7191040" cy="263488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itle, Subtitle, Circles B">
  <p:cSld name="Main Title, Subtitle, Circles B">
    <p:bg>
      <p:bgPr>
        <a:solidFill>
          <a:schemeClr val="accent5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5"/>
          <p:cNvPicPr preferRelativeResize="0"/>
          <p:nvPr/>
        </p:nvPicPr>
        <p:blipFill rotWithShape="1">
          <a:blip r:embed="rId2">
            <a:alphaModFix amt="25000"/>
          </a:blip>
          <a:srcRect b="0" l="0" r="0" t="0"/>
          <a:stretch/>
        </p:blipFill>
        <p:spPr>
          <a:xfrm>
            <a:off x="3200" y="1920"/>
            <a:ext cx="16249600" cy="913984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5"/>
          <p:cNvSpPr txBox="1"/>
          <p:nvPr>
            <p:ph type="title"/>
          </p:nvPr>
        </p:nvSpPr>
        <p:spPr>
          <a:xfrm>
            <a:off x="715520" y="3317760"/>
            <a:ext cx="14629760" cy="1218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b="0" i="0" sz="622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92" name="Google Shape;9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05920" y="7385600"/>
            <a:ext cx="2043520" cy="1613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 Title, Subtitle, Pencils">
  <p:cSld name="Yellow Title, Subtitle, Pencils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/>
          <p:nvPr/>
        </p:nvSpPr>
        <p:spPr>
          <a:xfrm>
            <a:off x="8128000" y="0"/>
            <a:ext cx="8127360" cy="914368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6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08160"/>
            <a:ext cx="8127360" cy="812736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>
            <p:ph type="title"/>
          </p:nvPr>
        </p:nvSpPr>
        <p:spPr>
          <a:xfrm>
            <a:off x="8596480" y="2192000"/>
            <a:ext cx="7191040" cy="263488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Title, Subtitle, Pencils">
  <p:cSld name="Gray Title, Subtitle, Pencils">
    <p:bg>
      <p:bgPr>
        <a:solidFill>
          <a:srgbClr val="FFFFFF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/>
          <p:nvPr/>
        </p:nvSpPr>
        <p:spPr>
          <a:xfrm>
            <a:off x="8128000" y="0"/>
            <a:ext cx="8127360" cy="914368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7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08160"/>
            <a:ext cx="8127360" cy="812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>
            <p:ph type="title"/>
          </p:nvPr>
        </p:nvSpPr>
        <p:spPr>
          <a:xfrm>
            <a:off x="8596480" y="2192000"/>
            <a:ext cx="7191040" cy="263488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5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8"/>
          <p:cNvPicPr preferRelativeResize="0"/>
          <p:nvPr/>
        </p:nvPicPr>
        <p:blipFill rotWithShape="1">
          <a:blip r:embed="rId2">
            <a:alphaModFix/>
          </a:blip>
          <a:srcRect b="41323" l="0" r="0" t="14222"/>
          <a:stretch/>
        </p:blipFill>
        <p:spPr>
          <a:xfrm>
            <a:off x="0" y="1300480"/>
            <a:ext cx="16255360" cy="406336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9040" y="7712000"/>
            <a:ext cx="1617280" cy="127744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8"/>
          <p:cNvSpPr txBox="1"/>
          <p:nvPr>
            <p:ph type="title"/>
          </p:nvPr>
        </p:nvSpPr>
        <p:spPr>
          <a:xfrm>
            <a:off x="0" y="1300480"/>
            <a:ext cx="16255360" cy="406336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88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 Texture Section Title, Subtitle">
  <p:cSld name="Green Texture Section Title, Subtitle">
    <p:bg>
      <p:bgPr>
        <a:solidFill>
          <a:schemeClr val="accent5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 rotWithShape="1">
          <a:blip r:embed="rId2">
            <a:alphaModFix/>
          </a:blip>
          <a:srcRect b="27773" l="0" r="0" t="27773"/>
          <a:stretch/>
        </p:blipFill>
        <p:spPr>
          <a:xfrm>
            <a:off x="0" y="1300480"/>
            <a:ext cx="16255360" cy="406336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/>
          <p:nvPr>
            <p:ph type="title"/>
          </p:nvPr>
        </p:nvSpPr>
        <p:spPr>
          <a:xfrm>
            <a:off x="0" y="1300480"/>
            <a:ext cx="16255360" cy="406336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88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19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9040" y="7712000"/>
            <a:ext cx="1617280" cy="1277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 Texture Section Title, Subtitle">
  <p:cSld name="Yellow Texture Section Title, Subtitle">
    <p:bg>
      <p:bgPr>
        <a:solidFill>
          <a:schemeClr val="accent5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0"/>
          <p:cNvPicPr preferRelativeResize="0"/>
          <p:nvPr/>
        </p:nvPicPr>
        <p:blipFill rotWithShape="1">
          <a:blip r:embed="rId2">
            <a:alphaModFix/>
          </a:blip>
          <a:srcRect b="27773" l="0" r="0" t="27773"/>
          <a:stretch/>
        </p:blipFill>
        <p:spPr>
          <a:xfrm>
            <a:off x="0" y="1300480"/>
            <a:ext cx="16255360" cy="406336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/>
          <p:nvPr>
            <p:ph type="title"/>
          </p:nvPr>
        </p:nvSpPr>
        <p:spPr>
          <a:xfrm>
            <a:off x="0" y="1300480"/>
            <a:ext cx="16255360" cy="406336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88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20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9040" y="7712000"/>
            <a:ext cx="1617280" cy="1277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Title, Body Texture" type="blank">
  <p:cSld name="BLANK">
    <p:bg>
      <p:bgPr>
        <a:solidFill>
          <a:schemeClr val="accent5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86649" l="0" r="0" t="2667"/>
          <a:stretch/>
        </p:blipFill>
        <p:spPr>
          <a:xfrm>
            <a:off x="0" y="243840"/>
            <a:ext cx="16255360" cy="97472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0000" y="85120"/>
            <a:ext cx="1637120" cy="129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/>
          <p:nvPr>
            <p:ph type="title"/>
          </p:nvPr>
        </p:nvSpPr>
        <p:spPr>
          <a:xfrm>
            <a:off x="0" y="243840"/>
            <a:ext cx="15713280" cy="974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b="0" i="0" sz="53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" type="body"/>
          </p:nvPr>
        </p:nvSpPr>
        <p:spPr>
          <a:xfrm>
            <a:off x="554240" y="1463040"/>
            <a:ext cx="15159680" cy="747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82893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9088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2893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9088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2892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2892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2892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Texture Section Title, Subtitle">
  <p:cSld name="Gray Texture Section Title, Subtitle">
    <p:bg>
      <p:bgPr>
        <a:solidFill>
          <a:schemeClr val="accent5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1"/>
          <p:cNvPicPr preferRelativeResize="0"/>
          <p:nvPr/>
        </p:nvPicPr>
        <p:blipFill rotWithShape="1">
          <a:blip r:embed="rId2">
            <a:alphaModFix/>
          </a:blip>
          <a:srcRect b="27773" l="0" r="0" t="27773"/>
          <a:stretch/>
        </p:blipFill>
        <p:spPr>
          <a:xfrm>
            <a:off x="0" y="1300480"/>
            <a:ext cx="16255360" cy="406336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1"/>
          <p:cNvSpPr txBox="1"/>
          <p:nvPr>
            <p:ph type="title"/>
          </p:nvPr>
        </p:nvSpPr>
        <p:spPr>
          <a:xfrm>
            <a:off x="0" y="1300480"/>
            <a:ext cx="16255360" cy="406336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88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21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9040" y="7712000"/>
            <a:ext cx="1617280" cy="1277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title"/>
          </p:nvPr>
        </p:nvSpPr>
        <p:spPr>
          <a:xfrm>
            <a:off x="0" y="2946560"/>
            <a:ext cx="16255360" cy="325056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ctr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88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22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9040" y="7712000"/>
            <a:ext cx="1617280" cy="1277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 Texture Section Heading">
  <p:cSld name="Yellow Texture Section Heading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0" y="2946560"/>
            <a:ext cx="16255360" cy="325056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ctr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88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23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9040" y="7712000"/>
            <a:ext cx="1617280" cy="1277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Texture Section Heading">
  <p:cSld name="Gray Texture Section Heading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>
            <p:ph type="title"/>
          </p:nvPr>
        </p:nvSpPr>
        <p:spPr>
          <a:xfrm>
            <a:off x="0" y="2946560"/>
            <a:ext cx="16255360" cy="325056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ctr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88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24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9040" y="7712000"/>
            <a:ext cx="1617280" cy="1277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Text Texture">
  <p:cSld name="Title, Subtitle, Text Texture">
    <p:bg>
      <p:bgPr>
        <a:solidFill>
          <a:schemeClr val="accent5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5"/>
          <p:cNvPicPr preferRelativeResize="0"/>
          <p:nvPr/>
        </p:nvPicPr>
        <p:blipFill rotWithShape="1">
          <a:blip r:embed="rId2">
            <a:alphaModFix/>
          </a:blip>
          <a:srcRect b="78205" l="0" r="0" t="14740"/>
          <a:stretch/>
        </p:blipFill>
        <p:spPr>
          <a:xfrm>
            <a:off x="0" y="1347840"/>
            <a:ext cx="16255360" cy="64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/>
          <p:cNvPicPr preferRelativeResize="0"/>
          <p:nvPr/>
        </p:nvPicPr>
        <p:blipFill rotWithShape="1">
          <a:blip r:embed="rId3">
            <a:alphaModFix/>
          </a:blip>
          <a:srcRect b="86649" l="0" r="0" t="2667"/>
          <a:stretch/>
        </p:blipFill>
        <p:spPr>
          <a:xfrm>
            <a:off x="0" y="243840"/>
            <a:ext cx="16255360" cy="97472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5"/>
          <p:cNvSpPr txBox="1"/>
          <p:nvPr>
            <p:ph idx="1" type="body"/>
          </p:nvPr>
        </p:nvSpPr>
        <p:spPr>
          <a:xfrm>
            <a:off x="554240" y="2167680"/>
            <a:ext cx="15159680" cy="67724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82893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9088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2893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9088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2892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2892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2892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25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00000" y="538880"/>
            <a:ext cx="1637120" cy="129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5"/>
          <p:cNvSpPr txBox="1"/>
          <p:nvPr>
            <p:ph type="title"/>
          </p:nvPr>
        </p:nvSpPr>
        <p:spPr>
          <a:xfrm>
            <a:off x="0" y="243840"/>
            <a:ext cx="15701120" cy="974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b="0" i="0" sz="53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Texture Quote">
  <p:cSld name="Blue Texture Quo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6"/>
          <p:cNvSpPr/>
          <p:nvPr/>
        </p:nvSpPr>
        <p:spPr>
          <a:xfrm>
            <a:off x="3251200" y="758400"/>
            <a:ext cx="9752960" cy="650176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40" rotWithShape="0" algn="bl" dir="5400000" dist="14400">
              <a:srgbClr val="000000">
                <a:alpha val="50196"/>
              </a:srgbClr>
            </a:outerShdw>
          </a:effectLst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 Blue Quote">
  <p:cSld name="Light Blue Quote">
    <p:bg>
      <p:bgPr>
        <a:solidFill>
          <a:schemeClr val="accen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7"/>
          <p:cNvSpPr/>
          <p:nvPr/>
        </p:nvSpPr>
        <p:spPr>
          <a:xfrm>
            <a:off x="3251200" y="758400"/>
            <a:ext cx="9752960" cy="650176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40" rotWithShape="0" algn="bl" dir="5400000" dist="14400">
              <a:srgbClr val="000000">
                <a:alpha val="50196"/>
              </a:srgbClr>
            </a:outerShdw>
          </a:effectLst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 Texture Quote">
  <p:cSld name="Green Texture Quo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8"/>
          <p:cNvSpPr/>
          <p:nvPr/>
        </p:nvSpPr>
        <p:spPr>
          <a:xfrm>
            <a:off x="3251200" y="758400"/>
            <a:ext cx="9752960" cy="650176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40" rotWithShape="0" algn="bl" dir="5400000" dist="14400">
              <a:srgbClr val="000000">
                <a:alpha val="50196"/>
              </a:srgbClr>
            </a:outerShdw>
          </a:effectLst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 Green Quote">
  <p:cSld name="Light Green Quote">
    <p:bg>
      <p:bgPr>
        <a:solidFill>
          <a:schemeClr val="accent2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9"/>
          <p:cNvSpPr/>
          <p:nvPr/>
        </p:nvSpPr>
        <p:spPr>
          <a:xfrm>
            <a:off x="3251200" y="758400"/>
            <a:ext cx="9752960" cy="650176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40" rotWithShape="0" algn="bl" dir="5400000" dist="14400">
              <a:srgbClr val="000000">
                <a:alpha val="50196"/>
              </a:srgbClr>
            </a:outerShdw>
          </a:effectLst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 Texture Quote">
  <p:cSld name="Yellow Texture Quo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0"/>
          <p:cNvSpPr/>
          <p:nvPr/>
        </p:nvSpPr>
        <p:spPr>
          <a:xfrm>
            <a:off x="3251200" y="758400"/>
            <a:ext cx="9752960" cy="650176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40" rotWithShape="0" algn="bl" dir="5400000" dist="14400">
              <a:srgbClr val="000000">
                <a:alpha val="50196"/>
              </a:srgbClr>
            </a:outerShdw>
          </a:effectLst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 Texture Section Heading">
  <p:cSld name="Green Texture Section Heading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0" y="2946560"/>
            <a:ext cx="16255360" cy="325056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ctr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b="0" i="0" sz="88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19040" y="7712000"/>
            <a:ext cx="1617280" cy="127744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>
            <p:ph idx="1" type="body"/>
          </p:nvPr>
        </p:nvSpPr>
        <p:spPr>
          <a:xfrm>
            <a:off x="812800" y="2139520"/>
            <a:ext cx="14629760" cy="530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68605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630"/>
              <a:buFont typeface="Noto Sans Symbols"/>
              <a:buChar char="●"/>
              <a:def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5275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Noto Sans Symbols"/>
              <a:buChar char="−"/>
              <a:def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68605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630"/>
              <a:buFont typeface="Noto Sans Symbols"/>
              <a:buChar char="●"/>
              <a:def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5275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Noto Sans Symbols"/>
              <a:buChar char="−"/>
              <a:def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5750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b="0" i="0" sz="355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5750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b="0" i="0" sz="355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5750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b="0" i="0" sz="355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 Yellow Quote">
  <p:cSld name="Light Yellow Quote">
    <p:bg>
      <p:bgPr>
        <a:solidFill>
          <a:schemeClr val="accent4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31"/>
          <p:cNvSpPr/>
          <p:nvPr/>
        </p:nvSpPr>
        <p:spPr>
          <a:xfrm>
            <a:off x="3251200" y="758400"/>
            <a:ext cx="9752960" cy="650176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40" rotWithShape="0" algn="bl" dir="5400000" dist="14400">
              <a:srgbClr val="000000">
                <a:alpha val="50196"/>
              </a:srgbClr>
            </a:outerShdw>
          </a:effectLst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Texture Quote">
  <p:cSld name="Gray Texture Quo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32"/>
          <p:cNvSpPr/>
          <p:nvPr/>
        </p:nvSpPr>
        <p:spPr>
          <a:xfrm>
            <a:off x="3251200" y="758400"/>
            <a:ext cx="9752960" cy="650176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40" rotWithShape="0" algn="bl" dir="5400000" dist="14400">
              <a:srgbClr val="000000">
                <a:alpha val="50196"/>
              </a:srgbClr>
            </a:outerShdw>
          </a:effectLst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 Gray Quote">
  <p:cSld name="Light Gray Quote">
    <p:bg>
      <p:bgPr>
        <a:solidFill>
          <a:schemeClr val="accent3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3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3"/>
          <p:cNvSpPr/>
          <p:nvPr/>
        </p:nvSpPr>
        <p:spPr>
          <a:xfrm>
            <a:off x="3251200" y="758400"/>
            <a:ext cx="9752960" cy="6501760"/>
          </a:xfrm>
          <a:prstGeom prst="wedgeRoundRectCallout">
            <a:avLst>
              <a:gd fmla="val -21342" name="adj1"/>
              <a:gd fmla="val 70813" name="adj2"/>
              <a:gd fmla="val 0" name="adj3"/>
            </a:avLst>
          </a:prstGeom>
          <a:solidFill>
            <a:schemeClr val="accent5"/>
          </a:solidFill>
          <a:ln>
            <a:noFill/>
          </a:ln>
          <a:effectLst>
            <a:outerShdw blurRad="42840" rotWithShape="0" algn="bl" dir="5400000" dist="14400">
              <a:srgbClr val="000000">
                <a:alpha val="50196"/>
              </a:srgbClr>
            </a:outerShdw>
          </a:effectLst>
        </p:spPr>
        <p:txBody>
          <a:bodyPr anchorCtr="0" anchor="ctr" bIns="162525" lIns="162525" spcFirstLastPara="1" rIns="162525" wrap="square" tIns="162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E Logo">
  <p:cSld name="DESE Logo">
    <p:bg>
      <p:bgPr>
        <a:solidFill>
          <a:schemeClr val="dk1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ite logo for the Division of Elementary &amp; Secondary Education" id="177" name="Google Shape;177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46560" y="3672320"/>
            <a:ext cx="7161600" cy="179904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4"/>
          <p:cNvSpPr txBox="1"/>
          <p:nvPr>
            <p:ph idx="12" type="sldNum"/>
          </p:nvPr>
        </p:nvSpPr>
        <p:spPr>
          <a:xfrm>
            <a:off x="15062400" y="82771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DE Logo">
  <p:cSld name="ADE Logo">
    <p:bg>
      <p:bgPr>
        <a:solidFill>
          <a:schemeClr val="dk1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28160" y="3672320"/>
            <a:ext cx="1799040" cy="179904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5"/>
          <p:cNvSpPr txBox="1"/>
          <p:nvPr>
            <p:ph idx="12" type="sldNum"/>
          </p:nvPr>
        </p:nvSpPr>
        <p:spPr>
          <a:xfrm>
            <a:off x="15062400" y="82771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Subtitle, Columns Texture">
  <p:cSld name="Title, Subtitle, Columns Texture">
    <p:bg>
      <p:bgPr>
        <a:solidFill>
          <a:schemeClr val="accent5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36"/>
          <p:cNvPicPr preferRelativeResize="0"/>
          <p:nvPr/>
        </p:nvPicPr>
        <p:blipFill rotWithShape="1">
          <a:blip r:embed="rId2">
            <a:alphaModFix/>
          </a:blip>
          <a:srcRect b="78205" l="0" r="0" t="14740"/>
          <a:stretch/>
        </p:blipFill>
        <p:spPr>
          <a:xfrm>
            <a:off x="0" y="1347840"/>
            <a:ext cx="16255360" cy="64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6"/>
          <p:cNvPicPr preferRelativeResize="0"/>
          <p:nvPr/>
        </p:nvPicPr>
        <p:blipFill rotWithShape="1">
          <a:blip r:embed="rId3">
            <a:alphaModFix/>
          </a:blip>
          <a:srcRect b="86649" l="0" r="0" t="2667"/>
          <a:stretch/>
        </p:blipFill>
        <p:spPr>
          <a:xfrm>
            <a:off x="0" y="243840"/>
            <a:ext cx="16255360" cy="97472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6"/>
          <p:cNvSpPr txBox="1"/>
          <p:nvPr>
            <p:ph idx="1" type="body"/>
          </p:nvPr>
        </p:nvSpPr>
        <p:spPr>
          <a:xfrm>
            <a:off x="554240" y="2167680"/>
            <a:ext cx="7573120" cy="67724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82893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9088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2893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9088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2892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2892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2892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6" name="Google Shape;186;p36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6"/>
          <p:cNvSpPr txBox="1"/>
          <p:nvPr>
            <p:ph idx="2" type="body"/>
          </p:nvPr>
        </p:nvSpPr>
        <p:spPr>
          <a:xfrm>
            <a:off x="8128000" y="2167680"/>
            <a:ext cx="7573120" cy="677248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82893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9088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2893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9088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2892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2892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2892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8" name="Google Shape;188;p36"/>
          <p:cNvSpPr txBox="1"/>
          <p:nvPr>
            <p:ph type="title"/>
          </p:nvPr>
        </p:nvSpPr>
        <p:spPr>
          <a:xfrm>
            <a:off x="0" y="243840"/>
            <a:ext cx="15701120" cy="974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b="0" i="0" sz="53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89" name="Google Shape;189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00000" y="538880"/>
            <a:ext cx="1637120" cy="129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in Title">
  <p:cSld name="Plain Title">
    <p:bg>
      <p:bgPr>
        <a:solidFill>
          <a:schemeClr val="accent5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7"/>
          <p:cNvSpPr txBox="1"/>
          <p:nvPr>
            <p:ph type="title"/>
          </p:nvPr>
        </p:nvSpPr>
        <p:spPr>
          <a:xfrm>
            <a:off x="0" y="243840"/>
            <a:ext cx="16255360" cy="974720"/>
          </a:xfrm>
          <a:prstGeom prst="rect">
            <a:avLst/>
          </a:prstGeom>
          <a:noFill/>
          <a:ln>
            <a:noFill/>
          </a:ln>
        </p:spPr>
        <p:txBody>
          <a:bodyPr anchorCtr="0" anchor="t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b="0" i="0" sz="53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, Caption">
  <p:cSld name="Large Image, Caption">
    <p:bg>
      <p:bgPr>
        <a:solidFill>
          <a:schemeClr val="accent5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8"/>
          <p:cNvSpPr txBox="1"/>
          <p:nvPr>
            <p:ph idx="1" type="body"/>
          </p:nvPr>
        </p:nvSpPr>
        <p:spPr>
          <a:xfrm>
            <a:off x="406400" y="7721600"/>
            <a:ext cx="10663680" cy="142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4" name="Google Shape;194;p38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38"/>
          <p:cNvSpPr txBox="1"/>
          <p:nvPr>
            <p:ph idx="2" type="body"/>
          </p:nvPr>
        </p:nvSpPr>
        <p:spPr>
          <a:xfrm>
            <a:off x="406400" y="406400"/>
            <a:ext cx="15442560" cy="731456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t" bIns="45000" lIns="90000" spcFirstLastPara="1" rIns="90000" wrap="square" tIns="45000">
            <a:normAutofit/>
          </a:bodyPr>
          <a:lstStyle>
            <a:lvl1pPr indent="-280035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4325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0035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0035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0035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0035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Image, Captions">
  <p:cSld name="Two Image, Captions">
    <p:bg>
      <p:bgPr>
        <a:solidFill>
          <a:schemeClr val="accent5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9"/>
          <p:cNvSpPr txBox="1"/>
          <p:nvPr>
            <p:ph idx="1" type="body"/>
          </p:nvPr>
        </p:nvSpPr>
        <p:spPr>
          <a:xfrm>
            <a:off x="406400" y="7721600"/>
            <a:ext cx="7525760" cy="142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Google Shape;198;p39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39"/>
          <p:cNvSpPr txBox="1"/>
          <p:nvPr>
            <p:ph idx="2" type="body"/>
          </p:nvPr>
        </p:nvSpPr>
        <p:spPr>
          <a:xfrm>
            <a:off x="406400" y="406400"/>
            <a:ext cx="7521920" cy="731456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t" bIns="45000" lIns="90000" spcFirstLastPara="1" rIns="90000" wrap="square" tIns="45000">
            <a:normAutofit/>
          </a:bodyPr>
          <a:lstStyle>
            <a:lvl1pPr indent="-280035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4325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0035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0035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0035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0035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0" name="Google Shape;200;p39"/>
          <p:cNvSpPr txBox="1"/>
          <p:nvPr>
            <p:ph idx="3" type="body"/>
          </p:nvPr>
        </p:nvSpPr>
        <p:spPr>
          <a:xfrm>
            <a:off x="8331520" y="406400"/>
            <a:ext cx="7525760" cy="731456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t" bIns="45000" lIns="90000" spcFirstLastPara="1" rIns="90000" wrap="square" tIns="45000">
            <a:normAutofit/>
          </a:bodyPr>
          <a:lstStyle>
            <a:lvl1pPr indent="-280035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4325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0035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0035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0035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0035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1" name="Google Shape;201;p39"/>
          <p:cNvSpPr txBox="1"/>
          <p:nvPr>
            <p:ph idx="4" type="body"/>
          </p:nvPr>
        </p:nvSpPr>
        <p:spPr>
          <a:xfrm>
            <a:off x="8331520" y="7721600"/>
            <a:ext cx="7525760" cy="1422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 2">
    <p:bg>
      <p:bgPr>
        <a:solidFill>
          <a:schemeClr val="accent5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0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40"/>
          <p:cNvSpPr txBox="1"/>
          <p:nvPr>
            <p:ph idx="1" type="body"/>
          </p:nvPr>
        </p:nvSpPr>
        <p:spPr>
          <a:xfrm>
            <a:off x="203520" y="205440"/>
            <a:ext cx="15848960" cy="873728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t" bIns="45000" lIns="90000" spcFirstLastPara="1" rIns="90000" wrap="square" tIns="45000">
            <a:normAutofit/>
          </a:bodyPr>
          <a:lstStyle>
            <a:lvl1pPr indent="-280035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4325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0035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0035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0035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0035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lue Two Column Texture">
  <p:cSld name="Two Blue Two Column Texture">
    <p:bg>
      <p:bgPr>
        <a:solidFill>
          <a:schemeClr val="accen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28000" y="0"/>
            <a:ext cx="8127360" cy="914368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 txBox="1"/>
          <p:nvPr>
            <p:ph type="title"/>
          </p:nvPr>
        </p:nvSpPr>
        <p:spPr>
          <a:xfrm>
            <a:off x="472320" y="2192000"/>
            <a:ext cx="7191040" cy="263488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781440" y="1287040"/>
            <a:ext cx="6820480" cy="6568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in Blank">
  <p:cSld name="Plain Blank">
    <p:bg>
      <p:bgPr>
        <a:solidFill>
          <a:schemeClr val="accent5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1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 Title, Body Texture">
  <p:cSld name="Green Title, Body Texture">
    <p:bg>
      <p:bgPr>
        <a:solidFill>
          <a:schemeClr val="accent5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42"/>
          <p:cNvPicPr preferRelativeResize="0"/>
          <p:nvPr/>
        </p:nvPicPr>
        <p:blipFill rotWithShape="1">
          <a:blip r:embed="rId2">
            <a:alphaModFix/>
          </a:blip>
          <a:srcRect b="44661" l="0" r="0" t="44658"/>
          <a:stretch/>
        </p:blipFill>
        <p:spPr>
          <a:xfrm>
            <a:off x="0" y="243840"/>
            <a:ext cx="16255360" cy="97472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42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2"/>
          <p:cNvSpPr txBox="1"/>
          <p:nvPr>
            <p:ph type="title"/>
          </p:nvPr>
        </p:nvSpPr>
        <p:spPr>
          <a:xfrm>
            <a:off x="0" y="243840"/>
            <a:ext cx="15713280" cy="974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b="0" i="0" sz="53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1" name="Google Shape;211;p42"/>
          <p:cNvSpPr txBox="1"/>
          <p:nvPr>
            <p:ph idx="1" type="body"/>
          </p:nvPr>
        </p:nvSpPr>
        <p:spPr>
          <a:xfrm>
            <a:off x="554240" y="1463040"/>
            <a:ext cx="15159680" cy="747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82893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9088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2893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9088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2892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2892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2892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12" name="Google Shape;21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0000" y="85120"/>
            <a:ext cx="1637120" cy="129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 Title, Body Texture">
  <p:cSld name="Yellow Title, Body Texture">
    <p:bg>
      <p:bgPr>
        <a:solidFill>
          <a:schemeClr val="accent5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43"/>
          <p:cNvPicPr preferRelativeResize="0"/>
          <p:nvPr/>
        </p:nvPicPr>
        <p:blipFill rotWithShape="1">
          <a:blip r:embed="rId2">
            <a:alphaModFix/>
          </a:blip>
          <a:srcRect b="44661" l="0" r="0" t="44658"/>
          <a:stretch/>
        </p:blipFill>
        <p:spPr>
          <a:xfrm>
            <a:off x="0" y="243840"/>
            <a:ext cx="16255360" cy="97472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43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3"/>
          <p:cNvSpPr txBox="1"/>
          <p:nvPr>
            <p:ph type="title"/>
          </p:nvPr>
        </p:nvSpPr>
        <p:spPr>
          <a:xfrm>
            <a:off x="0" y="243840"/>
            <a:ext cx="15713280" cy="974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b="0" i="0" sz="53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7" name="Google Shape;217;p43"/>
          <p:cNvSpPr txBox="1"/>
          <p:nvPr>
            <p:ph idx="1" type="body"/>
          </p:nvPr>
        </p:nvSpPr>
        <p:spPr>
          <a:xfrm>
            <a:off x="554240" y="1463040"/>
            <a:ext cx="15159680" cy="747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82893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9088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2893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9088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2892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2892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2892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18" name="Google Shape;218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0000" y="85120"/>
            <a:ext cx="1637120" cy="129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Title, Body Texture">
  <p:cSld name="Gray Title, Body Texture">
    <p:bg>
      <p:bgPr>
        <a:solidFill>
          <a:schemeClr val="accent5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44"/>
          <p:cNvPicPr preferRelativeResize="0"/>
          <p:nvPr/>
        </p:nvPicPr>
        <p:blipFill rotWithShape="1">
          <a:blip r:embed="rId2">
            <a:alphaModFix/>
          </a:blip>
          <a:srcRect b="44661" l="0" r="0" t="44658"/>
          <a:stretch/>
        </p:blipFill>
        <p:spPr>
          <a:xfrm>
            <a:off x="0" y="243840"/>
            <a:ext cx="16255360" cy="97472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44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4"/>
          <p:cNvSpPr txBox="1"/>
          <p:nvPr>
            <p:ph type="title"/>
          </p:nvPr>
        </p:nvSpPr>
        <p:spPr>
          <a:xfrm>
            <a:off x="0" y="243840"/>
            <a:ext cx="15713280" cy="974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00" lIns="68400" spcFirstLastPara="1" rIns="68400" wrap="square" tIns="342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b="0" i="0" sz="53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3" name="Google Shape;223;p44"/>
          <p:cNvSpPr txBox="1"/>
          <p:nvPr>
            <p:ph idx="1" type="body"/>
          </p:nvPr>
        </p:nvSpPr>
        <p:spPr>
          <a:xfrm>
            <a:off x="554240" y="1463040"/>
            <a:ext cx="15159680" cy="747712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>
            <a:lvl1pPr indent="-282893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9088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2893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9088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 Symbols"/>
              <a:buChar char="−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2892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2892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2892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855"/>
              <a:buFont typeface="Noto Sans Symbols"/>
              <a:buChar char="●"/>
              <a:defRPr b="0" i="0" sz="337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24" name="Google Shape;224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0000" y="85120"/>
            <a:ext cx="1637120" cy="129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Two Column Texture">
  <p:cSld name="Blue Two Column Texture">
    <p:bg>
      <p:bgPr>
        <a:solidFill>
          <a:schemeClr val="accent5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28000" y="0"/>
            <a:ext cx="8127360" cy="914304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5"/>
          <p:cNvSpPr txBox="1"/>
          <p:nvPr>
            <p:ph type="title"/>
          </p:nvPr>
        </p:nvSpPr>
        <p:spPr>
          <a:xfrm>
            <a:off x="472320" y="2192000"/>
            <a:ext cx="7191040" cy="263488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8" name="Google Shape;228;p45"/>
          <p:cNvSpPr txBox="1"/>
          <p:nvPr>
            <p:ph idx="1" type="body"/>
          </p:nvPr>
        </p:nvSpPr>
        <p:spPr>
          <a:xfrm>
            <a:off x="8781440" y="1287040"/>
            <a:ext cx="6820480" cy="6568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9" name="Google Shape;229;p45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4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8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48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48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245" name="Google Shape;245;p48"/>
          <p:cNvSpPr txBox="1"/>
          <p:nvPr>
            <p:ph type="title"/>
          </p:nvPr>
        </p:nvSpPr>
        <p:spPr>
          <a:xfrm>
            <a:off x="812520" y="364680"/>
            <a:ext cx="14630040" cy="152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sz="14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48"/>
          <p:cNvSpPr txBox="1"/>
          <p:nvPr>
            <p:ph idx="1" type="body"/>
          </p:nvPr>
        </p:nvSpPr>
        <p:spPr>
          <a:xfrm>
            <a:off x="812520" y="2139480"/>
            <a:ext cx="14630040" cy="53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68605" lvl="0" marL="457200" algn="l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ts val="630"/>
              <a:buFont typeface="Noto Sans Symbols"/>
              <a:buChar char="●"/>
              <a:defRPr b="0" sz="14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5275" lvl="1" marL="914400" algn="l">
              <a:lnSpc>
                <a:spcPct val="100000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Noto Sans Symbols"/>
              <a:buChar char="−"/>
              <a:defRPr b="0" sz="14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68605" lvl="2" marL="1371600" algn="l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Noto Sans Symbols"/>
              <a:buChar char="●"/>
              <a:defRPr b="0" sz="14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5275" lvl="3" marL="1828800" algn="l">
              <a:lnSpc>
                <a:spcPct val="100000"/>
              </a:lnSpc>
              <a:spcBef>
                <a:spcPts val="567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Noto Sans Symbols"/>
              <a:buChar char="−"/>
              <a:defRPr b="0" sz="14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5750" lvl="4" marL="2286000" algn="l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b="0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5750" lvl="5" marL="2743200" algn="l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b="0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5750" lvl="6" marL="3200400" algn="l">
              <a:lnSpc>
                <a:spcPct val="100000"/>
              </a:lnSpc>
              <a:spcBef>
                <a:spcPts val="283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●"/>
              <a:defRPr b="0" sz="20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4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50" name="Google Shape;250;p4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4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4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5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" name="Google Shape;256;p5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5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5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5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2" name="Google Shape;262;p5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5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 Two Column Texture">
  <p:cSld name="Green Two Column Texture">
    <p:bg>
      <p:bgPr>
        <a:solidFill>
          <a:schemeClr val="accent5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28000" y="0"/>
            <a:ext cx="8127360" cy="914368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/>
          <p:nvPr>
            <p:ph type="title"/>
          </p:nvPr>
        </p:nvSpPr>
        <p:spPr>
          <a:xfrm>
            <a:off x="472320" y="2192000"/>
            <a:ext cx="7191040" cy="263488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8781440" y="1287040"/>
            <a:ext cx="6820480" cy="6568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" name="Google Shape;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5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68" name="Google Shape;268;p5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69" name="Google Shape;269;p5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5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p5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75" name="Google Shape;275;p5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76" name="Google Shape;276;p5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77" name="Google Shape;277;p5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78" name="Google Shape;278;p5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5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5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5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5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5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5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89" name="Google Shape;289;p5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90" name="Google Shape;290;p5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5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5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5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96" name="Google Shape;296;p5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297" name="Google Shape;297;p5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p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9" name="Google Shape;299;p5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5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5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5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p5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5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9" name="Google Shape;309;p5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0" name="Google Shape;310;p5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p5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Green Two Column Texture">
  <p:cSld name="Two Green Two Column Texture">
    <p:bg>
      <p:bgPr>
        <a:solidFill>
          <a:schemeClr val="accent2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28000" y="0"/>
            <a:ext cx="8127360" cy="914368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/>
          <p:nvPr>
            <p:ph type="title"/>
          </p:nvPr>
        </p:nvSpPr>
        <p:spPr>
          <a:xfrm>
            <a:off x="472320" y="2192000"/>
            <a:ext cx="7191040" cy="263488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8781440" y="1287040"/>
            <a:ext cx="6820480" cy="6568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" name="Google Shape;4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 Two Column Texture">
  <p:cSld name="Yellow Two Column Texture">
    <p:bg>
      <p:bgPr>
        <a:solidFill>
          <a:schemeClr val="accent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28000" y="0"/>
            <a:ext cx="8127360" cy="914368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 txBox="1"/>
          <p:nvPr>
            <p:ph type="title"/>
          </p:nvPr>
        </p:nvSpPr>
        <p:spPr>
          <a:xfrm>
            <a:off x="472320" y="2192000"/>
            <a:ext cx="7191040" cy="263488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8781440" y="1287040"/>
            <a:ext cx="6820480" cy="6568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" name="Google Shape;5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Yellow Two Column Texture">
  <p:cSld name="Two Yellow Two Column Texture">
    <p:bg>
      <p:bgPr>
        <a:solidFill>
          <a:schemeClr val="accent4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28000" y="0"/>
            <a:ext cx="8127360" cy="914368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9"/>
          <p:cNvSpPr txBox="1"/>
          <p:nvPr>
            <p:ph type="title"/>
          </p:nvPr>
        </p:nvSpPr>
        <p:spPr>
          <a:xfrm>
            <a:off x="472320" y="2192000"/>
            <a:ext cx="7191040" cy="2634880"/>
          </a:xfrm>
          <a:prstGeom prst="rect">
            <a:avLst/>
          </a:prstGeom>
          <a:noFill/>
          <a:ln>
            <a:noFill/>
          </a:ln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9"/>
          <p:cNvSpPr txBox="1"/>
          <p:nvPr>
            <p:ph idx="1" type="body"/>
          </p:nvPr>
        </p:nvSpPr>
        <p:spPr>
          <a:xfrm>
            <a:off x="8781440" y="1287040"/>
            <a:ext cx="6820480" cy="6568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" name="Google Shape;5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Two Column Texture">
  <p:cSld name="Gray Two Column Texture">
    <p:bg>
      <p:bgPr>
        <a:solidFill>
          <a:schemeClr val="accent5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28000" y="0"/>
            <a:ext cx="8127360" cy="914368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0"/>
          <p:cNvSpPr txBox="1"/>
          <p:nvPr>
            <p:ph type="title"/>
          </p:nvPr>
        </p:nvSpPr>
        <p:spPr>
          <a:xfrm>
            <a:off x="472320" y="2192000"/>
            <a:ext cx="7191040" cy="2634880"/>
          </a:xfrm>
          <a:prstGeom prst="rect">
            <a:avLst/>
          </a:prstGeom>
          <a:noFill/>
          <a:ln>
            <a:noFill/>
          </a:ln>
          <a:effectLst>
            <a:outerShdw blurRad="42840" rotWithShape="0" dir="5400000" dist="14400">
              <a:srgbClr val="000000">
                <a:alpha val="50196"/>
              </a:srgbClr>
            </a:outerShdw>
          </a:effectLst>
        </p:spPr>
        <p:txBody>
          <a:bodyPr anchorCtr="0" anchor="b" bIns="68400" lIns="137150" spcFirstLastPara="1" rIns="137150" wrap="square" tIns="684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b="0" i="0" sz="74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8781440" y="1287040"/>
            <a:ext cx="6820480" cy="6568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>
            <a:lvl1pPr indent="-288608" lvl="0" marL="457200" marR="0" rtl="0" algn="l">
              <a:lnSpc>
                <a:spcPct val="100000"/>
              </a:lnSpc>
              <a:spcBef>
                <a:spcPts val="2519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8613" lvl="1" marL="914400" marR="0" rtl="0" algn="l">
              <a:lnSpc>
                <a:spcPct val="100000"/>
              </a:lnSpc>
              <a:spcBef>
                <a:spcPts val="2016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8607" lvl="2" marL="13716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8613" lvl="3" marL="1828800" marR="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Noto Sans Symbols"/>
              <a:buChar char="−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8608" lvl="4" marL="22860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8608" lvl="5" marL="27432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8608" lvl="6" marL="3200400" marR="0" rtl="0" algn="l">
              <a:lnSpc>
                <a:spcPct val="100000"/>
              </a:lnSpc>
              <a:spcBef>
                <a:spcPts val="503"/>
              </a:spcBef>
              <a:spcAft>
                <a:spcPts val="0"/>
              </a:spcAft>
              <a:buClr>
                <a:srgbClr val="000000"/>
              </a:buClr>
              <a:buSzPts val="945"/>
              <a:buFont typeface="Noto Sans Symbols"/>
              <a:buChar char="●"/>
              <a:defRPr b="0" i="0" sz="3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15062400" y="8289920"/>
            <a:ext cx="974720" cy="69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400" lIns="68400" spcFirstLastPara="1" rIns="68400" wrap="square" tIns="684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2489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14880" y="202880"/>
            <a:ext cx="974720" cy="76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4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3" name="Google Shape;233;p4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4" name="Google Shape;234;p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5" name="Google Shape;235;p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6" name="Google Shape;236;p4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rive.google.com/file/d/1RaW7NR_Pz7qh-nxWaXtMeWOsyDwZQGY8/view" TargetMode="External"/><Relationship Id="rId4" Type="http://schemas.openxmlformats.org/officeDocument/2006/relationships/image" Target="../media/image17.png"/><Relationship Id="rId5" Type="http://schemas.openxmlformats.org/officeDocument/2006/relationships/hyperlink" Target="https://drive.google.com/file/d/1RaW7NR_Pz7qh-nxWaXtMeWOsyDwZQGY8/view" TargetMode="External"/><Relationship Id="rId6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60"/>
            <a:ext cx="16255800" cy="9067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6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87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60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429" y="70296"/>
            <a:ext cx="16246477" cy="9067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6462" y="8725625"/>
            <a:ext cx="2734930" cy="38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ummit Slideshow with Textures">
  <a:themeElements>
    <a:clrScheme name="ADE Summit">
      <a:dk1>
        <a:srgbClr val="283371"/>
      </a:dk1>
      <a:lt1>
        <a:srgbClr val="B0CB3E"/>
      </a:lt1>
      <a:dk2>
        <a:srgbClr val="555555"/>
      </a:dk2>
      <a:lt2>
        <a:srgbClr val="FFDE17"/>
      </a:lt2>
      <a:accent1>
        <a:srgbClr val="9AA3D4"/>
      </a:accent1>
      <a:accent2>
        <a:srgbClr val="CFE18C"/>
      </a:accent2>
      <a:accent3>
        <a:srgbClr val="ADADAD"/>
      </a:accent3>
      <a:accent4>
        <a:srgbClr val="FFF093"/>
      </a:accent4>
      <a:accent5>
        <a:srgbClr val="EEEEEE"/>
      </a:accent5>
      <a:accent6>
        <a:srgbClr val="333333"/>
      </a:accent6>
      <a:hlink>
        <a:srgbClr val="53C0E9"/>
      </a:hlink>
      <a:folHlink>
        <a:srgbClr val="53C0E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