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37"/>
  </p:notesMasterIdLst>
  <p:sldIdLst>
    <p:sldId id="256" r:id="rId3"/>
    <p:sldId id="257" r:id="rId4"/>
    <p:sldId id="258" r:id="rId5"/>
    <p:sldId id="283" r:id="rId6"/>
    <p:sldId id="290" r:id="rId7"/>
    <p:sldId id="291" r:id="rId8"/>
    <p:sldId id="292" r:id="rId9"/>
    <p:sldId id="259" r:id="rId10"/>
    <p:sldId id="260" r:id="rId11"/>
    <p:sldId id="261" r:id="rId12"/>
    <p:sldId id="293" r:id="rId13"/>
    <p:sldId id="263" r:id="rId14"/>
    <p:sldId id="264" r:id="rId15"/>
    <p:sldId id="265" r:id="rId16"/>
    <p:sldId id="266" r:id="rId17"/>
    <p:sldId id="294" r:id="rId18"/>
    <p:sldId id="295" r:id="rId19"/>
    <p:sldId id="284" r:id="rId20"/>
    <p:sldId id="272" r:id="rId21"/>
    <p:sldId id="267" r:id="rId22"/>
    <p:sldId id="268" r:id="rId23"/>
    <p:sldId id="269" r:id="rId24"/>
    <p:sldId id="270" r:id="rId25"/>
    <p:sldId id="285" r:id="rId26"/>
    <p:sldId id="274" r:id="rId27"/>
    <p:sldId id="275" r:id="rId28"/>
    <p:sldId id="276" r:id="rId29"/>
    <p:sldId id="277" r:id="rId30"/>
    <p:sldId id="286" r:id="rId31"/>
    <p:sldId id="278" r:id="rId32"/>
    <p:sldId id="279" r:id="rId33"/>
    <p:sldId id="280" r:id="rId34"/>
    <p:sldId id="289"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272"/>
    <a:srgbClr val="070707"/>
    <a:srgbClr val="6B0846"/>
    <a:srgbClr val="C746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20720-BD1F-4DB4-ACDE-8778B8B53FB5}" v="23" dt="2026-05-13T07:37:27.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94"/>
  </p:normalViewPr>
  <p:slideViewPr>
    <p:cSldViewPr snapToGrid="0" snapToObjects="1">
      <p:cViewPr varScale="1">
        <p:scale>
          <a:sx n="96" d="100"/>
          <a:sy n="96" d="100"/>
        </p:scale>
        <p:origin x="1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ase, Keisuke/高瀬 圭祐" userId="9a4719a7-47cf-4d6a-ae44-f69c926dfa19" providerId="ADAL" clId="{0310B313-3952-44AA-9410-73746C3FE2EB}"/>
    <pc:docChg chg="undo redo custSel addSld delSld modSld sldOrd">
      <pc:chgData name="Takase, Keisuke/高瀬 圭祐" userId="9a4719a7-47cf-4d6a-ae44-f69c926dfa19" providerId="ADAL" clId="{0310B313-3952-44AA-9410-73746C3FE2EB}" dt="2026-05-13T07:38:00.389" v="814" actId="47"/>
      <pc:docMkLst>
        <pc:docMk/>
      </pc:docMkLst>
      <pc:sldChg chg="addSp modSp mod">
        <pc:chgData name="Takase, Keisuke/高瀬 圭祐" userId="9a4719a7-47cf-4d6a-ae44-f69c926dfa19" providerId="ADAL" clId="{0310B313-3952-44AA-9410-73746C3FE2EB}" dt="2026-05-13T07:37:53.414" v="811" actId="1036"/>
        <pc:sldMkLst>
          <pc:docMk/>
          <pc:sldMk cId="1052877519" sldId="257"/>
        </pc:sldMkLst>
        <pc:spChg chg="mod">
          <ac:chgData name="Takase, Keisuke/高瀬 圭祐" userId="9a4719a7-47cf-4d6a-ae44-f69c926dfa19" providerId="ADAL" clId="{0310B313-3952-44AA-9410-73746C3FE2EB}" dt="2026-05-13T06:52:59.311" v="763" actId="27636"/>
          <ac:spMkLst>
            <pc:docMk/>
            <pc:sldMk cId="1052877519" sldId="257"/>
            <ac:spMk id="5" creationId="{91E3EC15-5521-4C4D-8C50-80159D61BEC0}"/>
          </ac:spMkLst>
        </pc:spChg>
        <pc:spChg chg="add mod">
          <ac:chgData name="Takase, Keisuke/高瀬 圭祐" userId="9a4719a7-47cf-4d6a-ae44-f69c926dfa19" providerId="ADAL" clId="{0310B313-3952-44AA-9410-73746C3FE2EB}" dt="2026-05-13T07:37:53.414" v="811" actId="1036"/>
          <ac:spMkLst>
            <pc:docMk/>
            <pc:sldMk cId="1052877519" sldId="257"/>
            <ac:spMk id="6" creationId="{AC6BAC57-0BEE-9C0A-6B81-A8325C6B76A1}"/>
          </ac:spMkLst>
        </pc:spChg>
      </pc:sldChg>
      <pc:sldChg chg="modSp mod">
        <pc:chgData name="Takase, Keisuke/高瀬 圭祐" userId="9a4719a7-47cf-4d6a-ae44-f69c926dfa19" providerId="ADAL" clId="{0310B313-3952-44AA-9410-73746C3FE2EB}" dt="2026-05-13T06:29:33.274" v="718" actId="20577"/>
        <pc:sldMkLst>
          <pc:docMk/>
          <pc:sldMk cId="254324879" sldId="258"/>
        </pc:sldMkLst>
        <pc:spChg chg="mod">
          <ac:chgData name="Takase, Keisuke/高瀬 圭祐" userId="9a4719a7-47cf-4d6a-ae44-f69c926dfa19" providerId="ADAL" clId="{0310B313-3952-44AA-9410-73746C3FE2EB}" dt="2026-05-13T06:29:33.274" v="718" actId="20577"/>
          <ac:spMkLst>
            <pc:docMk/>
            <pc:sldMk cId="254324879" sldId="258"/>
            <ac:spMk id="5" creationId="{2DC29058-5CA4-7444-84FB-19552628A5DC}"/>
          </ac:spMkLst>
        </pc:spChg>
      </pc:sldChg>
      <pc:sldChg chg="add">
        <pc:chgData name="Takase, Keisuke/高瀬 圭祐" userId="9a4719a7-47cf-4d6a-ae44-f69c926dfa19" providerId="ADAL" clId="{0310B313-3952-44AA-9410-73746C3FE2EB}" dt="2026-05-13T06:34:28.038" v="759"/>
        <pc:sldMkLst>
          <pc:docMk/>
          <pc:sldMk cId="0" sldId="259"/>
        </pc:sldMkLst>
      </pc:sldChg>
      <pc:sldChg chg="add">
        <pc:chgData name="Takase, Keisuke/高瀬 圭祐" userId="9a4719a7-47cf-4d6a-ae44-f69c926dfa19" providerId="ADAL" clId="{0310B313-3952-44AA-9410-73746C3FE2EB}" dt="2026-05-13T06:34:28.038" v="759"/>
        <pc:sldMkLst>
          <pc:docMk/>
          <pc:sldMk cId="0" sldId="260"/>
        </pc:sldMkLst>
      </pc:sldChg>
      <pc:sldChg chg="add">
        <pc:chgData name="Takase, Keisuke/高瀬 圭祐" userId="9a4719a7-47cf-4d6a-ae44-f69c926dfa19" providerId="ADAL" clId="{0310B313-3952-44AA-9410-73746C3FE2EB}" dt="2026-05-13T06:34:28.038" v="759"/>
        <pc:sldMkLst>
          <pc:docMk/>
          <pc:sldMk cId="0" sldId="261"/>
        </pc:sldMkLst>
      </pc:sldChg>
      <pc:sldChg chg="modSp del mod ord">
        <pc:chgData name="Takase, Keisuke/高瀬 圭祐" userId="9a4719a7-47cf-4d6a-ae44-f69c926dfa19" providerId="ADAL" clId="{0310B313-3952-44AA-9410-73746C3FE2EB}" dt="2026-05-13T07:37:59.066" v="813" actId="47"/>
        <pc:sldMkLst>
          <pc:docMk/>
          <pc:sldMk cId="0" sldId="262"/>
        </pc:sldMkLst>
        <pc:spChg chg="mod">
          <ac:chgData name="Takase, Keisuke/高瀬 圭祐" userId="9a4719a7-47cf-4d6a-ae44-f69c926dfa19" providerId="ADAL" clId="{0310B313-3952-44AA-9410-73746C3FE2EB}" dt="2026-05-13T06:25:46.411" v="708" actId="20577"/>
          <ac:spMkLst>
            <pc:docMk/>
            <pc:sldMk cId="0" sldId="262"/>
            <ac:spMk id="2" creationId="{B4793105-F934-1792-9A95-055DD13CC145}"/>
          </ac:spMkLst>
        </pc:spChg>
      </pc:sldChg>
      <pc:sldChg chg="add">
        <pc:chgData name="Takase, Keisuke/高瀬 圭祐" userId="9a4719a7-47cf-4d6a-ae44-f69c926dfa19" providerId="ADAL" clId="{0310B313-3952-44AA-9410-73746C3FE2EB}" dt="2026-05-13T06:34:28.038" v="759"/>
        <pc:sldMkLst>
          <pc:docMk/>
          <pc:sldMk cId="0" sldId="263"/>
        </pc:sldMkLst>
      </pc:sldChg>
      <pc:sldChg chg="add">
        <pc:chgData name="Takase, Keisuke/高瀬 圭祐" userId="9a4719a7-47cf-4d6a-ae44-f69c926dfa19" providerId="ADAL" clId="{0310B313-3952-44AA-9410-73746C3FE2EB}" dt="2026-05-13T06:34:28.038" v="759"/>
        <pc:sldMkLst>
          <pc:docMk/>
          <pc:sldMk cId="0" sldId="264"/>
        </pc:sldMkLst>
      </pc:sldChg>
      <pc:sldChg chg="add">
        <pc:chgData name="Takase, Keisuke/高瀬 圭祐" userId="9a4719a7-47cf-4d6a-ae44-f69c926dfa19" providerId="ADAL" clId="{0310B313-3952-44AA-9410-73746C3FE2EB}" dt="2026-05-13T06:34:28.038" v="759"/>
        <pc:sldMkLst>
          <pc:docMk/>
          <pc:sldMk cId="0" sldId="265"/>
        </pc:sldMkLst>
      </pc:sldChg>
      <pc:sldChg chg="add">
        <pc:chgData name="Takase, Keisuke/高瀬 圭祐" userId="9a4719a7-47cf-4d6a-ae44-f69c926dfa19" providerId="ADAL" clId="{0310B313-3952-44AA-9410-73746C3FE2EB}" dt="2026-05-13T06:34:28.038" v="759"/>
        <pc:sldMkLst>
          <pc:docMk/>
          <pc:sldMk cId="0" sldId="266"/>
        </pc:sldMkLst>
      </pc:sldChg>
      <pc:sldChg chg="modSp mod">
        <pc:chgData name="Takase, Keisuke/高瀬 圭祐" userId="9a4719a7-47cf-4d6a-ae44-f69c926dfa19" providerId="ADAL" clId="{0310B313-3952-44AA-9410-73746C3FE2EB}" dt="2026-05-13T05:26:32.891" v="693" actId="403"/>
        <pc:sldMkLst>
          <pc:docMk/>
          <pc:sldMk cId="0" sldId="267"/>
        </pc:sldMkLst>
        <pc:spChg chg="mod">
          <ac:chgData name="Takase, Keisuke/高瀬 圭祐" userId="9a4719a7-47cf-4d6a-ae44-f69c926dfa19" providerId="ADAL" clId="{0310B313-3952-44AA-9410-73746C3FE2EB}" dt="2026-05-11T05:27:58.659" v="26" actId="27636"/>
          <ac:spMkLst>
            <pc:docMk/>
            <pc:sldMk cId="0" sldId="267"/>
            <ac:spMk id="133" creationId="{00000000-0000-0000-0000-000000000000}"/>
          </ac:spMkLst>
        </pc:spChg>
        <pc:spChg chg="mod">
          <ac:chgData name="Takase, Keisuke/高瀬 圭祐" userId="9a4719a7-47cf-4d6a-ae44-f69c926dfa19" providerId="ADAL" clId="{0310B313-3952-44AA-9410-73746C3FE2EB}" dt="2026-05-13T05:26:32.891" v="693" actId="403"/>
          <ac:spMkLst>
            <pc:docMk/>
            <pc:sldMk cId="0" sldId="267"/>
            <ac:spMk id="137" creationId="{00000000-0000-0000-0000-000000000000}"/>
          </ac:spMkLst>
        </pc:spChg>
      </pc:sldChg>
      <pc:sldChg chg="addSp delSp modSp mod">
        <pc:chgData name="Takase, Keisuke/高瀬 圭祐" userId="9a4719a7-47cf-4d6a-ae44-f69c926dfa19" providerId="ADAL" clId="{0310B313-3952-44AA-9410-73746C3FE2EB}" dt="2026-05-11T05:28:36.707" v="92" actId="478"/>
        <pc:sldMkLst>
          <pc:docMk/>
          <pc:sldMk cId="0" sldId="268"/>
        </pc:sldMkLst>
        <pc:spChg chg="mod">
          <ac:chgData name="Takase, Keisuke/高瀬 圭祐" userId="9a4719a7-47cf-4d6a-ae44-f69c926dfa19" providerId="ADAL" clId="{0310B313-3952-44AA-9410-73746C3FE2EB}" dt="2026-05-11T05:28:34.585" v="91" actId="207"/>
          <ac:spMkLst>
            <pc:docMk/>
            <pc:sldMk cId="0" sldId="268"/>
            <ac:spMk id="142" creationId="{00000000-0000-0000-0000-000000000000}"/>
          </ac:spMkLst>
        </pc:spChg>
      </pc:sldChg>
      <pc:sldChg chg="modSp mod">
        <pc:chgData name="Takase, Keisuke/高瀬 圭祐" userId="9a4719a7-47cf-4d6a-ae44-f69c926dfa19" providerId="ADAL" clId="{0310B313-3952-44AA-9410-73746C3FE2EB}" dt="2026-05-11T05:28:42.353" v="93" actId="404"/>
        <pc:sldMkLst>
          <pc:docMk/>
          <pc:sldMk cId="0" sldId="269"/>
        </pc:sldMkLst>
        <pc:spChg chg="mod">
          <ac:chgData name="Takase, Keisuke/高瀬 圭祐" userId="9a4719a7-47cf-4d6a-ae44-f69c926dfa19" providerId="ADAL" clId="{0310B313-3952-44AA-9410-73746C3FE2EB}" dt="2026-05-11T05:28:42.353" v="93" actId="404"/>
          <ac:spMkLst>
            <pc:docMk/>
            <pc:sldMk cId="0" sldId="269"/>
            <ac:spMk id="174" creationId="{00000000-0000-0000-0000-000000000000}"/>
          </ac:spMkLst>
        </pc:spChg>
      </pc:sldChg>
      <pc:sldChg chg="addSp delSp modSp mod">
        <pc:chgData name="Takase, Keisuke/高瀬 圭祐" userId="9a4719a7-47cf-4d6a-ae44-f69c926dfa19" providerId="ADAL" clId="{0310B313-3952-44AA-9410-73746C3FE2EB}" dt="2026-05-11T05:30:21.491" v="116" actId="1076"/>
        <pc:sldMkLst>
          <pc:docMk/>
          <pc:sldMk cId="0" sldId="270"/>
        </pc:sldMkLst>
        <pc:spChg chg="mod">
          <ac:chgData name="Takase, Keisuke/高瀬 圭祐" userId="9a4719a7-47cf-4d6a-ae44-f69c926dfa19" providerId="ADAL" clId="{0310B313-3952-44AA-9410-73746C3FE2EB}" dt="2026-05-11T05:29:15.165" v="94" actId="313"/>
          <ac:spMkLst>
            <pc:docMk/>
            <pc:sldMk cId="0" sldId="270"/>
            <ac:spMk id="2" creationId="{94EF3397-751A-E7D8-F55D-78DD32A9B379}"/>
          </ac:spMkLst>
        </pc:spChg>
        <pc:spChg chg="mod">
          <ac:chgData name="Takase, Keisuke/高瀬 圭祐" userId="9a4719a7-47cf-4d6a-ae44-f69c926dfa19" providerId="ADAL" clId="{0310B313-3952-44AA-9410-73746C3FE2EB}" dt="2026-05-11T05:30:03.186" v="110" actId="1076"/>
          <ac:spMkLst>
            <pc:docMk/>
            <pc:sldMk cId="0" sldId="270"/>
            <ac:spMk id="3" creationId="{1BC03EAC-A6F5-3DB5-34F2-E1CDB78EBD90}"/>
          </ac:spMkLst>
        </pc:spChg>
        <pc:spChg chg="mod">
          <ac:chgData name="Takase, Keisuke/高瀬 圭祐" userId="9a4719a7-47cf-4d6a-ae44-f69c926dfa19" providerId="ADAL" clId="{0310B313-3952-44AA-9410-73746C3FE2EB}" dt="2026-05-11T05:29:43.571" v="103" actId="403"/>
          <ac:spMkLst>
            <pc:docMk/>
            <pc:sldMk cId="0" sldId="270"/>
            <ac:spMk id="7" creationId="{45B3DD4C-3BC5-92D2-2F47-41FBF2AECFB0}"/>
          </ac:spMkLst>
        </pc:spChg>
        <pc:spChg chg="mod">
          <ac:chgData name="Takase, Keisuke/高瀬 圭祐" userId="9a4719a7-47cf-4d6a-ae44-f69c926dfa19" providerId="ADAL" clId="{0310B313-3952-44AA-9410-73746C3FE2EB}" dt="2026-05-11T05:29:43.571" v="103" actId="403"/>
          <ac:spMkLst>
            <pc:docMk/>
            <pc:sldMk cId="0" sldId="270"/>
            <ac:spMk id="10" creationId="{E552C5C6-1A9F-F83E-9D38-6B47E188C2F4}"/>
          </ac:spMkLst>
        </pc:spChg>
        <pc:spChg chg="mod">
          <ac:chgData name="Takase, Keisuke/高瀬 圭祐" userId="9a4719a7-47cf-4d6a-ae44-f69c926dfa19" providerId="ADAL" clId="{0310B313-3952-44AA-9410-73746C3FE2EB}" dt="2026-05-11T05:29:43.571" v="103" actId="403"/>
          <ac:spMkLst>
            <pc:docMk/>
            <pc:sldMk cId="0" sldId="270"/>
            <ac:spMk id="13" creationId="{56D0BDDE-4FB7-8D7B-E3E2-2898D06DBB7B}"/>
          </ac:spMkLst>
        </pc:spChg>
        <pc:spChg chg="mod">
          <ac:chgData name="Takase, Keisuke/高瀬 圭祐" userId="9a4719a7-47cf-4d6a-ae44-f69c926dfa19" providerId="ADAL" clId="{0310B313-3952-44AA-9410-73746C3FE2EB}" dt="2026-05-11T05:29:55.311" v="108" actId="1076"/>
          <ac:spMkLst>
            <pc:docMk/>
            <pc:sldMk cId="0" sldId="270"/>
            <ac:spMk id="23" creationId="{6056E1C5-7D70-CC57-9697-E40A17D20575}"/>
          </ac:spMkLst>
        </pc:spChg>
        <pc:spChg chg="add mod">
          <ac:chgData name="Takase, Keisuke/高瀬 圭祐" userId="9a4719a7-47cf-4d6a-ae44-f69c926dfa19" providerId="ADAL" clId="{0310B313-3952-44AA-9410-73746C3FE2EB}" dt="2026-05-11T05:29:57.780" v="109" actId="1076"/>
          <ac:spMkLst>
            <pc:docMk/>
            <pc:sldMk cId="0" sldId="270"/>
            <ac:spMk id="24" creationId="{14582B7C-343A-194F-FD21-E920C5A5E4D6}"/>
          </ac:spMkLst>
        </pc:spChg>
        <pc:spChg chg="mod">
          <ac:chgData name="Takase, Keisuke/高瀬 圭祐" userId="9a4719a7-47cf-4d6a-ae44-f69c926dfa19" providerId="ADAL" clId="{0310B313-3952-44AA-9410-73746C3FE2EB}" dt="2026-05-11T05:30:05.505" v="111" actId="1076"/>
          <ac:spMkLst>
            <pc:docMk/>
            <pc:sldMk cId="0" sldId="270"/>
            <ac:spMk id="25" creationId="{3766542C-399A-69F3-CD79-F5A64A5B8801}"/>
          </ac:spMkLst>
        </pc:spChg>
        <pc:spChg chg="mod">
          <ac:chgData name="Takase, Keisuke/高瀬 圭祐" userId="9a4719a7-47cf-4d6a-ae44-f69c926dfa19" providerId="ADAL" clId="{0310B313-3952-44AA-9410-73746C3FE2EB}" dt="2026-05-11T05:30:21.491" v="116" actId="1076"/>
          <ac:spMkLst>
            <pc:docMk/>
            <pc:sldMk cId="0" sldId="270"/>
            <ac:spMk id="26" creationId="{D835B348-C06B-F273-331C-1A113E53FEF5}"/>
          </ac:spMkLst>
        </pc:spChg>
        <pc:spChg chg="mod">
          <ac:chgData name="Takase, Keisuke/高瀬 圭祐" userId="9a4719a7-47cf-4d6a-ae44-f69c926dfa19" providerId="ADAL" clId="{0310B313-3952-44AA-9410-73746C3FE2EB}" dt="2026-05-11T05:30:21.491" v="116" actId="1076"/>
          <ac:spMkLst>
            <pc:docMk/>
            <pc:sldMk cId="0" sldId="270"/>
            <ac:spMk id="27" creationId="{79949914-318C-B701-0B24-9459AE23E20A}"/>
          </ac:spMkLst>
        </pc:spChg>
        <pc:spChg chg="add mod">
          <ac:chgData name="Takase, Keisuke/高瀬 圭祐" userId="9a4719a7-47cf-4d6a-ae44-f69c926dfa19" providerId="ADAL" clId="{0310B313-3952-44AA-9410-73746C3FE2EB}" dt="2026-05-11T05:29:43.571" v="103" actId="403"/>
          <ac:spMkLst>
            <pc:docMk/>
            <pc:sldMk cId="0" sldId="270"/>
            <ac:spMk id="28" creationId="{A7A45F5A-76BC-6E97-4077-3167998B25CF}"/>
          </ac:spMkLst>
        </pc:spChg>
        <pc:spChg chg="mod">
          <ac:chgData name="Takase, Keisuke/高瀬 圭祐" userId="9a4719a7-47cf-4d6a-ae44-f69c926dfa19" providerId="ADAL" clId="{0310B313-3952-44AA-9410-73746C3FE2EB}" dt="2026-05-11T05:29:52.080" v="106" actId="1076"/>
          <ac:spMkLst>
            <pc:docMk/>
            <pc:sldMk cId="0" sldId="270"/>
            <ac:spMk id="29" creationId="{D7FCC2EB-5428-F4EA-71B1-48D873B6B718}"/>
          </ac:spMkLst>
        </pc:spChg>
        <pc:spChg chg="add mod">
          <ac:chgData name="Takase, Keisuke/高瀬 圭祐" userId="9a4719a7-47cf-4d6a-ae44-f69c926dfa19" providerId="ADAL" clId="{0310B313-3952-44AA-9410-73746C3FE2EB}" dt="2026-05-11T05:30:14.421" v="114" actId="14100"/>
          <ac:spMkLst>
            <pc:docMk/>
            <pc:sldMk cId="0" sldId="270"/>
            <ac:spMk id="42" creationId="{DBB84491-A851-2C87-1832-4DBCB1E2BCFA}"/>
          </ac:spMkLst>
        </pc:spChg>
        <pc:spChg chg="mod">
          <ac:chgData name="Takase, Keisuke/高瀬 圭祐" userId="9a4719a7-47cf-4d6a-ae44-f69c926dfa19" providerId="ADAL" clId="{0310B313-3952-44AA-9410-73746C3FE2EB}" dt="2026-05-11T05:29:43.571" v="103" actId="403"/>
          <ac:spMkLst>
            <pc:docMk/>
            <pc:sldMk cId="0" sldId="270"/>
            <ac:spMk id="45" creationId="{1C7AA8E4-DF25-A8C0-D4AC-B301E99C98F5}"/>
          </ac:spMkLst>
        </pc:spChg>
        <pc:spChg chg="mod">
          <ac:chgData name="Takase, Keisuke/高瀬 圭祐" userId="9a4719a7-47cf-4d6a-ae44-f69c926dfa19" providerId="ADAL" clId="{0310B313-3952-44AA-9410-73746C3FE2EB}" dt="2026-05-11T05:29:43.571" v="103" actId="403"/>
          <ac:spMkLst>
            <pc:docMk/>
            <pc:sldMk cId="0" sldId="270"/>
            <ac:spMk id="48" creationId="{CDB37775-28C8-AFF0-0B53-B71123392430}"/>
          </ac:spMkLst>
        </pc:spChg>
        <pc:spChg chg="mod">
          <ac:chgData name="Takase, Keisuke/高瀬 圭祐" userId="9a4719a7-47cf-4d6a-ae44-f69c926dfa19" providerId="ADAL" clId="{0310B313-3952-44AA-9410-73746C3FE2EB}" dt="2026-05-11T05:29:43.571" v="103" actId="403"/>
          <ac:spMkLst>
            <pc:docMk/>
            <pc:sldMk cId="0" sldId="270"/>
            <ac:spMk id="49" creationId="{1AB32538-77CD-A169-055A-DEE56080E64E}"/>
          </ac:spMkLst>
        </pc:spChg>
        <pc:spChg chg="mod">
          <ac:chgData name="Takase, Keisuke/高瀬 圭祐" userId="9a4719a7-47cf-4d6a-ae44-f69c926dfa19" providerId="ADAL" clId="{0310B313-3952-44AA-9410-73746C3FE2EB}" dt="2026-05-11T05:30:03.186" v="110" actId="1076"/>
          <ac:spMkLst>
            <pc:docMk/>
            <pc:sldMk cId="0" sldId="270"/>
            <ac:spMk id="50" creationId="{0AB48F00-96D1-60E1-AF7D-DAEE97941262}"/>
          </ac:spMkLst>
        </pc:spChg>
        <pc:spChg chg="mod">
          <ac:chgData name="Takase, Keisuke/高瀬 圭祐" userId="9a4719a7-47cf-4d6a-ae44-f69c926dfa19" providerId="ADAL" clId="{0310B313-3952-44AA-9410-73746C3FE2EB}" dt="2026-05-11T05:29:43.571" v="103" actId="403"/>
          <ac:spMkLst>
            <pc:docMk/>
            <pc:sldMk cId="0" sldId="270"/>
            <ac:spMk id="53" creationId="{8C0EBF84-FD4E-15F6-C903-1A147C4D861B}"/>
          </ac:spMkLst>
        </pc:spChg>
        <pc:spChg chg="mod">
          <ac:chgData name="Takase, Keisuke/高瀬 圭祐" userId="9a4719a7-47cf-4d6a-ae44-f69c926dfa19" providerId="ADAL" clId="{0310B313-3952-44AA-9410-73746C3FE2EB}" dt="2026-05-11T05:30:07.432" v="112" actId="1076"/>
          <ac:spMkLst>
            <pc:docMk/>
            <pc:sldMk cId="0" sldId="270"/>
            <ac:spMk id="54" creationId="{D06F039D-A834-0E71-4CF4-1BDF3C75F316}"/>
          </ac:spMkLst>
        </pc:spChg>
        <pc:grpChg chg="mod">
          <ac:chgData name="Takase, Keisuke/高瀬 圭祐" userId="9a4719a7-47cf-4d6a-ae44-f69c926dfa19" providerId="ADAL" clId="{0310B313-3952-44AA-9410-73746C3FE2EB}" dt="2026-05-11T05:30:12.075" v="113" actId="1076"/>
          <ac:grpSpMkLst>
            <pc:docMk/>
            <pc:sldMk cId="0" sldId="270"/>
            <ac:grpSpMk id="51" creationId="{1EB199E1-BF54-386E-BD1A-801D7F93A507}"/>
          </ac:grpSpMkLst>
        </pc:grpChg>
      </pc:sldChg>
      <pc:sldChg chg="modSp mod">
        <pc:chgData name="Takase, Keisuke/高瀬 圭祐" userId="9a4719a7-47cf-4d6a-ae44-f69c926dfa19" providerId="ADAL" clId="{0310B313-3952-44AA-9410-73746C3FE2EB}" dt="2026-05-11T05:27:44.027" v="20" actId="20577"/>
        <pc:sldMkLst>
          <pc:docMk/>
          <pc:sldMk cId="0" sldId="272"/>
        </pc:sldMkLst>
        <pc:spChg chg="mod">
          <ac:chgData name="Takase, Keisuke/高瀬 圭祐" userId="9a4719a7-47cf-4d6a-ae44-f69c926dfa19" providerId="ADAL" clId="{0310B313-3952-44AA-9410-73746C3FE2EB}" dt="2026-05-11T05:27:31.612" v="7" actId="404"/>
          <ac:spMkLst>
            <pc:docMk/>
            <pc:sldMk cId="0" sldId="272"/>
            <ac:spMk id="255" creationId="{00000000-0000-0000-0000-000000000000}"/>
          </ac:spMkLst>
        </pc:spChg>
        <pc:spChg chg="mod">
          <ac:chgData name="Takase, Keisuke/高瀬 圭祐" userId="9a4719a7-47cf-4d6a-ae44-f69c926dfa19" providerId="ADAL" clId="{0310B313-3952-44AA-9410-73746C3FE2EB}" dt="2026-05-11T05:27:44.027" v="20" actId="20577"/>
          <ac:spMkLst>
            <pc:docMk/>
            <pc:sldMk cId="0" sldId="272"/>
            <ac:spMk id="260" creationId="{00000000-0000-0000-0000-000000000000}"/>
          </ac:spMkLst>
        </pc:spChg>
      </pc:sldChg>
      <pc:sldChg chg="addSp delSp modSp mod">
        <pc:chgData name="Takase, Keisuke/高瀬 圭祐" userId="9a4719a7-47cf-4d6a-ae44-f69c926dfa19" providerId="ADAL" clId="{0310B313-3952-44AA-9410-73746C3FE2EB}" dt="2026-05-11T05:30:51.075" v="123" actId="14100"/>
        <pc:sldMkLst>
          <pc:docMk/>
          <pc:sldMk cId="0" sldId="275"/>
        </pc:sldMkLst>
        <pc:spChg chg="add mod">
          <ac:chgData name="Takase, Keisuke/高瀬 圭祐" userId="9a4719a7-47cf-4d6a-ae44-f69c926dfa19" providerId="ADAL" clId="{0310B313-3952-44AA-9410-73746C3FE2EB}" dt="2026-05-11T05:30:41.718" v="120" actId="14100"/>
          <ac:spMkLst>
            <pc:docMk/>
            <pc:sldMk cId="0" sldId="275"/>
            <ac:spMk id="3" creationId="{5065A68D-95F6-3BEE-5BAC-F20EAFF6BAAB}"/>
          </ac:spMkLst>
        </pc:spChg>
        <pc:graphicFrameChg chg="add mod modGraphic">
          <ac:chgData name="Takase, Keisuke/高瀬 圭祐" userId="9a4719a7-47cf-4d6a-ae44-f69c926dfa19" providerId="ADAL" clId="{0310B313-3952-44AA-9410-73746C3FE2EB}" dt="2026-05-11T05:30:51.075" v="123" actId="14100"/>
          <ac:graphicFrameMkLst>
            <pc:docMk/>
            <pc:sldMk cId="0" sldId="275"/>
            <ac:graphicFrameMk id="4" creationId="{E668C859-4C9B-9B08-05DC-FF36C2637B67}"/>
          </ac:graphicFrameMkLst>
        </pc:graphicFrameChg>
      </pc:sldChg>
      <pc:sldChg chg="addSp delSp modSp mod">
        <pc:chgData name="Takase, Keisuke/高瀬 圭祐" userId="9a4719a7-47cf-4d6a-ae44-f69c926dfa19" providerId="ADAL" clId="{0310B313-3952-44AA-9410-73746C3FE2EB}" dt="2026-05-13T06:55:22.771" v="766" actId="478"/>
        <pc:sldMkLst>
          <pc:docMk/>
          <pc:sldMk cId="0" sldId="278"/>
        </pc:sldMkLst>
        <pc:spChg chg="mod">
          <ac:chgData name="Takase, Keisuke/高瀬 圭祐" userId="9a4719a7-47cf-4d6a-ae44-f69c926dfa19" providerId="ADAL" clId="{0310B313-3952-44AA-9410-73746C3FE2EB}" dt="2026-05-13T04:17:05.776" v="462" actId="313"/>
          <ac:spMkLst>
            <pc:docMk/>
            <pc:sldMk cId="0" sldId="278"/>
            <ac:spMk id="2" creationId="{56BB85C9-A62A-9B31-C7D8-BECE7086C6E1}"/>
          </ac:spMkLst>
        </pc:spChg>
        <pc:spChg chg="mod">
          <ac:chgData name="Takase, Keisuke/高瀬 圭祐" userId="9a4719a7-47cf-4d6a-ae44-f69c926dfa19" providerId="ADAL" clId="{0310B313-3952-44AA-9410-73746C3FE2EB}" dt="2026-05-13T04:13:49.207" v="439" actId="20577"/>
          <ac:spMkLst>
            <pc:docMk/>
            <pc:sldMk cId="0" sldId="278"/>
            <ac:spMk id="3" creationId="{615F88A3-F743-5F96-483E-9BBE68D89215}"/>
          </ac:spMkLst>
        </pc:spChg>
        <pc:spChg chg="add mod">
          <ac:chgData name="Takase, Keisuke/高瀬 圭祐" userId="9a4719a7-47cf-4d6a-ae44-f69c926dfa19" providerId="ADAL" clId="{0310B313-3952-44AA-9410-73746C3FE2EB}" dt="2026-05-13T04:13:56.676" v="440" actId="1076"/>
          <ac:spMkLst>
            <pc:docMk/>
            <pc:sldMk cId="0" sldId="278"/>
            <ac:spMk id="5" creationId="{7376609A-D0EF-F85B-2154-06ADBDB6DDBA}"/>
          </ac:spMkLst>
        </pc:spChg>
        <pc:spChg chg="mod">
          <ac:chgData name="Takase, Keisuke/高瀬 圭祐" userId="9a4719a7-47cf-4d6a-ae44-f69c926dfa19" providerId="ADAL" clId="{0310B313-3952-44AA-9410-73746C3FE2EB}" dt="2026-05-13T04:13:56.676" v="440" actId="1076"/>
          <ac:spMkLst>
            <pc:docMk/>
            <pc:sldMk cId="0" sldId="278"/>
            <ac:spMk id="6" creationId="{1FC41C16-580E-96E3-FA5D-0B4DE8BB7A85}"/>
          </ac:spMkLst>
        </pc:spChg>
        <pc:spChg chg="add mod">
          <ac:chgData name="Takase, Keisuke/高瀬 圭祐" userId="9a4719a7-47cf-4d6a-ae44-f69c926dfa19" providerId="ADAL" clId="{0310B313-3952-44AA-9410-73746C3FE2EB}" dt="2026-05-13T05:17:17.076" v="688" actId="14100"/>
          <ac:spMkLst>
            <pc:docMk/>
            <pc:sldMk cId="0" sldId="278"/>
            <ac:spMk id="7" creationId="{D95DEB5D-9C71-60F9-816A-80F026399D35}"/>
          </ac:spMkLst>
        </pc:spChg>
        <pc:spChg chg="mod">
          <ac:chgData name="Takase, Keisuke/高瀬 圭祐" userId="9a4719a7-47cf-4d6a-ae44-f69c926dfa19" providerId="ADAL" clId="{0310B313-3952-44AA-9410-73746C3FE2EB}" dt="2026-05-13T04:13:56.676" v="440" actId="1076"/>
          <ac:spMkLst>
            <pc:docMk/>
            <pc:sldMk cId="0" sldId="278"/>
            <ac:spMk id="8" creationId="{601F10C8-68B1-146E-AABE-CD3347FBE18B}"/>
          </ac:spMkLst>
        </pc:spChg>
        <pc:spChg chg="add mod">
          <ac:chgData name="Takase, Keisuke/高瀬 圭祐" userId="9a4719a7-47cf-4d6a-ae44-f69c926dfa19" providerId="ADAL" clId="{0310B313-3952-44AA-9410-73746C3FE2EB}" dt="2026-05-11T05:42:40.493" v="264" actId="14100"/>
          <ac:spMkLst>
            <pc:docMk/>
            <pc:sldMk cId="0" sldId="278"/>
            <ac:spMk id="9" creationId="{6897B349-3BCB-7AC2-AE4A-F37AFA4F9408}"/>
          </ac:spMkLst>
        </pc:spChg>
        <pc:spChg chg="mod">
          <ac:chgData name="Takase, Keisuke/高瀬 圭祐" userId="9a4719a7-47cf-4d6a-ae44-f69c926dfa19" providerId="ADAL" clId="{0310B313-3952-44AA-9410-73746C3FE2EB}" dt="2026-05-13T05:17:17.076" v="688" actId="14100"/>
          <ac:spMkLst>
            <pc:docMk/>
            <pc:sldMk cId="0" sldId="278"/>
            <ac:spMk id="10" creationId="{37EE23FE-7749-01D7-AB6E-157975E7CFDE}"/>
          </ac:spMkLst>
        </pc:spChg>
        <pc:spChg chg="add mod">
          <ac:chgData name="Takase, Keisuke/高瀬 圭祐" userId="9a4719a7-47cf-4d6a-ae44-f69c926dfa19" providerId="ADAL" clId="{0310B313-3952-44AA-9410-73746C3FE2EB}" dt="2026-05-11T05:42:22.445" v="262" actId="403"/>
          <ac:spMkLst>
            <pc:docMk/>
            <pc:sldMk cId="0" sldId="278"/>
            <ac:spMk id="11" creationId="{6348DC5C-72EC-6F9E-317A-5D7A00F56A6D}"/>
          </ac:spMkLst>
        </pc:spChg>
        <pc:spChg chg="add mod">
          <ac:chgData name="Takase, Keisuke/高瀬 圭祐" userId="9a4719a7-47cf-4d6a-ae44-f69c926dfa19" providerId="ADAL" clId="{0310B313-3952-44AA-9410-73746C3FE2EB}" dt="2026-05-11T05:42:40.493" v="264" actId="14100"/>
          <ac:spMkLst>
            <pc:docMk/>
            <pc:sldMk cId="0" sldId="278"/>
            <ac:spMk id="12" creationId="{3F82C09C-DA62-9CCD-BF0B-D92B1468D735}"/>
          </ac:spMkLst>
        </pc:spChg>
        <pc:spChg chg="add mod">
          <ac:chgData name="Takase, Keisuke/高瀬 圭祐" userId="9a4719a7-47cf-4d6a-ae44-f69c926dfa19" providerId="ADAL" clId="{0310B313-3952-44AA-9410-73746C3FE2EB}" dt="2026-05-13T05:17:17.076" v="688" actId="14100"/>
          <ac:spMkLst>
            <pc:docMk/>
            <pc:sldMk cId="0" sldId="278"/>
            <ac:spMk id="13" creationId="{FA20E0FC-2197-BD49-9D2C-A80AD0589804}"/>
          </ac:spMkLst>
        </pc:spChg>
        <pc:spChg chg="mod">
          <ac:chgData name="Takase, Keisuke/高瀬 圭祐" userId="9a4719a7-47cf-4d6a-ae44-f69c926dfa19" providerId="ADAL" clId="{0310B313-3952-44AA-9410-73746C3FE2EB}" dt="2026-05-11T05:42:40.493" v="264" actId="14100"/>
          <ac:spMkLst>
            <pc:docMk/>
            <pc:sldMk cId="0" sldId="278"/>
            <ac:spMk id="15" creationId="{18A78412-482A-06D3-4047-20DD5CD4393D}"/>
          </ac:spMkLst>
        </pc:spChg>
        <pc:spChg chg="add mod">
          <ac:chgData name="Takase, Keisuke/高瀬 圭祐" userId="9a4719a7-47cf-4d6a-ae44-f69c926dfa19" providerId="ADAL" clId="{0310B313-3952-44AA-9410-73746C3FE2EB}" dt="2026-05-13T05:17:17.076" v="688" actId="14100"/>
          <ac:spMkLst>
            <pc:docMk/>
            <pc:sldMk cId="0" sldId="278"/>
            <ac:spMk id="16" creationId="{5CE7C8A5-12F1-FDF8-E215-7B050589CA09}"/>
          </ac:spMkLst>
        </pc:spChg>
        <pc:spChg chg="add mod">
          <ac:chgData name="Takase, Keisuke/高瀬 圭祐" userId="9a4719a7-47cf-4d6a-ae44-f69c926dfa19" providerId="ADAL" clId="{0310B313-3952-44AA-9410-73746C3FE2EB}" dt="2026-05-13T04:13:56.676" v="440" actId="1076"/>
          <ac:spMkLst>
            <pc:docMk/>
            <pc:sldMk cId="0" sldId="278"/>
            <ac:spMk id="17" creationId="{B0C28617-AA41-1449-471B-CFADD41508A2}"/>
          </ac:spMkLst>
        </pc:spChg>
        <pc:spChg chg="add mod">
          <ac:chgData name="Takase, Keisuke/高瀬 圭祐" userId="9a4719a7-47cf-4d6a-ae44-f69c926dfa19" providerId="ADAL" clId="{0310B313-3952-44AA-9410-73746C3FE2EB}" dt="2026-05-13T04:14:08.864" v="441" actId="20577"/>
          <ac:spMkLst>
            <pc:docMk/>
            <pc:sldMk cId="0" sldId="278"/>
            <ac:spMk id="18" creationId="{893C7887-1FD3-8A13-AEBA-6E465E62F561}"/>
          </ac:spMkLst>
        </pc:spChg>
        <pc:spChg chg="add mod">
          <ac:chgData name="Takase, Keisuke/高瀬 圭祐" userId="9a4719a7-47cf-4d6a-ae44-f69c926dfa19" providerId="ADAL" clId="{0310B313-3952-44AA-9410-73746C3FE2EB}" dt="2026-05-13T05:17:17.076" v="688" actId="14100"/>
          <ac:spMkLst>
            <pc:docMk/>
            <pc:sldMk cId="0" sldId="278"/>
            <ac:spMk id="19" creationId="{326E32E9-344B-78A5-D5A6-6FB4248FD120}"/>
          </ac:spMkLst>
        </pc:spChg>
        <pc:spChg chg="del mod">
          <ac:chgData name="Takase, Keisuke/高瀬 圭祐" userId="9a4719a7-47cf-4d6a-ae44-f69c926dfa19" providerId="ADAL" clId="{0310B313-3952-44AA-9410-73746C3FE2EB}" dt="2026-05-13T06:55:22.771" v="766" actId="478"/>
          <ac:spMkLst>
            <pc:docMk/>
            <pc:sldMk cId="0" sldId="278"/>
            <ac:spMk id="264" creationId="{00000000-0000-0000-0000-000000000000}"/>
          </ac:spMkLst>
        </pc:spChg>
        <pc:spChg chg="del">
          <ac:chgData name="Takase, Keisuke/高瀬 圭祐" userId="9a4719a7-47cf-4d6a-ae44-f69c926dfa19" providerId="ADAL" clId="{0310B313-3952-44AA-9410-73746C3FE2EB}" dt="2026-05-13T04:12:24.057" v="416" actId="478"/>
          <ac:spMkLst>
            <pc:docMk/>
            <pc:sldMk cId="0" sldId="278"/>
            <ac:spMk id="287" creationId="{00000000-0000-0000-0000-000000000000}"/>
          </ac:spMkLst>
        </pc:spChg>
        <pc:spChg chg="del mod">
          <ac:chgData name="Takase, Keisuke/高瀬 圭祐" userId="9a4719a7-47cf-4d6a-ae44-f69c926dfa19" providerId="ADAL" clId="{0310B313-3952-44AA-9410-73746C3FE2EB}" dt="2026-05-13T04:12:24.057" v="416" actId="478"/>
          <ac:spMkLst>
            <pc:docMk/>
            <pc:sldMk cId="0" sldId="278"/>
            <ac:spMk id="288" creationId="{00000000-0000-0000-0000-000000000000}"/>
          </ac:spMkLst>
        </pc:spChg>
        <pc:spChg chg="del mod">
          <ac:chgData name="Takase, Keisuke/高瀬 圭祐" userId="9a4719a7-47cf-4d6a-ae44-f69c926dfa19" providerId="ADAL" clId="{0310B313-3952-44AA-9410-73746C3FE2EB}" dt="2026-05-13T04:12:24.057" v="416" actId="478"/>
          <ac:spMkLst>
            <pc:docMk/>
            <pc:sldMk cId="0" sldId="278"/>
            <ac:spMk id="289" creationId="{00000000-0000-0000-0000-000000000000}"/>
          </ac:spMkLst>
        </pc:spChg>
        <pc:picChg chg="add del mod">
          <ac:chgData name="Takase, Keisuke/高瀬 圭祐" userId="9a4719a7-47cf-4d6a-ae44-f69c926dfa19" providerId="ADAL" clId="{0310B313-3952-44AA-9410-73746C3FE2EB}" dt="2026-05-13T04:15:58.868" v="453" actId="478"/>
          <ac:picMkLst>
            <pc:docMk/>
            <pc:sldMk cId="0" sldId="278"/>
            <ac:picMk id="21" creationId="{9925FB17-C335-0ED8-03EC-EB59D529AB0D}"/>
          </ac:picMkLst>
        </pc:picChg>
        <pc:picChg chg="add mod">
          <ac:chgData name="Takase, Keisuke/高瀬 圭祐" userId="9a4719a7-47cf-4d6a-ae44-f69c926dfa19" providerId="ADAL" clId="{0310B313-3952-44AA-9410-73746C3FE2EB}" dt="2026-05-13T04:16:29.412" v="461" actId="1076"/>
          <ac:picMkLst>
            <pc:docMk/>
            <pc:sldMk cId="0" sldId="278"/>
            <ac:picMk id="23" creationId="{2384C3FF-6FBA-0750-DA4A-09F8D40A52A3}"/>
          </ac:picMkLst>
        </pc:picChg>
        <pc:picChg chg="add mod">
          <ac:chgData name="Takase, Keisuke/高瀬 圭祐" userId="9a4719a7-47cf-4d6a-ae44-f69c926dfa19" providerId="ADAL" clId="{0310B313-3952-44AA-9410-73746C3FE2EB}" dt="2026-05-13T04:16:29.412" v="461" actId="1076"/>
          <ac:picMkLst>
            <pc:docMk/>
            <pc:sldMk cId="0" sldId="278"/>
            <ac:picMk id="25" creationId="{11BA01E6-F0A4-305C-F6CE-2815964C8474}"/>
          </ac:picMkLst>
        </pc:picChg>
      </pc:sldChg>
      <pc:sldChg chg="addSp delSp modSp mod">
        <pc:chgData name="Takase, Keisuke/高瀬 圭祐" userId="9a4719a7-47cf-4d6a-ae44-f69c926dfa19" providerId="ADAL" clId="{0310B313-3952-44AA-9410-73746C3FE2EB}" dt="2026-05-13T06:55:14.986" v="764" actId="478"/>
        <pc:sldMkLst>
          <pc:docMk/>
          <pc:sldMk cId="0" sldId="279"/>
        </pc:sldMkLst>
        <pc:spChg chg="mod">
          <ac:chgData name="Takase, Keisuke/高瀬 圭祐" userId="9a4719a7-47cf-4d6a-ae44-f69c926dfa19" providerId="ADAL" clId="{0310B313-3952-44AA-9410-73746C3FE2EB}" dt="2026-05-13T04:14:26.544" v="450" actId="20577"/>
          <ac:spMkLst>
            <pc:docMk/>
            <pc:sldMk cId="0" sldId="279"/>
            <ac:spMk id="2" creationId="{F5F49B77-BF58-1E60-52DB-D5759F7CBE3F}"/>
          </ac:spMkLst>
        </pc:spChg>
        <pc:spChg chg="mod">
          <ac:chgData name="Takase, Keisuke/高瀬 圭祐" userId="9a4719a7-47cf-4d6a-ae44-f69c926dfa19" providerId="ADAL" clId="{0310B313-3952-44AA-9410-73746C3FE2EB}" dt="2026-05-13T04:06:28.376" v="409" actId="14100"/>
          <ac:spMkLst>
            <pc:docMk/>
            <pc:sldMk cId="0" sldId="279"/>
            <ac:spMk id="3" creationId="{30B8929A-E5D9-8DAA-292E-A42D5CC3F624}"/>
          </ac:spMkLst>
        </pc:spChg>
        <pc:spChg chg="add mod">
          <ac:chgData name="Takase, Keisuke/高瀬 圭祐" userId="9a4719a7-47cf-4d6a-ae44-f69c926dfa19" providerId="ADAL" clId="{0310B313-3952-44AA-9410-73746C3FE2EB}" dt="2026-05-11T05:41:51.908" v="260" actId="403"/>
          <ac:spMkLst>
            <pc:docMk/>
            <pc:sldMk cId="0" sldId="279"/>
            <ac:spMk id="5" creationId="{FD57B079-4796-AF6A-B564-22303543C5B5}"/>
          </ac:spMkLst>
        </pc:spChg>
        <pc:spChg chg="mod">
          <ac:chgData name="Takase, Keisuke/高瀬 圭祐" userId="9a4719a7-47cf-4d6a-ae44-f69c926dfa19" providerId="ADAL" clId="{0310B313-3952-44AA-9410-73746C3FE2EB}" dt="2026-05-13T02:08:00.706" v="322" actId="404"/>
          <ac:spMkLst>
            <pc:docMk/>
            <pc:sldMk cId="0" sldId="279"/>
            <ac:spMk id="6" creationId="{2444553F-9FAD-D511-2EF4-EEF13CCCAA7E}"/>
          </ac:spMkLst>
        </pc:spChg>
        <pc:spChg chg="add mod">
          <ac:chgData name="Takase, Keisuke/高瀬 圭祐" userId="9a4719a7-47cf-4d6a-ae44-f69c926dfa19" providerId="ADAL" clId="{0310B313-3952-44AA-9410-73746C3FE2EB}" dt="2026-05-11T05:41:51.908" v="260" actId="403"/>
          <ac:spMkLst>
            <pc:docMk/>
            <pc:sldMk cId="0" sldId="279"/>
            <ac:spMk id="7" creationId="{E4C96073-134E-759D-43E5-0E62BE6F6407}"/>
          </ac:spMkLst>
        </pc:spChg>
        <pc:spChg chg="add mod">
          <ac:chgData name="Takase, Keisuke/高瀬 圭祐" userId="9a4719a7-47cf-4d6a-ae44-f69c926dfa19" providerId="ADAL" clId="{0310B313-3952-44AA-9410-73746C3FE2EB}" dt="2026-05-11T05:41:51.908" v="260" actId="403"/>
          <ac:spMkLst>
            <pc:docMk/>
            <pc:sldMk cId="0" sldId="279"/>
            <ac:spMk id="8" creationId="{42998EEB-B923-E4AF-4A7F-8A1389D7F20C}"/>
          </ac:spMkLst>
        </pc:spChg>
        <pc:spChg chg="mod">
          <ac:chgData name="Takase, Keisuke/高瀬 圭祐" userId="9a4719a7-47cf-4d6a-ae44-f69c926dfa19" providerId="ADAL" clId="{0310B313-3952-44AA-9410-73746C3FE2EB}" dt="2026-05-13T02:08:00.706" v="322" actId="404"/>
          <ac:spMkLst>
            <pc:docMk/>
            <pc:sldMk cId="0" sldId="279"/>
            <ac:spMk id="9" creationId="{0202D715-476D-771D-57FC-C835013E69E4}"/>
          </ac:spMkLst>
        </pc:spChg>
        <pc:spChg chg="add mod">
          <ac:chgData name="Takase, Keisuke/高瀬 圭祐" userId="9a4719a7-47cf-4d6a-ae44-f69c926dfa19" providerId="ADAL" clId="{0310B313-3952-44AA-9410-73746C3FE2EB}" dt="2026-05-11T05:41:51.908" v="260" actId="403"/>
          <ac:spMkLst>
            <pc:docMk/>
            <pc:sldMk cId="0" sldId="279"/>
            <ac:spMk id="10" creationId="{A60539C3-84BA-E77A-5B77-F29F8C433465}"/>
          </ac:spMkLst>
        </pc:spChg>
        <pc:spChg chg="add mod">
          <ac:chgData name="Takase, Keisuke/高瀬 圭祐" userId="9a4719a7-47cf-4d6a-ae44-f69c926dfa19" providerId="ADAL" clId="{0310B313-3952-44AA-9410-73746C3FE2EB}" dt="2026-05-13T02:08:00.706" v="322" actId="404"/>
          <ac:spMkLst>
            <pc:docMk/>
            <pc:sldMk cId="0" sldId="279"/>
            <ac:spMk id="12" creationId="{24904E69-C223-3E13-FD2A-A1E960FCAB04}"/>
          </ac:spMkLst>
        </pc:spChg>
        <pc:spChg chg="mod">
          <ac:chgData name="Takase, Keisuke/高瀬 圭祐" userId="9a4719a7-47cf-4d6a-ae44-f69c926dfa19" providerId="ADAL" clId="{0310B313-3952-44AA-9410-73746C3FE2EB}" dt="2026-05-13T02:08:00.706" v="322" actId="404"/>
          <ac:spMkLst>
            <pc:docMk/>
            <pc:sldMk cId="0" sldId="279"/>
            <ac:spMk id="15" creationId="{4BE5A113-3243-7DD1-FBD4-D6FA99A57749}"/>
          </ac:spMkLst>
        </pc:spChg>
        <pc:spChg chg="add mod">
          <ac:chgData name="Takase, Keisuke/高瀬 圭祐" userId="9a4719a7-47cf-4d6a-ae44-f69c926dfa19" providerId="ADAL" clId="{0310B313-3952-44AA-9410-73746C3FE2EB}" dt="2026-05-13T02:07:35.880" v="319" actId="1035"/>
          <ac:spMkLst>
            <pc:docMk/>
            <pc:sldMk cId="0" sldId="279"/>
            <ac:spMk id="16" creationId="{68D0846D-0134-A244-85F4-E6B24A447659}"/>
          </ac:spMkLst>
        </pc:spChg>
        <pc:spChg chg="add mod">
          <ac:chgData name="Takase, Keisuke/高瀬 圭祐" userId="9a4719a7-47cf-4d6a-ae44-f69c926dfa19" providerId="ADAL" clId="{0310B313-3952-44AA-9410-73746C3FE2EB}" dt="2026-05-13T02:08:00.706" v="322" actId="404"/>
          <ac:spMkLst>
            <pc:docMk/>
            <pc:sldMk cId="0" sldId="279"/>
            <ac:spMk id="18" creationId="{3437B771-9626-784B-8290-B55B204AEF62}"/>
          </ac:spMkLst>
        </pc:spChg>
        <pc:spChg chg="add mod">
          <ac:chgData name="Takase, Keisuke/高瀬 圭祐" userId="9a4719a7-47cf-4d6a-ae44-f69c926dfa19" providerId="ADAL" clId="{0310B313-3952-44AA-9410-73746C3FE2EB}" dt="2026-05-11T05:41:51.908" v="260" actId="403"/>
          <ac:spMkLst>
            <pc:docMk/>
            <pc:sldMk cId="0" sldId="279"/>
            <ac:spMk id="19" creationId="{0AC157C9-0F71-5593-EFE5-4CA5176AABA0}"/>
          </ac:spMkLst>
        </pc:spChg>
        <pc:spChg chg="add mod">
          <ac:chgData name="Takase, Keisuke/高瀬 圭祐" userId="9a4719a7-47cf-4d6a-ae44-f69c926dfa19" providerId="ADAL" clId="{0310B313-3952-44AA-9410-73746C3FE2EB}" dt="2026-05-13T02:07:24.544" v="314" actId="1035"/>
          <ac:spMkLst>
            <pc:docMk/>
            <pc:sldMk cId="0" sldId="279"/>
            <ac:spMk id="20" creationId="{DEA846BA-A943-96C4-33A8-DFFBA18C686F}"/>
          </ac:spMkLst>
        </pc:spChg>
        <pc:spChg chg="add mod">
          <ac:chgData name="Takase, Keisuke/高瀬 圭祐" userId="9a4719a7-47cf-4d6a-ae44-f69c926dfa19" providerId="ADAL" clId="{0310B313-3952-44AA-9410-73746C3FE2EB}" dt="2026-05-13T02:08:00.706" v="322" actId="404"/>
          <ac:spMkLst>
            <pc:docMk/>
            <pc:sldMk cId="0" sldId="279"/>
            <ac:spMk id="21" creationId="{3EB497F5-624A-D923-651B-EF4918739E53}"/>
          </ac:spMkLst>
        </pc:spChg>
        <pc:spChg chg="del mod">
          <ac:chgData name="Takase, Keisuke/高瀬 圭祐" userId="9a4719a7-47cf-4d6a-ae44-f69c926dfa19" providerId="ADAL" clId="{0310B313-3952-44AA-9410-73746C3FE2EB}" dt="2026-05-13T06:55:14.986" v="764" actId="478"/>
          <ac:spMkLst>
            <pc:docMk/>
            <pc:sldMk cId="0" sldId="279"/>
            <ac:spMk id="297" creationId="{00000000-0000-0000-0000-000000000000}"/>
          </ac:spMkLst>
        </pc:spChg>
        <pc:spChg chg="del">
          <ac:chgData name="Takase, Keisuke/高瀬 圭祐" userId="9a4719a7-47cf-4d6a-ae44-f69c926dfa19" providerId="ADAL" clId="{0310B313-3952-44AA-9410-73746C3FE2EB}" dt="2026-05-13T04:12:26.387" v="417" actId="478"/>
          <ac:spMkLst>
            <pc:docMk/>
            <pc:sldMk cId="0" sldId="279"/>
            <ac:spMk id="323" creationId="{00000000-0000-0000-0000-000000000000}"/>
          </ac:spMkLst>
        </pc:spChg>
        <pc:spChg chg="del mod">
          <ac:chgData name="Takase, Keisuke/高瀬 圭祐" userId="9a4719a7-47cf-4d6a-ae44-f69c926dfa19" providerId="ADAL" clId="{0310B313-3952-44AA-9410-73746C3FE2EB}" dt="2026-05-13T04:12:26.387" v="417" actId="478"/>
          <ac:spMkLst>
            <pc:docMk/>
            <pc:sldMk cId="0" sldId="279"/>
            <ac:spMk id="324" creationId="{00000000-0000-0000-0000-000000000000}"/>
          </ac:spMkLst>
        </pc:spChg>
        <pc:spChg chg="del mod">
          <ac:chgData name="Takase, Keisuke/高瀬 圭祐" userId="9a4719a7-47cf-4d6a-ae44-f69c926dfa19" providerId="ADAL" clId="{0310B313-3952-44AA-9410-73746C3FE2EB}" dt="2026-05-13T04:12:26.387" v="417" actId="478"/>
          <ac:spMkLst>
            <pc:docMk/>
            <pc:sldMk cId="0" sldId="279"/>
            <ac:spMk id="325" creationId="{00000000-0000-0000-0000-000000000000}"/>
          </ac:spMkLst>
        </pc:spChg>
        <pc:picChg chg="add mod">
          <ac:chgData name="Takase, Keisuke/高瀬 圭祐" userId="9a4719a7-47cf-4d6a-ae44-f69c926dfa19" providerId="ADAL" clId="{0310B313-3952-44AA-9410-73746C3FE2EB}" dt="2026-05-13T04:17:24.303" v="466" actId="1076"/>
          <ac:picMkLst>
            <pc:docMk/>
            <pc:sldMk cId="0" sldId="279"/>
            <ac:picMk id="24" creationId="{F7143DA6-9B88-5140-0806-41387C82D569}"/>
          </ac:picMkLst>
        </pc:picChg>
      </pc:sldChg>
      <pc:sldChg chg="addSp delSp modSp mod">
        <pc:chgData name="Takase, Keisuke/高瀬 圭祐" userId="9a4719a7-47cf-4d6a-ae44-f69c926dfa19" providerId="ADAL" clId="{0310B313-3952-44AA-9410-73746C3FE2EB}" dt="2026-05-13T06:55:16.219" v="765" actId="478"/>
        <pc:sldMkLst>
          <pc:docMk/>
          <pc:sldMk cId="0" sldId="280"/>
        </pc:sldMkLst>
        <pc:spChg chg="add mod">
          <ac:chgData name="Takase, Keisuke/高瀬 圭祐" userId="9a4719a7-47cf-4d6a-ae44-f69c926dfa19" providerId="ADAL" clId="{0310B313-3952-44AA-9410-73746C3FE2EB}" dt="2026-05-13T04:06:35.805" v="412" actId="14100"/>
          <ac:spMkLst>
            <pc:docMk/>
            <pc:sldMk cId="0" sldId="280"/>
            <ac:spMk id="3" creationId="{C4880959-673C-5CEF-7073-BB7E931AB944}"/>
          </ac:spMkLst>
        </pc:spChg>
        <pc:spChg chg="add mod">
          <ac:chgData name="Takase, Keisuke/高瀬 圭祐" userId="9a4719a7-47cf-4d6a-ae44-f69c926dfa19" providerId="ADAL" clId="{0310B313-3952-44AA-9410-73746C3FE2EB}" dt="2026-05-11T05:41:42.992" v="257" actId="404"/>
          <ac:spMkLst>
            <pc:docMk/>
            <pc:sldMk cId="0" sldId="280"/>
            <ac:spMk id="4" creationId="{2856774E-F363-19C8-88A8-3E93DBB1BE22}"/>
          </ac:spMkLst>
        </pc:spChg>
        <pc:spChg chg="mod">
          <ac:chgData name="Takase, Keisuke/高瀬 圭祐" userId="9a4719a7-47cf-4d6a-ae44-f69c926dfa19" providerId="ADAL" clId="{0310B313-3952-44AA-9410-73746C3FE2EB}" dt="2026-05-13T02:08:08.208" v="324" actId="14100"/>
          <ac:spMkLst>
            <pc:docMk/>
            <pc:sldMk cId="0" sldId="280"/>
            <ac:spMk id="6" creationId="{F0020704-CDC5-F2A4-AC43-E0FB267A11F9}"/>
          </ac:spMkLst>
        </pc:spChg>
        <pc:spChg chg="mod">
          <ac:chgData name="Takase, Keisuke/高瀬 圭祐" userId="9a4719a7-47cf-4d6a-ae44-f69c926dfa19" providerId="ADAL" clId="{0310B313-3952-44AA-9410-73746C3FE2EB}" dt="2026-05-13T05:16:40.986" v="686" actId="1035"/>
          <ac:spMkLst>
            <pc:docMk/>
            <pc:sldMk cId="0" sldId="280"/>
            <ac:spMk id="7" creationId="{9AB949D6-2717-2304-4496-DD5BD4B9D97D}"/>
          </ac:spMkLst>
        </pc:spChg>
        <pc:spChg chg="add mod">
          <ac:chgData name="Takase, Keisuke/高瀬 圭祐" userId="9a4719a7-47cf-4d6a-ae44-f69c926dfa19" providerId="ADAL" clId="{0310B313-3952-44AA-9410-73746C3FE2EB}" dt="2026-05-11T05:41:42.992" v="257" actId="404"/>
          <ac:spMkLst>
            <pc:docMk/>
            <pc:sldMk cId="0" sldId="280"/>
            <ac:spMk id="8" creationId="{6921EDA0-9989-F4C2-506C-4B0D1FC5E2CA}"/>
          </ac:spMkLst>
        </pc:spChg>
        <pc:spChg chg="mod">
          <ac:chgData name="Takase, Keisuke/高瀬 圭祐" userId="9a4719a7-47cf-4d6a-ae44-f69c926dfa19" providerId="ADAL" clId="{0310B313-3952-44AA-9410-73746C3FE2EB}" dt="2026-05-13T02:08:08.208" v="324" actId="14100"/>
          <ac:spMkLst>
            <pc:docMk/>
            <pc:sldMk cId="0" sldId="280"/>
            <ac:spMk id="9" creationId="{FE8D27A9-6991-743E-E67B-B8E279770BBF}"/>
          </ac:spMkLst>
        </pc:spChg>
        <pc:spChg chg="add mod">
          <ac:chgData name="Takase, Keisuke/高瀬 圭祐" userId="9a4719a7-47cf-4d6a-ae44-f69c926dfa19" providerId="ADAL" clId="{0310B313-3952-44AA-9410-73746C3FE2EB}" dt="2026-05-13T05:16:29.632" v="678" actId="1035"/>
          <ac:spMkLst>
            <pc:docMk/>
            <pc:sldMk cId="0" sldId="280"/>
            <ac:spMk id="10" creationId="{BAE744AD-C960-5BD3-6388-C11D84CEC925}"/>
          </ac:spMkLst>
        </pc:spChg>
        <pc:spChg chg="add mod">
          <ac:chgData name="Takase, Keisuke/高瀬 圭祐" userId="9a4719a7-47cf-4d6a-ae44-f69c926dfa19" providerId="ADAL" clId="{0310B313-3952-44AA-9410-73746C3FE2EB}" dt="2026-05-13T02:08:08.208" v="324" actId="14100"/>
          <ac:spMkLst>
            <pc:docMk/>
            <pc:sldMk cId="0" sldId="280"/>
            <ac:spMk id="12" creationId="{449D4E5A-381C-8E98-B6D5-576DA8D4517F}"/>
          </ac:spMkLst>
        </pc:spChg>
        <pc:spChg chg="mod">
          <ac:chgData name="Takase, Keisuke/高瀬 圭祐" userId="9a4719a7-47cf-4d6a-ae44-f69c926dfa19" providerId="ADAL" clId="{0310B313-3952-44AA-9410-73746C3FE2EB}" dt="2026-05-13T02:08:28.977" v="341" actId="14100"/>
          <ac:spMkLst>
            <pc:docMk/>
            <pc:sldMk cId="0" sldId="280"/>
            <ac:spMk id="13" creationId="{84FD4150-FFC8-37D1-0F43-433AEE78D37A}"/>
          </ac:spMkLst>
        </pc:spChg>
        <pc:spChg chg="add mod">
          <ac:chgData name="Takase, Keisuke/高瀬 圭祐" userId="9a4719a7-47cf-4d6a-ae44-f69c926dfa19" providerId="ADAL" clId="{0310B313-3952-44AA-9410-73746C3FE2EB}" dt="2026-05-11T05:41:42.992" v="257" actId="404"/>
          <ac:spMkLst>
            <pc:docMk/>
            <pc:sldMk cId="0" sldId="280"/>
            <ac:spMk id="14" creationId="{3C458AFA-86D1-5F99-1B51-E535D2A868B5}"/>
          </ac:spMkLst>
        </pc:spChg>
        <pc:spChg chg="mod">
          <ac:chgData name="Takase, Keisuke/高瀬 圭祐" userId="9a4719a7-47cf-4d6a-ae44-f69c926dfa19" providerId="ADAL" clId="{0310B313-3952-44AA-9410-73746C3FE2EB}" dt="2026-05-13T02:08:08.208" v="324" actId="14100"/>
          <ac:spMkLst>
            <pc:docMk/>
            <pc:sldMk cId="0" sldId="280"/>
            <ac:spMk id="15" creationId="{4E60911B-5E8E-B4F0-907D-9CD7BAA8A550}"/>
          </ac:spMkLst>
        </pc:spChg>
        <pc:spChg chg="add mod">
          <ac:chgData name="Takase, Keisuke/高瀬 圭祐" userId="9a4719a7-47cf-4d6a-ae44-f69c926dfa19" providerId="ADAL" clId="{0310B313-3952-44AA-9410-73746C3FE2EB}" dt="2026-05-13T05:16:11.136" v="660" actId="6549"/>
          <ac:spMkLst>
            <pc:docMk/>
            <pc:sldMk cId="0" sldId="280"/>
            <ac:spMk id="16" creationId="{67D9E139-3CFB-1846-FD07-A48A5D3428E9}"/>
          </ac:spMkLst>
        </pc:spChg>
        <pc:spChg chg="add mod">
          <ac:chgData name="Takase, Keisuke/高瀬 圭祐" userId="9a4719a7-47cf-4d6a-ae44-f69c926dfa19" providerId="ADAL" clId="{0310B313-3952-44AA-9410-73746C3FE2EB}" dt="2026-05-11T05:41:42.992" v="257" actId="404"/>
          <ac:spMkLst>
            <pc:docMk/>
            <pc:sldMk cId="0" sldId="280"/>
            <ac:spMk id="17" creationId="{4312D76B-DEDB-2D81-33CB-9DB258BF613B}"/>
          </ac:spMkLst>
        </pc:spChg>
        <pc:spChg chg="add mod">
          <ac:chgData name="Takase, Keisuke/高瀬 圭祐" userId="9a4719a7-47cf-4d6a-ae44-f69c926dfa19" providerId="ADAL" clId="{0310B313-3952-44AA-9410-73746C3FE2EB}" dt="2026-05-13T02:08:08.208" v="324" actId="14100"/>
          <ac:spMkLst>
            <pc:docMk/>
            <pc:sldMk cId="0" sldId="280"/>
            <ac:spMk id="18" creationId="{030F9419-4D8F-7442-3E8C-8D85374F18B5}"/>
          </ac:spMkLst>
        </pc:spChg>
        <pc:spChg chg="add mod">
          <ac:chgData name="Takase, Keisuke/高瀬 圭祐" userId="9a4719a7-47cf-4d6a-ae44-f69c926dfa19" providerId="ADAL" clId="{0310B313-3952-44AA-9410-73746C3FE2EB}" dt="2026-05-13T05:16:22.105" v="671" actId="1035"/>
          <ac:spMkLst>
            <pc:docMk/>
            <pc:sldMk cId="0" sldId="280"/>
            <ac:spMk id="19" creationId="{9A555D44-DD01-6AA2-1561-53D086928089}"/>
          </ac:spMkLst>
        </pc:spChg>
        <pc:spChg chg="del mod">
          <ac:chgData name="Takase, Keisuke/高瀬 圭祐" userId="9a4719a7-47cf-4d6a-ae44-f69c926dfa19" providerId="ADAL" clId="{0310B313-3952-44AA-9410-73746C3FE2EB}" dt="2026-05-13T06:55:16.219" v="765" actId="478"/>
          <ac:spMkLst>
            <pc:docMk/>
            <pc:sldMk cId="0" sldId="280"/>
            <ac:spMk id="369" creationId="{00000000-0000-0000-0000-000000000000}"/>
          </ac:spMkLst>
        </pc:spChg>
        <pc:spChg chg="del">
          <ac:chgData name="Takase, Keisuke/高瀬 圭祐" userId="9a4719a7-47cf-4d6a-ae44-f69c926dfa19" providerId="ADAL" clId="{0310B313-3952-44AA-9410-73746C3FE2EB}" dt="2026-05-13T04:12:28.764" v="418" actId="478"/>
          <ac:spMkLst>
            <pc:docMk/>
            <pc:sldMk cId="0" sldId="280"/>
            <ac:spMk id="392" creationId="{00000000-0000-0000-0000-000000000000}"/>
          </ac:spMkLst>
        </pc:spChg>
        <pc:spChg chg="del mod">
          <ac:chgData name="Takase, Keisuke/高瀬 圭祐" userId="9a4719a7-47cf-4d6a-ae44-f69c926dfa19" providerId="ADAL" clId="{0310B313-3952-44AA-9410-73746C3FE2EB}" dt="2026-05-13T04:12:28.764" v="418" actId="478"/>
          <ac:spMkLst>
            <pc:docMk/>
            <pc:sldMk cId="0" sldId="280"/>
            <ac:spMk id="393" creationId="{00000000-0000-0000-0000-000000000000}"/>
          </ac:spMkLst>
        </pc:spChg>
        <pc:spChg chg="del mod">
          <ac:chgData name="Takase, Keisuke/高瀬 圭祐" userId="9a4719a7-47cf-4d6a-ae44-f69c926dfa19" providerId="ADAL" clId="{0310B313-3952-44AA-9410-73746C3FE2EB}" dt="2026-05-13T04:12:28.764" v="418" actId="478"/>
          <ac:spMkLst>
            <pc:docMk/>
            <pc:sldMk cId="0" sldId="280"/>
            <ac:spMk id="394" creationId="{00000000-0000-0000-0000-000000000000}"/>
          </ac:spMkLst>
        </pc:spChg>
        <pc:picChg chg="add del">
          <ac:chgData name="Takase, Keisuke/高瀬 圭祐" userId="9a4719a7-47cf-4d6a-ae44-f69c926dfa19" providerId="ADAL" clId="{0310B313-3952-44AA-9410-73746C3FE2EB}" dt="2026-05-13T04:17:21.457" v="464" actId="22"/>
          <ac:picMkLst>
            <pc:docMk/>
            <pc:sldMk cId="0" sldId="280"/>
            <ac:picMk id="21" creationId="{7FA13D82-AFC1-FAD1-096F-51758DD52B83}"/>
          </ac:picMkLst>
        </pc:picChg>
        <pc:picChg chg="add mod">
          <ac:chgData name="Takase, Keisuke/高瀬 圭祐" userId="9a4719a7-47cf-4d6a-ae44-f69c926dfa19" providerId="ADAL" clId="{0310B313-3952-44AA-9410-73746C3FE2EB}" dt="2026-05-13T04:18:58.308" v="474" actId="1076"/>
          <ac:picMkLst>
            <pc:docMk/>
            <pc:sldMk cId="0" sldId="280"/>
            <ac:picMk id="23" creationId="{95280B83-41D6-E7F3-82EF-2B3AF3F00E94}"/>
          </ac:picMkLst>
        </pc:picChg>
        <pc:picChg chg="add mod">
          <ac:chgData name="Takase, Keisuke/高瀬 圭祐" userId="9a4719a7-47cf-4d6a-ae44-f69c926dfa19" providerId="ADAL" clId="{0310B313-3952-44AA-9410-73746C3FE2EB}" dt="2026-05-13T04:18:58.308" v="474" actId="1076"/>
          <ac:picMkLst>
            <pc:docMk/>
            <pc:sldMk cId="0" sldId="280"/>
            <ac:picMk id="25" creationId="{77E90691-A780-6793-9170-A91AA7DC1EBE}"/>
          </ac:picMkLst>
        </pc:picChg>
      </pc:sldChg>
      <pc:sldChg chg="addSp delSp modSp del mod ord">
        <pc:chgData name="Takase, Keisuke/高瀬 圭祐" userId="9a4719a7-47cf-4d6a-ae44-f69c926dfa19" providerId="ADAL" clId="{0310B313-3952-44AA-9410-73746C3FE2EB}" dt="2026-05-13T07:38:00.389" v="814" actId="47"/>
        <pc:sldMkLst>
          <pc:docMk/>
          <pc:sldMk cId="0" sldId="281"/>
        </pc:sldMkLst>
        <pc:spChg chg="add mod">
          <ac:chgData name="Takase, Keisuke/高瀬 圭祐" userId="9a4719a7-47cf-4d6a-ae44-f69c926dfa19" providerId="ADAL" clId="{0310B313-3952-44AA-9410-73746C3FE2EB}" dt="2026-05-13T04:06:43.892" v="415" actId="14100"/>
          <ac:spMkLst>
            <pc:docMk/>
            <pc:sldMk cId="0" sldId="281"/>
            <ac:spMk id="3" creationId="{6665F886-643D-ED85-DE29-A802A19DB545}"/>
          </ac:spMkLst>
        </pc:spChg>
        <pc:spChg chg="add mod">
          <ac:chgData name="Takase, Keisuke/高瀬 圭祐" userId="9a4719a7-47cf-4d6a-ae44-f69c926dfa19" providerId="ADAL" clId="{0310B313-3952-44AA-9410-73746C3FE2EB}" dt="2026-05-11T06:21:35.139" v="296" actId="1036"/>
          <ac:spMkLst>
            <pc:docMk/>
            <pc:sldMk cId="0" sldId="281"/>
            <ac:spMk id="4" creationId="{62AF5155-1243-C049-463B-C5C28B06B501}"/>
          </ac:spMkLst>
        </pc:spChg>
        <pc:spChg chg="mod">
          <ac:chgData name="Takase, Keisuke/高瀬 圭祐" userId="9a4719a7-47cf-4d6a-ae44-f69c926dfa19" providerId="ADAL" clId="{0310B313-3952-44AA-9410-73746C3FE2EB}" dt="2026-05-11T05:41:09.705" v="208" actId="1036"/>
          <ac:spMkLst>
            <pc:docMk/>
            <pc:sldMk cId="0" sldId="281"/>
            <ac:spMk id="5" creationId="{E2286E46-D227-0E7C-CFCD-71562DF7D91B}"/>
          </ac:spMkLst>
        </pc:spChg>
        <pc:spChg chg="add mod">
          <ac:chgData name="Takase, Keisuke/高瀬 圭祐" userId="9a4719a7-47cf-4d6a-ae44-f69c926dfa19" providerId="ADAL" clId="{0310B313-3952-44AA-9410-73746C3FE2EB}" dt="2026-05-11T05:41:09.705" v="208" actId="1036"/>
          <ac:spMkLst>
            <pc:docMk/>
            <pc:sldMk cId="0" sldId="281"/>
            <ac:spMk id="6" creationId="{3C7E5A51-5D9E-0E50-E32F-24B14FA6B59B}"/>
          </ac:spMkLst>
        </pc:spChg>
        <pc:spChg chg="mod">
          <ac:chgData name="Takase, Keisuke/高瀬 圭祐" userId="9a4719a7-47cf-4d6a-ae44-f69c926dfa19" providerId="ADAL" clId="{0310B313-3952-44AA-9410-73746C3FE2EB}" dt="2026-05-13T04:00:31.549" v="392" actId="404"/>
          <ac:spMkLst>
            <pc:docMk/>
            <pc:sldMk cId="0" sldId="281"/>
            <ac:spMk id="7" creationId="{06A82015-894A-FA74-8254-4966F29C6180}"/>
          </ac:spMkLst>
        </pc:spChg>
        <pc:spChg chg="add mod">
          <ac:chgData name="Takase, Keisuke/高瀬 圭祐" userId="9a4719a7-47cf-4d6a-ae44-f69c926dfa19" providerId="ADAL" clId="{0310B313-3952-44AA-9410-73746C3FE2EB}" dt="2026-05-11T05:43:19.206" v="272" actId="14100"/>
          <ac:spMkLst>
            <pc:docMk/>
            <pc:sldMk cId="0" sldId="281"/>
            <ac:spMk id="8" creationId="{E8FAB939-764A-F50B-6083-2467418823EE}"/>
          </ac:spMkLst>
        </pc:spChg>
        <pc:spChg chg="mod">
          <ac:chgData name="Takase, Keisuke/高瀬 圭祐" userId="9a4719a7-47cf-4d6a-ae44-f69c926dfa19" providerId="ADAL" clId="{0310B313-3952-44AA-9410-73746C3FE2EB}" dt="2026-05-11T05:41:09.705" v="208" actId="1036"/>
          <ac:spMkLst>
            <pc:docMk/>
            <pc:sldMk cId="0" sldId="281"/>
            <ac:spMk id="9" creationId="{DA467694-1AE2-8BED-0C78-43B0DB76B340}"/>
          </ac:spMkLst>
        </pc:spChg>
        <pc:spChg chg="mod">
          <ac:chgData name="Takase, Keisuke/高瀬 圭祐" userId="9a4719a7-47cf-4d6a-ae44-f69c926dfa19" providerId="ADAL" clId="{0310B313-3952-44AA-9410-73746C3FE2EB}" dt="2026-05-13T04:00:31.549" v="392" actId="404"/>
          <ac:spMkLst>
            <pc:docMk/>
            <pc:sldMk cId="0" sldId="281"/>
            <ac:spMk id="10" creationId="{1058189E-B511-CEAA-3295-D704ACAA98B5}"/>
          </ac:spMkLst>
        </pc:spChg>
        <pc:spChg chg="add mod">
          <ac:chgData name="Takase, Keisuke/高瀬 圭祐" userId="9a4719a7-47cf-4d6a-ae44-f69c926dfa19" providerId="ADAL" clId="{0310B313-3952-44AA-9410-73746C3FE2EB}" dt="2026-05-11T05:43:22.181" v="273" actId="14100"/>
          <ac:spMkLst>
            <pc:docMk/>
            <pc:sldMk cId="0" sldId="281"/>
            <ac:spMk id="11" creationId="{6C4CE9C4-425D-5742-DA16-4054C11EC686}"/>
          </ac:spMkLst>
        </pc:spChg>
        <pc:spChg chg="add mod">
          <ac:chgData name="Takase, Keisuke/高瀬 圭祐" userId="9a4719a7-47cf-4d6a-ae44-f69c926dfa19" providerId="ADAL" clId="{0310B313-3952-44AA-9410-73746C3FE2EB}" dt="2026-05-11T05:41:09.705" v="208" actId="1036"/>
          <ac:spMkLst>
            <pc:docMk/>
            <pc:sldMk cId="0" sldId="281"/>
            <ac:spMk id="12" creationId="{96D387B1-5799-AC73-8ACB-ABDAFF8CCD77}"/>
          </ac:spMkLst>
        </pc:spChg>
        <pc:spChg chg="add mod">
          <ac:chgData name="Takase, Keisuke/高瀬 圭祐" userId="9a4719a7-47cf-4d6a-ae44-f69c926dfa19" providerId="ADAL" clId="{0310B313-3952-44AA-9410-73746C3FE2EB}" dt="2026-05-13T04:00:31.549" v="392" actId="404"/>
          <ac:spMkLst>
            <pc:docMk/>
            <pc:sldMk cId="0" sldId="281"/>
            <ac:spMk id="13" creationId="{E413D324-1390-6530-594A-2075CA5EEFBF}"/>
          </ac:spMkLst>
        </pc:spChg>
        <pc:spChg chg="add mod">
          <ac:chgData name="Takase, Keisuke/高瀬 圭祐" userId="9a4719a7-47cf-4d6a-ae44-f69c926dfa19" providerId="ADAL" clId="{0310B313-3952-44AA-9410-73746C3FE2EB}" dt="2026-05-11T05:43:19.206" v="272" actId="14100"/>
          <ac:spMkLst>
            <pc:docMk/>
            <pc:sldMk cId="0" sldId="281"/>
            <ac:spMk id="14" creationId="{BDFDCC3A-6323-269F-1E5C-09A701C0CB36}"/>
          </ac:spMkLst>
        </pc:spChg>
        <pc:spChg chg="add mod">
          <ac:chgData name="Takase, Keisuke/高瀬 圭祐" userId="9a4719a7-47cf-4d6a-ae44-f69c926dfa19" providerId="ADAL" clId="{0310B313-3952-44AA-9410-73746C3FE2EB}" dt="2026-05-13T04:00:36.370" v="404" actId="1035"/>
          <ac:spMkLst>
            <pc:docMk/>
            <pc:sldMk cId="0" sldId="281"/>
            <ac:spMk id="15" creationId="{FEE6681C-1805-E014-3CA9-A350497A3A71}"/>
          </ac:spMkLst>
        </pc:spChg>
        <pc:spChg chg="add mod">
          <ac:chgData name="Takase, Keisuke/高瀬 圭祐" userId="9a4719a7-47cf-4d6a-ae44-f69c926dfa19" providerId="ADAL" clId="{0310B313-3952-44AA-9410-73746C3FE2EB}" dt="2026-05-13T04:00:31.549" v="392" actId="404"/>
          <ac:spMkLst>
            <pc:docMk/>
            <pc:sldMk cId="0" sldId="281"/>
            <ac:spMk id="16" creationId="{0DB967AB-DEFB-D499-45F5-8BF441C6C072}"/>
          </ac:spMkLst>
        </pc:spChg>
        <pc:spChg chg="mod">
          <ac:chgData name="Takase, Keisuke/高瀬 圭祐" userId="9a4719a7-47cf-4d6a-ae44-f69c926dfa19" providerId="ADAL" clId="{0310B313-3952-44AA-9410-73746C3FE2EB}" dt="2026-05-11T05:43:19.206" v="272" actId="14100"/>
          <ac:spMkLst>
            <pc:docMk/>
            <pc:sldMk cId="0" sldId="281"/>
            <ac:spMk id="17" creationId="{BCECBC63-2E1D-89F9-8AF8-64E0CDB8897B}"/>
          </ac:spMkLst>
        </pc:spChg>
        <pc:spChg chg="mod">
          <ac:chgData name="Takase, Keisuke/高瀬 圭祐" userId="9a4719a7-47cf-4d6a-ae44-f69c926dfa19" providerId="ADAL" clId="{0310B313-3952-44AA-9410-73746C3FE2EB}" dt="2026-05-11T05:28:19.626" v="77" actId="27636"/>
          <ac:spMkLst>
            <pc:docMk/>
            <pc:sldMk cId="0" sldId="281"/>
            <ac:spMk id="402" creationId="{00000000-0000-0000-0000-000000000000}"/>
          </ac:spMkLst>
        </pc:spChg>
        <pc:spChg chg="del">
          <ac:chgData name="Takase, Keisuke/高瀬 圭祐" userId="9a4719a7-47cf-4d6a-ae44-f69c926dfa19" providerId="ADAL" clId="{0310B313-3952-44AA-9410-73746C3FE2EB}" dt="2026-05-13T04:12:30.544" v="419" actId="478"/>
          <ac:spMkLst>
            <pc:docMk/>
            <pc:sldMk cId="0" sldId="281"/>
            <ac:spMk id="425" creationId="{00000000-0000-0000-0000-000000000000}"/>
          </ac:spMkLst>
        </pc:spChg>
        <pc:spChg chg="del mod">
          <ac:chgData name="Takase, Keisuke/高瀬 圭祐" userId="9a4719a7-47cf-4d6a-ae44-f69c926dfa19" providerId="ADAL" clId="{0310B313-3952-44AA-9410-73746C3FE2EB}" dt="2026-05-13T04:12:30.544" v="419" actId="478"/>
          <ac:spMkLst>
            <pc:docMk/>
            <pc:sldMk cId="0" sldId="281"/>
            <ac:spMk id="426" creationId="{00000000-0000-0000-0000-000000000000}"/>
          </ac:spMkLst>
        </pc:spChg>
        <pc:spChg chg="del mod">
          <ac:chgData name="Takase, Keisuke/高瀬 圭祐" userId="9a4719a7-47cf-4d6a-ae44-f69c926dfa19" providerId="ADAL" clId="{0310B313-3952-44AA-9410-73746C3FE2EB}" dt="2026-05-13T04:12:30.544" v="419" actId="478"/>
          <ac:spMkLst>
            <pc:docMk/>
            <pc:sldMk cId="0" sldId="281"/>
            <ac:spMk id="427" creationId="{00000000-0000-0000-0000-000000000000}"/>
          </ac:spMkLst>
        </pc:spChg>
        <pc:picChg chg="add mod">
          <ac:chgData name="Takase, Keisuke/高瀬 圭祐" userId="9a4719a7-47cf-4d6a-ae44-f69c926dfa19" providerId="ADAL" clId="{0310B313-3952-44AA-9410-73746C3FE2EB}" dt="2026-05-13T04:20:07.862" v="478" actId="1076"/>
          <ac:picMkLst>
            <pc:docMk/>
            <pc:sldMk cId="0" sldId="281"/>
            <ac:picMk id="19" creationId="{4B0F31D2-332C-07B0-B57C-6D6467333CC7}"/>
          </ac:picMkLst>
        </pc:picChg>
      </pc:sldChg>
      <pc:sldChg chg="addSp delSp modSp mod">
        <pc:chgData name="Takase, Keisuke/高瀬 圭祐" userId="9a4719a7-47cf-4d6a-ae44-f69c926dfa19" providerId="ADAL" clId="{0310B313-3952-44AA-9410-73746C3FE2EB}" dt="2026-05-13T07:37:23.536" v="783" actId="1036"/>
        <pc:sldMkLst>
          <pc:docMk/>
          <pc:sldMk cId="1530642899" sldId="282"/>
        </pc:sldMkLst>
        <pc:spChg chg="add mod">
          <ac:chgData name="Takase, Keisuke/高瀬 圭祐" userId="9a4719a7-47cf-4d6a-ae44-f69c926dfa19" providerId="ADAL" clId="{0310B313-3952-44AA-9410-73746C3FE2EB}" dt="2026-05-13T07:37:00.943" v="769" actId="1076"/>
          <ac:spMkLst>
            <pc:docMk/>
            <pc:sldMk cId="1530642899" sldId="282"/>
            <ac:spMk id="3" creationId="{63FC0418-C24B-26E1-01DA-2F2986208E70}"/>
          </ac:spMkLst>
        </pc:spChg>
        <pc:spChg chg="add mod">
          <ac:chgData name="Takase, Keisuke/高瀬 圭祐" userId="9a4719a7-47cf-4d6a-ae44-f69c926dfa19" providerId="ADAL" clId="{0310B313-3952-44AA-9410-73746C3FE2EB}" dt="2026-05-13T07:37:23.536" v="783" actId="1036"/>
          <ac:spMkLst>
            <pc:docMk/>
            <pc:sldMk cId="1530642899" sldId="282"/>
            <ac:spMk id="4" creationId="{62125540-51B0-9F40-0FD8-21511FD53D67}"/>
          </ac:spMkLst>
        </pc:spChg>
        <pc:spChg chg="add">
          <ac:chgData name="Takase, Keisuke/高瀬 圭祐" userId="9a4719a7-47cf-4d6a-ae44-f69c926dfa19" providerId="ADAL" clId="{0310B313-3952-44AA-9410-73746C3FE2EB}" dt="2026-05-13T05:14:59.908" v="618"/>
          <ac:spMkLst>
            <pc:docMk/>
            <pc:sldMk cId="1530642899" sldId="282"/>
            <ac:spMk id="5" creationId="{BB56530A-2570-6B61-F75F-B8D0BF5164D2}"/>
          </ac:spMkLst>
        </pc:spChg>
        <pc:spChg chg="add">
          <ac:chgData name="Takase, Keisuke/高瀬 圭祐" userId="9a4719a7-47cf-4d6a-ae44-f69c926dfa19" providerId="ADAL" clId="{0310B313-3952-44AA-9410-73746C3FE2EB}" dt="2026-05-13T05:15:09.694" v="619"/>
          <ac:spMkLst>
            <pc:docMk/>
            <pc:sldMk cId="1530642899" sldId="282"/>
            <ac:spMk id="6" creationId="{694AC8D4-C67B-DC7C-07CC-E73FE41F6FE9}"/>
          </ac:spMkLst>
        </pc:spChg>
        <pc:spChg chg="mod">
          <ac:chgData name="Takase, Keisuke/高瀬 圭祐" userId="9a4719a7-47cf-4d6a-ae44-f69c926dfa19" providerId="ADAL" clId="{0310B313-3952-44AA-9410-73746C3FE2EB}" dt="2026-05-13T02:08:39.694" v="342" actId="1076"/>
          <ac:spMkLst>
            <pc:docMk/>
            <pc:sldMk cId="1530642899" sldId="282"/>
            <ac:spMk id="10" creationId="{00000000-0000-0000-0000-000000000000}"/>
          </ac:spMkLst>
        </pc:spChg>
        <pc:spChg chg="mod">
          <ac:chgData name="Takase, Keisuke/高瀬 圭祐" userId="9a4719a7-47cf-4d6a-ae44-f69c926dfa19" providerId="ADAL" clId="{0310B313-3952-44AA-9410-73746C3FE2EB}" dt="2026-05-13T04:20:31.177" v="491" actId="27636"/>
          <ac:spMkLst>
            <pc:docMk/>
            <pc:sldMk cId="1530642899" sldId="282"/>
            <ac:spMk id="11" creationId="{00000000-0000-0000-0000-000000000000}"/>
          </ac:spMkLst>
        </pc:spChg>
        <pc:spChg chg="mod">
          <ac:chgData name="Takase, Keisuke/高瀬 圭祐" userId="9a4719a7-47cf-4d6a-ae44-f69c926dfa19" providerId="ADAL" clId="{0310B313-3952-44AA-9410-73746C3FE2EB}" dt="2026-05-13T02:08:39.694" v="342" actId="1076"/>
          <ac:spMkLst>
            <pc:docMk/>
            <pc:sldMk cId="1530642899" sldId="282"/>
            <ac:spMk id="12" creationId="{00000000-0000-0000-0000-000000000000}"/>
          </ac:spMkLst>
        </pc:spChg>
        <pc:spChg chg="mod">
          <ac:chgData name="Takase, Keisuke/高瀬 圭祐" userId="9a4719a7-47cf-4d6a-ae44-f69c926dfa19" providerId="ADAL" clId="{0310B313-3952-44AA-9410-73746C3FE2EB}" dt="2026-05-13T04:20:50.736" v="498" actId="27636"/>
          <ac:spMkLst>
            <pc:docMk/>
            <pc:sldMk cId="1530642899" sldId="282"/>
            <ac:spMk id="13" creationId="{00000000-0000-0000-0000-000000000000}"/>
          </ac:spMkLst>
        </pc:spChg>
        <pc:spChg chg="mod">
          <ac:chgData name="Takase, Keisuke/高瀬 圭祐" userId="9a4719a7-47cf-4d6a-ae44-f69c926dfa19" providerId="ADAL" clId="{0310B313-3952-44AA-9410-73746C3FE2EB}" dt="2026-05-13T02:08:39.694" v="342" actId="1076"/>
          <ac:spMkLst>
            <pc:docMk/>
            <pc:sldMk cId="1530642899" sldId="282"/>
            <ac:spMk id="14" creationId="{00000000-0000-0000-0000-000000000000}"/>
          </ac:spMkLst>
        </pc:spChg>
        <pc:spChg chg="mod">
          <ac:chgData name="Takase, Keisuke/高瀬 圭祐" userId="9a4719a7-47cf-4d6a-ae44-f69c926dfa19" providerId="ADAL" clId="{0310B313-3952-44AA-9410-73746C3FE2EB}" dt="2026-05-13T04:21:03.980" v="512" actId="403"/>
          <ac:spMkLst>
            <pc:docMk/>
            <pc:sldMk cId="1530642899" sldId="282"/>
            <ac:spMk id="15" creationId="{00000000-0000-0000-0000-000000000000}"/>
          </ac:spMkLst>
        </pc:spChg>
        <pc:spChg chg="mod">
          <ac:chgData name="Takase, Keisuke/高瀬 圭祐" userId="9a4719a7-47cf-4d6a-ae44-f69c926dfa19" providerId="ADAL" clId="{0310B313-3952-44AA-9410-73746C3FE2EB}" dt="2026-05-13T02:08:39.694" v="342" actId="1076"/>
          <ac:spMkLst>
            <pc:docMk/>
            <pc:sldMk cId="1530642899" sldId="282"/>
            <ac:spMk id="20" creationId="{00000000-0000-0000-0000-000000000000}"/>
          </ac:spMkLst>
        </pc:spChg>
        <pc:spChg chg="mod">
          <ac:chgData name="Takase, Keisuke/高瀬 圭祐" userId="9a4719a7-47cf-4d6a-ae44-f69c926dfa19" providerId="ADAL" clId="{0310B313-3952-44AA-9410-73746C3FE2EB}" dt="2026-05-13T05:13:08.224" v="613" actId="20577"/>
          <ac:spMkLst>
            <pc:docMk/>
            <pc:sldMk cId="1530642899" sldId="282"/>
            <ac:spMk id="21" creationId="{00000000-0000-0000-0000-000000000000}"/>
          </ac:spMkLst>
        </pc:spChg>
        <pc:picChg chg="add del mod">
          <ac:chgData name="Takase, Keisuke/高瀬 圭祐" userId="9a4719a7-47cf-4d6a-ae44-f69c926dfa19" providerId="ADAL" clId="{0310B313-3952-44AA-9410-73746C3FE2EB}" dt="2026-05-13T05:14:04.716" v="617" actId="478"/>
          <ac:picMkLst>
            <pc:docMk/>
            <pc:sldMk cId="1530642899" sldId="282"/>
            <ac:picMk id="4" creationId="{ED5D4737-0A08-962D-21A7-E35C97CC8FC5}"/>
          </ac:picMkLst>
        </pc:picChg>
        <pc:picChg chg="add mod">
          <ac:chgData name="Takase, Keisuke/高瀬 圭祐" userId="9a4719a7-47cf-4d6a-ae44-f69c926dfa19" providerId="ADAL" clId="{0310B313-3952-44AA-9410-73746C3FE2EB}" dt="2026-05-13T05:15:33.974" v="623" actId="14100"/>
          <ac:picMkLst>
            <pc:docMk/>
            <pc:sldMk cId="1530642899" sldId="282"/>
            <ac:picMk id="8" creationId="{CADDA73F-CD8C-4166-0C11-AF2E61B90548}"/>
          </ac:picMkLst>
        </pc:picChg>
      </pc:sldChg>
      <pc:sldChg chg="modSp add mod">
        <pc:chgData name="Takase, Keisuke/高瀬 圭祐" userId="9a4719a7-47cf-4d6a-ae44-f69c926dfa19" providerId="ADAL" clId="{0310B313-3952-44AA-9410-73746C3FE2EB}" dt="2026-05-13T06:29:39.765" v="728" actId="20577"/>
        <pc:sldMkLst>
          <pc:docMk/>
          <pc:sldMk cId="2634651924" sldId="283"/>
        </pc:sldMkLst>
        <pc:spChg chg="mod">
          <ac:chgData name="Takase, Keisuke/高瀬 圭祐" userId="9a4719a7-47cf-4d6a-ae44-f69c926dfa19" providerId="ADAL" clId="{0310B313-3952-44AA-9410-73746C3FE2EB}" dt="2026-05-11T05:31:31.987" v="126" actId="207"/>
          <ac:spMkLst>
            <pc:docMk/>
            <pc:sldMk cId="2634651924" sldId="283"/>
            <ac:spMk id="2" creationId="{5A189CEC-8EDE-8EFE-807F-3C75B40BF6FA}"/>
          </ac:spMkLst>
        </pc:spChg>
        <pc:spChg chg="mod">
          <ac:chgData name="Takase, Keisuke/高瀬 圭祐" userId="9a4719a7-47cf-4d6a-ae44-f69c926dfa19" providerId="ADAL" clId="{0310B313-3952-44AA-9410-73746C3FE2EB}" dt="2026-05-13T06:29:39.765" v="728" actId="20577"/>
          <ac:spMkLst>
            <pc:docMk/>
            <pc:sldMk cId="2634651924" sldId="283"/>
            <ac:spMk id="5" creationId="{17A49FC9-40FF-68B3-7054-A987C05913A1}"/>
          </ac:spMkLst>
        </pc:spChg>
      </pc:sldChg>
      <pc:sldChg chg="modSp add mod">
        <pc:chgData name="Takase, Keisuke/高瀬 圭祐" userId="9a4719a7-47cf-4d6a-ae44-f69c926dfa19" providerId="ADAL" clId="{0310B313-3952-44AA-9410-73746C3FE2EB}" dt="2026-05-13T06:29:46.580" v="738" actId="20577"/>
        <pc:sldMkLst>
          <pc:docMk/>
          <pc:sldMk cId="731319610" sldId="284"/>
        </pc:sldMkLst>
        <pc:spChg chg="mod">
          <ac:chgData name="Takase, Keisuke/高瀬 圭祐" userId="9a4719a7-47cf-4d6a-ae44-f69c926dfa19" providerId="ADAL" clId="{0310B313-3952-44AA-9410-73746C3FE2EB}" dt="2026-05-11T05:31:58.675" v="134" actId="207"/>
          <ac:spMkLst>
            <pc:docMk/>
            <pc:sldMk cId="731319610" sldId="284"/>
            <ac:spMk id="2" creationId="{CE0121AF-7D6B-40E4-61AE-884B89ACCB30}"/>
          </ac:spMkLst>
        </pc:spChg>
        <pc:spChg chg="mod">
          <ac:chgData name="Takase, Keisuke/高瀬 圭祐" userId="9a4719a7-47cf-4d6a-ae44-f69c926dfa19" providerId="ADAL" clId="{0310B313-3952-44AA-9410-73746C3FE2EB}" dt="2026-05-13T06:29:46.580" v="738" actId="20577"/>
          <ac:spMkLst>
            <pc:docMk/>
            <pc:sldMk cId="731319610" sldId="284"/>
            <ac:spMk id="5" creationId="{9F8207DE-BBBF-2A7C-5C7A-236879329D19}"/>
          </ac:spMkLst>
        </pc:spChg>
      </pc:sldChg>
      <pc:sldChg chg="modSp add mod ord">
        <pc:chgData name="Takase, Keisuke/高瀬 圭祐" userId="9a4719a7-47cf-4d6a-ae44-f69c926dfa19" providerId="ADAL" clId="{0310B313-3952-44AA-9410-73746C3FE2EB}" dt="2026-05-13T06:29:56.488" v="748" actId="20577"/>
        <pc:sldMkLst>
          <pc:docMk/>
          <pc:sldMk cId="1098661249" sldId="285"/>
        </pc:sldMkLst>
        <pc:spChg chg="mod">
          <ac:chgData name="Takase, Keisuke/高瀬 圭祐" userId="9a4719a7-47cf-4d6a-ae44-f69c926dfa19" providerId="ADAL" clId="{0310B313-3952-44AA-9410-73746C3FE2EB}" dt="2026-05-11T05:33:46.195" v="144" actId="207"/>
          <ac:spMkLst>
            <pc:docMk/>
            <pc:sldMk cId="1098661249" sldId="285"/>
            <ac:spMk id="2" creationId="{553B684F-78BD-7F90-3ACB-7027C0E73F9B}"/>
          </ac:spMkLst>
        </pc:spChg>
        <pc:spChg chg="mod">
          <ac:chgData name="Takase, Keisuke/高瀬 圭祐" userId="9a4719a7-47cf-4d6a-ae44-f69c926dfa19" providerId="ADAL" clId="{0310B313-3952-44AA-9410-73746C3FE2EB}" dt="2026-05-13T06:29:56.488" v="748" actId="20577"/>
          <ac:spMkLst>
            <pc:docMk/>
            <pc:sldMk cId="1098661249" sldId="285"/>
            <ac:spMk id="5" creationId="{4F908C41-3B8D-7210-8039-C0F6898DB2B2}"/>
          </ac:spMkLst>
        </pc:spChg>
      </pc:sldChg>
      <pc:sldChg chg="modSp add mod">
        <pc:chgData name="Takase, Keisuke/高瀬 圭祐" userId="9a4719a7-47cf-4d6a-ae44-f69c926dfa19" providerId="ADAL" clId="{0310B313-3952-44AA-9410-73746C3FE2EB}" dt="2026-05-13T06:30:06.543" v="758" actId="20577"/>
        <pc:sldMkLst>
          <pc:docMk/>
          <pc:sldMk cId="805495356" sldId="286"/>
        </pc:sldMkLst>
        <pc:spChg chg="mod">
          <ac:chgData name="Takase, Keisuke/高瀬 圭祐" userId="9a4719a7-47cf-4d6a-ae44-f69c926dfa19" providerId="ADAL" clId="{0310B313-3952-44AA-9410-73746C3FE2EB}" dt="2026-05-11T05:34:21.158" v="155" actId="207"/>
          <ac:spMkLst>
            <pc:docMk/>
            <pc:sldMk cId="805495356" sldId="286"/>
            <ac:spMk id="2" creationId="{888A0997-A61C-3D3F-389D-8A1B645B1E19}"/>
          </ac:spMkLst>
        </pc:spChg>
        <pc:spChg chg="mod">
          <ac:chgData name="Takase, Keisuke/高瀬 圭祐" userId="9a4719a7-47cf-4d6a-ae44-f69c926dfa19" providerId="ADAL" clId="{0310B313-3952-44AA-9410-73746C3FE2EB}" dt="2026-05-13T06:30:06.543" v="758" actId="20577"/>
          <ac:spMkLst>
            <pc:docMk/>
            <pc:sldMk cId="805495356" sldId="286"/>
            <ac:spMk id="5" creationId="{EA5D864D-9B3F-FBE3-D8F6-24D4787753D8}"/>
          </ac:spMkLst>
        </pc:spChg>
      </pc:sldChg>
      <pc:sldChg chg="modSp add del mod">
        <pc:chgData name="Takase, Keisuke/高瀬 圭祐" userId="9a4719a7-47cf-4d6a-ae44-f69c926dfa19" providerId="ADAL" clId="{0310B313-3952-44AA-9410-73746C3FE2EB}" dt="2026-05-13T05:23:25.567" v="690" actId="47"/>
        <pc:sldMkLst>
          <pc:docMk/>
          <pc:sldMk cId="3171127297" sldId="287"/>
        </pc:sldMkLst>
      </pc:sldChg>
      <pc:sldChg chg="new del">
        <pc:chgData name="Takase, Keisuke/高瀬 圭祐" userId="9a4719a7-47cf-4d6a-ae44-f69c926dfa19" providerId="ADAL" clId="{0310B313-3952-44AA-9410-73746C3FE2EB}" dt="2026-05-13T07:37:58.810" v="812" actId="47"/>
        <pc:sldMkLst>
          <pc:docMk/>
          <pc:sldMk cId="3966419918" sldId="288"/>
        </pc:sldMkLst>
      </pc:sldChg>
      <pc:sldChg chg="add">
        <pc:chgData name="Takase, Keisuke/高瀬 圭祐" userId="9a4719a7-47cf-4d6a-ae44-f69c926dfa19" providerId="ADAL" clId="{0310B313-3952-44AA-9410-73746C3FE2EB}" dt="2026-05-13T05:23:00.423" v="689"/>
        <pc:sldMkLst>
          <pc:docMk/>
          <pc:sldMk cId="2116031871" sldId="289"/>
        </pc:sldMkLst>
      </pc:sldChg>
      <pc:sldChg chg="add">
        <pc:chgData name="Takase, Keisuke/高瀬 圭祐" userId="9a4719a7-47cf-4d6a-ae44-f69c926dfa19" providerId="ADAL" clId="{0310B313-3952-44AA-9410-73746C3FE2EB}" dt="2026-05-13T06:34:28.038" v="759"/>
        <pc:sldMkLst>
          <pc:docMk/>
          <pc:sldMk cId="0" sldId="290"/>
        </pc:sldMkLst>
      </pc:sldChg>
      <pc:sldChg chg="add">
        <pc:chgData name="Takase, Keisuke/高瀬 圭祐" userId="9a4719a7-47cf-4d6a-ae44-f69c926dfa19" providerId="ADAL" clId="{0310B313-3952-44AA-9410-73746C3FE2EB}" dt="2026-05-13T06:34:28.038" v="759"/>
        <pc:sldMkLst>
          <pc:docMk/>
          <pc:sldMk cId="0" sldId="291"/>
        </pc:sldMkLst>
      </pc:sldChg>
      <pc:sldChg chg="add">
        <pc:chgData name="Takase, Keisuke/高瀬 圭祐" userId="9a4719a7-47cf-4d6a-ae44-f69c926dfa19" providerId="ADAL" clId="{0310B313-3952-44AA-9410-73746C3FE2EB}" dt="2026-05-13T06:34:28.038" v="759"/>
        <pc:sldMkLst>
          <pc:docMk/>
          <pc:sldMk cId="0" sldId="292"/>
        </pc:sldMkLst>
      </pc:sldChg>
      <pc:sldChg chg="add">
        <pc:chgData name="Takase, Keisuke/高瀬 圭祐" userId="9a4719a7-47cf-4d6a-ae44-f69c926dfa19" providerId="ADAL" clId="{0310B313-3952-44AA-9410-73746C3FE2EB}" dt="2026-05-13T06:34:28.038" v="759"/>
        <pc:sldMkLst>
          <pc:docMk/>
          <pc:sldMk cId="0" sldId="293"/>
        </pc:sldMkLst>
      </pc:sldChg>
      <pc:sldChg chg="add">
        <pc:chgData name="Takase, Keisuke/高瀬 圭祐" userId="9a4719a7-47cf-4d6a-ae44-f69c926dfa19" providerId="ADAL" clId="{0310B313-3952-44AA-9410-73746C3FE2EB}" dt="2026-05-13T06:34:28.038" v="759"/>
        <pc:sldMkLst>
          <pc:docMk/>
          <pc:sldMk cId="0" sldId="294"/>
        </pc:sldMkLst>
      </pc:sldChg>
      <pc:sldChg chg="add">
        <pc:chgData name="Takase, Keisuke/高瀬 圭祐" userId="9a4719a7-47cf-4d6a-ae44-f69c926dfa19" providerId="ADAL" clId="{0310B313-3952-44AA-9410-73746C3FE2EB}" dt="2026-05-13T06:34:28.038" v="759"/>
        <pc:sldMkLst>
          <pc:docMk/>
          <pc:sldMk cId="0"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13E71-5AC7-4A61-B344-69D3D8FA473C}" type="datetimeFigureOut">
              <a:rPr kumimoji="1" lang="ja-JP" altLang="en-US" smtClean="0"/>
              <a:t>2026/5/13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55C1A-93B0-42A8-A724-7F7C03C886B9}" type="slidenum">
              <a:rPr kumimoji="1" lang="ja-JP" altLang="en-US" smtClean="0"/>
              <a:t>‹#›</a:t>
            </a:fld>
            <a:endParaRPr kumimoji="1" lang="ja-JP" altLang="en-US"/>
          </a:p>
        </p:txBody>
      </p:sp>
    </p:spTree>
    <p:extLst>
      <p:ext uri="{BB962C8B-B14F-4D97-AF65-F5344CB8AC3E}">
        <p14:creationId xmlns:p14="http://schemas.microsoft.com/office/powerpoint/2010/main" val="4774604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 name="Google Shape;6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daecb5a55d_0_3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g3daecb5a55d_0_34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daecb5a55d_0_35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g3daecb5a55d_0_35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daecb5a55d_0_16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3daecb5a55d_0_16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aecb5a55d_0_3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3daecb5a55d_0_31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daecb5a5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g3daecb5a55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e16f00faf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g3e16f00faf5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e162f4599f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g3e162f4599f_0_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aecb5a55d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3daecb5a55d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daecb5a55d_0_38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g3daecb5a55d_0_38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daecb5a55d_0_38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3daecb5a55d_0_38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daecb5a55d_0_8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3daecb5a55d_0_8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e162f4599f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g3e162f4599f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descr="Logo  Description automatically generated">
            <a:extLst>
              <a:ext uri="{FF2B5EF4-FFF2-40B4-BE49-F238E27FC236}">
                <a16:creationId xmlns:a16="http://schemas.microsoft.com/office/drawing/2014/main" id="{1FD463FB-D01B-7B4D-A1C2-4FD727F7A59C}"/>
              </a:ext>
            </a:extLst>
          </p:cNvPr>
          <p:cNvPicPr>
            <a:picLocks noChangeAspect="1"/>
          </p:cNvPicPr>
          <p:nvPr userDrawn="1"/>
        </p:nvPicPr>
        <p:blipFill>
          <a:blip r:embed="rId2"/>
          <a:stretch>
            <a:fillRect/>
          </a:stretch>
        </p:blipFill>
        <p:spPr>
          <a:xfrm>
            <a:off x="2960" y="0"/>
            <a:ext cx="12186080" cy="6858000"/>
          </a:xfrm>
          <a:prstGeom prst="rect">
            <a:avLst/>
          </a:prstGeom>
        </p:spPr>
      </p:pic>
      <p:pic>
        <p:nvPicPr>
          <p:cNvPr id="4" name="Picture 3" descr="Logo  Description automatically generated">
            <a:extLst>
              <a:ext uri="{FF2B5EF4-FFF2-40B4-BE49-F238E27FC236}">
                <a16:creationId xmlns:a16="http://schemas.microsoft.com/office/drawing/2014/main" id="{DBB70F14-C26B-3C49-AF40-E90ADF5EAFA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7253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3D54-FF23-DC43-BDC1-7C9CB291E2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41C84B-EB95-504C-BA13-9C91D5B99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9407B5-E07B-A34C-BE41-BDB7E9CCE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9D598-F34F-974C-9BED-70D728FE14EB}"/>
              </a:ext>
            </a:extLst>
          </p:cNvPr>
          <p:cNvSpPr>
            <a:spLocks noGrp="1"/>
          </p:cNvSpPr>
          <p:nvPr>
            <p:ph type="dt" sz="half" idx="10"/>
          </p:nvPr>
        </p:nvSpPr>
        <p:spPr/>
        <p:txBody>
          <a:bodyPr/>
          <a:lstStyle/>
          <a:p>
            <a:fld id="{55B1F604-BC3A-7249-8689-657AF7B88D6C}" type="datetimeFigureOut">
              <a:rPr lang="en-US" smtClean="0"/>
              <a:t>5/13/2026</a:t>
            </a:fld>
            <a:endParaRPr lang="en-US"/>
          </a:p>
        </p:txBody>
      </p:sp>
      <p:sp>
        <p:nvSpPr>
          <p:cNvPr id="6" name="Footer Placeholder 5">
            <a:extLst>
              <a:ext uri="{FF2B5EF4-FFF2-40B4-BE49-F238E27FC236}">
                <a16:creationId xmlns:a16="http://schemas.microsoft.com/office/drawing/2014/main" id="{424C315E-7554-6248-82BB-A1F3479AA2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92A2A-9484-704F-8448-BEC2E5416821}"/>
              </a:ext>
            </a:extLst>
          </p:cNvPr>
          <p:cNvSpPr>
            <a:spLocks noGrp="1"/>
          </p:cNvSpPr>
          <p:nvPr>
            <p:ph type="sldNum" sz="quarter" idx="12"/>
          </p:nvPr>
        </p:nvSpPr>
        <p:spPr/>
        <p:txBody>
          <a:bodyPr/>
          <a:lstStyle/>
          <a:p>
            <a:fld id="{B707C995-B61A-8247-B66E-3CF2EAADFEAA}" type="slidenum">
              <a:rPr lang="en-US" smtClean="0"/>
              <a:t>‹#›</a:t>
            </a:fld>
            <a:endParaRPr lang="en-US"/>
          </a:p>
        </p:txBody>
      </p:sp>
    </p:spTree>
    <p:extLst>
      <p:ext uri="{BB962C8B-B14F-4D97-AF65-F5344CB8AC3E}">
        <p14:creationId xmlns:p14="http://schemas.microsoft.com/office/powerpoint/2010/main" val="418248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AD25D-D4D9-9B49-BCF4-BED67C0B64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1B320-757B-9E4C-80EE-50CA31AB33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923A0-C47D-CF4A-9BFD-CE852F56AF7F}"/>
              </a:ext>
            </a:extLst>
          </p:cNvPr>
          <p:cNvSpPr>
            <a:spLocks noGrp="1"/>
          </p:cNvSpPr>
          <p:nvPr>
            <p:ph type="dt" sz="half" idx="10"/>
          </p:nvPr>
        </p:nvSpPr>
        <p:spPr/>
        <p:txBody>
          <a:bodyPr/>
          <a:lstStyle/>
          <a:p>
            <a:fld id="{55B1F604-BC3A-7249-8689-657AF7B88D6C}" type="datetimeFigureOut">
              <a:rPr lang="en-US" smtClean="0"/>
              <a:t>5/13/2026</a:t>
            </a:fld>
            <a:endParaRPr lang="en-US"/>
          </a:p>
        </p:txBody>
      </p:sp>
      <p:sp>
        <p:nvSpPr>
          <p:cNvPr id="5" name="Footer Placeholder 4">
            <a:extLst>
              <a:ext uri="{FF2B5EF4-FFF2-40B4-BE49-F238E27FC236}">
                <a16:creationId xmlns:a16="http://schemas.microsoft.com/office/drawing/2014/main" id="{48C19C6B-09CC-5140-8A0D-050AFDB74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69FE6-C499-6545-97CB-807D22E77840}"/>
              </a:ext>
            </a:extLst>
          </p:cNvPr>
          <p:cNvSpPr>
            <a:spLocks noGrp="1"/>
          </p:cNvSpPr>
          <p:nvPr>
            <p:ph type="sldNum" sz="quarter" idx="12"/>
          </p:nvPr>
        </p:nvSpPr>
        <p:spPr/>
        <p:txBody>
          <a:bodyPr/>
          <a:lstStyle/>
          <a:p>
            <a:fld id="{B707C995-B61A-8247-B66E-3CF2EAADFEAA}" type="slidenum">
              <a:rPr lang="en-US" smtClean="0"/>
              <a:t>‹#›</a:t>
            </a:fld>
            <a:endParaRPr lang="en-US"/>
          </a:p>
        </p:txBody>
      </p:sp>
    </p:spTree>
    <p:extLst>
      <p:ext uri="{BB962C8B-B14F-4D97-AF65-F5344CB8AC3E}">
        <p14:creationId xmlns:p14="http://schemas.microsoft.com/office/powerpoint/2010/main" val="1556958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C6150A-49A0-A94E-8261-45284D2C29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06B609-CF01-9E40-8034-0330CF362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8B4FA-5A83-C04F-9F30-EC585173B9C6}"/>
              </a:ext>
            </a:extLst>
          </p:cNvPr>
          <p:cNvSpPr>
            <a:spLocks noGrp="1"/>
          </p:cNvSpPr>
          <p:nvPr>
            <p:ph type="dt" sz="half" idx="10"/>
          </p:nvPr>
        </p:nvSpPr>
        <p:spPr/>
        <p:txBody>
          <a:bodyPr/>
          <a:lstStyle/>
          <a:p>
            <a:fld id="{55B1F604-BC3A-7249-8689-657AF7B88D6C}" type="datetimeFigureOut">
              <a:rPr lang="en-US" smtClean="0"/>
              <a:t>5/13/2026</a:t>
            </a:fld>
            <a:endParaRPr lang="en-US"/>
          </a:p>
        </p:txBody>
      </p:sp>
      <p:sp>
        <p:nvSpPr>
          <p:cNvPr id="5" name="Footer Placeholder 4">
            <a:extLst>
              <a:ext uri="{FF2B5EF4-FFF2-40B4-BE49-F238E27FC236}">
                <a16:creationId xmlns:a16="http://schemas.microsoft.com/office/drawing/2014/main" id="{0F23588A-3217-6446-8535-3F1E4CC70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3105A-F15E-1E49-9383-E6E4AE210353}"/>
              </a:ext>
            </a:extLst>
          </p:cNvPr>
          <p:cNvSpPr>
            <a:spLocks noGrp="1"/>
          </p:cNvSpPr>
          <p:nvPr>
            <p:ph type="sldNum" sz="quarter" idx="12"/>
          </p:nvPr>
        </p:nvSpPr>
        <p:spPr/>
        <p:txBody>
          <a:bodyPr/>
          <a:lstStyle/>
          <a:p>
            <a:fld id="{B707C995-B61A-8247-B66E-3CF2EAADFEAA}" type="slidenum">
              <a:rPr lang="en-US" smtClean="0"/>
              <a:t>‹#›</a:t>
            </a:fld>
            <a:endParaRPr lang="en-US"/>
          </a:p>
        </p:txBody>
      </p:sp>
    </p:spTree>
    <p:extLst>
      <p:ext uri="{BB962C8B-B14F-4D97-AF65-F5344CB8AC3E}">
        <p14:creationId xmlns:p14="http://schemas.microsoft.com/office/powerpoint/2010/main" val="244705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spTree>
      <p:nvGrpSpPr>
        <p:cNvPr id="1" name="Shape 23"/>
        <p:cNvGrpSpPr/>
        <p:nvPr/>
      </p:nvGrpSpPr>
      <p:grpSpPr>
        <a:xfrm>
          <a:off x="0" y="0"/>
          <a:ext cx="0" cy="0"/>
          <a:chOff x="0" y="0"/>
          <a:chExt cx="0" cy="0"/>
        </a:xfrm>
      </p:grpSpPr>
      <p:sp>
        <p:nvSpPr>
          <p:cNvPr id="24" name="Google Shape;24;p26"/>
          <p:cNvSpPr txBox="1">
            <a:spLocks noGrp="1"/>
          </p:cNvSpPr>
          <p:nvPr>
            <p:ph type="body" idx="1"/>
          </p:nvPr>
        </p:nvSpPr>
        <p:spPr>
          <a:xfrm>
            <a:off x="494837" y="1141753"/>
            <a:ext cx="11201169" cy="4953139"/>
          </a:xfrm>
          <a:prstGeom prst="rect">
            <a:avLst/>
          </a:prstGeom>
          <a:solidFill>
            <a:schemeClr val="lt1"/>
          </a:solid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rgbClr val="5A6569"/>
              </a:buClr>
              <a:buSzPts val="1800"/>
              <a:buChar char="•"/>
              <a:defRPr>
                <a:latin typeface="Arial"/>
                <a:ea typeface="Arial"/>
                <a:cs typeface="Arial"/>
                <a:sym typeface="Arial"/>
              </a:defRPr>
            </a:lvl1pPr>
            <a:lvl2pPr marL="914400" lvl="1" indent="-330200" algn="l">
              <a:lnSpc>
                <a:spcPct val="100000"/>
              </a:lnSpc>
              <a:spcBef>
                <a:spcPts val="1000"/>
              </a:spcBef>
              <a:spcAft>
                <a:spcPts val="0"/>
              </a:spcAft>
              <a:buClr>
                <a:srgbClr val="5A6569"/>
              </a:buClr>
              <a:buSzPts val="1600"/>
              <a:buChar char="•"/>
              <a:defRPr>
                <a:latin typeface="Arial"/>
                <a:ea typeface="Arial"/>
                <a:cs typeface="Arial"/>
                <a:sym typeface="Arial"/>
              </a:defRPr>
            </a:lvl2pPr>
            <a:lvl3pPr marL="1371600" lvl="2" indent="-330200" algn="l">
              <a:lnSpc>
                <a:spcPct val="100000"/>
              </a:lnSpc>
              <a:spcBef>
                <a:spcPts val="1000"/>
              </a:spcBef>
              <a:spcAft>
                <a:spcPts val="0"/>
              </a:spcAft>
              <a:buClr>
                <a:srgbClr val="5A6569"/>
              </a:buClr>
              <a:buSzPts val="1600"/>
              <a:buChar char="•"/>
              <a:defRPr>
                <a:latin typeface="Arial"/>
                <a:ea typeface="Arial"/>
                <a:cs typeface="Arial"/>
                <a:sym typeface="Arial"/>
              </a:defRPr>
            </a:lvl3pPr>
            <a:lvl4pPr marL="1828800" lvl="3" indent="-330200" algn="l">
              <a:lnSpc>
                <a:spcPct val="100000"/>
              </a:lnSpc>
              <a:spcBef>
                <a:spcPts val="1000"/>
              </a:spcBef>
              <a:spcAft>
                <a:spcPts val="0"/>
              </a:spcAft>
              <a:buClr>
                <a:srgbClr val="5A6569"/>
              </a:buClr>
              <a:buSzPts val="1600"/>
              <a:buChar char="•"/>
              <a:defRPr>
                <a:latin typeface="Arial"/>
                <a:ea typeface="Arial"/>
                <a:cs typeface="Arial"/>
                <a:sym typeface="Arial"/>
              </a:defRPr>
            </a:lvl4pPr>
            <a:lvl5pPr marL="2286000" lvl="4" indent="-330200" algn="l">
              <a:lnSpc>
                <a:spcPct val="100000"/>
              </a:lnSpc>
              <a:spcBef>
                <a:spcPts val="1000"/>
              </a:spcBef>
              <a:spcAft>
                <a:spcPts val="0"/>
              </a:spcAft>
              <a:buClr>
                <a:srgbClr val="5A6569"/>
              </a:buClr>
              <a:buSzPts val="1600"/>
              <a:buChar char="•"/>
              <a:defRPr>
                <a:latin typeface="Arial"/>
                <a:ea typeface="Arial"/>
                <a:cs typeface="Arial"/>
                <a:sym typeface="Arial"/>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5" name="Google Shape;25;p26"/>
          <p:cNvSpPr txBox="1">
            <a:spLocks noGrp="1"/>
          </p:cNvSpPr>
          <p:nvPr>
            <p:ph type="body" idx="2"/>
          </p:nvPr>
        </p:nvSpPr>
        <p:spPr>
          <a:xfrm>
            <a:off x="494838" y="278511"/>
            <a:ext cx="11201170" cy="231602"/>
          </a:xfrm>
          <a:prstGeom prst="rect">
            <a:avLst/>
          </a:prstGeom>
          <a:solidFill>
            <a:schemeClr val="lt1"/>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900"/>
              <a:buNone/>
              <a:defRPr sz="900" b="1">
                <a:solidFill>
                  <a:schemeClr val="dk1"/>
                </a:solidFill>
                <a:latin typeface="Arial"/>
                <a:ea typeface="Arial"/>
                <a:cs typeface="Arial"/>
                <a:sym typeface="Aria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26" name="Google Shape;26;p26"/>
          <p:cNvSpPr txBox="1">
            <a:spLocks noGrp="1"/>
          </p:cNvSpPr>
          <p:nvPr>
            <p:ph type="body" idx="3"/>
          </p:nvPr>
        </p:nvSpPr>
        <p:spPr>
          <a:xfrm>
            <a:off x="494838" y="552279"/>
            <a:ext cx="11201170" cy="400110"/>
          </a:xfrm>
          <a:prstGeom prst="rect">
            <a:avLst/>
          </a:prstGeom>
          <a:solidFill>
            <a:schemeClr val="lt1"/>
          </a:solid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2000"/>
              <a:buNone/>
              <a:defRPr sz="2000" b="1">
                <a:solidFill>
                  <a:srgbClr val="5A6569"/>
                </a:solidFill>
                <a:latin typeface="Arial"/>
                <a:ea typeface="Arial"/>
                <a:cs typeface="Arial"/>
                <a:sym typeface="Aria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27" name="Google Shape;27;p26"/>
          <p:cNvSpPr txBox="1">
            <a:spLocks noGrp="1"/>
          </p:cNvSpPr>
          <p:nvPr>
            <p:ph type="ftr" idx="11"/>
          </p:nvPr>
        </p:nvSpPr>
        <p:spPr>
          <a:xfrm>
            <a:off x="494837" y="6236208"/>
            <a:ext cx="7733045"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a:spLocks noGrp="1"/>
          </p:cNvSpPr>
          <p:nvPr>
            <p:ph type="sldNum" idx="12"/>
          </p:nvPr>
        </p:nvSpPr>
        <p:spPr>
          <a:xfrm>
            <a:off x="11349123"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28246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75999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447800" y="3419475"/>
            <a:ext cx="9144000" cy="124777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7F7F7F"/>
              </a:buClr>
              <a:buSzPts val="4400"/>
              <a:buFont typeface="Arial"/>
              <a:buNone/>
              <a:defRPr sz="44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447800" y="4667250"/>
            <a:ext cx="9144000" cy="42862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B4C2"/>
              </a:buClr>
              <a:buSzPts val="2400"/>
              <a:buNone/>
              <a:defRPr sz="2400">
                <a:solidFill>
                  <a:srgbClr val="00B4C2"/>
                </a:solidFill>
              </a:defRPr>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ftr" idx="11"/>
          </p:nvPr>
        </p:nvSpPr>
        <p:spPr>
          <a:xfrm>
            <a:off x="4038600" y="615632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 name="Google Shape;15;p5"/>
          <p:cNvPicPr preferRelativeResize="0"/>
          <p:nvPr/>
        </p:nvPicPr>
        <p:blipFill rotWithShape="1">
          <a:blip r:embed="rId2">
            <a:alphaModFix/>
          </a:blip>
          <a:srcRect/>
          <a:stretch/>
        </p:blipFill>
        <p:spPr>
          <a:xfrm>
            <a:off x="4052509" y="1031320"/>
            <a:ext cx="4110417" cy="2279866"/>
          </a:xfrm>
          <a:prstGeom prst="rect">
            <a:avLst/>
          </a:prstGeom>
          <a:noFill/>
          <a:ln>
            <a:noFill/>
          </a:ln>
        </p:spPr>
      </p:pic>
      <p:sp>
        <p:nvSpPr>
          <p:cNvPr id="16" name="Google Shape;16;p5"/>
          <p:cNvSpPr/>
          <p:nvPr/>
        </p:nvSpPr>
        <p:spPr>
          <a:xfrm>
            <a:off x="1" y="6738028"/>
            <a:ext cx="4029074" cy="119972"/>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5"/>
          <p:cNvSpPr/>
          <p:nvPr/>
        </p:nvSpPr>
        <p:spPr>
          <a:xfrm>
            <a:off x="4081463" y="6738028"/>
            <a:ext cx="4029074" cy="119972"/>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5"/>
          <p:cNvSpPr/>
          <p:nvPr/>
        </p:nvSpPr>
        <p:spPr>
          <a:xfrm>
            <a:off x="8162926" y="6738028"/>
            <a:ext cx="4029074" cy="119972"/>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5"/>
          <p:cNvSpPr txBox="1"/>
          <p:nvPr/>
        </p:nvSpPr>
        <p:spPr>
          <a:xfrm>
            <a:off x="1447800" y="5131138"/>
            <a:ext cx="9144000" cy="42862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7F7F7F"/>
              </a:buClr>
              <a:buSzPts val="2400"/>
              <a:buFont typeface="Arial"/>
              <a:buNone/>
            </a:pPr>
            <a:r>
              <a:rPr lang="en-CA" sz="2400" b="0" i="0" u="none" strike="noStrike" cap="none">
                <a:solidFill>
                  <a:srgbClr val="7F7F7F"/>
                </a:solidFill>
                <a:latin typeface="Calibri"/>
                <a:ea typeface="Calibri"/>
                <a:cs typeface="Calibri"/>
                <a:sym typeface="Calibri"/>
              </a:rPr>
              <a:t>[ Location ], [Date]</a:t>
            </a:r>
            <a:endParaRPr sz="2400" b="0" i="0" u="none" strike="noStrike" cap="none">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1326689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0"/>
        <p:cNvGrpSpPr/>
        <p:nvPr/>
      </p:nvGrpSpPr>
      <p:grpSpPr>
        <a:xfrm>
          <a:off x="0" y="0"/>
          <a:ext cx="0" cy="0"/>
          <a:chOff x="0" y="0"/>
          <a:chExt cx="0" cy="0"/>
        </a:xfrm>
      </p:grpSpPr>
      <p:sp>
        <p:nvSpPr>
          <p:cNvPr id="21" name="Google Shape;21;p6"/>
          <p:cNvSpPr/>
          <p:nvPr/>
        </p:nvSpPr>
        <p:spPr>
          <a:xfrm>
            <a:off x="5019675" y="1914525"/>
            <a:ext cx="7172325" cy="1807932"/>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6"/>
          <p:cNvSpPr txBox="1">
            <a:spLocks noGrp="1"/>
          </p:cNvSpPr>
          <p:nvPr>
            <p:ph type="dt" idx="10"/>
          </p:nvPr>
        </p:nvSpPr>
        <p:spPr>
          <a:xfrm>
            <a:off x="8743949" y="6235699"/>
            <a:ext cx="130492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237287"/>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10048875" y="6235699"/>
            <a:ext cx="13049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25" name="Google Shape;25;p6"/>
          <p:cNvSpPr txBox="1">
            <a:spLocks noGrp="1"/>
          </p:cNvSpPr>
          <p:nvPr>
            <p:ph type="title"/>
          </p:nvPr>
        </p:nvSpPr>
        <p:spPr>
          <a:xfrm>
            <a:off x="5153024" y="1914525"/>
            <a:ext cx="7038976" cy="18079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 name="Google Shape;26;p6"/>
          <p:cNvPicPr preferRelativeResize="0"/>
          <p:nvPr/>
        </p:nvPicPr>
        <p:blipFill rotWithShape="1">
          <a:blip r:embed="rId2">
            <a:alphaModFix/>
          </a:blip>
          <a:srcRect/>
          <a:stretch/>
        </p:blipFill>
        <p:spPr>
          <a:xfrm>
            <a:off x="838201" y="5800724"/>
            <a:ext cx="1425344" cy="790575"/>
          </a:xfrm>
          <a:prstGeom prst="rect">
            <a:avLst/>
          </a:prstGeom>
          <a:noFill/>
          <a:ln>
            <a:noFill/>
          </a:ln>
        </p:spPr>
      </p:pic>
      <p:pic>
        <p:nvPicPr>
          <p:cNvPr id="27" name="Google Shape;27;p6"/>
          <p:cNvPicPr preferRelativeResize="0"/>
          <p:nvPr/>
        </p:nvPicPr>
        <p:blipFill rotWithShape="1">
          <a:blip r:embed="rId3">
            <a:alphaModFix/>
          </a:blip>
          <a:srcRect/>
          <a:stretch/>
        </p:blipFill>
        <p:spPr>
          <a:xfrm>
            <a:off x="838201" y="1914525"/>
            <a:ext cx="4069601" cy="1807932"/>
          </a:xfrm>
          <a:prstGeom prst="rect">
            <a:avLst/>
          </a:prstGeom>
          <a:noFill/>
          <a:ln>
            <a:noFill/>
          </a:ln>
        </p:spPr>
      </p:pic>
    </p:spTree>
    <p:extLst>
      <p:ext uri="{BB962C8B-B14F-4D97-AF65-F5344CB8AC3E}">
        <p14:creationId xmlns:p14="http://schemas.microsoft.com/office/powerpoint/2010/main" val="203496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B4C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838200" y="1825625"/>
            <a:ext cx="10515600" cy="38283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7"/>
          <p:cNvSpPr txBox="1">
            <a:spLocks noGrp="1"/>
          </p:cNvSpPr>
          <p:nvPr>
            <p:ph type="dt" idx="10"/>
          </p:nvPr>
        </p:nvSpPr>
        <p:spPr>
          <a:xfrm>
            <a:off x="8743949" y="6235699"/>
            <a:ext cx="130492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4038600" y="6237287"/>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ldNum" idx="12"/>
          </p:nvPr>
        </p:nvSpPr>
        <p:spPr>
          <a:xfrm>
            <a:off x="10048875" y="6235699"/>
            <a:ext cx="13049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34" name="Google Shape;34;p7"/>
          <p:cNvPicPr preferRelativeResize="0"/>
          <p:nvPr/>
        </p:nvPicPr>
        <p:blipFill rotWithShape="1">
          <a:blip r:embed="rId2">
            <a:alphaModFix/>
          </a:blip>
          <a:srcRect/>
          <a:stretch/>
        </p:blipFill>
        <p:spPr>
          <a:xfrm>
            <a:off x="838201" y="5800724"/>
            <a:ext cx="1425344" cy="790575"/>
          </a:xfrm>
          <a:prstGeom prst="rect">
            <a:avLst/>
          </a:prstGeom>
          <a:noFill/>
          <a:ln>
            <a:noFill/>
          </a:ln>
        </p:spPr>
      </p:pic>
      <p:sp>
        <p:nvSpPr>
          <p:cNvPr id="35" name="Google Shape;35;p7"/>
          <p:cNvSpPr/>
          <p:nvPr/>
        </p:nvSpPr>
        <p:spPr>
          <a:xfrm>
            <a:off x="1" y="6738028"/>
            <a:ext cx="4029074" cy="119972"/>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7"/>
          <p:cNvSpPr/>
          <p:nvPr/>
        </p:nvSpPr>
        <p:spPr>
          <a:xfrm>
            <a:off x="4081463" y="6738028"/>
            <a:ext cx="4029074" cy="119972"/>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7"/>
          <p:cNvSpPr/>
          <p:nvPr/>
        </p:nvSpPr>
        <p:spPr>
          <a:xfrm>
            <a:off x="8162926" y="6738028"/>
            <a:ext cx="4029074" cy="119972"/>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81119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B4C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838200" y="1825625"/>
            <a:ext cx="5181600" cy="386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
          <p:cNvSpPr txBox="1">
            <a:spLocks noGrp="1"/>
          </p:cNvSpPr>
          <p:nvPr>
            <p:ph type="body" idx="2"/>
          </p:nvPr>
        </p:nvSpPr>
        <p:spPr>
          <a:xfrm>
            <a:off x="6172200" y="1825625"/>
            <a:ext cx="5181600" cy="386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9063037" y="6194425"/>
            <a:ext cx="113347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19442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10220324" y="6194425"/>
            <a:ext cx="11334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45" name="Google Shape;45;p8"/>
          <p:cNvPicPr preferRelativeResize="0"/>
          <p:nvPr/>
        </p:nvPicPr>
        <p:blipFill rotWithShape="1">
          <a:blip r:embed="rId2">
            <a:alphaModFix/>
          </a:blip>
          <a:srcRect/>
          <a:stretch/>
        </p:blipFill>
        <p:spPr>
          <a:xfrm>
            <a:off x="838201" y="5800724"/>
            <a:ext cx="1425344" cy="790575"/>
          </a:xfrm>
          <a:prstGeom prst="rect">
            <a:avLst/>
          </a:prstGeom>
          <a:noFill/>
          <a:ln>
            <a:noFill/>
          </a:ln>
        </p:spPr>
      </p:pic>
      <p:sp>
        <p:nvSpPr>
          <p:cNvPr id="46" name="Google Shape;46;p8"/>
          <p:cNvSpPr/>
          <p:nvPr/>
        </p:nvSpPr>
        <p:spPr>
          <a:xfrm>
            <a:off x="1" y="6738028"/>
            <a:ext cx="4029074" cy="119972"/>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8"/>
          <p:cNvSpPr/>
          <p:nvPr/>
        </p:nvSpPr>
        <p:spPr>
          <a:xfrm>
            <a:off x="4081463" y="6738028"/>
            <a:ext cx="4029074" cy="119972"/>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
          <p:cNvSpPr/>
          <p:nvPr/>
        </p:nvSpPr>
        <p:spPr>
          <a:xfrm>
            <a:off x="8162926" y="6738028"/>
            <a:ext cx="4029074" cy="119972"/>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02382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49"/>
        <p:cNvGrpSpPr/>
        <p:nvPr/>
      </p:nvGrpSpPr>
      <p:grpSpPr>
        <a:xfrm>
          <a:off x="0" y="0"/>
          <a:ext cx="0" cy="0"/>
          <a:chOff x="0" y="0"/>
          <a:chExt cx="0" cy="0"/>
        </a:xfrm>
      </p:grpSpPr>
      <p:sp>
        <p:nvSpPr>
          <p:cNvPr id="50" name="Google Shape;50;g3e162f4599f_0_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B4C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3e162f4599f_0_67"/>
          <p:cNvSpPr txBox="1">
            <a:spLocks noGrp="1"/>
          </p:cNvSpPr>
          <p:nvPr>
            <p:ph type="body" idx="1"/>
          </p:nvPr>
        </p:nvSpPr>
        <p:spPr>
          <a:xfrm>
            <a:off x="838200" y="1825625"/>
            <a:ext cx="10515600" cy="3828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g3e162f4599f_0_67"/>
          <p:cNvSpPr txBox="1">
            <a:spLocks noGrp="1"/>
          </p:cNvSpPr>
          <p:nvPr>
            <p:ph type="dt" idx="10"/>
          </p:nvPr>
        </p:nvSpPr>
        <p:spPr>
          <a:xfrm>
            <a:off x="8743949" y="6235699"/>
            <a:ext cx="1305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e162f4599f_0_67"/>
          <p:cNvSpPr txBox="1">
            <a:spLocks noGrp="1"/>
          </p:cNvSpPr>
          <p:nvPr>
            <p:ph type="ftr" idx="11"/>
          </p:nvPr>
        </p:nvSpPr>
        <p:spPr>
          <a:xfrm>
            <a:off x="4038600" y="6237287"/>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3e162f4599f_0_67"/>
          <p:cNvSpPr txBox="1">
            <a:spLocks noGrp="1"/>
          </p:cNvSpPr>
          <p:nvPr>
            <p:ph type="sldNum" idx="12"/>
          </p:nvPr>
        </p:nvSpPr>
        <p:spPr>
          <a:xfrm>
            <a:off x="10048875" y="6235699"/>
            <a:ext cx="13050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5963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41577-9839-AB5B-C596-C23EBD970417}"/>
              </a:ext>
            </a:extLst>
          </p:cNvPr>
          <p:cNvSpPr/>
          <p:nvPr userDrawn="1"/>
        </p:nvSpPr>
        <p:spPr>
          <a:xfrm>
            <a:off x="9360000" y="347302"/>
            <a:ext cx="2832000" cy="698400"/>
          </a:xfrm>
          <a:prstGeom prst="rect">
            <a:avLst/>
          </a:prstGeom>
          <a:solidFill>
            <a:srgbClr val="0707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rgbClr val="070707"/>
              </a:solidFill>
            </a:endParaRPr>
          </a:p>
        </p:txBody>
      </p:sp>
      <p:sp>
        <p:nvSpPr>
          <p:cNvPr id="3" name="Rectangle 2">
            <a:extLst>
              <a:ext uri="{FF2B5EF4-FFF2-40B4-BE49-F238E27FC236}">
                <a16:creationId xmlns:a16="http://schemas.microsoft.com/office/drawing/2014/main" id="{4C94647B-2F0F-6F35-8CCB-940CCB6ACCA3}"/>
              </a:ext>
            </a:extLst>
          </p:cNvPr>
          <p:cNvSpPr/>
          <p:nvPr userDrawn="1"/>
        </p:nvSpPr>
        <p:spPr>
          <a:xfrm>
            <a:off x="9360000" y="688146"/>
            <a:ext cx="2832000" cy="357556"/>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070707"/>
                </a:solidFill>
              </a:rPr>
              <a:t>MAY 13 – 14, 2026</a:t>
            </a:r>
          </a:p>
        </p:txBody>
      </p:sp>
      <p:sp>
        <p:nvSpPr>
          <p:cNvPr id="4" name="Rectangle 3">
            <a:extLst>
              <a:ext uri="{FF2B5EF4-FFF2-40B4-BE49-F238E27FC236}">
                <a16:creationId xmlns:a16="http://schemas.microsoft.com/office/drawing/2014/main" id="{63C27837-0CDA-C2D0-6F2E-366E4BB09510}"/>
              </a:ext>
            </a:extLst>
          </p:cNvPr>
          <p:cNvSpPr/>
          <p:nvPr userDrawn="1"/>
        </p:nvSpPr>
        <p:spPr>
          <a:xfrm>
            <a:off x="9360000" y="1062436"/>
            <a:ext cx="2832000" cy="3575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rPr>
              <a:t>TOKYO, JAPAN</a:t>
            </a:r>
          </a:p>
        </p:txBody>
      </p:sp>
    </p:spTree>
    <p:extLst>
      <p:ext uri="{BB962C8B-B14F-4D97-AF65-F5344CB8AC3E}">
        <p14:creationId xmlns:p14="http://schemas.microsoft.com/office/powerpoint/2010/main" val="2984028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1 1">
  <p:cSld name="Title and Content 1 1">
    <p:spTree>
      <p:nvGrpSpPr>
        <p:cNvPr id="1" name="Shape 55"/>
        <p:cNvGrpSpPr/>
        <p:nvPr/>
      </p:nvGrpSpPr>
      <p:grpSpPr>
        <a:xfrm>
          <a:off x="0" y="0"/>
          <a:ext cx="0" cy="0"/>
          <a:chOff x="0" y="0"/>
          <a:chExt cx="0" cy="0"/>
        </a:xfrm>
      </p:grpSpPr>
      <p:sp>
        <p:nvSpPr>
          <p:cNvPr id="56" name="Google Shape;56;g3e162f4599f_0_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B4C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3e162f4599f_0_73"/>
          <p:cNvSpPr txBox="1">
            <a:spLocks noGrp="1"/>
          </p:cNvSpPr>
          <p:nvPr>
            <p:ph type="body" idx="1"/>
          </p:nvPr>
        </p:nvSpPr>
        <p:spPr>
          <a:xfrm>
            <a:off x="838200" y="1825625"/>
            <a:ext cx="10515600" cy="3828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g3e162f4599f_0_73"/>
          <p:cNvSpPr txBox="1">
            <a:spLocks noGrp="1"/>
          </p:cNvSpPr>
          <p:nvPr>
            <p:ph type="dt" idx="10"/>
          </p:nvPr>
        </p:nvSpPr>
        <p:spPr>
          <a:xfrm>
            <a:off x="8743949" y="6235699"/>
            <a:ext cx="1305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3e162f4599f_0_73"/>
          <p:cNvSpPr txBox="1">
            <a:spLocks noGrp="1"/>
          </p:cNvSpPr>
          <p:nvPr>
            <p:ph type="ftr" idx="11"/>
          </p:nvPr>
        </p:nvSpPr>
        <p:spPr>
          <a:xfrm>
            <a:off x="4038600" y="6237287"/>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3e162f4599f_0_73"/>
          <p:cNvSpPr txBox="1">
            <a:spLocks noGrp="1"/>
          </p:cNvSpPr>
          <p:nvPr>
            <p:ph type="sldNum" idx="12"/>
          </p:nvPr>
        </p:nvSpPr>
        <p:spPr>
          <a:xfrm>
            <a:off x="10048875" y="6235699"/>
            <a:ext cx="13050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20282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1 2">
  <p:cSld name="Title and Content 1 2">
    <p:spTree>
      <p:nvGrpSpPr>
        <p:cNvPr id="1" name="Shape 61"/>
        <p:cNvGrpSpPr/>
        <p:nvPr/>
      </p:nvGrpSpPr>
      <p:grpSpPr>
        <a:xfrm>
          <a:off x="0" y="0"/>
          <a:ext cx="0" cy="0"/>
          <a:chOff x="0" y="0"/>
          <a:chExt cx="0" cy="0"/>
        </a:xfrm>
      </p:grpSpPr>
      <p:sp>
        <p:nvSpPr>
          <p:cNvPr id="62" name="Google Shape;62;g3e162f4599f_0_7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B4C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3e162f4599f_0_79"/>
          <p:cNvSpPr txBox="1">
            <a:spLocks noGrp="1"/>
          </p:cNvSpPr>
          <p:nvPr>
            <p:ph type="body" idx="1"/>
          </p:nvPr>
        </p:nvSpPr>
        <p:spPr>
          <a:xfrm>
            <a:off x="838200" y="1825625"/>
            <a:ext cx="10515600" cy="3828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g3e162f4599f_0_79"/>
          <p:cNvSpPr txBox="1">
            <a:spLocks noGrp="1"/>
          </p:cNvSpPr>
          <p:nvPr>
            <p:ph type="dt" idx="10"/>
          </p:nvPr>
        </p:nvSpPr>
        <p:spPr>
          <a:xfrm>
            <a:off x="8743949" y="6235699"/>
            <a:ext cx="1305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3e162f4599f_0_79"/>
          <p:cNvSpPr txBox="1">
            <a:spLocks noGrp="1"/>
          </p:cNvSpPr>
          <p:nvPr>
            <p:ph type="ftr" idx="11"/>
          </p:nvPr>
        </p:nvSpPr>
        <p:spPr>
          <a:xfrm>
            <a:off x="4038600" y="6237287"/>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3e162f4599f_0_79"/>
          <p:cNvSpPr txBox="1">
            <a:spLocks noGrp="1"/>
          </p:cNvSpPr>
          <p:nvPr>
            <p:ph type="sldNum" idx="12"/>
          </p:nvPr>
        </p:nvSpPr>
        <p:spPr>
          <a:xfrm>
            <a:off x="10048875" y="6235699"/>
            <a:ext cx="13050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57021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3" name="Picture 2" descr="Shape  Description automatically generated">
            <a:extLst>
              <a:ext uri="{FF2B5EF4-FFF2-40B4-BE49-F238E27FC236}">
                <a16:creationId xmlns:a16="http://schemas.microsoft.com/office/drawing/2014/main" id="{FD1D4FD2-F292-5841-8D1C-186D8AE7B632}"/>
              </a:ext>
            </a:extLst>
          </p:cNvPr>
          <p:cNvPicPr>
            <a:picLocks noChangeAspect="1"/>
          </p:cNvPicPr>
          <p:nvPr userDrawn="1"/>
        </p:nvPicPr>
        <p:blipFill rotWithShape="1">
          <a:blip r:embed="rId2"/>
          <a:srcRect b="85974"/>
          <a:stretch/>
        </p:blipFill>
        <p:spPr>
          <a:xfrm>
            <a:off x="0" y="0"/>
            <a:ext cx="12192000" cy="961901"/>
          </a:xfrm>
          <a:prstGeom prst="rect">
            <a:avLst/>
          </a:prstGeom>
        </p:spPr>
      </p:pic>
    </p:spTree>
    <p:extLst>
      <p:ext uri="{BB962C8B-B14F-4D97-AF65-F5344CB8AC3E}">
        <p14:creationId xmlns:p14="http://schemas.microsoft.com/office/powerpoint/2010/main" val="9771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EC30-1EC6-0B45-886D-C54A28927486}"/>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2915AA9-E6D5-EB42-856D-D7F76E3DB8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8C696-DB20-FE4E-BCA3-1E6D04DD70CE}"/>
              </a:ext>
            </a:extLst>
          </p:cNvPr>
          <p:cNvSpPr>
            <a:spLocks noGrp="1"/>
          </p:cNvSpPr>
          <p:nvPr>
            <p:ph type="dt" sz="half" idx="10"/>
          </p:nvPr>
        </p:nvSpPr>
        <p:spPr/>
        <p:txBody>
          <a:bodyPr/>
          <a:lstStyle/>
          <a:p>
            <a:fld id="{55B1F604-BC3A-7249-8689-657AF7B88D6C}" type="datetimeFigureOut">
              <a:rPr lang="en-US" smtClean="0"/>
              <a:t>5/13/2026</a:t>
            </a:fld>
            <a:endParaRPr lang="en-US"/>
          </a:p>
        </p:txBody>
      </p:sp>
      <p:sp>
        <p:nvSpPr>
          <p:cNvPr id="5" name="Footer Placeholder 4">
            <a:extLst>
              <a:ext uri="{FF2B5EF4-FFF2-40B4-BE49-F238E27FC236}">
                <a16:creationId xmlns:a16="http://schemas.microsoft.com/office/drawing/2014/main" id="{1F9BA9E8-6E9D-2643-BAC0-4C3A0DBB6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8B959-CE0A-9349-967C-65E9C9F1643A}"/>
              </a:ext>
            </a:extLst>
          </p:cNvPr>
          <p:cNvSpPr>
            <a:spLocks noGrp="1"/>
          </p:cNvSpPr>
          <p:nvPr>
            <p:ph type="sldNum" sz="quarter" idx="12"/>
          </p:nvPr>
        </p:nvSpPr>
        <p:spPr/>
        <p:txBody>
          <a:bodyPr/>
          <a:lstStyle/>
          <a:p>
            <a:fld id="{B707C995-B61A-8247-B66E-3CF2EAADFEAA}" type="slidenum">
              <a:rPr lang="en-US" smtClean="0"/>
              <a:t>‹#›</a:t>
            </a:fld>
            <a:endParaRPr lang="en-US"/>
          </a:p>
        </p:txBody>
      </p:sp>
    </p:spTree>
    <p:extLst>
      <p:ext uri="{BB962C8B-B14F-4D97-AF65-F5344CB8AC3E}">
        <p14:creationId xmlns:p14="http://schemas.microsoft.com/office/powerpoint/2010/main" val="398535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ABB8-9D88-6C41-80C4-559374A52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DBBA06-00D4-984C-9728-9FBA0B5CAF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369E2-743F-AE40-A501-4B413DA75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27D002-7625-6C4D-A611-B3EF8178D10D}"/>
              </a:ext>
            </a:extLst>
          </p:cNvPr>
          <p:cNvSpPr>
            <a:spLocks noGrp="1"/>
          </p:cNvSpPr>
          <p:nvPr>
            <p:ph type="dt" sz="half" idx="10"/>
          </p:nvPr>
        </p:nvSpPr>
        <p:spPr/>
        <p:txBody>
          <a:bodyPr/>
          <a:lstStyle/>
          <a:p>
            <a:fld id="{55B1F604-BC3A-7249-8689-657AF7B88D6C}" type="datetimeFigureOut">
              <a:rPr lang="en-US" smtClean="0"/>
              <a:t>5/13/2026</a:t>
            </a:fld>
            <a:endParaRPr lang="en-US"/>
          </a:p>
        </p:txBody>
      </p:sp>
      <p:sp>
        <p:nvSpPr>
          <p:cNvPr id="6" name="Footer Placeholder 5">
            <a:extLst>
              <a:ext uri="{FF2B5EF4-FFF2-40B4-BE49-F238E27FC236}">
                <a16:creationId xmlns:a16="http://schemas.microsoft.com/office/drawing/2014/main" id="{09A28119-6209-3A42-9367-80745DEF7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14B60-64E5-D846-B4FA-C59A5F5F1069}"/>
              </a:ext>
            </a:extLst>
          </p:cNvPr>
          <p:cNvSpPr>
            <a:spLocks noGrp="1"/>
          </p:cNvSpPr>
          <p:nvPr>
            <p:ph type="sldNum" sz="quarter" idx="12"/>
          </p:nvPr>
        </p:nvSpPr>
        <p:spPr/>
        <p:txBody>
          <a:bodyPr/>
          <a:lstStyle/>
          <a:p>
            <a:fld id="{B707C995-B61A-8247-B66E-3CF2EAADFEAA}" type="slidenum">
              <a:rPr lang="en-US" smtClean="0"/>
              <a:t>‹#›</a:t>
            </a:fld>
            <a:endParaRPr lang="en-US"/>
          </a:p>
        </p:txBody>
      </p:sp>
    </p:spTree>
    <p:extLst>
      <p:ext uri="{BB962C8B-B14F-4D97-AF65-F5344CB8AC3E}">
        <p14:creationId xmlns:p14="http://schemas.microsoft.com/office/powerpoint/2010/main" val="416016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F89B-CAA8-184C-9E27-A0BB1C7A70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A8CDBD-425F-7A41-AD72-962CF2735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F23AAB-EA6F-564F-8EE2-D4C84F8349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38FEF2-00C2-4144-B776-C071AD79D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B557D1-2C72-E841-BF8D-F83754B46F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29C822-3D0C-0041-8C68-A647AAA81692}"/>
              </a:ext>
            </a:extLst>
          </p:cNvPr>
          <p:cNvSpPr>
            <a:spLocks noGrp="1"/>
          </p:cNvSpPr>
          <p:nvPr>
            <p:ph type="dt" sz="half" idx="10"/>
          </p:nvPr>
        </p:nvSpPr>
        <p:spPr/>
        <p:txBody>
          <a:bodyPr/>
          <a:lstStyle/>
          <a:p>
            <a:fld id="{55B1F604-BC3A-7249-8689-657AF7B88D6C}" type="datetimeFigureOut">
              <a:rPr lang="en-US" smtClean="0"/>
              <a:t>5/13/2026</a:t>
            </a:fld>
            <a:endParaRPr lang="en-US"/>
          </a:p>
        </p:txBody>
      </p:sp>
      <p:sp>
        <p:nvSpPr>
          <p:cNvPr id="8" name="Footer Placeholder 7">
            <a:extLst>
              <a:ext uri="{FF2B5EF4-FFF2-40B4-BE49-F238E27FC236}">
                <a16:creationId xmlns:a16="http://schemas.microsoft.com/office/drawing/2014/main" id="{AB117E9E-998E-C548-B640-68001DB4DD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F30649-9254-4D43-A6A1-96BF95619BD7}"/>
              </a:ext>
            </a:extLst>
          </p:cNvPr>
          <p:cNvSpPr>
            <a:spLocks noGrp="1"/>
          </p:cNvSpPr>
          <p:nvPr>
            <p:ph type="sldNum" sz="quarter" idx="12"/>
          </p:nvPr>
        </p:nvSpPr>
        <p:spPr/>
        <p:txBody>
          <a:bodyPr/>
          <a:lstStyle/>
          <a:p>
            <a:fld id="{B707C995-B61A-8247-B66E-3CF2EAADFEAA}" type="slidenum">
              <a:rPr lang="en-US" smtClean="0"/>
              <a:t>‹#›</a:t>
            </a:fld>
            <a:endParaRPr lang="en-US"/>
          </a:p>
        </p:txBody>
      </p:sp>
    </p:spTree>
    <p:extLst>
      <p:ext uri="{BB962C8B-B14F-4D97-AF65-F5344CB8AC3E}">
        <p14:creationId xmlns:p14="http://schemas.microsoft.com/office/powerpoint/2010/main" val="39859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057D-5C2F-7F42-AE47-35F4172F7C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226243-985E-4A42-A8E6-775F0BC54F9A}"/>
              </a:ext>
            </a:extLst>
          </p:cNvPr>
          <p:cNvSpPr>
            <a:spLocks noGrp="1"/>
          </p:cNvSpPr>
          <p:nvPr>
            <p:ph type="dt" sz="half" idx="10"/>
          </p:nvPr>
        </p:nvSpPr>
        <p:spPr/>
        <p:txBody>
          <a:bodyPr/>
          <a:lstStyle/>
          <a:p>
            <a:fld id="{55B1F604-BC3A-7249-8689-657AF7B88D6C}" type="datetimeFigureOut">
              <a:rPr lang="en-US" smtClean="0"/>
              <a:t>5/13/2026</a:t>
            </a:fld>
            <a:endParaRPr lang="en-US"/>
          </a:p>
        </p:txBody>
      </p:sp>
      <p:sp>
        <p:nvSpPr>
          <p:cNvPr id="4" name="Footer Placeholder 3">
            <a:extLst>
              <a:ext uri="{FF2B5EF4-FFF2-40B4-BE49-F238E27FC236}">
                <a16:creationId xmlns:a16="http://schemas.microsoft.com/office/drawing/2014/main" id="{AD5F59E0-176C-0645-BBB0-A001D77A7C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58BB6A-917E-7C4C-BF10-8C88D5FE25E0}"/>
              </a:ext>
            </a:extLst>
          </p:cNvPr>
          <p:cNvSpPr>
            <a:spLocks noGrp="1"/>
          </p:cNvSpPr>
          <p:nvPr>
            <p:ph type="sldNum" sz="quarter" idx="12"/>
          </p:nvPr>
        </p:nvSpPr>
        <p:spPr/>
        <p:txBody>
          <a:bodyPr/>
          <a:lstStyle/>
          <a:p>
            <a:fld id="{B707C995-B61A-8247-B66E-3CF2EAADFEAA}" type="slidenum">
              <a:rPr lang="en-US" smtClean="0"/>
              <a:t>‹#›</a:t>
            </a:fld>
            <a:endParaRPr lang="en-US"/>
          </a:p>
        </p:txBody>
      </p:sp>
    </p:spTree>
    <p:extLst>
      <p:ext uri="{BB962C8B-B14F-4D97-AF65-F5344CB8AC3E}">
        <p14:creationId xmlns:p14="http://schemas.microsoft.com/office/powerpoint/2010/main" val="219805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43D1EE-4C18-D64D-AF72-D384686F4175}"/>
              </a:ext>
            </a:extLst>
          </p:cNvPr>
          <p:cNvSpPr>
            <a:spLocks noGrp="1"/>
          </p:cNvSpPr>
          <p:nvPr>
            <p:ph type="dt" sz="half" idx="10"/>
          </p:nvPr>
        </p:nvSpPr>
        <p:spPr/>
        <p:txBody>
          <a:bodyPr/>
          <a:lstStyle/>
          <a:p>
            <a:fld id="{55B1F604-BC3A-7249-8689-657AF7B88D6C}" type="datetimeFigureOut">
              <a:rPr lang="en-US" smtClean="0"/>
              <a:t>5/13/2026</a:t>
            </a:fld>
            <a:endParaRPr lang="en-US"/>
          </a:p>
        </p:txBody>
      </p:sp>
      <p:sp>
        <p:nvSpPr>
          <p:cNvPr id="3" name="Footer Placeholder 2">
            <a:extLst>
              <a:ext uri="{FF2B5EF4-FFF2-40B4-BE49-F238E27FC236}">
                <a16:creationId xmlns:a16="http://schemas.microsoft.com/office/drawing/2014/main" id="{6924635D-A243-9C46-A344-A23C5578B0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54CF0D-459F-C340-99B0-DA3FEF855198}"/>
              </a:ext>
            </a:extLst>
          </p:cNvPr>
          <p:cNvSpPr>
            <a:spLocks noGrp="1"/>
          </p:cNvSpPr>
          <p:nvPr>
            <p:ph type="sldNum" sz="quarter" idx="12"/>
          </p:nvPr>
        </p:nvSpPr>
        <p:spPr/>
        <p:txBody>
          <a:bodyPr/>
          <a:lstStyle/>
          <a:p>
            <a:fld id="{B707C995-B61A-8247-B66E-3CF2EAADFEAA}" type="slidenum">
              <a:rPr lang="en-US" smtClean="0"/>
              <a:t>‹#›</a:t>
            </a:fld>
            <a:endParaRPr lang="en-US"/>
          </a:p>
        </p:txBody>
      </p:sp>
    </p:spTree>
    <p:extLst>
      <p:ext uri="{BB962C8B-B14F-4D97-AF65-F5344CB8AC3E}">
        <p14:creationId xmlns:p14="http://schemas.microsoft.com/office/powerpoint/2010/main" val="324479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7A66-C88D-BC41-AF2A-C7EF18311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6AF67-140E-4F4B-9967-B2ABE5506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277706-4CDE-2F47-B3B6-32941E4B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E5F8F-5A8E-1842-BFDB-7266F8F6FE1C}"/>
              </a:ext>
            </a:extLst>
          </p:cNvPr>
          <p:cNvSpPr>
            <a:spLocks noGrp="1"/>
          </p:cNvSpPr>
          <p:nvPr>
            <p:ph type="dt" sz="half" idx="10"/>
          </p:nvPr>
        </p:nvSpPr>
        <p:spPr/>
        <p:txBody>
          <a:bodyPr/>
          <a:lstStyle/>
          <a:p>
            <a:fld id="{55B1F604-BC3A-7249-8689-657AF7B88D6C}" type="datetimeFigureOut">
              <a:rPr lang="en-US" smtClean="0"/>
              <a:t>5/13/2026</a:t>
            </a:fld>
            <a:endParaRPr lang="en-US"/>
          </a:p>
        </p:txBody>
      </p:sp>
      <p:sp>
        <p:nvSpPr>
          <p:cNvPr id="6" name="Footer Placeholder 5">
            <a:extLst>
              <a:ext uri="{FF2B5EF4-FFF2-40B4-BE49-F238E27FC236}">
                <a16:creationId xmlns:a16="http://schemas.microsoft.com/office/drawing/2014/main" id="{9B97D77D-113D-E543-B73A-6171923F5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5C94A-858C-D545-9D1B-DBB397BFBFF2}"/>
              </a:ext>
            </a:extLst>
          </p:cNvPr>
          <p:cNvSpPr>
            <a:spLocks noGrp="1"/>
          </p:cNvSpPr>
          <p:nvPr>
            <p:ph type="sldNum" sz="quarter" idx="12"/>
          </p:nvPr>
        </p:nvSpPr>
        <p:spPr/>
        <p:txBody>
          <a:bodyPr/>
          <a:lstStyle/>
          <a:p>
            <a:fld id="{B707C995-B61A-8247-B66E-3CF2EAADFEAA}" type="slidenum">
              <a:rPr lang="en-US" smtClean="0"/>
              <a:t>‹#›</a:t>
            </a:fld>
            <a:endParaRPr lang="en-US"/>
          </a:p>
        </p:txBody>
      </p:sp>
    </p:spTree>
    <p:extLst>
      <p:ext uri="{BB962C8B-B14F-4D97-AF65-F5344CB8AC3E}">
        <p14:creationId xmlns:p14="http://schemas.microsoft.com/office/powerpoint/2010/main" val="141193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480CF-C0EE-5943-BFB9-C1638E116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60343D-9B93-C141-A537-E7FE8084E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F46F0-409C-3E4E-BF8B-968079EE8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1F604-BC3A-7249-8689-657AF7B88D6C}" type="datetimeFigureOut">
              <a:rPr lang="en-US" smtClean="0"/>
              <a:t>5/13/2026</a:t>
            </a:fld>
            <a:endParaRPr lang="en-US"/>
          </a:p>
        </p:txBody>
      </p:sp>
      <p:sp>
        <p:nvSpPr>
          <p:cNvPr id="5" name="Footer Placeholder 4">
            <a:extLst>
              <a:ext uri="{FF2B5EF4-FFF2-40B4-BE49-F238E27FC236}">
                <a16:creationId xmlns:a16="http://schemas.microsoft.com/office/drawing/2014/main" id="{DCC961B1-7C55-0C45-8BAC-6372BEDFAC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3D276A-E708-6147-A1E3-375C693ED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7C995-B61A-8247-B66E-3CF2EAADFEAA}" type="slidenum">
              <a:rPr lang="en-US" smtClean="0"/>
              <a:t>‹#›</a:t>
            </a:fld>
            <a:endParaRPr lang="en-US"/>
          </a:p>
        </p:txBody>
      </p:sp>
    </p:spTree>
    <p:extLst>
      <p:ext uri="{BB962C8B-B14F-4D97-AF65-F5344CB8AC3E}">
        <p14:creationId xmlns:p14="http://schemas.microsoft.com/office/powerpoint/2010/main" val="2004535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B4C2"/>
              </a:buClr>
              <a:buSzPts val="4400"/>
              <a:buFont typeface="Calibri"/>
              <a:buNone/>
              <a:defRPr sz="4400" b="0" i="0" u="none" strike="noStrike" cap="none">
                <a:solidFill>
                  <a:srgbClr val="00B4C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838200" y="1825625"/>
            <a:ext cx="10515600" cy="382837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7F7F7F"/>
              </a:buClr>
              <a:buSzPts val="2800"/>
              <a:buFont typeface="Arial"/>
              <a:buChar char="•"/>
              <a:defRPr sz="2800" b="0" i="0" u="none" strike="noStrike" cap="none">
                <a:solidFill>
                  <a:srgbClr val="7F7F7F"/>
                </a:solidFill>
                <a:latin typeface="Calibri"/>
                <a:ea typeface="Calibri"/>
                <a:cs typeface="Calibri"/>
                <a:sym typeface="Calibri"/>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9063037" y="6194425"/>
            <a:ext cx="1133476"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194425"/>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10220324" y="6194425"/>
            <a:ext cx="113347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619976150"/>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72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pic>
        <p:nvPicPr>
          <p:cNvPr id="127" name="Google Shape;127;g3daecb5a55d_0_3806"/>
          <p:cNvPicPr preferRelativeResize="0"/>
          <p:nvPr/>
        </p:nvPicPr>
        <p:blipFill rotWithShape="1">
          <a:blip r:embed="rId4">
            <a:alphaModFix/>
          </a:blip>
          <a:srcRect/>
          <a:stretch/>
        </p:blipFill>
        <p:spPr>
          <a:xfrm>
            <a:off x="838201" y="5800724"/>
            <a:ext cx="1425344" cy="790575"/>
          </a:xfrm>
          <a:prstGeom prst="rect">
            <a:avLst/>
          </a:prstGeom>
          <a:noFill/>
          <a:ln>
            <a:noFill/>
          </a:ln>
        </p:spPr>
      </p:pic>
      <p:sp>
        <p:nvSpPr>
          <p:cNvPr id="128" name="Google Shape;128;g3daecb5a55d_0_3806"/>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9" name="Google Shape;129;g3daecb5a55d_0_3806"/>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g3daecb5a55d_0_3806"/>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g3daecb5a55d_0_3806"/>
          <p:cNvSpPr txBox="1">
            <a:spLocks noGrp="1"/>
          </p:cNvSpPr>
          <p:nvPr>
            <p:ph type="title"/>
          </p:nvPr>
        </p:nvSpPr>
        <p:spPr>
          <a:xfrm>
            <a:off x="838200" y="365125"/>
            <a:ext cx="10515600" cy="1011300"/>
          </a:xfrm>
          <a:prstGeom prst="rect">
            <a:avLst/>
          </a:prstGeom>
          <a:solidFill>
            <a:srgbClr val="00B4C2"/>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333"/>
              <a:buFont typeface="Arial"/>
              <a:buNone/>
            </a:pPr>
            <a:r>
              <a:rPr lang="en-CA" sz="3500">
                <a:solidFill>
                  <a:schemeClr val="lt1"/>
                </a:solidFill>
                <a:latin typeface="Arial"/>
                <a:ea typeface="Arial"/>
                <a:cs typeface="Arial"/>
                <a:sym typeface="Arial"/>
              </a:rPr>
              <a:t> </a:t>
            </a:r>
            <a:r>
              <a:rPr lang="en-CA" sz="3500" b="1">
                <a:solidFill>
                  <a:schemeClr val="lt1"/>
                </a:solidFill>
                <a:latin typeface="Arial"/>
                <a:ea typeface="Arial"/>
                <a:cs typeface="Arial"/>
                <a:sym typeface="Arial"/>
              </a:rPr>
              <a:t>What Is Open Chain</a:t>
            </a:r>
            <a:endParaRPr sz="3500" b="1">
              <a:solidFill>
                <a:schemeClr val="lt1"/>
              </a:solidFill>
              <a:latin typeface="Arial"/>
              <a:ea typeface="Arial"/>
              <a:cs typeface="Arial"/>
              <a:sym typeface="Arial"/>
            </a:endParaRPr>
          </a:p>
        </p:txBody>
      </p:sp>
      <p:pic>
        <p:nvPicPr>
          <p:cNvPr id="132" name="Google Shape;132;g3daecb5a55d_0_3806"/>
          <p:cNvPicPr preferRelativeResize="0"/>
          <p:nvPr/>
        </p:nvPicPr>
        <p:blipFill rotWithShape="1">
          <a:blip r:embed="rId5">
            <a:alphaModFix/>
          </a:blip>
          <a:srcRect/>
          <a:stretch/>
        </p:blipFill>
        <p:spPr>
          <a:xfrm>
            <a:off x="1129893" y="1830959"/>
            <a:ext cx="9886797" cy="4119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pic>
        <p:nvPicPr>
          <p:cNvPr id="137" name="Google Shape;137;g3daecb5a55d_0_3848"/>
          <p:cNvPicPr preferRelativeResize="0"/>
          <p:nvPr/>
        </p:nvPicPr>
        <p:blipFill rotWithShape="1">
          <a:blip r:embed="rId4">
            <a:alphaModFix/>
          </a:blip>
          <a:srcRect/>
          <a:stretch/>
        </p:blipFill>
        <p:spPr>
          <a:xfrm>
            <a:off x="838201" y="5800724"/>
            <a:ext cx="1425344" cy="790575"/>
          </a:xfrm>
          <a:prstGeom prst="rect">
            <a:avLst/>
          </a:prstGeom>
          <a:noFill/>
          <a:ln>
            <a:noFill/>
          </a:ln>
        </p:spPr>
      </p:pic>
      <p:sp>
        <p:nvSpPr>
          <p:cNvPr id="138" name="Google Shape;138;g3daecb5a55d_0_3848"/>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g3daecb5a55d_0_3848"/>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g3daecb5a55d_0_3848"/>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g3daecb5a55d_0_3848"/>
          <p:cNvSpPr txBox="1">
            <a:spLocks noGrp="1"/>
          </p:cNvSpPr>
          <p:nvPr>
            <p:ph type="title"/>
          </p:nvPr>
        </p:nvSpPr>
        <p:spPr>
          <a:xfrm>
            <a:off x="838200" y="365125"/>
            <a:ext cx="10515600" cy="1011300"/>
          </a:xfrm>
          <a:prstGeom prst="rect">
            <a:avLst/>
          </a:prstGeom>
          <a:solidFill>
            <a:srgbClr val="00B4C2"/>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333"/>
              <a:buFont typeface="Arial"/>
              <a:buNone/>
            </a:pPr>
            <a:r>
              <a:rPr lang="en-CA" sz="3500">
                <a:solidFill>
                  <a:schemeClr val="lt1"/>
                </a:solidFill>
                <a:latin typeface="Arial"/>
                <a:ea typeface="Arial"/>
                <a:cs typeface="Arial"/>
                <a:sym typeface="Arial"/>
              </a:rPr>
              <a:t> </a:t>
            </a:r>
            <a:r>
              <a:rPr lang="en-CA" sz="3500" b="1">
                <a:solidFill>
                  <a:schemeClr val="lt1"/>
                </a:solidFill>
                <a:latin typeface="Arial"/>
                <a:ea typeface="Arial"/>
                <a:cs typeface="Arial"/>
                <a:sym typeface="Arial"/>
              </a:rPr>
              <a:t>Why Open Chain</a:t>
            </a:r>
            <a:endParaRPr sz="3500" b="1">
              <a:solidFill>
                <a:schemeClr val="lt1"/>
              </a:solidFill>
              <a:latin typeface="Arial"/>
              <a:ea typeface="Arial"/>
              <a:cs typeface="Arial"/>
              <a:sym typeface="Arial"/>
            </a:endParaRPr>
          </a:p>
        </p:txBody>
      </p:sp>
      <p:grpSp>
        <p:nvGrpSpPr>
          <p:cNvPr id="142" name="Google Shape;142;g3daecb5a55d_0_3848"/>
          <p:cNvGrpSpPr/>
          <p:nvPr/>
        </p:nvGrpSpPr>
        <p:grpSpPr>
          <a:xfrm>
            <a:off x="838200" y="1714500"/>
            <a:ext cx="5048400" cy="2857500"/>
            <a:chOff x="838200" y="1714500"/>
            <a:chExt cx="5048400" cy="2857500"/>
          </a:xfrm>
        </p:grpSpPr>
        <p:sp>
          <p:nvSpPr>
            <p:cNvPr id="143" name="Google Shape;143;g3daecb5a55d_0_3848"/>
            <p:cNvSpPr/>
            <p:nvPr/>
          </p:nvSpPr>
          <p:spPr>
            <a:xfrm>
              <a:off x="838200" y="1714500"/>
              <a:ext cx="5048400" cy="2857500"/>
            </a:xfrm>
            <a:prstGeom prst="roundRect">
              <a:avLst>
                <a:gd name="adj" fmla="val 5000"/>
              </a:avLst>
            </a:prstGeom>
            <a:solidFill>
              <a:srgbClr val="FFFFFF"/>
            </a:solidFill>
            <a:ln w="9525" cap="flat" cmpd="sng">
              <a:solidFill>
                <a:srgbClr val="00B4C2"/>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 name="Google Shape;144;g3daecb5a55d_0_3848"/>
            <p:cNvSpPr txBox="1"/>
            <p:nvPr/>
          </p:nvSpPr>
          <p:spPr>
            <a:xfrm>
              <a:off x="1076325" y="1905000"/>
              <a:ext cx="4572000" cy="24765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none" spc="0" normalizeH="0" baseline="0" noProof="0">
                  <a:ln>
                    <a:noFill/>
                  </a:ln>
                  <a:solidFill>
                    <a:srgbClr val="00849D"/>
                  </a:solidFill>
                  <a:effectLst/>
                  <a:uLnTx/>
                  <a:uFillTx/>
                  <a:latin typeface="Arial"/>
                  <a:ea typeface="Arial"/>
                  <a:cs typeface="Arial"/>
                  <a:sym typeface="Arial"/>
                </a:rPr>
                <a:t>Vision</a:t>
              </a:r>
              <a:endParaRPr kumimoji="0" sz="2400" b="1" i="0" u="none" strike="noStrike" kern="0" cap="none" spc="0" normalizeH="0" baseline="0" noProof="0">
                <a:ln>
                  <a:noFill/>
                </a:ln>
                <a:solidFill>
                  <a:srgbClr val="00849D"/>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500"/>
                </a:spcBef>
                <a:spcAft>
                  <a:spcPts val="0"/>
                </a:spcAft>
                <a:buClr>
                  <a:srgbClr val="000000"/>
                </a:buClr>
                <a:buSzPts val="1800"/>
                <a:buFont typeface="Arial"/>
                <a:buNone/>
                <a:tabLst/>
                <a:defRPr/>
              </a:pPr>
              <a:r>
                <a:rPr kumimoji="0" lang="en-CA" sz="1800" b="0" i="0" u="none" strike="noStrike" kern="0" cap="none" spc="0" normalizeH="0" baseline="0" noProof="0">
                  <a:ln>
                    <a:noFill/>
                  </a:ln>
                  <a:solidFill>
                    <a:srgbClr val="252525"/>
                  </a:solidFill>
                  <a:effectLst/>
                  <a:uLnTx/>
                  <a:uFillTx/>
                  <a:latin typeface="Arial"/>
                  <a:ea typeface="Arial"/>
                  <a:cs typeface="Arial"/>
                  <a:sym typeface="Arial"/>
                </a:rPr>
                <a:t>Our vision is a s</a:t>
              </a:r>
              <a:r>
                <a:rPr kumimoji="0" lang="en-CA" sz="1800" b="1" i="0" u="none" strike="noStrike" kern="0" cap="none" spc="0" normalizeH="0" baseline="0" noProof="0">
                  <a:ln>
                    <a:noFill/>
                  </a:ln>
                  <a:solidFill>
                    <a:srgbClr val="252525"/>
                  </a:solidFill>
                  <a:effectLst/>
                  <a:uLnTx/>
                  <a:uFillTx/>
                  <a:latin typeface="Arial"/>
                  <a:ea typeface="Arial"/>
                  <a:cs typeface="Arial"/>
                  <a:sym typeface="Arial"/>
                </a:rPr>
                <a:t>upply chain </a:t>
              </a:r>
              <a:r>
                <a:rPr kumimoji="0" lang="en-CA" sz="1800" b="0" i="0" u="none" strike="noStrike" kern="0" cap="none" spc="0" normalizeH="0" baseline="0" noProof="0">
                  <a:ln>
                    <a:noFill/>
                  </a:ln>
                  <a:solidFill>
                    <a:srgbClr val="252525"/>
                  </a:solidFill>
                  <a:effectLst/>
                  <a:uLnTx/>
                  <a:uFillTx/>
                  <a:latin typeface="Arial"/>
                  <a:ea typeface="Arial"/>
                  <a:cs typeface="Arial"/>
                  <a:sym typeface="Arial"/>
                </a:rPr>
                <a:t>where open source is delivered with trusted and consistent process management information.</a:t>
              </a:r>
              <a:endParaRPr kumimoji="0" sz="1800" b="0" i="0" u="none" strike="noStrike" kern="0" cap="none" spc="0" normalizeH="0" baseline="0" noProof="0">
                <a:ln>
                  <a:noFill/>
                </a:ln>
                <a:solidFill>
                  <a:srgbClr val="252525"/>
                </a:solidFill>
                <a:effectLst/>
                <a:uLnTx/>
                <a:uFillTx/>
                <a:latin typeface="Arial"/>
                <a:ea typeface="Arial"/>
                <a:cs typeface="Arial"/>
                <a:sym typeface="Arial"/>
              </a:endParaRPr>
            </a:p>
          </p:txBody>
        </p:sp>
      </p:grpSp>
      <p:grpSp>
        <p:nvGrpSpPr>
          <p:cNvPr id="145" name="Google Shape;145;g3daecb5a55d_0_3848"/>
          <p:cNvGrpSpPr/>
          <p:nvPr/>
        </p:nvGrpSpPr>
        <p:grpSpPr>
          <a:xfrm>
            <a:off x="6305550" y="1714500"/>
            <a:ext cx="5048400" cy="2857500"/>
            <a:chOff x="6305550" y="1714500"/>
            <a:chExt cx="5048400" cy="2857500"/>
          </a:xfrm>
        </p:grpSpPr>
        <p:sp>
          <p:nvSpPr>
            <p:cNvPr id="146" name="Google Shape;146;g3daecb5a55d_0_3848"/>
            <p:cNvSpPr/>
            <p:nvPr/>
          </p:nvSpPr>
          <p:spPr>
            <a:xfrm>
              <a:off x="6305550" y="1714500"/>
              <a:ext cx="5048400" cy="2857500"/>
            </a:xfrm>
            <a:prstGeom prst="roundRect">
              <a:avLst>
                <a:gd name="adj" fmla="val 5000"/>
              </a:avLst>
            </a:prstGeom>
            <a:solidFill>
              <a:srgbClr val="F0FDFA"/>
            </a:solidFill>
            <a:ln w="9525" cap="flat" cmpd="sng">
              <a:solidFill>
                <a:srgbClr val="CCFBF1"/>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147;g3daecb5a55d_0_3848"/>
            <p:cNvSpPr txBox="1"/>
            <p:nvPr/>
          </p:nvSpPr>
          <p:spPr>
            <a:xfrm>
              <a:off x="6543675" y="1905000"/>
              <a:ext cx="4572000" cy="24765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none" spc="0" normalizeH="0" baseline="0" noProof="0">
                  <a:ln>
                    <a:noFill/>
                  </a:ln>
                  <a:solidFill>
                    <a:srgbClr val="0F766E"/>
                  </a:solidFill>
                  <a:effectLst/>
                  <a:uLnTx/>
                  <a:uFillTx/>
                  <a:latin typeface="Arial"/>
                  <a:ea typeface="Arial"/>
                  <a:cs typeface="Arial"/>
                  <a:sym typeface="Arial"/>
                </a:rPr>
                <a:t>Mission</a:t>
              </a:r>
              <a:endParaRPr kumimoji="0" sz="2400" b="1" i="0" u="none" strike="noStrike" kern="0" cap="none" spc="0" normalizeH="0" baseline="0" noProof="0">
                <a:ln>
                  <a:noFill/>
                </a:ln>
                <a:solidFill>
                  <a:srgbClr val="0F766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500"/>
                </a:spcBef>
                <a:spcAft>
                  <a:spcPts val="0"/>
                </a:spcAft>
                <a:buClr>
                  <a:srgbClr val="000000"/>
                </a:buClr>
                <a:buSzPts val="1800"/>
                <a:buFont typeface="Arial"/>
                <a:buNone/>
                <a:tabLst/>
                <a:defRPr/>
              </a:pPr>
              <a:r>
                <a:rPr kumimoji="0" lang="en-CA" sz="1800" b="0" i="0" u="none" strike="noStrike" kern="0" cap="none" spc="0" normalizeH="0" baseline="0" noProof="0">
                  <a:ln>
                    <a:noFill/>
                  </a:ln>
                  <a:solidFill>
                    <a:srgbClr val="134E4A"/>
                  </a:solidFill>
                  <a:effectLst/>
                  <a:uLnTx/>
                  <a:uFillTx/>
                  <a:latin typeface="Arial"/>
                  <a:ea typeface="Arial"/>
                  <a:cs typeface="Arial"/>
                  <a:sym typeface="Arial"/>
                </a:rPr>
                <a:t>Our mission is to make that happen.</a:t>
              </a:r>
              <a:endParaRPr kumimoji="0" sz="1800" b="0" i="0" u="none" strike="noStrike" kern="0" cap="none" spc="0" normalizeH="0" baseline="0" noProof="0">
                <a:ln>
                  <a:noFill/>
                </a:ln>
                <a:solidFill>
                  <a:srgbClr val="134E4A"/>
                </a:solidFill>
                <a:effectLst/>
                <a:uLnTx/>
                <a:uFillTx/>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pic>
        <p:nvPicPr>
          <p:cNvPr id="152" name="Google Shape;152;g3daecb5a55d_0_823"/>
          <p:cNvPicPr preferRelativeResize="0"/>
          <p:nvPr/>
        </p:nvPicPr>
        <p:blipFill rotWithShape="1">
          <a:blip r:embed="rId4">
            <a:alphaModFix/>
          </a:blip>
          <a:srcRect/>
          <a:stretch/>
        </p:blipFill>
        <p:spPr>
          <a:xfrm>
            <a:off x="838201" y="5800724"/>
            <a:ext cx="1425344" cy="790575"/>
          </a:xfrm>
          <a:prstGeom prst="rect">
            <a:avLst/>
          </a:prstGeom>
          <a:noFill/>
          <a:ln>
            <a:noFill/>
          </a:ln>
        </p:spPr>
      </p:pic>
      <p:sp>
        <p:nvSpPr>
          <p:cNvPr id="153" name="Google Shape;153;g3daecb5a55d_0_823"/>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g3daecb5a55d_0_823"/>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g3daecb5a55d_0_823"/>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6" name="Google Shape;156;g3daecb5a55d_0_823"/>
          <p:cNvGrpSpPr/>
          <p:nvPr/>
        </p:nvGrpSpPr>
        <p:grpSpPr>
          <a:xfrm>
            <a:off x="7924800" y="1524000"/>
            <a:ext cx="3429000" cy="3238500"/>
            <a:chOff x="7924800" y="1524000"/>
            <a:chExt cx="3429000" cy="3238500"/>
          </a:xfrm>
        </p:grpSpPr>
        <p:sp>
          <p:nvSpPr>
            <p:cNvPr id="157" name="Google Shape;157;g3daecb5a55d_0_823"/>
            <p:cNvSpPr/>
            <p:nvPr/>
          </p:nvSpPr>
          <p:spPr>
            <a:xfrm>
              <a:off x="7924800" y="1524000"/>
              <a:ext cx="3429000" cy="3238500"/>
            </a:xfrm>
            <a:prstGeom prst="roundRect">
              <a:avLst>
                <a:gd name="adj" fmla="val 4411"/>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158;g3daecb5a55d_0_823"/>
            <p:cNvSpPr txBox="1"/>
            <p:nvPr/>
          </p:nvSpPr>
          <p:spPr>
            <a:xfrm>
              <a:off x="8115300" y="1714500"/>
              <a:ext cx="3048000" cy="2859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CA" sz="1600" b="1" i="0" u="none" strike="noStrike" kern="0" cap="none" spc="0" normalizeH="0" baseline="0" noProof="0">
                  <a:ln>
                    <a:noFill/>
                  </a:ln>
                  <a:solidFill>
                    <a:srgbClr val="00849D"/>
                  </a:solidFill>
                  <a:effectLst/>
                  <a:uLnTx/>
                  <a:uFillTx/>
                  <a:latin typeface="Arial"/>
                  <a:ea typeface="Arial"/>
                  <a:cs typeface="Arial"/>
                  <a:sym typeface="Arial"/>
                </a:rPr>
                <a:t>Meet Our Ambassadors:</a:t>
              </a:r>
              <a:endParaRPr kumimoji="0" sz="1600" b="1" i="0" u="none" strike="noStrike" kern="0" cap="none" spc="0" normalizeH="0" baseline="0" noProof="0">
                <a:ln>
                  <a:noFill/>
                </a:ln>
                <a:solidFill>
                  <a:srgbClr val="00849D"/>
                </a:solidFill>
                <a:effectLst/>
                <a:uLnTx/>
                <a:uFillTx/>
                <a:latin typeface="Arial"/>
                <a:ea typeface="Arial"/>
                <a:cs typeface="Arial"/>
                <a:sym typeface="Arial"/>
              </a:endParaRPr>
            </a:p>
          </p:txBody>
        </p:sp>
        <p:pic>
          <p:nvPicPr>
            <p:cNvPr id="159" name="Google Shape;159;g3daecb5a55d_0_823"/>
            <p:cNvPicPr preferRelativeResize="0"/>
            <p:nvPr/>
          </p:nvPicPr>
          <p:blipFill rotWithShape="1">
            <a:blip r:embed="rId5">
              <a:alphaModFix/>
            </a:blip>
            <a:srcRect l="7556" r="7547"/>
            <a:stretch/>
          </p:blipFill>
          <p:spPr>
            <a:xfrm>
              <a:off x="8115300" y="2190750"/>
              <a:ext cx="3048000" cy="2286000"/>
            </a:xfrm>
            <a:prstGeom prst="rect">
              <a:avLst/>
            </a:prstGeom>
            <a:noFill/>
            <a:ln>
              <a:noFill/>
            </a:ln>
          </p:spPr>
        </p:pic>
      </p:grpSp>
      <p:grpSp>
        <p:nvGrpSpPr>
          <p:cNvPr id="160" name="Google Shape;160;g3daecb5a55d_0_823"/>
          <p:cNvGrpSpPr/>
          <p:nvPr/>
        </p:nvGrpSpPr>
        <p:grpSpPr>
          <a:xfrm>
            <a:off x="7924800" y="4953000"/>
            <a:ext cx="3429000" cy="1047900"/>
            <a:chOff x="7924800" y="4953000"/>
            <a:chExt cx="3429000" cy="1047900"/>
          </a:xfrm>
        </p:grpSpPr>
        <p:sp>
          <p:nvSpPr>
            <p:cNvPr id="161" name="Google Shape;161;g3daecb5a55d_0_823"/>
            <p:cNvSpPr/>
            <p:nvPr/>
          </p:nvSpPr>
          <p:spPr>
            <a:xfrm>
              <a:off x="7924800" y="4953000"/>
              <a:ext cx="3429000" cy="1047900"/>
            </a:xfrm>
            <a:prstGeom prst="roundRect">
              <a:avLst>
                <a:gd name="adj" fmla="val 13636"/>
              </a:avLst>
            </a:prstGeom>
            <a:solidFill>
              <a:srgbClr val="F0FDFA"/>
            </a:solidFill>
            <a:ln w="9525" cap="flat" cmpd="sng">
              <a:solidFill>
                <a:srgbClr val="CCFBF1"/>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2" name="Google Shape;162;g3daecb5a55d_0_823"/>
            <p:cNvSpPr txBox="1"/>
            <p:nvPr/>
          </p:nvSpPr>
          <p:spPr>
            <a:xfrm>
              <a:off x="8115300" y="5095875"/>
              <a:ext cx="3048000" cy="7620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CA" sz="1200" b="1" i="0" u="none" strike="noStrike" kern="0" cap="none" spc="0" normalizeH="0" baseline="0" noProof="0">
                  <a:ln>
                    <a:noFill/>
                  </a:ln>
                  <a:solidFill>
                    <a:srgbClr val="0F766E"/>
                  </a:solidFill>
                  <a:effectLst/>
                  <a:uLnTx/>
                  <a:uFillTx/>
                  <a:latin typeface="Arial"/>
                  <a:ea typeface="Arial"/>
                  <a:cs typeface="Arial"/>
                  <a:sym typeface="Arial"/>
                </a:rPr>
                <a:t>For more information, please visit:</a:t>
              </a:r>
              <a:endParaRPr kumimoji="0" sz="1200" b="1" i="0" u="none" strike="noStrike" kern="0" cap="none" spc="0" normalizeH="0" baseline="0" noProof="0">
                <a:ln>
                  <a:noFill/>
                </a:ln>
                <a:solidFill>
                  <a:srgbClr val="0F766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375"/>
                </a:spcBef>
                <a:spcAft>
                  <a:spcPts val="0"/>
                </a:spcAft>
                <a:buClr>
                  <a:srgbClr val="000000"/>
                </a:buClr>
                <a:buSzPts val="1100"/>
                <a:buFont typeface="Arial"/>
                <a:buNone/>
                <a:tabLst/>
                <a:defRPr/>
              </a:pPr>
              <a:r>
                <a:rPr kumimoji="0" lang="en-CA" sz="1100" b="0" i="0" u="none" strike="noStrike" kern="0" cap="none" spc="0" normalizeH="0" baseline="0" noProof="0">
                  <a:ln>
                    <a:noFill/>
                  </a:ln>
                  <a:solidFill>
                    <a:srgbClr val="00849D"/>
                  </a:solidFill>
                  <a:effectLst/>
                  <a:uLnTx/>
                  <a:uFillTx/>
                  <a:latin typeface="Arial"/>
                  <a:ea typeface="Arial"/>
                  <a:cs typeface="Arial"/>
                  <a:sym typeface="Arial"/>
                </a:rPr>
                <a:t>https://openchainproject.org/community</a:t>
              </a:r>
              <a:endParaRPr kumimoji="0" sz="1100" b="0" i="0" u="none" strike="noStrike" kern="0" cap="none" spc="0" normalizeH="0" baseline="0" noProof="0">
                <a:ln>
                  <a:noFill/>
                </a:ln>
                <a:solidFill>
                  <a:srgbClr val="00849D"/>
                </a:solidFill>
                <a:effectLst/>
                <a:uLnTx/>
                <a:uFillTx/>
                <a:latin typeface="Arial"/>
                <a:ea typeface="Arial"/>
                <a:cs typeface="Arial"/>
                <a:sym typeface="Arial"/>
              </a:endParaRPr>
            </a:p>
          </p:txBody>
        </p:sp>
      </p:grpSp>
      <p:sp>
        <p:nvSpPr>
          <p:cNvPr id="163" name="Google Shape;163;g3daecb5a55d_0_823"/>
          <p:cNvSpPr txBox="1">
            <a:spLocks noGrp="1"/>
          </p:cNvSpPr>
          <p:nvPr>
            <p:ph type="title"/>
          </p:nvPr>
        </p:nvSpPr>
        <p:spPr>
          <a:xfrm>
            <a:off x="838200" y="365125"/>
            <a:ext cx="10515600" cy="1011300"/>
          </a:xfrm>
          <a:prstGeom prst="rect">
            <a:avLst/>
          </a:prstGeom>
          <a:solidFill>
            <a:srgbClr val="00B4C2"/>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333"/>
              <a:buFont typeface="Arial"/>
              <a:buNone/>
            </a:pPr>
            <a:r>
              <a:rPr lang="en-CA" sz="3500">
                <a:solidFill>
                  <a:schemeClr val="lt1"/>
                </a:solidFill>
                <a:latin typeface="Arial"/>
                <a:ea typeface="Arial"/>
                <a:cs typeface="Arial"/>
                <a:sym typeface="Arial"/>
              </a:rPr>
              <a:t> </a:t>
            </a:r>
            <a:r>
              <a:rPr lang="en-CA" sz="3500" b="1">
                <a:solidFill>
                  <a:schemeClr val="lt1"/>
                </a:solidFill>
                <a:latin typeface="Arial"/>
                <a:ea typeface="Arial"/>
                <a:cs typeface="Arial"/>
                <a:sym typeface="Arial"/>
              </a:rPr>
              <a:t>Who Are We</a:t>
            </a:r>
            <a:endParaRPr sz="3500" b="1">
              <a:solidFill>
                <a:schemeClr val="lt1"/>
              </a:solidFill>
              <a:latin typeface="Arial"/>
              <a:ea typeface="Arial"/>
              <a:cs typeface="Arial"/>
              <a:sym typeface="Arial"/>
            </a:endParaRPr>
          </a:p>
        </p:txBody>
      </p:sp>
      <p:pic>
        <p:nvPicPr>
          <p:cNvPr id="164" name="Google Shape;164;g3daecb5a55d_0_823" title="Screenshot 2026-04-24 at 12.03.44.png"/>
          <p:cNvPicPr preferRelativeResize="0"/>
          <p:nvPr/>
        </p:nvPicPr>
        <p:blipFill>
          <a:blip r:embed="rId6">
            <a:alphaModFix/>
          </a:blip>
          <a:stretch>
            <a:fillRect/>
          </a:stretch>
        </p:blipFill>
        <p:spPr>
          <a:xfrm>
            <a:off x="1222125" y="1656700"/>
            <a:ext cx="6051649" cy="3997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pic>
        <p:nvPicPr>
          <p:cNvPr id="169" name="Google Shape;169;g3e162f4599f_0_51"/>
          <p:cNvPicPr preferRelativeResize="0"/>
          <p:nvPr/>
        </p:nvPicPr>
        <p:blipFill rotWithShape="1">
          <a:blip r:embed="rId4">
            <a:alphaModFix/>
          </a:blip>
          <a:srcRect/>
          <a:stretch/>
        </p:blipFill>
        <p:spPr>
          <a:xfrm>
            <a:off x="838201" y="5800724"/>
            <a:ext cx="1425344" cy="790575"/>
          </a:xfrm>
          <a:prstGeom prst="rect">
            <a:avLst/>
          </a:prstGeom>
          <a:noFill/>
          <a:ln>
            <a:noFill/>
          </a:ln>
        </p:spPr>
      </p:pic>
      <p:sp>
        <p:nvSpPr>
          <p:cNvPr id="170" name="Google Shape;170;g3e162f4599f_0_51"/>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g3e162f4599f_0_51"/>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172;g3e162f4599f_0_51"/>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73" name="Google Shape;173;g3e162f4599f_0_51"/>
          <p:cNvGrpSpPr/>
          <p:nvPr/>
        </p:nvGrpSpPr>
        <p:grpSpPr>
          <a:xfrm>
            <a:off x="7924800" y="4953000"/>
            <a:ext cx="3429000" cy="1047900"/>
            <a:chOff x="7924800" y="4953000"/>
            <a:chExt cx="3429000" cy="1047900"/>
          </a:xfrm>
        </p:grpSpPr>
        <p:sp>
          <p:nvSpPr>
            <p:cNvPr id="174" name="Google Shape;174;g3e162f4599f_0_51"/>
            <p:cNvSpPr/>
            <p:nvPr/>
          </p:nvSpPr>
          <p:spPr>
            <a:xfrm>
              <a:off x="7924800" y="4953000"/>
              <a:ext cx="3429000" cy="1047900"/>
            </a:xfrm>
            <a:prstGeom prst="roundRect">
              <a:avLst>
                <a:gd name="adj" fmla="val 13636"/>
              </a:avLst>
            </a:prstGeom>
            <a:solidFill>
              <a:srgbClr val="F0FDFA"/>
            </a:solidFill>
            <a:ln w="9525" cap="flat" cmpd="sng">
              <a:solidFill>
                <a:srgbClr val="CCFBF1"/>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5" name="Google Shape;175;g3e162f4599f_0_51"/>
            <p:cNvSpPr txBox="1"/>
            <p:nvPr/>
          </p:nvSpPr>
          <p:spPr>
            <a:xfrm>
              <a:off x="8115300" y="5095875"/>
              <a:ext cx="3048000" cy="7620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CA" sz="1200" b="1" i="0" u="none" strike="noStrike" kern="0" cap="none" spc="0" normalizeH="0" baseline="0" noProof="0">
                  <a:ln>
                    <a:noFill/>
                  </a:ln>
                  <a:solidFill>
                    <a:srgbClr val="0F766E"/>
                  </a:solidFill>
                  <a:effectLst/>
                  <a:uLnTx/>
                  <a:uFillTx/>
                  <a:latin typeface="Arial"/>
                  <a:ea typeface="Arial"/>
                  <a:cs typeface="Arial"/>
                  <a:sym typeface="Arial"/>
                </a:rPr>
                <a:t>For more information, please visit:</a:t>
              </a:r>
              <a:endParaRPr kumimoji="0" sz="1200" b="1" i="0" u="none" strike="noStrike" kern="0" cap="none" spc="0" normalizeH="0" baseline="0" noProof="0">
                <a:ln>
                  <a:noFill/>
                </a:ln>
                <a:solidFill>
                  <a:srgbClr val="0F766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375"/>
                </a:spcBef>
                <a:spcAft>
                  <a:spcPts val="0"/>
                </a:spcAft>
                <a:buClr>
                  <a:srgbClr val="000000"/>
                </a:buClr>
                <a:buSzPts val="1100"/>
                <a:buFont typeface="Arial"/>
                <a:buNone/>
                <a:tabLst/>
                <a:defRPr/>
              </a:pPr>
              <a:r>
                <a:rPr kumimoji="0" lang="en-CA" sz="1100" b="0" i="0" u="none" strike="noStrike" kern="0" cap="none" spc="0" normalizeH="0" baseline="0" noProof="0">
                  <a:ln>
                    <a:noFill/>
                  </a:ln>
                  <a:solidFill>
                    <a:srgbClr val="00849D"/>
                  </a:solidFill>
                  <a:effectLst/>
                  <a:uLnTx/>
                  <a:uFillTx/>
                  <a:latin typeface="Arial"/>
                  <a:ea typeface="Arial"/>
                  <a:cs typeface="Arial"/>
                  <a:sym typeface="Arial"/>
                </a:rPr>
                <a:t>https://openchainproject.org/community</a:t>
              </a:r>
              <a:endParaRPr kumimoji="0" sz="1100" b="0" i="0" u="none" strike="noStrike" kern="0" cap="none" spc="0" normalizeH="0" baseline="0" noProof="0">
                <a:ln>
                  <a:noFill/>
                </a:ln>
                <a:solidFill>
                  <a:srgbClr val="00849D"/>
                </a:solidFill>
                <a:effectLst/>
                <a:uLnTx/>
                <a:uFillTx/>
                <a:latin typeface="Arial"/>
                <a:ea typeface="Arial"/>
                <a:cs typeface="Arial"/>
                <a:sym typeface="Arial"/>
              </a:endParaRPr>
            </a:p>
          </p:txBody>
        </p:sp>
      </p:grpSp>
      <p:sp>
        <p:nvSpPr>
          <p:cNvPr id="176" name="Google Shape;176;g3e162f4599f_0_51"/>
          <p:cNvSpPr txBox="1">
            <a:spLocks noGrp="1"/>
          </p:cNvSpPr>
          <p:nvPr>
            <p:ph type="title"/>
          </p:nvPr>
        </p:nvSpPr>
        <p:spPr>
          <a:xfrm>
            <a:off x="838200" y="365125"/>
            <a:ext cx="10515600" cy="1011300"/>
          </a:xfrm>
          <a:prstGeom prst="rect">
            <a:avLst/>
          </a:prstGeom>
          <a:solidFill>
            <a:srgbClr val="00B4C2"/>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333"/>
              <a:buFont typeface="Arial"/>
              <a:buNone/>
            </a:pPr>
            <a:r>
              <a:rPr lang="en-CA" sz="3500">
                <a:solidFill>
                  <a:schemeClr val="lt1"/>
                </a:solidFill>
                <a:latin typeface="Arial"/>
                <a:ea typeface="Arial"/>
                <a:cs typeface="Arial"/>
                <a:sym typeface="Arial"/>
              </a:rPr>
              <a:t> </a:t>
            </a:r>
            <a:r>
              <a:rPr lang="en-CA" sz="3500" b="1">
                <a:solidFill>
                  <a:schemeClr val="lt1"/>
                </a:solidFill>
                <a:latin typeface="Arial"/>
                <a:ea typeface="Arial"/>
                <a:cs typeface="Arial"/>
                <a:sym typeface="Arial"/>
              </a:rPr>
              <a:t>Who Are We</a:t>
            </a:r>
            <a:endParaRPr sz="3500" b="1">
              <a:solidFill>
                <a:schemeClr val="lt1"/>
              </a:solidFill>
              <a:latin typeface="Arial"/>
              <a:ea typeface="Arial"/>
              <a:cs typeface="Arial"/>
              <a:sym typeface="Arial"/>
            </a:endParaRPr>
          </a:p>
        </p:txBody>
      </p:sp>
      <p:sp>
        <p:nvSpPr>
          <p:cNvPr id="177" name="Google Shape;177;g3e162f4599f_0_51"/>
          <p:cNvSpPr txBox="1"/>
          <p:nvPr/>
        </p:nvSpPr>
        <p:spPr>
          <a:xfrm>
            <a:off x="423850" y="2139750"/>
            <a:ext cx="3803700" cy="3020700"/>
          </a:xfrm>
          <a:prstGeom prst="rect">
            <a:avLst/>
          </a:prstGeom>
          <a:solidFill>
            <a:srgbClr val="E65A2A"/>
          </a:solidFill>
          <a:ln>
            <a:noFill/>
          </a:ln>
        </p:spPr>
        <p:txBody>
          <a:bodyPr spcFirstLastPara="1" wrap="square" lIns="142875" tIns="142875" rIns="142875" bIns="1428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000" b="1" i="0" u="none" strike="noStrike" kern="0" cap="none" spc="0" normalizeH="0" baseline="0" noProof="0">
                <a:ln>
                  <a:noFill/>
                </a:ln>
                <a:solidFill>
                  <a:srgbClr val="FFFFFF"/>
                </a:solidFill>
                <a:effectLst/>
                <a:uLnTx/>
                <a:uFillTx/>
                <a:latin typeface="Arial"/>
                <a:cs typeface="Arial"/>
                <a:sym typeface="Arial"/>
              </a:rPr>
              <a:t>Regional Work Groups</a:t>
            </a:r>
            <a:endParaRPr kumimoji="0" sz="2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90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China - Zhenhua Sun - ByteDance</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Germany – </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India - Biju Nair</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Japan - Ayumi Watanabe - Hitachi Solutions</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Korea - Haksung Jang - SK Telecom</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Meridian 22 - Ivo Emanuilov (Gate AI) &amp; Slavov Vladimir (Bosch)</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Taiwan - </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UK - Andrew Katz - Orcro</a:t>
            </a:r>
            <a:endParaRPr kumimoji="0" sz="1500" b="0" i="0" u="none" strike="noStrike" kern="0" cap="none" spc="0" normalizeH="0" baseline="0" noProof="0">
              <a:ln>
                <a:noFill/>
              </a:ln>
              <a:solidFill>
                <a:srgbClr val="FFFFFF"/>
              </a:solidFill>
              <a:effectLst/>
              <a:uLnTx/>
              <a:uFillTx/>
              <a:latin typeface="Arial"/>
              <a:cs typeface="Arial"/>
              <a:sym typeface="Arial"/>
            </a:endParaRPr>
          </a:p>
        </p:txBody>
      </p:sp>
      <p:sp>
        <p:nvSpPr>
          <p:cNvPr id="178" name="Google Shape;178;g3e162f4599f_0_51"/>
          <p:cNvSpPr txBox="1"/>
          <p:nvPr/>
        </p:nvSpPr>
        <p:spPr>
          <a:xfrm>
            <a:off x="4434394" y="2095500"/>
            <a:ext cx="3429000" cy="3109200"/>
          </a:xfrm>
          <a:prstGeom prst="rect">
            <a:avLst/>
          </a:prstGeom>
          <a:solidFill>
            <a:srgbClr val="00849D"/>
          </a:solidFill>
          <a:ln>
            <a:noFill/>
          </a:ln>
        </p:spPr>
        <p:txBody>
          <a:bodyPr spcFirstLastPara="1" wrap="square" lIns="142875" tIns="142875" rIns="142875" bIns="1428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000" b="1" i="0" u="none" strike="noStrike" kern="0" cap="none" spc="0" normalizeH="0" baseline="0" noProof="0">
                <a:ln>
                  <a:noFill/>
                </a:ln>
                <a:solidFill>
                  <a:srgbClr val="FFFFFF"/>
                </a:solidFill>
                <a:effectLst/>
                <a:uLnTx/>
                <a:uFillTx/>
                <a:latin typeface="Arial"/>
                <a:cs typeface="Arial"/>
                <a:sym typeface="Arial"/>
              </a:rPr>
              <a:t>Community Work Groups</a:t>
            </a:r>
            <a:endParaRPr kumimoji="0" sz="2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90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Specification - Chris Wood - Lockheed Martin</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45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Education - Martin Yagi (First Light Fusion)</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45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AI - David Marr (Qualcomm) &amp; Matthew Crawford (Arm)</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45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Tooling - Oliver Fendt (Siemens)</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45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SBOM - Norio Kobota (Sony)</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450"/>
              </a:spcBef>
              <a:spcAft>
                <a:spcPts val="450"/>
              </a:spcAft>
              <a:buClr>
                <a:srgbClr val="000000"/>
              </a:buClr>
              <a:buSzTx/>
              <a:buFont typeface="Arial"/>
              <a:buNone/>
              <a:tabLst/>
              <a:defRPr/>
            </a:pPr>
            <a:endParaRPr kumimoji="0" sz="17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9" name="Google Shape;179;g3e162f4599f_0_51"/>
          <p:cNvSpPr txBox="1"/>
          <p:nvPr/>
        </p:nvSpPr>
        <p:spPr>
          <a:xfrm>
            <a:off x="8070250" y="2145376"/>
            <a:ext cx="3539100" cy="1539300"/>
          </a:xfrm>
          <a:prstGeom prst="rect">
            <a:avLst/>
          </a:prstGeom>
          <a:solidFill>
            <a:srgbClr val="00B4C2"/>
          </a:solidFill>
          <a:ln>
            <a:noFill/>
          </a:ln>
        </p:spPr>
        <p:txBody>
          <a:bodyPr spcFirstLastPara="1" wrap="square" lIns="142875" tIns="142875" rIns="142875" bIns="1428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000" b="1" i="0" u="none" strike="noStrike" kern="0" cap="none" spc="0" normalizeH="0" baseline="0" noProof="0">
                <a:ln>
                  <a:noFill/>
                </a:ln>
                <a:solidFill>
                  <a:srgbClr val="FFFFFF"/>
                </a:solidFill>
                <a:effectLst/>
                <a:uLnTx/>
                <a:uFillTx/>
                <a:latin typeface="Arial"/>
                <a:cs typeface="Arial"/>
                <a:sym typeface="Arial"/>
              </a:rPr>
              <a:t>Industry-Specific Work Groups</a:t>
            </a:r>
            <a:endParaRPr kumimoji="0" sz="20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900"/>
              </a:spcBef>
              <a:spcAft>
                <a:spcPts val="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Automotive - Masato Endo (Toyota) </a:t>
            </a:r>
            <a:endParaRPr kumimoji="0" sz="15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450"/>
              </a:spcBef>
              <a:spcAft>
                <a:spcPts val="450"/>
              </a:spcAft>
              <a:buClr>
                <a:srgbClr val="000000"/>
              </a:buClr>
              <a:buSzTx/>
              <a:buFont typeface="Arial"/>
              <a:buNone/>
              <a:tabLst/>
              <a:defRPr/>
            </a:pPr>
            <a:r>
              <a:rPr kumimoji="0" lang="en-CA" sz="1500" b="0" i="0" u="none" strike="noStrike" kern="0" cap="none" spc="0" normalizeH="0" baseline="0" noProof="0">
                <a:ln>
                  <a:noFill/>
                </a:ln>
                <a:solidFill>
                  <a:srgbClr val="FFFFFF"/>
                </a:solidFill>
                <a:effectLst/>
                <a:uLnTx/>
                <a:uFillTx/>
                <a:latin typeface="Arial"/>
                <a:cs typeface="Arial"/>
                <a:sym typeface="Arial"/>
              </a:rPr>
              <a:t>Telco - Marc-Etienne (Nokia)</a:t>
            </a:r>
            <a:endParaRPr kumimoji="0" sz="15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g3daecb5a55d_0_3418"/>
          <p:cNvPicPr preferRelativeResize="0"/>
          <p:nvPr/>
        </p:nvPicPr>
        <p:blipFill rotWithShape="1">
          <a:blip r:embed="rId3">
            <a:alphaModFix/>
          </a:blip>
          <a:srcRect/>
          <a:stretch/>
        </p:blipFill>
        <p:spPr>
          <a:xfrm>
            <a:off x="838201" y="5800724"/>
            <a:ext cx="1425344" cy="790575"/>
          </a:xfrm>
          <a:prstGeom prst="rect">
            <a:avLst/>
          </a:prstGeom>
          <a:noFill/>
          <a:ln>
            <a:noFill/>
          </a:ln>
        </p:spPr>
      </p:pic>
      <p:sp>
        <p:nvSpPr>
          <p:cNvPr id="185" name="Google Shape;185;g3daecb5a55d_0_3418"/>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6" name="Google Shape;186;g3daecb5a55d_0_3418"/>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7" name="Google Shape;187;g3daecb5a55d_0_3418"/>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8" name="Google Shape;188;g3daecb5a55d_0_3418"/>
          <p:cNvSpPr txBox="1">
            <a:spLocks noGrp="1"/>
          </p:cNvSpPr>
          <p:nvPr>
            <p:ph type="title"/>
          </p:nvPr>
        </p:nvSpPr>
        <p:spPr>
          <a:xfrm>
            <a:off x="838200" y="365125"/>
            <a:ext cx="10515600" cy="1011300"/>
          </a:xfrm>
          <a:prstGeom prst="rect">
            <a:avLst/>
          </a:prstGeom>
          <a:solidFill>
            <a:srgbClr val="00B4C2"/>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333"/>
              <a:buFont typeface="Arial"/>
              <a:buNone/>
            </a:pPr>
            <a:r>
              <a:rPr lang="en-CA" sz="3500">
                <a:solidFill>
                  <a:schemeClr val="lt1"/>
                </a:solidFill>
                <a:latin typeface="Arial"/>
                <a:ea typeface="Arial"/>
                <a:cs typeface="Arial"/>
                <a:sym typeface="Arial"/>
              </a:rPr>
              <a:t> </a:t>
            </a:r>
            <a:r>
              <a:rPr lang="en-CA" sz="3500" b="1">
                <a:solidFill>
                  <a:schemeClr val="lt1"/>
                </a:solidFill>
                <a:latin typeface="Arial"/>
                <a:ea typeface="Arial"/>
                <a:cs typeface="Arial"/>
                <a:sym typeface="Arial"/>
              </a:rPr>
              <a:t>Adoption Method 1 - Self Certification</a:t>
            </a:r>
            <a:endParaRPr sz="3500" b="1">
              <a:solidFill>
                <a:schemeClr val="lt1"/>
              </a:solidFill>
              <a:latin typeface="Arial"/>
              <a:ea typeface="Arial"/>
              <a:cs typeface="Arial"/>
              <a:sym typeface="Arial"/>
            </a:endParaRPr>
          </a:p>
        </p:txBody>
      </p:sp>
      <p:sp>
        <p:nvSpPr>
          <p:cNvPr id="189" name="Google Shape;189;g3daecb5a55d_0_3418"/>
          <p:cNvSpPr txBox="1"/>
          <p:nvPr/>
        </p:nvSpPr>
        <p:spPr>
          <a:xfrm>
            <a:off x="1557625" y="1917900"/>
            <a:ext cx="8688900" cy="2770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Self-certification to an OpenChain standard (and any other standard) involves an entity reviewing material, deciding that they meet the requirements it describes, and then advertising that fact.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OpenChain provides extensive resources to help with this, such as self-certification checklists.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The OpenChain standards are explicitly designed to work effectively with self-certification because: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They require a company to keep records of how they certified and details of each point (verification materials)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They are designed for supply chain procurement, with an expectation that customer companies can and will audit supplier company verification materials at the time of their choosing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This has proven effective, and no purposeful attempts to “cheat” have been reported to us since our public launch in 2016.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3daecb5a55d_0_3537"/>
          <p:cNvPicPr preferRelativeResize="0"/>
          <p:nvPr/>
        </p:nvPicPr>
        <p:blipFill rotWithShape="1">
          <a:blip r:embed="rId3">
            <a:alphaModFix/>
          </a:blip>
          <a:srcRect/>
          <a:stretch/>
        </p:blipFill>
        <p:spPr>
          <a:xfrm>
            <a:off x="838201" y="5800724"/>
            <a:ext cx="1425344" cy="790575"/>
          </a:xfrm>
          <a:prstGeom prst="rect">
            <a:avLst/>
          </a:prstGeom>
          <a:noFill/>
          <a:ln>
            <a:noFill/>
          </a:ln>
        </p:spPr>
      </p:pic>
      <p:sp>
        <p:nvSpPr>
          <p:cNvPr id="195" name="Google Shape;195;g3daecb5a55d_0_3537"/>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6" name="Google Shape;196;g3daecb5a55d_0_3537"/>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7" name="Google Shape;197;g3daecb5a55d_0_3537"/>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8" name="Google Shape;198;g3daecb5a55d_0_3537"/>
          <p:cNvSpPr txBox="1">
            <a:spLocks noGrp="1"/>
          </p:cNvSpPr>
          <p:nvPr>
            <p:ph type="title"/>
          </p:nvPr>
        </p:nvSpPr>
        <p:spPr>
          <a:xfrm>
            <a:off x="838200" y="365125"/>
            <a:ext cx="10515600" cy="1011300"/>
          </a:xfrm>
          <a:prstGeom prst="rect">
            <a:avLst/>
          </a:prstGeom>
          <a:solidFill>
            <a:srgbClr val="00B4C2"/>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333"/>
              <a:buFont typeface="Arial"/>
              <a:buNone/>
            </a:pPr>
            <a:r>
              <a:rPr lang="en-CA" sz="3500">
                <a:solidFill>
                  <a:schemeClr val="lt1"/>
                </a:solidFill>
                <a:latin typeface="Arial"/>
                <a:ea typeface="Arial"/>
                <a:cs typeface="Arial"/>
                <a:sym typeface="Arial"/>
              </a:rPr>
              <a:t> </a:t>
            </a:r>
            <a:r>
              <a:rPr lang="en-CA" sz="3500" b="1">
                <a:solidFill>
                  <a:schemeClr val="lt1"/>
                </a:solidFill>
                <a:latin typeface="Arial"/>
                <a:ea typeface="Arial"/>
                <a:cs typeface="Arial"/>
                <a:sym typeface="Arial"/>
              </a:rPr>
              <a:t>Adoption Method 2 - Third Party Certification</a:t>
            </a:r>
            <a:endParaRPr sz="3500" b="1">
              <a:solidFill>
                <a:schemeClr val="lt1"/>
              </a:solidFill>
              <a:latin typeface="Arial"/>
              <a:ea typeface="Arial"/>
              <a:cs typeface="Arial"/>
              <a:sym typeface="Arial"/>
            </a:endParaRPr>
          </a:p>
        </p:txBody>
      </p:sp>
      <p:sp>
        <p:nvSpPr>
          <p:cNvPr id="199" name="Google Shape;199;g3daecb5a55d_0_3537"/>
          <p:cNvSpPr txBox="1"/>
          <p:nvPr/>
        </p:nvSpPr>
        <p:spPr>
          <a:xfrm>
            <a:off x="1557625" y="1917900"/>
            <a:ext cx="8688900" cy="2536500"/>
          </a:xfrm>
          <a:prstGeom prst="rect">
            <a:avLst/>
          </a:prstGeom>
          <a:noFill/>
          <a:ln>
            <a:noFill/>
          </a:ln>
        </p:spPr>
        <p:txBody>
          <a:bodyPr spcFirstLastPara="1" wrap="square" lIns="91425" tIns="91425" rIns="91425" bIns="91425" anchor="t" anchorCtr="0">
            <a:spAutoFit/>
          </a:bodyPr>
          <a:lstStyle/>
          <a:p>
            <a:pPr marL="457200" marR="0" lvl="0" indent="-298450" algn="l" defTabSz="914400" rtl="0" eaLnBrk="1" fontAlgn="auto" latinLnBrk="0" hangingPunct="1">
              <a:lnSpc>
                <a:spcPct val="115000"/>
              </a:lnSpc>
              <a:spcBef>
                <a:spcPts val="1200"/>
              </a:spcBef>
              <a:spcAft>
                <a:spcPts val="0"/>
              </a:spcAft>
              <a:buClr>
                <a:srgbClr val="000000"/>
              </a:buClr>
              <a:buSzPts val="1100"/>
              <a:buFont typeface="Arial"/>
              <a:buChar char="●"/>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Third-party certification to an OpenChain standard (and any other standard) one legal entity with appropriate permission in the local jurisdiction to certify that another legal entity meets the requirements of the relevant standard.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298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This is a common approach in regulation-heavy industries such as automotive around standards such as ISO 26262 (functional safety).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298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Because OpenChain produces ISO standards, it supports and follows the same type of third-party certification processes used by other ISO standards.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298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Third-party certifiers such as Bureau Veritas, Deloitte and PwC support OpenChain standards.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g3daecb5a55d_0_1638"/>
          <p:cNvSpPr/>
          <p:nvPr/>
        </p:nvSpPr>
        <p:spPr>
          <a:xfrm>
            <a:off x="0" y="0"/>
            <a:ext cx="12192000" cy="1143000"/>
          </a:xfrm>
          <a:prstGeom prst="rect">
            <a:avLst/>
          </a:prstGeom>
          <a:solidFill>
            <a:srgbClr val="00B4C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 name="Google Shape;205;g3daecb5a55d_0_1638"/>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6" name="Google Shape;206;g3daecb5a55d_0_1638"/>
          <p:cNvSpPr txBox="1"/>
          <p:nvPr/>
        </p:nvSpPr>
        <p:spPr>
          <a:xfrm>
            <a:off x="762000" y="0"/>
            <a:ext cx="10668000" cy="1143000"/>
          </a:xfrm>
          <a:prstGeom prst="rect">
            <a:avLst/>
          </a:prstGeom>
          <a:solidFill>
            <a:srgbClr val="000000">
              <a:alpha val="0"/>
            </a:srgbClr>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CA" sz="3600" b="1" i="0" u="none" strike="noStrike" kern="0" cap="none" spc="0" normalizeH="0" baseline="0" noProof="0">
                <a:ln>
                  <a:noFill/>
                </a:ln>
                <a:solidFill>
                  <a:srgbClr val="FFFFFF"/>
                </a:solidFill>
                <a:effectLst/>
                <a:uLnTx/>
                <a:uFillTx/>
                <a:latin typeface="Arial"/>
                <a:ea typeface="Arial"/>
                <a:cs typeface="Arial"/>
                <a:sym typeface="Arial"/>
              </a:rPr>
              <a:t>Next Chapter of OpenChain: Hot Topics</a:t>
            </a:r>
            <a:endParaRPr kumimoji="0" sz="36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7" name="Google Shape;207;g3daecb5a55d_0_1638"/>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08" name="Google Shape;208;g3daecb5a55d_0_1638"/>
          <p:cNvGrpSpPr/>
          <p:nvPr/>
        </p:nvGrpSpPr>
        <p:grpSpPr>
          <a:xfrm>
            <a:off x="762000" y="1524000"/>
            <a:ext cx="5143500" cy="3810000"/>
            <a:chOff x="762000" y="1524000"/>
            <a:chExt cx="5143500" cy="3810000"/>
          </a:xfrm>
        </p:grpSpPr>
        <p:sp>
          <p:nvSpPr>
            <p:cNvPr id="209" name="Google Shape;209;g3daecb5a55d_0_1638"/>
            <p:cNvSpPr/>
            <p:nvPr/>
          </p:nvSpPr>
          <p:spPr>
            <a:xfrm>
              <a:off x="762000" y="1524000"/>
              <a:ext cx="5143500" cy="3810000"/>
            </a:xfrm>
            <a:prstGeom prst="roundRect">
              <a:avLst>
                <a:gd name="adj" fmla="val 3750"/>
              </a:avLst>
            </a:prstGeom>
            <a:solidFill>
              <a:srgbClr val="FFFFFF"/>
            </a:solidFill>
            <a:ln w="19050" cap="flat" cmpd="sng">
              <a:solidFill>
                <a:srgbClr val="E65A2A"/>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0" name="Google Shape;210;g3daecb5a55d_0_1638"/>
            <p:cNvSpPr txBox="1"/>
            <p:nvPr/>
          </p:nvSpPr>
          <p:spPr>
            <a:xfrm>
              <a:off x="1047750" y="1762125"/>
              <a:ext cx="4572000" cy="3333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none" spc="0" normalizeH="0" baseline="0" noProof="0">
                  <a:ln>
                    <a:noFill/>
                  </a:ln>
                  <a:solidFill>
                    <a:srgbClr val="E65A2A"/>
                  </a:solidFill>
                  <a:effectLst/>
                  <a:uLnTx/>
                  <a:uFillTx/>
                  <a:latin typeface="Arial"/>
                  <a:ea typeface="Arial"/>
                  <a:cs typeface="Arial"/>
                  <a:sym typeface="Arial"/>
                </a:rPr>
                <a:t>CRA</a:t>
              </a:r>
              <a:endParaRPr kumimoji="0" sz="2400" b="1" i="0" u="none" strike="noStrike" kern="0" cap="none" spc="0" normalizeH="0" baseline="0" noProof="0">
                <a:ln>
                  <a:noFill/>
                </a:ln>
                <a:solidFill>
                  <a:srgbClr val="E65A2A"/>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750"/>
                </a:spcBef>
                <a:spcAft>
                  <a:spcPts val="0"/>
                </a:spcAft>
                <a:buClr>
                  <a:srgbClr val="000000"/>
                </a:buClr>
                <a:buSzPts val="1100"/>
                <a:buFont typeface="Arial"/>
                <a:buNone/>
                <a:tabLst/>
                <a:defRPr/>
              </a:pPr>
              <a:r>
                <a:rPr kumimoji="0" lang="en-CA" sz="1100" b="0" i="0" u="none" strike="noStrike" kern="0" cap="none" spc="0" normalizeH="0" baseline="0" noProof="0">
                  <a:ln>
                    <a:noFill/>
                  </a:ln>
                  <a:solidFill>
                    <a:srgbClr val="4B5563"/>
                  </a:solidFill>
                  <a:effectLst/>
                  <a:uLnTx/>
                  <a:uFillTx/>
                  <a:latin typeface="Arial"/>
                  <a:ea typeface="Arial"/>
                  <a:cs typeface="Arial"/>
                  <a:sym typeface="Arial"/>
                </a:rPr>
                <a:t>The EU Cyber Resilience Act (CRA) mandates significant shifts for companies selling software in the EU:</a:t>
              </a:r>
              <a:endParaRPr kumimoji="0" sz="1100" b="0" i="0" u="none" strike="noStrike" kern="0" cap="none" spc="0" normalizeH="0" baseline="0" noProof="0">
                <a:ln>
                  <a:noFill/>
                </a:ln>
                <a:solidFill>
                  <a:srgbClr val="4B5563"/>
                </a:solidFill>
                <a:effectLst/>
                <a:uLnTx/>
                <a:uFillTx/>
                <a:latin typeface="Arial"/>
                <a:ea typeface="Arial"/>
                <a:cs typeface="Arial"/>
                <a:sym typeface="Arial"/>
              </a:endParaRPr>
            </a:p>
            <a:p>
              <a:pPr marL="457200" marR="0" lvl="0" indent="-311150" algn="l" defTabSz="914400" rtl="0" eaLnBrk="1" fontAlgn="auto" latinLnBrk="0" hangingPunct="1">
                <a:lnSpc>
                  <a:spcPct val="100000"/>
                </a:lnSpc>
                <a:spcBef>
                  <a:spcPts val="1125"/>
                </a:spcBef>
                <a:spcAft>
                  <a:spcPts val="0"/>
                </a:spcAft>
                <a:buClr>
                  <a:srgbClr val="333333"/>
                </a:buClr>
                <a:buSzPts val="1300"/>
                <a:buFont typeface="Arial"/>
                <a:buChar char="●"/>
                <a:tabLst/>
                <a:defRPr/>
              </a:pPr>
              <a:r>
                <a:rPr kumimoji="0" lang="en-CA" sz="1300" b="1" i="0" u="none" strike="noStrike" kern="0" cap="none" spc="0" normalizeH="0" baseline="0" noProof="0">
                  <a:ln>
                    <a:noFill/>
                  </a:ln>
                  <a:solidFill>
                    <a:srgbClr val="333333"/>
                  </a:solidFill>
                  <a:effectLst/>
                  <a:uLnTx/>
                  <a:uFillTx/>
                  <a:latin typeface="Arial"/>
                  <a:ea typeface="Arial"/>
                  <a:cs typeface="Arial"/>
                  <a:sym typeface="Arial"/>
                </a:rPr>
                <a:t>Secure by Design:</a:t>
              </a:r>
              <a:r>
                <a:rPr kumimoji="0" lang="en-CA" sz="1300" b="0" i="0" u="none" strike="noStrike" kern="0" cap="none" spc="0" normalizeH="0" baseline="0" noProof="0">
                  <a:ln>
                    <a:noFill/>
                  </a:ln>
                  <a:solidFill>
                    <a:srgbClr val="333333"/>
                  </a:solidFill>
                  <a:effectLst/>
                  <a:uLnTx/>
                  <a:uFillTx/>
                  <a:latin typeface="Arial"/>
                  <a:ea typeface="Arial"/>
                  <a:cs typeface="Arial"/>
                  <a:sym typeface="Arial"/>
                </a:rPr>
                <a:t> Build internal safety into every layer.</a:t>
              </a:r>
              <a:endParaRPr kumimoji="0" sz="1300" b="0" i="0" u="none" strike="noStrike" kern="0" cap="none" spc="0" normalizeH="0" baseline="0" noProof="0">
                <a:ln>
                  <a:noFill/>
                </a:ln>
                <a:solidFill>
                  <a:srgbClr val="333333"/>
                </a:solidFill>
                <a:effectLst/>
                <a:uLnTx/>
                <a:uFillTx/>
                <a:latin typeface="Arial"/>
                <a:ea typeface="Arial"/>
                <a:cs typeface="Arial"/>
                <a:sym typeface="Arial"/>
              </a:endParaRPr>
            </a:p>
            <a:p>
              <a:pPr marL="457200" marR="0" lvl="0" indent="-311150" algn="l" defTabSz="914400" rtl="0" eaLnBrk="1" fontAlgn="auto" latinLnBrk="0" hangingPunct="1">
                <a:lnSpc>
                  <a:spcPct val="100000"/>
                </a:lnSpc>
                <a:spcBef>
                  <a:spcPts val="750"/>
                </a:spcBef>
                <a:spcAft>
                  <a:spcPts val="0"/>
                </a:spcAft>
                <a:buClr>
                  <a:srgbClr val="333333"/>
                </a:buClr>
                <a:buSzPts val="1300"/>
                <a:buFont typeface="Arial"/>
                <a:buChar char="●"/>
                <a:tabLst/>
                <a:defRPr/>
              </a:pPr>
              <a:r>
                <a:rPr kumimoji="0" lang="en-CA" sz="1300" b="1" i="0" u="none" strike="noStrike" kern="0" cap="none" spc="0" normalizeH="0" baseline="0" noProof="0">
                  <a:ln>
                    <a:noFill/>
                  </a:ln>
                  <a:solidFill>
                    <a:srgbClr val="333333"/>
                  </a:solidFill>
                  <a:effectLst/>
                  <a:uLnTx/>
                  <a:uFillTx/>
                  <a:latin typeface="Arial"/>
                  <a:ea typeface="Arial"/>
                  <a:cs typeface="Arial"/>
                  <a:sym typeface="Arial"/>
                </a:rPr>
                <a:t>Full Transparency:</a:t>
              </a:r>
              <a:r>
                <a:rPr kumimoji="0" lang="en-CA" sz="1300" b="0" i="0" u="none" strike="noStrike" kern="0" cap="none" spc="0" normalizeH="0" baseline="0" noProof="0">
                  <a:ln>
                    <a:noFill/>
                  </a:ln>
                  <a:solidFill>
                    <a:srgbClr val="333333"/>
                  </a:solidFill>
                  <a:effectLst/>
                  <a:uLnTx/>
                  <a:uFillTx/>
                  <a:latin typeface="Arial"/>
                  <a:ea typeface="Arial"/>
                  <a:cs typeface="Arial"/>
                  <a:sym typeface="Arial"/>
                </a:rPr>
                <a:t> Track all open source components.</a:t>
              </a:r>
              <a:endParaRPr kumimoji="0" sz="1300" b="0" i="0" u="none" strike="noStrike" kern="0" cap="none" spc="0" normalizeH="0" baseline="0" noProof="0">
                <a:ln>
                  <a:noFill/>
                </a:ln>
                <a:solidFill>
                  <a:srgbClr val="333333"/>
                </a:solidFill>
                <a:effectLst/>
                <a:uLnTx/>
                <a:uFillTx/>
                <a:latin typeface="Arial"/>
                <a:ea typeface="Arial"/>
                <a:cs typeface="Arial"/>
                <a:sym typeface="Arial"/>
              </a:endParaRPr>
            </a:p>
            <a:p>
              <a:pPr marL="457200" marR="0" lvl="0" indent="-311150" algn="l" defTabSz="914400" rtl="0" eaLnBrk="1" fontAlgn="auto" latinLnBrk="0" hangingPunct="1">
                <a:lnSpc>
                  <a:spcPct val="100000"/>
                </a:lnSpc>
                <a:spcBef>
                  <a:spcPts val="750"/>
                </a:spcBef>
                <a:spcAft>
                  <a:spcPts val="0"/>
                </a:spcAft>
                <a:buClr>
                  <a:srgbClr val="333333"/>
                </a:buClr>
                <a:buSzPts val="1300"/>
                <a:buFont typeface="Arial"/>
                <a:buChar char="●"/>
                <a:tabLst/>
                <a:defRPr/>
              </a:pPr>
              <a:r>
                <a:rPr kumimoji="0" lang="en-CA" sz="1300" b="1" i="0" u="none" strike="noStrike" kern="0" cap="none" spc="0" normalizeH="0" baseline="0" noProof="0">
                  <a:ln>
                    <a:noFill/>
                  </a:ln>
                  <a:solidFill>
                    <a:srgbClr val="333333"/>
                  </a:solidFill>
                  <a:effectLst/>
                  <a:uLnTx/>
                  <a:uFillTx/>
                  <a:latin typeface="Arial"/>
                  <a:ea typeface="Arial"/>
                  <a:cs typeface="Arial"/>
                  <a:sym typeface="Arial"/>
                </a:rPr>
                <a:t>Continuous Management:</a:t>
              </a:r>
              <a:r>
                <a:rPr kumimoji="0" lang="en-CA" sz="1300" b="0" i="0" u="none" strike="noStrike" kern="0" cap="none" spc="0" normalizeH="0" baseline="0" noProof="0">
                  <a:ln>
                    <a:noFill/>
                  </a:ln>
                  <a:solidFill>
                    <a:srgbClr val="333333"/>
                  </a:solidFill>
                  <a:effectLst/>
                  <a:uLnTx/>
                  <a:uFillTx/>
                  <a:latin typeface="Arial"/>
                  <a:ea typeface="Arial"/>
                  <a:cs typeface="Arial"/>
                  <a:sym typeface="Arial"/>
                </a:rPr>
                <a:t> Ongoing vulnerability patching.</a:t>
              </a:r>
              <a:endParaRPr kumimoji="0" sz="1300" b="0" i="0" u="none" strike="noStrike" kern="0" cap="none" spc="0" normalizeH="0" baseline="0" noProof="0">
                <a:ln>
                  <a:noFill/>
                </a:ln>
                <a:solidFill>
                  <a:srgbClr val="333333"/>
                </a:solidFill>
                <a:effectLst/>
                <a:uLnTx/>
                <a:uFillTx/>
                <a:latin typeface="Arial"/>
                <a:ea typeface="Arial"/>
                <a:cs typeface="Arial"/>
                <a:sym typeface="Arial"/>
              </a:endParaRPr>
            </a:p>
            <a:p>
              <a:pPr marL="457200" marR="0" lvl="0" indent="-311150" algn="l" defTabSz="914400" rtl="0" eaLnBrk="1" fontAlgn="auto" latinLnBrk="0" hangingPunct="1">
                <a:lnSpc>
                  <a:spcPct val="100000"/>
                </a:lnSpc>
                <a:spcBef>
                  <a:spcPts val="750"/>
                </a:spcBef>
                <a:spcAft>
                  <a:spcPts val="0"/>
                </a:spcAft>
                <a:buClr>
                  <a:srgbClr val="333333"/>
                </a:buClr>
                <a:buSzPts val="1300"/>
                <a:buFont typeface="Arial"/>
                <a:buChar char="●"/>
                <a:tabLst/>
                <a:defRPr/>
              </a:pPr>
              <a:r>
                <a:rPr kumimoji="0" lang="en-CA" sz="1300" b="1" i="0" u="none" strike="noStrike" kern="0" cap="none" spc="0" normalizeH="0" baseline="0" noProof="0">
                  <a:ln>
                    <a:noFill/>
                  </a:ln>
                  <a:solidFill>
                    <a:srgbClr val="333333"/>
                  </a:solidFill>
                  <a:effectLst/>
                  <a:uLnTx/>
                  <a:uFillTx/>
                  <a:latin typeface="Arial"/>
                  <a:ea typeface="Arial"/>
                  <a:cs typeface="Arial"/>
                  <a:sym typeface="Arial"/>
                </a:rPr>
                <a:t>Rapid Reporting:</a:t>
              </a:r>
              <a:r>
                <a:rPr kumimoji="0" lang="en-CA" sz="1300" b="0" i="0" u="none" strike="noStrike" kern="0" cap="none" spc="0" normalizeH="0" baseline="0" noProof="0">
                  <a:ln>
                    <a:noFill/>
                  </a:ln>
                  <a:solidFill>
                    <a:srgbClr val="333333"/>
                  </a:solidFill>
                  <a:effectLst/>
                  <a:uLnTx/>
                  <a:uFillTx/>
                  <a:latin typeface="Arial"/>
                  <a:ea typeface="Arial"/>
                  <a:cs typeface="Arial"/>
                  <a:sym typeface="Arial"/>
                </a:rPr>
                <a:t> Fast disclosure of security incidents.</a:t>
              </a:r>
              <a:endParaRPr kumimoji="0" sz="1300" b="0" i="0" u="none" strike="noStrike" kern="0" cap="none" spc="0" normalizeH="0" baseline="0" noProof="0">
                <a:ln>
                  <a:noFill/>
                </a:ln>
                <a:solidFill>
                  <a:srgbClr val="333333"/>
                </a:solidFill>
                <a:effectLst/>
                <a:uLnTx/>
                <a:uFillTx/>
                <a:latin typeface="Arial"/>
                <a:ea typeface="Arial"/>
                <a:cs typeface="Arial"/>
                <a:sym typeface="Arial"/>
              </a:endParaRPr>
            </a:p>
          </p:txBody>
        </p:sp>
      </p:grpSp>
      <p:grpSp>
        <p:nvGrpSpPr>
          <p:cNvPr id="211" name="Google Shape;211;g3daecb5a55d_0_1638"/>
          <p:cNvGrpSpPr/>
          <p:nvPr/>
        </p:nvGrpSpPr>
        <p:grpSpPr>
          <a:xfrm>
            <a:off x="6286500" y="1524000"/>
            <a:ext cx="5143500" cy="3810000"/>
            <a:chOff x="6286500" y="1524000"/>
            <a:chExt cx="5143500" cy="3810000"/>
          </a:xfrm>
        </p:grpSpPr>
        <p:sp>
          <p:nvSpPr>
            <p:cNvPr id="212" name="Google Shape;212;g3daecb5a55d_0_1638"/>
            <p:cNvSpPr/>
            <p:nvPr/>
          </p:nvSpPr>
          <p:spPr>
            <a:xfrm>
              <a:off x="6286500" y="1524000"/>
              <a:ext cx="5143500" cy="3810000"/>
            </a:xfrm>
            <a:prstGeom prst="roundRect">
              <a:avLst>
                <a:gd name="adj" fmla="val 3750"/>
              </a:avLst>
            </a:prstGeom>
            <a:solidFill>
              <a:srgbClr val="FFFFFF"/>
            </a:solidFill>
            <a:ln w="19050" cap="flat" cmpd="sng">
              <a:solidFill>
                <a:srgbClr val="00B4C2"/>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3" name="Google Shape;213;g3daecb5a55d_0_1638"/>
            <p:cNvSpPr txBox="1"/>
            <p:nvPr/>
          </p:nvSpPr>
          <p:spPr>
            <a:xfrm>
              <a:off x="6572250" y="1762125"/>
              <a:ext cx="4572000" cy="3333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none" spc="0" normalizeH="0" baseline="0" noProof="0">
                  <a:ln>
                    <a:noFill/>
                  </a:ln>
                  <a:solidFill>
                    <a:srgbClr val="00849D"/>
                  </a:solidFill>
                  <a:effectLst/>
                  <a:uLnTx/>
                  <a:uFillTx/>
                  <a:latin typeface="Arial"/>
                  <a:ea typeface="Arial"/>
                  <a:cs typeface="Arial"/>
                  <a:sym typeface="Arial"/>
                </a:rPr>
                <a:t>AI Act</a:t>
              </a:r>
              <a:endParaRPr kumimoji="0" sz="2400" b="1" i="0" u="none" strike="noStrike" kern="0" cap="none" spc="0" normalizeH="0" baseline="0" noProof="0">
                <a:ln>
                  <a:noFill/>
                </a:ln>
                <a:solidFill>
                  <a:srgbClr val="00849D"/>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750"/>
                </a:spcBef>
                <a:spcAft>
                  <a:spcPts val="0"/>
                </a:spcAft>
                <a:buClr>
                  <a:srgbClr val="000000"/>
                </a:buClr>
                <a:buSzPts val="1100"/>
                <a:buFont typeface="Arial"/>
                <a:buNone/>
                <a:tabLst/>
                <a:defRPr/>
              </a:pPr>
              <a:r>
                <a:rPr kumimoji="0" lang="en-CA" sz="1100" b="0" i="0" u="none" strike="noStrike" kern="0" cap="none" spc="0" normalizeH="0" baseline="0" noProof="0">
                  <a:ln>
                    <a:noFill/>
                  </a:ln>
                  <a:solidFill>
                    <a:srgbClr val="4B5563"/>
                  </a:solidFill>
                  <a:effectLst/>
                  <a:uLnTx/>
                  <a:uFillTx/>
                  <a:latin typeface="Arial"/>
                  <a:ea typeface="Arial"/>
                  <a:cs typeface="Arial"/>
                  <a:sym typeface="Arial"/>
                </a:rPr>
                <a:t>Expansion into AI management ensures OpenChain remains at the cutting edge of global compliance needs:</a:t>
              </a:r>
              <a:endParaRPr kumimoji="0" sz="1100" b="0" i="0" u="none" strike="noStrike" kern="0" cap="none" spc="0" normalizeH="0" baseline="0" noProof="0">
                <a:ln>
                  <a:noFill/>
                </a:ln>
                <a:solidFill>
                  <a:srgbClr val="4B556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125"/>
                </a:spcBef>
                <a:spcAft>
                  <a:spcPts val="0"/>
                </a:spcAft>
                <a:buClr>
                  <a:srgbClr val="000000"/>
                </a:buClr>
                <a:buSzPts val="1400"/>
                <a:buFont typeface="Arial"/>
                <a:buNone/>
                <a:tabLst/>
                <a:defRPr/>
              </a:pPr>
              <a:r>
                <a:rPr kumimoji="0" lang="en-CA" sz="1400" b="1" i="0" u="none" strike="noStrike" kern="0" cap="none" spc="0" normalizeH="0" baseline="0" noProof="0">
                  <a:ln>
                    <a:noFill/>
                  </a:ln>
                  <a:solidFill>
                    <a:srgbClr val="00849D"/>
                  </a:solidFill>
                  <a:effectLst/>
                  <a:uLnTx/>
                  <a:uFillTx/>
                  <a:latin typeface="Arial"/>
                  <a:ea typeface="Arial"/>
                  <a:cs typeface="Arial"/>
                  <a:sym typeface="Arial"/>
                </a:rPr>
                <a:t>ISO Standards Foundation:</a:t>
              </a:r>
              <a:endParaRPr kumimoji="0" sz="1400" b="1" i="0" u="none" strike="noStrike" kern="0" cap="none" spc="0" normalizeH="0" baseline="0" noProof="0">
                <a:ln>
                  <a:noFill/>
                </a:ln>
                <a:solidFill>
                  <a:srgbClr val="00849D"/>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375"/>
                </a:spcBef>
                <a:spcAft>
                  <a:spcPts val="0"/>
                </a:spcAft>
                <a:buClr>
                  <a:srgbClr val="000000"/>
                </a:buClr>
                <a:buSzPts val="1300"/>
                <a:buFont typeface="Arial"/>
                <a:buNone/>
                <a:tabLst/>
                <a:defRPr/>
              </a:pPr>
              <a:r>
                <a:rPr kumimoji="0" lang="en-CA" sz="1300" b="0" i="0" u="none" strike="noStrike" kern="0" cap="none" spc="0" normalizeH="0" baseline="0" noProof="0">
                  <a:ln>
                    <a:noFill/>
                  </a:ln>
                  <a:solidFill>
                    <a:srgbClr val="333333"/>
                  </a:solidFill>
                  <a:effectLst/>
                  <a:uLnTx/>
                  <a:uFillTx/>
                  <a:latin typeface="Arial"/>
                  <a:ea typeface="Arial"/>
                  <a:cs typeface="Arial"/>
                  <a:sym typeface="Arial"/>
                </a:rPr>
                <a:t>• ISO 42001, 42002, 42003 integration</a:t>
              </a:r>
              <a:endParaRPr kumimoji="0" sz="1300" b="0" i="0" u="none" strike="noStrike" kern="0" cap="none" spc="0" normalizeH="0" baseline="0" noProof="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500"/>
                </a:spcBef>
                <a:spcAft>
                  <a:spcPts val="0"/>
                </a:spcAft>
                <a:buClr>
                  <a:srgbClr val="000000"/>
                </a:buClr>
                <a:buSzPts val="1200"/>
                <a:buFont typeface="Arial"/>
                <a:buNone/>
                <a:tabLst/>
                <a:defRPr/>
              </a:pPr>
              <a:r>
                <a:rPr kumimoji="0" lang="en-CA" sz="1200" b="1" i="0" u="none" strike="noStrike" kern="0" cap="none" spc="0" normalizeH="0" baseline="0" noProof="0">
                  <a:ln>
                    <a:noFill/>
                  </a:ln>
                  <a:solidFill>
                    <a:srgbClr val="0F766E"/>
                  </a:solidFill>
                  <a:effectLst/>
                  <a:highlight>
                    <a:srgbClr val="F0FDFA"/>
                  </a:highlight>
                  <a:uLnTx/>
                  <a:uFillTx/>
                  <a:latin typeface="Arial"/>
                  <a:ea typeface="Arial"/>
                  <a:cs typeface="Arial"/>
                  <a:sym typeface="Arial"/>
                </a:rPr>
                <a:t>ongoing:</a:t>
              </a:r>
              <a:endParaRPr kumimoji="0" sz="1200" b="1" i="0" u="none" strike="noStrike" kern="0" cap="none" spc="0" normalizeH="0" baseline="0" noProof="0">
                <a:ln>
                  <a:noFill/>
                </a:ln>
                <a:solidFill>
                  <a:srgbClr val="0F766E"/>
                </a:solidFill>
                <a:effectLst/>
                <a:highlight>
                  <a:srgbClr val="F0FDFA"/>
                </a:highlight>
                <a:uLnTx/>
                <a:uFillTx/>
                <a:latin typeface="Arial"/>
                <a:ea typeface="Arial"/>
                <a:cs typeface="Arial"/>
                <a:sym typeface="Arial"/>
              </a:endParaRPr>
            </a:p>
            <a:p>
              <a:pPr marL="0" marR="0" lvl="0" indent="0" algn="l" defTabSz="914400" rtl="0" eaLnBrk="1" fontAlgn="auto" latinLnBrk="0" hangingPunct="1">
                <a:lnSpc>
                  <a:spcPct val="100000"/>
                </a:lnSpc>
                <a:spcBef>
                  <a:spcPts val="375"/>
                </a:spcBef>
                <a:spcAft>
                  <a:spcPts val="0"/>
                </a:spcAft>
                <a:buClr>
                  <a:srgbClr val="000000"/>
                </a:buClr>
                <a:buSzPts val="1600"/>
                <a:buFont typeface="Arial"/>
                <a:buNone/>
                <a:tabLst/>
                <a:defRPr/>
              </a:pPr>
              <a:r>
                <a:rPr kumimoji="0" lang="en-CA" sz="1600" b="1" i="0" u="none" strike="noStrike" kern="0" cap="none" spc="0" normalizeH="0" baseline="0" noProof="0">
                  <a:ln>
                    <a:noFill/>
                  </a:ln>
                  <a:solidFill>
                    <a:srgbClr val="0F766E"/>
                  </a:solidFill>
                  <a:effectLst/>
                  <a:highlight>
                    <a:srgbClr val="F0FDFA"/>
                  </a:highlight>
                  <a:uLnTx/>
                  <a:uFillTx/>
                  <a:latin typeface="Arial"/>
                  <a:ea typeface="Arial"/>
                  <a:cs typeface="Arial"/>
                  <a:sym typeface="Arial"/>
                </a:rPr>
                <a:t>OpenChain AI SBOM Self Certification</a:t>
              </a:r>
              <a:endParaRPr kumimoji="0" sz="1600" b="1" i="0" u="none" strike="noStrike" kern="0" cap="none" spc="0" normalizeH="0" baseline="0" noProof="0">
                <a:ln>
                  <a:noFill/>
                </a:ln>
                <a:solidFill>
                  <a:srgbClr val="0F766E"/>
                </a:solidFill>
                <a:effectLst/>
                <a:highlight>
                  <a:srgbClr val="F0FDFA"/>
                </a:highlight>
                <a:uLnTx/>
                <a:uFillTx/>
                <a:latin typeface="Arial"/>
                <a:ea typeface="Arial"/>
                <a:cs typeface="Arial"/>
                <a:sym typeface="Arial"/>
              </a:endParaRPr>
            </a:p>
          </p:txBody>
        </p:sp>
      </p:grpSp>
      <p:sp>
        <p:nvSpPr>
          <p:cNvPr id="214" name="Google Shape;214;g3daecb5a55d_0_1638"/>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5" name="Google Shape;215;g3daecb5a55d_0_1638"/>
          <p:cNvSpPr/>
          <p:nvPr/>
        </p:nvSpPr>
        <p:spPr>
          <a:xfrm>
            <a:off x="762000" y="5572125"/>
            <a:ext cx="10668000" cy="762000"/>
          </a:xfrm>
          <a:prstGeom prst="roundRect">
            <a:avLst>
              <a:gd name="adj" fmla="val 12500"/>
            </a:avLst>
          </a:prstGeom>
          <a:solidFill>
            <a:srgbClr val="111111"/>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6" name="Google Shape;216;g3daecb5a55d_0_1638"/>
          <p:cNvSpPr txBox="1"/>
          <p:nvPr/>
        </p:nvSpPr>
        <p:spPr>
          <a:xfrm>
            <a:off x="952500" y="5572125"/>
            <a:ext cx="10287000" cy="762000"/>
          </a:xfrm>
          <a:prstGeom prst="rect">
            <a:avLst/>
          </a:prstGeom>
          <a:solidFill>
            <a:srgbClr val="000000">
              <a:alpha val="0"/>
            </a:srgb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CA" sz="1800" b="1" i="0" u="none" strike="noStrike" kern="0" cap="none" spc="0" normalizeH="0" baseline="0" noProof="0">
                <a:ln>
                  <a:noFill/>
                </a:ln>
                <a:solidFill>
                  <a:srgbClr val="00B4C2"/>
                </a:solidFill>
                <a:effectLst/>
                <a:uLnTx/>
                <a:uFillTx/>
                <a:latin typeface="Arial"/>
                <a:ea typeface="Arial"/>
                <a:cs typeface="Arial"/>
                <a:sym typeface="Arial"/>
              </a:rPr>
              <a:t>Chance &amp; Opportunity: </a:t>
            </a:r>
            <a:r>
              <a:rPr kumimoji="0" lang="en-CA" sz="1800" b="0" i="0" u="none" strike="noStrike" kern="0" cap="none" spc="0" normalizeH="0" baseline="0" noProof="0">
                <a:ln>
                  <a:noFill/>
                </a:ln>
                <a:solidFill>
                  <a:srgbClr val="FFFFFF"/>
                </a:solidFill>
                <a:effectLst/>
                <a:uLnTx/>
                <a:uFillTx/>
                <a:latin typeface="Arial"/>
                <a:ea typeface="Arial"/>
                <a:cs typeface="Arial"/>
                <a:sym typeface="Arial"/>
              </a:rPr>
              <a:t>OpenChain is the </a:t>
            </a:r>
            <a:r>
              <a:rPr kumimoji="0" lang="en-CA" sz="1800" b="1" i="0" u="none" strike="noStrike" kern="0" cap="none" spc="0" normalizeH="0" baseline="0" noProof="0">
                <a:ln>
                  <a:noFill/>
                </a:ln>
                <a:solidFill>
                  <a:srgbClr val="E65A2A"/>
                </a:solidFill>
                <a:effectLst/>
                <a:uLnTx/>
                <a:uFillTx/>
                <a:latin typeface="Arial"/>
                <a:ea typeface="Arial"/>
                <a:cs typeface="Arial"/>
                <a:sym typeface="Arial"/>
              </a:rPr>
              <a:t>strategic bridge</a:t>
            </a:r>
            <a:r>
              <a:rPr kumimoji="0" lang="en-CA" sz="1800" b="0" i="0" u="none" strike="noStrike" kern="0" cap="none" spc="0" normalizeH="0" baseline="0" noProof="0">
                <a:ln>
                  <a:noFill/>
                </a:ln>
                <a:solidFill>
                  <a:srgbClr val="FFFFFF"/>
                </a:solidFill>
                <a:effectLst/>
                <a:uLnTx/>
                <a:uFillTx/>
                <a:latin typeface="Arial"/>
                <a:ea typeface="Arial"/>
                <a:cs typeface="Arial"/>
                <a:sym typeface="Arial"/>
              </a:rPr>
              <a:t> to global regulatory compliance in CRA and AI.</a:t>
            </a:r>
            <a:endParaRPr kumimoji="0" sz="1800" b="1" i="0" u="none" strike="noStrike" kern="0" cap="none" spc="0" normalizeH="0" baseline="0" noProof="0">
              <a:ln>
                <a:noFill/>
              </a:ln>
              <a:solidFill>
                <a:srgbClr val="00B4C2"/>
              </a:solidFill>
              <a:effectLst/>
              <a:uLnTx/>
              <a:uFillTx/>
              <a:latin typeface="Arial"/>
              <a:ea typeface="Arial"/>
              <a:cs typeface="Arial"/>
              <a:sym typeface="Arial"/>
            </a:endParaRPr>
          </a:p>
        </p:txBody>
      </p:sp>
      <p:pic>
        <p:nvPicPr>
          <p:cNvPr id="217" name="Google Shape;217;g3daecb5a55d_0_1638"/>
          <p:cNvPicPr preferRelativeResize="0"/>
          <p:nvPr/>
        </p:nvPicPr>
        <p:blipFill rotWithShape="1">
          <a:blip r:embed="rId4">
            <a:alphaModFix/>
          </a:blip>
          <a:srcRect l="70" r="60"/>
          <a:stretch/>
        </p:blipFill>
        <p:spPr>
          <a:xfrm>
            <a:off x="838200" y="5905500"/>
            <a:ext cx="1425300" cy="790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g3daecb5a55d_0_3164"/>
          <p:cNvSpPr/>
          <p:nvPr/>
        </p:nvSpPr>
        <p:spPr>
          <a:xfrm>
            <a:off x="8858250" y="-1428750"/>
            <a:ext cx="4762500" cy="4762500"/>
          </a:xfrm>
          <a:prstGeom prst="ellipse">
            <a:avLst/>
          </a:prstGeom>
          <a:solidFill>
            <a:srgbClr val="00B4C2">
              <a:alpha val="5098"/>
            </a:srgbClr>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3" name="Google Shape;223;g3daecb5a55d_0_3164"/>
          <p:cNvSpPr/>
          <p:nvPr/>
        </p:nvSpPr>
        <p:spPr>
          <a:xfrm>
            <a:off x="-762000" y="4191000"/>
            <a:ext cx="3429000" cy="3429000"/>
          </a:xfrm>
          <a:prstGeom prst="ellipse">
            <a:avLst/>
          </a:prstGeom>
          <a:solidFill>
            <a:srgbClr val="E65A2A">
              <a:alpha val="5098"/>
            </a:srgbClr>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4" name="Google Shape;224;g3daecb5a55d_0_3164"/>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5" name="Google Shape;225;g3daecb5a55d_0_3164"/>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6" name="Google Shape;226;g3daecb5a55d_0_3164"/>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7" name="Google Shape;227;g3daecb5a55d_0_3164"/>
          <p:cNvSpPr txBox="1"/>
          <p:nvPr/>
        </p:nvSpPr>
        <p:spPr>
          <a:xfrm>
            <a:off x="3398950" y="1905521"/>
            <a:ext cx="5143500" cy="1098900"/>
          </a:xfrm>
          <a:prstGeom prst="rect">
            <a:avLst/>
          </a:prstGeom>
          <a:solidFill>
            <a:srgbClr val="000000">
              <a:alpha val="0"/>
            </a:srgbClr>
          </a:solid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7140"/>
              <a:buFont typeface="Arial"/>
              <a:buNone/>
              <a:tabLst/>
              <a:defRPr/>
            </a:pPr>
            <a:r>
              <a:rPr kumimoji="0" lang="en-CA" sz="7140" b="1" i="0" u="none" strike="noStrike" kern="0" cap="none" spc="0" normalizeH="0" baseline="0" noProof="0">
                <a:ln>
                  <a:noFill/>
                </a:ln>
                <a:solidFill>
                  <a:srgbClr val="00B4C2"/>
                </a:solidFill>
                <a:effectLst/>
                <a:uLnTx/>
                <a:uFillTx/>
                <a:latin typeface="Arial"/>
                <a:ea typeface="Arial"/>
                <a:cs typeface="Arial"/>
                <a:sym typeface="Arial"/>
              </a:rPr>
              <a:t>Thank you!</a:t>
            </a:r>
            <a:endParaRPr kumimoji="0" sz="7140" b="1" i="0" u="none" strike="noStrike" kern="0" cap="none" spc="0" normalizeH="0" baseline="0" noProof="0">
              <a:ln>
                <a:noFill/>
              </a:ln>
              <a:solidFill>
                <a:srgbClr val="00B4C2"/>
              </a:solidFill>
              <a:effectLst/>
              <a:uLnTx/>
              <a:uFillTx/>
              <a:latin typeface="Arial"/>
              <a:ea typeface="Arial"/>
              <a:cs typeface="Arial"/>
              <a:sym typeface="Arial"/>
            </a:endParaRPr>
          </a:p>
        </p:txBody>
      </p:sp>
      <p:pic>
        <p:nvPicPr>
          <p:cNvPr id="228" name="Google Shape;228;g3daecb5a55d_0_3164"/>
          <p:cNvPicPr preferRelativeResize="0"/>
          <p:nvPr/>
        </p:nvPicPr>
        <p:blipFill rotWithShape="1">
          <a:blip r:embed="rId4">
            <a:alphaModFix/>
          </a:blip>
          <a:srcRect l="70" r="60"/>
          <a:stretch/>
        </p:blipFill>
        <p:spPr>
          <a:xfrm>
            <a:off x="838200" y="5619750"/>
            <a:ext cx="1425300" cy="790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562D4-769C-8722-0A03-608B5DEE445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2DBE29A-762C-A0A1-8EF6-759D58A714AF}"/>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US" sz="3600" b="1" dirty="0">
                <a:solidFill>
                  <a:schemeClr val="bg1"/>
                </a:solidFill>
                <a:latin typeface="Arial" panose="020B0604020202020204" pitchFamily="34" charset="0"/>
                <a:cs typeface="Arial" panose="020B0604020202020204" pitchFamily="34" charset="0"/>
              </a:rPr>
              <a:t>Agenda</a:t>
            </a:r>
          </a:p>
        </p:txBody>
      </p:sp>
      <p:sp>
        <p:nvSpPr>
          <p:cNvPr id="5" name="Title 1">
            <a:extLst>
              <a:ext uri="{FF2B5EF4-FFF2-40B4-BE49-F238E27FC236}">
                <a16:creationId xmlns:a16="http://schemas.microsoft.com/office/drawing/2014/main" id="{9F8207DE-BBBF-2A7C-5C7A-236879329D19}"/>
              </a:ext>
            </a:extLst>
          </p:cNvPr>
          <p:cNvSpPr txBox="1">
            <a:spLocks/>
          </p:cNvSpPr>
          <p:nvPr/>
        </p:nvSpPr>
        <p:spPr>
          <a:xfrm>
            <a:off x="314994" y="2055776"/>
            <a:ext cx="10528087" cy="3600000"/>
          </a:xfrm>
          <a:prstGeom prst="rect">
            <a:avLst/>
          </a:prstGeom>
        </p:spPr>
        <p:txBody>
          <a:bodyPr vert="horz" lIns="91440" tIns="45720" rIns="91440" bIns="45720" rtlCol="0" anchor="t">
            <a:normAutofit/>
          </a:bodyPr>
          <a:lstStyle>
            <a:lvl1pPr algn="l" defTabSz="914400" rtl="0" eaLnBrk="1" latinLnBrk="0" hangingPunct="1">
              <a:lnSpc>
                <a:spcPct val="110000"/>
              </a:lnSpc>
              <a:spcBef>
                <a:spcPts val="600"/>
              </a:spcBef>
              <a:buNone/>
              <a:defRPr sz="2400" kern="1200">
                <a:solidFill>
                  <a:schemeClr val="tx1"/>
                </a:solidFill>
                <a:latin typeface="Arial"/>
                <a:ea typeface="Arial"/>
                <a:cs typeface="Arial"/>
              </a:defRPr>
            </a:lvl1pPr>
          </a:lstStyle>
          <a:p>
            <a:r>
              <a:rPr lang="en-US" sz="2800" dirty="0">
                <a:solidFill>
                  <a:schemeClr val="bg1">
                    <a:lumMod val="85000"/>
                  </a:schemeClr>
                </a:solidFill>
                <a:latin typeface="Arial" panose="020B0604020202020204" pitchFamily="34" charset="0"/>
                <a:cs typeface="Arial" panose="020B0604020202020204" pitchFamily="34" charset="0"/>
              </a:rPr>
              <a:t>1.  Introduction to </a:t>
            </a:r>
            <a:r>
              <a:rPr lang="en-US" sz="2800" dirty="0" err="1">
                <a:solidFill>
                  <a:schemeClr val="bg1">
                    <a:lumMod val="85000"/>
                  </a:schemeClr>
                </a:solidFill>
                <a:latin typeface="Arial" panose="020B0604020202020204" pitchFamily="34" charset="0"/>
                <a:cs typeface="Arial" panose="020B0604020202020204" pitchFamily="34" charset="0"/>
              </a:rPr>
              <a:t>Openchain</a:t>
            </a:r>
            <a:r>
              <a:rPr lang="en-US" sz="2800" dirty="0">
                <a:solidFill>
                  <a:schemeClr val="bg1">
                    <a:lumMod val="85000"/>
                  </a:schemeClr>
                </a:solidFill>
                <a:latin typeface="Arial" panose="020B0604020202020204" pitchFamily="34" charset="0"/>
                <a:cs typeface="Arial" panose="020B0604020202020204" pitchFamily="34" charset="0"/>
              </a:rPr>
              <a:t> (10min)</a:t>
            </a:r>
          </a:p>
          <a:p>
            <a:r>
              <a:rPr lang="en-US" sz="2800" dirty="0">
                <a:latin typeface="Arial" panose="020B0604020202020204" pitchFamily="34" charset="0"/>
                <a:cs typeface="Arial" panose="020B0604020202020204" pitchFamily="34" charset="0"/>
              </a:rPr>
              <a:t>2.  Introduction to the concept pf Automotive SBOM (5min)</a:t>
            </a:r>
          </a:p>
          <a:p>
            <a:r>
              <a:rPr lang="en-US" sz="2800" dirty="0">
                <a:solidFill>
                  <a:schemeClr val="bg1">
                    <a:lumMod val="85000"/>
                  </a:schemeClr>
                </a:solidFill>
                <a:latin typeface="Arial" panose="020B0604020202020204" pitchFamily="34" charset="0"/>
                <a:cs typeface="Arial" panose="020B0604020202020204" pitchFamily="34" charset="0"/>
              </a:rPr>
              <a:t>3.  Details of Automotive SBOM (5min)</a:t>
            </a:r>
          </a:p>
          <a:p>
            <a:pPr marL="457200" indent="-457200">
              <a:buAutoNum type="arabicPeriod" startAt="4"/>
            </a:pPr>
            <a:r>
              <a:rPr lang="en-US" sz="2800" dirty="0">
                <a:solidFill>
                  <a:schemeClr val="bg1">
                    <a:lumMod val="85000"/>
                  </a:schemeClr>
                </a:solidFill>
                <a:latin typeface="Arial" panose="020B0604020202020204" pitchFamily="34" charset="0"/>
                <a:cs typeface="Arial" panose="020B0604020202020204" pitchFamily="34" charset="0"/>
              </a:rPr>
              <a:t>Status of Automotive SBOM discussion (5min)</a:t>
            </a:r>
          </a:p>
          <a:p>
            <a:pPr marL="457200" indent="-457200">
              <a:buAutoNum type="arabicPeriod" startAt="4"/>
            </a:pPr>
            <a:r>
              <a:rPr lang="en-US" sz="2800" dirty="0">
                <a:solidFill>
                  <a:schemeClr val="bg1">
                    <a:lumMod val="85000"/>
                  </a:schemeClr>
                </a:solidFill>
                <a:latin typeface="Arial" panose="020B0604020202020204" pitchFamily="34" charset="0"/>
                <a:cs typeface="Arial" panose="020B0604020202020204" pitchFamily="34" charset="0"/>
              </a:rPr>
              <a:t>Q&amp;A</a:t>
            </a:r>
          </a:p>
        </p:txBody>
      </p:sp>
      <p:sp>
        <p:nvSpPr>
          <p:cNvPr id="2" name="Title 1">
            <a:extLst>
              <a:ext uri="{FF2B5EF4-FFF2-40B4-BE49-F238E27FC236}">
                <a16:creationId xmlns:a16="http://schemas.microsoft.com/office/drawing/2014/main" id="{CE0121AF-7D6B-40E4-61AE-884B89ACCB30}"/>
              </a:ext>
            </a:extLst>
          </p:cNvPr>
          <p:cNvSpPr txBox="1">
            <a:spLocks/>
          </p:cNvSpPr>
          <p:nvPr/>
        </p:nvSpPr>
        <p:spPr>
          <a:xfrm>
            <a:off x="10576595" y="2055776"/>
            <a:ext cx="1742406" cy="3600000"/>
          </a:xfrm>
          <a:prstGeom prst="rect">
            <a:avLst/>
          </a:prstGeom>
        </p:spPr>
        <p:txBody>
          <a:bodyPr vert="horz" lIns="91440" tIns="45720" rIns="91440" bIns="45720" rtlCol="0" anchor="t">
            <a:normAutofit/>
          </a:bodyPr>
          <a:lstStyle>
            <a:lvl1pPr algn="l" defTabSz="914400" rtl="0" eaLnBrk="1" latinLnBrk="0" hangingPunct="1">
              <a:lnSpc>
                <a:spcPct val="110000"/>
              </a:lnSpc>
              <a:spcBef>
                <a:spcPts val="600"/>
              </a:spcBef>
              <a:buNone/>
              <a:defRPr sz="2400" kern="1200">
                <a:solidFill>
                  <a:schemeClr val="tx1"/>
                </a:solidFill>
                <a:latin typeface="Arial"/>
                <a:ea typeface="Arial"/>
                <a:cs typeface="Arial"/>
              </a:defRPr>
            </a:lvl1pPr>
          </a:lstStyle>
          <a:p>
            <a:r>
              <a:rPr lang="en-US" sz="2800" dirty="0">
                <a:solidFill>
                  <a:schemeClr val="bg1">
                    <a:lumMod val="85000"/>
                  </a:schemeClr>
                </a:solidFill>
                <a:latin typeface="Arial" panose="020B0604020202020204" pitchFamily="34" charset="0"/>
                <a:cs typeface="Arial" panose="020B0604020202020204" pitchFamily="34" charset="0"/>
              </a:rPr>
              <a:t>Mary</a:t>
            </a:r>
          </a:p>
          <a:p>
            <a:r>
              <a:rPr lang="en-US" sz="2800" dirty="0">
                <a:latin typeface="Arial" panose="020B0604020202020204" pitchFamily="34" charset="0"/>
                <a:cs typeface="Arial" panose="020B0604020202020204" pitchFamily="34" charset="0"/>
              </a:rPr>
              <a:t>Masato</a:t>
            </a:r>
          </a:p>
          <a:p>
            <a:r>
              <a:rPr lang="en-US" sz="2800" dirty="0">
                <a:solidFill>
                  <a:schemeClr val="bg1">
                    <a:lumMod val="85000"/>
                  </a:schemeClr>
                </a:solidFill>
                <a:latin typeface="Arial" panose="020B0604020202020204" pitchFamily="34" charset="0"/>
                <a:cs typeface="Arial" panose="020B0604020202020204" pitchFamily="34" charset="0"/>
              </a:rPr>
              <a:t>Ayumi</a:t>
            </a:r>
          </a:p>
          <a:p>
            <a:r>
              <a:rPr lang="en-US" sz="2800" dirty="0">
                <a:solidFill>
                  <a:schemeClr val="bg1">
                    <a:lumMod val="85000"/>
                  </a:schemeClr>
                </a:solidFill>
                <a:latin typeface="Arial" panose="020B0604020202020204" pitchFamily="34" charset="0"/>
                <a:cs typeface="Arial" panose="020B0604020202020204" pitchFamily="34" charset="0"/>
              </a:rPr>
              <a:t>Keisuke</a:t>
            </a:r>
          </a:p>
        </p:txBody>
      </p:sp>
    </p:spTree>
    <p:extLst>
      <p:ext uri="{BB962C8B-B14F-4D97-AF65-F5344CB8AC3E}">
        <p14:creationId xmlns:p14="http://schemas.microsoft.com/office/powerpoint/2010/main" val="731319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body" idx="4294967295"/>
          </p:nvPr>
        </p:nvSpPr>
        <p:spPr>
          <a:xfrm>
            <a:off x="0" y="1141413"/>
            <a:ext cx="11201400" cy="4953000"/>
          </a:xfrm>
          <a:prstGeom prst="rect">
            <a:avLst/>
          </a:prstGeom>
          <a:solidFill>
            <a:schemeClr val="lt1"/>
          </a:solidFill>
          <a:ln>
            <a:noFill/>
          </a:ln>
        </p:spPr>
        <p:txBody>
          <a:bodyPr spcFirstLastPara="1" wrap="square" lIns="91425" tIns="45700" rIns="91425" bIns="45700" anchor="t" anchorCtr="0">
            <a:normAutofit/>
          </a:bodyPr>
          <a:lstStyle/>
          <a:p>
            <a:pPr marL="228600" lvl="1" indent="0" algn="l" rtl="0">
              <a:lnSpc>
                <a:spcPct val="100000"/>
              </a:lnSpc>
              <a:spcBef>
                <a:spcPts val="0"/>
              </a:spcBef>
              <a:spcAft>
                <a:spcPts val="0"/>
              </a:spcAft>
              <a:buSzPts val="1600"/>
              <a:buNone/>
            </a:pPr>
            <a:r>
              <a:rPr lang="en-US" dirty="0">
                <a:latin typeface="Arial"/>
              </a:rPr>
              <a:t> </a:t>
            </a:r>
            <a:endParaRPr dirty="0">
              <a:latin typeface="Arial"/>
            </a:endParaRPr>
          </a:p>
        </p:txBody>
      </p:sp>
      <p:grpSp>
        <p:nvGrpSpPr>
          <p:cNvPr id="248" name="Google Shape;248;p17"/>
          <p:cNvGrpSpPr/>
          <p:nvPr/>
        </p:nvGrpSpPr>
        <p:grpSpPr>
          <a:xfrm>
            <a:off x="1384067" y="1905791"/>
            <a:ext cx="9433559" cy="2161536"/>
            <a:chOff x="1384066" y="1740874"/>
            <a:chExt cx="9433559" cy="2161535"/>
          </a:xfrm>
        </p:grpSpPr>
        <p:grpSp>
          <p:nvGrpSpPr>
            <p:cNvPr id="249" name="Google Shape;249;p17"/>
            <p:cNvGrpSpPr/>
            <p:nvPr/>
          </p:nvGrpSpPr>
          <p:grpSpPr>
            <a:xfrm>
              <a:off x="1384066" y="1740874"/>
              <a:ext cx="2721939" cy="2161535"/>
              <a:chOff x="1190638" y="1600197"/>
              <a:chExt cx="2721939" cy="2161535"/>
            </a:xfrm>
          </p:grpSpPr>
          <p:sp>
            <p:nvSpPr>
              <p:cNvPr id="250" name="Google Shape;250;p17"/>
              <p:cNvSpPr txBox="1"/>
              <p:nvPr/>
            </p:nvSpPr>
            <p:spPr>
              <a:xfrm>
                <a:off x="1190638" y="1600197"/>
                <a:ext cx="2721939" cy="2161535"/>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ctr" rtl="0">
                  <a:spcBef>
                    <a:spcPts val="0"/>
                  </a:spcBef>
                  <a:spcAft>
                    <a:spcPts val="0"/>
                  </a:spcAft>
                  <a:buNone/>
                </a:pPr>
                <a:r>
                  <a:rPr lang="en-US" sz="2000">
                    <a:solidFill>
                      <a:srgbClr val="262626"/>
                    </a:solidFill>
                    <a:latin typeface="Arial"/>
                    <a:ea typeface="Arial"/>
                    <a:cs typeface="Arial"/>
                    <a:sym typeface="Arial"/>
                  </a:rPr>
                  <a:t>Multiple Standards</a:t>
                </a:r>
                <a:endParaRPr>
                  <a:latin typeface="Arial"/>
                </a:endParaRPr>
              </a:p>
              <a:p>
                <a:pPr marL="0" marR="0" lvl="0" indent="0" algn="ctr" rtl="0">
                  <a:spcBef>
                    <a:spcPts val="0"/>
                  </a:spcBef>
                  <a:spcAft>
                    <a:spcPts val="0"/>
                  </a:spcAft>
                  <a:buNone/>
                </a:pPr>
                <a:r>
                  <a:rPr lang="en-US" sz="2000">
                    <a:solidFill>
                      <a:srgbClr val="262626"/>
                    </a:solidFill>
                    <a:latin typeface="Arial"/>
                    <a:ea typeface="Arial"/>
                    <a:cs typeface="Arial"/>
                    <a:sym typeface="Arial"/>
                  </a:rPr>
                  <a:t>Cause Confusion</a:t>
                </a:r>
                <a:endParaRPr sz="2000">
                  <a:solidFill>
                    <a:srgbClr val="262626"/>
                  </a:solidFill>
                  <a:latin typeface="Arial"/>
                  <a:ea typeface="Arial"/>
                  <a:cs typeface="Arial"/>
                  <a:sym typeface="Arial"/>
                </a:endParaRPr>
              </a:p>
            </p:txBody>
          </p:sp>
          <p:grpSp>
            <p:nvGrpSpPr>
              <p:cNvPr id="251" name="Google Shape;251;p17"/>
              <p:cNvGrpSpPr/>
              <p:nvPr/>
            </p:nvGrpSpPr>
            <p:grpSpPr>
              <a:xfrm>
                <a:off x="1911917" y="1761244"/>
                <a:ext cx="1260000" cy="1260000"/>
                <a:chOff x="3672848" y="2514599"/>
                <a:chExt cx="1260000" cy="1260000"/>
              </a:xfrm>
            </p:grpSpPr>
            <p:sp>
              <p:nvSpPr>
                <p:cNvPr id="252" name="Google Shape;252;p17"/>
                <p:cNvSpPr/>
                <p:nvPr/>
              </p:nvSpPr>
              <p:spPr>
                <a:xfrm>
                  <a:off x="3672848" y="2514599"/>
                  <a:ext cx="1260000" cy="1260000"/>
                </a:xfrm>
                <a:prstGeom prst="ellipse">
                  <a:avLst/>
                </a:prstGeom>
                <a:solidFill>
                  <a:srgbClr val="76858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pic>
              <p:nvPicPr>
                <p:cNvPr id="253" name="Google Shape;253;p17" descr="Contract icon"/>
                <p:cNvPicPr preferRelativeResize="0"/>
                <p:nvPr/>
              </p:nvPicPr>
              <p:blipFill rotWithShape="1">
                <a:blip r:embed="rId3">
                  <a:alphaModFix/>
                </a:blip>
                <a:srcRect/>
                <a:stretch/>
              </p:blipFill>
              <p:spPr>
                <a:xfrm>
                  <a:off x="3855338" y="2687399"/>
                  <a:ext cx="914400" cy="914400"/>
                </a:xfrm>
                <a:prstGeom prst="rect">
                  <a:avLst/>
                </a:prstGeom>
                <a:noFill/>
                <a:ln>
                  <a:noFill/>
                </a:ln>
              </p:spPr>
            </p:pic>
          </p:grpSp>
        </p:grpSp>
        <p:grpSp>
          <p:nvGrpSpPr>
            <p:cNvPr id="254" name="Google Shape;254;p17"/>
            <p:cNvGrpSpPr/>
            <p:nvPr/>
          </p:nvGrpSpPr>
          <p:grpSpPr>
            <a:xfrm>
              <a:off x="4739876" y="1740875"/>
              <a:ext cx="2721939" cy="2161534"/>
              <a:chOff x="4822020" y="1600198"/>
              <a:chExt cx="2721939" cy="2161534"/>
            </a:xfrm>
          </p:grpSpPr>
          <p:sp>
            <p:nvSpPr>
              <p:cNvPr id="255" name="Google Shape;255;p17"/>
              <p:cNvSpPr txBox="1"/>
              <p:nvPr/>
            </p:nvSpPr>
            <p:spPr>
              <a:xfrm>
                <a:off x="4822020" y="1600198"/>
                <a:ext cx="2721939" cy="2161534"/>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ctr" rtl="0">
                  <a:spcBef>
                    <a:spcPts val="0"/>
                  </a:spcBef>
                  <a:spcAft>
                    <a:spcPts val="0"/>
                  </a:spcAft>
                  <a:buNone/>
                </a:pPr>
                <a:r>
                  <a:rPr lang="en-US" sz="1400" dirty="0">
                    <a:solidFill>
                      <a:srgbClr val="262626"/>
                    </a:solidFill>
                    <a:latin typeface="Arial"/>
                    <a:ea typeface="Arial"/>
                    <a:cs typeface="Arial"/>
                    <a:sym typeface="Arial"/>
                  </a:rPr>
                  <a:t>Industry Specific</a:t>
                </a:r>
                <a:endParaRPr sz="1200" dirty="0">
                  <a:latin typeface="Arial"/>
                </a:endParaRPr>
              </a:p>
              <a:p>
                <a:pPr marL="0" marR="0" lvl="0" indent="0" algn="ctr" rtl="0">
                  <a:spcBef>
                    <a:spcPts val="0"/>
                  </a:spcBef>
                  <a:spcAft>
                    <a:spcPts val="0"/>
                  </a:spcAft>
                  <a:buNone/>
                </a:pPr>
                <a:r>
                  <a:rPr lang="en-US" sz="1400" dirty="0">
                    <a:solidFill>
                      <a:srgbClr val="262626"/>
                    </a:solidFill>
                    <a:latin typeface="Arial"/>
                    <a:ea typeface="Arial"/>
                    <a:cs typeface="Arial"/>
                    <a:sym typeface="Arial"/>
                  </a:rPr>
                  <a:t>Business Practices and Development Methods</a:t>
                </a:r>
                <a:endParaRPr sz="1400" dirty="0">
                  <a:solidFill>
                    <a:srgbClr val="262626"/>
                  </a:solidFill>
                  <a:latin typeface="Arial"/>
                  <a:ea typeface="Arial"/>
                  <a:cs typeface="Arial"/>
                  <a:sym typeface="Arial"/>
                </a:endParaRPr>
              </a:p>
            </p:txBody>
          </p:sp>
          <p:grpSp>
            <p:nvGrpSpPr>
              <p:cNvPr id="256" name="Google Shape;256;p17"/>
              <p:cNvGrpSpPr/>
              <p:nvPr/>
            </p:nvGrpSpPr>
            <p:grpSpPr>
              <a:xfrm>
                <a:off x="5552989" y="1761244"/>
                <a:ext cx="1260000" cy="1260000"/>
                <a:chOff x="4263265" y="1670537"/>
                <a:chExt cx="1260000" cy="1260000"/>
              </a:xfrm>
            </p:grpSpPr>
            <p:sp>
              <p:nvSpPr>
                <p:cNvPr id="257" name="Google Shape;257;p17"/>
                <p:cNvSpPr/>
                <p:nvPr/>
              </p:nvSpPr>
              <p:spPr>
                <a:xfrm>
                  <a:off x="4263265" y="1670537"/>
                  <a:ext cx="1260000" cy="1260000"/>
                </a:xfrm>
                <a:prstGeom prst="ellipse">
                  <a:avLst/>
                </a:prstGeom>
                <a:solidFill>
                  <a:srgbClr val="76858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pic>
              <p:nvPicPr>
                <p:cNvPr id="258" name="Google Shape;258;p17" descr="Car icon"/>
                <p:cNvPicPr preferRelativeResize="0"/>
                <p:nvPr/>
              </p:nvPicPr>
              <p:blipFill rotWithShape="1">
                <a:blip r:embed="rId4">
                  <a:alphaModFix/>
                </a:blip>
                <a:srcRect/>
                <a:stretch/>
              </p:blipFill>
              <p:spPr>
                <a:xfrm>
                  <a:off x="4436065" y="1843337"/>
                  <a:ext cx="914400" cy="914400"/>
                </a:xfrm>
                <a:prstGeom prst="rect">
                  <a:avLst/>
                </a:prstGeom>
                <a:noFill/>
                <a:ln>
                  <a:noFill/>
                </a:ln>
              </p:spPr>
            </p:pic>
          </p:grpSp>
        </p:grpSp>
        <p:grpSp>
          <p:nvGrpSpPr>
            <p:cNvPr id="259" name="Google Shape;259;p17"/>
            <p:cNvGrpSpPr/>
            <p:nvPr/>
          </p:nvGrpSpPr>
          <p:grpSpPr>
            <a:xfrm>
              <a:off x="8095686" y="1740875"/>
              <a:ext cx="2721939" cy="2161534"/>
              <a:chOff x="7902258" y="1600198"/>
              <a:chExt cx="2721939" cy="2161534"/>
            </a:xfrm>
          </p:grpSpPr>
          <p:sp>
            <p:nvSpPr>
              <p:cNvPr id="260" name="Google Shape;260;p17"/>
              <p:cNvSpPr txBox="1"/>
              <p:nvPr/>
            </p:nvSpPr>
            <p:spPr>
              <a:xfrm>
                <a:off x="7902258" y="1600198"/>
                <a:ext cx="2721939" cy="2161534"/>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ctr" rtl="0">
                  <a:spcBef>
                    <a:spcPts val="0"/>
                  </a:spcBef>
                  <a:spcAft>
                    <a:spcPts val="0"/>
                  </a:spcAft>
                  <a:buNone/>
                </a:pPr>
                <a:endParaRPr lang="en-US" sz="2000" dirty="0">
                  <a:solidFill>
                    <a:srgbClr val="262626"/>
                  </a:solidFill>
                  <a:latin typeface="Arial"/>
                  <a:ea typeface="Arial"/>
                  <a:cs typeface="Arial"/>
                  <a:sym typeface="Arial"/>
                </a:endParaRPr>
              </a:p>
              <a:p>
                <a:pPr marL="0" marR="0" lvl="0" indent="0" algn="ctr" rtl="0">
                  <a:spcBef>
                    <a:spcPts val="0"/>
                  </a:spcBef>
                  <a:spcAft>
                    <a:spcPts val="0"/>
                  </a:spcAft>
                  <a:buNone/>
                </a:pPr>
                <a:endParaRPr lang="en-US" sz="2000" dirty="0">
                  <a:solidFill>
                    <a:srgbClr val="262626"/>
                  </a:solidFill>
                  <a:latin typeface="Arial"/>
                  <a:ea typeface="Arial"/>
                  <a:cs typeface="Arial"/>
                  <a:sym typeface="Arial"/>
                </a:endParaRPr>
              </a:p>
              <a:p>
                <a:pPr marL="0" marR="0" lvl="0" indent="0" algn="ctr" rtl="0">
                  <a:spcBef>
                    <a:spcPts val="0"/>
                  </a:spcBef>
                  <a:spcAft>
                    <a:spcPts val="0"/>
                  </a:spcAft>
                  <a:buNone/>
                </a:pPr>
                <a:r>
                  <a:rPr lang="en-US" sz="2000" dirty="0">
                    <a:solidFill>
                      <a:srgbClr val="262626"/>
                    </a:solidFill>
                    <a:latin typeface="Arial"/>
                    <a:ea typeface="Arial"/>
                    <a:cs typeface="Arial"/>
                    <a:sym typeface="Arial"/>
                  </a:rPr>
                  <a:t>Study is still in Progress</a:t>
                </a:r>
                <a:endParaRPr dirty="0">
                  <a:latin typeface="Arial"/>
                </a:endParaRPr>
              </a:p>
            </p:txBody>
          </p:sp>
          <p:grpSp>
            <p:nvGrpSpPr>
              <p:cNvPr id="261" name="Google Shape;261;p17"/>
              <p:cNvGrpSpPr/>
              <p:nvPr/>
            </p:nvGrpSpPr>
            <p:grpSpPr>
              <a:xfrm>
                <a:off x="8633227" y="1761244"/>
                <a:ext cx="1260000" cy="1260000"/>
                <a:chOff x="7736227" y="1843337"/>
                <a:chExt cx="1260000" cy="1260000"/>
              </a:xfrm>
            </p:grpSpPr>
            <p:sp>
              <p:nvSpPr>
                <p:cNvPr id="262" name="Google Shape;262;p17"/>
                <p:cNvSpPr/>
                <p:nvPr/>
              </p:nvSpPr>
              <p:spPr>
                <a:xfrm>
                  <a:off x="7736227" y="1843337"/>
                  <a:ext cx="1260000" cy="1260000"/>
                </a:xfrm>
                <a:prstGeom prst="ellipse">
                  <a:avLst/>
                </a:prstGeom>
                <a:solidFill>
                  <a:srgbClr val="76858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Arial"/>
                    <a:ea typeface="Arial"/>
                    <a:cs typeface="Arial"/>
                    <a:sym typeface="Arial"/>
                  </a:endParaRPr>
                </a:p>
              </p:txBody>
            </p:sp>
            <p:pic>
              <p:nvPicPr>
                <p:cNvPr id="263" name="Google Shape;263;p17" descr="疑問符 単色塗りつぶし"/>
                <p:cNvPicPr preferRelativeResize="0"/>
                <p:nvPr/>
              </p:nvPicPr>
              <p:blipFill rotWithShape="1">
                <a:blip r:embed="rId5">
                  <a:alphaModFix/>
                </a:blip>
                <a:srcRect/>
                <a:stretch/>
              </p:blipFill>
              <p:spPr>
                <a:xfrm>
                  <a:off x="7909027" y="2016137"/>
                  <a:ext cx="914400" cy="914400"/>
                </a:xfrm>
                <a:prstGeom prst="rect">
                  <a:avLst/>
                </a:prstGeom>
                <a:noFill/>
                <a:ln>
                  <a:noFill/>
                </a:ln>
              </p:spPr>
            </p:pic>
          </p:grpSp>
        </p:grpSp>
      </p:grpSp>
      <p:sp>
        <p:nvSpPr>
          <p:cNvPr id="264" name="Google Shape;264;p17"/>
          <p:cNvSpPr txBox="1"/>
          <p:nvPr/>
        </p:nvSpPr>
        <p:spPr>
          <a:xfrm>
            <a:off x="247534" y="5789884"/>
            <a:ext cx="11792066" cy="705799"/>
          </a:xfrm>
          <a:prstGeom prst="rect">
            <a:avLst/>
          </a:prstGeom>
          <a:noFill/>
          <a:ln>
            <a:noFill/>
          </a:ln>
        </p:spPr>
        <p:txBody>
          <a:bodyPr spcFirstLastPara="1" wrap="square" lIns="91425" tIns="36000" rIns="91425" bIns="36000" anchor="ctr" anchorCtr="0">
            <a:noAutofit/>
          </a:bodyPr>
          <a:lstStyle/>
          <a:p>
            <a:pPr marL="0" marR="0" lvl="0" indent="0" algn="ctr" rtl="0">
              <a:spcBef>
                <a:spcPts val="0"/>
              </a:spcBef>
              <a:spcAft>
                <a:spcPts val="0"/>
              </a:spcAft>
              <a:buNone/>
            </a:pPr>
            <a:r>
              <a:rPr lang="en-US" sz="2000" dirty="0">
                <a:solidFill>
                  <a:srgbClr val="262626"/>
                </a:solidFill>
                <a:latin typeface="Arial"/>
                <a:ea typeface="Arial"/>
                <a:cs typeface="Arial"/>
                <a:sym typeface="Arial"/>
              </a:rPr>
              <a:t>We have reconsidered the content to focus on operations in the automotive industry, and defined an Automotive SBOM as an SBOM specification that follows the general-purpose SBOM specification.</a:t>
            </a:r>
            <a:endParaRPr sz="2400" dirty="0">
              <a:solidFill>
                <a:srgbClr val="262626"/>
              </a:solidFill>
              <a:latin typeface="Arial"/>
              <a:ea typeface="Arial"/>
              <a:cs typeface="Arial"/>
              <a:sym typeface="Arial"/>
            </a:endParaRPr>
          </a:p>
        </p:txBody>
      </p:sp>
      <p:sp>
        <p:nvSpPr>
          <p:cNvPr id="265" name="Google Shape;265;p17"/>
          <p:cNvSpPr/>
          <p:nvPr/>
        </p:nvSpPr>
        <p:spPr>
          <a:xfrm>
            <a:off x="3540458" y="4568541"/>
            <a:ext cx="5128844" cy="750215"/>
          </a:xfrm>
          <a:prstGeom prst="roundRect">
            <a:avLst>
              <a:gd name="adj" fmla="val 11127"/>
            </a:avLst>
          </a:prstGeom>
          <a:solidFill>
            <a:srgbClr val="DA627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Automotive SBOM</a:t>
            </a:r>
            <a:endParaRPr>
              <a:latin typeface="Arial"/>
            </a:endParaRPr>
          </a:p>
        </p:txBody>
      </p:sp>
      <p:sp>
        <p:nvSpPr>
          <p:cNvPr id="266" name="Google Shape;266;p17"/>
          <p:cNvSpPr/>
          <p:nvPr/>
        </p:nvSpPr>
        <p:spPr>
          <a:xfrm rot="10800000" flipH="1">
            <a:off x="5753101" y="4234407"/>
            <a:ext cx="685800" cy="237393"/>
          </a:xfrm>
          <a:prstGeom prst="triangle">
            <a:avLst>
              <a:gd name="adj" fmla="val 50000"/>
            </a:avLst>
          </a:prstGeom>
          <a:solidFill>
            <a:srgbClr val="D8D8D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267" name="Google Shape;267;p17"/>
          <p:cNvSpPr txBox="1"/>
          <p:nvPr/>
        </p:nvSpPr>
        <p:spPr>
          <a:xfrm>
            <a:off x="494837" y="1378038"/>
            <a:ext cx="11201169" cy="400110"/>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2000" b="1">
                <a:solidFill>
                  <a:srgbClr val="5A6569"/>
                </a:solidFill>
                <a:latin typeface="Arial"/>
                <a:ea typeface="Arial"/>
                <a:cs typeface="Arial"/>
                <a:sym typeface="Arial"/>
              </a:rPr>
              <a:t>Challenges of SBOM Implementation in the Automotive Industry</a:t>
            </a:r>
            <a:endParaRPr sz="2000" b="1">
              <a:solidFill>
                <a:srgbClr val="5A6569"/>
              </a:solidFill>
              <a:latin typeface="Arial"/>
              <a:ea typeface="Arial"/>
              <a:cs typeface="Arial"/>
              <a:sym typeface="Arial"/>
            </a:endParaRPr>
          </a:p>
        </p:txBody>
      </p:sp>
      <p:sp>
        <p:nvSpPr>
          <p:cNvPr id="2" name="Title 1">
            <a:extLst>
              <a:ext uri="{FF2B5EF4-FFF2-40B4-BE49-F238E27FC236}">
                <a16:creationId xmlns:a16="http://schemas.microsoft.com/office/drawing/2014/main" id="{BBAE183E-8AEB-FC13-9631-4995C0C24F54}"/>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Objectives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42D4B4-BF92-D14A-BF1C-9878B92A2A3D}"/>
              </a:ext>
            </a:extLst>
          </p:cNvPr>
          <p:cNvSpPr txBox="1">
            <a:spLocks/>
          </p:cNvSpPr>
          <p:nvPr/>
        </p:nvSpPr>
        <p:spPr>
          <a:xfrm>
            <a:off x="559904" y="4030061"/>
            <a:ext cx="11632096"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US" sz="3200" i="1" dirty="0">
                <a:solidFill>
                  <a:schemeClr val="bg1"/>
                </a:solidFill>
                <a:latin typeface="Arial" panose="020B0604020202020204" pitchFamily="34" charset="0"/>
                <a:cs typeface="Arial" panose="020B0604020202020204" pitchFamily="34" charset="0"/>
              </a:rPr>
              <a:t>Keisuke TAKASE , Masato ENDO </a:t>
            </a:r>
            <a:r>
              <a:rPr lang="en-US" sz="2000" i="1" dirty="0">
                <a:solidFill>
                  <a:schemeClr val="bg1"/>
                </a:solidFill>
                <a:latin typeface="Arial" panose="020B0604020202020204" pitchFamily="34" charset="0"/>
                <a:cs typeface="Arial" panose="020B0604020202020204" pitchFamily="34" charset="0"/>
              </a:rPr>
              <a:t>(Toyota Motor Corporation)</a:t>
            </a:r>
          </a:p>
          <a:p>
            <a:r>
              <a:rPr lang="en-US" sz="3200" i="1" dirty="0">
                <a:solidFill>
                  <a:schemeClr val="bg1"/>
                </a:solidFill>
                <a:latin typeface="Arial" panose="020B0604020202020204" pitchFamily="34" charset="0"/>
                <a:cs typeface="Arial" panose="020B0604020202020204" pitchFamily="34" charset="0"/>
              </a:rPr>
              <a:t>Ayumi WATANABE </a:t>
            </a:r>
            <a:r>
              <a:rPr lang="en-US" sz="2000" i="1" dirty="0">
                <a:solidFill>
                  <a:schemeClr val="bg1"/>
                </a:solidFill>
                <a:latin typeface="Arial" panose="020B0604020202020204" pitchFamily="34" charset="0"/>
                <a:cs typeface="Arial" panose="020B0604020202020204" pitchFamily="34" charset="0"/>
              </a:rPr>
              <a:t>(Hitachi Solution ,Ltd.)</a:t>
            </a:r>
          </a:p>
          <a:p>
            <a:r>
              <a:rPr lang="en-US" sz="3200" i="1" dirty="0">
                <a:solidFill>
                  <a:schemeClr val="bg1"/>
                </a:solidFill>
                <a:latin typeface="Arial" panose="020B0604020202020204" pitchFamily="34" charset="0"/>
                <a:cs typeface="Arial" panose="020B0604020202020204" pitchFamily="34" charset="0"/>
              </a:rPr>
              <a:t>Mary </a:t>
            </a:r>
            <a:r>
              <a:rPr lang="en-US" sz="3200" i="1" dirty="0" err="1">
                <a:solidFill>
                  <a:schemeClr val="bg1"/>
                </a:solidFill>
                <a:latin typeface="Arial" panose="020B0604020202020204" pitchFamily="34" charset="0"/>
                <a:cs typeface="Arial" panose="020B0604020202020204" pitchFamily="34" charset="0"/>
              </a:rPr>
              <a:t>Meixia</a:t>
            </a:r>
            <a:r>
              <a:rPr lang="en-US" sz="3200" i="1" dirty="0">
                <a:solidFill>
                  <a:schemeClr val="bg1"/>
                </a:solidFill>
                <a:latin typeface="Arial" panose="020B0604020202020204" pitchFamily="34" charset="0"/>
                <a:cs typeface="Arial" panose="020B0604020202020204" pitchFamily="34" charset="0"/>
              </a:rPr>
              <a:t> Wang </a:t>
            </a:r>
            <a:r>
              <a:rPr lang="en-US" altLang="ja-JP" sz="2000" i="1" dirty="0">
                <a:solidFill>
                  <a:schemeClr val="bg1"/>
                </a:solidFill>
                <a:latin typeface="Arial" panose="020B0604020202020204" pitchFamily="34" charset="0"/>
                <a:cs typeface="Arial" panose="020B0604020202020204" pitchFamily="34" charset="0"/>
              </a:rPr>
              <a:t>(The Linux Foundation)</a:t>
            </a:r>
            <a:endParaRPr lang="en-US" sz="3200" i="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1E3EC15-5521-4C4D-8C50-80159D61BEC0}"/>
              </a:ext>
            </a:extLst>
          </p:cNvPr>
          <p:cNvSpPr txBox="1">
            <a:spLocks/>
          </p:cNvSpPr>
          <p:nvPr/>
        </p:nvSpPr>
        <p:spPr>
          <a:xfrm>
            <a:off x="559904" y="2149231"/>
            <a:ext cx="11263686" cy="169389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a:lnSpc>
                <a:spcPct val="120000"/>
              </a:lnSpc>
            </a:pPr>
            <a:r>
              <a:rPr lang="en-US" sz="8000" b="1" dirty="0">
                <a:solidFill>
                  <a:schemeClr val="bg1"/>
                </a:solidFill>
                <a:latin typeface="Arial" panose="020B0604020202020204" pitchFamily="34" charset="0"/>
                <a:cs typeface="Arial" panose="020B0604020202020204" pitchFamily="34" charset="0"/>
              </a:rPr>
              <a:t>Uniting the Supply Chain: </a:t>
            </a:r>
          </a:p>
          <a:p>
            <a:pPr>
              <a:lnSpc>
                <a:spcPct val="120000"/>
              </a:lnSpc>
            </a:pPr>
            <a:r>
              <a:rPr lang="en-US" sz="8000" b="1" dirty="0">
                <a:solidFill>
                  <a:schemeClr val="bg1"/>
                </a:solidFill>
                <a:latin typeface="Arial" panose="020B0604020202020204" pitchFamily="34" charset="0"/>
                <a:cs typeface="Arial" panose="020B0604020202020204" pitchFamily="34" charset="0"/>
              </a:rPr>
              <a:t>Shaping the Automotive SBOM Together</a:t>
            </a:r>
          </a:p>
        </p:txBody>
      </p:sp>
      <p:sp>
        <p:nvSpPr>
          <p:cNvPr id="2" name="Google Shape;44;p1">
            <a:extLst>
              <a:ext uri="{FF2B5EF4-FFF2-40B4-BE49-F238E27FC236}">
                <a16:creationId xmlns:a16="http://schemas.microsoft.com/office/drawing/2014/main" id="{02B7989E-ABED-7D77-4255-9B64FD6009A2}"/>
              </a:ext>
            </a:extLst>
          </p:cNvPr>
          <p:cNvSpPr/>
          <p:nvPr/>
        </p:nvSpPr>
        <p:spPr>
          <a:xfrm>
            <a:off x="9751844" y="4900411"/>
            <a:ext cx="2315660" cy="1894406"/>
          </a:xfrm>
          <a:prstGeom prst="rect">
            <a:avLst/>
          </a:prstGeom>
          <a:blipFill rotWithShape="1">
            <a:blip r:embed="rId2">
              <a:alphaModFix/>
            </a:blip>
            <a:stretch>
              <a:fillRect/>
            </a:stretch>
          </a:blipFill>
          <a:ln w="28575" cap="flat" cmpd="sng">
            <a:solidFill>
              <a:srgbClr val="DA62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2000" b="0" i="0" u="none" strike="noStrike" cap="none">
                <a:solidFill>
                  <a:srgbClr val="FFFFFF"/>
                </a:solidFill>
                <a:latin typeface="Arial"/>
                <a:ea typeface="Arial"/>
                <a:cs typeface="Arial"/>
                <a:sym typeface="Arial"/>
              </a:rPr>
              <a:t>QR</a:t>
            </a:r>
            <a:endParaRPr sz="2000" b="0" i="0" u="none" strike="noStrike" cap="none">
              <a:solidFill>
                <a:srgbClr val="FFFFFF"/>
              </a:solidFill>
              <a:latin typeface="Arial"/>
              <a:ea typeface="Arial"/>
              <a:cs typeface="Arial"/>
              <a:sym typeface="Arial"/>
            </a:endParaRPr>
          </a:p>
        </p:txBody>
      </p:sp>
      <p:pic>
        <p:nvPicPr>
          <p:cNvPr id="3" name="Google Shape;45;p1">
            <a:extLst>
              <a:ext uri="{FF2B5EF4-FFF2-40B4-BE49-F238E27FC236}">
                <a16:creationId xmlns:a16="http://schemas.microsoft.com/office/drawing/2014/main" id="{3CFB3AD8-CA22-19D2-158D-8FC80680EC57}"/>
              </a:ext>
            </a:extLst>
          </p:cNvPr>
          <p:cNvPicPr preferRelativeResize="0"/>
          <p:nvPr/>
        </p:nvPicPr>
        <p:blipFill rotWithShape="1">
          <a:blip r:embed="rId3">
            <a:alphaModFix/>
          </a:blip>
          <a:srcRect/>
          <a:stretch/>
        </p:blipFill>
        <p:spPr>
          <a:xfrm>
            <a:off x="7690865" y="4900411"/>
            <a:ext cx="1936483" cy="1894406"/>
          </a:xfrm>
          <a:prstGeom prst="rect">
            <a:avLst/>
          </a:prstGeom>
          <a:noFill/>
          <a:ln>
            <a:noFill/>
          </a:ln>
        </p:spPr>
      </p:pic>
      <p:sp>
        <p:nvSpPr>
          <p:cNvPr id="6" name="ComTxt">
            <a:extLst>
              <a:ext uri="{FF2B5EF4-FFF2-40B4-BE49-F238E27FC236}">
                <a16:creationId xmlns:a16="http://schemas.microsoft.com/office/drawing/2014/main" id="{AC6BAC57-0BEE-9C0A-6B81-A8325C6B76A1}"/>
              </a:ext>
            </a:extLst>
          </p:cNvPr>
          <p:cNvSpPr txBox="1">
            <a:spLocks noGrp="1"/>
          </p:cNvSpPr>
          <p:nvPr/>
        </p:nvSpPr>
        <p:spPr>
          <a:xfrm>
            <a:off x="10330887" y="4450538"/>
            <a:ext cx="1437045" cy="589484"/>
          </a:xfrm>
          <a:prstGeom prst="rect">
            <a:avLst/>
          </a:prstGeom>
          <a:noFill/>
          <a:ln>
            <a:noFill/>
          </a:ln>
        </p:spPr>
        <p:txBody>
          <a:bodyPr wrap="square" lIns="114300" tIns="91440" rIns="114300" bIns="91440" anchor="t" anchorCtr="0">
            <a:normAutofit/>
          </a:bodyPr>
          <a:lstStyle/>
          <a:p>
            <a:pPr algn="l">
              <a:buNone/>
            </a:pPr>
            <a:r>
              <a:rPr lang="en-US" sz="2400" b="1" dirty="0" err="1">
                <a:solidFill>
                  <a:schemeClr val="bg1"/>
                </a:solidFill>
                <a:latin typeface="Arial"/>
              </a:rPr>
              <a:t>Github</a:t>
            </a:r>
            <a:endParaRPr lang="en-US" sz="2400" b="1" dirty="0">
              <a:solidFill>
                <a:schemeClr val="bg1"/>
              </a:solidFill>
              <a:latin typeface="Arial"/>
            </a:endParaRPr>
          </a:p>
        </p:txBody>
      </p:sp>
    </p:spTree>
    <p:extLst>
      <p:ext uri="{BB962C8B-B14F-4D97-AF65-F5344CB8AC3E}">
        <p14:creationId xmlns:p14="http://schemas.microsoft.com/office/powerpoint/2010/main" val="1052877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2"/>
          <p:cNvSpPr txBox="1">
            <a:spLocks noGrp="1"/>
          </p:cNvSpPr>
          <p:nvPr>
            <p:ph type="body" idx="4294967295"/>
          </p:nvPr>
        </p:nvSpPr>
        <p:spPr>
          <a:xfrm>
            <a:off x="0" y="1141412"/>
            <a:ext cx="12035692" cy="5282833"/>
          </a:xfrm>
          <a:prstGeom prst="rect">
            <a:avLst/>
          </a:prstGeom>
          <a:solidFill>
            <a:schemeClr val="lt1"/>
          </a:solidFill>
          <a:ln>
            <a:noFill/>
          </a:ln>
        </p:spPr>
        <p:txBody>
          <a:bodyPr spcFirstLastPara="1" wrap="square" lIns="91425" tIns="45700" rIns="90000" bIns="45700" anchor="t" anchorCtr="0">
            <a:normAutofit fontScale="92500" lnSpcReduction="10000"/>
          </a:bodyPr>
          <a:lstStyle/>
          <a:p>
            <a:pPr marL="228600" lvl="1" indent="0" algn="l" rtl="0">
              <a:lnSpc>
                <a:spcPct val="100000"/>
              </a:lnSpc>
              <a:spcBef>
                <a:spcPts val="0"/>
              </a:spcBef>
              <a:spcAft>
                <a:spcPts val="0"/>
              </a:spcAft>
              <a:buSzPts val="800"/>
              <a:buNone/>
            </a:pPr>
            <a:endParaRPr dirty="0">
              <a:latin typeface="Arial"/>
            </a:endParaRPr>
          </a:p>
          <a:p>
            <a:pPr marL="228600" lvl="1" indent="0" algn="l" rtl="0">
              <a:lnSpc>
                <a:spcPct val="100000"/>
              </a:lnSpc>
              <a:spcBef>
                <a:spcPts val="1000"/>
              </a:spcBef>
              <a:spcAft>
                <a:spcPts val="0"/>
              </a:spcAft>
              <a:buSzPts val="1800"/>
              <a:buNone/>
            </a:pPr>
            <a:endParaRPr b="1" dirty="0">
              <a:latin typeface="Arial"/>
            </a:endParaRPr>
          </a:p>
          <a:p>
            <a:pPr marL="228600" lvl="1" indent="0" algn="l" rtl="0">
              <a:lnSpc>
                <a:spcPct val="100000"/>
              </a:lnSpc>
              <a:spcBef>
                <a:spcPts val="1000"/>
              </a:spcBef>
              <a:spcAft>
                <a:spcPts val="0"/>
              </a:spcAft>
              <a:buSzPts val="1800"/>
              <a:buNone/>
            </a:pPr>
            <a:endParaRPr b="1" dirty="0">
              <a:latin typeface="Arial"/>
            </a:endParaRPr>
          </a:p>
          <a:p>
            <a:pPr marL="228600" lvl="1" indent="0" algn="l" rtl="0">
              <a:lnSpc>
                <a:spcPct val="100000"/>
              </a:lnSpc>
              <a:spcBef>
                <a:spcPts val="1000"/>
              </a:spcBef>
              <a:spcAft>
                <a:spcPts val="0"/>
              </a:spcAft>
              <a:buSzPts val="1800"/>
              <a:buNone/>
            </a:pPr>
            <a:endParaRPr b="1" dirty="0">
              <a:latin typeface="Arial"/>
            </a:endParaRPr>
          </a:p>
          <a:p>
            <a:pPr marL="228600" lvl="1" indent="0" algn="l" rtl="0">
              <a:lnSpc>
                <a:spcPct val="100000"/>
              </a:lnSpc>
              <a:spcBef>
                <a:spcPts val="2400"/>
              </a:spcBef>
              <a:spcAft>
                <a:spcPts val="0"/>
              </a:spcAft>
              <a:buSzPts val="1800"/>
              <a:buNone/>
            </a:pPr>
            <a:r>
              <a:rPr lang="en-US" b="1" dirty="0">
                <a:latin typeface="Arial"/>
              </a:rPr>
              <a:t>For this purpose, we would like to...</a:t>
            </a:r>
            <a:endParaRPr b="1" dirty="0">
              <a:latin typeface="Arial"/>
            </a:endParaRPr>
          </a:p>
          <a:p>
            <a:pPr marL="685800" lvl="3" indent="0" algn="l" rtl="0">
              <a:lnSpc>
                <a:spcPct val="100000"/>
              </a:lnSpc>
              <a:spcBef>
                <a:spcPts val="1000"/>
              </a:spcBef>
              <a:spcAft>
                <a:spcPts val="0"/>
              </a:spcAft>
              <a:buSzPts val="1800"/>
              <a:buNone/>
            </a:pPr>
            <a:r>
              <a:rPr lang="en-US" sz="2400" b="1" dirty="0">
                <a:latin typeface="Arial"/>
              </a:rPr>
              <a:t>Identify key challenges, concerns, and barriers</a:t>
            </a:r>
            <a:r>
              <a:rPr lang="en-US" sz="2400" dirty="0">
                <a:latin typeface="Arial"/>
              </a:rPr>
              <a:t> to effective SBOM adoption in the automotive industry</a:t>
            </a:r>
            <a:endParaRPr sz="2000" dirty="0">
              <a:latin typeface="Arial"/>
            </a:endParaRPr>
          </a:p>
          <a:p>
            <a:pPr marL="228600" lvl="1" indent="0" algn="l" rtl="0">
              <a:lnSpc>
                <a:spcPct val="100000"/>
              </a:lnSpc>
              <a:spcBef>
                <a:spcPts val="2400"/>
              </a:spcBef>
              <a:spcAft>
                <a:spcPts val="0"/>
              </a:spcAft>
              <a:buSzPts val="1800"/>
              <a:buNone/>
            </a:pPr>
            <a:r>
              <a:rPr lang="en-US" b="1" dirty="0">
                <a:latin typeface="Arial"/>
              </a:rPr>
              <a:t>So, we decided to...</a:t>
            </a:r>
            <a:endParaRPr sz="2800" dirty="0">
              <a:latin typeface="Arial"/>
            </a:endParaRPr>
          </a:p>
          <a:p>
            <a:pPr marL="685800" lvl="3" indent="0" algn="l" rtl="0">
              <a:lnSpc>
                <a:spcPct val="100000"/>
              </a:lnSpc>
              <a:spcBef>
                <a:spcPts val="1000"/>
              </a:spcBef>
              <a:spcAft>
                <a:spcPts val="0"/>
              </a:spcAft>
              <a:buSzPts val="1800"/>
              <a:buNone/>
            </a:pPr>
            <a:r>
              <a:rPr lang="en-US" sz="2400" b="1" dirty="0">
                <a:latin typeface="Arial"/>
              </a:rPr>
              <a:t>Establish a collaborative community </a:t>
            </a:r>
            <a:r>
              <a:rPr lang="en-US" sz="2400" dirty="0">
                <a:latin typeface="Arial"/>
              </a:rPr>
              <a:t>to share and discuss best practices for SBOMs in the automotive industry</a:t>
            </a:r>
            <a:endParaRPr sz="2000" dirty="0">
              <a:latin typeface="Arial"/>
            </a:endParaRPr>
          </a:p>
          <a:p>
            <a:pPr marL="685800" lvl="3" indent="0" algn="l" rtl="0">
              <a:lnSpc>
                <a:spcPct val="100000"/>
              </a:lnSpc>
              <a:spcBef>
                <a:spcPts val="1000"/>
              </a:spcBef>
              <a:spcAft>
                <a:spcPts val="0"/>
              </a:spcAft>
              <a:buSzPts val="1800"/>
              <a:buNone/>
            </a:pPr>
            <a:r>
              <a:rPr lang="en-US" sz="2400" b="1" dirty="0">
                <a:latin typeface="Arial"/>
              </a:rPr>
              <a:t>Promote awareness and position Automotive SBOM </a:t>
            </a:r>
            <a:r>
              <a:rPr lang="en-US" sz="2400" dirty="0">
                <a:latin typeface="Arial"/>
              </a:rPr>
              <a:t>as good practices across the automotive industry</a:t>
            </a:r>
            <a:endParaRPr sz="2000" dirty="0">
              <a:latin typeface="Arial"/>
            </a:endParaRPr>
          </a:p>
        </p:txBody>
      </p:sp>
      <p:sp>
        <p:nvSpPr>
          <p:cNvPr id="137" name="Google Shape;137;p12"/>
          <p:cNvSpPr/>
          <p:nvPr/>
        </p:nvSpPr>
        <p:spPr>
          <a:xfrm>
            <a:off x="967730" y="1468315"/>
            <a:ext cx="10251258" cy="967154"/>
          </a:xfrm>
          <a:prstGeom prst="roundRect">
            <a:avLst>
              <a:gd name="adj" fmla="val 16667"/>
            </a:avLst>
          </a:prstGeom>
          <a:solidFill>
            <a:schemeClr val="lt1"/>
          </a:solidFill>
          <a:ln w="111125" cap="flat" cmpd="thickThin">
            <a:solidFill>
              <a:srgbClr val="76858A"/>
            </a:solidFill>
            <a:prstDash val="solid"/>
            <a:round/>
            <a:headEnd type="none" w="sm" len="sm"/>
            <a:tailEnd type="none" w="sm" len="sm"/>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2400" b="1" i="0" u="none" strike="noStrike" cap="none" dirty="0">
                <a:solidFill>
                  <a:schemeClr val="dk1"/>
                </a:solidFill>
                <a:latin typeface="Arial"/>
                <a:ea typeface="Arial"/>
                <a:cs typeface="Arial"/>
                <a:sym typeface="Arial"/>
              </a:rPr>
              <a:t>Accelerate </a:t>
            </a:r>
            <a:r>
              <a:rPr lang="en-US" sz="2400" b="1" i="0" u="none" strike="noStrike" cap="none" dirty="0">
                <a:solidFill>
                  <a:srgbClr val="DA6272"/>
                </a:solidFill>
                <a:latin typeface="Arial"/>
                <a:ea typeface="Arial"/>
                <a:cs typeface="Arial"/>
                <a:sym typeface="Arial"/>
              </a:rPr>
              <a:t>Smart</a:t>
            </a:r>
            <a:r>
              <a:rPr lang="en-US" sz="2400" b="1" i="0" u="none" strike="noStrike" cap="none" dirty="0">
                <a:solidFill>
                  <a:schemeClr val="dk1"/>
                </a:solidFill>
                <a:latin typeface="Arial"/>
                <a:ea typeface="Arial"/>
                <a:cs typeface="Arial"/>
                <a:sym typeface="Arial"/>
              </a:rPr>
              <a:t> and </a:t>
            </a:r>
            <a:r>
              <a:rPr lang="en-US" sz="2400" b="1" i="0" u="none" strike="noStrike" cap="none" dirty="0">
                <a:solidFill>
                  <a:srgbClr val="DA6272"/>
                </a:solidFill>
                <a:latin typeface="Arial"/>
                <a:ea typeface="Arial"/>
                <a:cs typeface="Arial"/>
                <a:sym typeface="Arial"/>
              </a:rPr>
              <a:t>Effective</a:t>
            </a:r>
            <a:r>
              <a:rPr lang="en-US" sz="2400" b="1" i="0" u="none" strike="noStrike" cap="none" dirty="0">
                <a:solidFill>
                  <a:schemeClr val="dk1"/>
                </a:solidFill>
                <a:latin typeface="Arial"/>
                <a:ea typeface="Arial"/>
                <a:cs typeface="Arial"/>
                <a:sym typeface="Arial"/>
              </a:rPr>
              <a:t> SBOM Usage in Automotive Industry</a:t>
            </a:r>
            <a:endParaRPr sz="2000" dirty="0">
              <a:latin typeface="Arial"/>
            </a:endParaRPr>
          </a:p>
        </p:txBody>
      </p:sp>
      <p:sp>
        <p:nvSpPr>
          <p:cNvPr id="2" name="Title 1">
            <a:extLst>
              <a:ext uri="{FF2B5EF4-FFF2-40B4-BE49-F238E27FC236}">
                <a16:creationId xmlns:a16="http://schemas.microsoft.com/office/drawing/2014/main" id="{906508D4-8A29-4091-AB70-903E3D00B638}"/>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Mission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3"/>
          <p:cNvSpPr txBox="1">
            <a:spLocks noGrp="1"/>
          </p:cNvSpPr>
          <p:nvPr>
            <p:ph type="body" idx="4294967295"/>
          </p:nvPr>
        </p:nvSpPr>
        <p:spPr>
          <a:xfrm>
            <a:off x="0" y="1141413"/>
            <a:ext cx="11201400" cy="4953000"/>
          </a:xfrm>
          <a:prstGeom prst="rect">
            <a:avLst/>
          </a:prstGeom>
          <a:solidFill>
            <a:schemeClr val="lt1"/>
          </a:solidFill>
          <a:ln>
            <a:noFill/>
          </a:ln>
        </p:spPr>
        <p:txBody>
          <a:bodyPr spcFirstLastPara="1" wrap="square" lIns="91425" tIns="45700" rIns="90000" bIns="45700" anchor="t" anchorCtr="0">
            <a:normAutofit/>
          </a:bodyPr>
          <a:lstStyle/>
          <a:p>
            <a:pPr marL="228600" lvl="1" indent="0" algn="l" rtl="0">
              <a:lnSpc>
                <a:spcPct val="100000"/>
              </a:lnSpc>
              <a:spcBef>
                <a:spcPts val="0"/>
              </a:spcBef>
              <a:spcAft>
                <a:spcPts val="0"/>
              </a:spcAft>
              <a:buSzPts val="1800"/>
              <a:buNone/>
            </a:pPr>
            <a:r>
              <a:rPr lang="en-US" sz="2000" b="1" dirty="0">
                <a:latin typeface="Arial"/>
              </a:rPr>
              <a:t>Future Goal</a:t>
            </a:r>
            <a:endParaRPr dirty="0">
              <a:latin typeface="Arial"/>
            </a:endParaRPr>
          </a:p>
          <a:p>
            <a:pPr marL="914400" lvl="3" indent="-228600" algn="l" rtl="0">
              <a:lnSpc>
                <a:spcPct val="100000"/>
              </a:lnSpc>
              <a:spcBef>
                <a:spcPts val="1000"/>
              </a:spcBef>
              <a:spcAft>
                <a:spcPts val="0"/>
              </a:spcAft>
              <a:buSzPts val="1800"/>
              <a:buChar char="•"/>
            </a:pPr>
            <a:r>
              <a:rPr lang="en-US" sz="2000" dirty="0">
                <a:latin typeface="Arial"/>
              </a:rPr>
              <a:t>Build a dynamic, collaborative community to drive the advancement of Automotive SBOMs</a:t>
            </a:r>
            <a:endParaRPr dirty="0">
              <a:latin typeface="Arial"/>
            </a:endParaRPr>
          </a:p>
          <a:p>
            <a:pPr marL="914400" lvl="3" indent="-228600" algn="l" rtl="0">
              <a:lnSpc>
                <a:spcPct val="100000"/>
              </a:lnSpc>
              <a:spcBef>
                <a:spcPts val="1000"/>
              </a:spcBef>
              <a:spcAft>
                <a:spcPts val="0"/>
              </a:spcAft>
              <a:buSzPts val="1800"/>
              <a:buChar char="•"/>
            </a:pPr>
            <a:r>
              <a:rPr lang="en-US" sz="2000" dirty="0">
                <a:latin typeface="Arial"/>
              </a:rPr>
              <a:t>Gain strong </a:t>
            </a:r>
            <a:r>
              <a:rPr lang="en-US" sz="2000" b="1" dirty="0">
                <a:latin typeface="Arial"/>
              </a:rPr>
              <a:t>endorsements from leading industry associations</a:t>
            </a:r>
            <a:r>
              <a:rPr lang="en-US" sz="2000" dirty="0">
                <a:latin typeface="Arial"/>
              </a:rPr>
              <a:t> to position Automotive SBOMs as best practices</a:t>
            </a:r>
            <a:endParaRPr dirty="0">
              <a:latin typeface="Arial"/>
            </a:endParaRPr>
          </a:p>
          <a:p>
            <a:pPr marL="914400" lvl="3" indent="-228600" algn="l" rtl="0">
              <a:lnSpc>
                <a:spcPct val="100000"/>
              </a:lnSpc>
              <a:spcBef>
                <a:spcPts val="1000"/>
              </a:spcBef>
              <a:spcAft>
                <a:spcPts val="0"/>
              </a:spcAft>
              <a:buSzPts val="1800"/>
              <a:buChar char="•"/>
            </a:pPr>
            <a:r>
              <a:rPr lang="en-US" sz="2000" dirty="0">
                <a:latin typeface="Arial"/>
              </a:rPr>
              <a:t>Establish Automotive SBOM as a </a:t>
            </a:r>
            <a:r>
              <a:rPr lang="en-US" sz="2000" b="1" dirty="0">
                <a:latin typeface="Arial"/>
              </a:rPr>
              <a:t>referenced standard within industry guidelines and legal requirements</a:t>
            </a:r>
            <a:endParaRPr dirty="0">
              <a:latin typeface="Arial"/>
            </a:endParaRPr>
          </a:p>
          <a:p>
            <a:pPr marL="228600" lvl="1" indent="0" algn="l" rtl="0">
              <a:lnSpc>
                <a:spcPct val="100000"/>
              </a:lnSpc>
              <a:spcBef>
                <a:spcPts val="2400"/>
              </a:spcBef>
              <a:spcAft>
                <a:spcPts val="0"/>
              </a:spcAft>
              <a:buSzPts val="1800"/>
              <a:buNone/>
            </a:pPr>
            <a:r>
              <a:rPr lang="en-US" sz="2000" b="1" dirty="0">
                <a:latin typeface="Arial"/>
              </a:rPr>
              <a:t>Near-Term Strategic Goal</a:t>
            </a:r>
            <a:endParaRPr dirty="0">
              <a:latin typeface="Arial"/>
            </a:endParaRPr>
          </a:p>
          <a:p>
            <a:pPr marL="914400" lvl="3" indent="-228600" algn="l" rtl="0">
              <a:lnSpc>
                <a:spcPct val="100000"/>
              </a:lnSpc>
              <a:spcBef>
                <a:spcPts val="1000"/>
              </a:spcBef>
              <a:spcAft>
                <a:spcPts val="0"/>
              </a:spcAft>
              <a:buSzPts val="1800"/>
              <a:buChar char="•"/>
            </a:pPr>
            <a:r>
              <a:rPr lang="en-US" sz="2000" dirty="0">
                <a:latin typeface="Arial"/>
              </a:rPr>
              <a:t>Increase industry awareness and drive </a:t>
            </a:r>
            <a:r>
              <a:rPr lang="en-US" sz="2000" b="1" dirty="0">
                <a:latin typeface="Arial"/>
              </a:rPr>
              <a:t>broader adoption </a:t>
            </a:r>
            <a:r>
              <a:rPr lang="en-US" sz="2000" dirty="0">
                <a:latin typeface="Arial"/>
              </a:rPr>
              <a:t>of Automotive SBOM </a:t>
            </a:r>
            <a:r>
              <a:rPr lang="en-US" sz="2000" b="1" dirty="0">
                <a:latin typeface="Arial"/>
              </a:rPr>
              <a:t>across the entire supply chain </a:t>
            </a:r>
            <a:r>
              <a:rPr lang="en-US" sz="2000" dirty="0">
                <a:latin typeface="Arial"/>
              </a:rPr>
              <a:t>(from OEMs to </a:t>
            </a:r>
            <a:r>
              <a:rPr lang="en-US" sz="2000" b="1" dirty="0">
                <a:latin typeface="Arial"/>
              </a:rPr>
              <a:t>Tier-N suppliers</a:t>
            </a:r>
            <a:r>
              <a:rPr lang="en-US" sz="2000" dirty="0">
                <a:latin typeface="Arial"/>
              </a:rPr>
              <a:t>)</a:t>
            </a:r>
            <a:endParaRPr dirty="0">
              <a:latin typeface="Arial"/>
            </a:endParaRPr>
          </a:p>
          <a:p>
            <a:pPr marL="914400" lvl="3" indent="-228600" algn="l" rtl="0">
              <a:lnSpc>
                <a:spcPct val="100000"/>
              </a:lnSpc>
              <a:spcBef>
                <a:spcPts val="1000"/>
              </a:spcBef>
              <a:spcAft>
                <a:spcPts val="0"/>
              </a:spcAft>
              <a:buSzPts val="1800"/>
              <a:buChar char="•"/>
            </a:pPr>
            <a:r>
              <a:rPr lang="en-US" sz="2000" b="1" dirty="0">
                <a:latin typeface="Arial"/>
              </a:rPr>
              <a:t>Finalize</a:t>
            </a:r>
            <a:r>
              <a:rPr lang="en-US" sz="2000" dirty="0">
                <a:latin typeface="Arial"/>
              </a:rPr>
              <a:t> Automotive SBOM as the industry’s best practice for smart and effective SBOM implementation, </a:t>
            </a:r>
            <a:r>
              <a:rPr lang="en-US" sz="2000" b="1" dirty="0">
                <a:latin typeface="Arial"/>
              </a:rPr>
              <a:t>incorporating feedback from community (</a:t>
            </a:r>
            <a:r>
              <a:rPr lang="en-US" sz="3200" b="1" dirty="0">
                <a:solidFill>
                  <a:srgbClr val="DA6272"/>
                </a:solidFill>
                <a:latin typeface="Arial"/>
              </a:rPr>
              <a:t>you</a:t>
            </a:r>
            <a:r>
              <a:rPr lang="en-US" sz="3200" b="1" dirty="0">
                <a:latin typeface="Arial"/>
              </a:rPr>
              <a:t>!!</a:t>
            </a:r>
            <a:r>
              <a:rPr lang="en-US" sz="2000" b="1" dirty="0">
                <a:latin typeface="Arial"/>
              </a:rPr>
              <a:t>)</a:t>
            </a:r>
            <a:endParaRPr dirty="0">
              <a:latin typeface="Arial"/>
            </a:endParaRPr>
          </a:p>
        </p:txBody>
      </p:sp>
      <p:sp>
        <p:nvSpPr>
          <p:cNvPr id="2" name="Title 1">
            <a:extLst>
              <a:ext uri="{FF2B5EF4-FFF2-40B4-BE49-F238E27FC236}">
                <a16:creationId xmlns:a16="http://schemas.microsoft.com/office/drawing/2014/main" id="{D90EF135-1281-63AC-AA70-CF378969B33C}"/>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Goal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txBox="1">
            <a:spLocks noGrp="1"/>
          </p:cNvSpPr>
          <p:nvPr>
            <p:ph type="body" idx="4294967295"/>
          </p:nvPr>
        </p:nvSpPr>
        <p:spPr>
          <a:xfrm>
            <a:off x="0" y="1141413"/>
            <a:ext cx="11201400" cy="495300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latin typeface="Arial"/>
              </a:rPr>
              <a:t> </a:t>
            </a:r>
            <a:endParaRPr>
              <a:latin typeface="Arial"/>
            </a:endParaRPr>
          </a:p>
        </p:txBody>
      </p:sp>
      <p:sp>
        <p:nvSpPr>
          <p:cNvPr id="154" name="Google Shape;154;p14"/>
          <p:cNvSpPr txBox="1"/>
          <p:nvPr/>
        </p:nvSpPr>
        <p:spPr>
          <a:xfrm>
            <a:off x="494837" y="1141753"/>
            <a:ext cx="11201169" cy="4953139"/>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A6569"/>
              </a:buClr>
              <a:buSzPts val="1800"/>
              <a:buFont typeface="Arial"/>
              <a:buNone/>
            </a:pPr>
            <a:r>
              <a:rPr lang="en-US" sz="2000" b="0" i="0" u="none" strike="noStrike" cap="none">
                <a:solidFill>
                  <a:srgbClr val="262626"/>
                </a:solidFill>
                <a:latin typeface="Arial"/>
                <a:ea typeface="Arial"/>
                <a:cs typeface="Arial"/>
                <a:sym typeface="Arial"/>
              </a:rPr>
              <a:t> </a:t>
            </a:r>
            <a:endParaRPr sz="2000" b="0" i="0" u="none" strike="noStrike" cap="none">
              <a:solidFill>
                <a:srgbClr val="262626"/>
              </a:solidFill>
              <a:latin typeface="Arial"/>
              <a:ea typeface="Arial"/>
              <a:cs typeface="Arial"/>
              <a:sym typeface="Arial"/>
            </a:endParaRPr>
          </a:p>
        </p:txBody>
      </p:sp>
      <p:pic>
        <p:nvPicPr>
          <p:cNvPr id="155" name="Google Shape;155;p14"/>
          <p:cNvPicPr preferRelativeResize="0"/>
          <p:nvPr/>
        </p:nvPicPr>
        <p:blipFill rotWithShape="1">
          <a:blip r:embed="rId3">
            <a:alphaModFix amt="49000"/>
          </a:blip>
          <a:srcRect l="1220" r="22084"/>
          <a:stretch/>
        </p:blipFill>
        <p:spPr>
          <a:xfrm rot="5400000">
            <a:off x="1222411" y="456319"/>
            <a:ext cx="4875541" cy="6325298"/>
          </a:xfrm>
          <a:prstGeom prst="rect">
            <a:avLst/>
          </a:prstGeom>
          <a:noFill/>
          <a:ln>
            <a:noFill/>
          </a:ln>
        </p:spPr>
      </p:pic>
      <p:grpSp>
        <p:nvGrpSpPr>
          <p:cNvPr id="156" name="Google Shape;156;p14"/>
          <p:cNvGrpSpPr/>
          <p:nvPr/>
        </p:nvGrpSpPr>
        <p:grpSpPr>
          <a:xfrm>
            <a:off x="7165213" y="2219497"/>
            <a:ext cx="4412509" cy="1124902"/>
            <a:chOff x="7394331" y="1282536"/>
            <a:chExt cx="3954792" cy="1124902"/>
          </a:xfrm>
        </p:grpSpPr>
        <p:sp>
          <p:nvSpPr>
            <p:cNvPr id="157" name="Google Shape;157;p14"/>
            <p:cNvSpPr txBox="1"/>
            <p:nvPr/>
          </p:nvSpPr>
          <p:spPr>
            <a:xfrm>
              <a:off x="7394331" y="1282536"/>
              <a:ext cx="3954792" cy="369332"/>
            </a:xfrm>
            <a:prstGeom prst="rect">
              <a:avLst/>
            </a:prstGeom>
            <a:solidFill>
              <a:srgbClr val="AEB3B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Contributor</a:t>
              </a:r>
              <a:endParaRPr sz="2000">
                <a:solidFill>
                  <a:schemeClr val="lt1"/>
                </a:solidFill>
                <a:latin typeface="Arial"/>
                <a:ea typeface="Arial"/>
                <a:cs typeface="Arial"/>
                <a:sym typeface="Arial"/>
              </a:endParaRPr>
            </a:p>
          </p:txBody>
        </p:sp>
        <p:sp>
          <p:nvSpPr>
            <p:cNvPr id="158" name="Google Shape;158;p14"/>
            <p:cNvSpPr txBox="1"/>
            <p:nvPr/>
          </p:nvSpPr>
          <p:spPr>
            <a:xfrm>
              <a:off x="7394331" y="1660648"/>
              <a:ext cx="3954792" cy="7467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Individuals and organizations actively engaged in the evaluation, advocacy, and utilization of Automotive SBOM</a:t>
              </a:r>
              <a:endParaRPr dirty="0">
                <a:latin typeface="Arial"/>
              </a:endParaRPr>
            </a:p>
          </p:txBody>
        </p:sp>
      </p:grpSp>
      <p:grpSp>
        <p:nvGrpSpPr>
          <p:cNvPr id="159" name="Google Shape;159;p14"/>
          <p:cNvGrpSpPr/>
          <p:nvPr/>
        </p:nvGrpSpPr>
        <p:grpSpPr>
          <a:xfrm>
            <a:off x="6324149" y="3670035"/>
            <a:ext cx="5238322" cy="1127576"/>
            <a:chOff x="7394331" y="2601044"/>
            <a:chExt cx="3954792" cy="1127576"/>
          </a:xfrm>
        </p:grpSpPr>
        <p:sp>
          <p:nvSpPr>
            <p:cNvPr id="160" name="Google Shape;160;p14"/>
            <p:cNvSpPr txBox="1"/>
            <p:nvPr/>
          </p:nvSpPr>
          <p:spPr>
            <a:xfrm>
              <a:off x="7394331" y="2601044"/>
              <a:ext cx="3954792" cy="369332"/>
            </a:xfrm>
            <a:prstGeom prst="rect">
              <a:avLst/>
            </a:prstGeom>
            <a:solidFill>
              <a:srgbClr val="B6C5C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Supporter</a:t>
              </a:r>
              <a:endParaRPr sz="2000">
                <a:solidFill>
                  <a:schemeClr val="lt1"/>
                </a:solidFill>
                <a:latin typeface="Arial"/>
                <a:ea typeface="Arial"/>
                <a:cs typeface="Arial"/>
                <a:sym typeface="Arial"/>
              </a:endParaRPr>
            </a:p>
          </p:txBody>
        </p:sp>
        <p:sp>
          <p:nvSpPr>
            <p:cNvPr id="161" name="Google Shape;161;p14"/>
            <p:cNvSpPr txBox="1"/>
            <p:nvPr/>
          </p:nvSpPr>
          <p:spPr>
            <a:xfrm>
              <a:off x="7394331" y="2981830"/>
              <a:ext cx="3954792" cy="7467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Individuals and organizations that understand the principles of Automotive SBOM and support contributor activities</a:t>
              </a:r>
              <a:endParaRPr>
                <a:latin typeface="Arial"/>
              </a:endParaRPr>
            </a:p>
          </p:txBody>
        </p:sp>
      </p:grpSp>
      <p:grpSp>
        <p:nvGrpSpPr>
          <p:cNvPr id="162" name="Google Shape;162;p14"/>
          <p:cNvGrpSpPr/>
          <p:nvPr/>
        </p:nvGrpSpPr>
        <p:grpSpPr>
          <a:xfrm>
            <a:off x="5486400" y="5158594"/>
            <a:ext cx="6091323" cy="1122848"/>
            <a:chOff x="7394330" y="3919552"/>
            <a:chExt cx="3954793" cy="1122848"/>
          </a:xfrm>
        </p:grpSpPr>
        <p:sp>
          <p:nvSpPr>
            <p:cNvPr id="163" name="Google Shape;163;p14"/>
            <p:cNvSpPr txBox="1"/>
            <p:nvPr/>
          </p:nvSpPr>
          <p:spPr>
            <a:xfrm>
              <a:off x="7394331" y="3919552"/>
              <a:ext cx="3954792" cy="369332"/>
            </a:xfrm>
            <a:prstGeom prst="rect">
              <a:avLst/>
            </a:prstGeom>
            <a:solidFill>
              <a:srgbClr val="CED8D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User</a:t>
              </a:r>
              <a:endParaRPr sz="2000">
                <a:solidFill>
                  <a:schemeClr val="lt1"/>
                </a:solidFill>
                <a:latin typeface="Arial"/>
                <a:ea typeface="Arial"/>
                <a:cs typeface="Arial"/>
                <a:sym typeface="Arial"/>
              </a:endParaRPr>
            </a:p>
          </p:txBody>
        </p:sp>
        <p:sp>
          <p:nvSpPr>
            <p:cNvPr id="164" name="Google Shape;164;p14"/>
            <p:cNvSpPr txBox="1"/>
            <p:nvPr/>
          </p:nvSpPr>
          <p:spPr>
            <a:xfrm>
              <a:off x="7394330" y="4295610"/>
              <a:ext cx="3954792" cy="7467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Individuals and organizations that adopt and leverage Automotive SBOM</a:t>
              </a:r>
              <a:endParaRPr>
                <a:latin typeface="Arial"/>
              </a:endParaRPr>
            </a:p>
          </p:txBody>
        </p:sp>
      </p:grpSp>
      <p:pic>
        <p:nvPicPr>
          <p:cNvPr id="165" name="Google Shape;165;p14"/>
          <p:cNvPicPr preferRelativeResize="0"/>
          <p:nvPr/>
        </p:nvPicPr>
        <p:blipFill rotWithShape="1">
          <a:blip r:embed="rId4">
            <a:alphaModFix/>
          </a:blip>
          <a:srcRect/>
          <a:stretch/>
        </p:blipFill>
        <p:spPr>
          <a:xfrm>
            <a:off x="1275289" y="1693221"/>
            <a:ext cx="681643" cy="681643"/>
          </a:xfrm>
          <a:prstGeom prst="flowChartConnector">
            <a:avLst/>
          </a:prstGeom>
          <a:noFill/>
          <a:ln>
            <a:noFill/>
          </a:ln>
        </p:spPr>
      </p:pic>
      <p:pic>
        <p:nvPicPr>
          <p:cNvPr id="166" name="Google Shape;166;p14"/>
          <p:cNvPicPr preferRelativeResize="0"/>
          <p:nvPr/>
        </p:nvPicPr>
        <p:blipFill rotWithShape="1">
          <a:blip r:embed="rId5">
            <a:alphaModFix/>
          </a:blip>
          <a:srcRect/>
          <a:stretch/>
        </p:blipFill>
        <p:spPr>
          <a:xfrm>
            <a:off x="842877" y="1189989"/>
            <a:ext cx="681644" cy="681644"/>
          </a:xfrm>
          <a:prstGeom prst="flowChartConnector">
            <a:avLst/>
          </a:prstGeom>
          <a:noFill/>
          <a:ln>
            <a:noFill/>
          </a:ln>
        </p:spPr>
      </p:pic>
      <p:pic>
        <p:nvPicPr>
          <p:cNvPr id="167" name="Google Shape;167;p14"/>
          <p:cNvPicPr preferRelativeResize="0"/>
          <p:nvPr/>
        </p:nvPicPr>
        <p:blipFill rotWithShape="1">
          <a:blip r:embed="rId6">
            <a:alphaModFix/>
          </a:blip>
          <a:srcRect/>
          <a:stretch/>
        </p:blipFill>
        <p:spPr>
          <a:xfrm>
            <a:off x="614202" y="1871633"/>
            <a:ext cx="681644" cy="681644"/>
          </a:xfrm>
          <a:prstGeom prst="flowChartConnector">
            <a:avLst/>
          </a:prstGeom>
          <a:noFill/>
          <a:ln>
            <a:noFill/>
          </a:ln>
        </p:spPr>
      </p:pic>
      <p:sp>
        <p:nvSpPr>
          <p:cNvPr id="168" name="Google Shape;168;p14"/>
          <p:cNvSpPr txBox="1"/>
          <p:nvPr/>
        </p:nvSpPr>
        <p:spPr>
          <a:xfrm>
            <a:off x="6704219" y="1672838"/>
            <a:ext cx="5177718" cy="7467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DA6272"/>
                </a:solidFill>
                <a:latin typeface="Arial"/>
                <a:ea typeface="Arial"/>
                <a:cs typeface="Arial"/>
                <a:sym typeface="Arial"/>
              </a:rPr>
              <a:t>Multiple Approaches to Support...</a:t>
            </a:r>
            <a:endParaRPr dirty="0">
              <a:latin typeface="Arial"/>
            </a:endParaRPr>
          </a:p>
        </p:txBody>
      </p:sp>
      <p:sp>
        <p:nvSpPr>
          <p:cNvPr id="169" name="Google Shape;169;p14"/>
          <p:cNvSpPr/>
          <p:nvPr/>
        </p:nvSpPr>
        <p:spPr>
          <a:xfrm>
            <a:off x="1697485" y="2612750"/>
            <a:ext cx="849799" cy="857034"/>
          </a:xfrm>
          <a:prstGeom prst="ellipse">
            <a:avLst/>
          </a:prstGeom>
          <a:solidFill>
            <a:srgbClr val="DA627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You</a:t>
            </a:r>
            <a:endParaRPr sz="2000" b="1">
              <a:solidFill>
                <a:schemeClr val="lt1"/>
              </a:solidFill>
              <a:latin typeface="Arial"/>
              <a:ea typeface="Arial"/>
              <a:cs typeface="Arial"/>
              <a:sym typeface="Arial"/>
            </a:endParaRPr>
          </a:p>
        </p:txBody>
      </p:sp>
      <p:sp>
        <p:nvSpPr>
          <p:cNvPr id="170" name="Google Shape;170;p14"/>
          <p:cNvSpPr/>
          <p:nvPr/>
        </p:nvSpPr>
        <p:spPr>
          <a:xfrm>
            <a:off x="2143768" y="4824022"/>
            <a:ext cx="849799" cy="857034"/>
          </a:xfrm>
          <a:prstGeom prst="ellipse">
            <a:avLst/>
          </a:prstGeom>
          <a:solidFill>
            <a:srgbClr val="9BAFB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dirty="0">
                <a:solidFill>
                  <a:schemeClr val="lt1"/>
                </a:solidFill>
                <a:latin typeface="Arial"/>
                <a:ea typeface="Arial"/>
                <a:cs typeface="Arial"/>
                <a:sym typeface="Arial"/>
              </a:rPr>
              <a:t>AGL?</a:t>
            </a:r>
            <a:endParaRPr sz="2000" b="1" dirty="0">
              <a:solidFill>
                <a:schemeClr val="lt1"/>
              </a:solidFill>
              <a:latin typeface="Arial"/>
              <a:ea typeface="Arial"/>
              <a:cs typeface="Arial"/>
              <a:sym typeface="Arial"/>
            </a:endParaRPr>
          </a:p>
        </p:txBody>
      </p:sp>
      <p:sp>
        <p:nvSpPr>
          <p:cNvPr id="171" name="Google Shape;171;p14"/>
          <p:cNvSpPr/>
          <p:nvPr/>
        </p:nvSpPr>
        <p:spPr>
          <a:xfrm>
            <a:off x="3447586" y="4635357"/>
            <a:ext cx="849799" cy="857034"/>
          </a:xfrm>
          <a:prstGeom prst="ellipse">
            <a:avLst/>
          </a:prstGeom>
          <a:solidFill>
            <a:srgbClr val="9BAFB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Supplier?</a:t>
            </a:r>
            <a:endParaRPr sz="1400" b="1">
              <a:solidFill>
                <a:schemeClr val="lt1"/>
              </a:solidFill>
              <a:latin typeface="Arial"/>
              <a:ea typeface="Arial"/>
              <a:cs typeface="Arial"/>
              <a:sym typeface="Arial"/>
            </a:endParaRPr>
          </a:p>
        </p:txBody>
      </p:sp>
      <p:sp>
        <p:nvSpPr>
          <p:cNvPr id="172" name="Google Shape;172;p14"/>
          <p:cNvSpPr/>
          <p:nvPr/>
        </p:nvSpPr>
        <p:spPr>
          <a:xfrm>
            <a:off x="4015794" y="3588959"/>
            <a:ext cx="849799" cy="857034"/>
          </a:xfrm>
          <a:prstGeom prst="ellipse">
            <a:avLst/>
          </a:prstGeom>
          <a:solidFill>
            <a:srgbClr val="9BAFB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Arial"/>
              </a:rPr>
              <a:t>OEM?</a:t>
            </a:r>
            <a:endParaRPr sz="2000" b="1">
              <a:solidFill>
                <a:schemeClr val="lt1"/>
              </a:solidFill>
              <a:latin typeface="Arial"/>
              <a:ea typeface="Arial"/>
              <a:cs typeface="Arial"/>
              <a:sym typeface="Arial"/>
            </a:endParaRPr>
          </a:p>
        </p:txBody>
      </p:sp>
      <p:sp>
        <p:nvSpPr>
          <p:cNvPr id="173" name="Google Shape;173;p14"/>
          <p:cNvSpPr/>
          <p:nvPr/>
        </p:nvSpPr>
        <p:spPr>
          <a:xfrm rot="-2164752">
            <a:off x="2244487" y="3409097"/>
            <a:ext cx="791308" cy="889163"/>
          </a:xfrm>
          <a:prstGeom prst="upArrow">
            <a:avLst>
              <a:gd name="adj1" fmla="val 50000"/>
              <a:gd name="adj2" fmla="val 50000"/>
            </a:avLst>
          </a:prstGeom>
          <a:solidFill>
            <a:srgbClr val="DA62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74" name="Google Shape;174;p14"/>
          <p:cNvSpPr/>
          <p:nvPr/>
        </p:nvSpPr>
        <p:spPr>
          <a:xfrm>
            <a:off x="4874197" y="1577796"/>
            <a:ext cx="849799" cy="857034"/>
          </a:xfrm>
          <a:prstGeom prst="ellipse">
            <a:avLst/>
          </a:prstGeom>
          <a:solidFill>
            <a:srgbClr val="9BAFB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b="1" dirty="0">
                <a:solidFill>
                  <a:schemeClr val="lt1"/>
                </a:solidFill>
                <a:latin typeface="Arial"/>
                <a:ea typeface="Arial"/>
                <a:cs typeface="Arial"/>
                <a:sym typeface="Arial"/>
              </a:rPr>
              <a:t>SCA tool</a:t>
            </a:r>
            <a:endParaRPr sz="1100" dirty="0">
              <a:latin typeface="Arial"/>
            </a:endParaRPr>
          </a:p>
          <a:p>
            <a:pPr marL="0" marR="0" lvl="0" indent="0" algn="ctr" rtl="0">
              <a:spcBef>
                <a:spcPts val="0"/>
              </a:spcBef>
              <a:spcAft>
                <a:spcPts val="0"/>
              </a:spcAft>
              <a:buNone/>
            </a:pPr>
            <a:r>
              <a:rPr lang="en-US" sz="1200" b="1" dirty="0">
                <a:solidFill>
                  <a:schemeClr val="lt1"/>
                </a:solidFill>
                <a:latin typeface="Arial"/>
                <a:ea typeface="Arial"/>
                <a:cs typeface="Arial"/>
                <a:sym typeface="Arial"/>
              </a:rPr>
              <a:t>Vendor?</a:t>
            </a:r>
            <a:endParaRPr sz="1200" b="1" dirty="0">
              <a:solidFill>
                <a:schemeClr val="lt1"/>
              </a:solidFill>
              <a:latin typeface="Arial"/>
              <a:ea typeface="Arial"/>
              <a:cs typeface="Arial"/>
              <a:sym typeface="Arial"/>
            </a:endParaRPr>
          </a:p>
        </p:txBody>
      </p:sp>
      <p:sp>
        <p:nvSpPr>
          <p:cNvPr id="175" name="Google Shape;175;p14"/>
          <p:cNvSpPr/>
          <p:nvPr/>
        </p:nvSpPr>
        <p:spPr>
          <a:xfrm>
            <a:off x="5061500" y="2722875"/>
            <a:ext cx="849799" cy="857034"/>
          </a:xfrm>
          <a:prstGeom prst="ellipse">
            <a:avLst/>
          </a:prstGeom>
          <a:solidFill>
            <a:srgbClr val="9BAFB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Auto-ISAC?</a:t>
            </a:r>
            <a:endParaRPr sz="1400" b="1">
              <a:solidFill>
                <a:schemeClr val="lt1"/>
              </a:solidFill>
              <a:latin typeface="Arial"/>
              <a:ea typeface="Arial"/>
              <a:cs typeface="Arial"/>
              <a:sym typeface="Arial"/>
            </a:endParaRPr>
          </a:p>
        </p:txBody>
      </p:sp>
      <p:sp>
        <p:nvSpPr>
          <p:cNvPr id="3" name="Title 1">
            <a:extLst>
              <a:ext uri="{FF2B5EF4-FFF2-40B4-BE49-F238E27FC236}">
                <a16:creationId xmlns:a16="http://schemas.microsoft.com/office/drawing/2014/main" id="{21198ED0-4765-41C8-DE8A-2FDB27834E08}"/>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Member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Title 1">
            <a:extLst>
              <a:ext uri="{FF2B5EF4-FFF2-40B4-BE49-F238E27FC236}">
                <a16:creationId xmlns:a16="http://schemas.microsoft.com/office/drawing/2014/main" id="{94EF3397-751A-E7D8-F55D-78DD32A9B379}"/>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Roadmap</a:t>
            </a:r>
          </a:p>
        </p:txBody>
      </p:sp>
      <p:sp>
        <p:nvSpPr>
          <p:cNvPr id="3" name="正方形/長方形 2">
            <a:extLst>
              <a:ext uri="{FF2B5EF4-FFF2-40B4-BE49-F238E27FC236}">
                <a16:creationId xmlns:a16="http://schemas.microsoft.com/office/drawing/2014/main" id="{1BC03EAC-A6F5-3DB5-34F2-E1CDB78EBD90}"/>
              </a:ext>
            </a:extLst>
          </p:cNvPr>
          <p:cNvSpPr/>
          <p:nvPr/>
        </p:nvSpPr>
        <p:spPr>
          <a:xfrm>
            <a:off x="5698975" y="2091146"/>
            <a:ext cx="965956" cy="79685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Arial" panose="020B0604020202020204" pitchFamily="34" charset="0"/>
              <a:cs typeface="Arial" panose="020B0604020202020204" pitchFamily="34" charset="0"/>
            </a:endParaRPr>
          </a:p>
        </p:txBody>
      </p:sp>
      <p:cxnSp>
        <p:nvCxnSpPr>
          <p:cNvPr id="4" name="直線コネクタ 3">
            <a:extLst>
              <a:ext uri="{FF2B5EF4-FFF2-40B4-BE49-F238E27FC236}">
                <a16:creationId xmlns:a16="http://schemas.microsoft.com/office/drawing/2014/main" id="{B7A7A5F5-4041-FDC0-D0D4-94B5BC820C50}"/>
              </a:ext>
            </a:extLst>
          </p:cNvPr>
          <p:cNvCxnSpPr>
            <a:cxnSpLocks/>
          </p:cNvCxnSpPr>
          <p:nvPr/>
        </p:nvCxnSpPr>
        <p:spPr>
          <a:xfrm>
            <a:off x="805113" y="2462994"/>
            <a:ext cx="10581774" cy="0"/>
          </a:xfrm>
          <a:prstGeom prst="line">
            <a:avLst/>
          </a:prstGeom>
          <a:ln w="44450">
            <a:solidFill>
              <a:srgbClr val="5A6569"/>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CEE81A82-3E00-65FA-C6AC-C97D0F62C342}"/>
              </a:ext>
            </a:extLst>
          </p:cNvPr>
          <p:cNvGrpSpPr/>
          <p:nvPr/>
        </p:nvGrpSpPr>
        <p:grpSpPr>
          <a:xfrm>
            <a:off x="711457" y="2376413"/>
            <a:ext cx="695696" cy="438187"/>
            <a:chOff x="711457" y="1964912"/>
            <a:chExt cx="695696" cy="438187"/>
          </a:xfrm>
        </p:grpSpPr>
        <p:pic>
          <p:nvPicPr>
            <p:cNvPr id="6" name="図 5">
              <a:extLst>
                <a:ext uri="{FF2B5EF4-FFF2-40B4-BE49-F238E27FC236}">
                  <a16:creationId xmlns:a16="http://schemas.microsoft.com/office/drawing/2014/main" id="{4EB65828-9010-9409-CF60-567F1054D19D}"/>
                </a:ext>
              </a:extLst>
            </p:cNvPr>
            <p:cNvPicPr>
              <a:picLocks noChangeAspect="1"/>
            </p:cNvPicPr>
            <p:nvPr/>
          </p:nvPicPr>
          <p:blipFill>
            <a:blip r:embed="rId3"/>
            <a:stretch>
              <a:fillRect/>
            </a:stretch>
          </p:blipFill>
          <p:spPr>
            <a:xfrm>
              <a:off x="965671" y="1964912"/>
              <a:ext cx="187268" cy="187268"/>
            </a:xfrm>
            <a:prstGeom prst="rect">
              <a:avLst/>
            </a:prstGeom>
            <a:solidFill>
              <a:schemeClr val="bg1"/>
            </a:solidFill>
          </p:spPr>
        </p:pic>
        <p:sp>
          <p:nvSpPr>
            <p:cNvPr id="7" name="テキスト ボックス 6">
              <a:extLst>
                <a:ext uri="{FF2B5EF4-FFF2-40B4-BE49-F238E27FC236}">
                  <a16:creationId xmlns:a16="http://schemas.microsoft.com/office/drawing/2014/main" id="{45B3DD4C-3BC5-92D2-2F47-41FBF2AECFB0}"/>
                </a:ext>
              </a:extLst>
            </p:cNvPr>
            <p:cNvSpPr txBox="1"/>
            <p:nvPr/>
          </p:nvSpPr>
          <p:spPr>
            <a:xfrm>
              <a:off x="711457" y="2156878"/>
              <a:ext cx="695696" cy="246221"/>
            </a:xfrm>
            <a:prstGeom prst="rect">
              <a:avLst/>
            </a:prstGeom>
            <a:noFill/>
          </p:spPr>
          <p:txBody>
            <a:bodyPr wrap="square" rtlCol="0">
              <a:spAutoFit/>
            </a:bodyPr>
            <a:lstStyle/>
            <a:p>
              <a:pPr algn="ctr"/>
              <a:r>
                <a:rPr kumimoji="1" lang="en-US" altLang="ja-JP" sz="1000">
                  <a:latin typeface="Arial" panose="020B0604020202020204" pitchFamily="34" charset="0"/>
                  <a:cs typeface="Arial" panose="020B0604020202020204" pitchFamily="34" charset="0"/>
                </a:rPr>
                <a:t>2025/11</a:t>
              </a:r>
              <a:endParaRPr kumimoji="1" lang="ja-JP" altLang="en-US" sz="1000">
                <a:latin typeface="Arial" panose="020B0604020202020204" pitchFamily="34" charset="0"/>
                <a:cs typeface="Arial" panose="020B0604020202020204" pitchFamily="34" charset="0"/>
              </a:endParaRPr>
            </a:p>
          </p:txBody>
        </p:sp>
      </p:grpSp>
      <p:grpSp>
        <p:nvGrpSpPr>
          <p:cNvPr id="8" name="グループ化 7">
            <a:extLst>
              <a:ext uri="{FF2B5EF4-FFF2-40B4-BE49-F238E27FC236}">
                <a16:creationId xmlns:a16="http://schemas.microsoft.com/office/drawing/2014/main" id="{CE1FC8BB-3067-F33C-17F4-F15884ED4575}"/>
              </a:ext>
            </a:extLst>
          </p:cNvPr>
          <p:cNvGrpSpPr/>
          <p:nvPr/>
        </p:nvGrpSpPr>
        <p:grpSpPr>
          <a:xfrm>
            <a:off x="1475633" y="2376413"/>
            <a:ext cx="695696" cy="438187"/>
            <a:chOff x="711457" y="1964912"/>
            <a:chExt cx="695696" cy="438187"/>
          </a:xfrm>
        </p:grpSpPr>
        <p:pic>
          <p:nvPicPr>
            <p:cNvPr id="9" name="図 8">
              <a:extLst>
                <a:ext uri="{FF2B5EF4-FFF2-40B4-BE49-F238E27FC236}">
                  <a16:creationId xmlns:a16="http://schemas.microsoft.com/office/drawing/2014/main" id="{CC171B24-99BA-0646-4945-BD50BC0BABC6}"/>
                </a:ext>
              </a:extLst>
            </p:cNvPr>
            <p:cNvPicPr>
              <a:picLocks noChangeAspect="1"/>
            </p:cNvPicPr>
            <p:nvPr/>
          </p:nvPicPr>
          <p:blipFill>
            <a:blip r:embed="rId3"/>
            <a:stretch>
              <a:fillRect/>
            </a:stretch>
          </p:blipFill>
          <p:spPr>
            <a:xfrm>
              <a:off x="965671" y="1964912"/>
              <a:ext cx="187268" cy="187268"/>
            </a:xfrm>
            <a:prstGeom prst="rect">
              <a:avLst/>
            </a:prstGeom>
            <a:solidFill>
              <a:schemeClr val="bg1"/>
            </a:solidFill>
          </p:spPr>
        </p:pic>
        <p:sp>
          <p:nvSpPr>
            <p:cNvPr id="10" name="テキスト ボックス 9">
              <a:extLst>
                <a:ext uri="{FF2B5EF4-FFF2-40B4-BE49-F238E27FC236}">
                  <a16:creationId xmlns:a16="http://schemas.microsoft.com/office/drawing/2014/main" id="{E552C5C6-1A9F-F83E-9D38-6B47E188C2F4}"/>
                </a:ext>
              </a:extLst>
            </p:cNvPr>
            <p:cNvSpPr txBox="1"/>
            <p:nvPr/>
          </p:nvSpPr>
          <p:spPr>
            <a:xfrm>
              <a:off x="711457" y="2156878"/>
              <a:ext cx="695696" cy="246221"/>
            </a:xfrm>
            <a:prstGeom prst="rect">
              <a:avLst/>
            </a:prstGeom>
            <a:noFill/>
          </p:spPr>
          <p:txBody>
            <a:bodyPr wrap="square" rtlCol="0">
              <a:spAutoFit/>
            </a:bodyPr>
            <a:lstStyle/>
            <a:p>
              <a:pPr algn="ctr"/>
              <a:r>
                <a:rPr kumimoji="1" lang="en-US" altLang="ja-JP" sz="1000">
                  <a:latin typeface="Arial" panose="020B0604020202020204" pitchFamily="34" charset="0"/>
                  <a:cs typeface="Arial" panose="020B0604020202020204" pitchFamily="34" charset="0"/>
                </a:rPr>
                <a:t>2025/12</a:t>
              </a:r>
              <a:endParaRPr kumimoji="1" lang="ja-JP" altLang="en-US" sz="1000">
                <a:latin typeface="Arial" panose="020B0604020202020204" pitchFamily="34" charset="0"/>
                <a:cs typeface="Arial" panose="020B0604020202020204" pitchFamily="34" charset="0"/>
              </a:endParaRPr>
            </a:p>
          </p:txBody>
        </p:sp>
      </p:grpSp>
      <p:grpSp>
        <p:nvGrpSpPr>
          <p:cNvPr id="11" name="グループ化 10">
            <a:extLst>
              <a:ext uri="{FF2B5EF4-FFF2-40B4-BE49-F238E27FC236}">
                <a16:creationId xmlns:a16="http://schemas.microsoft.com/office/drawing/2014/main" id="{708174B4-26E8-9F94-52B4-AAF10A7C620A}"/>
              </a:ext>
            </a:extLst>
          </p:cNvPr>
          <p:cNvGrpSpPr/>
          <p:nvPr/>
        </p:nvGrpSpPr>
        <p:grpSpPr>
          <a:xfrm>
            <a:off x="3003985" y="2376413"/>
            <a:ext cx="695696" cy="438187"/>
            <a:chOff x="711457" y="1964912"/>
            <a:chExt cx="695696" cy="438187"/>
          </a:xfrm>
        </p:grpSpPr>
        <p:pic>
          <p:nvPicPr>
            <p:cNvPr id="12" name="図 11">
              <a:extLst>
                <a:ext uri="{FF2B5EF4-FFF2-40B4-BE49-F238E27FC236}">
                  <a16:creationId xmlns:a16="http://schemas.microsoft.com/office/drawing/2014/main" id="{4478E0A1-55BF-A949-F475-8B96EA14008A}"/>
                </a:ext>
              </a:extLst>
            </p:cNvPr>
            <p:cNvPicPr>
              <a:picLocks noChangeAspect="1"/>
            </p:cNvPicPr>
            <p:nvPr/>
          </p:nvPicPr>
          <p:blipFill>
            <a:blip r:embed="rId3"/>
            <a:stretch>
              <a:fillRect/>
            </a:stretch>
          </p:blipFill>
          <p:spPr>
            <a:xfrm>
              <a:off x="965671" y="1964912"/>
              <a:ext cx="187268" cy="187268"/>
            </a:xfrm>
            <a:prstGeom prst="rect">
              <a:avLst/>
            </a:prstGeom>
            <a:solidFill>
              <a:schemeClr val="bg1"/>
            </a:solidFill>
          </p:spPr>
        </p:pic>
        <p:sp>
          <p:nvSpPr>
            <p:cNvPr id="13" name="テキスト ボックス 12">
              <a:extLst>
                <a:ext uri="{FF2B5EF4-FFF2-40B4-BE49-F238E27FC236}">
                  <a16:creationId xmlns:a16="http://schemas.microsoft.com/office/drawing/2014/main" id="{56D0BDDE-4FB7-8D7B-E3E2-2898D06DBB7B}"/>
                </a:ext>
              </a:extLst>
            </p:cNvPr>
            <p:cNvSpPr txBox="1"/>
            <p:nvPr/>
          </p:nvSpPr>
          <p:spPr>
            <a:xfrm>
              <a:off x="711457" y="2156878"/>
              <a:ext cx="695696" cy="246221"/>
            </a:xfrm>
            <a:prstGeom prst="rect">
              <a:avLst/>
            </a:prstGeom>
            <a:noFill/>
          </p:spPr>
          <p:txBody>
            <a:bodyPr wrap="square" rtlCol="0">
              <a:spAutoFit/>
            </a:bodyPr>
            <a:lstStyle/>
            <a:p>
              <a:pPr algn="ctr"/>
              <a:r>
                <a:rPr kumimoji="1" lang="en-US" altLang="ja-JP" sz="1000">
                  <a:latin typeface="Arial" panose="020B0604020202020204" pitchFamily="34" charset="0"/>
                  <a:cs typeface="Arial" panose="020B0604020202020204" pitchFamily="34" charset="0"/>
                </a:rPr>
                <a:t>2026/2</a:t>
              </a:r>
              <a:endParaRPr kumimoji="1" lang="ja-JP" altLang="en-US" sz="1000">
                <a:latin typeface="Arial" panose="020B0604020202020204" pitchFamily="34" charset="0"/>
                <a:cs typeface="Arial" panose="020B0604020202020204" pitchFamily="34" charset="0"/>
              </a:endParaRPr>
            </a:p>
          </p:txBody>
        </p:sp>
      </p:grpSp>
      <p:grpSp>
        <p:nvGrpSpPr>
          <p:cNvPr id="14" name="グループ化 13">
            <a:extLst>
              <a:ext uri="{FF2B5EF4-FFF2-40B4-BE49-F238E27FC236}">
                <a16:creationId xmlns:a16="http://schemas.microsoft.com/office/drawing/2014/main" id="{E44F02A5-BDE8-52B5-8E2E-32C00B3E6092}"/>
              </a:ext>
            </a:extLst>
          </p:cNvPr>
          <p:cNvGrpSpPr/>
          <p:nvPr/>
        </p:nvGrpSpPr>
        <p:grpSpPr>
          <a:xfrm>
            <a:off x="5754575" y="2376413"/>
            <a:ext cx="695696" cy="438187"/>
            <a:chOff x="711457" y="1964912"/>
            <a:chExt cx="695696" cy="438187"/>
          </a:xfrm>
        </p:grpSpPr>
        <p:pic>
          <p:nvPicPr>
            <p:cNvPr id="15" name="図 14">
              <a:extLst>
                <a:ext uri="{FF2B5EF4-FFF2-40B4-BE49-F238E27FC236}">
                  <a16:creationId xmlns:a16="http://schemas.microsoft.com/office/drawing/2014/main" id="{81F12944-4158-209B-C380-0A367238E722}"/>
                </a:ext>
              </a:extLst>
            </p:cNvPr>
            <p:cNvPicPr>
              <a:picLocks noChangeAspect="1"/>
            </p:cNvPicPr>
            <p:nvPr/>
          </p:nvPicPr>
          <p:blipFill>
            <a:blip r:embed="rId3"/>
            <a:stretch>
              <a:fillRect/>
            </a:stretch>
          </p:blipFill>
          <p:spPr>
            <a:xfrm>
              <a:off x="965671" y="1964912"/>
              <a:ext cx="187268" cy="187268"/>
            </a:xfrm>
            <a:prstGeom prst="rect">
              <a:avLst/>
            </a:prstGeom>
            <a:solidFill>
              <a:schemeClr val="bg1"/>
            </a:solidFill>
          </p:spPr>
        </p:pic>
        <p:sp>
          <p:nvSpPr>
            <p:cNvPr id="16" name="テキスト ボックス 15">
              <a:extLst>
                <a:ext uri="{FF2B5EF4-FFF2-40B4-BE49-F238E27FC236}">
                  <a16:creationId xmlns:a16="http://schemas.microsoft.com/office/drawing/2014/main" id="{E187AAC6-3D60-9DB4-9E21-CEDA49140EC1}"/>
                </a:ext>
              </a:extLst>
            </p:cNvPr>
            <p:cNvSpPr txBox="1"/>
            <p:nvPr/>
          </p:nvSpPr>
          <p:spPr>
            <a:xfrm>
              <a:off x="711457" y="2156878"/>
              <a:ext cx="695696"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2026/5</a:t>
              </a:r>
              <a:endParaRPr kumimoji="1" lang="ja-JP" altLang="en-US" sz="1000" dirty="0">
                <a:latin typeface="Arial" panose="020B0604020202020204" pitchFamily="34" charset="0"/>
                <a:cs typeface="Arial" panose="020B0604020202020204" pitchFamily="34" charset="0"/>
              </a:endParaRPr>
            </a:p>
          </p:txBody>
        </p:sp>
      </p:grpSp>
      <p:grpSp>
        <p:nvGrpSpPr>
          <p:cNvPr id="17" name="グループ化 16">
            <a:extLst>
              <a:ext uri="{FF2B5EF4-FFF2-40B4-BE49-F238E27FC236}">
                <a16:creationId xmlns:a16="http://schemas.microsoft.com/office/drawing/2014/main" id="{FB50902E-DDA5-32CB-3900-1E9670C4F093}"/>
              </a:ext>
            </a:extLst>
          </p:cNvPr>
          <p:cNvGrpSpPr/>
          <p:nvPr/>
        </p:nvGrpSpPr>
        <p:grpSpPr>
          <a:xfrm>
            <a:off x="9117393" y="2376413"/>
            <a:ext cx="695696" cy="438187"/>
            <a:chOff x="711457" y="1964912"/>
            <a:chExt cx="695696" cy="438187"/>
          </a:xfrm>
        </p:grpSpPr>
        <p:pic>
          <p:nvPicPr>
            <p:cNvPr id="18" name="図 17">
              <a:extLst>
                <a:ext uri="{FF2B5EF4-FFF2-40B4-BE49-F238E27FC236}">
                  <a16:creationId xmlns:a16="http://schemas.microsoft.com/office/drawing/2014/main" id="{EDAE8EEA-28F7-C051-A44C-5B4A58CDFDED}"/>
                </a:ext>
              </a:extLst>
            </p:cNvPr>
            <p:cNvPicPr>
              <a:picLocks noChangeAspect="1"/>
            </p:cNvPicPr>
            <p:nvPr/>
          </p:nvPicPr>
          <p:blipFill>
            <a:blip r:embed="rId3"/>
            <a:stretch>
              <a:fillRect/>
            </a:stretch>
          </p:blipFill>
          <p:spPr>
            <a:xfrm>
              <a:off x="965671" y="1964912"/>
              <a:ext cx="187268" cy="187268"/>
            </a:xfrm>
            <a:prstGeom prst="rect">
              <a:avLst/>
            </a:prstGeom>
            <a:solidFill>
              <a:schemeClr val="bg1"/>
            </a:solidFill>
          </p:spPr>
        </p:pic>
        <p:sp>
          <p:nvSpPr>
            <p:cNvPr id="19" name="テキスト ボックス 18">
              <a:extLst>
                <a:ext uri="{FF2B5EF4-FFF2-40B4-BE49-F238E27FC236}">
                  <a16:creationId xmlns:a16="http://schemas.microsoft.com/office/drawing/2014/main" id="{32C85757-E8C6-B11B-93CE-8338D5B901A1}"/>
                </a:ext>
              </a:extLst>
            </p:cNvPr>
            <p:cNvSpPr txBox="1"/>
            <p:nvPr/>
          </p:nvSpPr>
          <p:spPr>
            <a:xfrm>
              <a:off x="711457" y="2156878"/>
              <a:ext cx="695696" cy="246221"/>
            </a:xfrm>
            <a:prstGeom prst="rect">
              <a:avLst/>
            </a:prstGeom>
            <a:noFill/>
          </p:spPr>
          <p:txBody>
            <a:bodyPr wrap="square" rtlCol="0">
              <a:spAutoFit/>
            </a:bodyPr>
            <a:lstStyle/>
            <a:p>
              <a:pPr algn="ctr"/>
              <a:r>
                <a:rPr kumimoji="1" lang="en-US" altLang="ja-JP" sz="1000">
                  <a:latin typeface="Arial" panose="020B0604020202020204" pitchFamily="34" charset="0"/>
                  <a:cs typeface="Arial" panose="020B0604020202020204" pitchFamily="34" charset="0"/>
                </a:rPr>
                <a:t>2026/10</a:t>
              </a:r>
              <a:endParaRPr kumimoji="1" lang="ja-JP" altLang="en-US" sz="1000">
                <a:latin typeface="Arial" panose="020B0604020202020204" pitchFamily="34" charset="0"/>
                <a:cs typeface="Arial" panose="020B0604020202020204" pitchFamily="34" charset="0"/>
              </a:endParaRPr>
            </a:p>
          </p:txBody>
        </p:sp>
      </p:grpSp>
      <p:grpSp>
        <p:nvGrpSpPr>
          <p:cNvPr id="20" name="グループ化 19">
            <a:extLst>
              <a:ext uri="{FF2B5EF4-FFF2-40B4-BE49-F238E27FC236}">
                <a16:creationId xmlns:a16="http://schemas.microsoft.com/office/drawing/2014/main" id="{9483EABD-846B-659C-6A13-D0BD5BD2FB17}"/>
              </a:ext>
            </a:extLst>
          </p:cNvPr>
          <p:cNvGrpSpPr/>
          <p:nvPr/>
        </p:nvGrpSpPr>
        <p:grpSpPr>
          <a:xfrm>
            <a:off x="10645748" y="2376413"/>
            <a:ext cx="695696" cy="438187"/>
            <a:chOff x="711457" y="1964912"/>
            <a:chExt cx="695696" cy="438187"/>
          </a:xfrm>
        </p:grpSpPr>
        <p:pic>
          <p:nvPicPr>
            <p:cNvPr id="21" name="図 20">
              <a:extLst>
                <a:ext uri="{FF2B5EF4-FFF2-40B4-BE49-F238E27FC236}">
                  <a16:creationId xmlns:a16="http://schemas.microsoft.com/office/drawing/2014/main" id="{B8C07D0E-636D-C1EA-A2C6-717C63D20A36}"/>
                </a:ext>
              </a:extLst>
            </p:cNvPr>
            <p:cNvPicPr>
              <a:picLocks noChangeAspect="1"/>
            </p:cNvPicPr>
            <p:nvPr/>
          </p:nvPicPr>
          <p:blipFill>
            <a:blip r:embed="rId3"/>
            <a:stretch>
              <a:fillRect/>
            </a:stretch>
          </p:blipFill>
          <p:spPr>
            <a:xfrm>
              <a:off x="965671" y="1964912"/>
              <a:ext cx="187268" cy="187268"/>
            </a:xfrm>
            <a:prstGeom prst="rect">
              <a:avLst/>
            </a:prstGeom>
            <a:solidFill>
              <a:schemeClr val="bg1"/>
            </a:solidFill>
          </p:spPr>
        </p:pic>
        <p:sp>
          <p:nvSpPr>
            <p:cNvPr id="22" name="テキスト ボックス 21">
              <a:extLst>
                <a:ext uri="{FF2B5EF4-FFF2-40B4-BE49-F238E27FC236}">
                  <a16:creationId xmlns:a16="http://schemas.microsoft.com/office/drawing/2014/main" id="{5162309A-B776-FAC0-47FA-41FB849FB8FA}"/>
                </a:ext>
              </a:extLst>
            </p:cNvPr>
            <p:cNvSpPr txBox="1"/>
            <p:nvPr/>
          </p:nvSpPr>
          <p:spPr>
            <a:xfrm>
              <a:off x="711457" y="2156878"/>
              <a:ext cx="695696" cy="246221"/>
            </a:xfrm>
            <a:prstGeom prst="rect">
              <a:avLst/>
            </a:prstGeom>
            <a:noFill/>
          </p:spPr>
          <p:txBody>
            <a:bodyPr wrap="square" rtlCol="0">
              <a:spAutoFit/>
            </a:bodyPr>
            <a:lstStyle/>
            <a:p>
              <a:pPr algn="ctr"/>
              <a:r>
                <a:rPr kumimoji="1" lang="en-US" altLang="ja-JP" sz="1000">
                  <a:latin typeface="Arial" panose="020B0604020202020204" pitchFamily="34" charset="0"/>
                  <a:cs typeface="Arial" panose="020B0604020202020204" pitchFamily="34" charset="0"/>
                </a:rPr>
                <a:t>2026/12</a:t>
              </a:r>
              <a:endParaRPr kumimoji="1" lang="ja-JP" altLang="en-US" sz="1000">
                <a:latin typeface="Arial" panose="020B0604020202020204" pitchFamily="34" charset="0"/>
                <a:cs typeface="Arial" panose="020B0604020202020204" pitchFamily="34" charset="0"/>
              </a:endParaRPr>
            </a:p>
          </p:txBody>
        </p:sp>
      </p:grpSp>
      <p:sp>
        <p:nvSpPr>
          <p:cNvPr id="23" name="テキスト ボックス 22">
            <a:extLst>
              <a:ext uri="{FF2B5EF4-FFF2-40B4-BE49-F238E27FC236}">
                <a16:creationId xmlns:a16="http://schemas.microsoft.com/office/drawing/2014/main" id="{6056E1C5-7D70-CC57-9697-E40A17D20575}"/>
              </a:ext>
            </a:extLst>
          </p:cNvPr>
          <p:cNvSpPr txBox="1"/>
          <p:nvPr/>
        </p:nvSpPr>
        <p:spPr>
          <a:xfrm>
            <a:off x="1586076" y="1983919"/>
            <a:ext cx="1193198" cy="400110"/>
          </a:xfrm>
          <a:prstGeom prst="rect">
            <a:avLst/>
          </a:prstGeom>
          <a:noFill/>
        </p:spPr>
        <p:txBody>
          <a:bodyPr wrap="square" lIns="0" rIns="0" rtlCol="0">
            <a:spAutoFit/>
          </a:bodyPr>
          <a:lstStyle/>
          <a:p>
            <a:pPr marL="72000" indent="-72000">
              <a:buFont typeface="Arial" panose="020B0604020202020204" pitchFamily="34" charset="0"/>
              <a:buChar char="•"/>
            </a:pPr>
            <a:r>
              <a:rPr kumimoji="1" lang="en-US" altLang="ja-JP" sz="1000" dirty="0">
                <a:latin typeface="Arial" panose="020B0604020202020204" pitchFamily="34" charset="0"/>
                <a:cs typeface="Arial" panose="020B0604020202020204" pitchFamily="34" charset="0"/>
              </a:rPr>
              <a:t>OSS J (12/8-10)</a:t>
            </a:r>
          </a:p>
          <a:p>
            <a:pPr marL="72000" indent="-72000">
              <a:buFont typeface="Arial" panose="020B0604020202020204" pitchFamily="34" charset="0"/>
              <a:buChar char="•"/>
            </a:pPr>
            <a:r>
              <a:rPr kumimoji="1" lang="en-US" altLang="ja-JP" sz="1000" dirty="0">
                <a:latin typeface="Arial" panose="020B0604020202020204" pitchFamily="34" charset="0"/>
                <a:cs typeface="Arial" panose="020B0604020202020204" pitchFamily="34" charset="0"/>
              </a:rPr>
              <a:t>OCS (12/11-12)</a:t>
            </a:r>
            <a:endParaRPr kumimoji="1" lang="ja-JP" altLang="en-US" sz="1000" dirty="0">
              <a:latin typeface="Arial" panose="020B0604020202020204" pitchFamily="34" charset="0"/>
              <a:cs typeface="Arial" panose="020B0604020202020204" pitchFamily="34" charset="0"/>
            </a:endParaRPr>
          </a:p>
        </p:txBody>
      </p:sp>
      <p:sp>
        <p:nvSpPr>
          <p:cNvPr id="24" name="テキスト ボックス 23">
            <a:extLst>
              <a:ext uri="{FF2B5EF4-FFF2-40B4-BE49-F238E27FC236}">
                <a16:creationId xmlns:a16="http://schemas.microsoft.com/office/drawing/2014/main" id="{14582B7C-343A-194F-FD21-E920C5A5E4D6}"/>
              </a:ext>
            </a:extLst>
          </p:cNvPr>
          <p:cNvSpPr txBox="1"/>
          <p:nvPr/>
        </p:nvSpPr>
        <p:spPr>
          <a:xfrm>
            <a:off x="2974125" y="1969366"/>
            <a:ext cx="1137075" cy="400110"/>
          </a:xfrm>
          <a:prstGeom prst="rect">
            <a:avLst/>
          </a:prstGeom>
          <a:noFill/>
        </p:spPr>
        <p:txBody>
          <a:bodyPr wrap="square" lIns="0" rIns="0" rtlCol="0">
            <a:spAutoFit/>
          </a:bodyPr>
          <a:lstStyle/>
          <a:p>
            <a:pPr marL="72000" indent="-72000">
              <a:buFont typeface="Arial" panose="020B0604020202020204" pitchFamily="34" charset="0"/>
              <a:buChar char="•"/>
            </a:pPr>
            <a:r>
              <a:rPr lang="en-US" altLang="ja-JP" sz="1000" dirty="0">
                <a:latin typeface="Arial" panose="020B0604020202020204" pitchFamily="34" charset="0"/>
                <a:cs typeface="Arial" panose="020B0604020202020204" pitchFamily="34" charset="0"/>
              </a:rPr>
              <a:t>Governance Monthly</a:t>
            </a:r>
            <a:endParaRPr kumimoji="1" lang="ja-JP" altLang="en-US" sz="1000" dirty="0">
              <a:latin typeface="Arial" panose="020B0604020202020204" pitchFamily="34" charset="0"/>
              <a:cs typeface="Arial" panose="020B0604020202020204" pitchFamily="34" charset="0"/>
            </a:endParaRPr>
          </a:p>
        </p:txBody>
      </p:sp>
      <p:sp>
        <p:nvSpPr>
          <p:cNvPr id="25" name="テキスト ボックス 24">
            <a:extLst>
              <a:ext uri="{FF2B5EF4-FFF2-40B4-BE49-F238E27FC236}">
                <a16:creationId xmlns:a16="http://schemas.microsoft.com/office/drawing/2014/main" id="{3766542C-399A-69F3-CD79-F5A64A5B8801}"/>
              </a:ext>
            </a:extLst>
          </p:cNvPr>
          <p:cNvSpPr txBox="1"/>
          <p:nvPr/>
        </p:nvSpPr>
        <p:spPr>
          <a:xfrm>
            <a:off x="5754575" y="2058186"/>
            <a:ext cx="941497" cy="400110"/>
          </a:xfrm>
          <a:prstGeom prst="rect">
            <a:avLst/>
          </a:prstGeom>
          <a:noFill/>
        </p:spPr>
        <p:txBody>
          <a:bodyPr wrap="square" lIns="0" rIns="0" rtlCol="0">
            <a:spAutoFit/>
          </a:bodyPr>
          <a:lstStyle/>
          <a:p>
            <a:pPr marL="72000" indent="-72000">
              <a:buFont typeface="Arial" panose="020B0604020202020204" pitchFamily="34" charset="0"/>
              <a:buChar char="•"/>
            </a:pPr>
            <a:r>
              <a:rPr kumimoji="1" lang="en-US" altLang="ja-JP" sz="1000" dirty="0">
                <a:latin typeface="Arial" panose="020B0604020202020204" pitchFamily="34" charset="0"/>
                <a:cs typeface="Arial" panose="020B0604020202020204" pitchFamily="34" charset="0"/>
              </a:rPr>
              <a:t>AGL AMM(5/13-14)</a:t>
            </a:r>
          </a:p>
        </p:txBody>
      </p:sp>
      <p:sp>
        <p:nvSpPr>
          <p:cNvPr id="26" name="テキスト ボックス 25">
            <a:extLst>
              <a:ext uri="{FF2B5EF4-FFF2-40B4-BE49-F238E27FC236}">
                <a16:creationId xmlns:a16="http://schemas.microsoft.com/office/drawing/2014/main" id="{D835B348-C06B-F273-331C-1A113E53FEF5}"/>
              </a:ext>
            </a:extLst>
          </p:cNvPr>
          <p:cNvSpPr txBox="1"/>
          <p:nvPr/>
        </p:nvSpPr>
        <p:spPr>
          <a:xfrm>
            <a:off x="9000614" y="2122656"/>
            <a:ext cx="1137707" cy="246221"/>
          </a:xfrm>
          <a:prstGeom prst="rect">
            <a:avLst/>
          </a:prstGeom>
          <a:noFill/>
        </p:spPr>
        <p:txBody>
          <a:bodyPr wrap="square" lIns="0" rIns="0" rtlCol="0">
            <a:spAutoFit/>
          </a:bodyPr>
          <a:lstStyle/>
          <a:p>
            <a:pPr marL="72000" indent="-72000">
              <a:buFont typeface="Arial" panose="020B0604020202020204" pitchFamily="34" charset="0"/>
              <a:buChar char="•"/>
            </a:pPr>
            <a:r>
              <a:rPr kumimoji="1" lang="en-US" altLang="ja-JP" sz="1000">
                <a:latin typeface="Arial" panose="020B0604020202020204" pitchFamily="34" charset="0"/>
                <a:cs typeface="Arial" panose="020B0604020202020204" pitchFamily="34" charset="0"/>
              </a:rPr>
              <a:t>OSS EU (10/7-9)</a:t>
            </a:r>
            <a:endParaRPr kumimoji="1" lang="ja-JP" altLang="en-US" sz="100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79949914-318C-B701-0B24-9459AE23E20A}"/>
              </a:ext>
            </a:extLst>
          </p:cNvPr>
          <p:cNvSpPr txBox="1"/>
          <p:nvPr/>
        </p:nvSpPr>
        <p:spPr>
          <a:xfrm>
            <a:off x="10522847" y="2116229"/>
            <a:ext cx="1137707" cy="246221"/>
          </a:xfrm>
          <a:prstGeom prst="rect">
            <a:avLst/>
          </a:prstGeom>
          <a:noFill/>
        </p:spPr>
        <p:txBody>
          <a:bodyPr wrap="square" lIns="0" rIns="0" rtlCol="0">
            <a:spAutoFit/>
          </a:bodyPr>
          <a:lstStyle/>
          <a:p>
            <a:pPr marL="72000" indent="-72000">
              <a:buFont typeface="Arial" panose="020B0604020202020204" pitchFamily="34" charset="0"/>
              <a:buChar char="•"/>
            </a:pPr>
            <a:r>
              <a:rPr kumimoji="1" lang="en-US" altLang="ja-JP" sz="1000">
                <a:latin typeface="Arial" panose="020B0604020202020204" pitchFamily="34" charset="0"/>
                <a:cs typeface="Arial" panose="020B0604020202020204" pitchFamily="34" charset="0"/>
              </a:rPr>
              <a:t>OSS J (12/7-9)</a:t>
            </a:r>
            <a:endParaRPr kumimoji="1" lang="ja-JP" altLang="en-US" sz="1000">
              <a:latin typeface="Arial" panose="020B0604020202020204" pitchFamily="34" charset="0"/>
              <a:cs typeface="Arial" panose="020B0604020202020204" pitchFamily="34" charset="0"/>
            </a:endParaRPr>
          </a:p>
        </p:txBody>
      </p:sp>
      <p:sp>
        <p:nvSpPr>
          <p:cNvPr id="28" name="テキスト ボックス 27">
            <a:extLst>
              <a:ext uri="{FF2B5EF4-FFF2-40B4-BE49-F238E27FC236}">
                <a16:creationId xmlns:a16="http://schemas.microsoft.com/office/drawing/2014/main" id="{A7A45F5A-76BC-6E97-4077-3167998B25CF}"/>
              </a:ext>
            </a:extLst>
          </p:cNvPr>
          <p:cNvSpPr txBox="1"/>
          <p:nvPr/>
        </p:nvSpPr>
        <p:spPr>
          <a:xfrm>
            <a:off x="711457" y="3120856"/>
            <a:ext cx="2015302" cy="646331"/>
          </a:xfrm>
          <a:prstGeom prst="rect">
            <a:avLst/>
          </a:prstGeom>
          <a:solidFill>
            <a:srgbClr val="9BAFB5"/>
          </a:solidFill>
        </p:spPr>
        <p:txBody>
          <a:bodyPr wrap="square" rtlCol="0" anchor="ctr">
            <a:spAutoFit/>
          </a:bodyPr>
          <a:lstStyle/>
          <a:p>
            <a:r>
              <a:rPr kumimoji="1" lang="en-US" altLang="ja-JP">
                <a:solidFill>
                  <a:schemeClr val="bg1"/>
                </a:solidFill>
                <a:latin typeface="Arial" panose="020B0604020202020204" pitchFamily="34" charset="0"/>
                <a:cs typeface="Arial" panose="020B0604020202020204" pitchFamily="34" charset="0"/>
              </a:rPr>
              <a:t>Study Group</a:t>
            </a:r>
            <a:r>
              <a:rPr kumimoji="1" lang="ja-JP" altLang="en-US">
                <a:solidFill>
                  <a:schemeClr val="bg1"/>
                </a:solidFill>
                <a:latin typeface="Arial" panose="020B0604020202020204" pitchFamily="34" charset="0"/>
                <a:cs typeface="Arial" panose="020B0604020202020204" pitchFamily="34" charset="0"/>
              </a:rPr>
              <a:t> </a:t>
            </a:r>
            <a:r>
              <a:rPr kumimoji="1" lang="en-US" altLang="ja-JP">
                <a:solidFill>
                  <a:schemeClr val="bg1"/>
                </a:solidFill>
                <a:latin typeface="Arial" panose="020B0604020202020204" pitchFamily="34" charset="0"/>
                <a:cs typeface="Arial" panose="020B0604020202020204" pitchFamily="34" charset="0"/>
              </a:rPr>
              <a:t>standup</a:t>
            </a:r>
            <a:endParaRPr kumimoji="1" lang="ja-JP" altLang="en-US">
              <a:solidFill>
                <a:schemeClr val="bg1"/>
              </a:solidFill>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D7FCC2EB-5428-F4EA-71B1-48D873B6B718}"/>
              </a:ext>
            </a:extLst>
          </p:cNvPr>
          <p:cNvSpPr txBox="1"/>
          <p:nvPr/>
        </p:nvSpPr>
        <p:spPr>
          <a:xfrm>
            <a:off x="207012" y="2001316"/>
            <a:ext cx="1267814" cy="400110"/>
          </a:xfrm>
          <a:prstGeom prst="rect">
            <a:avLst/>
          </a:prstGeom>
          <a:noFill/>
        </p:spPr>
        <p:txBody>
          <a:bodyPr wrap="square" lIns="0" rIns="0" rtlCol="0">
            <a:spAutoFit/>
          </a:bodyPr>
          <a:lstStyle/>
          <a:p>
            <a:pPr marL="72000" indent="-72000">
              <a:buFont typeface="Arial" panose="020B0604020202020204" pitchFamily="34" charset="0"/>
              <a:buChar char="•"/>
            </a:pPr>
            <a:r>
              <a:rPr kumimoji="1" lang="en-US" altLang="ja-JP" sz="1000" dirty="0" err="1">
                <a:latin typeface="Arial" panose="020B0604020202020204" pitchFamily="34" charset="0"/>
                <a:cs typeface="Arial" panose="020B0604020202020204" pitchFamily="34" charset="0"/>
              </a:rPr>
              <a:t>OpenChain</a:t>
            </a:r>
            <a:r>
              <a:rPr kumimoji="1" lang="en-US" altLang="ja-JP" sz="1000" dirty="0">
                <a:latin typeface="Arial" panose="020B0604020202020204" pitchFamily="34" charset="0"/>
                <a:cs typeface="Arial" panose="020B0604020202020204" pitchFamily="34" charset="0"/>
              </a:rPr>
              <a:t> Auto WG Meeting (11/14)</a:t>
            </a:r>
            <a:endParaRPr kumimoji="1" lang="ja-JP" altLang="en-US" sz="1000" dirty="0">
              <a:latin typeface="Arial" panose="020B0604020202020204" pitchFamily="34" charset="0"/>
              <a:cs typeface="Arial" panose="020B0604020202020204" pitchFamily="34" charset="0"/>
            </a:endParaRPr>
          </a:p>
        </p:txBody>
      </p:sp>
      <p:cxnSp>
        <p:nvCxnSpPr>
          <p:cNvPr id="30" name="コネクタ: カギ線 29">
            <a:extLst>
              <a:ext uri="{FF2B5EF4-FFF2-40B4-BE49-F238E27FC236}">
                <a16:creationId xmlns:a16="http://schemas.microsoft.com/office/drawing/2014/main" id="{BF057946-DAA9-DC95-3560-596E0CF77F5E}"/>
              </a:ext>
            </a:extLst>
          </p:cNvPr>
          <p:cNvCxnSpPr>
            <a:cxnSpLocks/>
            <a:stCxn id="28" idx="0"/>
            <a:endCxn id="7" idx="2"/>
          </p:cNvCxnSpPr>
          <p:nvPr/>
        </p:nvCxnSpPr>
        <p:spPr>
          <a:xfrm rot="16200000" flipV="1">
            <a:off x="1236079" y="2637826"/>
            <a:ext cx="306256" cy="659803"/>
          </a:xfrm>
          <a:prstGeom prst="bentConnector3">
            <a:avLst/>
          </a:prstGeom>
          <a:ln>
            <a:solidFill>
              <a:srgbClr val="5A6569"/>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E1D70D4E-B658-2161-A0E5-016634705D04}"/>
              </a:ext>
            </a:extLst>
          </p:cNvPr>
          <p:cNvSpPr txBox="1"/>
          <p:nvPr/>
        </p:nvSpPr>
        <p:spPr>
          <a:xfrm>
            <a:off x="9328049" y="4076092"/>
            <a:ext cx="1759181" cy="369332"/>
          </a:xfrm>
          <a:prstGeom prst="rect">
            <a:avLst/>
          </a:prstGeom>
          <a:solidFill>
            <a:srgbClr val="DA6272"/>
          </a:solidFill>
        </p:spPr>
        <p:txBody>
          <a:bodyPr wrap="square" rtlCol="0" anchor="ctr">
            <a:spAutoFit/>
          </a:bodyPr>
          <a:lstStyle/>
          <a:p>
            <a:r>
              <a:rPr kumimoji="1" lang="en-US" altLang="ja-JP">
                <a:solidFill>
                  <a:schemeClr val="bg1"/>
                </a:solidFill>
                <a:latin typeface="Arial" panose="020B0604020202020204" pitchFamily="34" charset="0"/>
                <a:cs typeface="Arial" panose="020B0604020202020204" pitchFamily="34" charset="0"/>
              </a:rPr>
              <a:t>v1.0 release</a:t>
            </a:r>
            <a:endParaRPr kumimoji="1" lang="ja-JP" altLang="en-US">
              <a:solidFill>
                <a:schemeClr val="bg1"/>
              </a:solidFill>
              <a:latin typeface="Arial" panose="020B0604020202020204" pitchFamily="34" charset="0"/>
              <a:cs typeface="Arial" panose="020B0604020202020204" pitchFamily="34" charset="0"/>
            </a:endParaRPr>
          </a:p>
        </p:txBody>
      </p:sp>
      <p:cxnSp>
        <p:nvCxnSpPr>
          <p:cNvPr id="32" name="コネクタ: カギ線 31">
            <a:extLst>
              <a:ext uri="{FF2B5EF4-FFF2-40B4-BE49-F238E27FC236}">
                <a16:creationId xmlns:a16="http://schemas.microsoft.com/office/drawing/2014/main" id="{EB284FC6-A062-D7E1-CEB9-98B861AA8B0B}"/>
              </a:ext>
            </a:extLst>
          </p:cNvPr>
          <p:cNvCxnSpPr>
            <a:cxnSpLocks/>
            <a:stCxn id="31" idx="0"/>
            <a:endCxn id="22" idx="2"/>
          </p:cNvCxnSpPr>
          <p:nvPr/>
        </p:nvCxnSpPr>
        <p:spPr>
          <a:xfrm rot="5400000" flipH="1" flipV="1">
            <a:off x="9969872" y="3052368"/>
            <a:ext cx="1261492" cy="785956"/>
          </a:xfrm>
          <a:prstGeom prst="bentConnector3">
            <a:avLst/>
          </a:prstGeom>
          <a:ln>
            <a:solidFill>
              <a:srgbClr val="5A6569"/>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67F782F-E6D6-1793-CD52-62C12D5AEF36}"/>
              </a:ext>
            </a:extLst>
          </p:cNvPr>
          <p:cNvSpPr txBox="1"/>
          <p:nvPr/>
        </p:nvSpPr>
        <p:spPr>
          <a:xfrm>
            <a:off x="6960092" y="3959506"/>
            <a:ext cx="1759181" cy="646331"/>
          </a:xfrm>
          <a:prstGeom prst="rect">
            <a:avLst/>
          </a:prstGeom>
          <a:solidFill>
            <a:srgbClr val="9BAFB5"/>
          </a:solidFill>
        </p:spPr>
        <p:txBody>
          <a:bodyPr wrap="square" rtlCol="0" anchor="ctr">
            <a:spAutoFit/>
          </a:bodyPr>
          <a:lstStyle/>
          <a:p>
            <a:r>
              <a:rPr kumimoji="1" lang="en-US" altLang="ja-JP">
                <a:solidFill>
                  <a:schemeClr val="bg1"/>
                </a:solidFill>
                <a:latin typeface="Arial" panose="020B0604020202020204" pitchFamily="34" charset="0"/>
                <a:cs typeface="Arial" panose="020B0604020202020204" pitchFamily="34" charset="0"/>
              </a:rPr>
              <a:t>v1.0 public comment</a:t>
            </a:r>
            <a:endParaRPr kumimoji="1" lang="ja-JP" altLang="en-US">
              <a:solidFill>
                <a:schemeClr val="bg1"/>
              </a:solidFill>
              <a:latin typeface="Arial" panose="020B0604020202020204" pitchFamily="34" charset="0"/>
              <a:cs typeface="Arial" panose="020B0604020202020204" pitchFamily="34" charset="0"/>
            </a:endParaRPr>
          </a:p>
        </p:txBody>
      </p:sp>
      <p:cxnSp>
        <p:nvCxnSpPr>
          <p:cNvPr id="34" name="コネクタ: カギ線 33">
            <a:extLst>
              <a:ext uri="{FF2B5EF4-FFF2-40B4-BE49-F238E27FC236}">
                <a16:creationId xmlns:a16="http://schemas.microsoft.com/office/drawing/2014/main" id="{1805706E-EE13-E22F-C839-9418312AD85F}"/>
              </a:ext>
            </a:extLst>
          </p:cNvPr>
          <p:cNvCxnSpPr>
            <a:cxnSpLocks/>
            <a:stCxn id="33" idx="0"/>
            <a:endCxn id="19" idx="2"/>
          </p:cNvCxnSpPr>
          <p:nvPr/>
        </p:nvCxnSpPr>
        <p:spPr>
          <a:xfrm rot="5400000" flipH="1" flipV="1">
            <a:off x="8080009" y="2574274"/>
            <a:ext cx="1144906" cy="1625558"/>
          </a:xfrm>
          <a:prstGeom prst="bentConnector3">
            <a:avLst>
              <a:gd name="adj1" fmla="val 50000"/>
            </a:avLst>
          </a:prstGeom>
          <a:ln>
            <a:solidFill>
              <a:srgbClr val="5A656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EC10073-E7B6-1BC0-6DDE-987517B6989B}"/>
              </a:ext>
            </a:extLst>
          </p:cNvPr>
          <p:cNvCxnSpPr>
            <a:stCxn id="33" idx="3"/>
            <a:endCxn id="31" idx="1"/>
          </p:cNvCxnSpPr>
          <p:nvPr/>
        </p:nvCxnSpPr>
        <p:spPr>
          <a:xfrm flipV="1">
            <a:off x="8719273" y="4260758"/>
            <a:ext cx="608776" cy="21914"/>
          </a:xfrm>
          <a:prstGeom prst="straightConnector1">
            <a:avLst/>
          </a:prstGeom>
          <a:ln>
            <a:solidFill>
              <a:srgbClr val="5A656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AB3D364-A30F-F6EC-3253-BCF099E26DDD}"/>
              </a:ext>
            </a:extLst>
          </p:cNvPr>
          <p:cNvCxnSpPr>
            <a:cxnSpLocks/>
            <a:stCxn id="37" idx="3"/>
            <a:endCxn id="33" idx="1"/>
          </p:cNvCxnSpPr>
          <p:nvPr/>
        </p:nvCxnSpPr>
        <p:spPr>
          <a:xfrm>
            <a:off x="2487021" y="4253648"/>
            <a:ext cx="4473071" cy="29024"/>
          </a:xfrm>
          <a:prstGeom prst="straightConnector1">
            <a:avLst/>
          </a:prstGeom>
          <a:ln>
            <a:solidFill>
              <a:srgbClr val="5A656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9C5CF9D-851A-882C-3473-99C7471B0780}"/>
              </a:ext>
            </a:extLst>
          </p:cNvPr>
          <p:cNvSpPr txBox="1"/>
          <p:nvPr/>
        </p:nvSpPr>
        <p:spPr>
          <a:xfrm>
            <a:off x="1352732" y="4068982"/>
            <a:ext cx="1134289" cy="369332"/>
          </a:xfrm>
          <a:prstGeom prst="rect">
            <a:avLst/>
          </a:prstGeom>
          <a:solidFill>
            <a:srgbClr val="9BAFB5"/>
          </a:solidFill>
        </p:spPr>
        <p:txBody>
          <a:bodyPr wrap="square" rtlCol="0" anchor="ctr">
            <a:spAutoFit/>
          </a:bodyPr>
          <a:lstStyle/>
          <a:p>
            <a:r>
              <a:rPr kumimoji="1" lang="en-US" altLang="ja-JP">
                <a:solidFill>
                  <a:schemeClr val="bg1"/>
                </a:solidFill>
                <a:latin typeface="Arial" panose="020B0604020202020204" pitchFamily="34" charset="0"/>
                <a:cs typeface="Arial" panose="020B0604020202020204" pitchFamily="34" charset="0"/>
              </a:rPr>
              <a:t>Kick off</a:t>
            </a:r>
            <a:endParaRPr kumimoji="1" lang="ja-JP" altLang="en-US">
              <a:solidFill>
                <a:schemeClr val="bg1"/>
              </a:solidFill>
              <a:latin typeface="Arial" panose="020B0604020202020204" pitchFamily="34" charset="0"/>
              <a:cs typeface="Arial" panose="020B0604020202020204" pitchFamily="34" charset="0"/>
            </a:endParaRPr>
          </a:p>
        </p:txBody>
      </p:sp>
      <p:cxnSp>
        <p:nvCxnSpPr>
          <p:cNvPr id="38" name="コネクタ: カギ線 37">
            <a:extLst>
              <a:ext uri="{FF2B5EF4-FFF2-40B4-BE49-F238E27FC236}">
                <a16:creationId xmlns:a16="http://schemas.microsoft.com/office/drawing/2014/main" id="{87CB3F69-4547-5B7F-58F1-E146FF8A52FA}"/>
              </a:ext>
            </a:extLst>
          </p:cNvPr>
          <p:cNvCxnSpPr>
            <a:cxnSpLocks/>
            <a:stCxn id="28" idx="2"/>
            <a:endCxn id="37" idx="0"/>
          </p:cNvCxnSpPr>
          <p:nvPr/>
        </p:nvCxnSpPr>
        <p:spPr>
          <a:xfrm rot="16200000" flipH="1">
            <a:off x="1668595" y="3817699"/>
            <a:ext cx="301795" cy="200769"/>
          </a:xfrm>
          <a:prstGeom prst="bentConnector3">
            <a:avLst/>
          </a:prstGeom>
          <a:ln>
            <a:solidFill>
              <a:srgbClr val="5A6569"/>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46562489-F88D-F4F7-10D9-34B56CD6D3D2}"/>
              </a:ext>
            </a:extLst>
          </p:cNvPr>
          <p:cNvSpPr txBox="1"/>
          <p:nvPr/>
        </p:nvSpPr>
        <p:spPr>
          <a:xfrm>
            <a:off x="2576240" y="3988440"/>
            <a:ext cx="2798295" cy="338554"/>
          </a:xfrm>
          <a:prstGeom prst="rect">
            <a:avLst/>
          </a:prstGeom>
          <a:noFill/>
        </p:spPr>
        <p:txBody>
          <a:bodyPr wrap="square" rtlCol="0">
            <a:spAutoFit/>
          </a:bodyPr>
          <a:lstStyle/>
          <a:p>
            <a:r>
              <a:rPr kumimoji="1" lang="en-US" altLang="ja-JP" sz="1600" dirty="0">
                <a:solidFill>
                  <a:srgbClr val="5A6569"/>
                </a:solidFill>
                <a:latin typeface="Arial" panose="020B0604020202020204" pitchFamily="34" charset="0"/>
                <a:cs typeface="Arial" panose="020B0604020202020204" pitchFamily="34" charset="0"/>
              </a:rPr>
              <a:t>Monthly</a:t>
            </a:r>
            <a:r>
              <a:rPr kumimoji="1" lang="ja-JP" altLang="en-US" sz="1600" dirty="0">
                <a:solidFill>
                  <a:srgbClr val="5A6569"/>
                </a:solidFill>
                <a:latin typeface="Arial" panose="020B0604020202020204" pitchFamily="34" charset="0"/>
                <a:cs typeface="Arial" panose="020B0604020202020204" pitchFamily="34" charset="0"/>
              </a:rPr>
              <a:t> </a:t>
            </a:r>
            <a:r>
              <a:rPr kumimoji="1" lang="en-US" altLang="ja-JP" sz="1600" dirty="0">
                <a:solidFill>
                  <a:srgbClr val="5A6569"/>
                </a:solidFill>
                <a:latin typeface="Arial" panose="020B0604020202020204" pitchFamily="34" charset="0"/>
                <a:cs typeface="Arial" panose="020B0604020202020204" pitchFamily="34" charset="0"/>
              </a:rPr>
              <a:t>meeting for blush up</a:t>
            </a:r>
            <a:endParaRPr kumimoji="1" lang="ja-JP" altLang="en-US" sz="1600" dirty="0">
              <a:solidFill>
                <a:srgbClr val="5A6569"/>
              </a:solidFill>
              <a:latin typeface="Arial" panose="020B0604020202020204" pitchFamily="34" charset="0"/>
              <a:cs typeface="Arial" panose="020B0604020202020204" pitchFamily="34" charset="0"/>
            </a:endParaRPr>
          </a:p>
        </p:txBody>
      </p:sp>
      <p:cxnSp>
        <p:nvCxnSpPr>
          <p:cNvPr id="40" name="コネクタ: カギ線 39">
            <a:extLst>
              <a:ext uri="{FF2B5EF4-FFF2-40B4-BE49-F238E27FC236}">
                <a16:creationId xmlns:a16="http://schemas.microsoft.com/office/drawing/2014/main" id="{1BE7A88C-9480-9822-BD7A-27C3D1FD457F}"/>
              </a:ext>
            </a:extLst>
          </p:cNvPr>
          <p:cNvCxnSpPr/>
          <p:nvPr/>
        </p:nvCxnSpPr>
        <p:spPr>
          <a:xfrm rot="16200000" flipV="1">
            <a:off x="3043324" y="3061554"/>
            <a:ext cx="1242839" cy="625822"/>
          </a:xfrm>
          <a:prstGeom prst="bentConnector3">
            <a:avLst/>
          </a:prstGeom>
          <a:ln>
            <a:solidFill>
              <a:srgbClr val="5A656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コネクタ: カギ線 40">
            <a:extLst>
              <a:ext uri="{FF2B5EF4-FFF2-40B4-BE49-F238E27FC236}">
                <a16:creationId xmlns:a16="http://schemas.microsoft.com/office/drawing/2014/main" id="{B963A5AC-3344-C790-A60F-EAF175C5E445}"/>
              </a:ext>
            </a:extLst>
          </p:cNvPr>
          <p:cNvCxnSpPr>
            <a:cxnSpLocks/>
            <a:stCxn id="39" idx="0"/>
            <a:endCxn id="16" idx="2"/>
          </p:cNvCxnSpPr>
          <p:nvPr/>
        </p:nvCxnSpPr>
        <p:spPr>
          <a:xfrm rot="5400000" flipH="1" flipV="1">
            <a:off x="4451985" y="2338003"/>
            <a:ext cx="1173840" cy="2127035"/>
          </a:xfrm>
          <a:prstGeom prst="bentConnector3">
            <a:avLst/>
          </a:prstGeom>
          <a:ln>
            <a:solidFill>
              <a:srgbClr val="5A6569"/>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BB84491-A851-2C87-1832-4DBCB1E2BCFA}"/>
              </a:ext>
            </a:extLst>
          </p:cNvPr>
          <p:cNvSpPr txBox="1"/>
          <p:nvPr/>
        </p:nvSpPr>
        <p:spPr>
          <a:xfrm>
            <a:off x="3619389" y="3091552"/>
            <a:ext cx="2218941" cy="338554"/>
          </a:xfrm>
          <a:prstGeom prst="rect">
            <a:avLst/>
          </a:prstGeom>
          <a:noFill/>
        </p:spPr>
        <p:txBody>
          <a:bodyPr wrap="square" rtlCol="0">
            <a:spAutoFit/>
          </a:bodyPr>
          <a:lstStyle/>
          <a:p>
            <a:r>
              <a:rPr kumimoji="1" lang="en-US" altLang="ja-JP" sz="1600" dirty="0">
                <a:solidFill>
                  <a:srgbClr val="5A6569"/>
                </a:solidFill>
                <a:latin typeface="Arial" panose="020B0604020202020204" pitchFamily="34" charset="0"/>
                <a:cs typeface="Arial" panose="020B0604020202020204" pitchFamily="34" charset="0"/>
              </a:rPr>
              <a:t>progress update</a:t>
            </a:r>
            <a:endParaRPr kumimoji="1" lang="ja-JP" altLang="en-US" sz="1600" dirty="0">
              <a:solidFill>
                <a:srgbClr val="5A6569"/>
              </a:solidFill>
              <a:latin typeface="Arial" panose="020B0604020202020204" pitchFamily="34" charset="0"/>
              <a:cs typeface="Arial" panose="020B0604020202020204" pitchFamily="34" charset="0"/>
            </a:endParaRPr>
          </a:p>
        </p:txBody>
      </p:sp>
      <p:grpSp>
        <p:nvGrpSpPr>
          <p:cNvPr id="43" name="グループ化 42">
            <a:extLst>
              <a:ext uri="{FF2B5EF4-FFF2-40B4-BE49-F238E27FC236}">
                <a16:creationId xmlns:a16="http://schemas.microsoft.com/office/drawing/2014/main" id="{A05F9D83-58E7-F992-4FD1-8204E032D4C4}"/>
              </a:ext>
            </a:extLst>
          </p:cNvPr>
          <p:cNvGrpSpPr/>
          <p:nvPr/>
        </p:nvGrpSpPr>
        <p:grpSpPr>
          <a:xfrm>
            <a:off x="3977549" y="4293962"/>
            <a:ext cx="2972431" cy="192335"/>
            <a:chOff x="2520988" y="4337238"/>
            <a:chExt cx="2972431" cy="192335"/>
          </a:xfrm>
          <a:solidFill>
            <a:srgbClr val="DA6272"/>
          </a:solidFill>
        </p:grpSpPr>
        <p:sp>
          <p:nvSpPr>
            <p:cNvPr id="44" name="矢印: 上カーブ 43">
              <a:extLst>
                <a:ext uri="{FF2B5EF4-FFF2-40B4-BE49-F238E27FC236}">
                  <a16:creationId xmlns:a16="http://schemas.microsoft.com/office/drawing/2014/main" id="{DCAB4409-2FE4-970E-1922-2715C86BAD50}"/>
                </a:ext>
              </a:extLst>
            </p:cNvPr>
            <p:cNvSpPr/>
            <p:nvPr/>
          </p:nvSpPr>
          <p:spPr>
            <a:xfrm>
              <a:off x="2520988" y="4337238"/>
              <a:ext cx="477145" cy="192335"/>
            </a:xfrm>
            <a:prstGeom prst="curved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a:solidFill>
                  <a:schemeClr val="tx1"/>
                </a:solidFill>
                <a:latin typeface="Arial" panose="020B0604020202020204" pitchFamily="34" charset="0"/>
                <a:cs typeface="Arial" panose="020B0604020202020204" pitchFamily="34" charset="0"/>
              </a:endParaRPr>
            </a:p>
          </p:txBody>
        </p:sp>
        <p:sp>
          <p:nvSpPr>
            <p:cNvPr id="45" name="矢印: 上カーブ 44">
              <a:extLst>
                <a:ext uri="{FF2B5EF4-FFF2-40B4-BE49-F238E27FC236}">
                  <a16:creationId xmlns:a16="http://schemas.microsoft.com/office/drawing/2014/main" id="{1C7AA8E4-DF25-A8C0-D4AC-B301E99C98F5}"/>
                </a:ext>
              </a:extLst>
            </p:cNvPr>
            <p:cNvSpPr/>
            <p:nvPr/>
          </p:nvSpPr>
          <p:spPr>
            <a:xfrm>
              <a:off x="3020045" y="4337238"/>
              <a:ext cx="477145" cy="192335"/>
            </a:xfrm>
            <a:prstGeom prst="curved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a:solidFill>
                  <a:schemeClr val="tx1"/>
                </a:solidFill>
                <a:latin typeface="Arial" panose="020B0604020202020204" pitchFamily="34" charset="0"/>
                <a:cs typeface="Arial" panose="020B0604020202020204" pitchFamily="34" charset="0"/>
              </a:endParaRPr>
            </a:p>
          </p:txBody>
        </p:sp>
        <p:sp>
          <p:nvSpPr>
            <p:cNvPr id="46" name="矢印: 上カーブ 45">
              <a:extLst>
                <a:ext uri="{FF2B5EF4-FFF2-40B4-BE49-F238E27FC236}">
                  <a16:creationId xmlns:a16="http://schemas.microsoft.com/office/drawing/2014/main" id="{AC5A1E2B-3FE0-1304-DA02-1B2C74947FC7}"/>
                </a:ext>
              </a:extLst>
            </p:cNvPr>
            <p:cNvSpPr/>
            <p:nvPr/>
          </p:nvSpPr>
          <p:spPr>
            <a:xfrm>
              <a:off x="3519102" y="4337238"/>
              <a:ext cx="477145" cy="192335"/>
            </a:xfrm>
            <a:prstGeom prst="curved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a:solidFill>
                  <a:schemeClr val="tx1"/>
                </a:solidFill>
                <a:latin typeface="Arial" panose="020B0604020202020204" pitchFamily="34" charset="0"/>
                <a:cs typeface="Arial" panose="020B0604020202020204" pitchFamily="34" charset="0"/>
              </a:endParaRPr>
            </a:p>
          </p:txBody>
        </p:sp>
        <p:sp>
          <p:nvSpPr>
            <p:cNvPr id="47" name="矢印: 上カーブ 46">
              <a:extLst>
                <a:ext uri="{FF2B5EF4-FFF2-40B4-BE49-F238E27FC236}">
                  <a16:creationId xmlns:a16="http://schemas.microsoft.com/office/drawing/2014/main" id="{4C2F8634-90E9-695D-5118-6D662D7CBF2B}"/>
                </a:ext>
              </a:extLst>
            </p:cNvPr>
            <p:cNvSpPr/>
            <p:nvPr/>
          </p:nvSpPr>
          <p:spPr>
            <a:xfrm>
              <a:off x="4018159" y="4337238"/>
              <a:ext cx="477145" cy="192335"/>
            </a:xfrm>
            <a:prstGeom prst="curved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a:solidFill>
                  <a:schemeClr val="tx1"/>
                </a:solidFill>
                <a:latin typeface="Arial" panose="020B0604020202020204" pitchFamily="34" charset="0"/>
                <a:cs typeface="Arial" panose="020B0604020202020204" pitchFamily="34" charset="0"/>
              </a:endParaRPr>
            </a:p>
          </p:txBody>
        </p:sp>
        <p:sp>
          <p:nvSpPr>
            <p:cNvPr id="48" name="矢印: 上カーブ 47">
              <a:extLst>
                <a:ext uri="{FF2B5EF4-FFF2-40B4-BE49-F238E27FC236}">
                  <a16:creationId xmlns:a16="http://schemas.microsoft.com/office/drawing/2014/main" id="{CDB37775-28C8-AFF0-0B53-B71123392430}"/>
                </a:ext>
              </a:extLst>
            </p:cNvPr>
            <p:cNvSpPr/>
            <p:nvPr/>
          </p:nvSpPr>
          <p:spPr>
            <a:xfrm>
              <a:off x="4517216" y="4337238"/>
              <a:ext cx="477145" cy="192335"/>
            </a:xfrm>
            <a:prstGeom prst="curved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a:solidFill>
                  <a:schemeClr val="tx1"/>
                </a:solidFill>
                <a:latin typeface="Arial" panose="020B0604020202020204" pitchFamily="34" charset="0"/>
                <a:cs typeface="Arial" panose="020B0604020202020204" pitchFamily="34" charset="0"/>
              </a:endParaRPr>
            </a:p>
          </p:txBody>
        </p:sp>
        <p:sp>
          <p:nvSpPr>
            <p:cNvPr id="49" name="矢印: 上カーブ 48">
              <a:extLst>
                <a:ext uri="{FF2B5EF4-FFF2-40B4-BE49-F238E27FC236}">
                  <a16:creationId xmlns:a16="http://schemas.microsoft.com/office/drawing/2014/main" id="{1AB32538-77CD-A169-055A-DEE56080E64E}"/>
                </a:ext>
              </a:extLst>
            </p:cNvPr>
            <p:cNvSpPr/>
            <p:nvPr/>
          </p:nvSpPr>
          <p:spPr>
            <a:xfrm>
              <a:off x="5016274" y="4337238"/>
              <a:ext cx="477145" cy="192335"/>
            </a:xfrm>
            <a:prstGeom prst="curved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200">
                <a:solidFill>
                  <a:schemeClr val="tx1"/>
                </a:solidFill>
                <a:latin typeface="Arial" panose="020B0604020202020204" pitchFamily="34" charset="0"/>
                <a:cs typeface="Arial" panose="020B0604020202020204" pitchFamily="34" charset="0"/>
              </a:endParaRPr>
            </a:p>
          </p:txBody>
        </p:sp>
      </p:grpSp>
      <p:sp>
        <p:nvSpPr>
          <p:cNvPr id="50" name="テキスト ボックス 49">
            <a:extLst>
              <a:ext uri="{FF2B5EF4-FFF2-40B4-BE49-F238E27FC236}">
                <a16:creationId xmlns:a16="http://schemas.microsoft.com/office/drawing/2014/main" id="{0AB48F00-96D1-60E1-AF7D-DAEE97941262}"/>
              </a:ext>
            </a:extLst>
          </p:cNvPr>
          <p:cNvSpPr txBox="1"/>
          <p:nvPr/>
        </p:nvSpPr>
        <p:spPr>
          <a:xfrm rot="20198658">
            <a:off x="5376425" y="1837167"/>
            <a:ext cx="942522" cy="338554"/>
          </a:xfrm>
          <a:prstGeom prst="rect">
            <a:avLst/>
          </a:prstGeom>
          <a:noFill/>
        </p:spPr>
        <p:txBody>
          <a:bodyPr wrap="square" rtlCol="0">
            <a:spAutoFit/>
          </a:bodyPr>
          <a:lstStyle/>
          <a:p>
            <a:r>
              <a:rPr kumimoji="1" lang="en-US" altLang="ja-JP" sz="1600" b="1" dirty="0">
                <a:solidFill>
                  <a:srgbClr val="DA6272"/>
                </a:solidFill>
                <a:latin typeface="Arial" panose="020B0604020202020204" pitchFamily="34" charset="0"/>
                <a:cs typeface="Arial" panose="020B0604020202020204" pitchFamily="34" charset="0"/>
              </a:rPr>
              <a:t>today</a:t>
            </a:r>
            <a:endParaRPr kumimoji="1" lang="ja-JP" altLang="en-US" sz="1600" b="1" dirty="0">
              <a:solidFill>
                <a:srgbClr val="DA6272"/>
              </a:solidFill>
              <a:latin typeface="Arial" panose="020B0604020202020204" pitchFamily="34" charset="0"/>
              <a:cs typeface="Arial" panose="020B0604020202020204" pitchFamily="34" charset="0"/>
            </a:endParaRPr>
          </a:p>
        </p:txBody>
      </p:sp>
      <p:grpSp>
        <p:nvGrpSpPr>
          <p:cNvPr id="51" name="グループ化 50">
            <a:extLst>
              <a:ext uri="{FF2B5EF4-FFF2-40B4-BE49-F238E27FC236}">
                <a16:creationId xmlns:a16="http://schemas.microsoft.com/office/drawing/2014/main" id="{1EB199E1-BF54-386E-BD1A-801D7F93A507}"/>
              </a:ext>
            </a:extLst>
          </p:cNvPr>
          <p:cNvGrpSpPr/>
          <p:nvPr/>
        </p:nvGrpSpPr>
        <p:grpSpPr>
          <a:xfrm>
            <a:off x="4681567" y="2388158"/>
            <a:ext cx="695696" cy="438187"/>
            <a:chOff x="711457" y="1964912"/>
            <a:chExt cx="695696" cy="438187"/>
          </a:xfrm>
        </p:grpSpPr>
        <p:pic>
          <p:nvPicPr>
            <p:cNvPr id="52" name="図 51">
              <a:extLst>
                <a:ext uri="{FF2B5EF4-FFF2-40B4-BE49-F238E27FC236}">
                  <a16:creationId xmlns:a16="http://schemas.microsoft.com/office/drawing/2014/main" id="{C49751E0-E19C-A3DA-64BC-0AE5B315E530}"/>
                </a:ext>
              </a:extLst>
            </p:cNvPr>
            <p:cNvPicPr>
              <a:picLocks noChangeAspect="1"/>
            </p:cNvPicPr>
            <p:nvPr/>
          </p:nvPicPr>
          <p:blipFill>
            <a:blip r:embed="rId3"/>
            <a:stretch>
              <a:fillRect/>
            </a:stretch>
          </p:blipFill>
          <p:spPr>
            <a:xfrm>
              <a:off x="965671" y="1964912"/>
              <a:ext cx="187268" cy="187268"/>
            </a:xfrm>
            <a:prstGeom prst="rect">
              <a:avLst/>
            </a:prstGeom>
            <a:solidFill>
              <a:schemeClr val="bg1"/>
            </a:solidFill>
          </p:spPr>
        </p:pic>
        <p:sp>
          <p:nvSpPr>
            <p:cNvPr id="53" name="テキスト ボックス 52">
              <a:extLst>
                <a:ext uri="{FF2B5EF4-FFF2-40B4-BE49-F238E27FC236}">
                  <a16:creationId xmlns:a16="http://schemas.microsoft.com/office/drawing/2014/main" id="{8C0EBF84-FD4E-15F6-C903-1A147C4D861B}"/>
                </a:ext>
              </a:extLst>
            </p:cNvPr>
            <p:cNvSpPr txBox="1"/>
            <p:nvPr/>
          </p:nvSpPr>
          <p:spPr>
            <a:xfrm>
              <a:off x="711457" y="2156878"/>
              <a:ext cx="695696" cy="246221"/>
            </a:xfrm>
            <a:prstGeom prst="rect">
              <a:avLst/>
            </a:prstGeom>
            <a:noFill/>
          </p:spPr>
          <p:txBody>
            <a:bodyPr wrap="square" rtlCol="0">
              <a:spAutoFit/>
            </a:bodyPr>
            <a:lstStyle/>
            <a:p>
              <a:pPr algn="ctr"/>
              <a:r>
                <a:rPr kumimoji="1" lang="en-US" altLang="ja-JP" sz="1000" dirty="0">
                  <a:latin typeface="Arial" panose="020B0604020202020204" pitchFamily="34" charset="0"/>
                  <a:cs typeface="Arial" panose="020B0604020202020204" pitchFamily="34" charset="0"/>
                </a:rPr>
                <a:t>2026/4</a:t>
              </a:r>
              <a:endParaRPr kumimoji="1" lang="ja-JP" altLang="en-US" sz="1000" dirty="0">
                <a:latin typeface="Arial" panose="020B0604020202020204" pitchFamily="34" charset="0"/>
                <a:cs typeface="Arial" panose="020B0604020202020204" pitchFamily="34" charset="0"/>
              </a:endParaRPr>
            </a:p>
          </p:txBody>
        </p:sp>
      </p:grpSp>
      <p:sp>
        <p:nvSpPr>
          <p:cNvPr id="54" name="テキスト ボックス 53">
            <a:extLst>
              <a:ext uri="{FF2B5EF4-FFF2-40B4-BE49-F238E27FC236}">
                <a16:creationId xmlns:a16="http://schemas.microsoft.com/office/drawing/2014/main" id="{D06F039D-A834-0E71-4CF4-1BDF3C75F316}"/>
              </a:ext>
            </a:extLst>
          </p:cNvPr>
          <p:cNvSpPr txBox="1"/>
          <p:nvPr/>
        </p:nvSpPr>
        <p:spPr>
          <a:xfrm>
            <a:off x="4635398" y="2012213"/>
            <a:ext cx="1202933" cy="400110"/>
          </a:xfrm>
          <a:prstGeom prst="rect">
            <a:avLst/>
          </a:prstGeom>
          <a:noFill/>
        </p:spPr>
        <p:txBody>
          <a:bodyPr wrap="square" lIns="0" rIns="0" rtlCol="0">
            <a:spAutoFit/>
          </a:bodyPr>
          <a:lstStyle/>
          <a:p>
            <a:pPr marL="72000" indent="-72000">
              <a:buFont typeface="Arial" panose="020B0604020202020204" pitchFamily="34" charset="0"/>
              <a:buChar char="•"/>
            </a:pPr>
            <a:r>
              <a:rPr lang="en-US" altLang="ja-JP" sz="1000" dirty="0">
                <a:latin typeface="Arial" panose="020B0604020202020204" pitchFamily="34" charset="0"/>
                <a:cs typeface="Arial" panose="020B0604020202020204" pitchFamily="34" charset="0"/>
              </a:rPr>
              <a:t>Governance Monthly</a:t>
            </a:r>
            <a:endParaRPr lang="ja-JP" altLang="en-US" sz="1000"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AEDD4-317A-765F-AEA7-38511EE9F9E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B0BFF87-0B98-3678-E0A9-878A7B6599F8}"/>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US" sz="3600" b="1" dirty="0">
                <a:solidFill>
                  <a:schemeClr val="bg1"/>
                </a:solidFill>
                <a:latin typeface="Arial" panose="020B0604020202020204" pitchFamily="34" charset="0"/>
                <a:cs typeface="Arial" panose="020B0604020202020204" pitchFamily="34" charset="0"/>
              </a:rPr>
              <a:t>Agenda</a:t>
            </a:r>
          </a:p>
        </p:txBody>
      </p:sp>
      <p:sp>
        <p:nvSpPr>
          <p:cNvPr id="5" name="Title 1">
            <a:extLst>
              <a:ext uri="{FF2B5EF4-FFF2-40B4-BE49-F238E27FC236}">
                <a16:creationId xmlns:a16="http://schemas.microsoft.com/office/drawing/2014/main" id="{4F908C41-3B8D-7210-8039-C0F6898DB2B2}"/>
              </a:ext>
            </a:extLst>
          </p:cNvPr>
          <p:cNvSpPr txBox="1">
            <a:spLocks/>
          </p:cNvSpPr>
          <p:nvPr/>
        </p:nvSpPr>
        <p:spPr>
          <a:xfrm>
            <a:off x="314994" y="2055776"/>
            <a:ext cx="10528087" cy="3600000"/>
          </a:xfrm>
          <a:prstGeom prst="rect">
            <a:avLst/>
          </a:prstGeom>
        </p:spPr>
        <p:txBody>
          <a:bodyPr vert="horz" lIns="91440" tIns="45720" rIns="91440" bIns="45720" rtlCol="0" anchor="t">
            <a:normAutofit/>
          </a:bodyPr>
          <a:lstStyle>
            <a:lvl1pPr algn="l" defTabSz="914400" rtl="0" eaLnBrk="1" latinLnBrk="0" hangingPunct="1">
              <a:lnSpc>
                <a:spcPct val="110000"/>
              </a:lnSpc>
              <a:spcBef>
                <a:spcPts val="600"/>
              </a:spcBef>
              <a:buNone/>
              <a:defRPr sz="2400" kern="1200">
                <a:solidFill>
                  <a:schemeClr val="tx1"/>
                </a:solidFill>
                <a:latin typeface="Arial"/>
                <a:ea typeface="Arial"/>
                <a:cs typeface="Arial"/>
              </a:defRPr>
            </a:lvl1pPr>
          </a:lstStyle>
          <a:p>
            <a:r>
              <a:rPr lang="en-US" sz="2800" dirty="0">
                <a:solidFill>
                  <a:schemeClr val="bg1">
                    <a:lumMod val="85000"/>
                  </a:schemeClr>
                </a:solidFill>
                <a:latin typeface="Arial" panose="020B0604020202020204" pitchFamily="34" charset="0"/>
                <a:cs typeface="Arial" panose="020B0604020202020204" pitchFamily="34" charset="0"/>
              </a:rPr>
              <a:t>1.  Introduction to </a:t>
            </a:r>
            <a:r>
              <a:rPr lang="en-US" sz="2800" dirty="0" err="1">
                <a:solidFill>
                  <a:schemeClr val="bg1">
                    <a:lumMod val="85000"/>
                  </a:schemeClr>
                </a:solidFill>
                <a:latin typeface="Arial" panose="020B0604020202020204" pitchFamily="34" charset="0"/>
                <a:cs typeface="Arial" panose="020B0604020202020204" pitchFamily="34" charset="0"/>
              </a:rPr>
              <a:t>Openchain</a:t>
            </a:r>
            <a:r>
              <a:rPr lang="en-US" sz="2800" dirty="0">
                <a:solidFill>
                  <a:schemeClr val="bg1">
                    <a:lumMod val="85000"/>
                  </a:schemeClr>
                </a:solidFill>
                <a:latin typeface="Arial" panose="020B0604020202020204" pitchFamily="34" charset="0"/>
                <a:cs typeface="Arial" panose="020B0604020202020204" pitchFamily="34" charset="0"/>
              </a:rPr>
              <a:t> (10min)</a:t>
            </a:r>
          </a:p>
          <a:p>
            <a:r>
              <a:rPr lang="en-US" sz="2800" dirty="0">
                <a:solidFill>
                  <a:schemeClr val="bg1">
                    <a:lumMod val="85000"/>
                  </a:schemeClr>
                </a:solidFill>
                <a:latin typeface="Arial" panose="020B0604020202020204" pitchFamily="34" charset="0"/>
                <a:cs typeface="Arial" panose="020B0604020202020204" pitchFamily="34" charset="0"/>
              </a:rPr>
              <a:t>2.  Introduction to the concept pf Automotive SBOM (5min)</a:t>
            </a:r>
          </a:p>
          <a:p>
            <a:r>
              <a:rPr lang="en-US" sz="2800" dirty="0">
                <a:latin typeface="Arial" panose="020B0604020202020204" pitchFamily="34" charset="0"/>
                <a:cs typeface="Arial" panose="020B0604020202020204" pitchFamily="34" charset="0"/>
              </a:rPr>
              <a:t>3.  Details of Automotive SBOM (5min)</a:t>
            </a:r>
          </a:p>
          <a:p>
            <a:pPr marL="457200" indent="-457200">
              <a:buAutoNum type="arabicPeriod" startAt="4"/>
            </a:pPr>
            <a:r>
              <a:rPr lang="en-US" sz="2800" dirty="0">
                <a:solidFill>
                  <a:schemeClr val="bg1">
                    <a:lumMod val="85000"/>
                  </a:schemeClr>
                </a:solidFill>
                <a:latin typeface="Arial" panose="020B0604020202020204" pitchFamily="34" charset="0"/>
                <a:cs typeface="Arial" panose="020B0604020202020204" pitchFamily="34" charset="0"/>
              </a:rPr>
              <a:t>Status of Automotive SBOM discussion (5min)</a:t>
            </a:r>
          </a:p>
          <a:p>
            <a:pPr marL="457200" indent="-457200">
              <a:buAutoNum type="arabicPeriod" startAt="4"/>
            </a:pPr>
            <a:r>
              <a:rPr lang="en-US" sz="2800" dirty="0">
                <a:solidFill>
                  <a:schemeClr val="bg1">
                    <a:lumMod val="85000"/>
                  </a:schemeClr>
                </a:solidFill>
                <a:latin typeface="Arial" panose="020B0604020202020204" pitchFamily="34" charset="0"/>
                <a:cs typeface="Arial" panose="020B0604020202020204" pitchFamily="34" charset="0"/>
              </a:rPr>
              <a:t>Q&amp;A</a:t>
            </a:r>
          </a:p>
        </p:txBody>
      </p:sp>
      <p:sp>
        <p:nvSpPr>
          <p:cNvPr id="2" name="Title 1">
            <a:extLst>
              <a:ext uri="{FF2B5EF4-FFF2-40B4-BE49-F238E27FC236}">
                <a16:creationId xmlns:a16="http://schemas.microsoft.com/office/drawing/2014/main" id="{553B684F-78BD-7F90-3ACB-7027C0E73F9B}"/>
              </a:ext>
            </a:extLst>
          </p:cNvPr>
          <p:cNvSpPr txBox="1">
            <a:spLocks/>
          </p:cNvSpPr>
          <p:nvPr/>
        </p:nvSpPr>
        <p:spPr>
          <a:xfrm>
            <a:off x="10576595" y="2055776"/>
            <a:ext cx="1742406" cy="3600000"/>
          </a:xfrm>
          <a:prstGeom prst="rect">
            <a:avLst/>
          </a:prstGeom>
        </p:spPr>
        <p:txBody>
          <a:bodyPr vert="horz" lIns="91440" tIns="45720" rIns="91440" bIns="45720" rtlCol="0" anchor="t">
            <a:normAutofit/>
          </a:bodyPr>
          <a:lstStyle>
            <a:lvl1pPr algn="l" defTabSz="914400" rtl="0" eaLnBrk="1" latinLnBrk="0" hangingPunct="1">
              <a:lnSpc>
                <a:spcPct val="110000"/>
              </a:lnSpc>
              <a:spcBef>
                <a:spcPts val="600"/>
              </a:spcBef>
              <a:buNone/>
              <a:defRPr sz="2400" kern="1200">
                <a:solidFill>
                  <a:schemeClr val="tx1"/>
                </a:solidFill>
                <a:latin typeface="Arial"/>
                <a:ea typeface="Arial"/>
                <a:cs typeface="Arial"/>
              </a:defRPr>
            </a:lvl1pPr>
          </a:lstStyle>
          <a:p>
            <a:r>
              <a:rPr lang="en-US" sz="2800" dirty="0">
                <a:solidFill>
                  <a:schemeClr val="bg1">
                    <a:lumMod val="85000"/>
                  </a:schemeClr>
                </a:solidFill>
                <a:latin typeface="Arial" panose="020B0604020202020204" pitchFamily="34" charset="0"/>
                <a:cs typeface="Arial" panose="020B0604020202020204" pitchFamily="34" charset="0"/>
              </a:rPr>
              <a:t>Mary</a:t>
            </a:r>
          </a:p>
          <a:p>
            <a:r>
              <a:rPr lang="en-US" sz="2800" dirty="0">
                <a:solidFill>
                  <a:schemeClr val="bg1">
                    <a:lumMod val="85000"/>
                  </a:schemeClr>
                </a:solidFill>
                <a:latin typeface="Arial" panose="020B0604020202020204" pitchFamily="34" charset="0"/>
                <a:cs typeface="Arial" panose="020B0604020202020204" pitchFamily="34" charset="0"/>
              </a:rPr>
              <a:t>Masato</a:t>
            </a:r>
          </a:p>
          <a:p>
            <a:r>
              <a:rPr lang="en-US" sz="2800" dirty="0">
                <a:latin typeface="Arial" panose="020B0604020202020204" pitchFamily="34" charset="0"/>
                <a:cs typeface="Arial" panose="020B0604020202020204" pitchFamily="34" charset="0"/>
              </a:rPr>
              <a:t>Ayumi</a:t>
            </a:r>
          </a:p>
          <a:p>
            <a:r>
              <a:rPr lang="en-US" sz="2800" dirty="0">
                <a:solidFill>
                  <a:schemeClr val="bg1">
                    <a:lumMod val="85000"/>
                  </a:schemeClr>
                </a:solidFill>
                <a:latin typeface="Arial" panose="020B0604020202020204" pitchFamily="34" charset="0"/>
                <a:cs typeface="Arial" panose="020B0604020202020204" pitchFamily="34" charset="0"/>
              </a:rPr>
              <a:t>Keisuke</a:t>
            </a:r>
          </a:p>
        </p:txBody>
      </p:sp>
    </p:spTree>
    <p:extLst>
      <p:ext uri="{BB962C8B-B14F-4D97-AF65-F5344CB8AC3E}">
        <p14:creationId xmlns:p14="http://schemas.microsoft.com/office/powerpoint/2010/main" val="109866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2" name="Google Shape;292;p19"/>
          <p:cNvSpPr txBox="1">
            <a:spLocks noGrp="1"/>
          </p:cNvSpPr>
          <p:nvPr>
            <p:ph type="body" idx="4294967295"/>
          </p:nvPr>
        </p:nvSpPr>
        <p:spPr>
          <a:xfrm>
            <a:off x="0" y="1141413"/>
            <a:ext cx="11201400" cy="495300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latin typeface="Arial"/>
              </a:rPr>
              <a:t> </a:t>
            </a:r>
            <a:endParaRPr>
              <a:latin typeface="Arial"/>
            </a:endParaRPr>
          </a:p>
        </p:txBody>
      </p:sp>
      <p:grpSp>
        <p:nvGrpSpPr>
          <p:cNvPr id="293" name="Google Shape;293;p19"/>
          <p:cNvGrpSpPr/>
          <p:nvPr/>
        </p:nvGrpSpPr>
        <p:grpSpPr>
          <a:xfrm>
            <a:off x="622972" y="1849381"/>
            <a:ext cx="10959429" cy="3159239"/>
            <a:chOff x="2319250" y="2049919"/>
            <a:chExt cx="8239820" cy="3159238"/>
          </a:xfrm>
        </p:grpSpPr>
        <p:sp>
          <p:nvSpPr>
            <p:cNvPr id="294" name="Google Shape;294;p19"/>
            <p:cNvSpPr/>
            <p:nvPr/>
          </p:nvSpPr>
          <p:spPr>
            <a:xfrm>
              <a:off x="2319250" y="2049919"/>
              <a:ext cx="2696094" cy="646331"/>
            </a:xfrm>
            <a:prstGeom prst="roundRect">
              <a:avLst>
                <a:gd name="adj" fmla="val 16667"/>
              </a:avLst>
            </a:prstGeom>
            <a:solidFill>
              <a:srgbClr val="5A656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33" b="1">
                  <a:solidFill>
                    <a:schemeClr val="lt1"/>
                  </a:solidFill>
                  <a:latin typeface="Arial"/>
                  <a:ea typeface="Arial"/>
                  <a:cs typeface="Arial"/>
                  <a:sym typeface="Arial"/>
                </a:rPr>
                <a:t>Data Fields</a:t>
              </a:r>
              <a:endParaRPr sz="2133" b="1">
                <a:solidFill>
                  <a:schemeClr val="lt1"/>
                </a:solidFill>
                <a:latin typeface="Arial"/>
                <a:ea typeface="Arial"/>
                <a:cs typeface="Arial"/>
                <a:sym typeface="Arial"/>
              </a:endParaRPr>
            </a:p>
          </p:txBody>
        </p:sp>
        <p:sp>
          <p:nvSpPr>
            <p:cNvPr id="295" name="Google Shape;295;p19"/>
            <p:cNvSpPr/>
            <p:nvPr/>
          </p:nvSpPr>
          <p:spPr>
            <a:xfrm>
              <a:off x="2319250" y="3306373"/>
              <a:ext cx="2696094" cy="646331"/>
            </a:xfrm>
            <a:prstGeom prst="roundRect">
              <a:avLst>
                <a:gd name="adj" fmla="val 16667"/>
              </a:avLst>
            </a:prstGeom>
            <a:solidFill>
              <a:srgbClr val="5A656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33" b="1">
                  <a:solidFill>
                    <a:schemeClr val="lt1"/>
                  </a:solidFill>
                  <a:latin typeface="Arial"/>
                  <a:ea typeface="Arial"/>
                  <a:cs typeface="Arial"/>
                  <a:sym typeface="Arial"/>
                </a:rPr>
                <a:t>Automation Support</a:t>
              </a:r>
              <a:endParaRPr sz="2133" b="1">
                <a:solidFill>
                  <a:schemeClr val="lt1"/>
                </a:solidFill>
                <a:latin typeface="Arial"/>
                <a:ea typeface="Arial"/>
                <a:cs typeface="Arial"/>
                <a:sym typeface="Arial"/>
              </a:endParaRPr>
            </a:p>
          </p:txBody>
        </p:sp>
        <p:sp>
          <p:nvSpPr>
            <p:cNvPr id="296" name="Google Shape;296;p19"/>
            <p:cNvSpPr/>
            <p:nvPr/>
          </p:nvSpPr>
          <p:spPr>
            <a:xfrm>
              <a:off x="2319250" y="4562826"/>
              <a:ext cx="2696094" cy="646331"/>
            </a:xfrm>
            <a:prstGeom prst="roundRect">
              <a:avLst>
                <a:gd name="adj" fmla="val 16667"/>
              </a:avLst>
            </a:prstGeom>
            <a:solidFill>
              <a:srgbClr val="5A656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33" b="1">
                  <a:solidFill>
                    <a:schemeClr val="lt1"/>
                  </a:solidFill>
                  <a:latin typeface="Arial"/>
                  <a:ea typeface="Arial"/>
                  <a:cs typeface="Arial"/>
                  <a:sym typeface="Arial"/>
                </a:rPr>
                <a:t>Practice and Process</a:t>
              </a:r>
              <a:endParaRPr sz="2133" b="1">
                <a:solidFill>
                  <a:schemeClr val="lt1"/>
                </a:solidFill>
                <a:latin typeface="Arial"/>
                <a:ea typeface="Arial"/>
                <a:cs typeface="Arial"/>
                <a:sym typeface="Arial"/>
              </a:endParaRPr>
            </a:p>
          </p:txBody>
        </p:sp>
        <p:sp>
          <p:nvSpPr>
            <p:cNvPr id="297" name="Google Shape;297;p19"/>
            <p:cNvSpPr txBox="1"/>
            <p:nvPr/>
          </p:nvSpPr>
          <p:spPr>
            <a:xfrm>
              <a:off x="5297978" y="2049919"/>
              <a:ext cx="5261092" cy="64633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133" b="1">
                  <a:solidFill>
                    <a:srgbClr val="262626"/>
                  </a:solidFill>
                  <a:latin typeface="Arial"/>
                  <a:ea typeface="Arial"/>
                  <a:cs typeface="Arial"/>
                  <a:sym typeface="Arial"/>
                </a:rPr>
                <a:t>Definition of Data Items to be Handled as SBOM</a:t>
              </a:r>
              <a:endParaRPr sz="2133" b="1">
                <a:solidFill>
                  <a:srgbClr val="262626"/>
                </a:solidFill>
                <a:latin typeface="Arial"/>
                <a:ea typeface="Arial"/>
                <a:cs typeface="Arial"/>
                <a:sym typeface="Arial"/>
              </a:endParaRPr>
            </a:p>
          </p:txBody>
        </p:sp>
        <p:sp>
          <p:nvSpPr>
            <p:cNvPr id="298" name="Google Shape;298;p19"/>
            <p:cNvSpPr txBox="1"/>
            <p:nvPr/>
          </p:nvSpPr>
          <p:spPr>
            <a:xfrm>
              <a:off x="5297978" y="3306372"/>
              <a:ext cx="5261092" cy="64633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133" b="1">
                  <a:solidFill>
                    <a:srgbClr val="262626"/>
                  </a:solidFill>
                  <a:latin typeface="Arial"/>
                  <a:ea typeface="Arial"/>
                  <a:cs typeface="Arial"/>
                  <a:sym typeface="Arial"/>
                </a:rPr>
                <a:t>Definition of Document Format, Format of Each Data, and Implementation Examples</a:t>
              </a:r>
              <a:endParaRPr>
                <a:latin typeface="Arial"/>
              </a:endParaRPr>
            </a:p>
          </p:txBody>
        </p:sp>
        <p:sp>
          <p:nvSpPr>
            <p:cNvPr id="299" name="Google Shape;299;p19"/>
            <p:cNvSpPr txBox="1"/>
            <p:nvPr/>
          </p:nvSpPr>
          <p:spPr>
            <a:xfrm>
              <a:off x="5297976" y="4562826"/>
              <a:ext cx="5261091" cy="64633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133" b="1">
                  <a:solidFill>
                    <a:srgbClr val="262626"/>
                  </a:solidFill>
                  <a:latin typeface="Arial"/>
                  <a:ea typeface="Arial"/>
                  <a:cs typeface="Arial"/>
                  <a:sym typeface="Arial"/>
                </a:rPr>
                <a:t>Definition of Operational Procedures for Requesting, Generating, and Using SBOM</a:t>
              </a:r>
              <a:endParaRPr sz="2133" b="1">
                <a:solidFill>
                  <a:srgbClr val="262626"/>
                </a:solidFill>
                <a:latin typeface="Arial"/>
                <a:ea typeface="Arial"/>
                <a:cs typeface="Arial"/>
                <a:sym typeface="Arial"/>
              </a:endParaRPr>
            </a:p>
          </p:txBody>
        </p:sp>
      </p:grpSp>
      <p:sp>
        <p:nvSpPr>
          <p:cNvPr id="2" name="Title 1">
            <a:extLst>
              <a:ext uri="{FF2B5EF4-FFF2-40B4-BE49-F238E27FC236}">
                <a16:creationId xmlns:a16="http://schemas.microsoft.com/office/drawing/2014/main" id="{E3C17B5D-AB3E-03F2-8659-27CA3D2E5249}"/>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Details of Automotive SBOM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9" name="Google Shape;309;p20"/>
          <p:cNvSpPr txBox="1"/>
          <p:nvPr/>
        </p:nvSpPr>
        <p:spPr>
          <a:xfrm>
            <a:off x="3893909" y="226934"/>
            <a:ext cx="565626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bg1"/>
                </a:solidFill>
                <a:latin typeface="Arial"/>
                <a:ea typeface="Arial"/>
                <a:cs typeface="Arial"/>
                <a:sym typeface="Arial"/>
              </a:rPr>
              <a:t>Defined as the Minimum Data Set Required to Understand the Configuration Information of the Target Software</a:t>
            </a:r>
            <a:endParaRPr sz="1600" dirty="0">
              <a:solidFill>
                <a:schemeClr val="bg1"/>
              </a:solidFill>
              <a:latin typeface="Arial"/>
              <a:ea typeface="Arial"/>
              <a:cs typeface="Arial"/>
              <a:sym typeface="Arial"/>
            </a:endParaRPr>
          </a:p>
        </p:txBody>
      </p:sp>
      <p:sp>
        <p:nvSpPr>
          <p:cNvPr id="310" name="Google Shape;310;p20"/>
          <p:cNvSpPr/>
          <p:nvPr/>
        </p:nvSpPr>
        <p:spPr>
          <a:xfrm>
            <a:off x="10038618" y="590504"/>
            <a:ext cx="1853345" cy="506040"/>
          </a:xfrm>
          <a:prstGeom prst="roundRect">
            <a:avLst>
              <a:gd name="adj" fmla="val 16667"/>
            </a:avLst>
          </a:prstGeom>
          <a:solidFill>
            <a:srgbClr val="76858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Roboto Slab"/>
              </a:rPr>
              <a:t>Data Fields</a:t>
            </a:r>
            <a:endParaRPr>
              <a:latin typeface="Arial"/>
            </a:endParaRPr>
          </a:p>
        </p:txBody>
      </p:sp>
      <p:sp>
        <p:nvSpPr>
          <p:cNvPr id="2" name="Title 1">
            <a:extLst>
              <a:ext uri="{FF2B5EF4-FFF2-40B4-BE49-F238E27FC236}">
                <a16:creationId xmlns:a16="http://schemas.microsoft.com/office/drawing/2014/main" id="{F3D095FF-48FD-A4EC-DEB5-758D4B0AA814}"/>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Data fields</a:t>
            </a:r>
          </a:p>
        </p:txBody>
      </p:sp>
      <p:sp>
        <p:nvSpPr>
          <p:cNvPr id="3" name="コンテンツ プレースホルダー 3">
            <a:extLst>
              <a:ext uri="{FF2B5EF4-FFF2-40B4-BE49-F238E27FC236}">
                <a16:creationId xmlns:a16="http://schemas.microsoft.com/office/drawing/2014/main" id="{5065A68D-95F6-3BEE-5BAC-F20EAFF6BAAB}"/>
              </a:ext>
            </a:extLst>
          </p:cNvPr>
          <p:cNvSpPr txBox="1">
            <a:spLocks/>
          </p:cNvSpPr>
          <p:nvPr/>
        </p:nvSpPr>
        <p:spPr>
          <a:xfrm>
            <a:off x="276006" y="1206235"/>
            <a:ext cx="11783133" cy="5440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ja-JP"/>
              <a:t> </a:t>
            </a:r>
            <a:endParaRPr lang="ja-JP" altLang="en-US"/>
          </a:p>
        </p:txBody>
      </p:sp>
      <p:graphicFrame>
        <p:nvGraphicFramePr>
          <p:cNvPr id="4" name="表 3">
            <a:extLst>
              <a:ext uri="{FF2B5EF4-FFF2-40B4-BE49-F238E27FC236}">
                <a16:creationId xmlns:a16="http://schemas.microsoft.com/office/drawing/2014/main" id="{E668C859-4C9B-9B08-05DC-FF36C2637B67}"/>
              </a:ext>
            </a:extLst>
          </p:cNvPr>
          <p:cNvGraphicFramePr>
            <a:graphicFrameLocks noGrp="1"/>
          </p:cNvGraphicFramePr>
          <p:nvPr>
            <p:extLst>
              <p:ext uri="{D42A27DB-BD31-4B8C-83A1-F6EECF244321}">
                <p14:modId xmlns:p14="http://schemas.microsoft.com/office/powerpoint/2010/main" val="1947749778"/>
              </p:ext>
            </p:extLst>
          </p:nvPr>
        </p:nvGraphicFramePr>
        <p:xfrm>
          <a:off x="204434" y="1182081"/>
          <a:ext cx="11783132" cy="5464427"/>
        </p:xfrm>
        <a:graphic>
          <a:graphicData uri="http://schemas.openxmlformats.org/drawingml/2006/table">
            <a:tbl>
              <a:tblPr firstRow="1" bandRow="1">
                <a:tableStyleId>{5940675A-B579-460E-94D1-54222C63F5DA}</a:tableStyleId>
              </a:tblPr>
              <a:tblGrid>
                <a:gridCol w="524604">
                  <a:extLst>
                    <a:ext uri="{9D8B030D-6E8A-4147-A177-3AD203B41FA5}">
                      <a16:colId xmlns:a16="http://schemas.microsoft.com/office/drawing/2014/main" val="1313767842"/>
                    </a:ext>
                  </a:extLst>
                </a:gridCol>
                <a:gridCol w="2894974">
                  <a:extLst>
                    <a:ext uri="{9D8B030D-6E8A-4147-A177-3AD203B41FA5}">
                      <a16:colId xmlns:a16="http://schemas.microsoft.com/office/drawing/2014/main" val="3572577867"/>
                    </a:ext>
                  </a:extLst>
                </a:gridCol>
                <a:gridCol w="832421">
                  <a:extLst>
                    <a:ext uri="{9D8B030D-6E8A-4147-A177-3AD203B41FA5}">
                      <a16:colId xmlns:a16="http://schemas.microsoft.com/office/drawing/2014/main" val="1974424954"/>
                    </a:ext>
                  </a:extLst>
                </a:gridCol>
                <a:gridCol w="3644152">
                  <a:extLst>
                    <a:ext uri="{9D8B030D-6E8A-4147-A177-3AD203B41FA5}">
                      <a16:colId xmlns:a16="http://schemas.microsoft.com/office/drawing/2014/main" val="3475223500"/>
                    </a:ext>
                  </a:extLst>
                </a:gridCol>
                <a:gridCol w="3886981">
                  <a:extLst>
                    <a:ext uri="{9D8B030D-6E8A-4147-A177-3AD203B41FA5}">
                      <a16:colId xmlns:a16="http://schemas.microsoft.com/office/drawing/2014/main" val="4252345137"/>
                    </a:ext>
                  </a:extLst>
                </a:gridCol>
              </a:tblGrid>
              <a:tr h="245537">
                <a:tc>
                  <a:txBody>
                    <a:bodyPr/>
                    <a:lstStyle/>
                    <a:p>
                      <a:pPr algn="ctr"/>
                      <a:r>
                        <a:rPr kumimoji="1" lang="en-US" altLang="ja-JP" sz="800" b="0">
                          <a:solidFill>
                            <a:schemeClr val="bg1"/>
                          </a:solidFill>
                          <a:latin typeface="+mn-ea"/>
                          <a:ea typeface="+mn-ea"/>
                          <a:cs typeface="Roboto Slab" pitchFamily="2" charset="0"/>
                        </a:rPr>
                        <a:t>#</a:t>
                      </a:r>
                      <a:endParaRPr kumimoji="1" lang="ja-JP" altLang="en-US" sz="800" b="0">
                        <a:solidFill>
                          <a:schemeClr val="bg1"/>
                        </a:solidFill>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5A6569"/>
                    </a:solidFill>
                  </a:tcPr>
                </a:tc>
                <a:tc>
                  <a:txBody>
                    <a:bodyPr/>
                    <a:lstStyle/>
                    <a:p>
                      <a:pPr algn="ctr"/>
                      <a:r>
                        <a:rPr kumimoji="1" lang="en-US" altLang="ja-JP" sz="800" b="0">
                          <a:solidFill>
                            <a:schemeClr val="bg1"/>
                          </a:solidFill>
                          <a:latin typeface="+mn-ea"/>
                          <a:ea typeface="+mn-ea"/>
                          <a:cs typeface="Roboto Slab" pitchFamily="2" charset="0"/>
                        </a:rPr>
                        <a:t>Name of Data Field</a:t>
                      </a:r>
                      <a:endParaRPr kumimoji="1" lang="ja-JP" altLang="en-US" sz="800" b="0">
                        <a:solidFill>
                          <a:schemeClr val="bg1"/>
                        </a:solidFill>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5A6569"/>
                    </a:solidFill>
                  </a:tcPr>
                </a:tc>
                <a:tc>
                  <a:txBody>
                    <a:bodyPr/>
                    <a:lstStyle/>
                    <a:p>
                      <a:pPr algn="ctr"/>
                      <a:r>
                        <a:rPr kumimoji="1" lang="en-US" altLang="ja-JP" sz="800" b="0">
                          <a:solidFill>
                            <a:schemeClr val="bg1"/>
                          </a:solidFill>
                          <a:latin typeface="+mn-ea"/>
                          <a:ea typeface="+mn-ea"/>
                          <a:cs typeface="Roboto Slab" pitchFamily="2" charset="0"/>
                        </a:rPr>
                        <a:t>Required</a:t>
                      </a:r>
                      <a:endParaRPr kumimoji="1" lang="ja-JP" altLang="en-US" sz="800" b="0">
                        <a:solidFill>
                          <a:schemeClr val="bg1"/>
                        </a:solidFill>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5A6569"/>
                    </a:solidFill>
                  </a:tcPr>
                </a:tc>
                <a:tc>
                  <a:txBody>
                    <a:bodyPr/>
                    <a:lstStyle/>
                    <a:p>
                      <a:pPr algn="ctr"/>
                      <a:r>
                        <a:rPr kumimoji="1" lang="en-US" altLang="ja-JP" sz="800" b="0">
                          <a:solidFill>
                            <a:schemeClr val="bg1"/>
                          </a:solidFill>
                          <a:latin typeface="+mn-ea"/>
                          <a:ea typeface="+mn-ea"/>
                          <a:cs typeface="Roboto Slab" pitchFamily="2" charset="0"/>
                        </a:rPr>
                        <a:t>Description</a:t>
                      </a:r>
                      <a:endParaRPr kumimoji="1" lang="ja-JP" altLang="en-US" sz="800" b="0">
                        <a:solidFill>
                          <a:schemeClr val="bg1"/>
                        </a:solidFill>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5A6569"/>
                    </a:solidFill>
                  </a:tcPr>
                </a:tc>
                <a:tc>
                  <a:txBody>
                    <a:bodyPr/>
                    <a:lstStyle/>
                    <a:p>
                      <a:pPr algn="ctr"/>
                      <a:r>
                        <a:rPr kumimoji="1" lang="en-US" altLang="ja-JP" sz="800" b="0">
                          <a:solidFill>
                            <a:schemeClr val="bg1"/>
                          </a:solidFill>
                          <a:latin typeface="+mn-ea"/>
                          <a:ea typeface="+mn-ea"/>
                          <a:cs typeface="Roboto Slab" pitchFamily="2" charset="0"/>
                        </a:rPr>
                        <a:t>Example</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5A6569"/>
                    </a:solidFill>
                  </a:tcPr>
                </a:tc>
                <a:extLst>
                  <a:ext uri="{0D108BD9-81ED-4DB2-BD59-A6C34878D82A}">
                    <a16:rowId xmlns:a16="http://schemas.microsoft.com/office/drawing/2014/main" val="938749253"/>
                  </a:ext>
                </a:extLst>
              </a:tr>
              <a:tr h="245537">
                <a:tc>
                  <a:txBody>
                    <a:bodyPr/>
                    <a:lstStyle/>
                    <a:p>
                      <a:r>
                        <a:rPr kumimoji="1" lang="en-US" altLang="ja-JP" sz="800" b="0">
                          <a:solidFill>
                            <a:schemeClr val="bg1"/>
                          </a:solidFill>
                          <a:latin typeface="+mn-ea"/>
                          <a:ea typeface="+mn-ea"/>
                          <a:cs typeface="Roboto Slab" pitchFamily="2" charset="0"/>
                        </a:rPr>
                        <a:t>1</a:t>
                      </a:r>
                      <a:endParaRPr kumimoji="1" lang="ja-JP" altLang="en-US" sz="800" b="0">
                        <a:solidFill>
                          <a:schemeClr val="bg1"/>
                        </a:solidFill>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BAFB5"/>
                    </a:solidFill>
                  </a:tcPr>
                </a:tc>
                <a:tc gridSpan="4">
                  <a:txBody>
                    <a:bodyPr/>
                    <a:lstStyle/>
                    <a:p>
                      <a:r>
                        <a:rPr kumimoji="1" lang="en-US" altLang="ja-JP" sz="800" b="0" dirty="0">
                          <a:solidFill>
                            <a:schemeClr val="bg1"/>
                          </a:solidFill>
                          <a:latin typeface="+mn-ea"/>
                          <a:ea typeface="+mn-ea"/>
                          <a:cs typeface="Roboto Slab" pitchFamily="2" charset="0"/>
                        </a:rPr>
                        <a:t>SBOM Metadata</a:t>
                      </a:r>
                      <a:endParaRPr kumimoji="1" lang="ja-JP" altLang="en-US" sz="800" b="0" dirty="0">
                        <a:solidFill>
                          <a:schemeClr val="bg1"/>
                        </a:solidFill>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BAFB5"/>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lumMod val="85000"/>
                          <a:lumOff val="15000"/>
                        </a:schemeClr>
                      </a:solidFill>
                      <a:prstDash val="solid"/>
                      <a:round/>
                      <a:headEnd type="none" w="med" len="med"/>
                      <a:tailEnd type="none" w="med" len="med"/>
                    </a:lnL>
                    <a:lnT w="12700" cap="flat" cmpd="sng" algn="ctr">
                      <a:solidFill>
                        <a:schemeClr val="tx1">
                          <a:lumMod val="85000"/>
                          <a:lumOff val="15000"/>
                        </a:schemeClr>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lumMod val="85000"/>
                          <a:lumOff val="15000"/>
                        </a:schemeClr>
                      </a:solidFill>
                      <a:prstDash val="solid"/>
                      <a:round/>
                      <a:headEnd type="none" w="med" len="med"/>
                      <a:tailEnd type="none" w="med" len="med"/>
                    </a:lnL>
                    <a:lnT w="12700" cap="flat" cmpd="sng" algn="ctr">
                      <a:solidFill>
                        <a:schemeClr val="tx1">
                          <a:lumMod val="85000"/>
                          <a:lumOff val="15000"/>
                        </a:schemeClr>
                      </a:solidFill>
                      <a:prstDash val="solid"/>
                      <a:round/>
                      <a:headEnd type="none" w="med" len="med"/>
                      <a:tailEnd type="none" w="med" len="med"/>
                    </a:lnT>
                  </a:tcPr>
                </a:tc>
                <a:extLst>
                  <a:ext uri="{0D108BD9-81ED-4DB2-BD59-A6C34878D82A}">
                    <a16:rowId xmlns:a16="http://schemas.microsoft.com/office/drawing/2014/main" val="611414609"/>
                  </a:ext>
                </a:extLst>
              </a:tr>
              <a:tr h="245537">
                <a:tc>
                  <a:txBody>
                    <a:bodyPr/>
                    <a:lstStyle/>
                    <a:p>
                      <a:r>
                        <a:rPr kumimoji="1" lang="en-US" altLang="ja-JP" sz="800" b="0">
                          <a:latin typeface="+mn-ea"/>
                          <a:ea typeface="+mn-ea"/>
                          <a:cs typeface="Roboto Slab" pitchFamily="2" charset="0"/>
                        </a:rPr>
                        <a:t>1-1</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SBOM Author Name</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Name of the entity that created the SBOM</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“TOYOTA MOTOR CORPORATION”</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9652351"/>
                  </a:ext>
                </a:extLst>
              </a:tr>
              <a:tr h="245537">
                <a:tc>
                  <a:txBody>
                    <a:bodyPr/>
                    <a:lstStyle/>
                    <a:p>
                      <a:r>
                        <a:rPr kumimoji="1" lang="en-US" altLang="ja-JP" sz="800" b="0">
                          <a:latin typeface="+mn-ea"/>
                          <a:ea typeface="+mn-ea"/>
                          <a:cs typeface="Roboto Slab" pitchFamily="2" charset="0"/>
                        </a:rPr>
                        <a:t>1-2</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SBOM Timestamp</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Date and time when the SBOM was created or updated</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“2025-01-24T22:31:37Z”</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283531"/>
                  </a:ext>
                </a:extLst>
              </a:tr>
              <a:tr h="385843">
                <a:tc>
                  <a:txBody>
                    <a:bodyPr/>
                    <a:lstStyle/>
                    <a:p>
                      <a:r>
                        <a:rPr kumimoji="1" lang="en-US" altLang="ja-JP" sz="800" b="0">
                          <a:latin typeface="+mn-ea"/>
                          <a:ea typeface="+mn-ea"/>
                          <a:cs typeface="Roboto Slab" pitchFamily="2" charset="0"/>
                        </a:rPr>
                        <a:t>1-3</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SBOM Type</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Information to identify when and what types of  software the SBOM was generated from</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(Using SBOM type like “Build” etc.. which is defined by CISA at USA)</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41763288"/>
                  </a:ext>
                </a:extLst>
              </a:tr>
              <a:tr h="385843">
                <a:tc>
                  <a:txBody>
                    <a:bodyPr/>
                    <a:lstStyle/>
                    <a:p>
                      <a:r>
                        <a:rPr kumimoji="1" lang="en-US" altLang="ja-JP" sz="800" b="0">
                          <a:latin typeface="+mn-ea"/>
                          <a:ea typeface="+mn-ea"/>
                          <a:cs typeface="Roboto Slab" pitchFamily="2" charset="0"/>
                        </a:rPr>
                        <a:t>1-4</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SBOM Primary Component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Information to identify the components that are primarily represented in the SBOM</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(Express by using Component entities#2)</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7354461"/>
                  </a:ext>
                </a:extLst>
              </a:tr>
              <a:tr h="245537">
                <a:tc>
                  <a:txBody>
                    <a:bodyPr/>
                    <a:lstStyle/>
                    <a:p>
                      <a:r>
                        <a:rPr kumimoji="1" lang="en-US" altLang="ja-JP" sz="800" b="0">
                          <a:solidFill>
                            <a:schemeClr val="bg1"/>
                          </a:solidFill>
                          <a:latin typeface="+mn-ea"/>
                          <a:ea typeface="+mn-ea"/>
                          <a:cs typeface="Roboto Slab" pitchFamily="2" charset="0"/>
                        </a:rPr>
                        <a:t>2</a:t>
                      </a:r>
                      <a:endParaRPr kumimoji="1" lang="ja-JP" altLang="en-US" sz="800" b="0">
                        <a:solidFill>
                          <a:schemeClr val="bg1"/>
                        </a:solidFill>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BAFB5"/>
                    </a:solidFill>
                  </a:tcPr>
                </a:tc>
                <a:tc gridSpan="4">
                  <a:txBody>
                    <a:bodyPr/>
                    <a:lstStyle/>
                    <a:p>
                      <a:r>
                        <a:rPr kumimoji="1" lang="en-US" altLang="ja-JP" sz="800" b="0">
                          <a:solidFill>
                            <a:schemeClr val="bg1"/>
                          </a:solidFill>
                          <a:latin typeface="+mn-ea"/>
                          <a:ea typeface="+mn-ea"/>
                          <a:cs typeface="Roboto Slab" pitchFamily="2" charset="0"/>
                        </a:rPr>
                        <a:t>Component</a:t>
                      </a:r>
                      <a:r>
                        <a:rPr kumimoji="1" lang="ja-JP" altLang="en-US" sz="800" b="0">
                          <a:solidFill>
                            <a:schemeClr val="bg1"/>
                          </a:solidFill>
                          <a:latin typeface="+mn-ea"/>
                          <a:ea typeface="+mn-ea"/>
                          <a:cs typeface="Roboto Slab" pitchFamily="2" charset="0"/>
                        </a:rPr>
                        <a:t> </a:t>
                      </a:r>
                      <a:r>
                        <a:rPr kumimoji="1" lang="en-US" altLang="ja-JP" sz="800" b="0">
                          <a:solidFill>
                            <a:schemeClr val="bg1"/>
                          </a:solidFill>
                          <a:latin typeface="+mn-ea"/>
                          <a:ea typeface="+mn-ea"/>
                          <a:cs typeface="Roboto Slab" pitchFamily="2" charset="0"/>
                        </a:rPr>
                        <a:t>Attribute</a:t>
                      </a:r>
                      <a:endParaRPr kumimoji="1" lang="ja-JP" altLang="en-US" sz="800" b="0">
                        <a:solidFill>
                          <a:schemeClr val="bg1"/>
                        </a:solidFill>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9BAFB5"/>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lumMod val="85000"/>
                          <a:lumOff val="15000"/>
                        </a:schemeClr>
                      </a:solidFill>
                      <a:prstDash val="solid"/>
                      <a:round/>
                      <a:headEnd type="none" w="med" len="med"/>
                      <a:tailEnd type="none" w="med" len="med"/>
                    </a:lnL>
                    <a:lnT w="12700" cap="flat" cmpd="sng" algn="ctr">
                      <a:solidFill>
                        <a:schemeClr val="tx1">
                          <a:lumMod val="85000"/>
                          <a:lumOff val="15000"/>
                        </a:schemeClr>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lumMod val="85000"/>
                          <a:lumOff val="15000"/>
                        </a:schemeClr>
                      </a:solidFill>
                      <a:prstDash val="solid"/>
                      <a:round/>
                      <a:headEnd type="none" w="med" len="med"/>
                      <a:tailEnd type="none" w="med" len="med"/>
                    </a:lnL>
                    <a:lnT w="12700" cap="flat" cmpd="sng" algn="ctr">
                      <a:solidFill>
                        <a:schemeClr val="tx1">
                          <a:lumMod val="85000"/>
                          <a:lumOff val="15000"/>
                        </a:schemeClr>
                      </a:solidFill>
                      <a:prstDash val="solid"/>
                      <a:round/>
                      <a:headEnd type="none" w="med" len="med"/>
                      <a:tailEnd type="none" w="med" len="med"/>
                    </a:lnT>
                  </a:tcPr>
                </a:tc>
                <a:extLst>
                  <a:ext uri="{0D108BD9-81ED-4DB2-BD59-A6C34878D82A}">
                    <a16:rowId xmlns:a16="http://schemas.microsoft.com/office/drawing/2014/main" val="3641243869"/>
                  </a:ext>
                </a:extLst>
              </a:tr>
              <a:tr h="245537">
                <a:tc>
                  <a:txBody>
                    <a:bodyPr/>
                    <a:lstStyle/>
                    <a:p>
                      <a:r>
                        <a:rPr kumimoji="1" lang="en-US" altLang="ja-JP" sz="800" b="0">
                          <a:latin typeface="+mn-ea"/>
                          <a:ea typeface="+mn-ea"/>
                          <a:cs typeface="Roboto Slab" pitchFamily="2" charset="0"/>
                        </a:rPr>
                        <a:t>2-1</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Name</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Name of the component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“Apache Tomcat”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0966208"/>
                  </a:ext>
                </a:extLst>
              </a:tr>
              <a:tr h="245537">
                <a:tc>
                  <a:txBody>
                    <a:bodyPr/>
                    <a:lstStyle/>
                    <a:p>
                      <a:r>
                        <a:rPr kumimoji="1" lang="en-US" altLang="ja-JP" sz="800" b="0">
                          <a:latin typeface="+mn-ea"/>
                          <a:ea typeface="+mn-ea"/>
                          <a:cs typeface="Roboto Slab" pitchFamily="2" charset="0"/>
                        </a:rPr>
                        <a:t>2-2</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Version</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Version information of the component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“10.0.5”</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6214086"/>
                  </a:ext>
                </a:extLst>
              </a:tr>
              <a:tr h="245537">
                <a:tc>
                  <a:txBody>
                    <a:bodyPr/>
                    <a:lstStyle/>
                    <a:p>
                      <a:r>
                        <a:rPr kumimoji="1" lang="en-US" altLang="ja-JP" sz="800" b="0">
                          <a:latin typeface="+mn-ea"/>
                          <a:ea typeface="+mn-ea"/>
                          <a:cs typeface="Roboto Slab" pitchFamily="2" charset="0"/>
                        </a:rPr>
                        <a:t>2-3</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Supplier Name</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Name of the entity that provided the component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Woven by Toyota, Inc.</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42689626"/>
                  </a:ext>
                </a:extLst>
              </a:tr>
              <a:tr h="375190">
                <a:tc>
                  <a:txBody>
                    <a:bodyPr/>
                    <a:lstStyle/>
                    <a:p>
                      <a:r>
                        <a:rPr kumimoji="1" lang="en-US" altLang="ja-JP" sz="800" b="0">
                          <a:latin typeface="+mn-ea"/>
                          <a:ea typeface="+mn-ea"/>
                          <a:cs typeface="Roboto Slab" pitchFamily="2" charset="0"/>
                        </a:rPr>
                        <a:t>2-4</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Relationship</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Information to identify dependencies between components</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(Express following document format)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2356449"/>
                  </a:ext>
                </a:extLst>
              </a:tr>
              <a:tr h="245537">
                <a:tc>
                  <a:txBody>
                    <a:bodyPr/>
                    <a:lstStyle/>
                    <a:p>
                      <a:r>
                        <a:rPr kumimoji="1" lang="en-US" altLang="ja-JP" sz="800" b="0">
                          <a:latin typeface="+mn-ea"/>
                          <a:ea typeface="+mn-ea"/>
                          <a:cs typeface="Roboto Slab" pitchFamily="2" charset="0"/>
                        </a:rPr>
                        <a:t>2-5</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Unique Identifier</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Information to uniquely identify the component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"pkg:github/apache/tomcat"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9198679"/>
                  </a:ext>
                </a:extLst>
              </a:tr>
              <a:tr h="245537">
                <a:tc>
                  <a:txBody>
                    <a:bodyPr/>
                    <a:lstStyle/>
                    <a:p>
                      <a:r>
                        <a:rPr kumimoji="1" lang="en-US" altLang="ja-JP" sz="800" b="0">
                          <a:latin typeface="+mn-ea"/>
                          <a:ea typeface="+mn-ea"/>
                          <a:cs typeface="Roboto Slab" pitchFamily="2" charset="0"/>
                        </a:rPr>
                        <a:t>2-6</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File Name</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en-US" altLang="ja-JP" sz="800" b="0">
                          <a:latin typeface="+mn-ea"/>
                          <a:ea typeface="+mn-ea"/>
                          <a:cs typeface="Roboto Slab" pitchFamily="2" charset="0"/>
                        </a:rPr>
                        <a: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Name of the file of the component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"tomcat-10.0.5.tar.gz"</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3116551"/>
                  </a:ext>
                </a:extLst>
              </a:tr>
              <a:tr h="245537">
                <a:tc>
                  <a:txBody>
                    <a:bodyPr/>
                    <a:lstStyle/>
                    <a:p>
                      <a:r>
                        <a:rPr kumimoji="1" lang="en-US" altLang="ja-JP" sz="800" b="0">
                          <a:latin typeface="+mn-ea"/>
                          <a:ea typeface="+mn-ea"/>
                          <a:cs typeface="Roboto Slab" pitchFamily="2" charset="0"/>
                        </a:rPr>
                        <a:t>2-7</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Download Location</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en-US" altLang="ja-JP" sz="800" b="0">
                          <a:latin typeface="+mn-ea"/>
                          <a:ea typeface="+mn-ea"/>
                          <a:cs typeface="Roboto Slab" pitchFamily="2" charset="0"/>
                        </a:rPr>
                        <a: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URL from which the component is downloaded</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“https://github.com/apache/tomcat/........./10.0.5.tar.gz”</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7680672"/>
                  </a:ext>
                </a:extLst>
              </a:tr>
              <a:tr h="245537">
                <a:tc>
                  <a:txBody>
                    <a:bodyPr/>
                    <a:lstStyle/>
                    <a:p>
                      <a:r>
                        <a:rPr kumimoji="1" lang="en-US" altLang="ja-JP" sz="800" b="0">
                          <a:latin typeface="+mn-ea"/>
                          <a:ea typeface="+mn-ea"/>
                          <a:cs typeface="Roboto Slab" pitchFamily="2" charset="0"/>
                        </a:rPr>
                        <a:t>2-8</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Declared License</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en-US" altLang="ja-JP" sz="800" b="0">
                          <a:latin typeface="+mn-ea"/>
                          <a:ea typeface="+mn-ea"/>
                          <a:cs typeface="Roboto Slab" pitchFamily="2" charset="0"/>
                        </a:rPr>
                        <a: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License declared by the component's author</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Apache-2.0”</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6326187"/>
                  </a:ext>
                </a:extLst>
              </a:tr>
              <a:tr h="375190">
                <a:tc>
                  <a:txBody>
                    <a:bodyPr/>
                    <a:lstStyle/>
                    <a:p>
                      <a:r>
                        <a:rPr kumimoji="1" lang="en-US" altLang="ja-JP" sz="800" b="0">
                          <a:latin typeface="+mn-ea"/>
                          <a:ea typeface="+mn-ea"/>
                          <a:cs typeface="Roboto Slab" pitchFamily="2" charset="0"/>
                        </a:rPr>
                        <a:t>2-9</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Concluded License</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License that the SBOM author concluded applies to the component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“Apache-2.0”</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8079782"/>
                  </a:ext>
                </a:extLst>
              </a:tr>
              <a:tr h="245537">
                <a:tc>
                  <a:txBody>
                    <a:bodyPr/>
                    <a:lstStyle/>
                    <a:p>
                      <a:r>
                        <a:rPr kumimoji="1" lang="en-US" altLang="ja-JP" sz="800" b="0">
                          <a:latin typeface="+mn-ea"/>
                          <a:ea typeface="+mn-ea"/>
                          <a:cs typeface="Roboto Slab" pitchFamily="2" charset="0"/>
                        </a:rPr>
                        <a:t>2-10</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Cryptographic Hash</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en-US" altLang="ja-JP" sz="800" b="0">
                          <a:latin typeface="+mn-ea"/>
                          <a:ea typeface="+mn-ea"/>
                          <a:cs typeface="Roboto Slab" pitchFamily="2" charset="0"/>
                        </a:rPr>
                        <a: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Hash value of the component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”SHA256: 525………5a8”</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6983900"/>
                  </a:ext>
                </a:extLst>
              </a:tr>
              <a:tr h="375190">
                <a:tc>
                  <a:txBody>
                    <a:bodyPr/>
                    <a:lstStyle/>
                    <a:p>
                      <a:r>
                        <a:rPr kumimoji="1" lang="en-US" altLang="ja-JP" sz="800" b="0">
                          <a:latin typeface="+mn-ea"/>
                          <a:ea typeface="+mn-ea"/>
                          <a:cs typeface="Roboto Slab" pitchFamily="2" charset="0"/>
                        </a:rPr>
                        <a:t>2-11</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Copyright Notice</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r>
                        <a:rPr kumimoji="1" lang="en-US" altLang="ja-JP" sz="800" b="0" baseline="30000">
                          <a:latin typeface="+mn-ea"/>
                          <a:ea typeface="+mn-ea"/>
                          <a:cs typeface="Roboto Slab" pitchFamily="2" charset="0"/>
                        </a:rPr>
                        <a:t>※</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Copyright notice attached to the component</a:t>
                      </a:r>
                      <a:endParaRPr kumimoji="1" lang="ja-JP" altLang="en-US" sz="800" b="0" baseline="3000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“Copyright © 1999-2022, The Apache Software Foundation”</a:t>
                      </a:r>
                      <a:endParaRPr kumimoji="1" lang="ja-JP" altLang="en-US" sz="800" b="0" baseline="3000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8840490"/>
                  </a:ext>
                </a:extLst>
              </a:tr>
              <a:tr h="375190">
                <a:tc>
                  <a:txBody>
                    <a:bodyPr/>
                    <a:lstStyle/>
                    <a:p>
                      <a:r>
                        <a:rPr kumimoji="1" lang="en-US" altLang="ja-JP" sz="800" b="0">
                          <a:latin typeface="+mn-ea"/>
                          <a:ea typeface="+mn-ea"/>
                          <a:cs typeface="Roboto Slab" pitchFamily="2" charset="0"/>
                        </a:rPr>
                        <a:t>2-12</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r>
                        <a:rPr kumimoji="1" lang="en-US" altLang="ja-JP" sz="800" b="0">
                          <a:latin typeface="+mn-ea"/>
                          <a:ea typeface="+mn-ea"/>
                          <a:cs typeface="Roboto Slab" pitchFamily="2" charset="0"/>
                        </a:rPr>
                        <a:t>Component External Document References</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kumimoji="1" lang="ja-JP" altLang="en-US" sz="800" b="0">
                          <a:latin typeface="+mn-ea"/>
                          <a:ea typeface="+mn-ea"/>
                          <a:cs typeface="Roboto Slab" pitchFamily="2" charset="0"/>
                        </a:rPr>
                        <a:t>〇</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a:latin typeface="+mn-ea"/>
                          <a:ea typeface="+mn-ea"/>
                          <a:cs typeface="Roboto Slab" pitchFamily="2" charset="0"/>
                        </a:rPr>
                        <a:t>Information for external references to other SBOM documents</a:t>
                      </a:r>
                      <a:endParaRPr kumimoji="1" lang="ja-JP" altLang="en-US" sz="800" b="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kumimoji="1" lang="en-US" altLang="ja-JP" sz="800" b="0" dirty="0">
                          <a:latin typeface="+mn-ea"/>
                          <a:ea typeface="+mn-ea"/>
                          <a:cs typeface="Roboto Slab" pitchFamily="2" charset="0"/>
                        </a:rPr>
                        <a:t>(Express following document format)</a:t>
                      </a:r>
                      <a:endParaRPr kumimoji="1" lang="ja-JP" altLang="en-US" sz="800" b="0" dirty="0">
                        <a:latin typeface="+mn-ea"/>
                        <a:ea typeface="+mn-ea"/>
                        <a:cs typeface="Roboto Slab" pitchFamily="2"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819789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8" name="Google Shape;318;p21"/>
          <p:cNvSpPr txBox="1">
            <a:spLocks noGrp="1"/>
          </p:cNvSpPr>
          <p:nvPr>
            <p:ph type="body" idx="4294967295"/>
          </p:nvPr>
        </p:nvSpPr>
        <p:spPr>
          <a:xfrm>
            <a:off x="0" y="1141413"/>
            <a:ext cx="11201400" cy="495300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latin typeface="Arial"/>
              </a:rPr>
              <a:t> </a:t>
            </a:r>
            <a:endParaRPr>
              <a:latin typeface="Arial"/>
            </a:endParaRPr>
          </a:p>
        </p:txBody>
      </p:sp>
      <p:sp>
        <p:nvSpPr>
          <p:cNvPr id="319" name="Google Shape;319;p21"/>
          <p:cNvSpPr/>
          <p:nvPr/>
        </p:nvSpPr>
        <p:spPr>
          <a:xfrm>
            <a:off x="10038618" y="590504"/>
            <a:ext cx="1853345" cy="506040"/>
          </a:xfrm>
          <a:prstGeom prst="roundRect">
            <a:avLst>
              <a:gd name="adj" fmla="val 16667"/>
            </a:avLst>
          </a:prstGeom>
          <a:solidFill>
            <a:srgbClr val="76858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Roboto Slab"/>
              </a:rPr>
              <a:t>Automation Support</a:t>
            </a:r>
            <a:endParaRPr>
              <a:latin typeface="Arial"/>
            </a:endParaRPr>
          </a:p>
        </p:txBody>
      </p:sp>
      <p:grpSp>
        <p:nvGrpSpPr>
          <p:cNvPr id="320" name="Google Shape;320;p21"/>
          <p:cNvGrpSpPr/>
          <p:nvPr/>
        </p:nvGrpSpPr>
        <p:grpSpPr>
          <a:xfrm>
            <a:off x="128155" y="1177460"/>
            <a:ext cx="11935690" cy="5533585"/>
            <a:chOff x="1170709" y="1324414"/>
            <a:chExt cx="9850582" cy="4772914"/>
          </a:xfrm>
        </p:grpSpPr>
        <p:sp>
          <p:nvSpPr>
            <p:cNvPr id="321" name="Google Shape;321;p21"/>
            <p:cNvSpPr txBox="1"/>
            <p:nvPr/>
          </p:nvSpPr>
          <p:spPr>
            <a:xfrm>
              <a:off x="1458117" y="5233835"/>
              <a:ext cx="9275766" cy="8634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262626"/>
                  </a:solidFill>
                  <a:latin typeface="Arial"/>
                  <a:ea typeface="Arial"/>
                  <a:cs typeface="Arial"/>
                  <a:sym typeface="Arial"/>
                </a:rPr>
                <a:t>Any format is acceptable as long as it adheres to</a:t>
              </a:r>
              <a:endParaRPr>
                <a:latin typeface="Arial"/>
              </a:endParaRPr>
            </a:p>
            <a:p>
              <a:pPr marL="0" marR="0" lvl="0" indent="0" algn="ctr" rtl="0">
                <a:spcBef>
                  <a:spcPts val="0"/>
                </a:spcBef>
                <a:spcAft>
                  <a:spcPts val="0"/>
                </a:spcAft>
                <a:buNone/>
              </a:pPr>
              <a:r>
                <a:rPr lang="en-US" sz="2000">
                  <a:solidFill>
                    <a:srgbClr val="262626"/>
                  </a:solidFill>
                  <a:latin typeface="Arial"/>
                  <a:ea typeface="Arial"/>
                  <a:cs typeface="Arial"/>
                  <a:sym typeface="Arial"/>
                </a:rPr>
                <a:t>the Automotive SBOM data fields and practices and processes</a:t>
              </a:r>
              <a:endParaRPr sz="2000" u="sng">
                <a:solidFill>
                  <a:srgbClr val="262626"/>
                </a:solidFill>
                <a:latin typeface="Arial"/>
                <a:ea typeface="Arial"/>
                <a:cs typeface="Arial"/>
                <a:sym typeface="Arial"/>
              </a:endParaRPr>
            </a:p>
          </p:txBody>
        </p:sp>
        <p:grpSp>
          <p:nvGrpSpPr>
            <p:cNvPr id="322" name="Google Shape;322;p21"/>
            <p:cNvGrpSpPr/>
            <p:nvPr/>
          </p:nvGrpSpPr>
          <p:grpSpPr>
            <a:xfrm>
              <a:off x="1170709" y="1324414"/>
              <a:ext cx="9850582" cy="3824212"/>
              <a:chOff x="1170709" y="1324414"/>
              <a:chExt cx="9850582" cy="3824212"/>
            </a:xfrm>
          </p:grpSpPr>
          <p:sp>
            <p:nvSpPr>
              <p:cNvPr id="323" name="Google Shape;323;p21"/>
              <p:cNvSpPr txBox="1"/>
              <p:nvPr/>
            </p:nvSpPr>
            <p:spPr>
              <a:xfrm>
                <a:off x="1170709" y="1324414"/>
                <a:ext cx="9850582" cy="3824212"/>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144000" rIns="91425" bIns="45700" anchor="t" anchorCtr="0">
                <a:noAutofit/>
              </a:bodyPr>
              <a:lstStyle/>
              <a:p>
                <a:pPr marL="0" marR="0" lvl="0" indent="0" algn="ctr" rtl="0">
                  <a:spcBef>
                    <a:spcPts val="0"/>
                  </a:spcBef>
                  <a:spcAft>
                    <a:spcPts val="0"/>
                  </a:spcAft>
                  <a:buNone/>
                </a:pPr>
                <a:endParaRPr sz="2000" u="sng">
                  <a:solidFill>
                    <a:srgbClr val="262626"/>
                  </a:solidFill>
                  <a:latin typeface="Arial"/>
                  <a:ea typeface="Arial"/>
                  <a:cs typeface="Arial"/>
                  <a:sym typeface="Arial"/>
                </a:endParaRPr>
              </a:p>
            </p:txBody>
          </p:sp>
          <p:sp>
            <p:nvSpPr>
              <p:cNvPr id="324" name="Google Shape;324;p21"/>
              <p:cNvSpPr/>
              <p:nvPr/>
            </p:nvSpPr>
            <p:spPr>
              <a:xfrm>
                <a:off x="1458117" y="1654743"/>
                <a:ext cx="9275766" cy="31635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grpSp>
            <p:nvGrpSpPr>
              <p:cNvPr id="325" name="Google Shape;325;p21"/>
              <p:cNvGrpSpPr/>
              <p:nvPr/>
            </p:nvGrpSpPr>
            <p:grpSpPr>
              <a:xfrm>
                <a:off x="1868443" y="1844284"/>
                <a:ext cx="8455115" cy="2784473"/>
                <a:chOff x="1869571" y="1798341"/>
                <a:chExt cx="8455115" cy="2784473"/>
              </a:xfrm>
            </p:grpSpPr>
            <p:grpSp>
              <p:nvGrpSpPr>
                <p:cNvPr id="326" name="Google Shape;326;p21"/>
                <p:cNvGrpSpPr/>
                <p:nvPr/>
              </p:nvGrpSpPr>
              <p:grpSpPr>
                <a:xfrm>
                  <a:off x="1869571" y="2043840"/>
                  <a:ext cx="3304442" cy="2293475"/>
                  <a:chOff x="1478874" y="2261900"/>
                  <a:chExt cx="3304442" cy="2293475"/>
                </a:xfrm>
              </p:grpSpPr>
              <p:sp>
                <p:nvSpPr>
                  <p:cNvPr id="327" name="Google Shape;327;p21"/>
                  <p:cNvSpPr/>
                  <p:nvPr/>
                </p:nvSpPr>
                <p:spPr>
                  <a:xfrm>
                    <a:off x="2291510" y="3665913"/>
                    <a:ext cx="1679171" cy="889462"/>
                  </a:xfrm>
                  <a:prstGeom prst="flowChartMagneticDisk">
                    <a:avLst/>
                  </a:prstGeom>
                  <a:solidFill>
                    <a:schemeClr val="lt1"/>
                  </a:solidFill>
                  <a:ln w="12700" cap="flat" cmpd="sng">
                    <a:solidFill>
                      <a:srgbClr val="26262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grpSp>
                <p:nvGrpSpPr>
                  <p:cNvPr id="328" name="Google Shape;328;p21"/>
                  <p:cNvGrpSpPr/>
                  <p:nvPr/>
                </p:nvGrpSpPr>
                <p:grpSpPr>
                  <a:xfrm>
                    <a:off x="1478874" y="2261900"/>
                    <a:ext cx="3304442" cy="1125233"/>
                    <a:chOff x="1531594" y="2261900"/>
                    <a:chExt cx="3304442" cy="1125233"/>
                  </a:xfrm>
                </p:grpSpPr>
                <p:grpSp>
                  <p:nvGrpSpPr>
                    <p:cNvPr id="329" name="Google Shape;329;p21"/>
                    <p:cNvGrpSpPr/>
                    <p:nvPr/>
                  </p:nvGrpSpPr>
                  <p:grpSpPr>
                    <a:xfrm>
                      <a:off x="1531594" y="2261900"/>
                      <a:ext cx="1147157" cy="1125233"/>
                      <a:chOff x="1531594" y="2261900"/>
                      <a:chExt cx="1147157" cy="1125233"/>
                    </a:xfrm>
                  </p:grpSpPr>
                  <p:pic>
                    <p:nvPicPr>
                      <p:cNvPr id="330" name="Google Shape;330;p21" descr="Newspaper icon"/>
                      <p:cNvPicPr preferRelativeResize="0"/>
                      <p:nvPr/>
                    </p:nvPicPr>
                    <p:blipFill rotWithShape="1">
                      <a:blip r:embed="rId3">
                        <a:alphaModFix/>
                      </a:blip>
                      <a:srcRect/>
                      <a:stretch/>
                    </p:blipFill>
                    <p:spPr>
                      <a:xfrm>
                        <a:off x="1813397" y="2261900"/>
                        <a:ext cx="583550" cy="583550"/>
                      </a:xfrm>
                      <a:prstGeom prst="rect">
                        <a:avLst/>
                      </a:prstGeom>
                      <a:noFill/>
                      <a:ln>
                        <a:noFill/>
                      </a:ln>
                    </p:spPr>
                  </p:pic>
                  <p:sp>
                    <p:nvSpPr>
                      <p:cNvPr id="331" name="Google Shape;331;p21"/>
                      <p:cNvSpPr txBox="1"/>
                      <p:nvPr/>
                    </p:nvSpPr>
                    <p:spPr>
                      <a:xfrm>
                        <a:off x="1531594" y="2776590"/>
                        <a:ext cx="1147157" cy="6105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262626"/>
                            </a:solidFill>
                            <a:latin typeface="Arial"/>
                            <a:ea typeface="Arial"/>
                            <a:cs typeface="Arial"/>
                            <a:sym typeface="Arial"/>
                          </a:rPr>
                          <a:t>Received from other</a:t>
                        </a:r>
                        <a:endParaRPr sz="2000" dirty="0">
                          <a:solidFill>
                            <a:srgbClr val="262626"/>
                          </a:solidFill>
                          <a:latin typeface="Arial"/>
                          <a:ea typeface="Arial"/>
                          <a:cs typeface="Arial"/>
                          <a:sym typeface="Arial"/>
                        </a:endParaRPr>
                      </a:p>
                    </p:txBody>
                  </p:sp>
                </p:grpSp>
                <p:grpSp>
                  <p:nvGrpSpPr>
                    <p:cNvPr id="332" name="Google Shape;332;p21"/>
                    <p:cNvGrpSpPr/>
                    <p:nvPr/>
                  </p:nvGrpSpPr>
                  <p:grpSpPr>
                    <a:xfrm>
                      <a:off x="2610237" y="2261900"/>
                      <a:ext cx="1147157" cy="1125233"/>
                      <a:chOff x="2610236" y="2261900"/>
                      <a:chExt cx="1147157" cy="1125233"/>
                    </a:xfrm>
                  </p:grpSpPr>
                  <p:pic>
                    <p:nvPicPr>
                      <p:cNvPr id="333" name="Google Shape;333;p21" descr="Drawing icon"/>
                      <p:cNvPicPr preferRelativeResize="0"/>
                      <p:nvPr/>
                    </p:nvPicPr>
                    <p:blipFill rotWithShape="1">
                      <a:blip r:embed="rId4">
                        <a:alphaModFix/>
                      </a:blip>
                      <a:srcRect/>
                      <a:stretch/>
                    </p:blipFill>
                    <p:spPr>
                      <a:xfrm>
                        <a:off x="2892039" y="2261900"/>
                        <a:ext cx="583550" cy="583550"/>
                      </a:xfrm>
                      <a:prstGeom prst="rect">
                        <a:avLst/>
                      </a:prstGeom>
                      <a:noFill/>
                      <a:ln>
                        <a:noFill/>
                      </a:ln>
                    </p:spPr>
                  </p:pic>
                  <p:sp>
                    <p:nvSpPr>
                      <p:cNvPr id="334" name="Google Shape;334;p21"/>
                      <p:cNvSpPr txBox="1"/>
                      <p:nvPr/>
                    </p:nvSpPr>
                    <p:spPr>
                      <a:xfrm>
                        <a:off x="2610236" y="2776590"/>
                        <a:ext cx="1147157" cy="6105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262626"/>
                            </a:solidFill>
                            <a:latin typeface="Arial"/>
                            <a:ea typeface="Arial"/>
                            <a:cs typeface="Arial"/>
                            <a:sym typeface="Arial"/>
                          </a:rPr>
                          <a:t>Hand-</a:t>
                        </a:r>
                      </a:p>
                      <a:p>
                        <a:pPr marL="0" marR="0" lvl="0" indent="0" algn="ctr" rtl="0">
                          <a:spcBef>
                            <a:spcPts val="0"/>
                          </a:spcBef>
                          <a:spcAft>
                            <a:spcPts val="0"/>
                          </a:spcAft>
                          <a:buNone/>
                        </a:pPr>
                        <a:r>
                          <a:rPr lang="en-US" sz="2000" dirty="0">
                            <a:solidFill>
                              <a:srgbClr val="262626"/>
                            </a:solidFill>
                            <a:latin typeface="Arial"/>
                            <a:ea typeface="Arial"/>
                            <a:cs typeface="Arial"/>
                            <a:sym typeface="Arial"/>
                          </a:rPr>
                          <a:t>written</a:t>
                        </a:r>
                        <a:endParaRPr sz="2000" dirty="0">
                          <a:solidFill>
                            <a:srgbClr val="262626"/>
                          </a:solidFill>
                          <a:latin typeface="Arial"/>
                          <a:ea typeface="Arial"/>
                          <a:cs typeface="Arial"/>
                          <a:sym typeface="Arial"/>
                        </a:endParaRPr>
                      </a:p>
                    </p:txBody>
                  </p:sp>
                </p:grpSp>
                <p:grpSp>
                  <p:nvGrpSpPr>
                    <p:cNvPr id="335" name="Google Shape;335;p21"/>
                    <p:cNvGrpSpPr/>
                    <p:nvPr/>
                  </p:nvGrpSpPr>
                  <p:grpSpPr>
                    <a:xfrm>
                      <a:off x="3688879" y="2261900"/>
                      <a:ext cx="1147157" cy="1125231"/>
                      <a:chOff x="3688879" y="2261900"/>
                      <a:chExt cx="1147157" cy="1125231"/>
                    </a:xfrm>
                  </p:grpSpPr>
                  <p:pic>
                    <p:nvPicPr>
                      <p:cNvPr id="336" name="Google Shape;336;p21" descr="ネットワーク図 単色塗りつぶし"/>
                      <p:cNvPicPr preferRelativeResize="0"/>
                      <p:nvPr/>
                    </p:nvPicPr>
                    <p:blipFill rotWithShape="1">
                      <a:blip r:embed="rId5">
                        <a:alphaModFix/>
                      </a:blip>
                      <a:srcRect/>
                      <a:stretch/>
                    </p:blipFill>
                    <p:spPr>
                      <a:xfrm>
                        <a:off x="3970682" y="2261900"/>
                        <a:ext cx="583550" cy="583550"/>
                      </a:xfrm>
                      <a:prstGeom prst="rect">
                        <a:avLst/>
                      </a:prstGeom>
                      <a:noFill/>
                      <a:ln>
                        <a:noFill/>
                      </a:ln>
                    </p:spPr>
                  </p:pic>
                  <p:sp>
                    <p:nvSpPr>
                      <p:cNvPr id="337" name="Google Shape;337;p21"/>
                      <p:cNvSpPr txBox="1"/>
                      <p:nvPr/>
                    </p:nvSpPr>
                    <p:spPr>
                      <a:xfrm>
                        <a:off x="3688879" y="2776589"/>
                        <a:ext cx="1147157" cy="6105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262626"/>
                            </a:solidFill>
                            <a:latin typeface="Arial"/>
                            <a:ea typeface="Arial"/>
                            <a:cs typeface="Arial"/>
                            <a:sym typeface="Arial"/>
                          </a:rPr>
                          <a:t>created by SCA tool</a:t>
                        </a:r>
                        <a:endParaRPr sz="2000" dirty="0">
                          <a:solidFill>
                            <a:srgbClr val="262626"/>
                          </a:solidFill>
                          <a:latin typeface="Arial"/>
                          <a:ea typeface="Arial"/>
                          <a:cs typeface="Arial"/>
                          <a:sym typeface="Arial"/>
                        </a:endParaRPr>
                      </a:p>
                    </p:txBody>
                  </p:sp>
                </p:grpSp>
              </p:grpSp>
              <p:sp>
                <p:nvSpPr>
                  <p:cNvPr id="338" name="Google Shape;338;p21"/>
                  <p:cNvSpPr/>
                  <p:nvPr/>
                </p:nvSpPr>
                <p:spPr>
                  <a:xfrm rot="-5400000">
                    <a:off x="2892104" y="1905694"/>
                    <a:ext cx="477982" cy="3117275"/>
                  </a:xfrm>
                  <a:prstGeom prst="leftBrace">
                    <a:avLst>
                      <a:gd name="adj1" fmla="val 36159"/>
                      <a:gd name="adj2" fmla="val 50267"/>
                    </a:avLst>
                  </a:prstGeom>
                  <a:noFill/>
                  <a:ln w="1905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Arial"/>
                      <a:ea typeface="Arial"/>
                      <a:cs typeface="Arial"/>
                      <a:sym typeface="Arial"/>
                    </a:endParaRPr>
                  </a:p>
                </p:txBody>
              </p:sp>
              <p:sp>
                <p:nvSpPr>
                  <p:cNvPr id="339" name="Google Shape;339;p21"/>
                  <p:cNvSpPr txBox="1"/>
                  <p:nvPr/>
                </p:nvSpPr>
                <p:spPr>
                  <a:xfrm>
                    <a:off x="2557516" y="3994255"/>
                    <a:ext cx="11471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262626"/>
                        </a:solidFill>
                        <a:latin typeface="Arial"/>
                        <a:ea typeface="Arial"/>
                        <a:cs typeface="Arial"/>
                        <a:sym typeface="Arial"/>
                      </a:rPr>
                      <a:t>SBOM Data</a:t>
                    </a:r>
                    <a:endParaRPr sz="2000">
                      <a:solidFill>
                        <a:srgbClr val="262626"/>
                      </a:solidFill>
                      <a:latin typeface="Arial"/>
                      <a:ea typeface="Arial"/>
                      <a:cs typeface="Arial"/>
                      <a:sym typeface="Arial"/>
                    </a:endParaRPr>
                  </a:p>
                </p:txBody>
              </p:sp>
            </p:grpSp>
            <p:sp>
              <p:nvSpPr>
                <p:cNvPr id="340" name="Google Shape;340;p21"/>
                <p:cNvSpPr/>
                <p:nvPr/>
              </p:nvSpPr>
              <p:spPr>
                <a:xfrm>
                  <a:off x="5687142" y="2898802"/>
                  <a:ext cx="904339" cy="583550"/>
                </a:xfrm>
                <a:prstGeom prst="rightArrow">
                  <a:avLst>
                    <a:gd name="adj1" fmla="val 50000"/>
                    <a:gd name="adj2" fmla="val 50000"/>
                  </a:avLst>
                </a:prstGeom>
                <a:solidFill>
                  <a:srgbClr val="768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grpSp>
              <p:nvGrpSpPr>
                <p:cNvPr id="341" name="Google Shape;341;p21"/>
                <p:cNvGrpSpPr/>
                <p:nvPr/>
              </p:nvGrpSpPr>
              <p:grpSpPr>
                <a:xfrm>
                  <a:off x="7104610" y="1798341"/>
                  <a:ext cx="3220076" cy="2784473"/>
                  <a:chOff x="7104610" y="1798341"/>
                  <a:chExt cx="3220076" cy="2784473"/>
                </a:xfrm>
              </p:grpSpPr>
              <p:grpSp>
                <p:nvGrpSpPr>
                  <p:cNvPr id="342" name="Google Shape;342;p21"/>
                  <p:cNvGrpSpPr/>
                  <p:nvPr/>
                </p:nvGrpSpPr>
                <p:grpSpPr>
                  <a:xfrm>
                    <a:off x="7104610" y="2344180"/>
                    <a:ext cx="3220076" cy="2238634"/>
                    <a:chOff x="7104610" y="2344180"/>
                    <a:chExt cx="3220076" cy="2238634"/>
                  </a:xfrm>
                </p:grpSpPr>
                <p:grpSp>
                  <p:nvGrpSpPr>
                    <p:cNvPr id="343" name="Google Shape;343;p21"/>
                    <p:cNvGrpSpPr/>
                    <p:nvPr/>
                  </p:nvGrpSpPr>
                  <p:grpSpPr>
                    <a:xfrm>
                      <a:off x="7104610" y="2344180"/>
                      <a:ext cx="3220076" cy="679761"/>
                      <a:chOff x="7104610" y="1983699"/>
                      <a:chExt cx="3220076" cy="679761"/>
                    </a:xfrm>
                  </p:grpSpPr>
                  <p:sp>
                    <p:nvSpPr>
                      <p:cNvPr id="344" name="Google Shape;344;p21"/>
                      <p:cNvSpPr/>
                      <p:nvPr/>
                    </p:nvSpPr>
                    <p:spPr>
                      <a:xfrm>
                        <a:off x="7104610" y="1983699"/>
                        <a:ext cx="2272145" cy="679761"/>
                      </a:xfrm>
                      <a:prstGeom prst="foldedCorner">
                        <a:avLst>
                          <a:gd name="adj" fmla="val 37413"/>
                        </a:avLst>
                      </a:prstGeom>
                      <a:solidFill>
                        <a:srgbClr val="FCECE8"/>
                      </a:solidFill>
                      <a:ln w="9525" cap="flat" cmpd="sng">
                        <a:solidFill>
                          <a:srgbClr val="26262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120000" rIns="91425" bIns="45700" anchor="t" anchorCtr="0">
                        <a:noAutofit/>
                      </a:bodyPr>
                      <a:lstStyle/>
                      <a:p>
                        <a:pPr marL="0" marR="0" lvl="0" indent="0" algn="ctr" rtl="0">
                          <a:spcBef>
                            <a:spcPts val="0"/>
                          </a:spcBef>
                          <a:spcAft>
                            <a:spcPts val="0"/>
                          </a:spcAft>
                          <a:buNone/>
                        </a:pPr>
                        <a:r>
                          <a:rPr lang="en-US" sz="2000">
                            <a:solidFill>
                              <a:srgbClr val="262626"/>
                            </a:solidFill>
                            <a:latin typeface="Arial"/>
                            <a:ea typeface="Arial"/>
                            <a:cs typeface="Arial"/>
                            <a:sym typeface="Arial"/>
                          </a:rPr>
                          <a:t>SPDX</a:t>
                        </a:r>
                        <a:endParaRPr>
                          <a:latin typeface="Arial"/>
                        </a:endParaRPr>
                      </a:p>
                      <a:p>
                        <a:pPr marL="0" marR="0" lvl="0" indent="0" algn="ctr" rtl="0">
                          <a:spcBef>
                            <a:spcPts val="0"/>
                          </a:spcBef>
                          <a:spcAft>
                            <a:spcPts val="0"/>
                          </a:spcAft>
                          <a:buNone/>
                        </a:pPr>
                        <a:r>
                          <a:rPr lang="en-US" sz="2000">
                            <a:solidFill>
                              <a:srgbClr val="262626"/>
                            </a:solidFill>
                            <a:latin typeface="Arial"/>
                            <a:ea typeface="Arial"/>
                            <a:cs typeface="Arial"/>
                            <a:sym typeface="Arial"/>
                          </a:rPr>
                          <a:t>v2.3</a:t>
                        </a:r>
                        <a:endParaRPr sz="2000">
                          <a:solidFill>
                            <a:srgbClr val="262626"/>
                          </a:solidFill>
                          <a:latin typeface="Arial"/>
                          <a:ea typeface="Arial"/>
                          <a:cs typeface="Arial"/>
                          <a:sym typeface="Arial"/>
                        </a:endParaRPr>
                      </a:p>
                    </p:txBody>
                  </p:sp>
                  <p:sp>
                    <p:nvSpPr>
                      <p:cNvPr id="345" name="Google Shape;345;p21"/>
                      <p:cNvSpPr/>
                      <p:nvPr/>
                    </p:nvSpPr>
                    <p:spPr>
                      <a:xfrm>
                        <a:off x="9544677" y="2075569"/>
                        <a:ext cx="780009" cy="496020"/>
                      </a:xfrm>
                      <a:prstGeom prst="roundRect">
                        <a:avLst>
                          <a:gd name="adj" fmla="val 16667"/>
                        </a:avLst>
                      </a:prstGeom>
                      <a:solidFill>
                        <a:srgbClr val="DA627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OK</a:t>
                        </a:r>
                        <a:endParaRPr>
                          <a:latin typeface="Arial"/>
                        </a:endParaRPr>
                      </a:p>
                    </p:txBody>
                  </p:sp>
                </p:grpSp>
                <p:grpSp>
                  <p:nvGrpSpPr>
                    <p:cNvPr id="346" name="Google Shape;346;p21"/>
                    <p:cNvGrpSpPr/>
                    <p:nvPr/>
                  </p:nvGrpSpPr>
                  <p:grpSpPr>
                    <a:xfrm>
                      <a:off x="7104610" y="3123617"/>
                      <a:ext cx="3220075" cy="679761"/>
                      <a:chOff x="7104610" y="2943376"/>
                      <a:chExt cx="3220075" cy="679761"/>
                    </a:xfrm>
                  </p:grpSpPr>
                  <p:sp>
                    <p:nvSpPr>
                      <p:cNvPr id="347" name="Google Shape;347;p21"/>
                      <p:cNvSpPr/>
                      <p:nvPr/>
                    </p:nvSpPr>
                    <p:spPr>
                      <a:xfrm>
                        <a:off x="7104610" y="2943376"/>
                        <a:ext cx="2272145" cy="679761"/>
                      </a:xfrm>
                      <a:prstGeom prst="foldedCorner">
                        <a:avLst>
                          <a:gd name="adj" fmla="val 37413"/>
                        </a:avLst>
                      </a:prstGeom>
                      <a:solidFill>
                        <a:srgbClr val="FCECE8"/>
                      </a:solidFill>
                      <a:ln w="9525" cap="flat" cmpd="sng">
                        <a:solidFill>
                          <a:srgbClr val="26262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120000" rIns="91425" bIns="45700" anchor="t" anchorCtr="0">
                        <a:noAutofit/>
                      </a:bodyPr>
                      <a:lstStyle/>
                      <a:p>
                        <a:pPr marL="0" marR="0" lvl="0" indent="0" algn="ctr" rtl="0">
                          <a:spcBef>
                            <a:spcPts val="0"/>
                          </a:spcBef>
                          <a:spcAft>
                            <a:spcPts val="0"/>
                          </a:spcAft>
                          <a:buNone/>
                        </a:pPr>
                        <a:r>
                          <a:rPr lang="en-US" sz="2000">
                            <a:solidFill>
                              <a:srgbClr val="262626"/>
                            </a:solidFill>
                            <a:latin typeface="Arial"/>
                            <a:ea typeface="Arial"/>
                            <a:cs typeface="Arial"/>
                            <a:sym typeface="Arial"/>
                          </a:rPr>
                          <a:t>Cyclone DX</a:t>
                        </a:r>
                        <a:endParaRPr>
                          <a:latin typeface="Arial"/>
                        </a:endParaRPr>
                      </a:p>
                      <a:p>
                        <a:pPr marL="0" marR="0" lvl="0" indent="0" algn="ctr" rtl="0">
                          <a:spcBef>
                            <a:spcPts val="0"/>
                          </a:spcBef>
                          <a:spcAft>
                            <a:spcPts val="0"/>
                          </a:spcAft>
                          <a:buNone/>
                        </a:pPr>
                        <a:r>
                          <a:rPr lang="en-US" sz="2000">
                            <a:solidFill>
                              <a:srgbClr val="262626"/>
                            </a:solidFill>
                            <a:latin typeface="Arial"/>
                            <a:ea typeface="Arial"/>
                            <a:cs typeface="Arial"/>
                            <a:sym typeface="Arial"/>
                          </a:rPr>
                          <a:t>v1.6</a:t>
                        </a:r>
                        <a:endParaRPr sz="2000">
                          <a:solidFill>
                            <a:srgbClr val="262626"/>
                          </a:solidFill>
                          <a:latin typeface="Arial"/>
                          <a:ea typeface="Arial"/>
                          <a:cs typeface="Arial"/>
                          <a:sym typeface="Arial"/>
                        </a:endParaRPr>
                      </a:p>
                    </p:txBody>
                  </p:sp>
                  <p:sp>
                    <p:nvSpPr>
                      <p:cNvPr id="348" name="Google Shape;348;p21"/>
                      <p:cNvSpPr/>
                      <p:nvPr/>
                    </p:nvSpPr>
                    <p:spPr>
                      <a:xfrm>
                        <a:off x="9544676" y="3035246"/>
                        <a:ext cx="780009" cy="496020"/>
                      </a:xfrm>
                      <a:prstGeom prst="roundRect">
                        <a:avLst>
                          <a:gd name="adj" fmla="val 16667"/>
                        </a:avLst>
                      </a:prstGeom>
                      <a:solidFill>
                        <a:srgbClr val="DA627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OK</a:t>
                        </a:r>
                        <a:endParaRPr>
                          <a:latin typeface="Arial"/>
                        </a:endParaRPr>
                      </a:p>
                    </p:txBody>
                  </p:sp>
                </p:grpSp>
                <p:grpSp>
                  <p:nvGrpSpPr>
                    <p:cNvPr id="349" name="Google Shape;349;p21"/>
                    <p:cNvGrpSpPr/>
                    <p:nvPr/>
                  </p:nvGrpSpPr>
                  <p:grpSpPr>
                    <a:xfrm>
                      <a:off x="7104610" y="3903053"/>
                      <a:ext cx="3220075" cy="679761"/>
                      <a:chOff x="7104610" y="3903053"/>
                      <a:chExt cx="3220075" cy="679761"/>
                    </a:xfrm>
                  </p:grpSpPr>
                  <p:sp>
                    <p:nvSpPr>
                      <p:cNvPr id="350" name="Google Shape;350;p21"/>
                      <p:cNvSpPr/>
                      <p:nvPr/>
                    </p:nvSpPr>
                    <p:spPr>
                      <a:xfrm>
                        <a:off x="7104610" y="3903053"/>
                        <a:ext cx="2272145" cy="679761"/>
                      </a:xfrm>
                      <a:prstGeom prst="foldedCorner">
                        <a:avLst>
                          <a:gd name="adj" fmla="val 37413"/>
                        </a:avLst>
                      </a:prstGeom>
                      <a:solidFill>
                        <a:srgbClr val="FCECE8"/>
                      </a:solidFill>
                      <a:ln w="9525" cap="flat" cmpd="sng">
                        <a:solidFill>
                          <a:srgbClr val="26262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120000" rIns="91425" bIns="45700" anchor="t" anchorCtr="0">
                        <a:noAutofit/>
                      </a:bodyPr>
                      <a:lstStyle/>
                      <a:p>
                        <a:pPr marL="0" marR="0" lvl="0" indent="0" algn="ctr" rtl="0">
                          <a:spcBef>
                            <a:spcPts val="0"/>
                          </a:spcBef>
                          <a:spcAft>
                            <a:spcPts val="0"/>
                          </a:spcAft>
                          <a:buNone/>
                        </a:pPr>
                        <a:r>
                          <a:rPr lang="en-US" sz="2000" dirty="0">
                            <a:solidFill>
                              <a:srgbClr val="262626"/>
                            </a:solidFill>
                            <a:latin typeface="Arial"/>
                            <a:ea typeface="Arial"/>
                            <a:cs typeface="Arial"/>
                            <a:sym typeface="Arial"/>
                          </a:rPr>
                          <a:t>Other</a:t>
                        </a:r>
                        <a:endParaRPr dirty="0">
                          <a:latin typeface="Arial"/>
                        </a:endParaRPr>
                      </a:p>
                      <a:p>
                        <a:pPr marL="0" marR="0" lvl="0" indent="0" algn="ctr" rtl="0">
                          <a:spcBef>
                            <a:spcPts val="300"/>
                          </a:spcBef>
                          <a:spcAft>
                            <a:spcPts val="0"/>
                          </a:spcAft>
                          <a:buNone/>
                        </a:pPr>
                        <a:r>
                          <a:rPr lang="en-US" sz="2000" dirty="0">
                            <a:solidFill>
                              <a:srgbClr val="262626"/>
                            </a:solidFill>
                            <a:latin typeface="Arial"/>
                            <a:ea typeface="Arial"/>
                            <a:cs typeface="Arial"/>
                            <a:sym typeface="Arial"/>
                          </a:rPr>
                          <a:t>(SPDX-Lite)</a:t>
                        </a:r>
                        <a:endParaRPr sz="2000" dirty="0">
                          <a:solidFill>
                            <a:srgbClr val="262626"/>
                          </a:solidFill>
                          <a:latin typeface="Arial"/>
                          <a:ea typeface="Arial"/>
                          <a:cs typeface="Arial"/>
                          <a:sym typeface="Arial"/>
                        </a:endParaRPr>
                      </a:p>
                    </p:txBody>
                  </p:sp>
                  <p:sp>
                    <p:nvSpPr>
                      <p:cNvPr id="351" name="Google Shape;351;p21"/>
                      <p:cNvSpPr/>
                      <p:nvPr/>
                    </p:nvSpPr>
                    <p:spPr>
                      <a:xfrm>
                        <a:off x="9544676" y="3994923"/>
                        <a:ext cx="780009" cy="496020"/>
                      </a:xfrm>
                      <a:prstGeom prst="roundRect">
                        <a:avLst>
                          <a:gd name="adj" fmla="val 16667"/>
                        </a:avLst>
                      </a:prstGeom>
                      <a:solidFill>
                        <a:srgbClr val="DA627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OK</a:t>
                        </a:r>
                        <a:endParaRPr>
                          <a:latin typeface="Arial"/>
                        </a:endParaRPr>
                      </a:p>
                    </p:txBody>
                  </p:sp>
                </p:grpSp>
              </p:grpSp>
              <p:sp>
                <p:nvSpPr>
                  <p:cNvPr id="352" name="Google Shape;352;p21"/>
                  <p:cNvSpPr txBox="1"/>
                  <p:nvPr/>
                </p:nvSpPr>
                <p:spPr>
                  <a:xfrm>
                    <a:off x="7104611" y="1798341"/>
                    <a:ext cx="3220075" cy="347595"/>
                  </a:xfrm>
                  <a:prstGeom prst="rect">
                    <a:avLst/>
                  </a:prstGeom>
                  <a:solidFill>
                    <a:srgbClr val="76858A"/>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Automotive SBOM</a:t>
                    </a:r>
                    <a:endParaRPr sz="2000">
                      <a:solidFill>
                        <a:schemeClr val="lt1"/>
                      </a:solidFill>
                      <a:latin typeface="Arial"/>
                      <a:ea typeface="Arial"/>
                      <a:cs typeface="Arial"/>
                      <a:sym typeface="Arial"/>
                    </a:endParaRPr>
                  </a:p>
                </p:txBody>
              </p:sp>
            </p:grpSp>
          </p:grpSp>
        </p:grpSp>
      </p:grpSp>
      <p:sp>
        <p:nvSpPr>
          <p:cNvPr id="2" name="Title 1">
            <a:extLst>
              <a:ext uri="{FF2B5EF4-FFF2-40B4-BE49-F238E27FC236}">
                <a16:creationId xmlns:a16="http://schemas.microsoft.com/office/drawing/2014/main" id="{BBE132FF-6F24-42D3-0DE4-80FF3D75551E}"/>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Automation support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60" name="Google Shape;360;p22"/>
          <p:cNvSpPr txBox="1">
            <a:spLocks noGrp="1"/>
          </p:cNvSpPr>
          <p:nvPr>
            <p:ph type="body" idx="4294967295"/>
          </p:nvPr>
        </p:nvSpPr>
        <p:spPr>
          <a:xfrm>
            <a:off x="0" y="1141413"/>
            <a:ext cx="11201400" cy="495300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latin typeface="Arial"/>
              </a:rPr>
              <a:t> </a:t>
            </a:r>
            <a:endParaRPr>
              <a:latin typeface="Arial"/>
            </a:endParaRPr>
          </a:p>
        </p:txBody>
      </p:sp>
      <p:sp>
        <p:nvSpPr>
          <p:cNvPr id="361" name="Google Shape;361;p22"/>
          <p:cNvSpPr/>
          <p:nvPr/>
        </p:nvSpPr>
        <p:spPr>
          <a:xfrm>
            <a:off x="10038618" y="590504"/>
            <a:ext cx="1853345" cy="506040"/>
          </a:xfrm>
          <a:prstGeom prst="roundRect">
            <a:avLst>
              <a:gd name="adj" fmla="val 16667"/>
            </a:avLst>
          </a:prstGeom>
          <a:solidFill>
            <a:srgbClr val="76858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Arial"/>
                <a:ea typeface="Arial"/>
                <a:cs typeface="Arial"/>
                <a:sym typeface="Roboto Slab"/>
              </a:rPr>
              <a:t>Practice and Process</a:t>
            </a:r>
            <a:endParaRPr>
              <a:latin typeface="Arial"/>
            </a:endParaRPr>
          </a:p>
        </p:txBody>
      </p:sp>
      <p:grpSp>
        <p:nvGrpSpPr>
          <p:cNvPr id="362" name="Google Shape;362;p22"/>
          <p:cNvGrpSpPr/>
          <p:nvPr/>
        </p:nvGrpSpPr>
        <p:grpSpPr>
          <a:xfrm>
            <a:off x="721847" y="1277792"/>
            <a:ext cx="10982960" cy="5416092"/>
            <a:chOff x="1005840" y="1417522"/>
            <a:chExt cx="10180322" cy="5416091"/>
          </a:xfrm>
        </p:grpSpPr>
        <p:grpSp>
          <p:nvGrpSpPr>
            <p:cNvPr id="363" name="Google Shape;363;p22"/>
            <p:cNvGrpSpPr/>
            <p:nvPr/>
          </p:nvGrpSpPr>
          <p:grpSpPr>
            <a:xfrm>
              <a:off x="1005840" y="1417522"/>
              <a:ext cx="4729942" cy="5416091"/>
              <a:chOff x="1005840" y="1289395"/>
              <a:chExt cx="4729942" cy="5216399"/>
            </a:xfrm>
          </p:grpSpPr>
          <p:sp>
            <p:nvSpPr>
              <p:cNvPr id="364" name="Google Shape;364;p22"/>
              <p:cNvSpPr txBox="1"/>
              <p:nvPr/>
            </p:nvSpPr>
            <p:spPr>
              <a:xfrm>
                <a:off x="1005840" y="1289395"/>
                <a:ext cx="4729942" cy="52163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144000" rIns="91425" bIns="45700" anchor="t" anchorCtr="0">
                <a:noAutofit/>
              </a:bodyPr>
              <a:lstStyle/>
              <a:p>
                <a:pPr marL="0" marR="0" lvl="0" indent="0" algn="ctr" rtl="0">
                  <a:spcBef>
                    <a:spcPts val="0"/>
                  </a:spcBef>
                  <a:spcAft>
                    <a:spcPts val="0"/>
                  </a:spcAft>
                  <a:buNone/>
                </a:pPr>
                <a:r>
                  <a:rPr lang="en-US" sz="2000" u="sng">
                    <a:solidFill>
                      <a:srgbClr val="262626"/>
                    </a:solidFill>
                    <a:latin typeface="Arial"/>
                    <a:ea typeface="Arial"/>
                    <a:cs typeface="Arial"/>
                    <a:sym typeface="Arial"/>
                  </a:rPr>
                  <a:t>In a Single SBOM File</a:t>
                </a:r>
                <a:endParaRPr sz="2000" u="sng">
                  <a:solidFill>
                    <a:srgbClr val="262626"/>
                  </a:solidFill>
                  <a:latin typeface="Arial"/>
                  <a:ea typeface="Arial"/>
                  <a:cs typeface="Arial"/>
                  <a:sym typeface="Arial"/>
                </a:endParaRPr>
              </a:p>
            </p:txBody>
          </p:sp>
          <p:sp>
            <p:nvSpPr>
              <p:cNvPr id="365" name="Google Shape;365;p22"/>
              <p:cNvSpPr/>
              <p:nvPr/>
            </p:nvSpPr>
            <p:spPr>
              <a:xfrm>
                <a:off x="1280160" y="1782922"/>
                <a:ext cx="4181302" cy="29033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grpSp>
            <p:nvGrpSpPr>
              <p:cNvPr id="366" name="Google Shape;366;p22"/>
              <p:cNvGrpSpPr/>
              <p:nvPr/>
            </p:nvGrpSpPr>
            <p:grpSpPr>
              <a:xfrm>
                <a:off x="1485098" y="2024841"/>
                <a:ext cx="3683467" cy="2483143"/>
                <a:chOff x="1706879" y="2434254"/>
                <a:chExt cx="3683467" cy="2483143"/>
              </a:xfrm>
            </p:grpSpPr>
            <p:pic>
              <p:nvPicPr>
                <p:cNvPr id="367" name="Google Shape;367;p22"/>
                <p:cNvPicPr preferRelativeResize="0"/>
                <p:nvPr/>
              </p:nvPicPr>
              <p:blipFill rotWithShape="1">
                <a:blip r:embed="rId3">
                  <a:alphaModFix/>
                </a:blip>
                <a:srcRect/>
                <a:stretch/>
              </p:blipFill>
              <p:spPr>
                <a:xfrm>
                  <a:off x="3426120" y="2434254"/>
                  <a:ext cx="1964226" cy="2483143"/>
                </a:xfrm>
                <a:prstGeom prst="rect">
                  <a:avLst/>
                </a:prstGeom>
                <a:noFill/>
                <a:ln w="9525" cap="flat" cmpd="sng">
                  <a:solidFill>
                    <a:srgbClr val="3F3F3F"/>
                  </a:solidFill>
                  <a:prstDash val="solid"/>
                  <a:round/>
                  <a:headEnd type="none" w="sm" len="sm"/>
                  <a:tailEnd type="none" w="sm" len="sm"/>
                </a:ln>
              </p:spPr>
            </p:pic>
            <p:pic>
              <p:nvPicPr>
                <p:cNvPr id="368" name="Google Shape;368;p22" descr="Car icon"/>
                <p:cNvPicPr preferRelativeResize="0"/>
                <p:nvPr/>
              </p:nvPicPr>
              <p:blipFill rotWithShape="1">
                <a:blip r:embed="rId4">
                  <a:alphaModFix/>
                </a:blip>
                <a:srcRect/>
                <a:stretch/>
              </p:blipFill>
              <p:spPr>
                <a:xfrm>
                  <a:off x="1706879" y="3271080"/>
                  <a:ext cx="914400" cy="914400"/>
                </a:xfrm>
                <a:prstGeom prst="rect">
                  <a:avLst/>
                </a:prstGeom>
                <a:noFill/>
                <a:ln>
                  <a:noFill/>
                </a:ln>
              </p:spPr>
            </p:pic>
            <p:sp>
              <p:nvSpPr>
                <p:cNvPr id="369" name="Google Shape;369;p22"/>
                <p:cNvSpPr/>
                <p:nvPr/>
              </p:nvSpPr>
              <p:spPr>
                <a:xfrm>
                  <a:off x="2811725" y="3632684"/>
                  <a:ext cx="423949" cy="191193"/>
                </a:xfrm>
                <a:prstGeom prst="mathEqual">
                  <a:avLst>
                    <a:gd name="adj1" fmla="val 23520"/>
                    <a:gd name="adj2" fmla="val 1176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Arial"/>
                    <a:ea typeface="Arial"/>
                    <a:cs typeface="Arial"/>
                    <a:sym typeface="Arial"/>
                  </a:endParaRPr>
                </a:p>
              </p:txBody>
            </p:sp>
          </p:grpSp>
          <p:sp>
            <p:nvSpPr>
              <p:cNvPr id="370" name="Google Shape;370;p22"/>
              <p:cNvSpPr/>
              <p:nvPr/>
            </p:nvSpPr>
            <p:spPr>
              <a:xfrm>
                <a:off x="2109775" y="2173120"/>
                <a:ext cx="2189126" cy="2053244"/>
              </a:xfrm>
              <a:prstGeom prst="mathMultiply">
                <a:avLst>
                  <a:gd name="adj1" fmla="val 10565"/>
                </a:avLst>
              </a:prstGeom>
              <a:solidFill>
                <a:srgbClr val="084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371" name="Google Shape;371;p22"/>
              <p:cNvSpPr txBox="1"/>
              <p:nvPr/>
            </p:nvSpPr>
            <p:spPr>
              <a:xfrm>
                <a:off x="1371504" y="4808250"/>
                <a:ext cx="4364276" cy="8003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262626"/>
                    </a:solidFill>
                    <a:latin typeface="Arial"/>
                    <a:ea typeface="Arial"/>
                    <a:cs typeface="Arial"/>
                    <a:sym typeface="Arial"/>
                  </a:rPr>
                  <a:t>Disadvantages</a:t>
                </a:r>
                <a:endParaRPr dirty="0">
                  <a:latin typeface="Arial"/>
                </a:endParaRPr>
              </a:p>
              <a:p>
                <a:pPr marL="285744" marR="0" lvl="0" indent="-285744" algn="l" rtl="0">
                  <a:spcBef>
                    <a:spcPts val="0"/>
                  </a:spcBef>
                  <a:spcAft>
                    <a:spcPts val="0"/>
                  </a:spcAft>
                  <a:buClr>
                    <a:srgbClr val="262626"/>
                  </a:buClr>
                  <a:buSzPts val="1200"/>
                  <a:buFont typeface="Arial"/>
                  <a:buChar char="•"/>
                </a:pPr>
                <a:r>
                  <a:rPr lang="en-US" sz="2000" dirty="0">
                    <a:solidFill>
                      <a:srgbClr val="262626"/>
                    </a:solidFill>
                    <a:latin typeface="Arial"/>
                    <a:ea typeface="Arial"/>
                    <a:cs typeface="Arial"/>
                    <a:sym typeface="Arial"/>
                  </a:rPr>
                  <a:t>SBOM file becomes too large</a:t>
                </a:r>
                <a:endParaRPr dirty="0">
                  <a:latin typeface="Arial"/>
                </a:endParaRPr>
              </a:p>
              <a:p>
                <a:pPr marL="285744" marR="0" lvl="0" indent="-285744" algn="l" rtl="0">
                  <a:spcBef>
                    <a:spcPts val="0"/>
                  </a:spcBef>
                  <a:spcAft>
                    <a:spcPts val="0"/>
                  </a:spcAft>
                  <a:buClr>
                    <a:srgbClr val="262626"/>
                  </a:buClr>
                  <a:buSzPts val="1200"/>
                  <a:buFont typeface="Arial"/>
                  <a:buChar char="•"/>
                </a:pPr>
                <a:r>
                  <a:rPr lang="en-US" sz="2000" dirty="0">
                    <a:solidFill>
                      <a:srgbClr val="262626"/>
                    </a:solidFill>
                    <a:latin typeface="Arial"/>
                    <a:ea typeface="Arial"/>
                    <a:cs typeface="Arial"/>
                    <a:sym typeface="Arial"/>
                  </a:rPr>
                  <a:t>Time-consuming to recreate the entire SBOM file every time you update your software</a:t>
                </a:r>
                <a:endParaRPr sz="2000" dirty="0">
                  <a:solidFill>
                    <a:srgbClr val="262626"/>
                  </a:solidFill>
                  <a:latin typeface="Arial"/>
                  <a:ea typeface="Arial"/>
                  <a:cs typeface="Arial"/>
                  <a:sym typeface="Arial"/>
                </a:endParaRPr>
              </a:p>
            </p:txBody>
          </p:sp>
        </p:grpSp>
        <p:grpSp>
          <p:nvGrpSpPr>
            <p:cNvPr id="372" name="Google Shape;372;p22"/>
            <p:cNvGrpSpPr/>
            <p:nvPr/>
          </p:nvGrpSpPr>
          <p:grpSpPr>
            <a:xfrm>
              <a:off x="6456220" y="1417526"/>
              <a:ext cx="4729942" cy="5416087"/>
              <a:chOff x="6456220" y="1292831"/>
              <a:chExt cx="4729942" cy="5416087"/>
            </a:xfrm>
          </p:grpSpPr>
          <p:sp>
            <p:nvSpPr>
              <p:cNvPr id="373" name="Google Shape;373;p22"/>
              <p:cNvSpPr txBox="1"/>
              <p:nvPr/>
            </p:nvSpPr>
            <p:spPr>
              <a:xfrm>
                <a:off x="6456220" y="1292831"/>
                <a:ext cx="4729942" cy="541608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144000" rIns="91425" bIns="45700" anchor="t" anchorCtr="0">
                <a:noAutofit/>
              </a:bodyPr>
              <a:lstStyle/>
              <a:p>
                <a:pPr marL="0" marR="0" lvl="0" indent="0" algn="ctr" rtl="0">
                  <a:spcBef>
                    <a:spcPts val="0"/>
                  </a:spcBef>
                  <a:spcAft>
                    <a:spcPts val="0"/>
                  </a:spcAft>
                  <a:buNone/>
                </a:pPr>
                <a:r>
                  <a:rPr lang="en-US" sz="2000" u="sng">
                    <a:solidFill>
                      <a:srgbClr val="262626"/>
                    </a:solidFill>
                    <a:latin typeface="Arial"/>
                    <a:ea typeface="Arial"/>
                    <a:cs typeface="Arial"/>
                    <a:sym typeface="Arial"/>
                  </a:rPr>
                  <a:t>Binding SBOMs</a:t>
                </a:r>
                <a:endParaRPr>
                  <a:latin typeface="Arial"/>
                </a:endParaRPr>
              </a:p>
              <a:p>
                <a:pPr marL="0" marR="0" lvl="0" indent="0" algn="ctr" rtl="0">
                  <a:spcBef>
                    <a:spcPts val="0"/>
                  </a:spcBef>
                  <a:spcAft>
                    <a:spcPts val="0"/>
                  </a:spcAft>
                  <a:buNone/>
                </a:pPr>
                <a:r>
                  <a:rPr lang="en-US" sz="2000" u="sng">
                    <a:solidFill>
                      <a:srgbClr val="262626"/>
                    </a:solidFill>
                    <a:latin typeface="Arial"/>
                    <a:ea typeface="Arial"/>
                    <a:cs typeface="Arial"/>
                    <a:sym typeface="Arial"/>
                  </a:rPr>
                  <a:t>Using External Reference Expressions</a:t>
                </a:r>
                <a:endParaRPr sz="2000" u="sng">
                  <a:solidFill>
                    <a:srgbClr val="262626"/>
                  </a:solidFill>
                  <a:latin typeface="Arial"/>
                  <a:ea typeface="Arial"/>
                  <a:cs typeface="Arial"/>
                  <a:sym typeface="Arial"/>
                </a:endParaRPr>
              </a:p>
            </p:txBody>
          </p:sp>
          <p:sp>
            <p:nvSpPr>
              <p:cNvPr id="374" name="Google Shape;374;p22"/>
              <p:cNvSpPr/>
              <p:nvPr/>
            </p:nvSpPr>
            <p:spPr>
              <a:xfrm>
                <a:off x="6741621" y="2077882"/>
                <a:ext cx="4181302" cy="27519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375" name="Google Shape;375;p22"/>
              <p:cNvSpPr txBox="1"/>
              <p:nvPr/>
            </p:nvSpPr>
            <p:spPr>
              <a:xfrm>
                <a:off x="6821883" y="4803689"/>
                <a:ext cx="436427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262626"/>
                    </a:solidFill>
                    <a:latin typeface="Arial"/>
                    <a:ea typeface="Arial"/>
                    <a:cs typeface="Arial"/>
                    <a:sym typeface="Arial"/>
                  </a:rPr>
                  <a:t>Advantages 	</a:t>
                </a:r>
                <a:endParaRPr dirty="0">
                  <a:latin typeface="Arial"/>
                </a:endParaRPr>
              </a:p>
              <a:p>
                <a:pPr marL="285744" marR="0" lvl="0" indent="-285744" algn="l" rtl="0">
                  <a:spcBef>
                    <a:spcPts val="0"/>
                  </a:spcBef>
                  <a:spcAft>
                    <a:spcPts val="0"/>
                  </a:spcAft>
                  <a:buClr>
                    <a:srgbClr val="262626"/>
                  </a:buClr>
                  <a:buSzPts val="1200"/>
                  <a:buFont typeface="Arial"/>
                  <a:buChar char="•"/>
                </a:pPr>
                <a:r>
                  <a:rPr lang="en-US" sz="2000" dirty="0">
                    <a:solidFill>
                      <a:srgbClr val="262626"/>
                    </a:solidFill>
                    <a:latin typeface="Arial"/>
                    <a:ea typeface="Arial"/>
                    <a:cs typeface="Arial"/>
                    <a:sym typeface="Arial"/>
                  </a:rPr>
                  <a:t>Easy to handle as a collection of small SBOMs</a:t>
                </a:r>
                <a:endParaRPr dirty="0">
                  <a:latin typeface="Arial"/>
                </a:endParaRPr>
              </a:p>
              <a:p>
                <a:pPr marL="285744" marR="0" lvl="0" indent="-285744" algn="l" rtl="0">
                  <a:spcBef>
                    <a:spcPts val="0"/>
                  </a:spcBef>
                  <a:spcAft>
                    <a:spcPts val="0"/>
                  </a:spcAft>
                  <a:buClr>
                    <a:srgbClr val="262626"/>
                  </a:buClr>
                  <a:buSzPts val="1200"/>
                  <a:buFont typeface="Arial"/>
                  <a:buChar char="•"/>
                </a:pPr>
                <a:r>
                  <a:rPr lang="en-US" sz="2000" dirty="0">
                    <a:solidFill>
                      <a:srgbClr val="262626"/>
                    </a:solidFill>
                    <a:latin typeface="Arial"/>
                    <a:ea typeface="Arial"/>
                    <a:cs typeface="Arial"/>
                    <a:sym typeface="Arial"/>
                  </a:rPr>
                  <a:t>High maintainability as there is no need to recreate the entire system every time a software update is made</a:t>
                </a:r>
                <a:endParaRPr sz="2000" dirty="0">
                  <a:solidFill>
                    <a:srgbClr val="262626"/>
                  </a:solidFill>
                  <a:latin typeface="Arial"/>
                  <a:ea typeface="Arial"/>
                  <a:cs typeface="Arial"/>
                  <a:sym typeface="Arial"/>
                </a:endParaRPr>
              </a:p>
            </p:txBody>
          </p:sp>
          <p:pic>
            <p:nvPicPr>
              <p:cNvPr id="376" name="Google Shape;376;p22"/>
              <p:cNvPicPr preferRelativeResize="0"/>
              <p:nvPr/>
            </p:nvPicPr>
            <p:blipFill rotWithShape="1">
              <a:blip r:embed="rId5">
                <a:alphaModFix/>
              </a:blip>
              <a:srcRect/>
              <a:stretch/>
            </p:blipFill>
            <p:spPr>
              <a:xfrm>
                <a:off x="6841428" y="2505955"/>
                <a:ext cx="3841259" cy="1733595"/>
              </a:xfrm>
              <a:prstGeom prst="rect">
                <a:avLst/>
              </a:prstGeom>
              <a:noFill/>
              <a:ln>
                <a:noFill/>
              </a:ln>
            </p:spPr>
          </p:pic>
        </p:grpSp>
      </p:grpSp>
      <p:sp>
        <p:nvSpPr>
          <p:cNvPr id="2" name="Title 1">
            <a:extLst>
              <a:ext uri="{FF2B5EF4-FFF2-40B4-BE49-F238E27FC236}">
                <a16:creationId xmlns:a16="http://schemas.microsoft.com/office/drawing/2014/main" id="{2E41FA5D-3EF8-B524-635F-354C44926BB9}"/>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Practice and Process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8C335-1D65-5A00-7BD4-24C07E6D2C1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9EC2EBD-A090-6DA4-4520-240AE105B119}"/>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US" sz="3600" b="1" dirty="0">
                <a:solidFill>
                  <a:schemeClr val="bg1"/>
                </a:solidFill>
                <a:latin typeface="Arial" panose="020B0604020202020204" pitchFamily="34" charset="0"/>
                <a:cs typeface="Arial" panose="020B0604020202020204" pitchFamily="34" charset="0"/>
              </a:rPr>
              <a:t>Agenda</a:t>
            </a:r>
          </a:p>
        </p:txBody>
      </p:sp>
      <p:sp>
        <p:nvSpPr>
          <p:cNvPr id="5" name="Title 1">
            <a:extLst>
              <a:ext uri="{FF2B5EF4-FFF2-40B4-BE49-F238E27FC236}">
                <a16:creationId xmlns:a16="http://schemas.microsoft.com/office/drawing/2014/main" id="{EA5D864D-9B3F-FBE3-D8F6-24D4787753D8}"/>
              </a:ext>
            </a:extLst>
          </p:cNvPr>
          <p:cNvSpPr txBox="1">
            <a:spLocks/>
          </p:cNvSpPr>
          <p:nvPr/>
        </p:nvSpPr>
        <p:spPr>
          <a:xfrm>
            <a:off x="314994" y="2055776"/>
            <a:ext cx="10528087" cy="3600000"/>
          </a:xfrm>
          <a:prstGeom prst="rect">
            <a:avLst/>
          </a:prstGeom>
        </p:spPr>
        <p:txBody>
          <a:bodyPr vert="horz" lIns="91440" tIns="45720" rIns="91440" bIns="45720" rtlCol="0" anchor="t">
            <a:normAutofit/>
          </a:bodyPr>
          <a:lstStyle>
            <a:lvl1pPr algn="l" defTabSz="914400" rtl="0" eaLnBrk="1" latinLnBrk="0" hangingPunct="1">
              <a:lnSpc>
                <a:spcPct val="110000"/>
              </a:lnSpc>
              <a:spcBef>
                <a:spcPts val="600"/>
              </a:spcBef>
              <a:buNone/>
              <a:defRPr sz="2400" kern="1200">
                <a:solidFill>
                  <a:schemeClr val="tx1"/>
                </a:solidFill>
                <a:latin typeface="Arial"/>
                <a:ea typeface="Arial"/>
                <a:cs typeface="Arial"/>
              </a:defRPr>
            </a:lvl1pPr>
          </a:lstStyle>
          <a:p>
            <a:r>
              <a:rPr lang="en-US" sz="2800" dirty="0">
                <a:solidFill>
                  <a:schemeClr val="bg1">
                    <a:lumMod val="85000"/>
                  </a:schemeClr>
                </a:solidFill>
                <a:latin typeface="Arial" panose="020B0604020202020204" pitchFamily="34" charset="0"/>
                <a:cs typeface="Arial" panose="020B0604020202020204" pitchFamily="34" charset="0"/>
              </a:rPr>
              <a:t>1.  Introduction to </a:t>
            </a:r>
            <a:r>
              <a:rPr lang="en-US" sz="2800" dirty="0" err="1">
                <a:solidFill>
                  <a:schemeClr val="bg1">
                    <a:lumMod val="85000"/>
                  </a:schemeClr>
                </a:solidFill>
                <a:latin typeface="Arial" panose="020B0604020202020204" pitchFamily="34" charset="0"/>
                <a:cs typeface="Arial" panose="020B0604020202020204" pitchFamily="34" charset="0"/>
              </a:rPr>
              <a:t>Openchain</a:t>
            </a:r>
            <a:r>
              <a:rPr lang="en-US" sz="2800" dirty="0">
                <a:solidFill>
                  <a:schemeClr val="bg1">
                    <a:lumMod val="85000"/>
                  </a:schemeClr>
                </a:solidFill>
                <a:latin typeface="Arial" panose="020B0604020202020204" pitchFamily="34" charset="0"/>
                <a:cs typeface="Arial" panose="020B0604020202020204" pitchFamily="34" charset="0"/>
              </a:rPr>
              <a:t> (10min)</a:t>
            </a:r>
          </a:p>
          <a:p>
            <a:r>
              <a:rPr lang="en-US" sz="2800" dirty="0">
                <a:solidFill>
                  <a:schemeClr val="bg1">
                    <a:lumMod val="85000"/>
                  </a:schemeClr>
                </a:solidFill>
                <a:latin typeface="Arial" panose="020B0604020202020204" pitchFamily="34" charset="0"/>
                <a:cs typeface="Arial" panose="020B0604020202020204" pitchFamily="34" charset="0"/>
              </a:rPr>
              <a:t>2.  Introduction to the concept pf Automotive SBOM (5min)</a:t>
            </a:r>
          </a:p>
          <a:p>
            <a:r>
              <a:rPr lang="en-US" sz="2800" dirty="0">
                <a:solidFill>
                  <a:schemeClr val="bg1">
                    <a:lumMod val="85000"/>
                  </a:schemeClr>
                </a:solidFill>
                <a:latin typeface="Arial" panose="020B0604020202020204" pitchFamily="34" charset="0"/>
                <a:cs typeface="Arial" panose="020B0604020202020204" pitchFamily="34" charset="0"/>
              </a:rPr>
              <a:t>3.  Details of Automotive SBOM (5min)</a:t>
            </a:r>
          </a:p>
          <a:p>
            <a:pPr marL="457200" indent="-457200">
              <a:buAutoNum type="arabicPeriod" startAt="4"/>
            </a:pPr>
            <a:r>
              <a:rPr lang="en-US" sz="2800" dirty="0">
                <a:latin typeface="Arial" panose="020B0604020202020204" pitchFamily="34" charset="0"/>
                <a:cs typeface="Arial" panose="020B0604020202020204" pitchFamily="34" charset="0"/>
              </a:rPr>
              <a:t>Status of Automotive SBOM discussion (5min)</a:t>
            </a:r>
          </a:p>
          <a:p>
            <a:pPr marL="457200" indent="-457200">
              <a:buAutoNum type="arabicPeriod" startAt="4"/>
            </a:pPr>
            <a:r>
              <a:rPr lang="en-US" sz="2800" dirty="0">
                <a:solidFill>
                  <a:schemeClr val="bg1">
                    <a:lumMod val="85000"/>
                  </a:schemeClr>
                </a:solidFill>
                <a:latin typeface="Arial" panose="020B0604020202020204" pitchFamily="34" charset="0"/>
                <a:cs typeface="Arial" panose="020B0604020202020204" pitchFamily="34" charset="0"/>
              </a:rPr>
              <a:t>Q&amp;A</a:t>
            </a:r>
          </a:p>
        </p:txBody>
      </p:sp>
      <p:sp>
        <p:nvSpPr>
          <p:cNvPr id="2" name="Title 1">
            <a:extLst>
              <a:ext uri="{FF2B5EF4-FFF2-40B4-BE49-F238E27FC236}">
                <a16:creationId xmlns:a16="http://schemas.microsoft.com/office/drawing/2014/main" id="{888A0997-A61C-3D3F-389D-8A1B645B1E19}"/>
              </a:ext>
            </a:extLst>
          </p:cNvPr>
          <p:cNvSpPr txBox="1">
            <a:spLocks/>
          </p:cNvSpPr>
          <p:nvPr/>
        </p:nvSpPr>
        <p:spPr>
          <a:xfrm>
            <a:off x="10576595" y="2055776"/>
            <a:ext cx="1742406" cy="3600000"/>
          </a:xfrm>
          <a:prstGeom prst="rect">
            <a:avLst/>
          </a:prstGeom>
        </p:spPr>
        <p:txBody>
          <a:bodyPr vert="horz" lIns="91440" tIns="45720" rIns="91440" bIns="45720" rtlCol="0" anchor="t">
            <a:normAutofit/>
          </a:bodyPr>
          <a:lstStyle>
            <a:lvl1pPr algn="l" defTabSz="914400" rtl="0" eaLnBrk="1" latinLnBrk="0" hangingPunct="1">
              <a:lnSpc>
                <a:spcPct val="110000"/>
              </a:lnSpc>
              <a:spcBef>
                <a:spcPts val="600"/>
              </a:spcBef>
              <a:buNone/>
              <a:defRPr sz="2400" kern="1200">
                <a:solidFill>
                  <a:schemeClr val="tx1"/>
                </a:solidFill>
                <a:latin typeface="Arial"/>
                <a:ea typeface="Arial"/>
                <a:cs typeface="Arial"/>
              </a:defRPr>
            </a:lvl1pPr>
          </a:lstStyle>
          <a:p>
            <a:r>
              <a:rPr lang="en-US" sz="2800" dirty="0">
                <a:solidFill>
                  <a:schemeClr val="bg1">
                    <a:lumMod val="85000"/>
                  </a:schemeClr>
                </a:solidFill>
                <a:latin typeface="Arial" panose="020B0604020202020204" pitchFamily="34" charset="0"/>
                <a:cs typeface="Arial" panose="020B0604020202020204" pitchFamily="34" charset="0"/>
              </a:rPr>
              <a:t>Mary</a:t>
            </a:r>
          </a:p>
          <a:p>
            <a:r>
              <a:rPr lang="en-US" sz="2800" dirty="0">
                <a:solidFill>
                  <a:schemeClr val="bg1">
                    <a:lumMod val="85000"/>
                  </a:schemeClr>
                </a:solidFill>
                <a:latin typeface="Arial" panose="020B0604020202020204" pitchFamily="34" charset="0"/>
                <a:cs typeface="Arial" panose="020B0604020202020204" pitchFamily="34" charset="0"/>
              </a:rPr>
              <a:t>Masato</a:t>
            </a:r>
          </a:p>
          <a:p>
            <a:r>
              <a:rPr lang="en-US" sz="2800" dirty="0">
                <a:solidFill>
                  <a:schemeClr val="bg1">
                    <a:lumMod val="85000"/>
                  </a:schemeClr>
                </a:solidFill>
                <a:latin typeface="Arial" panose="020B0604020202020204" pitchFamily="34" charset="0"/>
                <a:cs typeface="Arial" panose="020B0604020202020204" pitchFamily="34" charset="0"/>
              </a:rPr>
              <a:t>Ayumi</a:t>
            </a:r>
          </a:p>
          <a:p>
            <a:r>
              <a:rPr lang="en-US" sz="2800" dirty="0">
                <a:latin typeface="Arial" panose="020B0604020202020204" pitchFamily="34" charset="0"/>
                <a:cs typeface="Arial" panose="020B0604020202020204" pitchFamily="34" charset="0"/>
              </a:rPr>
              <a:t>Keisuke</a:t>
            </a:r>
          </a:p>
        </p:txBody>
      </p:sp>
    </p:spTree>
    <p:extLst>
      <p:ext uri="{BB962C8B-B14F-4D97-AF65-F5344CB8AC3E}">
        <p14:creationId xmlns:p14="http://schemas.microsoft.com/office/powerpoint/2010/main" val="80549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59CCD5-6CC8-A349-8AAD-258B403F82C7}"/>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US" sz="3600" b="1" dirty="0">
                <a:solidFill>
                  <a:schemeClr val="bg1"/>
                </a:solidFill>
                <a:latin typeface="Arial" panose="020B0604020202020204" pitchFamily="34" charset="0"/>
                <a:cs typeface="Arial" panose="020B0604020202020204" pitchFamily="34" charset="0"/>
              </a:rPr>
              <a:t>Agenda</a:t>
            </a:r>
          </a:p>
        </p:txBody>
      </p:sp>
      <p:sp>
        <p:nvSpPr>
          <p:cNvPr id="5" name="Title 1">
            <a:extLst>
              <a:ext uri="{FF2B5EF4-FFF2-40B4-BE49-F238E27FC236}">
                <a16:creationId xmlns:a16="http://schemas.microsoft.com/office/drawing/2014/main" id="{2DC29058-5CA4-7444-84FB-19552628A5DC}"/>
              </a:ext>
            </a:extLst>
          </p:cNvPr>
          <p:cNvSpPr txBox="1">
            <a:spLocks/>
          </p:cNvSpPr>
          <p:nvPr/>
        </p:nvSpPr>
        <p:spPr>
          <a:xfrm>
            <a:off x="314994" y="2055776"/>
            <a:ext cx="10528087" cy="3600000"/>
          </a:xfrm>
          <a:prstGeom prst="rect">
            <a:avLst/>
          </a:prstGeom>
        </p:spPr>
        <p:txBody>
          <a:bodyPr vert="horz" lIns="91440" tIns="45720" rIns="91440" bIns="45720" rtlCol="0" anchor="t">
            <a:normAutofit/>
          </a:bodyPr>
          <a:lstStyle>
            <a:lvl1pPr algn="l" defTabSz="914400" rtl="0" eaLnBrk="1" latinLnBrk="0" hangingPunct="1">
              <a:lnSpc>
                <a:spcPct val="110000"/>
              </a:lnSpc>
              <a:spcBef>
                <a:spcPts val="600"/>
              </a:spcBef>
              <a:buNone/>
              <a:defRPr sz="2400" kern="1200">
                <a:solidFill>
                  <a:schemeClr val="tx1"/>
                </a:solidFill>
                <a:latin typeface="Arial"/>
                <a:ea typeface="Arial"/>
                <a:cs typeface="Arial"/>
              </a:defRPr>
            </a:lvl1pPr>
          </a:lstStyle>
          <a:p>
            <a:r>
              <a:rPr lang="en-US" sz="2800" dirty="0">
                <a:solidFill>
                  <a:schemeClr val="tx1">
                    <a:lumMod val="85000"/>
                    <a:lumOff val="15000"/>
                  </a:schemeClr>
                </a:solidFill>
                <a:latin typeface="Arial" panose="020B0604020202020204" pitchFamily="34" charset="0"/>
                <a:cs typeface="Arial" panose="020B0604020202020204" pitchFamily="34" charset="0"/>
              </a:rPr>
              <a:t>1.  Introduction to </a:t>
            </a:r>
            <a:r>
              <a:rPr lang="en-US" sz="2800" dirty="0" err="1">
                <a:solidFill>
                  <a:schemeClr val="tx1">
                    <a:lumMod val="85000"/>
                    <a:lumOff val="15000"/>
                  </a:schemeClr>
                </a:solidFill>
                <a:latin typeface="Arial" panose="020B0604020202020204" pitchFamily="34" charset="0"/>
                <a:cs typeface="Arial" panose="020B0604020202020204" pitchFamily="34" charset="0"/>
              </a:rPr>
              <a:t>Openchain</a:t>
            </a:r>
            <a:r>
              <a:rPr lang="en-US" sz="2800" dirty="0">
                <a:solidFill>
                  <a:schemeClr val="tx1">
                    <a:lumMod val="85000"/>
                    <a:lumOff val="15000"/>
                  </a:schemeClr>
                </a:solidFill>
                <a:latin typeface="Arial" panose="020B0604020202020204" pitchFamily="34" charset="0"/>
                <a:cs typeface="Arial" panose="020B0604020202020204" pitchFamily="34" charset="0"/>
              </a:rPr>
              <a:t> (10min)</a:t>
            </a:r>
          </a:p>
          <a:p>
            <a:r>
              <a:rPr lang="en-US" sz="2800" dirty="0">
                <a:solidFill>
                  <a:schemeClr val="tx1">
                    <a:lumMod val="85000"/>
                    <a:lumOff val="15000"/>
                  </a:schemeClr>
                </a:solidFill>
                <a:latin typeface="Arial" panose="020B0604020202020204" pitchFamily="34" charset="0"/>
                <a:cs typeface="Arial" panose="020B0604020202020204" pitchFamily="34" charset="0"/>
              </a:rPr>
              <a:t>2.  Introduction to the concept pf Automotive SBOM (5min)</a:t>
            </a:r>
          </a:p>
          <a:p>
            <a:r>
              <a:rPr lang="en-US" sz="2800" dirty="0">
                <a:solidFill>
                  <a:schemeClr val="tx1">
                    <a:lumMod val="85000"/>
                    <a:lumOff val="15000"/>
                  </a:schemeClr>
                </a:solidFill>
                <a:latin typeface="Arial" panose="020B0604020202020204" pitchFamily="34" charset="0"/>
                <a:cs typeface="Arial" panose="020B0604020202020204" pitchFamily="34" charset="0"/>
              </a:rPr>
              <a:t>3.  Details of Automotive SBOM (5min)</a:t>
            </a:r>
          </a:p>
          <a:p>
            <a:pPr marL="457200" indent="-457200">
              <a:buAutoNum type="arabicPeriod" startAt="4"/>
            </a:pPr>
            <a:r>
              <a:rPr lang="en-US" sz="2800" dirty="0">
                <a:solidFill>
                  <a:schemeClr val="tx1">
                    <a:lumMod val="85000"/>
                    <a:lumOff val="15000"/>
                  </a:schemeClr>
                </a:solidFill>
                <a:latin typeface="Arial" panose="020B0604020202020204" pitchFamily="34" charset="0"/>
                <a:cs typeface="Arial" panose="020B0604020202020204" pitchFamily="34" charset="0"/>
              </a:rPr>
              <a:t>Status of Automotive SBOM discussion (5min)</a:t>
            </a:r>
          </a:p>
          <a:p>
            <a:pPr marL="457200" indent="-457200">
              <a:buAutoNum type="arabicPeriod" startAt="4"/>
            </a:pPr>
            <a:r>
              <a:rPr lang="en-US" sz="2800" dirty="0">
                <a:solidFill>
                  <a:schemeClr val="tx1">
                    <a:lumMod val="85000"/>
                    <a:lumOff val="15000"/>
                  </a:schemeClr>
                </a:solidFill>
                <a:latin typeface="Arial" panose="020B0604020202020204" pitchFamily="34" charset="0"/>
                <a:cs typeface="Arial" panose="020B0604020202020204" pitchFamily="34" charset="0"/>
              </a:rPr>
              <a:t>Q&amp;A</a:t>
            </a:r>
          </a:p>
        </p:txBody>
      </p:sp>
      <p:sp>
        <p:nvSpPr>
          <p:cNvPr id="2" name="Title 1">
            <a:extLst>
              <a:ext uri="{FF2B5EF4-FFF2-40B4-BE49-F238E27FC236}">
                <a16:creationId xmlns:a16="http://schemas.microsoft.com/office/drawing/2014/main" id="{C43A7E1A-4F29-A07F-D216-F78338375BAC}"/>
              </a:ext>
            </a:extLst>
          </p:cNvPr>
          <p:cNvSpPr txBox="1">
            <a:spLocks/>
          </p:cNvSpPr>
          <p:nvPr/>
        </p:nvSpPr>
        <p:spPr>
          <a:xfrm>
            <a:off x="10576595" y="2055776"/>
            <a:ext cx="1742406" cy="3600000"/>
          </a:xfrm>
          <a:prstGeom prst="rect">
            <a:avLst/>
          </a:prstGeom>
        </p:spPr>
        <p:txBody>
          <a:bodyPr vert="horz" lIns="91440" tIns="45720" rIns="91440" bIns="45720" rtlCol="0" anchor="t">
            <a:normAutofit/>
          </a:bodyPr>
          <a:lstStyle>
            <a:lvl1pPr algn="l" defTabSz="914400" rtl="0" eaLnBrk="1" latinLnBrk="0" hangingPunct="1">
              <a:lnSpc>
                <a:spcPct val="110000"/>
              </a:lnSpc>
              <a:spcBef>
                <a:spcPts val="600"/>
              </a:spcBef>
              <a:buNone/>
              <a:defRPr sz="2400" kern="1200">
                <a:solidFill>
                  <a:schemeClr val="tx1"/>
                </a:solidFill>
                <a:latin typeface="Arial"/>
                <a:ea typeface="Arial"/>
                <a:cs typeface="Arial"/>
              </a:defRPr>
            </a:lvl1pPr>
          </a:lstStyle>
          <a:p>
            <a:r>
              <a:rPr lang="en-US" sz="2800" dirty="0">
                <a:solidFill>
                  <a:schemeClr val="tx1">
                    <a:lumMod val="85000"/>
                    <a:lumOff val="15000"/>
                  </a:schemeClr>
                </a:solidFill>
                <a:latin typeface="Arial" panose="020B0604020202020204" pitchFamily="34" charset="0"/>
                <a:cs typeface="Arial" panose="020B0604020202020204" pitchFamily="34" charset="0"/>
              </a:rPr>
              <a:t>Mary</a:t>
            </a:r>
          </a:p>
          <a:p>
            <a:r>
              <a:rPr lang="en-US" sz="2800" dirty="0">
                <a:solidFill>
                  <a:schemeClr val="tx1">
                    <a:lumMod val="85000"/>
                    <a:lumOff val="15000"/>
                  </a:schemeClr>
                </a:solidFill>
                <a:latin typeface="Arial" panose="020B0604020202020204" pitchFamily="34" charset="0"/>
                <a:cs typeface="Arial" panose="020B0604020202020204" pitchFamily="34" charset="0"/>
              </a:rPr>
              <a:t>Masato</a:t>
            </a:r>
          </a:p>
          <a:p>
            <a:r>
              <a:rPr lang="en-US" sz="2800" dirty="0">
                <a:solidFill>
                  <a:schemeClr val="tx1">
                    <a:lumMod val="85000"/>
                    <a:lumOff val="15000"/>
                  </a:schemeClr>
                </a:solidFill>
                <a:latin typeface="Arial" panose="020B0604020202020204" pitchFamily="34" charset="0"/>
                <a:cs typeface="Arial" panose="020B0604020202020204" pitchFamily="34" charset="0"/>
              </a:rPr>
              <a:t>Ayumi</a:t>
            </a:r>
          </a:p>
          <a:p>
            <a:r>
              <a:rPr lang="en-US" sz="2800" dirty="0">
                <a:solidFill>
                  <a:schemeClr val="tx1">
                    <a:lumMod val="85000"/>
                    <a:lumOff val="15000"/>
                  </a:schemeClr>
                </a:solidFill>
                <a:latin typeface="Arial" panose="020B0604020202020204" pitchFamily="34" charset="0"/>
                <a:cs typeface="Arial" panose="020B0604020202020204" pitchFamily="34" charset="0"/>
              </a:rPr>
              <a:t>Keisuke</a:t>
            </a:r>
          </a:p>
        </p:txBody>
      </p:sp>
    </p:spTree>
    <p:extLst>
      <p:ext uri="{BB962C8B-B14F-4D97-AF65-F5344CB8AC3E}">
        <p14:creationId xmlns:p14="http://schemas.microsoft.com/office/powerpoint/2010/main" val="25432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 name="Title 1">
            <a:extLst>
              <a:ext uri="{FF2B5EF4-FFF2-40B4-BE49-F238E27FC236}">
                <a16:creationId xmlns:a16="http://schemas.microsoft.com/office/drawing/2014/main" id="{56BB85C9-A62A-9B31-C7D8-BECE7086C6E1}"/>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Scope expansion</a:t>
            </a:r>
          </a:p>
        </p:txBody>
      </p:sp>
      <p:sp>
        <p:nvSpPr>
          <p:cNvPr id="3" name="Google Shape;270;p9">
            <a:extLst>
              <a:ext uri="{FF2B5EF4-FFF2-40B4-BE49-F238E27FC236}">
                <a16:creationId xmlns:a16="http://schemas.microsoft.com/office/drawing/2014/main" id="{615F88A3-F743-5F96-483E-9BBE68D89215}"/>
              </a:ext>
            </a:extLst>
          </p:cNvPr>
          <p:cNvSpPr/>
          <p:nvPr/>
        </p:nvSpPr>
        <p:spPr>
          <a:xfrm>
            <a:off x="698499" y="1151467"/>
            <a:ext cx="9528949" cy="896991"/>
          </a:xfrm>
          <a:prstGeom prst="rect">
            <a:avLst/>
          </a:prstGeom>
          <a:noFill/>
          <a:ln>
            <a:noFill/>
          </a:ln>
        </p:spPr>
        <p:txBody>
          <a:bodyPr spcFirstLastPara="1" wrap="square" lIns="16933" tIns="16933" rIns="16933" bIns="16933" anchor="t" anchorCtr="0">
            <a:noAutofit/>
          </a:bodyPr>
          <a:lstStyle/>
          <a:p>
            <a:pPr>
              <a:lnSpc>
                <a:spcPct val="145000"/>
              </a:lnSpc>
              <a:buClr>
                <a:srgbClr val="2A2F36"/>
              </a:buClr>
              <a:buSzPts val="1800"/>
            </a:pPr>
            <a:r>
              <a:rPr lang="en-US" dirty="0">
                <a:solidFill>
                  <a:srgbClr val="2A2F36"/>
                </a:solidFill>
                <a:latin typeface="Arial"/>
                <a:ea typeface="Arial"/>
                <a:cs typeface="Arial"/>
                <a:sym typeface="Arial"/>
              </a:rPr>
              <a:t>SBOM for non-OSS components and for the full vehicle software surface </a:t>
            </a:r>
          </a:p>
          <a:p>
            <a:pPr>
              <a:lnSpc>
                <a:spcPct val="145000"/>
              </a:lnSpc>
              <a:buClr>
                <a:srgbClr val="2A2F36"/>
              </a:buClr>
              <a:buSzPts val="1800"/>
            </a:pPr>
            <a:r>
              <a:rPr lang="ja-JP" altLang="en-US" dirty="0">
                <a:solidFill>
                  <a:srgbClr val="2A2F36"/>
                </a:solidFill>
                <a:latin typeface="Arial"/>
                <a:ea typeface="Arial"/>
                <a:cs typeface="Arial"/>
                <a:sym typeface="Arial"/>
              </a:rPr>
              <a:t>    </a:t>
            </a:r>
            <a:r>
              <a:rPr lang="en-US" dirty="0">
                <a:solidFill>
                  <a:srgbClr val="2A2F36"/>
                </a:solidFill>
                <a:latin typeface="Arial"/>
                <a:ea typeface="Arial"/>
                <a:cs typeface="Arial"/>
                <a:sym typeface="Arial"/>
              </a:rPr>
              <a:t>— not just open-source dependencies.</a:t>
            </a:r>
            <a:endParaRPr dirty="0">
              <a:solidFill>
                <a:schemeClr val="dk1"/>
              </a:solidFill>
              <a:latin typeface="Calibri"/>
              <a:ea typeface="Calibri"/>
              <a:cs typeface="Calibri"/>
              <a:sym typeface="Calibri"/>
            </a:endParaRPr>
          </a:p>
        </p:txBody>
      </p:sp>
      <p:sp>
        <p:nvSpPr>
          <p:cNvPr id="4" name="Google Shape;271;p9">
            <a:extLst>
              <a:ext uri="{FF2B5EF4-FFF2-40B4-BE49-F238E27FC236}">
                <a16:creationId xmlns:a16="http://schemas.microsoft.com/office/drawing/2014/main" id="{69DB08CF-2AC4-A1B2-DC7C-6BE2A2E8E432}"/>
              </a:ext>
            </a:extLst>
          </p:cNvPr>
          <p:cNvSpPr/>
          <p:nvPr/>
        </p:nvSpPr>
        <p:spPr>
          <a:xfrm>
            <a:off x="588107" y="2442264"/>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5" name="Google Shape;272;p9">
            <a:extLst>
              <a:ext uri="{FF2B5EF4-FFF2-40B4-BE49-F238E27FC236}">
                <a16:creationId xmlns:a16="http://schemas.microsoft.com/office/drawing/2014/main" id="{7376609A-D0EF-F85B-2154-06ADBDB6DDBA}"/>
              </a:ext>
            </a:extLst>
          </p:cNvPr>
          <p:cNvSpPr/>
          <p:nvPr/>
        </p:nvSpPr>
        <p:spPr>
          <a:xfrm>
            <a:off x="588107" y="2903036"/>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6" name="Google Shape;273;p9">
            <a:extLst>
              <a:ext uri="{FF2B5EF4-FFF2-40B4-BE49-F238E27FC236}">
                <a16:creationId xmlns:a16="http://schemas.microsoft.com/office/drawing/2014/main" id="{1FC41C16-580E-96E3-FA5D-0B4DE8BB7A85}"/>
              </a:ext>
            </a:extLst>
          </p:cNvPr>
          <p:cNvSpPr/>
          <p:nvPr/>
        </p:nvSpPr>
        <p:spPr>
          <a:xfrm>
            <a:off x="588107" y="2613713"/>
            <a:ext cx="2755900" cy="202539"/>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dirty="0">
                <a:solidFill>
                  <a:srgbClr val="111418"/>
                </a:solidFill>
                <a:latin typeface="Arial"/>
                <a:ea typeface="Arial"/>
                <a:cs typeface="Arial"/>
                <a:sym typeface="Arial"/>
              </a:rPr>
              <a:t>Commercial / proprietary SW</a:t>
            </a:r>
            <a:endParaRPr sz="1400" dirty="0">
              <a:solidFill>
                <a:schemeClr val="dk1"/>
              </a:solidFill>
              <a:latin typeface="Calibri"/>
              <a:ea typeface="Calibri"/>
              <a:cs typeface="Calibri"/>
              <a:sym typeface="Calibri"/>
            </a:endParaRPr>
          </a:p>
        </p:txBody>
      </p:sp>
      <p:sp>
        <p:nvSpPr>
          <p:cNvPr id="7" name="Google Shape;274;p9">
            <a:extLst>
              <a:ext uri="{FF2B5EF4-FFF2-40B4-BE49-F238E27FC236}">
                <a16:creationId xmlns:a16="http://schemas.microsoft.com/office/drawing/2014/main" id="{D95DEB5D-9C71-60F9-816A-80F026399D35}"/>
              </a:ext>
            </a:extLst>
          </p:cNvPr>
          <p:cNvSpPr/>
          <p:nvPr/>
        </p:nvSpPr>
        <p:spPr>
          <a:xfrm>
            <a:off x="3454400" y="2523754"/>
            <a:ext cx="8361238" cy="379282"/>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200" dirty="0">
                <a:solidFill>
                  <a:srgbClr val="2A2F36"/>
                </a:solidFill>
                <a:latin typeface="Arial"/>
                <a:ea typeface="Arial"/>
                <a:cs typeface="Arial"/>
                <a:sym typeface="Arial"/>
              </a:rPr>
              <a:t>How to handle closed-source components and NDA-bound data. Reduced-disclosure SBOM profiles may be needed.</a:t>
            </a:r>
            <a:endParaRPr sz="1200" dirty="0">
              <a:solidFill>
                <a:schemeClr val="dk1"/>
              </a:solidFill>
              <a:latin typeface="Calibri"/>
              <a:ea typeface="Calibri"/>
              <a:cs typeface="Calibri"/>
              <a:sym typeface="Calibri"/>
            </a:endParaRPr>
          </a:p>
        </p:txBody>
      </p:sp>
      <p:sp>
        <p:nvSpPr>
          <p:cNvPr id="8" name="Google Shape;275;p9">
            <a:extLst>
              <a:ext uri="{FF2B5EF4-FFF2-40B4-BE49-F238E27FC236}">
                <a16:creationId xmlns:a16="http://schemas.microsoft.com/office/drawing/2014/main" id="{601F10C8-68B1-146E-AABE-CD3347FBE18B}"/>
              </a:ext>
            </a:extLst>
          </p:cNvPr>
          <p:cNvSpPr/>
          <p:nvPr/>
        </p:nvSpPr>
        <p:spPr>
          <a:xfrm>
            <a:off x="588107" y="3363808"/>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9" name="Google Shape;276;p9">
            <a:extLst>
              <a:ext uri="{FF2B5EF4-FFF2-40B4-BE49-F238E27FC236}">
                <a16:creationId xmlns:a16="http://schemas.microsoft.com/office/drawing/2014/main" id="{6897B349-3BCB-7AC2-AE4A-F37AFA4F9408}"/>
              </a:ext>
            </a:extLst>
          </p:cNvPr>
          <p:cNvSpPr/>
          <p:nvPr/>
        </p:nvSpPr>
        <p:spPr>
          <a:xfrm>
            <a:off x="588107" y="3074485"/>
            <a:ext cx="2755900" cy="202539"/>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dirty="0">
                <a:solidFill>
                  <a:srgbClr val="111418"/>
                </a:solidFill>
                <a:latin typeface="Arial"/>
                <a:ea typeface="Arial"/>
                <a:cs typeface="Arial"/>
                <a:sym typeface="Arial"/>
              </a:rPr>
              <a:t>AI / ML models</a:t>
            </a:r>
            <a:endParaRPr sz="1400" dirty="0">
              <a:solidFill>
                <a:schemeClr val="dk1"/>
              </a:solidFill>
              <a:latin typeface="Calibri"/>
              <a:ea typeface="Calibri"/>
              <a:cs typeface="Calibri"/>
              <a:sym typeface="Calibri"/>
            </a:endParaRPr>
          </a:p>
        </p:txBody>
      </p:sp>
      <p:sp>
        <p:nvSpPr>
          <p:cNvPr id="10" name="Google Shape;277;p9">
            <a:extLst>
              <a:ext uri="{FF2B5EF4-FFF2-40B4-BE49-F238E27FC236}">
                <a16:creationId xmlns:a16="http://schemas.microsoft.com/office/drawing/2014/main" id="{37EE23FE-7749-01D7-AB6E-157975E7CFDE}"/>
              </a:ext>
            </a:extLst>
          </p:cNvPr>
          <p:cNvSpPr/>
          <p:nvPr/>
        </p:nvSpPr>
        <p:spPr>
          <a:xfrm>
            <a:off x="3454400" y="2984526"/>
            <a:ext cx="8361238" cy="379282"/>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200" dirty="0">
                <a:solidFill>
                  <a:srgbClr val="2A2F36"/>
                </a:solidFill>
                <a:latin typeface="Arial"/>
                <a:ea typeface="Arial"/>
                <a:cs typeface="Arial"/>
                <a:sym typeface="Arial"/>
              </a:rPr>
              <a:t>Model cards, training datasets, and weights as SBOM entries — aligning with emerging AI BOM practice.</a:t>
            </a:r>
            <a:endParaRPr sz="1200" dirty="0">
              <a:solidFill>
                <a:schemeClr val="dk1"/>
              </a:solidFill>
              <a:latin typeface="Calibri"/>
              <a:ea typeface="Calibri"/>
              <a:cs typeface="Calibri"/>
              <a:sym typeface="Calibri"/>
            </a:endParaRPr>
          </a:p>
        </p:txBody>
      </p:sp>
      <p:sp>
        <p:nvSpPr>
          <p:cNvPr id="11" name="Google Shape;278;p9">
            <a:extLst>
              <a:ext uri="{FF2B5EF4-FFF2-40B4-BE49-F238E27FC236}">
                <a16:creationId xmlns:a16="http://schemas.microsoft.com/office/drawing/2014/main" id="{6348DC5C-72EC-6F9E-317A-5D7A00F56A6D}"/>
              </a:ext>
            </a:extLst>
          </p:cNvPr>
          <p:cNvSpPr/>
          <p:nvPr/>
        </p:nvSpPr>
        <p:spPr>
          <a:xfrm>
            <a:off x="588107" y="3824580"/>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12" name="Google Shape;279;p9">
            <a:extLst>
              <a:ext uri="{FF2B5EF4-FFF2-40B4-BE49-F238E27FC236}">
                <a16:creationId xmlns:a16="http://schemas.microsoft.com/office/drawing/2014/main" id="{3F82C09C-DA62-9CCD-BF0B-D92B1468D735}"/>
              </a:ext>
            </a:extLst>
          </p:cNvPr>
          <p:cNvSpPr/>
          <p:nvPr/>
        </p:nvSpPr>
        <p:spPr>
          <a:xfrm>
            <a:off x="588107" y="3535257"/>
            <a:ext cx="2755900" cy="202539"/>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a:solidFill>
                  <a:srgbClr val="111418"/>
                </a:solidFill>
                <a:latin typeface="Arial"/>
                <a:ea typeface="Arial"/>
                <a:cs typeface="Arial"/>
                <a:sym typeface="Arial"/>
              </a:rPr>
              <a:t>Hardware-linked SW</a:t>
            </a:r>
            <a:endParaRPr sz="1400">
              <a:solidFill>
                <a:schemeClr val="dk1"/>
              </a:solidFill>
              <a:latin typeface="Calibri"/>
              <a:ea typeface="Calibri"/>
              <a:cs typeface="Calibri"/>
              <a:sym typeface="Calibri"/>
            </a:endParaRPr>
          </a:p>
        </p:txBody>
      </p:sp>
      <p:sp>
        <p:nvSpPr>
          <p:cNvPr id="13" name="Google Shape;280;p9">
            <a:extLst>
              <a:ext uri="{FF2B5EF4-FFF2-40B4-BE49-F238E27FC236}">
                <a16:creationId xmlns:a16="http://schemas.microsoft.com/office/drawing/2014/main" id="{FA20E0FC-2197-BD49-9D2C-A80AD0589804}"/>
              </a:ext>
            </a:extLst>
          </p:cNvPr>
          <p:cNvSpPr/>
          <p:nvPr/>
        </p:nvSpPr>
        <p:spPr>
          <a:xfrm>
            <a:off x="3454400" y="3445298"/>
            <a:ext cx="8361238" cy="379282"/>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200">
                <a:solidFill>
                  <a:srgbClr val="2A2F36"/>
                </a:solidFill>
                <a:latin typeface="Arial"/>
                <a:ea typeface="Arial"/>
                <a:cs typeface="Arial"/>
                <a:sym typeface="Arial"/>
              </a:rPr>
              <a:t>Firmware, microcode and HW–SW dependencies — linking to HBOM for the hardware side.</a:t>
            </a:r>
            <a:endParaRPr sz="1200">
              <a:solidFill>
                <a:schemeClr val="dk1"/>
              </a:solidFill>
              <a:latin typeface="Calibri"/>
              <a:ea typeface="Calibri"/>
              <a:cs typeface="Calibri"/>
              <a:sym typeface="Calibri"/>
            </a:endParaRPr>
          </a:p>
        </p:txBody>
      </p:sp>
      <p:sp>
        <p:nvSpPr>
          <p:cNvPr id="14" name="Google Shape;281;p9">
            <a:extLst>
              <a:ext uri="{FF2B5EF4-FFF2-40B4-BE49-F238E27FC236}">
                <a16:creationId xmlns:a16="http://schemas.microsoft.com/office/drawing/2014/main" id="{B8B6DD8C-28A5-FAFF-34D0-07FB8AC927BA}"/>
              </a:ext>
            </a:extLst>
          </p:cNvPr>
          <p:cNvSpPr/>
          <p:nvPr/>
        </p:nvSpPr>
        <p:spPr>
          <a:xfrm>
            <a:off x="588107" y="4285352"/>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15" name="Google Shape;282;p9">
            <a:extLst>
              <a:ext uri="{FF2B5EF4-FFF2-40B4-BE49-F238E27FC236}">
                <a16:creationId xmlns:a16="http://schemas.microsoft.com/office/drawing/2014/main" id="{18A78412-482A-06D3-4047-20DD5CD4393D}"/>
              </a:ext>
            </a:extLst>
          </p:cNvPr>
          <p:cNvSpPr/>
          <p:nvPr/>
        </p:nvSpPr>
        <p:spPr>
          <a:xfrm>
            <a:off x="588107" y="3996029"/>
            <a:ext cx="2755900" cy="202539"/>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a:solidFill>
                  <a:srgbClr val="111418"/>
                </a:solidFill>
                <a:latin typeface="Arial"/>
                <a:ea typeface="Arial"/>
                <a:cs typeface="Arial"/>
                <a:sym typeface="Arial"/>
              </a:rPr>
              <a:t>Cloud &amp; backend</a:t>
            </a:r>
            <a:endParaRPr sz="1400">
              <a:solidFill>
                <a:schemeClr val="dk1"/>
              </a:solidFill>
              <a:latin typeface="Calibri"/>
              <a:ea typeface="Calibri"/>
              <a:cs typeface="Calibri"/>
              <a:sym typeface="Calibri"/>
            </a:endParaRPr>
          </a:p>
        </p:txBody>
      </p:sp>
      <p:sp>
        <p:nvSpPr>
          <p:cNvPr id="16" name="Google Shape;283;p9">
            <a:extLst>
              <a:ext uri="{FF2B5EF4-FFF2-40B4-BE49-F238E27FC236}">
                <a16:creationId xmlns:a16="http://schemas.microsoft.com/office/drawing/2014/main" id="{5CE7C8A5-12F1-FDF8-E215-7B050589CA09}"/>
              </a:ext>
            </a:extLst>
          </p:cNvPr>
          <p:cNvSpPr/>
          <p:nvPr/>
        </p:nvSpPr>
        <p:spPr>
          <a:xfrm>
            <a:off x="3454400" y="3906070"/>
            <a:ext cx="8361238" cy="379282"/>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200" dirty="0">
                <a:solidFill>
                  <a:srgbClr val="2A2F36"/>
                </a:solidFill>
                <a:latin typeface="Arial"/>
                <a:ea typeface="Arial"/>
                <a:cs typeface="Arial"/>
                <a:sym typeface="Arial"/>
              </a:rPr>
              <a:t>Connected services outside the car also ship with the product — </a:t>
            </a:r>
            <a:r>
              <a:rPr lang="en-US" sz="1200" dirty="0" err="1">
                <a:solidFill>
                  <a:srgbClr val="2A2F36"/>
                </a:solidFill>
                <a:latin typeface="Arial"/>
                <a:ea typeface="Arial"/>
                <a:cs typeface="Arial"/>
                <a:sym typeface="Arial"/>
              </a:rPr>
              <a:t>SaaSBOM</a:t>
            </a:r>
            <a:r>
              <a:rPr lang="en-US" sz="1200" dirty="0">
                <a:solidFill>
                  <a:srgbClr val="2A2F36"/>
                </a:solidFill>
                <a:latin typeface="Arial"/>
                <a:ea typeface="Arial"/>
                <a:cs typeface="Arial"/>
                <a:sym typeface="Arial"/>
              </a:rPr>
              <a:t> considerations.</a:t>
            </a:r>
            <a:endParaRPr sz="1200" dirty="0">
              <a:solidFill>
                <a:schemeClr val="dk1"/>
              </a:solidFill>
              <a:latin typeface="Calibri"/>
              <a:ea typeface="Calibri"/>
              <a:cs typeface="Calibri"/>
              <a:sym typeface="Calibri"/>
            </a:endParaRPr>
          </a:p>
        </p:txBody>
      </p:sp>
      <p:sp>
        <p:nvSpPr>
          <p:cNvPr id="17" name="Google Shape;284;p9">
            <a:extLst>
              <a:ext uri="{FF2B5EF4-FFF2-40B4-BE49-F238E27FC236}">
                <a16:creationId xmlns:a16="http://schemas.microsoft.com/office/drawing/2014/main" id="{B0C28617-AA41-1449-471B-CFADD41508A2}"/>
              </a:ext>
            </a:extLst>
          </p:cNvPr>
          <p:cNvSpPr/>
          <p:nvPr/>
        </p:nvSpPr>
        <p:spPr>
          <a:xfrm>
            <a:off x="588107" y="4746124"/>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18" name="Google Shape;285;p9">
            <a:extLst>
              <a:ext uri="{FF2B5EF4-FFF2-40B4-BE49-F238E27FC236}">
                <a16:creationId xmlns:a16="http://schemas.microsoft.com/office/drawing/2014/main" id="{893C7887-1FD3-8A13-AEBA-6E465E62F561}"/>
              </a:ext>
            </a:extLst>
          </p:cNvPr>
          <p:cNvSpPr/>
          <p:nvPr/>
        </p:nvSpPr>
        <p:spPr>
          <a:xfrm>
            <a:off x="588107" y="4456801"/>
            <a:ext cx="2755900" cy="202539"/>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dirty="0">
                <a:solidFill>
                  <a:srgbClr val="111418"/>
                </a:solidFill>
                <a:latin typeface="Arial"/>
                <a:ea typeface="Arial"/>
                <a:cs typeface="Arial"/>
                <a:sym typeface="Arial"/>
              </a:rPr>
              <a:t>VEX</a:t>
            </a:r>
            <a:endParaRPr sz="1400" dirty="0">
              <a:solidFill>
                <a:schemeClr val="dk1"/>
              </a:solidFill>
              <a:latin typeface="Calibri"/>
              <a:ea typeface="Calibri"/>
              <a:cs typeface="Calibri"/>
              <a:sym typeface="Calibri"/>
            </a:endParaRPr>
          </a:p>
        </p:txBody>
      </p:sp>
      <p:sp>
        <p:nvSpPr>
          <p:cNvPr id="19" name="Google Shape;286;p9">
            <a:extLst>
              <a:ext uri="{FF2B5EF4-FFF2-40B4-BE49-F238E27FC236}">
                <a16:creationId xmlns:a16="http://schemas.microsoft.com/office/drawing/2014/main" id="{326E32E9-344B-78A5-D5A6-6FB4248FD120}"/>
              </a:ext>
            </a:extLst>
          </p:cNvPr>
          <p:cNvSpPr/>
          <p:nvPr/>
        </p:nvSpPr>
        <p:spPr>
          <a:xfrm>
            <a:off x="3454400" y="4366842"/>
            <a:ext cx="8361238" cy="379282"/>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200" dirty="0">
                <a:solidFill>
                  <a:srgbClr val="2A2F36"/>
                </a:solidFill>
                <a:latin typeface="Arial"/>
                <a:ea typeface="Arial"/>
                <a:cs typeface="Arial"/>
                <a:sym typeface="Arial"/>
              </a:rPr>
              <a:t>CSAF advisories, SSVC for triage priority, and patch timing guidance.</a:t>
            </a:r>
            <a:endParaRPr sz="1200" dirty="0">
              <a:solidFill>
                <a:schemeClr val="dk1"/>
              </a:solidFill>
              <a:latin typeface="Calibri"/>
              <a:ea typeface="Calibri"/>
              <a:cs typeface="Calibri"/>
              <a:sym typeface="Calibri"/>
            </a:endParaRPr>
          </a:p>
        </p:txBody>
      </p:sp>
      <p:pic>
        <p:nvPicPr>
          <p:cNvPr id="23" name="図 22">
            <a:extLst>
              <a:ext uri="{FF2B5EF4-FFF2-40B4-BE49-F238E27FC236}">
                <a16:creationId xmlns:a16="http://schemas.microsoft.com/office/drawing/2014/main" id="{2384C3FF-6FBA-0750-DA4A-09F8D40A52A3}"/>
              </a:ext>
            </a:extLst>
          </p:cNvPr>
          <p:cNvPicPr>
            <a:picLocks noChangeAspect="1"/>
          </p:cNvPicPr>
          <p:nvPr/>
        </p:nvPicPr>
        <p:blipFill>
          <a:blip r:embed="rId3"/>
          <a:stretch>
            <a:fillRect/>
          </a:stretch>
        </p:blipFill>
        <p:spPr>
          <a:xfrm>
            <a:off x="2351342" y="5026978"/>
            <a:ext cx="2851576" cy="1425788"/>
          </a:xfrm>
          <a:prstGeom prst="rect">
            <a:avLst/>
          </a:prstGeom>
        </p:spPr>
      </p:pic>
      <p:pic>
        <p:nvPicPr>
          <p:cNvPr id="25" name="図 24">
            <a:extLst>
              <a:ext uri="{FF2B5EF4-FFF2-40B4-BE49-F238E27FC236}">
                <a16:creationId xmlns:a16="http://schemas.microsoft.com/office/drawing/2014/main" id="{11BA01E6-F0A4-305C-F6CE-2815964C8474}"/>
              </a:ext>
            </a:extLst>
          </p:cNvPr>
          <p:cNvPicPr>
            <a:picLocks noChangeAspect="1"/>
          </p:cNvPicPr>
          <p:nvPr/>
        </p:nvPicPr>
        <p:blipFill>
          <a:blip r:embed="rId4"/>
          <a:stretch>
            <a:fillRect/>
          </a:stretch>
        </p:blipFill>
        <p:spPr>
          <a:xfrm>
            <a:off x="5328698" y="5113762"/>
            <a:ext cx="3282452" cy="141943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 name="Title 1">
            <a:extLst>
              <a:ext uri="{FF2B5EF4-FFF2-40B4-BE49-F238E27FC236}">
                <a16:creationId xmlns:a16="http://schemas.microsoft.com/office/drawing/2014/main" id="{F5F49B77-BF58-1E60-52DB-D5759F7CBE3F}"/>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Regulation alignment</a:t>
            </a:r>
          </a:p>
        </p:txBody>
      </p:sp>
      <p:sp>
        <p:nvSpPr>
          <p:cNvPr id="3" name="Google Shape;303;p10">
            <a:extLst>
              <a:ext uri="{FF2B5EF4-FFF2-40B4-BE49-F238E27FC236}">
                <a16:creationId xmlns:a16="http://schemas.microsoft.com/office/drawing/2014/main" id="{30B8929A-E5D9-8DAA-292E-A42D5CC3F624}"/>
              </a:ext>
            </a:extLst>
          </p:cNvPr>
          <p:cNvSpPr/>
          <p:nvPr/>
        </p:nvSpPr>
        <p:spPr>
          <a:xfrm>
            <a:off x="698500" y="1355036"/>
            <a:ext cx="11052556" cy="530989"/>
          </a:xfrm>
          <a:prstGeom prst="rect">
            <a:avLst/>
          </a:prstGeom>
          <a:noFill/>
          <a:ln>
            <a:noFill/>
          </a:ln>
        </p:spPr>
        <p:txBody>
          <a:bodyPr spcFirstLastPara="1" wrap="square" lIns="16933" tIns="16933" rIns="16933" bIns="16933" anchor="t" anchorCtr="0">
            <a:noAutofit/>
          </a:bodyPr>
          <a:lstStyle/>
          <a:p>
            <a:pPr>
              <a:lnSpc>
                <a:spcPct val="145000"/>
              </a:lnSpc>
              <a:buClr>
                <a:srgbClr val="2A2F36"/>
              </a:buClr>
              <a:buSzPts val="1800"/>
            </a:pPr>
            <a:r>
              <a:rPr lang="en-US" sz="2000" dirty="0">
                <a:solidFill>
                  <a:srgbClr val="2A2F36"/>
                </a:solidFill>
                <a:latin typeface="Arial"/>
                <a:ea typeface="Arial"/>
                <a:cs typeface="Arial"/>
                <a:sym typeface="Arial"/>
              </a:rPr>
              <a:t>Where SBOM meets cybersecurity management, software updates, and type-approval evidence.</a:t>
            </a:r>
            <a:endParaRPr sz="2000" dirty="0">
              <a:solidFill>
                <a:schemeClr val="dk1"/>
              </a:solidFill>
              <a:latin typeface="Calibri"/>
              <a:ea typeface="Calibri"/>
              <a:cs typeface="Calibri"/>
              <a:sym typeface="Calibri"/>
            </a:endParaRPr>
          </a:p>
        </p:txBody>
      </p:sp>
      <p:sp>
        <p:nvSpPr>
          <p:cNvPr id="4" name="Google Shape;304;p10">
            <a:extLst>
              <a:ext uri="{FF2B5EF4-FFF2-40B4-BE49-F238E27FC236}">
                <a16:creationId xmlns:a16="http://schemas.microsoft.com/office/drawing/2014/main" id="{5F59BF87-68A3-59A1-C8A2-ABFB2FE6D693}"/>
              </a:ext>
            </a:extLst>
          </p:cNvPr>
          <p:cNvSpPr/>
          <p:nvPr/>
        </p:nvSpPr>
        <p:spPr>
          <a:xfrm>
            <a:off x="698500" y="2261526"/>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5" name="Google Shape;305;p10">
            <a:extLst>
              <a:ext uri="{FF2B5EF4-FFF2-40B4-BE49-F238E27FC236}">
                <a16:creationId xmlns:a16="http://schemas.microsoft.com/office/drawing/2014/main" id="{FD57B079-4796-AF6A-B564-22303543C5B5}"/>
              </a:ext>
            </a:extLst>
          </p:cNvPr>
          <p:cNvSpPr/>
          <p:nvPr/>
        </p:nvSpPr>
        <p:spPr>
          <a:xfrm>
            <a:off x="698500" y="2722298"/>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6" name="Google Shape;306;p10">
            <a:extLst>
              <a:ext uri="{FF2B5EF4-FFF2-40B4-BE49-F238E27FC236}">
                <a16:creationId xmlns:a16="http://schemas.microsoft.com/office/drawing/2014/main" id="{2444553F-9FAD-D511-2EF4-EEF13CCCAA7E}"/>
              </a:ext>
            </a:extLst>
          </p:cNvPr>
          <p:cNvSpPr/>
          <p:nvPr/>
        </p:nvSpPr>
        <p:spPr>
          <a:xfrm>
            <a:off x="698500" y="2432976"/>
            <a:ext cx="1962150" cy="165100"/>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dirty="0">
                <a:solidFill>
                  <a:srgbClr val="111418"/>
                </a:solidFill>
                <a:latin typeface="Arial"/>
                <a:ea typeface="Arial"/>
                <a:cs typeface="Arial"/>
                <a:sym typeface="Arial"/>
              </a:rPr>
              <a:t>UN R155 · CSMS</a:t>
            </a:r>
            <a:endParaRPr sz="1400" dirty="0">
              <a:solidFill>
                <a:schemeClr val="dk1"/>
              </a:solidFill>
              <a:latin typeface="Calibri"/>
              <a:ea typeface="Calibri"/>
              <a:cs typeface="Calibri"/>
              <a:sym typeface="Calibri"/>
            </a:endParaRPr>
          </a:p>
        </p:txBody>
      </p:sp>
      <p:sp>
        <p:nvSpPr>
          <p:cNvPr id="7" name="Google Shape;307;p10">
            <a:extLst>
              <a:ext uri="{FF2B5EF4-FFF2-40B4-BE49-F238E27FC236}">
                <a16:creationId xmlns:a16="http://schemas.microsoft.com/office/drawing/2014/main" id="{E4C96073-134E-759D-43E5-0E62BE6F6407}"/>
              </a:ext>
            </a:extLst>
          </p:cNvPr>
          <p:cNvSpPr/>
          <p:nvPr/>
        </p:nvSpPr>
        <p:spPr>
          <a:xfrm>
            <a:off x="2908300" y="2405459"/>
            <a:ext cx="8842756" cy="202539"/>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200">
                <a:solidFill>
                  <a:srgbClr val="2A2F36"/>
                </a:solidFill>
                <a:latin typeface="Arial"/>
                <a:ea typeface="Arial"/>
                <a:cs typeface="Arial"/>
                <a:sym typeface="Arial"/>
              </a:rPr>
              <a:t>Demonstrate cyber risk management across the full vehicle lifecycle.</a:t>
            </a:r>
            <a:endParaRPr sz="1200">
              <a:solidFill>
                <a:schemeClr val="dk1"/>
              </a:solidFill>
              <a:latin typeface="Calibri"/>
              <a:ea typeface="Calibri"/>
              <a:cs typeface="Calibri"/>
              <a:sym typeface="Calibri"/>
            </a:endParaRPr>
          </a:p>
        </p:txBody>
      </p:sp>
      <p:sp>
        <p:nvSpPr>
          <p:cNvPr id="8" name="Google Shape;308;p10">
            <a:extLst>
              <a:ext uri="{FF2B5EF4-FFF2-40B4-BE49-F238E27FC236}">
                <a16:creationId xmlns:a16="http://schemas.microsoft.com/office/drawing/2014/main" id="{42998EEB-B923-E4AF-4A7F-8A1389D7F20C}"/>
              </a:ext>
            </a:extLst>
          </p:cNvPr>
          <p:cNvSpPr/>
          <p:nvPr/>
        </p:nvSpPr>
        <p:spPr>
          <a:xfrm>
            <a:off x="698500" y="3183070"/>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9" name="Google Shape;309;p10">
            <a:extLst>
              <a:ext uri="{FF2B5EF4-FFF2-40B4-BE49-F238E27FC236}">
                <a16:creationId xmlns:a16="http://schemas.microsoft.com/office/drawing/2014/main" id="{0202D715-476D-771D-57FC-C835013E69E4}"/>
              </a:ext>
            </a:extLst>
          </p:cNvPr>
          <p:cNvSpPr/>
          <p:nvPr/>
        </p:nvSpPr>
        <p:spPr>
          <a:xfrm>
            <a:off x="698500" y="2893748"/>
            <a:ext cx="1962150" cy="165100"/>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dirty="0">
                <a:solidFill>
                  <a:srgbClr val="111418"/>
                </a:solidFill>
                <a:latin typeface="Arial"/>
                <a:ea typeface="Arial"/>
                <a:cs typeface="Arial"/>
                <a:sym typeface="Arial"/>
              </a:rPr>
              <a:t>UN R156 · SUMS</a:t>
            </a:r>
            <a:endParaRPr sz="1400" dirty="0">
              <a:solidFill>
                <a:schemeClr val="dk1"/>
              </a:solidFill>
              <a:latin typeface="Calibri"/>
              <a:ea typeface="Calibri"/>
              <a:cs typeface="Calibri"/>
              <a:sym typeface="Calibri"/>
            </a:endParaRPr>
          </a:p>
        </p:txBody>
      </p:sp>
      <p:sp>
        <p:nvSpPr>
          <p:cNvPr id="10" name="Google Shape;310;p10">
            <a:extLst>
              <a:ext uri="{FF2B5EF4-FFF2-40B4-BE49-F238E27FC236}">
                <a16:creationId xmlns:a16="http://schemas.microsoft.com/office/drawing/2014/main" id="{A60539C3-84BA-E77A-5B77-F29F8C433465}"/>
              </a:ext>
            </a:extLst>
          </p:cNvPr>
          <p:cNvSpPr/>
          <p:nvPr/>
        </p:nvSpPr>
        <p:spPr>
          <a:xfrm>
            <a:off x="2908300" y="2866231"/>
            <a:ext cx="8842756" cy="202539"/>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200">
                <a:solidFill>
                  <a:srgbClr val="2A2F36"/>
                </a:solidFill>
                <a:latin typeface="Arial"/>
                <a:ea typeface="Arial"/>
                <a:cs typeface="Arial"/>
                <a:sym typeface="Arial"/>
              </a:rPr>
              <a:t>Managed software updates, including OTA, with documented evidence.</a:t>
            </a:r>
            <a:endParaRPr sz="1200">
              <a:solidFill>
                <a:schemeClr val="dk1"/>
              </a:solidFill>
              <a:latin typeface="Calibri"/>
              <a:ea typeface="Calibri"/>
              <a:cs typeface="Calibri"/>
              <a:sym typeface="Calibri"/>
            </a:endParaRPr>
          </a:p>
        </p:txBody>
      </p:sp>
      <p:sp>
        <p:nvSpPr>
          <p:cNvPr id="11" name="Google Shape;311;p10">
            <a:extLst>
              <a:ext uri="{FF2B5EF4-FFF2-40B4-BE49-F238E27FC236}">
                <a16:creationId xmlns:a16="http://schemas.microsoft.com/office/drawing/2014/main" id="{8E6DBA9F-2531-8708-2684-4B4CBB032267}"/>
              </a:ext>
            </a:extLst>
          </p:cNvPr>
          <p:cNvSpPr/>
          <p:nvPr/>
        </p:nvSpPr>
        <p:spPr>
          <a:xfrm>
            <a:off x="698500" y="3643842"/>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12" name="Google Shape;312;p10">
            <a:extLst>
              <a:ext uri="{FF2B5EF4-FFF2-40B4-BE49-F238E27FC236}">
                <a16:creationId xmlns:a16="http://schemas.microsoft.com/office/drawing/2014/main" id="{24904E69-C223-3E13-FD2A-A1E960FCAB04}"/>
              </a:ext>
            </a:extLst>
          </p:cNvPr>
          <p:cNvSpPr/>
          <p:nvPr/>
        </p:nvSpPr>
        <p:spPr>
          <a:xfrm>
            <a:off x="698500" y="3354520"/>
            <a:ext cx="1962150" cy="165100"/>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a:solidFill>
                  <a:srgbClr val="111418"/>
                </a:solidFill>
                <a:latin typeface="Arial"/>
                <a:ea typeface="Arial"/>
                <a:cs typeface="Arial"/>
                <a:sym typeface="Arial"/>
              </a:rPr>
              <a:t>ISO/SAE 21434</a:t>
            </a:r>
            <a:endParaRPr sz="1400">
              <a:solidFill>
                <a:schemeClr val="dk1"/>
              </a:solidFill>
              <a:latin typeface="Calibri"/>
              <a:ea typeface="Calibri"/>
              <a:cs typeface="Calibri"/>
              <a:sym typeface="Calibri"/>
            </a:endParaRPr>
          </a:p>
        </p:txBody>
      </p:sp>
      <p:sp>
        <p:nvSpPr>
          <p:cNvPr id="13" name="Google Shape;313;p10">
            <a:extLst>
              <a:ext uri="{FF2B5EF4-FFF2-40B4-BE49-F238E27FC236}">
                <a16:creationId xmlns:a16="http://schemas.microsoft.com/office/drawing/2014/main" id="{EFE686A0-3BA2-7EC6-598D-F0283D29F1A2}"/>
              </a:ext>
            </a:extLst>
          </p:cNvPr>
          <p:cNvSpPr/>
          <p:nvPr/>
        </p:nvSpPr>
        <p:spPr>
          <a:xfrm>
            <a:off x="2908300" y="3327003"/>
            <a:ext cx="8842756" cy="202539"/>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200">
                <a:solidFill>
                  <a:srgbClr val="2A2F36"/>
                </a:solidFill>
                <a:latin typeface="Arial"/>
                <a:ea typeface="Arial"/>
                <a:cs typeface="Arial"/>
                <a:sym typeface="Arial"/>
              </a:rPr>
              <a:t>Cybersecurity engineering process for road vehicles — threat analysis and risk.</a:t>
            </a:r>
            <a:endParaRPr sz="1200">
              <a:solidFill>
                <a:schemeClr val="dk1"/>
              </a:solidFill>
              <a:latin typeface="Calibri"/>
              <a:ea typeface="Calibri"/>
              <a:cs typeface="Calibri"/>
              <a:sym typeface="Calibri"/>
            </a:endParaRPr>
          </a:p>
        </p:txBody>
      </p:sp>
      <p:sp>
        <p:nvSpPr>
          <p:cNvPr id="14" name="Google Shape;314;p10">
            <a:extLst>
              <a:ext uri="{FF2B5EF4-FFF2-40B4-BE49-F238E27FC236}">
                <a16:creationId xmlns:a16="http://schemas.microsoft.com/office/drawing/2014/main" id="{74CAFC8C-F41D-AA93-4400-7FC7F35DBD09}"/>
              </a:ext>
            </a:extLst>
          </p:cNvPr>
          <p:cNvSpPr/>
          <p:nvPr/>
        </p:nvSpPr>
        <p:spPr>
          <a:xfrm>
            <a:off x="698500" y="4104614"/>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15" name="Google Shape;315;p10">
            <a:extLst>
              <a:ext uri="{FF2B5EF4-FFF2-40B4-BE49-F238E27FC236}">
                <a16:creationId xmlns:a16="http://schemas.microsoft.com/office/drawing/2014/main" id="{4BE5A113-3243-7DD1-FBD4-D6FA99A57749}"/>
              </a:ext>
            </a:extLst>
          </p:cNvPr>
          <p:cNvSpPr/>
          <p:nvPr/>
        </p:nvSpPr>
        <p:spPr>
          <a:xfrm>
            <a:off x="698500" y="3815292"/>
            <a:ext cx="1962150" cy="165100"/>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a:solidFill>
                  <a:srgbClr val="111418"/>
                </a:solidFill>
                <a:latin typeface="Arial"/>
                <a:ea typeface="Arial"/>
                <a:cs typeface="Arial"/>
                <a:sym typeface="Arial"/>
              </a:rPr>
              <a:t>China &amp; US rules</a:t>
            </a:r>
            <a:endParaRPr sz="1400">
              <a:solidFill>
                <a:schemeClr val="dk1"/>
              </a:solidFill>
              <a:latin typeface="Calibri"/>
              <a:ea typeface="Calibri"/>
              <a:cs typeface="Calibri"/>
              <a:sym typeface="Calibri"/>
            </a:endParaRPr>
          </a:p>
        </p:txBody>
      </p:sp>
      <p:sp>
        <p:nvSpPr>
          <p:cNvPr id="16" name="Google Shape;316;p10">
            <a:extLst>
              <a:ext uri="{FF2B5EF4-FFF2-40B4-BE49-F238E27FC236}">
                <a16:creationId xmlns:a16="http://schemas.microsoft.com/office/drawing/2014/main" id="{68D0846D-0134-A244-85F4-E6B24A447659}"/>
              </a:ext>
            </a:extLst>
          </p:cNvPr>
          <p:cNvSpPr/>
          <p:nvPr/>
        </p:nvSpPr>
        <p:spPr>
          <a:xfrm>
            <a:off x="2908300" y="3748020"/>
            <a:ext cx="8842756" cy="202539"/>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200" dirty="0">
                <a:solidFill>
                  <a:srgbClr val="2A2F36"/>
                </a:solidFill>
                <a:latin typeface="Arial"/>
                <a:ea typeface="Arial"/>
                <a:cs typeface="Arial"/>
                <a:sym typeface="Arial"/>
              </a:rPr>
              <a:t>Connected-vehicle restrictions — data, component origin, and foreign-adversary rules.</a:t>
            </a:r>
            <a:endParaRPr sz="1200" dirty="0">
              <a:solidFill>
                <a:schemeClr val="dk1"/>
              </a:solidFill>
              <a:latin typeface="Calibri"/>
              <a:ea typeface="Calibri"/>
              <a:cs typeface="Calibri"/>
              <a:sym typeface="Calibri"/>
            </a:endParaRPr>
          </a:p>
        </p:txBody>
      </p:sp>
      <p:sp>
        <p:nvSpPr>
          <p:cNvPr id="17" name="Google Shape;317;p10">
            <a:extLst>
              <a:ext uri="{FF2B5EF4-FFF2-40B4-BE49-F238E27FC236}">
                <a16:creationId xmlns:a16="http://schemas.microsoft.com/office/drawing/2014/main" id="{BE3AB50B-5990-5634-37E5-F397AC02054E}"/>
              </a:ext>
            </a:extLst>
          </p:cNvPr>
          <p:cNvSpPr/>
          <p:nvPr/>
        </p:nvSpPr>
        <p:spPr>
          <a:xfrm>
            <a:off x="698500" y="4565386"/>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18" name="Google Shape;318;p10">
            <a:extLst>
              <a:ext uri="{FF2B5EF4-FFF2-40B4-BE49-F238E27FC236}">
                <a16:creationId xmlns:a16="http://schemas.microsoft.com/office/drawing/2014/main" id="{3437B771-9626-784B-8290-B55B204AEF62}"/>
              </a:ext>
            </a:extLst>
          </p:cNvPr>
          <p:cNvSpPr/>
          <p:nvPr/>
        </p:nvSpPr>
        <p:spPr>
          <a:xfrm>
            <a:off x="698500" y="4276064"/>
            <a:ext cx="1962150" cy="165100"/>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a:solidFill>
                  <a:srgbClr val="111418"/>
                </a:solidFill>
                <a:latin typeface="Arial"/>
                <a:ea typeface="Arial"/>
                <a:cs typeface="Arial"/>
                <a:sym typeface="Arial"/>
              </a:rPr>
              <a:t>Data privacy</a:t>
            </a:r>
            <a:endParaRPr sz="1400">
              <a:solidFill>
                <a:schemeClr val="dk1"/>
              </a:solidFill>
              <a:latin typeface="Calibri"/>
              <a:ea typeface="Calibri"/>
              <a:cs typeface="Calibri"/>
              <a:sym typeface="Calibri"/>
            </a:endParaRPr>
          </a:p>
        </p:txBody>
      </p:sp>
      <p:sp>
        <p:nvSpPr>
          <p:cNvPr id="19" name="Google Shape;319;p10">
            <a:extLst>
              <a:ext uri="{FF2B5EF4-FFF2-40B4-BE49-F238E27FC236}">
                <a16:creationId xmlns:a16="http://schemas.microsoft.com/office/drawing/2014/main" id="{0AC157C9-0F71-5593-EFE5-4CA5176AABA0}"/>
              </a:ext>
            </a:extLst>
          </p:cNvPr>
          <p:cNvSpPr/>
          <p:nvPr/>
        </p:nvSpPr>
        <p:spPr>
          <a:xfrm>
            <a:off x="2908300" y="4248547"/>
            <a:ext cx="8842756" cy="202539"/>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200">
                <a:solidFill>
                  <a:srgbClr val="2A2F36"/>
                </a:solidFill>
                <a:latin typeface="Arial"/>
                <a:ea typeface="Arial"/>
                <a:cs typeface="Arial"/>
                <a:sym typeface="Arial"/>
              </a:rPr>
              <a:t>GDPR and regional data rules for connected data flows.</a:t>
            </a:r>
            <a:endParaRPr sz="1200">
              <a:solidFill>
                <a:schemeClr val="dk1"/>
              </a:solidFill>
              <a:latin typeface="Calibri"/>
              <a:ea typeface="Calibri"/>
              <a:cs typeface="Calibri"/>
              <a:sym typeface="Calibri"/>
            </a:endParaRPr>
          </a:p>
        </p:txBody>
      </p:sp>
      <p:sp>
        <p:nvSpPr>
          <p:cNvPr id="20" name="Google Shape;317;p10">
            <a:extLst>
              <a:ext uri="{FF2B5EF4-FFF2-40B4-BE49-F238E27FC236}">
                <a16:creationId xmlns:a16="http://schemas.microsoft.com/office/drawing/2014/main" id="{DEA846BA-A943-96C4-33A8-DFFBA18C686F}"/>
              </a:ext>
            </a:extLst>
          </p:cNvPr>
          <p:cNvSpPr/>
          <p:nvPr/>
        </p:nvSpPr>
        <p:spPr>
          <a:xfrm>
            <a:off x="698500" y="5128495"/>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600"/>
          </a:p>
        </p:txBody>
      </p:sp>
      <p:sp>
        <p:nvSpPr>
          <p:cNvPr id="21" name="Google Shape;318;p10">
            <a:extLst>
              <a:ext uri="{FF2B5EF4-FFF2-40B4-BE49-F238E27FC236}">
                <a16:creationId xmlns:a16="http://schemas.microsoft.com/office/drawing/2014/main" id="{3EB497F5-624A-D923-651B-EF4918739E53}"/>
              </a:ext>
            </a:extLst>
          </p:cNvPr>
          <p:cNvSpPr/>
          <p:nvPr/>
        </p:nvSpPr>
        <p:spPr>
          <a:xfrm>
            <a:off x="698500" y="4743756"/>
            <a:ext cx="1962150" cy="165100"/>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dirty="0">
                <a:solidFill>
                  <a:srgbClr val="111418"/>
                </a:solidFill>
                <a:latin typeface="Arial"/>
                <a:ea typeface="Arial"/>
                <a:cs typeface="Arial"/>
                <a:sym typeface="Arial"/>
              </a:rPr>
              <a:t>Cyber Resilience Act</a:t>
            </a:r>
            <a:endParaRPr sz="1400" dirty="0">
              <a:solidFill>
                <a:schemeClr val="dk1"/>
              </a:solidFill>
              <a:latin typeface="Calibri"/>
              <a:ea typeface="Calibri"/>
              <a:cs typeface="Calibri"/>
              <a:sym typeface="Calibri"/>
            </a:endParaRPr>
          </a:p>
        </p:txBody>
      </p:sp>
      <p:sp>
        <p:nvSpPr>
          <p:cNvPr id="22" name="Google Shape;319;p10">
            <a:extLst>
              <a:ext uri="{FF2B5EF4-FFF2-40B4-BE49-F238E27FC236}">
                <a16:creationId xmlns:a16="http://schemas.microsoft.com/office/drawing/2014/main" id="{1B0F7EB0-801C-BB04-EEC9-34BD1C227AA8}"/>
              </a:ext>
            </a:extLst>
          </p:cNvPr>
          <p:cNvSpPr/>
          <p:nvPr/>
        </p:nvSpPr>
        <p:spPr>
          <a:xfrm>
            <a:off x="2908300" y="4548163"/>
            <a:ext cx="8842756" cy="446217"/>
          </a:xfrm>
          <a:prstGeom prst="rect">
            <a:avLst/>
          </a:prstGeom>
          <a:noFill/>
          <a:ln>
            <a:noFill/>
          </a:ln>
        </p:spPr>
        <p:txBody>
          <a:bodyPr spcFirstLastPara="1" wrap="square" lIns="16933" tIns="16933" rIns="16933" bIns="16933" anchor="t" anchorCtr="0">
            <a:noAutofit/>
          </a:bodyPr>
          <a:lstStyle/>
          <a:p>
            <a:pPr>
              <a:lnSpc>
                <a:spcPct val="145000"/>
              </a:lnSpc>
              <a:buClr>
                <a:srgbClr val="2A2F36"/>
              </a:buClr>
              <a:buSzPts val="1800"/>
            </a:pPr>
            <a:r>
              <a:rPr lang="en-US" altLang="ja-JP" sz="1200" dirty="0">
                <a:solidFill>
                  <a:srgbClr val="2A2F36"/>
                </a:solidFill>
                <a:latin typeface="Arial"/>
                <a:ea typeface="Arial"/>
                <a:cs typeface="Arial"/>
                <a:sym typeface="Arial"/>
              </a:rPr>
              <a:t>The Cyber Resilience Act requires products with digital elements to meet</a:t>
            </a:r>
          </a:p>
          <a:p>
            <a:pPr>
              <a:lnSpc>
                <a:spcPct val="145000"/>
              </a:lnSpc>
              <a:buClr>
                <a:srgbClr val="2A2F36"/>
              </a:buClr>
              <a:buSzPts val="1800"/>
            </a:pPr>
            <a:r>
              <a:rPr lang="en-US" altLang="ja-JP" sz="1200" dirty="0">
                <a:solidFill>
                  <a:srgbClr val="2A2F36"/>
                </a:solidFill>
                <a:latin typeface="Arial"/>
                <a:ea typeface="Arial"/>
                <a:cs typeface="Arial"/>
                <a:sym typeface="Arial"/>
              </a:rPr>
              <a:t> cybersecurity and vulnerability management requirements throughout their lifecycle.</a:t>
            </a:r>
            <a:endParaRPr lang="en-US" altLang="ja-JP" sz="1200" dirty="0">
              <a:solidFill>
                <a:schemeClr val="dk1"/>
              </a:solidFill>
              <a:latin typeface="Calibri"/>
              <a:ea typeface="Calibri"/>
              <a:cs typeface="Calibri"/>
              <a:sym typeface="Calibri"/>
            </a:endParaRPr>
          </a:p>
        </p:txBody>
      </p:sp>
      <p:pic>
        <p:nvPicPr>
          <p:cNvPr id="24" name="図 23">
            <a:extLst>
              <a:ext uri="{FF2B5EF4-FFF2-40B4-BE49-F238E27FC236}">
                <a16:creationId xmlns:a16="http://schemas.microsoft.com/office/drawing/2014/main" id="{F7143DA6-9B88-5140-0806-41387C82D569}"/>
              </a:ext>
            </a:extLst>
          </p:cNvPr>
          <p:cNvPicPr>
            <a:picLocks noChangeAspect="1"/>
          </p:cNvPicPr>
          <p:nvPr/>
        </p:nvPicPr>
        <p:blipFill>
          <a:blip r:embed="rId3"/>
          <a:stretch>
            <a:fillRect/>
          </a:stretch>
        </p:blipFill>
        <p:spPr>
          <a:xfrm>
            <a:off x="4469804" y="5354484"/>
            <a:ext cx="2791215" cy="120984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2" name="Title 1">
            <a:extLst>
              <a:ext uri="{FF2B5EF4-FFF2-40B4-BE49-F238E27FC236}">
                <a16:creationId xmlns:a16="http://schemas.microsoft.com/office/drawing/2014/main" id="{D00089AB-0349-BE47-05B2-3D9B2D10ABE4}"/>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AI-driven development &amp; OSS risk</a:t>
            </a:r>
          </a:p>
        </p:txBody>
      </p:sp>
      <p:sp>
        <p:nvSpPr>
          <p:cNvPr id="3" name="Google Shape;375;p12">
            <a:extLst>
              <a:ext uri="{FF2B5EF4-FFF2-40B4-BE49-F238E27FC236}">
                <a16:creationId xmlns:a16="http://schemas.microsoft.com/office/drawing/2014/main" id="{C4880959-673C-5CEF-7073-BB7E931AB944}"/>
              </a:ext>
            </a:extLst>
          </p:cNvPr>
          <p:cNvSpPr/>
          <p:nvPr/>
        </p:nvSpPr>
        <p:spPr>
          <a:xfrm>
            <a:off x="698500" y="1174750"/>
            <a:ext cx="9129312" cy="846191"/>
          </a:xfrm>
          <a:prstGeom prst="rect">
            <a:avLst/>
          </a:prstGeom>
          <a:noFill/>
          <a:ln>
            <a:noFill/>
          </a:ln>
        </p:spPr>
        <p:txBody>
          <a:bodyPr spcFirstLastPara="1" wrap="square" lIns="16933" tIns="16933" rIns="16933" bIns="16933" anchor="t" anchorCtr="0">
            <a:noAutofit/>
          </a:bodyPr>
          <a:lstStyle/>
          <a:p>
            <a:pPr>
              <a:lnSpc>
                <a:spcPct val="145000"/>
              </a:lnSpc>
              <a:buClr>
                <a:srgbClr val="2A2F36"/>
              </a:buClr>
              <a:buSzPts val="1800"/>
            </a:pPr>
            <a:r>
              <a:rPr lang="en-US" dirty="0">
                <a:solidFill>
                  <a:srgbClr val="2A2F36"/>
                </a:solidFill>
                <a:latin typeface="Arial"/>
                <a:ea typeface="Arial"/>
                <a:cs typeface="Arial"/>
                <a:sym typeface="Arial"/>
              </a:rPr>
              <a:t>Generative AI and coding agents make unintended OSS contamination more likely </a:t>
            </a:r>
          </a:p>
          <a:p>
            <a:pPr>
              <a:lnSpc>
                <a:spcPct val="145000"/>
              </a:lnSpc>
              <a:buClr>
                <a:srgbClr val="2A2F36"/>
              </a:buClr>
              <a:buSzPts val="1800"/>
            </a:pPr>
            <a:r>
              <a:rPr lang="en-US" dirty="0">
                <a:solidFill>
                  <a:srgbClr val="2A2F36"/>
                </a:solidFill>
                <a:latin typeface="Arial"/>
                <a:ea typeface="Arial"/>
                <a:cs typeface="Arial"/>
                <a:sym typeface="Arial"/>
              </a:rPr>
              <a:t>— existing SCA tooling is not enough.</a:t>
            </a:r>
            <a:endParaRPr dirty="0">
              <a:solidFill>
                <a:schemeClr val="dk1"/>
              </a:solidFill>
              <a:latin typeface="Calibri"/>
              <a:ea typeface="Calibri"/>
              <a:cs typeface="Calibri"/>
              <a:sym typeface="Calibri"/>
            </a:endParaRPr>
          </a:p>
        </p:txBody>
      </p:sp>
      <p:sp>
        <p:nvSpPr>
          <p:cNvPr id="4" name="Google Shape;376;p12">
            <a:extLst>
              <a:ext uri="{FF2B5EF4-FFF2-40B4-BE49-F238E27FC236}">
                <a16:creationId xmlns:a16="http://schemas.microsoft.com/office/drawing/2014/main" id="{2856774E-F363-19C8-88A8-3E93DBB1BE22}"/>
              </a:ext>
            </a:extLst>
          </p:cNvPr>
          <p:cNvSpPr/>
          <p:nvPr/>
        </p:nvSpPr>
        <p:spPr>
          <a:xfrm>
            <a:off x="698500" y="2261526"/>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400"/>
          </a:p>
        </p:txBody>
      </p:sp>
      <p:sp>
        <p:nvSpPr>
          <p:cNvPr id="5" name="Google Shape;377;p12">
            <a:extLst>
              <a:ext uri="{FF2B5EF4-FFF2-40B4-BE49-F238E27FC236}">
                <a16:creationId xmlns:a16="http://schemas.microsoft.com/office/drawing/2014/main" id="{693C4465-0E44-2955-6433-B98AA23A40B1}"/>
              </a:ext>
            </a:extLst>
          </p:cNvPr>
          <p:cNvSpPr/>
          <p:nvPr/>
        </p:nvSpPr>
        <p:spPr>
          <a:xfrm>
            <a:off x="698500" y="2722298"/>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400"/>
          </a:p>
        </p:txBody>
      </p:sp>
      <p:sp>
        <p:nvSpPr>
          <p:cNvPr id="6" name="Google Shape;378;p12">
            <a:extLst>
              <a:ext uri="{FF2B5EF4-FFF2-40B4-BE49-F238E27FC236}">
                <a16:creationId xmlns:a16="http://schemas.microsoft.com/office/drawing/2014/main" id="{F0020704-CDC5-F2A4-AC43-E0FB267A11F9}"/>
              </a:ext>
            </a:extLst>
          </p:cNvPr>
          <p:cNvSpPr/>
          <p:nvPr/>
        </p:nvSpPr>
        <p:spPr>
          <a:xfrm>
            <a:off x="698500" y="2432976"/>
            <a:ext cx="2497924" cy="175022"/>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a:solidFill>
                  <a:srgbClr val="111418"/>
                </a:solidFill>
                <a:latin typeface="Arial"/>
                <a:ea typeface="Arial"/>
                <a:cs typeface="Arial"/>
                <a:sym typeface="Arial"/>
              </a:rPr>
              <a:t>The problem</a:t>
            </a:r>
            <a:endParaRPr sz="1400">
              <a:solidFill>
                <a:schemeClr val="dk1"/>
              </a:solidFill>
              <a:latin typeface="Calibri"/>
              <a:ea typeface="Calibri"/>
              <a:cs typeface="Calibri"/>
              <a:sym typeface="Calibri"/>
            </a:endParaRPr>
          </a:p>
        </p:txBody>
      </p:sp>
      <p:sp>
        <p:nvSpPr>
          <p:cNvPr id="7" name="Google Shape;379;p12">
            <a:extLst>
              <a:ext uri="{FF2B5EF4-FFF2-40B4-BE49-F238E27FC236}">
                <a16:creationId xmlns:a16="http://schemas.microsoft.com/office/drawing/2014/main" id="{9AB949D6-2717-2304-4496-DD5BD4B9D97D}"/>
              </a:ext>
            </a:extLst>
          </p:cNvPr>
          <p:cNvSpPr/>
          <p:nvPr/>
        </p:nvSpPr>
        <p:spPr>
          <a:xfrm>
            <a:off x="2951294" y="2325946"/>
            <a:ext cx="8580700" cy="202539"/>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400" dirty="0">
                <a:solidFill>
                  <a:srgbClr val="2A2F36"/>
                </a:solidFill>
                <a:latin typeface="Arial"/>
                <a:ea typeface="Arial"/>
                <a:cs typeface="Arial"/>
                <a:sym typeface="Arial"/>
              </a:rPr>
              <a:t>AI-generated code may include OSS snippets without clear origin or license.</a:t>
            </a:r>
            <a:endParaRPr sz="1400" dirty="0">
              <a:solidFill>
                <a:schemeClr val="dk1"/>
              </a:solidFill>
              <a:latin typeface="Calibri"/>
              <a:ea typeface="Calibri"/>
              <a:cs typeface="Calibri"/>
              <a:sym typeface="Calibri"/>
            </a:endParaRPr>
          </a:p>
        </p:txBody>
      </p:sp>
      <p:sp>
        <p:nvSpPr>
          <p:cNvPr id="8" name="Google Shape;380;p12">
            <a:extLst>
              <a:ext uri="{FF2B5EF4-FFF2-40B4-BE49-F238E27FC236}">
                <a16:creationId xmlns:a16="http://schemas.microsoft.com/office/drawing/2014/main" id="{6921EDA0-9989-F4C2-506C-4B0D1FC5E2CA}"/>
              </a:ext>
            </a:extLst>
          </p:cNvPr>
          <p:cNvSpPr/>
          <p:nvPr/>
        </p:nvSpPr>
        <p:spPr>
          <a:xfrm>
            <a:off x="698500" y="3183070"/>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400"/>
          </a:p>
        </p:txBody>
      </p:sp>
      <p:sp>
        <p:nvSpPr>
          <p:cNvPr id="9" name="Google Shape;381;p12">
            <a:extLst>
              <a:ext uri="{FF2B5EF4-FFF2-40B4-BE49-F238E27FC236}">
                <a16:creationId xmlns:a16="http://schemas.microsoft.com/office/drawing/2014/main" id="{FE8D27A9-6991-743E-E67B-B8E279770BBF}"/>
              </a:ext>
            </a:extLst>
          </p:cNvPr>
          <p:cNvSpPr/>
          <p:nvPr/>
        </p:nvSpPr>
        <p:spPr>
          <a:xfrm>
            <a:off x="698500" y="2893748"/>
            <a:ext cx="2497924" cy="175022"/>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a:solidFill>
                  <a:srgbClr val="111418"/>
                </a:solidFill>
                <a:latin typeface="Arial"/>
                <a:ea typeface="Arial"/>
                <a:cs typeface="Arial"/>
                <a:sym typeface="Arial"/>
              </a:rPr>
              <a:t>SCA is almost mandatory</a:t>
            </a:r>
            <a:endParaRPr sz="1400">
              <a:solidFill>
                <a:schemeClr val="dk1"/>
              </a:solidFill>
              <a:latin typeface="Calibri"/>
              <a:ea typeface="Calibri"/>
              <a:cs typeface="Calibri"/>
              <a:sym typeface="Calibri"/>
            </a:endParaRPr>
          </a:p>
        </p:txBody>
      </p:sp>
      <p:sp>
        <p:nvSpPr>
          <p:cNvPr id="10" name="Google Shape;382;p12">
            <a:extLst>
              <a:ext uri="{FF2B5EF4-FFF2-40B4-BE49-F238E27FC236}">
                <a16:creationId xmlns:a16="http://schemas.microsoft.com/office/drawing/2014/main" id="{BAE744AD-C960-5BD3-6388-C11D84CEC925}"/>
              </a:ext>
            </a:extLst>
          </p:cNvPr>
          <p:cNvSpPr/>
          <p:nvPr/>
        </p:nvSpPr>
        <p:spPr>
          <a:xfrm>
            <a:off x="2951294" y="2786718"/>
            <a:ext cx="8580700" cy="202539"/>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400" dirty="0">
                <a:solidFill>
                  <a:srgbClr val="2A2F36"/>
                </a:solidFill>
                <a:latin typeface="Arial"/>
                <a:ea typeface="Arial"/>
                <a:cs typeface="Arial"/>
                <a:sym typeface="Arial"/>
              </a:rPr>
              <a:t>Running an SCA tool is the baseline of self-defense — but not 100% accurate.</a:t>
            </a:r>
            <a:endParaRPr sz="1400" dirty="0">
              <a:solidFill>
                <a:schemeClr val="dk1"/>
              </a:solidFill>
              <a:latin typeface="Calibri"/>
              <a:ea typeface="Calibri"/>
              <a:cs typeface="Calibri"/>
              <a:sym typeface="Calibri"/>
            </a:endParaRPr>
          </a:p>
        </p:txBody>
      </p:sp>
      <p:sp>
        <p:nvSpPr>
          <p:cNvPr id="11" name="Google Shape;383;p12">
            <a:extLst>
              <a:ext uri="{FF2B5EF4-FFF2-40B4-BE49-F238E27FC236}">
                <a16:creationId xmlns:a16="http://schemas.microsoft.com/office/drawing/2014/main" id="{7E8C4E3C-1FD2-BD79-7A40-A9B0AF89AB70}"/>
              </a:ext>
            </a:extLst>
          </p:cNvPr>
          <p:cNvSpPr/>
          <p:nvPr/>
        </p:nvSpPr>
        <p:spPr>
          <a:xfrm>
            <a:off x="698500" y="3643842"/>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400"/>
          </a:p>
        </p:txBody>
      </p:sp>
      <p:sp>
        <p:nvSpPr>
          <p:cNvPr id="12" name="Google Shape;384;p12">
            <a:extLst>
              <a:ext uri="{FF2B5EF4-FFF2-40B4-BE49-F238E27FC236}">
                <a16:creationId xmlns:a16="http://schemas.microsoft.com/office/drawing/2014/main" id="{449D4E5A-381C-8E98-B6D5-576DA8D4517F}"/>
              </a:ext>
            </a:extLst>
          </p:cNvPr>
          <p:cNvSpPr/>
          <p:nvPr/>
        </p:nvSpPr>
        <p:spPr>
          <a:xfrm>
            <a:off x="698500" y="3354520"/>
            <a:ext cx="2497924" cy="175022"/>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a:solidFill>
                  <a:srgbClr val="111418"/>
                </a:solidFill>
                <a:latin typeface="Arial"/>
                <a:ea typeface="Arial"/>
                <a:cs typeface="Arial"/>
                <a:sym typeface="Arial"/>
              </a:rPr>
              <a:t>Snippet matching</a:t>
            </a:r>
            <a:endParaRPr sz="1400">
              <a:solidFill>
                <a:schemeClr val="dk1"/>
              </a:solidFill>
              <a:latin typeface="Calibri"/>
              <a:ea typeface="Calibri"/>
              <a:cs typeface="Calibri"/>
              <a:sym typeface="Calibri"/>
            </a:endParaRPr>
          </a:p>
        </p:txBody>
      </p:sp>
      <p:sp>
        <p:nvSpPr>
          <p:cNvPr id="13" name="Google Shape;385;p12">
            <a:extLst>
              <a:ext uri="{FF2B5EF4-FFF2-40B4-BE49-F238E27FC236}">
                <a16:creationId xmlns:a16="http://schemas.microsoft.com/office/drawing/2014/main" id="{84FD4150-FFC8-37D1-0F43-433AEE78D37A}"/>
              </a:ext>
            </a:extLst>
          </p:cNvPr>
          <p:cNvSpPr/>
          <p:nvPr/>
        </p:nvSpPr>
        <p:spPr>
          <a:xfrm>
            <a:off x="2951293" y="3239492"/>
            <a:ext cx="9086981" cy="249834"/>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400" dirty="0">
                <a:solidFill>
                  <a:srgbClr val="2A2F36"/>
                </a:solidFill>
                <a:latin typeface="Arial"/>
                <a:ea typeface="Arial"/>
                <a:cs typeface="Arial"/>
                <a:sym typeface="Arial"/>
              </a:rPr>
              <a:t>Source-level matching helps, but accuracy is lower than dependency analysis; forks break version identification.</a:t>
            </a:r>
            <a:endParaRPr sz="1400" dirty="0">
              <a:solidFill>
                <a:schemeClr val="dk1"/>
              </a:solidFill>
              <a:latin typeface="Calibri"/>
              <a:ea typeface="Calibri"/>
              <a:cs typeface="Calibri"/>
              <a:sym typeface="Calibri"/>
            </a:endParaRPr>
          </a:p>
        </p:txBody>
      </p:sp>
      <p:sp>
        <p:nvSpPr>
          <p:cNvPr id="14" name="Google Shape;386;p12">
            <a:extLst>
              <a:ext uri="{FF2B5EF4-FFF2-40B4-BE49-F238E27FC236}">
                <a16:creationId xmlns:a16="http://schemas.microsoft.com/office/drawing/2014/main" id="{3C458AFA-86D1-5F99-1B51-E535D2A868B5}"/>
              </a:ext>
            </a:extLst>
          </p:cNvPr>
          <p:cNvSpPr/>
          <p:nvPr/>
        </p:nvSpPr>
        <p:spPr>
          <a:xfrm>
            <a:off x="698500" y="4104614"/>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400"/>
          </a:p>
        </p:txBody>
      </p:sp>
      <p:sp>
        <p:nvSpPr>
          <p:cNvPr id="15" name="Google Shape;387;p12">
            <a:extLst>
              <a:ext uri="{FF2B5EF4-FFF2-40B4-BE49-F238E27FC236}">
                <a16:creationId xmlns:a16="http://schemas.microsoft.com/office/drawing/2014/main" id="{4E60911B-5E8E-B4F0-907D-9CD7BAA8A550}"/>
              </a:ext>
            </a:extLst>
          </p:cNvPr>
          <p:cNvSpPr/>
          <p:nvPr/>
        </p:nvSpPr>
        <p:spPr>
          <a:xfrm>
            <a:off x="698500" y="3815292"/>
            <a:ext cx="2497924" cy="175022"/>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a:solidFill>
                  <a:srgbClr val="111418"/>
                </a:solidFill>
                <a:latin typeface="Arial"/>
                <a:ea typeface="Arial"/>
                <a:cs typeface="Arial"/>
                <a:sym typeface="Arial"/>
              </a:rPr>
              <a:t>Tool vendor liability</a:t>
            </a:r>
            <a:endParaRPr sz="1400">
              <a:solidFill>
                <a:schemeClr val="dk1"/>
              </a:solidFill>
              <a:latin typeface="Calibri"/>
              <a:ea typeface="Calibri"/>
              <a:cs typeface="Calibri"/>
              <a:sym typeface="Calibri"/>
            </a:endParaRPr>
          </a:p>
        </p:txBody>
      </p:sp>
      <p:sp>
        <p:nvSpPr>
          <p:cNvPr id="16" name="Google Shape;388;p12">
            <a:extLst>
              <a:ext uri="{FF2B5EF4-FFF2-40B4-BE49-F238E27FC236}">
                <a16:creationId xmlns:a16="http://schemas.microsoft.com/office/drawing/2014/main" id="{67D9E139-3CFB-1846-FD07-A48A5D3428E9}"/>
              </a:ext>
            </a:extLst>
          </p:cNvPr>
          <p:cNvSpPr/>
          <p:nvPr/>
        </p:nvSpPr>
        <p:spPr>
          <a:xfrm>
            <a:off x="2951294" y="3700314"/>
            <a:ext cx="8580700" cy="387367"/>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400" dirty="0">
                <a:solidFill>
                  <a:srgbClr val="2A2F36"/>
                </a:solidFill>
                <a:latin typeface="Arial"/>
                <a:ea typeface="Arial"/>
                <a:cs typeface="Arial"/>
                <a:sym typeface="Arial"/>
              </a:rPr>
              <a:t>Vendors cannot take responsibility for missed OSS — the industry needs a shared practices.</a:t>
            </a:r>
            <a:endParaRPr sz="1400" dirty="0">
              <a:solidFill>
                <a:schemeClr val="dk1"/>
              </a:solidFill>
              <a:latin typeface="Calibri"/>
              <a:ea typeface="Calibri"/>
              <a:cs typeface="Calibri"/>
              <a:sym typeface="Calibri"/>
            </a:endParaRPr>
          </a:p>
        </p:txBody>
      </p:sp>
      <p:sp>
        <p:nvSpPr>
          <p:cNvPr id="17" name="Google Shape;389;p12">
            <a:extLst>
              <a:ext uri="{FF2B5EF4-FFF2-40B4-BE49-F238E27FC236}">
                <a16:creationId xmlns:a16="http://schemas.microsoft.com/office/drawing/2014/main" id="{4312D76B-DEDB-2D81-33CB-9DB258BF613B}"/>
              </a:ext>
            </a:extLst>
          </p:cNvPr>
          <p:cNvSpPr/>
          <p:nvPr/>
        </p:nvSpPr>
        <p:spPr>
          <a:xfrm>
            <a:off x="698500" y="4565386"/>
            <a:ext cx="10795000" cy="6350"/>
          </a:xfrm>
          <a:prstGeom prst="rect">
            <a:avLst/>
          </a:prstGeom>
          <a:solidFill>
            <a:srgbClr val="E5E7EB"/>
          </a:solidFill>
          <a:ln>
            <a:noFill/>
          </a:ln>
        </p:spPr>
        <p:txBody>
          <a:bodyPr spcFirstLastPara="1" wrap="square" lIns="60950" tIns="60950" rIns="60950" bIns="60950" anchor="ctr" anchorCtr="0">
            <a:noAutofit/>
          </a:bodyPr>
          <a:lstStyle/>
          <a:p>
            <a:endParaRPr sz="1400"/>
          </a:p>
        </p:txBody>
      </p:sp>
      <p:sp>
        <p:nvSpPr>
          <p:cNvPr id="18" name="Google Shape;390;p12">
            <a:extLst>
              <a:ext uri="{FF2B5EF4-FFF2-40B4-BE49-F238E27FC236}">
                <a16:creationId xmlns:a16="http://schemas.microsoft.com/office/drawing/2014/main" id="{030F9419-4D8F-7442-3E8C-8D85374F18B5}"/>
              </a:ext>
            </a:extLst>
          </p:cNvPr>
          <p:cNvSpPr/>
          <p:nvPr/>
        </p:nvSpPr>
        <p:spPr>
          <a:xfrm>
            <a:off x="698500" y="4276064"/>
            <a:ext cx="2497924" cy="175022"/>
          </a:xfrm>
          <a:prstGeom prst="rect">
            <a:avLst/>
          </a:prstGeom>
          <a:noFill/>
          <a:ln>
            <a:noFill/>
          </a:ln>
        </p:spPr>
        <p:txBody>
          <a:bodyPr spcFirstLastPara="1" wrap="square" lIns="16933" tIns="16933" rIns="16933" bIns="16933" anchor="ctr" anchorCtr="0">
            <a:noAutofit/>
          </a:bodyPr>
          <a:lstStyle/>
          <a:p>
            <a:pPr>
              <a:buClr>
                <a:srgbClr val="111418"/>
              </a:buClr>
              <a:buSzPts val="1350"/>
            </a:pPr>
            <a:r>
              <a:rPr lang="en-US" sz="1400" b="1">
                <a:solidFill>
                  <a:srgbClr val="111418"/>
                </a:solidFill>
                <a:latin typeface="Arial"/>
                <a:ea typeface="Arial"/>
                <a:cs typeface="Arial"/>
                <a:sym typeface="Arial"/>
              </a:rPr>
              <a:t>Possible practice</a:t>
            </a:r>
            <a:endParaRPr sz="1400">
              <a:solidFill>
                <a:schemeClr val="dk1"/>
              </a:solidFill>
              <a:latin typeface="Calibri"/>
              <a:ea typeface="Calibri"/>
              <a:cs typeface="Calibri"/>
              <a:sym typeface="Calibri"/>
            </a:endParaRPr>
          </a:p>
        </p:txBody>
      </p:sp>
      <p:sp>
        <p:nvSpPr>
          <p:cNvPr id="19" name="Google Shape;391;p12">
            <a:extLst>
              <a:ext uri="{FF2B5EF4-FFF2-40B4-BE49-F238E27FC236}">
                <a16:creationId xmlns:a16="http://schemas.microsoft.com/office/drawing/2014/main" id="{9A555D44-DD01-6AA2-1561-53D086928089}"/>
              </a:ext>
            </a:extLst>
          </p:cNvPr>
          <p:cNvSpPr/>
          <p:nvPr/>
        </p:nvSpPr>
        <p:spPr>
          <a:xfrm>
            <a:off x="2951294" y="4161086"/>
            <a:ext cx="8580700" cy="202539"/>
          </a:xfrm>
          <a:prstGeom prst="rect">
            <a:avLst/>
          </a:prstGeom>
          <a:noFill/>
          <a:ln>
            <a:noFill/>
          </a:ln>
        </p:spPr>
        <p:txBody>
          <a:bodyPr spcFirstLastPara="1" wrap="square" lIns="16933" tIns="16933" rIns="16933" bIns="16933" anchor="t" anchorCtr="0">
            <a:noAutofit/>
          </a:bodyPr>
          <a:lstStyle/>
          <a:p>
            <a:pPr>
              <a:lnSpc>
                <a:spcPct val="155000"/>
              </a:lnSpc>
              <a:buClr>
                <a:srgbClr val="2A2F36"/>
              </a:buClr>
              <a:buSzPts val="1350"/>
            </a:pPr>
            <a:r>
              <a:rPr lang="en-US" sz="1400" dirty="0">
                <a:solidFill>
                  <a:srgbClr val="2A2F36"/>
                </a:solidFill>
                <a:latin typeface="Arial"/>
                <a:ea typeface="Arial"/>
                <a:cs typeface="Arial"/>
                <a:sym typeface="Arial"/>
              </a:rPr>
              <a:t>Avoid snippet reuse in embedded dev; add prompt rules in AI-driven dev to reject snippet injection.</a:t>
            </a:r>
            <a:endParaRPr sz="1400" dirty="0">
              <a:solidFill>
                <a:schemeClr val="dk1"/>
              </a:solidFill>
              <a:latin typeface="Calibri"/>
              <a:ea typeface="Calibri"/>
              <a:cs typeface="Calibri"/>
              <a:sym typeface="Calibri"/>
            </a:endParaRPr>
          </a:p>
        </p:txBody>
      </p:sp>
      <p:pic>
        <p:nvPicPr>
          <p:cNvPr id="23" name="図 22">
            <a:extLst>
              <a:ext uri="{FF2B5EF4-FFF2-40B4-BE49-F238E27FC236}">
                <a16:creationId xmlns:a16="http://schemas.microsoft.com/office/drawing/2014/main" id="{95280B83-41D6-E7F3-82EF-2B3AF3F00E94}"/>
              </a:ext>
            </a:extLst>
          </p:cNvPr>
          <p:cNvPicPr>
            <a:picLocks noChangeAspect="1"/>
          </p:cNvPicPr>
          <p:nvPr/>
        </p:nvPicPr>
        <p:blipFill>
          <a:blip r:embed="rId3"/>
          <a:stretch>
            <a:fillRect/>
          </a:stretch>
        </p:blipFill>
        <p:spPr>
          <a:xfrm>
            <a:off x="4773681" y="5112505"/>
            <a:ext cx="3169671" cy="1141490"/>
          </a:xfrm>
          <a:prstGeom prst="rect">
            <a:avLst/>
          </a:prstGeom>
        </p:spPr>
      </p:pic>
      <p:pic>
        <p:nvPicPr>
          <p:cNvPr id="25" name="図 24">
            <a:extLst>
              <a:ext uri="{FF2B5EF4-FFF2-40B4-BE49-F238E27FC236}">
                <a16:creationId xmlns:a16="http://schemas.microsoft.com/office/drawing/2014/main" id="{77E90691-A780-6793-9170-A91AA7DC1EBE}"/>
              </a:ext>
            </a:extLst>
          </p:cNvPr>
          <p:cNvPicPr>
            <a:picLocks noChangeAspect="1"/>
          </p:cNvPicPr>
          <p:nvPr/>
        </p:nvPicPr>
        <p:blipFill>
          <a:blip r:embed="rId4"/>
          <a:stretch>
            <a:fillRect/>
          </a:stretch>
        </p:blipFill>
        <p:spPr>
          <a:xfrm>
            <a:off x="3710607" y="5092617"/>
            <a:ext cx="962159" cy="118126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798A468-7FB5-22EF-569A-CE9D3C5E89E1}"/>
              </a:ext>
            </a:extLst>
          </p:cNvPr>
          <p:cNvPicPr>
            <a:picLocks noChangeAspect="1"/>
          </p:cNvPicPr>
          <p:nvPr/>
        </p:nvPicPr>
        <p:blipFill>
          <a:blip r:embed="rId2"/>
          <a:stretch>
            <a:fillRect/>
          </a:stretch>
        </p:blipFill>
        <p:spPr>
          <a:xfrm>
            <a:off x="221381" y="1129334"/>
            <a:ext cx="5727032" cy="2587929"/>
          </a:xfrm>
          <a:prstGeom prst="rect">
            <a:avLst/>
          </a:prstGeom>
        </p:spPr>
      </p:pic>
      <p:pic>
        <p:nvPicPr>
          <p:cNvPr id="5" name="図 4">
            <a:extLst>
              <a:ext uri="{FF2B5EF4-FFF2-40B4-BE49-F238E27FC236}">
                <a16:creationId xmlns:a16="http://schemas.microsoft.com/office/drawing/2014/main" id="{167CEC20-DBDE-A786-755B-3BA51BB3A0FB}"/>
              </a:ext>
            </a:extLst>
          </p:cNvPr>
          <p:cNvPicPr>
            <a:picLocks noChangeAspect="1"/>
          </p:cNvPicPr>
          <p:nvPr/>
        </p:nvPicPr>
        <p:blipFill>
          <a:blip r:embed="rId3"/>
          <a:stretch>
            <a:fillRect/>
          </a:stretch>
        </p:blipFill>
        <p:spPr>
          <a:xfrm>
            <a:off x="99175" y="3717263"/>
            <a:ext cx="11993649" cy="3067478"/>
          </a:xfrm>
          <a:prstGeom prst="rect">
            <a:avLst/>
          </a:prstGeom>
        </p:spPr>
      </p:pic>
      <p:sp>
        <p:nvSpPr>
          <p:cNvPr id="6" name="Title 1">
            <a:extLst>
              <a:ext uri="{FF2B5EF4-FFF2-40B4-BE49-F238E27FC236}">
                <a16:creationId xmlns:a16="http://schemas.microsoft.com/office/drawing/2014/main" id="{B5393B50-D304-942D-5CD5-6BF28B74B95C}"/>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pPr lvl="0">
              <a:lnSpc>
                <a:spcPct val="100000"/>
              </a:lnSpc>
              <a:spcBef>
                <a:spcPts val="0"/>
              </a:spcBef>
              <a:buSzPts val="2000"/>
            </a:pPr>
            <a:r>
              <a:rPr lang="en-US" altLang="ja-JP" sz="3600" dirty="0">
                <a:solidFill>
                  <a:schemeClr val="bg1"/>
                </a:solidFill>
              </a:rPr>
              <a:t>Automotive Open Source Governance Monthly</a:t>
            </a:r>
          </a:p>
        </p:txBody>
      </p:sp>
      <p:pic>
        <p:nvPicPr>
          <p:cNvPr id="7" name="図 6">
            <a:extLst>
              <a:ext uri="{FF2B5EF4-FFF2-40B4-BE49-F238E27FC236}">
                <a16:creationId xmlns:a16="http://schemas.microsoft.com/office/drawing/2014/main" id="{39BFAD31-03CF-4722-48A6-1BFBC33EF2B1}"/>
              </a:ext>
            </a:extLst>
          </p:cNvPr>
          <p:cNvPicPr>
            <a:picLocks noChangeAspect="1"/>
          </p:cNvPicPr>
          <p:nvPr/>
        </p:nvPicPr>
        <p:blipFill>
          <a:blip r:embed="rId4"/>
          <a:stretch>
            <a:fillRect/>
          </a:stretch>
        </p:blipFill>
        <p:spPr>
          <a:xfrm>
            <a:off x="6147847" y="1306673"/>
            <a:ext cx="2286000" cy="2286000"/>
          </a:xfrm>
          <a:prstGeom prst="rect">
            <a:avLst/>
          </a:prstGeom>
        </p:spPr>
      </p:pic>
      <p:sp>
        <p:nvSpPr>
          <p:cNvPr id="9" name="テキスト ボックス 8">
            <a:extLst>
              <a:ext uri="{FF2B5EF4-FFF2-40B4-BE49-F238E27FC236}">
                <a16:creationId xmlns:a16="http://schemas.microsoft.com/office/drawing/2014/main" id="{DEBCE51A-CCD9-6915-09CA-1DC26E16E215}"/>
              </a:ext>
            </a:extLst>
          </p:cNvPr>
          <p:cNvSpPr txBox="1"/>
          <p:nvPr/>
        </p:nvSpPr>
        <p:spPr>
          <a:xfrm>
            <a:off x="8433847" y="2038898"/>
            <a:ext cx="3658977" cy="830997"/>
          </a:xfrm>
          <a:prstGeom prst="rect">
            <a:avLst/>
          </a:prstGeom>
          <a:noFill/>
        </p:spPr>
        <p:txBody>
          <a:bodyPr wrap="square">
            <a:spAutoFit/>
          </a:bodyPr>
          <a:lstStyle/>
          <a:p>
            <a:r>
              <a:rPr lang="en-US" altLang="ja-JP" sz="2400" b="1" dirty="0">
                <a:solidFill>
                  <a:srgbClr val="FF0000"/>
                </a:solidFill>
              </a:rPr>
              <a:t>Please join us!</a:t>
            </a:r>
          </a:p>
          <a:p>
            <a:r>
              <a:rPr lang="en-US" altLang="ja-JP" sz="2400" b="1" dirty="0">
                <a:solidFill>
                  <a:srgbClr val="FF0000"/>
                </a:solidFill>
              </a:rPr>
              <a:t>Please submit a topic!</a:t>
            </a:r>
            <a:endParaRPr lang="ja-JP" altLang="en-US" sz="2400" b="1" dirty="0">
              <a:solidFill>
                <a:srgbClr val="FF0000"/>
              </a:solidFill>
            </a:endParaRPr>
          </a:p>
        </p:txBody>
      </p:sp>
    </p:spTree>
    <p:extLst>
      <p:ext uri="{BB962C8B-B14F-4D97-AF65-F5344CB8AC3E}">
        <p14:creationId xmlns:p14="http://schemas.microsoft.com/office/powerpoint/2010/main" val="2116031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txBox="1">
            <a:spLocks/>
          </p:cNvSpPr>
          <p:nvPr/>
        </p:nvSpPr>
        <p:spPr>
          <a:xfrm>
            <a:off x="403682" y="-143479"/>
            <a:ext cx="10515600" cy="1325563"/>
          </a:xfrm>
          <a:prstGeom prst="rect">
            <a:avLst/>
          </a:prstGeom>
        </p:spPr>
        <p:txBody>
          <a:bodyPr vert="horz" lIns="91440" tIns="45720" rIns="91440" bIns="45720" rtlCol="0" anchor="ctr">
            <a:normAutofit/>
          </a:bodyPr>
          <a:lstStyle/>
          <a:p>
            <a:pPr lvl="0">
              <a:lnSpc>
                <a:spcPct val="100000"/>
              </a:lnSpc>
              <a:spcBef>
                <a:spcPts val="0"/>
              </a:spcBef>
              <a:buSzPts val="2000"/>
            </a:pPr>
            <a:r>
              <a:rPr lang="en-US" sz="3600" b="1" dirty="0">
                <a:solidFill>
                  <a:schemeClr val="bg1"/>
                </a:solidFill>
                <a:latin typeface="Arial"/>
              </a:rPr>
              <a:t>Summary</a:t>
            </a:r>
          </a:p>
        </p:txBody>
      </p:sp>
      <p:sp>
        <p:nvSpPr>
          <p:cNvPr id="10" name="ComHdr"/>
          <p:cNvSpPr txBox="1">
            <a:spLocks noGrp="1"/>
          </p:cNvSpPr>
          <p:nvPr/>
        </p:nvSpPr>
        <p:spPr>
          <a:xfrm>
            <a:off x="793296" y="1363123"/>
            <a:ext cx="4900000" cy="700000"/>
          </a:xfrm>
          <a:prstGeom prst="rect">
            <a:avLst/>
          </a:prstGeom>
          <a:solidFill>
            <a:srgbClr val="1D3557"/>
          </a:solidFill>
          <a:ln>
            <a:noFill/>
          </a:ln>
        </p:spPr>
        <p:txBody>
          <a:bodyPr wrap="square" lIns="114300" tIns="91440" rIns="114300" bIns="91440" anchor="ctr" anchorCtr="0">
            <a:normAutofit/>
          </a:bodyPr>
          <a:lstStyle/>
          <a:p>
            <a:pPr algn="l">
              <a:buNone/>
            </a:pPr>
            <a:r>
              <a:rPr lang="en-US" sz="2200" b="1" dirty="0">
                <a:solidFill>
                  <a:srgbClr val="FFFFFF"/>
                </a:solidFill>
                <a:latin typeface="Arial"/>
              </a:rPr>
              <a:t>1. Community</a:t>
            </a:r>
          </a:p>
        </p:txBody>
      </p:sp>
      <p:sp>
        <p:nvSpPr>
          <p:cNvPr id="11" name="ComTxt"/>
          <p:cNvSpPr txBox="1">
            <a:spLocks noGrp="1"/>
          </p:cNvSpPr>
          <p:nvPr/>
        </p:nvSpPr>
        <p:spPr>
          <a:xfrm>
            <a:off x="793296" y="2103123"/>
            <a:ext cx="4900000" cy="720000"/>
          </a:xfrm>
          <a:prstGeom prst="rect">
            <a:avLst/>
          </a:prstGeom>
          <a:solidFill>
            <a:srgbClr val="E8F0F7"/>
          </a:solidFill>
          <a:ln>
            <a:noFill/>
          </a:ln>
        </p:spPr>
        <p:txBody>
          <a:bodyPr wrap="square" lIns="114300" tIns="91440" rIns="114300" bIns="91440" anchor="t" anchorCtr="0">
            <a:normAutofit fontScale="92500"/>
          </a:bodyPr>
          <a:lstStyle/>
          <a:p>
            <a:pPr algn="l">
              <a:buNone/>
            </a:pPr>
            <a:r>
              <a:rPr lang="en-US" dirty="0" err="1">
                <a:solidFill>
                  <a:srgbClr val="1D3557"/>
                </a:solidFill>
                <a:latin typeface="Arial"/>
              </a:rPr>
              <a:t>OpenChain</a:t>
            </a:r>
            <a:r>
              <a:rPr lang="en-US" dirty="0">
                <a:solidFill>
                  <a:srgbClr val="1D3557"/>
                </a:solidFill>
                <a:latin typeface="Arial"/>
              </a:rPr>
              <a:t> Automotive WG building SBOM best practices for the automotive supply chain.</a:t>
            </a:r>
          </a:p>
        </p:txBody>
      </p:sp>
      <p:sp>
        <p:nvSpPr>
          <p:cNvPr id="12" name="SpecHdr"/>
          <p:cNvSpPr txBox="1">
            <a:spLocks noGrp="1"/>
          </p:cNvSpPr>
          <p:nvPr/>
        </p:nvSpPr>
        <p:spPr>
          <a:xfrm>
            <a:off x="793296" y="2883123"/>
            <a:ext cx="4900000" cy="700000"/>
          </a:xfrm>
          <a:prstGeom prst="rect">
            <a:avLst/>
          </a:prstGeom>
          <a:solidFill>
            <a:srgbClr val="457B9D"/>
          </a:solidFill>
          <a:ln>
            <a:noFill/>
          </a:ln>
        </p:spPr>
        <p:txBody>
          <a:bodyPr wrap="square" lIns="114300" tIns="91440" rIns="114300" bIns="91440" anchor="ctr" anchorCtr="0">
            <a:normAutofit/>
          </a:bodyPr>
          <a:lstStyle/>
          <a:p>
            <a:pPr algn="l">
              <a:buNone/>
            </a:pPr>
            <a:r>
              <a:rPr lang="en-US" sz="2200" b="1" dirty="0">
                <a:solidFill>
                  <a:srgbClr val="FFFFFF"/>
                </a:solidFill>
                <a:latin typeface="Arial"/>
              </a:rPr>
              <a:t>2. Specification</a:t>
            </a:r>
          </a:p>
        </p:txBody>
      </p:sp>
      <p:sp>
        <p:nvSpPr>
          <p:cNvPr id="13" name="SpecTxt"/>
          <p:cNvSpPr txBox="1">
            <a:spLocks noGrp="1"/>
          </p:cNvSpPr>
          <p:nvPr/>
        </p:nvSpPr>
        <p:spPr>
          <a:xfrm>
            <a:off x="793296" y="3623123"/>
            <a:ext cx="4900000" cy="720000"/>
          </a:xfrm>
          <a:prstGeom prst="rect">
            <a:avLst/>
          </a:prstGeom>
          <a:solidFill>
            <a:srgbClr val="D6E8F5"/>
          </a:solidFill>
          <a:ln>
            <a:noFill/>
          </a:ln>
        </p:spPr>
        <p:txBody>
          <a:bodyPr wrap="square" lIns="114300" tIns="91440" rIns="114300" bIns="91440" anchor="t" anchorCtr="0">
            <a:normAutofit/>
          </a:bodyPr>
          <a:lstStyle/>
          <a:p>
            <a:pPr algn="l">
              <a:buNone/>
            </a:pPr>
            <a:r>
              <a:rPr lang="en-US" sz="1600" dirty="0">
                <a:solidFill>
                  <a:srgbClr val="1D3557"/>
                </a:solidFill>
                <a:latin typeface="Arial"/>
              </a:rPr>
              <a:t>Automotive SBOM defined by three pillars:</a:t>
            </a:r>
          </a:p>
          <a:p>
            <a:pPr algn="l">
              <a:buNone/>
            </a:pPr>
            <a:r>
              <a:rPr lang="en-US" sz="1600" dirty="0">
                <a:solidFill>
                  <a:srgbClr val="1D3557"/>
                </a:solidFill>
                <a:latin typeface="Arial"/>
              </a:rPr>
              <a:t>Data Fields / Automation / Practice</a:t>
            </a:r>
          </a:p>
        </p:txBody>
      </p:sp>
      <p:sp>
        <p:nvSpPr>
          <p:cNvPr id="14" name="PlanHdr"/>
          <p:cNvSpPr txBox="1">
            <a:spLocks noGrp="1"/>
          </p:cNvSpPr>
          <p:nvPr/>
        </p:nvSpPr>
        <p:spPr>
          <a:xfrm>
            <a:off x="793296" y="4403123"/>
            <a:ext cx="4900000" cy="700000"/>
          </a:xfrm>
          <a:prstGeom prst="rect">
            <a:avLst/>
          </a:prstGeom>
          <a:solidFill>
            <a:srgbClr val="1D6A9A"/>
          </a:solidFill>
          <a:ln>
            <a:noFill/>
          </a:ln>
        </p:spPr>
        <p:txBody>
          <a:bodyPr wrap="square" lIns="114300" tIns="91440" rIns="114300" bIns="91440" anchor="ctr" anchorCtr="0">
            <a:normAutofit/>
          </a:bodyPr>
          <a:lstStyle/>
          <a:p>
            <a:pPr algn="l">
              <a:buNone/>
            </a:pPr>
            <a:r>
              <a:rPr lang="en-US" sz="2200" b="1" dirty="0">
                <a:solidFill>
                  <a:srgbClr val="FFFFFF"/>
                </a:solidFill>
                <a:latin typeface="Arial"/>
              </a:rPr>
              <a:t>3. Action Plan</a:t>
            </a:r>
          </a:p>
        </p:txBody>
      </p:sp>
      <p:sp>
        <p:nvSpPr>
          <p:cNvPr id="15" name="PlanTxt"/>
          <p:cNvSpPr txBox="1">
            <a:spLocks noGrp="1"/>
          </p:cNvSpPr>
          <p:nvPr/>
        </p:nvSpPr>
        <p:spPr>
          <a:xfrm>
            <a:off x="793296" y="5143123"/>
            <a:ext cx="4900000" cy="720000"/>
          </a:xfrm>
          <a:prstGeom prst="rect">
            <a:avLst/>
          </a:prstGeom>
          <a:solidFill>
            <a:srgbClr val="C5DFF0"/>
          </a:solidFill>
          <a:ln>
            <a:noFill/>
          </a:ln>
        </p:spPr>
        <p:txBody>
          <a:bodyPr wrap="square" lIns="114300" tIns="91440" rIns="114300" bIns="91440" anchor="t" anchorCtr="0">
            <a:normAutofit fontScale="92500"/>
          </a:bodyPr>
          <a:lstStyle/>
          <a:p>
            <a:pPr algn="l">
              <a:buNone/>
            </a:pPr>
            <a:r>
              <a:rPr lang="en-US" sz="1400" dirty="0">
                <a:solidFill>
                  <a:srgbClr val="1D3557"/>
                </a:solidFill>
                <a:latin typeface="Arial"/>
              </a:rPr>
              <a:t>Monthly governance and study group meetings through FY26. </a:t>
            </a:r>
          </a:p>
          <a:p>
            <a:pPr algn="l">
              <a:buNone/>
            </a:pPr>
            <a:r>
              <a:rPr lang="en-US" sz="1400" dirty="0">
                <a:solidFill>
                  <a:srgbClr val="1D3557"/>
                </a:solidFill>
                <a:latin typeface="Arial"/>
              </a:rPr>
              <a:t> </a:t>
            </a:r>
            <a:r>
              <a:rPr lang="en-US" sz="1400" u="sng" dirty="0">
                <a:solidFill>
                  <a:srgbClr val="1D3557"/>
                </a:solidFill>
                <a:latin typeface="Arial"/>
              </a:rPr>
              <a:t>AGL AMM </a:t>
            </a:r>
            <a:r>
              <a:rPr lang="en-US" sz="1400" dirty="0">
                <a:solidFill>
                  <a:srgbClr val="1D3557"/>
                </a:solidFill>
                <a:latin typeface="Arial"/>
              </a:rPr>
              <a:t>(May), OSS EU (Oct), OSS Japan (Dec).</a:t>
            </a:r>
          </a:p>
        </p:txBody>
      </p:sp>
      <p:sp>
        <p:nvSpPr>
          <p:cNvPr id="20" name="DiscHdr"/>
          <p:cNvSpPr txBox="1">
            <a:spLocks noGrp="1"/>
          </p:cNvSpPr>
          <p:nvPr/>
        </p:nvSpPr>
        <p:spPr>
          <a:xfrm>
            <a:off x="5889614" y="1363123"/>
            <a:ext cx="5418982" cy="700000"/>
          </a:xfrm>
          <a:prstGeom prst="rect">
            <a:avLst/>
          </a:prstGeom>
          <a:solidFill>
            <a:srgbClr val="E63946"/>
          </a:solidFill>
          <a:ln>
            <a:noFill/>
          </a:ln>
        </p:spPr>
        <p:txBody>
          <a:bodyPr wrap="square" lIns="114300" tIns="91440" rIns="114300" bIns="91440" anchor="ctr" anchorCtr="0">
            <a:normAutofit/>
          </a:bodyPr>
          <a:lstStyle/>
          <a:p>
            <a:pPr algn="l">
              <a:buNone/>
            </a:pPr>
            <a:r>
              <a:rPr lang="en-US" sz="2200" b="1" dirty="0">
                <a:solidFill>
                  <a:srgbClr val="FFFFFF"/>
                </a:solidFill>
                <a:latin typeface="Arial"/>
              </a:rPr>
              <a:t>4. Discussion Status</a:t>
            </a:r>
          </a:p>
        </p:txBody>
      </p:sp>
      <p:sp>
        <p:nvSpPr>
          <p:cNvPr id="21" name="DiscTxt"/>
          <p:cNvSpPr txBox="1">
            <a:spLocks noGrp="1"/>
          </p:cNvSpPr>
          <p:nvPr/>
        </p:nvSpPr>
        <p:spPr>
          <a:xfrm>
            <a:off x="5889614" y="2103123"/>
            <a:ext cx="5418982" cy="3760000"/>
          </a:xfrm>
          <a:prstGeom prst="rect">
            <a:avLst/>
          </a:prstGeom>
          <a:solidFill>
            <a:srgbClr val="FFF0F1"/>
          </a:solidFill>
          <a:ln>
            <a:noFill/>
          </a:ln>
        </p:spPr>
        <p:txBody>
          <a:bodyPr wrap="square" lIns="114300" tIns="114300" rIns="114300" bIns="114300" anchor="t" anchorCtr="0">
            <a:normAutofit fontScale="92500" lnSpcReduction="10000"/>
          </a:bodyPr>
          <a:lstStyle/>
          <a:p>
            <a:pPr algn="l">
              <a:spcBef>
                <a:spcPts val="0"/>
              </a:spcBef>
              <a:spcAft>
                <a:spcPts val="300"/>
              </a:spcAft>
              <a:buNone/>
            </a:pPr>
            <a:r>
              <a:rPr lang="en-US" sz="2000" b="1" dirty="0">
                <a:solidFill>
                  <a:srgbClr val="E63946"/>
                </a:solidFill>
                <a:latin typeface="Arial"/>
              </a:rPr>
              <a:t>Beyond OSS and VEX</a:t>
            </a:r>
          </a:p>
          <a:p>
            <a:pPr algn="l">
              <a:spcBef>
                <a:spcPts val="0"/>
              </a:spcBef>
              <a:spcAft>
                <a:spcPts val="500"/>
              </a:spcAft>
              <a:buNone/>
            </a:pPr>
            <a:r>
              <a:rPr lang="en-US" sz="1800" dirty="0">
                <a:solidFill>
                  <a:srgbClr val="2A2F36"/>
                </a:solidFill>
                <a:latin typeface="Arial"/>
              </a:rPr>
              <a:t>  Commercial SW, AI/ML, HW, cloud scope. Standardized VEX (CSAF/SSVC) workflow needed across the supply chain.</a:t>
            </a:r>
          </a:p>
          <a:p>
            <a:pPr algn="l">
              <a:spcBef>
                <a:spcPts val="0"/>
              </a:spcBef>
              <a:spcAft>
                <a:spcPts val="300"/>
              </a:spcAft>
              <a:buNone/>
            </a:pPr>
            <a:r>
              <a:rPr lang="en-US" sz="2000" b="1" dirty="0">
                <a:solidFill>
                  <a:srgbClr val="E63946"/>
                </a:solidFill>
                <a:latin typeface="Arial"/>
              </a:rPr>
              <a:t>Regulation Compliance</a:t>
            </a:r>
          </a:p>
          <a:p>
            <a:pPr algn="l">
              <a:spcBef>
                <a:spcPts val="0"/>
              </a:spcBef>
              <a:spcAft>
                <a:spcPts val="500"/>
              </a:spcAft>
              <a:buNone/>
            </a:pPr>
            <a:r>
              <a:rPr lang="en-US" sz="1800" dirty="0">
                <a:solidFill>
                  <a:srgbClr val="2A2F36"/>
                </a:solidFill>
                <a:latin typeface="Arial"/>
              </a:rPr>
              <a:t>  UN R155/R156, ISO/SAE 21434 - SBOM feeds into CSMS and type-approval evidence.</a:t>
            </a:r>
          </a:p>
          <a:p>
            <a:pPr algn="l">
              <a:spcBef>
                <a:spcPts val="0"/>
              </a:spcBef>
              <a:spcAft>
                <a:spcPts val="300"/>
              </a:spcAft>
              <a:buNone/>
            </a:pPr>
            <a:r>
              <a:rPr lang="en-US" sz="2000" b="1" dirty="0">
                <a:solidFill>
                  <a:srgbClr val="E63946"/>
                </a:solidFill>
                <a:latin typeface="Arial"/>
              </a:rPr>
              <a:t>AI-Driven Development</a:t>
            </a:r>
          </a:p>
          <a:p>
            <a:pPr algn="l">
              <a:spcBef>
                <a:spcPts val="0"/>
              </a:spcBef>
              <a:spcAft>
                <a:spcPts val="500"/>
              </a:spcAft>
              <a:buNone/>
            </a:pPr>
            <a:r>
              <a:rPr lang="en-US" sz="1800" dirty="0">
                <a:solidFill>
                  <a:srgbClr val="2A2F36"/>
                </a:solidFill>
                <a:latin typeface="Arial"/>
              </a:rPr>
              <a:t>  AI-generated code raises OSS contamination risk. SCA tooling and snippet matching are the baseline defense.</a:t>
            </a:r>
          </a:p>
          <a:p>
            <a:pPr algn="l">
              <a:spcBef>
                <a:spcPts val="0"/>
              </a:spcBef>
              <a:spcAft>
                <a:spcPts val="500"/>
              </a:spcAft>
              <a:buNone/>
            </a:pPr>
            <a:endParaRPr lang="en-US" dirty="0">
              <a:solidFill>
                <a:srgbClr val="2A2F36"/>
              </a:solidFill>
              <a:latin typeface="Arial"/>
            </a:endParaRPr>
          </a:p>
          <a:p>
            <a:pPr algn="l">
              <a:spcBef>
                <a:spcPts val="0"/>
              </a:spcBef>
              <a:spcAft>
                <a:spcPts val="500"/>
              </a:spcAft>
              <a:buNone/>
            </a:pPr>
            <a:r>
              <a:rPr lang="en-US" sz="1800" dirty="0">
                <a:solidFill>
                  <a:srgbClr val="2A2F36"/>
                </a:solidFill>
                <a:latin typeface="Arial"/>
              </a:rPr>
              <a:t> </a:t>
            </a:r>
            <a:r>
              <a:rPr lang="en-US" altLang="ja-JP" sz="1800" dirty="0">
                <a:solidFill>
                  <a:srgbClr val="2A2F36"/>
                </a:solidFill>
                <a:latin typeface="Arial"/>
              </a:rPr>
              <a:t>…and more! (feel free comment to us!)</a:t>
            </a:r>
            <a:endParaRPr lang="en-US" sz="1800" dirty="0">
              <a:solidFill>
                <a:srgbClr val="2A2F36"/>
              </a:solidFill>
              <a:latin typeface="Arial"/>
            </a:endParaRPr>
          </a:p>
        </p:txBody>
      </p:sp>
      <p:pic>
        <p:nvPicPr>
          <p:cNvPr id="8" name="図 7">
            <a:extLst>
              <a:ext uri="{FF2B5EF4-FFF2-40B4-BE49-F238E27FC236}">
                <a16:creationId xmlns:a16="http://schemas.microsoft.com/office/drawing/2014/main" id="{CADDA73F-CD8C-4166-0C11-AF2E61B90548}"/>
              </a:ext>
            </a:extLst>
          </p:cNvPr>
          <p:cNvPicPr>
            <a:picLocks noChangeAspect="1"/>
          </p:cNvPicPr>
          <p:nvPr/>
        </p:nvPicPr>
        <p:blipFill>
          <a:blip r:embed="rId2"/>
          <a:stretch>
            <a:fillRect/>
          </a:stretch>
        </p:blipFill>
        <p:spPr>
          <a:xfrm>
            <a:off x="10026595" y="4944097"/>
            <a:ext cx="1809791" cy="1709541"/>
          </a:xfrm>
          <a:prstGeom prst="rect">
            <a:avLst/>
          </a:prstGeom>
        </p:spPr>
      </p:pic>
      <p:sp>
        <p:nvSpPr>
          <p:cNvPr id="3" name="Google Shape;44;p1">
            <a:extLst>
              <a:ext uri="{FF2B5EF4-FFF2-40B4-BE49-F238E27FC236}">
                <a16:creationId xmlns:a16="http://schemas.microsoft.com/office/drawing/2014/main" id="{63FC0418-C24B-26E1-01DA-2F2986208E70}"/>
              </a:ext>
            </a:extLst>
          </p:cNvPr>
          <p:cNvSpPr/>
          <p:nvPr/>
        </p:nvSpPr>
        <p:spPr>
          <a:xfrm>
            <a:off x="8599105" y="5740841"/>
            <a:ext cx="1268664" cy="1053975"/>
          </a:xfrm>
          <a:prstGeom prst="rect">
            <a:avLst/>
          </a:prstGeom>
          <a:blipFill rotWithShape="1">
            <a:blip r:embed="rId3">
              <a:alphaModFix/>
            </a:blip>
            <a:stretch>
              <a:fillRect/>
            </a:stretch>
          </a:blipFill>
          <a:ln w="28575" cap="flat" cmpd="sng">
            <a:solidFill>
              <a:srgbClr val="DA62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2000" b="0" i="0" u="none" strike="noStrike" cap="none">
                <a:solidFill>
                  <a:srgbClr val="FFFFFF"/>
                </a:solidFill>
                <a:latin typeface="Arial"/>
                <a:ea typeface="Arial"/>
                <a:cs typeface="Arial"/>
                <a:sym typeface="Arial"/>
              </a:rPr>
              <a:t>QR</a:t>
            </a:r>
            <a:endParaRPr sz="2000" b="0" i="0" u="none" strike="noStrike" cap="none">
              <a:solidFill>
                <a:srgbClr val="FFFFFF"/>
              </a:solidFill>
              <a:latin typeface="Arial"/>
              <a:ea typeface="Arial"/>
              <a:cs typeface="Arial"/>
              <a:sym typeface="Arial"/>
            </a:endParaRPr>
          </a:p>
        </p:txBody>
      </p:sp>
      <p:sp>
        <p:nvSpPr>
          <p:cNvPr id="4" name="ComTxt">
            <a:extLst>
              <a:ext uri="{FF2B5EF4-FFF2-40B4-BE49-F238E27FC236}">
                <a16:creationId xmlns:a16="http://schemas.microsoft.com/office/drawing/2014/main" id="{62125540-51B0-9F40-0FD8-21511FD53D67}"/>
              </a:ext>
            </a:extLst>
          </p:cNvPr>
          <p:cNvSpPr txBox="1">
            <a:spLocks noGrp="1"/>
          </p:cNvSpPr>
          <p:nvPr/>
        </p:nvSpPr>
        <p:spPr>
          <a:xfrm>
            <a:off x="9822002" y="6463091"/>
            <a:ext cx="1081887" cy="416115"/>
          </a:xfrm>
          <a:prstGeom prst="rect">
            <a:avLst/>
          </a:prstGeom>
          <a:noFill/>
          <a:ln>
            <a:noFill/>
          </a:ln>
        </p:spPr>
        <p:txBody>
          <a:bodyPr wrap="square" lIns="114300" tIns="91440" rIns="114300" bIns="91440" anchor="t" anchorCtr="0">
            <a:normAutofit fontScale="92500" lnSpcReduction="10000"/>
          </a:bodyPr>
          <a:lstStyle/>
          <a:p>
            <a:pPr algn="l">
              <a:buNone/>
            </a:pPr>
            <a:r>
              <a:rPr lang="en-US" dirty="0" err="1">
                <a:solidFill>
                  <a:srgbClr val="1D3557"/>
                </a:solidFill>
                <a:latin typeface="Arial"/>
              </a:rPr>
              <a:t>Github</a:t>
            </a:r>
            <a:endParaRPr lang="en-US" dirty="0">
              <a:solidFill>
                <a:srgbClr val="1D3557"/>
              </a:solidFill>
              <a:latin typeface="Arial"/>
            </a:endParaRPr>
          </a:p>
        </p:txBody>
      </p:sp>
    </p:spTree>
    <p:extLst>
      <p:ext uri="{BB962C8B-B14F-4D97-AF65-F5344CB8AC3E}">
        <p14:creationId xmlns:p14="http://schemas.microsoft.com/office/powerpoint/2010/main" val="153064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5097C-CAAF-55C9-8BC4-B6FAE7DED5A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8B3847F-7E7E-9F44-19D9-BAF6B14061ED}"/>
              </a:ext>
            </a:extLst>
          </p:cNvPr>
          <p:cNvSpPr txBox="1">
            <a:spLocks/>
          </p:cNvSpPr>
          <p:nvPr/>
        </p:nvSpPr>
        <p:spPr>
          <a:xfrm>
            <a:off x="403682" y="-143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a:ea typeface="Arial"/>
                <a:cs typeface="Arial"/>
              </a:defRPr>
            </a:lvl1pPr>
          </a:lstStyle>
          <a:p>
            <a:r>
              <a:rPr lang="en-US" sz="3600" b="1" dirty="0">
                <a:solidFill>
                  <a:schemeClr val="bg1"/>
                </a:solidFill>
                <a:latin typeface="Arial" panose="020B0604020202020204" pitchFamily="34" charset="0"/>
                <a:cs typeface="Arial" panose="020B0604020202020204" pitchFamily="34" charset="0"/>
              </a:rPr>
              <a:t>Agenda</a:t>
            </a:r>
          </a:p>
        </p:txBody>
      </p:sp>
      <p:sp>
        <p:nvSpPr>
          <p:cNvPr id="5" name="Title 1">
            <a:extLst>
              <a:ext uri="{FF2B5EF4-FFF2-40B4-BE49-F238E27FC236}">
                <a16:creationId xmlns:a16="http://schemas.microsoft.com/office/drawing/2014/main" id="{17A49FC9-40FF-68B3-7054-A987C05913A1}"/>
              </a:ext>
            </a:extLst>
          </p:cNvPr>
          <p:cNvSpPr txBox="1">
            <a:spLocks/>
          </p:cNvSpPr>
          <p:nvPr/>
        </p:nvSpPr>
        <p:spPr>
          <a:xfrm>
            <a:off x="314994" y="2055776"/>
            <a:ext cx="10528087" cy="3600000"/>
          </a:xfrm>
          <a:prstGeom prst="rect">
            <a:avLst/>
          </a:prstGeom>
        </p:spPr>
        <p:txBody>
          <a:bodyPr vert="horz" lIns="91440" tIns="45720" rIns="91440" bIns="45720" rtlCol="0" anchor="t">
            <a:normAutofit/>
          </a:bodyPr>
          <a:lstStyle>
            <a:lvl1pPr algn="l" defTabSz="914400" rtl="0" eaLnBrk="1" latinLnBrk="0" hangingPunct="1">
              <a:lnSpc>
                <a:spcPct val="110000"/>
              </a:lnSpc>
              <a:spcBef>
                <a:spcPts val="600"/>
              </a:spcBef>
              <a:buNone/>
              <a:defRPr sz="2400" kern="1200">
                <a:solidFill>
                  <a:schemeClr val="tx1"/>
                </a:solidFill>
                <a:latin typeface="Arial"/>
                <a:ea typeface="Arial"/>
                <a:cs typeface="Arial"/>
              </a:defRPr>
            </a:lvl1pPr>
          </a:lstStyle>
          <a:p>
            <a:r>
              <a:rPr lang="en-US" sz="2800" dirty="0">
                <a:solidFill>
                  <a:schemeClr val="tx1">
                    <a:lumMod val="85000"/>
                    <a:lumOff val="15000"/>
                  </a:schemeClr>
                </a:solidFill>
                <a:latin typeface="Arial" panose="020B0604020202020204" pitchFamily="34" charset="0"/>
                <a:cs typeface="Arial" panose="020B0604020202020204" pitchFamily="34" charset="0"/>
              </a:rPr>
              <a:t>1.  Introduction to </a:t>
            </a:r>
            <a:r>
              <a:rPr lang="en-US" sz="2800" dirty="0" err="1">
                <a:solidFill>
                  <a:schemeClr val="tx1">
                    <a:lumMod val="85000"/>
                    <a:lumOff val="15000"/>
                  </a:schemeClr>
                </a:solidFill>
                <a:latin typeface="Arial" panose="020B0604020202020204" pitchFamily="34" charset="0"/>
                <a:cs typeface="Arial" panose="020B0604020202020204" pitchFamily="34" charset="0"/>
              </a:rPr>
              <a:t>Openchain</a:t>
            </a:r>
            <a:r>
              <a:rPr lang="en-US" sz="2800" dirty="0">
                <a:solidFill>
                  <a:schemeClr val="tx1">
                    <a:lumMod val="85000"/>
                    <a:lumOff val="15000"/>
                  </a:schemeClr>
                </a:solidFill>
                <a:latin typeface="Arial" panose="020B0604020202020204" pitchFamily="34" charset="0"/>
                <a:cs typeface="Arial" panose="020B0604020202020204" pitchFamily="34" charset="0"/>
              </a:rPr>
              <a:t> (10min)</a:t>
            </a:r>
          </a:p>
          <a:p>
            <a:r>
              <a:rPr lang="en-US" sz="2800" dirty="0">
                <a:solidFill>
                  <a:schemeClr val="bg1">
                    <a:lumMod val="85000"/>
                  </a:schemeClr>
                </a:solidFill>
                <a:latin typeface="Arial" panose="020B0604020202020204" pitchFamily="34" charset="0"/>
                <a:cs typeface="Arial" panose="020B0604020202020204" pitchFamily="34" charset="0"/>
              </a:rPr>
              <a:t>2.  Introduction to the concept pf Automotive SBOM (5min)</a:t>
            </a:r>
          </a:p>
          <a:p>
            <a:r>
              <a:rPr lang="en-US" sz="2800" dirty="0">
                <a:solidFill>
                  <a:schemeClr val="bg1">
                    <a:lumMod val="85000"/>
                  </a:schemeClr>
                </a:solidFill>
                <a:latin typeface="Arial" panose="020B0604020202020204" pitchFamily="34" charset="0"/>
                <a:cs typeface="Arial" panose="020B0604020202020204" pitchFamily="34" charset="0"/>
              </a:rPr>
              <a:t>3.  Details of Automotive SBOM (5min)</a:t>
            </a:r>
          </a:p>
          <a:p>
            <a:pPr marL="457200" indent="-457200">
              <a:buAutoNum type="arabicPeriod" startAt="4"/>
            </a:pPr>
            <a:r>
              <a:rPr lang="en-US" sz="2800" dirty="0">
                <a:solidFill>
                  <a:schemeClr val="bg1">
                    <a:lumMod val="85000"/>
                  </a:schemeClr>
                </a:solidFill>
                <a:latin typeface="Arial" panose="020B0604020202020204" pitchFamily="34" charset="0"/>
                <a:cs typeface="Arial" panose="020B0604020202020204" pitchFamily="34" charset="0"/>
              </a:rPr>
              <a:t>Status of Automotive SBOM discussion (5min)</a:t>
            </a:r>
          </a:p>
          <a:p>
            <a:pPr marL="457200" indent="-457200">
              <a:buAutoNum type="arabicPeriod" startAt="4"/>
            </a:pPr>
            <a:r>
              <a:rPr lang="en-US" sz="2800" dirty="0">
                <a:solidFill>
                  <a:schemeClr val="bg1">
                    <a:lumMod val="85000"/>
                  </a:schemeClr>
                </a:solidFill>
                <a:latin typeface="Arial" panose="020B0604020202020204" pitchFamily="34" charset="0"/>
                <a:cs typeface="Arial" panose="020B0604020202020204" pitchFamily="34" charset="0"/>
              </a:rPr>
              <a:t>Q&amp;A</a:t>
            </a:r>
          </a:p>
        </p:txBody>
      </p:sp>
      <p:sp>
        <p:nvSpPr>
          <p:cNvPr id="2" name="Title 1">
            <a:extLst>
              <a:ext uri="{FF2B5EF4-FFF2-40B4-BE49-F238E27FC236}">
                <a16:creationId xmlns:a16="http://schemas.microsoft.com/office/drawing/2014/main" id="{5A189CEC-8EDE-8EFE-807F-3C75B40BF6FA}"/>
              </a:ext>
            </a:extLst>
          </p:cNvPr>
          <p:cNvSpPr txBox="1">
            <a:spLocks/>
          </p:cNvSpPr>
          <p:nvPr/>
        </p:nvSpPr>
        <p:spPr>
          <a:xfrm>
            <a:off x="10576595" y="2055776"/>
            <a:ext cx="1742406" cy="3600000"/>
          </a:xfrm>
          <a:prstGeom prst="rect">
            <a:avLst/>
          </a:prstGeom>
        </p:spPr>
        <p:txBody>
          <a:bodyPr vert="horz" lIns="91440" tIns="45720" rIns="91440" bIns="45720" rtlCol="0" anchor="t">
            <a:normAutofit/>
          </a:bodyPr>
          <a:lstStyle>
            <a:lvl1pPr algn="l" defTabSz="914400" rtl="0" eaLnBrk="1" latinLnBrk="0" hangingPunct="1">
              <a:lnSpc>
                <a:spcPct val="110000"/>
              </a:lnSpc>
              <a:spcBef>
                <a:spcPts val="600"/>
              </a:spcBef>
              <a:buNone/>
              <a:defRPr sz="2400" kern="1200">
                <a:solidFill>
                  <a:schemeClr val="tx1"/>
                </a:solidFill>
                <a:latin typeface="Arial"/>
                <a:ea typeface="Arial"/>
                <a:cs typeface="Arial"/>
              </a:defRPr>
            </a:lvl1pPr>
          </a:lstStyle>
          <a:p>
            <a:r>
              <a:rPr lang="en-US" sz="2800" dirty="0">
                <a:solidFill>
                  <a:schemeClr val="tx1">
                    <a:lumMod val="85000"/>
                    <a:lumOff val="15000"/>
                  </a:schemeClr>
                </a:solidFill>
                <a:latin typeface="Arial" panose="020B0604020202020204" pitchFamily="34" charset="0"/>
                <a:cs typeface="Arial" panose="020B0604020202020204" pitchFamily="34" charset="0"/>
              </a:rPr>
              <a:t>Mary</a:t>
            </a:r>
          </a:p>
          <a:p>
            <a:r>
              <a:rPr lang="en-US" sz="2800" dirty="0">
                <a:solidFill>
                  <a:schemeClr val="bg1">
                    <a:lumMod val="85000"/>
                  </a:schemeClr>
                </a:solidFill>
                <a:latin typeface="Arial" panose="020B0604020202020204" pitchFamily="34" charset="0"/>
                <a:cs typeface="Arial" panose="020B0604020202020204" pitchFamily="34" charset="0"/>
              </a:rPr>
              <a:t>Masato</a:t>
            </a:r>
          </a:p>
          <a:p>
            <a:r>
              <a:rPr lang="en-US" sz="2800" dirty="0">
                <a:solidFill>
                  <a:schemeClr val="bg1">
                    <a:lumMod val="85000"/>
                  </a:schemeClr>
                </a:solidFill>
                <a:latin typeface="Arial" panose="020B0604020202020204" pitchFamily="34" charset="0"/>
                <a:cs typeface="Arial" panose="020B0604020202020204" pitchFamily="34" charset="0"/>
              </a:rPr>
              <a:t>Ayumi</a:t>
            </a:r>
          </a:p>
          <a:p>
            <a:r>
              <a:rPr lang="en-US" sz="2800" dirty="0">
                <a:solidFill>
                  <a:schemeClr val="bg1">
                    <a:lumMod val="85000"/>
                  </a:schemeClr>
                </a:solidFill>
                <a:latin typeface="Arial" panose="020B0604020202020204" pitchFamily="34" charset="0"/>
                <a:cs typeface="Arial" panose="020B0604020202020204" pitchFamily="34" charset="0"/>
              </a:rPr>
              <a:t>Keisuke</a:t>
            </a:r>
          </a:p>
        </p:txBody>
      </p:sp>
    </p:spTree>
    <p:extLst>
      <p:ext uri="{BB962C8B-B14F-4D97-AF65-F5344CB8AC3E}">
        <p14:creationId xmlns:p14="http://schemas.microsoft.com/office/powerpoint/2010/main" val="263465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1447800" y="3296572"/>
            <a:ext cx="9144000" cy="124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F7F7F"/>
              </a:buClr>
              <a:buSzPts val="4400"/>
              <a:buFont typeface="Arial"/>
              <a:buNone/>
            </a:pPr>
            <a:r>
              <a:rPr lang="en-CA" sz="2400"/>
              <a:t>Mary Wang</a:t>
            </a:r>
            <a:endParaRPr sz="2400"/>
          </a:p>
          <a:p>
            <a:pPr marL="0" lvl="0" indent="0" algn="ctr" rtl="0">
              <a:lnSpc>
                <a:spcPct val="90000"/>
              </a:lnSpc>
              <a:spcBef>
                <a:spcPts val="0"/>
              </a:spcBef>
              <a:spcAft>
                <a:spcPts val="0"/>
              </a:spcAft>
              <a:buClr>
                <a:srgbClr val="7F7F7F"/>
              </a:buClr>
              <a:buSzPts val="4400"/>
              <a:buFont typeface="Arial"/>
              <a:buNone/>
            </a:pPr>
            <a:r>
              <a:rPr lang="en-CA" sz="2400"/>
              <a:t>Executive Director of Open Chain Foundation </a:t>
            </a:r>
            <a:endParaRPr sz="2400"/>
          </a:p>
        </p:txBody>
      </p:sp>
      <p:sp>
        <p:nvSpPr>
          <p:cNvPr id="72" name="Google Shape;72;p1"/>
          <p:cNvSpPr txBox="1">
            <a:spLocks noGrp="1"/>
          </p:cNvSpPr>
          <p:nvPr>
            <p:ph type="subTitle" idx="1"/>
          </p:nvPr>
        </p:nvSpPr>
        <p:spPr>
          <a:xfrm>
            <a:off x="1447800" y="4667250"/>
            <a:ext cx="9144000" cy="42862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B4C2"/>
              </a:buClr>
              <a:buSzPts val="2400"/>
              <a:buNone/>
            </a:pPr>
            <a:r>
              <a:rPr lang="en-CA"/>
              <a:t>Tokyo, 20260503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g3daecb5a55d_0_0"/>
          <p:cNvPicPr preferRelativeResize="0"/>
          <p:nvPr/>
        </p:nvPicPr>
        <p:blipFill rotWithShape="1">
          <a:blip r:embed="rId3">
            <a:alphaModFix/>
          </a:blip>
          <a:srcRect/>
          <a:stretch/>
        </p:blipFill>
        <p:spPr>
          <a:xfrm>
            <a:off x="838201" y="5800724"/>
            <a:ext cx="1425344" cy="790575"/>
          </a:xfrm>
          <a:prstGeom prst="rect">
            <a:avLst/>
          </a:prstGeom>
          <a:noFill/>
          <a:ln>
            <a:noFill/>
          </a:ln>
        </p:spPr>
      </p:pic>
      <p:sp>
        <p:nvSpPr>
          <p:cNvPr id="78" name="Google Shape;78;g3daecb5a55d_0_0"/>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9" name="Google Shape;79;g3daecb5a55d_0_0"/>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0" name="Google Shape;80;g3daecb5a55d_0_0"/>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 name="Google Shape;81;g3daecb5a55d_0_0"/>
          <p:cNvSpPr txBox="1">
            <a:spLocks noGrp="1"/>
          </p:cNvSpPr>
          <p:nvPr>
            <p:ph type="title"/>
          </p:nvPr>
        </p:nvSpPr>
        <p:spPr>
          <a:xfrm>
            <a:off x="838200" y="365125"/>
            <a:ext cx="10515600" cy="1011300"/>
          </a:xfrm>
          <a:prstGeom prst="rect">
            <a:avLst/>
          </a:prstGeom>
          <a:solidFill>
            <a:srgbClr val="00B4C2"/>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333"/>
              <a:buFont typeface="Arial"/>
              <a:buNone/>
            </a:pPr>
            <a:r>
              <a:rPr lang="en-CA" sz="3500">
                <a:solidFill>
                  <a:schemeClr val="lt1"/>
                </a:solidFill>
                <a:latin typeface="Arial"/>
                <a:ea typeface="Arial"/>
                <a:cs typeface="Arial"/>
                <a:sym typeface="Arial"/>
              </a:rPr>
              <a:t> </a:t>
            </a:r>
            <a:r>
              <a:rPr lang="en-CA" sz="3500" b="1">
                <a:solidFill>
                  <a:schemeClr val="lt1"/>
                </a:solidFill>
                <a:latin typeface="Arial"/>
                <a:ea typeface="Arial"/>
                <a:cs typeface="Arial"/>
                <a:sym typeface="Arial"/>
              </a:rPr>
              <a:t>Who Am I</a:t>
            </a:r>
            <a:endParaRPr sz="3500" b="1">
              <a:solidFill>
                <a:schemeClr val="lt1"/>
              </a:solidFill>
              <a:latin typeface="Arial"/>
              <a:ea typeface="Arial"/>
              <a:cs typeface="Arial"/>
              <a:sym typeface="Arial"/>
            </a:endParaRPr>
          </a:p>
        </p:txBody>
      </p:sp>
      <p:pic>
        <p:nvPicPr>
          <p:cNvPr id="82" name="Google Shape;82;g3daecb5a55d_0_0" title="IMG_4315.jpg"/>
          <p:cNvPicPr preferRelativeResize="0"/>
          <p:nvPr/>
        </p:nvPicPr>
        <p:blipFill>
          <a:blip r:embed="rId4">
            <a:alphaModFix/>
          </a:blip>
          <a:stretch>
            <a:fillRect/>
          </a:stretch>
        </p:blipFill>
        <p:spPr>
          <a:xfrm>
            <a:off x="3935675" y="1672725"/>
            <a:ext cx="4993785" cy="5013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g3e16f00faf5_0_1"/>
          <p:cNvPicPr preferRelativeResize="0"/>
          <p:nvPr/>
        </p:nvPicPr>
        <p:blipFill rotWithShape="1">
          <a:blip r:embed="rId3">
            <a:alphaModFix/>
          </a:blip>
          <a:srcRect/>
          <a:stretch/>
        </p:blipFill>
        <p:spPr>
          <a:xfrm>
            <a:off x="838201" y="5800724"/>
            <a:ext cx="1425344" cy="790575"/>
          </a:xfrm>
          <a:prstGeom prst="rect">
            <a:avLst/>
          </a:prstGeom>
          <a:noFill/>
          <a:ln>
            <a:noFill/>
          </a:ln>
        </p:spPr>
      </p:pic>
      <p:sp>
        <p:nvSpPr>
          <p:cNvPr id="88" name="Google Shape;88;g3e16f00faf5_0_1"/>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 name="Google Shape;89;g3e16f00faf5_0_1"/>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0" name="Google Shape;90;g3e16f00faf5_0_1"/>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91;g3e16f00faf5_0_1"/>
          <p:cNvSpPr txBox="1">
            <a:spLocks noGrp="1"/>
          </p:cNvSpPr>
          <p:nvPr>
            <p:ph type="title"/>
          </p:nvPr>
        </p:nvSpPr>
        <p:spPr>
          <a:xfrm>
            <a:off x="838200" y="365125"/>
            <a:ext cx="10515600" cy="1011300"/>
          </a:xfrm>
          <a:prstGeom prst="rect">
            <a:avLst/>
          </a:prstGeom>
          <a:solidFill>
            <a:srgbClr val="00B4C2"/>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333"/>
              <a:buFont typeface="Arial"/>
              <a:buNone/>
            </a:pPr>
            <a:r>
              <a:rPr lang="en-CA" sz="3500">
                <a:solidFill>
                  <a:schemeClr val="lt1"/>
                </a:solidFill>
                <a:latin typeface="Arial"/>
                <a:ea typeface="Arial"/>
                <a:cs typeface="Arial"/>
                <a:sym typeface="Arial"/>
              </a:rPr>
              <a:t> </a:t>
            </a:r>
            <a:r>
              <a:rPr lang="en-CA" sz="3500" b="1">
                <a:solidFill>
                  <a:schemeClr val="lt1"/>
                </a:solidFill>
                <a:latin typeface="Arial"/>
                <a:ea typeface="Arial"/>
                <a:cs typeface="Arial"/>
                <a:sym typeface="Arial"/>
              </a:rPr>
              <a:t>Who is OpenChain</a:t>
            </a:r>
            <a:endParaRPr sz="3500" b="1">
              <a:solidFill>
                <a:schemeClr val="lt1"/>
              </a:solidFill>
              <a:latin typeface="Arial"/>
              <a:ea typeface="Arial"/>
              <a:cs typeface="Arial"/>
              <a:sym typeface="Arial"/>
            </a:endParaRPr>
          </a:p>
        </p:txBody>
      </p:sp>
      <p:pic>
        <p:nvPicPr>
          <p:cNvPr id="92" name="Google Shape;92;g3e16f00faf5_0_1" title="url_qrcodecreator.com_15_27_07.png"/>
          <p:cNvPicPr preferRelativeResize="0"/>
          <p:nvPr/>
        </p:nvPicPr>
        <p:blipFill>
          <a:blip r:embed="rId4">
            <a:alphaModFix/>
          </a:blip>
          <a:stretch>
            <a:fillRect/>
          </a:stretch>
        </p:blipFill>
        <p:spPr>
          <a:xfrm>
            <a:off x="5242720" y="1467375"/>
            <a:ext cx="3411177" cy="50568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g3e162f4599f_0_88"/>
          <p:cNvPicPr preferRelativeResize="0"/>
          <p:nvPr/>
        </p:nvPicPr>
        <p:blipFill rotWithShape="1">
          <a:blip r:embed="rId3">
            <a:alphaModFix/>
          </a:blip>
          <a:srcRect/>
          <a:stretch/>
        </p:blipFill>
        <p:spPr>
          <a:xfrm>
            <a:off x="838201" y="5800724"/>
            <a:ext cx="1425344" cy="790575"/>
          </a:xfrm>
          <a:prstGeom prst="rect">
            <a:avLst/>
          </a:prstGeom>
          <a:noFill/>
          <a:ln>
            <a:noFill/>
          </a:ln>
        </p:spPr>
      </p:pic>
      <p:sp>
        <p:nvSpPr>
          <p:cNvPr id="98" name="Google Shape;98;g3e162f4599f_0_88"/>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 name="Google Shape;99;g3e162f4599f_0_88"/>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0" name="Google Shape;100;g3e162f4599f_0_88"/>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1" name="Google Shape;101;g3e162f4599f_0_88"/>
          <p:cNvSpPr txBox="1">
            <a:spLocks noGrp="1"/>
          </p:cNvSpPr>
          <p:nvPr>
            <p:ph type="title"/>
          </p:nvPr>
        </p:nvSpPr>
        <p:spPr>
          <a:xfrm>
            <a:off x="838200" y="365125"/>
            <a:ext cx="10515600" cy="1011300"/>
          </a:xfrm>
          <a:prstGeom prst="rect">
            <a:avLst/>
          </a:prstGeom>
          <a:solidFill>
            <a:srgbClr val="00B4C2"/>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333"/>
              <a:buFont typeface="Arial"/>
              <a:buNone/>
            </a:pPr>
            <a:r>
              <a:rPr lang="en-CA" sz="3500">
                <a:solidFill>
                  <a:schemeClr val="lt1"/>
                </a:solidFill>
                <a:latin typeface="Arial"/>
                <a:ea typeface="Arial"/>
                <a:cs typeface="Arial"/>
                <a:sym typeface="Arial"/>
              </a:rPr>
              <a:t> </a:t>
            </a:r>
            <a:r>
              <a:rPr lang="en-CA" sz="3500" b="1">
                <a:solidFill>
                  <a:schemeClr val="lt1"/>
                </a:solidFill>
                <a:latin typeface="Arial"/>
                <a:ea typeface="Arial"/>
                <a:cs typeface="Arial"/>
                <a:sym typeface="Arial"/>
              </a:rPr>
              <a:t>What, Who,How,Future </a:t>
            </a:r>
            <a:endParaRPr sz="3500" b="1">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3daecb5a55d_0_56"/>
          <p:cNvPicPr preferRelativeResize="0"/>
          <p:nvPr/>
        </p:nvPicPr>
        <p:blipFill rotWithShape="1">
          <a:blip r:embed="rId3">
            <a:alphaModFix/>
          </a:blip>
          <a:srcRect/>
          <a:stretch/>
        </p:blipFill>
        <p:spPr>
          <a:xfrm>
            <a:off x="838201" y="5800724"/>
            <a:ext cx="1425344" cy="790575"/>
          </a:xfrm>
          <a:prstGeom prst="rect">
            <a:avLst/>
          </a:prstGeom>
          <a:noFill/>
          <a:ln>
            <a:noFill/>
          </a:ln>
        </p:spPr>
      </p:pic>
      <p:sp>
        <p:nvSpPr>
          <p:cNvPr id="107" name="Google Shape;107;g3daecb5a55d_0_56"/>
          <p:cNvSpPr/>
          <p:nvPr/>
        </p:nvSpPr>
        <p:spPr>
          <a:xfrm>
            <a:off x="1" y="6738028"/>
            <a:ext cx="4029000" cy="12000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 name="Google Shape;108;g3daecb5a55d_0_56"/>
          <p:cNvSpPr/>
          <p:nvPr/>
        </p:nvSpPr>
        <p:spPr>
          <a:xfrm>
            <a:off x="4081463" y="6738028"/>
            <a:ext cx="4029000" cy="12000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9" name="Google Shape;109;g3daecb5a55d_0_56"/>
          <p:cNvSpPr/>
          <p:nvPr/>
        </p:nvSpPr>
        <p:spPr>
          <a:xfrm>
            <a:off x="8162926" y="6738028"/>
            <a:ext cx="4029000" cy="12000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10" name="Google Shape;110;g3daecb5a55d_0_56"/>
          <p:cNvGrpSpPr/>
          <p:nvPr/>
        </p:nvGrpSpPr>
        <p:grpSpPr>
          <a:xfrm>
            <a:off x="838200" y="1524000"/>
            <a:ext cx="10515600" cy="571500"/>
            <a:chOff x="838200" y="1524000"/>
            <a:chExt cx="10515600" cy="571500"/>
          </a:xfrm>
        </p:grpSpPr>
        <p:sp>
          <p:nvSpPr>
            <p:cNvPr id="111" name="Google Shape;111;g3daecb5a55d_0_56"/>
            <p:cNvSpPr/>
            <p:nvPr/>
          </p:nvSpPr>
          <p:spPr>
            <a:xfrm>
              <a:off x="838200" y="1524000"/>
              <a:ext cx="10515600" cy="571500"/>
            </a:xfrm>
            <a:prstGeom prst="roundRect">
              <a:avLst>
                <a:gd name="adj" fmla="val 16666"/>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 name="Google Shape;112;g3daecb5a55d_0_56"/>
            <p:cNvSpPr txBox="1"/>
            <p:nvPr/>
          </p:nvSpPr>
          <p:spPr>
            <a:xfrm>
              <a:off x="1047750" y="1524000"/>
              <a:ext cx="10096500" cy="5715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CA" sz="1800" b="1" i="0" u="none" strike="noStrike" kern="0" cap="none" spc="0" normalizeH="0" baseline="0" noProof="0">
                  <a:ln>
                    <a:noFill/>
                  </a:ln>
                  <a:solidFill>
                    <a:srgbClr val="00849D"/>
                  </a:solidFill>
                  <a:effectLst/>
                  <a:uLnTx/>
                  <a:uFillTx/>
                  <a:latin typeface="Arial"/>
                  <a:ea typeface="Arial"/>
                  <a:cs typeface="Arial"/>
                  <a:sym typeface="Arial"/>
                </a:rPr>
                <a:t>Founder: </a:t>
              </a:r>
              <a:r>
                <a:rPr kumimoji="0" lang="en-CA" sz="1800" b="0" i="0" u="none" strike="noStrike" kern="0" cap="none" spc="0" normalizeH="0" baseline="0" noProof="0">
                  <a:ln>
                    <a:noFill/>
                  </a:ln>
                  <a:solidFill>
                    <a:srgbClr val="2F2F2F"/>
                  </a:solidFill>
                  <a:effectLst/>
                  <a:uLnTx/>
                  <a:uFillTx/>
                  <a:latin typeface="Arial"/>
                  <a:ea typeface="Arial"/>
                  <a:cs typeface="Arial"/>
                  <a:sym typeface="Arial"/>
                </a:rPr>
                <a:t>David Marr from Qualcomm</a:t>
              </a:r>
              <a:endParaRPr kumimoji="0" sz="1800" b="1" i="0" u="none" strike="noStrike" kern="0" cap="none" spc="0" normalizeH="0" baseline="0" noProof="0">
                <a:ln>
                  <a:noFill/>
                </a:ln>
                <a:solidFill>
                  <a:srgbClr val="00849D"/>
                </a:solidFill>
                <a:effectLst/>
                <a:uLnTx/>
                <a:uFillTx/>
                <a:latin typeface="Arial"/>
                <a:ea typeface="Arial"/>
                <a:cs typeface="Arial"/>
                <a:sym typeface="Arial"/>
              </a:endParaRPr>
            </a:p>
          </p:txBody>
        </p:sp>
      </p:grpSp>
      <p:sp>
        <p:nvSpPr>
          <p:cNvPr id="113" name="Google Shape;113;g3daecb5a55d_0_56"/>
          <p:cNvSpPr txBox="1">
            <a:spLocks noGrp="1"/>
          </p:cNvSpPr>
          <p:nvPr>
            <p:ph type="title"/>
          </p:nvPr>
        </p:nvSpPr>
        <p:spPr>
          <a:xfrm>
            <a:off x="838200" y="365125"/>
            <a:ext cx="10515600" cy="1011300"/>
          </a:xfrm>
          <a:prstGeom prst="rect">
            <a:avLst/>
          </a:prstGeom>
          <a:solidFill>
            <a:srgbClr val="00B4C2"/>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333"/>
              <a:buFont typeface="Arial"/>
              <a:buNone/>
            </a:pPr>
            <a:r>
              <a:rPr lang="en-CA" sz="3500">
                <a:solidFill>
                  <a:schemeClr val="lt1"/>
                </a:solidFill>
                <a:latin typeface="Arial"/>
                <a:ea typeface="Arial"/>
                <a:cs typeface="Arial"/>
                <a:sym typeface="Arial"/>
              </a:rPr>
              <a:t> </a:t>
            </a:r>
            <a:r>
              <a:rPr lang="en-CA" sz="3500" b="1">
                <a:solidFill>
                  <a:schemeClr val="lt1"/>
                </a:solidFill>
                <a:latin typeface="Arial"/>
                <a:ea typeface="Arial"/>
                <a:cs typeface="Arial"/>
                <a:sym typeface="Arial"/>
              </a:rPr>
              <a:t>Background of Open Chain</a:t>
            </a:r>
            <a:endParaRPr sz="3500" b="1">
              <a:solidFill>
                <a:schemeClr val="lt1"/>
              </a:solidFill>
              <a:latin typeface="Arial"/>
              <a:ea typeface="Arial"/>
              <a:cs typeface="Arial"/>
              <a:sym typeface="Arial"/>
            </a:endParaRPr>
          </a:p>
        </p:txBody>
      </p:sp>
      <p:grpSp>
        <p:nvGrpSpPr>
          <p:cNvPr id="114" name="Google Shape;114;g3daecb5a55d_0_56"/>
          <p:cNvGrpSpPr/>
          <p:nvPr/>
        </p:nvGrpSpPr>
        <p:grpSpPr>
          <a:xfrm>
            <a:off x="838200" y="2286000"/>
            <a:ext cx="5048400" cy="1905000"/>
            <a:chOff x="838200" y="2286000"/>
            <a:chExt cx="5048400" cy="1905000"/>
          </a:xfrm>
        </p:grpSpPr>
        <p:sp>
          <p:nvSpPr>
            <p:cNvPr id="115" name="Google Shape;115;g3daecb5a55d_0_56"/>
            <p:cNvSpPr/>
            <p:nvPr/>
          </p:nvSpPr>
          <p:spPr>
            <a:xfrm>
              <a:off x="838200" y="2286000"/>
              <a:ext cx="5048400" cy="1905000"/>
            </a:xfrm>
            <a:prstGeom prst="roundRect">
              <a:avLst>
                <a:gd name="adj" fmla="val 7500"/>
              </a:avLst>
            </a:prstGeom>
            <a:solidFill>
              <a:srgbClr val="FFFFFF"/>
            </a:solidFill>
            <a:ln w="9525" cap="flat" cmpd="sng">
              <a:solidFill>
                <a:srgbClr val="00B4C2"/>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16;g3daecb5a55d_0_56"/>
            <p:cNvSpPr txBox="1"/>
            <p:nvPr/>
          </p:nvSpPr>
          <p:spPr>
            <a:xfrm>
              <a:off x="1047750" y="2476500"/>
              <a:ext cx="4629300" cy="152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CA" sz="1800" b="1" i="0" u="none" strike="noStrike" kern="0" cap="none" spc="0" normalizeH="0" baseline="0" noProof="0">
                  <a:ln>
                    <a:noFill/>
                  </a:ln>
                  <a:solidFill>
                    <a:srgbClr val="00849D"/>
                  </a:solidFill>
                  <a:effectLst/>
                  <a:uLnTx/>
                  <a:uFillTx/>
                  <a:latin typeface="Roboto"/>
                  <a:ea typeface="Roboto"/>
                  <a:cs typeface="Roboto"/>
                  <a:sym typeface="Roboto"/>
                </a:rPr>
                <a:t>October 2015</a:t>
              </a:r>
              <a:endParaRPr kumimoji="0" sz="1800" b="1" i="0" u="none" strike="noStrike" kern="0" cap="none" spc="0" normalizeH="0" baseline="0" noProof="0">
                <a:ln>
                  <a:noFill/>
                </a:ln>
                <a:solidFill>
                  <a:srgbClr val="00849D"/>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1125"/>
                </a:spcBef>
                <a:spcAft>
                  <a:spcPts val="0"/>
                </a:spcAft>
                <a:buClr>
                  <a:srgbClr val="000000"/>
                </a:buClr>
                <a:buSzPts val="1400"/>
                <a:buFont typeface="Arial"/>
                <a:buNone/>
                <a:tabLst/>
                <a:defRPr/>
              </a:pPr>
              <a:r>
                <a:rPr kumimoji="0" lang="en-CA" sz="1400" b="0" i="0" u="none" strike="noStrike" kern="0" cap="none" spc="0" normalizeH="0" baseline="0" noProof="0">
                  <a:ln>
                    <a:noFill/>
                  </a:ln>
                  <a:solidFill>
                    <a:srgbClr val="252525"/>
                  </a:solidFill>
                  <a:effectLst/>
                  <a:uLnTx/>
                  <a:uFillTx/>
                  <a:latin typeface="Roboto"/>
                  <a:ea typeface="Roboto"/>
                  <a:cs typeface="Roboto"/>
                  <a:sym typeface="Roboto"/>
                </a:rPr>
                <a:t>The Linux Foundation </a:t>
              </a:r>
              <a:r>
                <a:rPr kumimoji="0" lang="en-CA" sz="1400" b="1" i="0" u="none" strike="noStrike" kern="0" cap="none" spc="0" normalizeH="0" baseline="0" noProof="0">
                  <a:ln>
                    <a:noFill/>
                  </a:ln>
                  <a:solidFill>
                    <a:srgbClr val="00AEBC"/>
                  </a:solidFill>
                  <a:effectLst/>
                  <a:uLnTx/>
                  <a:uFillTx/>
                  <a:latin typeface="Roboto"/>
                  <a:ea typeface="Roboto"/>
                  <a:cs typeface="Roboto"/>
                  <a:sym typeface="Roboto"/>
                </a:rPr>
                <a:t>announced an OpenChain Workgroup</a:t>
              </a:r>
              <a:r>
                <a:rPr kumimoji="0" lang="en-CA" sz="1400" b="0" i="0" u="none" strike="noStrike" kern="0" cap="none" spc="0" normalizeH="0" baseline="0" noProof="0">
                  <a:ln>
                    <a:noFill/>
                  </a:ln>
                  <a:solidFill>
                    <a:srgbClr val="252525"/>
                  </a:solidFill>
                  <a:effectLst/>
                  <a:uLnTx/>
                  <a:uFillTx/>
                  <a:latin typeface="Roboto"/>
                  <a:ea typeface="Roboto"/>
                  <a:cs typeface="Roboto"/>
                  <a:sym typeface="Roboto"/>
                </a:rPr>
                <a:t> and a </a:t>
              </a:r>
              <a:r>
                <a:rPr kumimoji="0" lang="en-CA" sz="1400" b="1" i="0" u="none" strike="noStrike" kern="0" cap="none" spc="0" normalizeH="0" baseline="0" noProof="0">
                  <a:ln>
                    <a:noFill/>
                  </a:ln>
                  <a:solidFill>
                    <a:srgbClr val="00AEBC"/>
                  </a:solidFill>
                  <a:effectLst/>
                  <a:uLnTx/>
                  <a:uFillTx/>
                  <a:latin typeface="Roboto"/>
                  <a:ea typeface="Roboto"/>
                  <a:cs typeface="Roboto"/>
                  <a:sym typeface="Roboto"/>
                </a:rPr>
                <a:t>public wiki was launched</a:t>
              </a:r>
              <a:r>
                <a:rPr kumimoji="0" lang="en-CA" sz="1400" b="0" i="0" u="none" strike="noStrike" kern="0" cap="none" spc="0" normalizeH="0" baseline="0" noProof="0">
                  <a:ln>
                    <a:noFill/>
                  </a:ln>
                  <a:solidFill>
                    <a:srgbClr val="252525"/>
                  </a:solidFill>
                  <a:effectLst/>
                  <a:uLnTx/>
                  <a:uFillTx/>
                  <a:latin typeface="Roboto"/>
                  <a:ea typeface="Roboto"/>
                  <a:cs typeface="Roboto"/>
                  <a:sym typeface="Roboto"/>
                </a:rPr>
                <a:t>.</a:t>
              </a:r>
              <a:endParaRPr kumimoji="0" sz="1400" b="0" i="0" u="none" strike="noStrike" kern="0" cap="none" spc="0" normalizeH="0" baseline="0" noProof="0">
                <a:ln>
                  <a:noFill/>
                </a:ln>
                <a:solidFill>
                  <a:srgbClr val="252525"/>
                </a:solidFill>
                <a:effectLst/>
                <a:uLnTx/>
                <a:uFillTx/>
                <a:latin typeface="Roboto"/>
                <a:ea typeface="Roboto"/>
                <a:cs typeface="Roboto"/>
                <a:sym typeface="Roboto"/>
              </a:endParaRPr>
            </a:p>
          </p:txBody>
        </p:sp>
      </p:grpSp>
      <p:grpSp>
        <p:nvGrpSpPr>
          <p:cNvPr id="117" name="Google Shape;117;g3daecb5a55d_0_56"/>
          <p:cNvGrpSpPr/>
          <p:nvPr/>
        </p:nvGrpSpPr>
        <p:grpSpPr>
          <a:xfrm>
            <a:off x="838200" y="4333875"/>
            <a:ext cx="5048400" cy="2286000"/>
            <a:chOff x="838200" y="4333875"/>
            <a:chExt cx="5048400" cy="2286000"/>
          </a:xfrm>
        </p:grpSpPr>
        <p:sp>
          <p:nvSpPr>
            <p:cNvPr id="118" name="Google Shape;118;g3daecb5a55d_0_56"/>
            <p:cNvSpPr/>
            <p:nvPr/>
          </p:nvSpPr>
          <p:spPr>
            <a:xfrm>
              <a:off x="838200" y="4333875"/>
              <a:ext cx="5048400" cy="2286000"/>
            </a:xfrm>
            <a:prstGeom prst="roundRect">
              <a:avLst>
                <a:gd name="adj" fmla="val 6250"/>
              </a:avLst>
            </a:prstGeom>
            <a:solidFill>
              <a:srgbClr val="FFFFFF"/>
            </a:solidFill>
            <a:ln w="9525" cap="flat" cmpd="sng">
              <a:solidFill>
                <a:srgbClr val="00B4C2"/>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19;g3daecb5a55d_0_56"/>
            <p:cNvSpPr txBox="1"/>
            <p:nvPr/>
          </p:nvSpPr>
          <p:spPr>
            <a:xfrm>
              <a:off x="1047750" y="4524375"/>
              <a:ext cx="4629300" cy="190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CA" sz="1800" b="1" i="0" u="none" strike="noStrike" kern="0" cap="none" spc="0" normalizeH="0" baseline="0" noProof="0">
                  <a:ln>
                    <a:noFill/>
                  </a:ln>
                  <a:solidFill>
                    <a:srgbClr val="0F766E"/>
                  </a:solidFill>
                  <a:effectLst/>
                  <a:uLnTx/>
                  <a:uFillTx/>
                  <a:latin typeface="Roboto"/>
                  <a:ea typeface="Roboto"/>
                  <a:cs typeface="Roboto"/>
                  <a:sym typeface="Roboto"/>
                </a:rPr>
                <a:t>October 2016</a:t>
              </a:r>
              <a:endParaRPr kumimoji="0" sz="1800" b="1" i="0" u="none" strike="noStrike" kern="0" cap="none" spc="0" normalizeH="0" baseline="0" noProof="0">
                <a:ln>
                  <a:noFill/>
                </a:ln>
                <a:solidFill>
                  <a:srgbClr val="0F766E"/>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750"/>
                </a:spcBef>
                <a:spcAft>
                  <a:spcPts val="0"/>
                </a:spcAft>
                <a:buClr>
                  <a:srgbClr val="000000"/>
                </a:buClr>
                <a:buSzPts val="1400"/>
                <a:buFont typeface="Arial"/>
                <a:buNone/>
                <a:tabLst/>
                <a:defRPr/>
              </a:pPr>
              <a:r>
                <a:rPr kumimoji="0" lang="en-CA" sz="1400" b="1" i="0" u="none" strike="noStrike" kern="0" cap="none" spc="0" normalizeH="0" baseline="0" noProof="0">
                  <a:ln>
                    <a:noFill/>
                  </a:ln>
                  <a:solidFill>
                    <a:srgbClr val="00AEBC"/>
                  </a:solidFill>
                  <a:effectLst/>
                  <a:uLnTx/>
                  <a:uFillTx/>
                  <a:latin typeface="Roboto"/>
                  <a:ea typeface="Roboto"/>
                  <a:cs typeface="Roboto"/>
                  <a:sym typeface="Roboto"/>
                </a:rPr>
                <a:t>The OpenChain Project was formally launched </a:t>
              </a:r>
              <a:r>
                <a:rPr kumimoji="0" lang="en-CA" sz="1400" b="0" i="0" u="none" strike="noStrike" kern="0" cap="none" spc="0" normalizeH="0" baseline="0" noProof="0">
                  <a:ln>
                    <a:noFill/>
                  </a:ln>
                  <a:solidFill>
                    <a:srgbClr val="252525"/>
                  </a:solidFill>
                  <a:effectLst/>
                  <a:uLnTx/>
                  <a:uFillTx/>
                  <a:latin typeface="Roboto"/>
                  <a:ea typeface="Roboto"/>
                  <a:cs typeface="Roboto"/>
                  <a:sym typeface="Roboto"/>
                </a:rPr>
                <a:t>at Open Source Summit Europe.</a:t>
              </a:r>
              <a:endParaRPr kumimoji="0" sz="1400" b="1" i="0" u="none" strike="noStrike" kern="0" cap="none" spc="0" normalizeH="0" baseline="0" noProof="0">
                <a:ln>
                  <a:noFill/>
                </a:ln>
                <a:solidFill>
                  <a:srgbClr val="00AEBC"/>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750"/>
                </a:spcBef>
                <a:spcAft>
                  <a:spcPts val="0"/>
                </a:spcAft>
                <a:buClr>
                  <a:srgbClr val="000000"/>
                </a:buClr>
                <a:buSzPts val="1100"/>
                <a:buFont typeface="Arial"/>
                <a:buNone/>
                <a:tabLst/>
                <a:defRPr/>
              </a:pPr>
              <a:r>
                <a:rPr kumimoji="0" lang="en-CA" sz="1100" b="1" i="0" u="none" strike="noStrike" kern="0" cap="none" spc="0" normalizeH="0" baseline="0" noProof="0">
                  <a:ln>
                    <a:noFill/>
                  </a:ln>
                  <a:solidFill>
                    <a:srgbClr val="555555"/>
                  </a:solidFill>
                  <a:effectLst/>
                  <a:uLnTx/>
                  <a:uFillTx/>
                  <a:latin typeface="Roboto"/>
                  <a:ea typeface="Roboto"/>
                  <a:cs typeface="Roboto"/>
                  <a:sym typeface="Roboto"/>
                </a:rPr>
                <a:t>Founding Platinum Members: </a:t>
              </a:r>
              <a:r>
                <a:rPr kumimoji="0" lang="en-CA" sz="1100" b="0" i="0" u="none" strike="noStrike" kern="0" cap="none" spc="0" normalizeH="0" baseline="0" noProof="0">
                  <a:ln>
                    <a:noFill/>
                  </a:ln>
                  <a:solidFill>
                    <a:srgbClr val="555555"/>
                  </a:solidFill>
                  <a:effectLst/>
                  <a:uLnTx/>
                  <a:uFillTx/>
                  <a:latin typeface="Roboto"/>
                  <a:ea typeface="Roboto"/>
                  <a:cs typeface="Roboto"/>
                  <a:sym typeface="Roboto"/>
                </a:rPr>
                <a:t>Adobe, ARM, Cisco, Harman, Hewlett Packard Enterprise, Qualcomm, Siemens and Wind River.</a:t>
              </a:r>
              <a:endParaRPr kumimoji="0" sz="1100" b="1" i="0" u="none" strike="noStrike" kern="0" cap="none" spc="0" normalizeH="0" baseline="0" noProof="0">
                <a:ln>
                  <a:noFill/>
                </a:ln>
                <a:solidFill>
                  <a:srgbClr val="555555"/>
                </a:solidFill>
                <a:effectLst/>
                <a:uLnTx/>
                <a:uFillTx/>
                <a:latin typeface="Roboto"/>
                <a:ea typeface="Roboto"/>
                <a:cs typeface="Roboto"/>
                <a:sym typeface="Roboto"/>
              </a:endParaRPr>
            </a:p>
          </p:txBody>
        </p:sp>
      </p:grpSp>
      <p:grpSp>
        <p:nvGrpSpPr>
          <p:cNvPr id="120" name="Google Shape;120;g3daecb5a55d_0_56"/>
          <p:cNvGrpSpPr/>
          <p:nvPr/>
        </p:nvGrpSpPr>
        <p:grpSpPr>
          <a:xfrm>
            <a:off x="6305550" y="2286000"/>
            <a:ext cx="5048400" cy="3952800"/>
            <a:chOff x="6305550" y="2286000"/>
            <a:chExt cx="5048400" cy="3952800"/>
          </a:xfrm>
        </p:grpSpPr>
        <p:sp>
          <p:nvSpPr>
            <p:cNvPr id="121" name="Google Shape;121;g3daecb5a55d_0_56"/>
            <p:cNvSpPr/>
            <p:nvPr/>
          </p:nvSpPr>
          <p:spPr>
            <a:xfrm>
              <a:off x="6305550" y="2286000"/>
              <a:ext cx="5048400" cy="3952800"/>
            </a:xfrm>
            <a:prstGeom prst="roundRect">
              <a:avLst>
                <a:gd name="adj" fmla="val 3614"/>
              </a:avLst>
            </a:prstGeom>
            <a:solidFill>
              <a:srgbClr val="F0FDFA"/>
            </a:solidFill>
            <a:ln w="9525" cap="flat" cmpd="sng">
              <a:solidFill>
                <a:srgbClr val="CCFBF1"/>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22;g3daecb5a55d_0_56"/>
            <p:cNvSpPr txBox="1"/>
            <p:nvPr/>
          </p:nvSpPr>
          <p:spPr>
            <a:xfrm>
              <a:off x="6515100" y="2476500"/>
              <a:ext cx="4629300" cy="3571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CA" sz="1800" b="1" i="0" u="none" strike="noStrike" kern="0" cap="none" spc="0" normalizeH="0" baseline="0" noProof="0">
                  <a:ln>
                    <a:noFill/>
                  </a:ln>
                  <a:solidFill>
                    <a:srgbClr val="0F766E"/>
                  </a:solidFill>
                  <a:effectLst/>
                  <a:uLnTx/>
                  <a:uFillTx/>
                  <a:latin typeface="Arial"/>
                  <a:ea typeface="Arial"/>
                  <a:cs typeface="Arial"/>
                  <a:sym typeface="Arial"/>
                </a:rPr>
                <a:t>2016 - 2026 Progress</a:t>
              </a:r>
              <a:endParaRPr kumimoji="0" sz="1800" b="1" i="0" u="none" strike="noStrike" kern="0" cap="none" spc="0" normalizeH="0" baseline="0" noProof="0">
                <a:ln>
                  <a:noFill/>
                </a:ln>
                <a:solidFill>
                  <a:srgbClr val="0F766E"/>
                </a:solidFill>
                <a:effectLst/>
                <a:uLnTx/>
                <a:uFillTx/>
                <a:latin typeface="Arial"/>
                <a:ea typeface="Arial"/>
                <a:cs typeface="Arial"/>
                <a:sym typeface="Arial"/>
              </a:endParaRPr>
            </a:p>
            <a:p>
              <a:pPr marL="457200" marR="0" lvl="0" indent="-317500" algn="l" defTabSz="914400" rtl="0" eaLnBrk="1" fontAlgn="auto" latinLnBrk="0" hangingPunct="1">
                <a:lnSpc>
                  <a:spcPct val="100000"/>
                </a:lnSpc>
                <a:spcBef>
                  <a:spcPts val="1500"/>
                </a:spcBef>
                <a:spcAft>
                  <a:spcPts val="0"/>
                </a:spcAft>
                <a:buClr>
                  <a:srgbClr val="134E4A"/>
                </a:buClr>
                <a:buSzPts val="1400"/>
                <a:buFont typeface="Arial"/>
                <a:buChar char="●"/>
                <a:tabLst/>
                <a:defRPr/>
              </a:pPr>
              <a:r>
                <a:rPr kumimoji="0" lang="en-CA" sz="1400" b="0" i="0" u="none" strike="noStrike" kern="0" cap="none" spc="0" normalizeH="0" baseline="0" noProof="0">
                  <a:ln>
                    <a:noFill/>
                  </a:ln>
                  <a:solidFill>
                    <a:srgbClr val="134E4A"/>
                  </a:solidFill>
                  <a:effectLst/>
                  <a:uLnTx/>
                  <a:uFillTx/>
                  <a:latin typeface="Arial"/>
                  <a:ea typeface="Arial"/>
                  <a:cs typeface="Arial"/>
                  <a:sym typeface="Arial"/>
                </a:rPr>
                <a:t>Led the development and release of two ISO standards</a:t>
              </a:r>
              <a:endParaRPr kumimoji="0" sz="1400" b="0" i="0" u="none" strike="noStrike" kern="0" cap="none" spc="0" normalizeH="0" baseline="0" noProof="0">
                <a:ln>
                  <a:noFill/>
                </a:ln>
                <a:solidFill>
                  <a:srgbClr val="134E4A"/>
                </a:solidFill>
                <a:effectLst/>
                <a:uLnTx/>
                <a:uFillTx/>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134E4A"/>
                </a:buClr>
                <a:buSzPts val="1400"/>
                <a:buFont typeface="Arial"/>
                <a:buChar char="●"/>
                <a:tabLst/>
                <a:defRPr/>
              </a:pPr>
              <a:r>
                <a:rPr kumimoji="0" lang="en-CA" sz="1400" b="0" i="0" u="none" strike="noStrike" kern="0" cap="none" spc="0" normalizeH="0" baseline="0" noProof="0">
                  <a:ln>
                    <a:noFill/>
                  </a:ln>
                  <a:solidFill>
                    <a:srgbClr val="134E4A"/>
                  </a:solidFill>
                  <a:effectLst/>
                  <a:uLnTx/>
                  <a:uFillTx/>
                  <a:latin typeface="Arial"/>
                  <a:ea typeface="Arial"/>
                  <a:cs typeface="Arial"/>
                  <a:sym typeface="Arial"/>
                </a:rPr>
                <a:t>Scaled OpenChain into a global community and industry initiative</a:t>
              </a:r>
              <a:endParaRPr kumimoji="0" sz="1400" b="0" i="0" u="none" strike="noStrike" kern="0" cap="none" spc="0" normalizeH="0" baseline="0" noProof="0">
                <a:ln>
                  <a:noFill/>
                </a:ln>
                <a:solidFill>
                  <a:srgbClr val="134E4A"/>
                </a:solidFill>
                <a:effectLst/>
                <a:uLnTx/>
                <a:uFillTx/>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134E4A"/>
                </a:buClr>
                <a:buSzPts val="1400"/>
                <a:buFont typeface="Arial"/>
                <a:buChar char="●"/>
                <a:tabLst/>
                <a:defRPr/>
              </a:pPr>
              <a:r>
                <a:rPr kumimoji="0" lang="en-CA" sz="1400" b="0" i="0" u="none" strike="noStrike" kern="0" cap="none" spc="0" normalizeH="0" baseline="0" noProof="0">
                  <a:ln>
                    <a:noFill/>
                  </a:ln>
                  <a:solidFill>
                    <a:srgbClr val="134E4A"/>
                  </a:solidFill>
                  <a:effectLst/>
                  <a:uLnTx/>
                  <a:uFillTx/>
                  <a:latin typeface="Arial"/>
                  <a:ea typeface="Arial"/>
                  <a:cs typeface="Arial"/>
                  <a:sym typeface="Arial"/>
                </a:rPr>
                <a:t>Established a 25-member governance board</a:t>
              </a:r>
              <a:endParaRPr kumimoji="0" sz="1400" b="0" i="0" u="none" strike="noStrike" kern="0" cap="none" spc="0" normalizeH="0" baseline="0" noProof="0">
                <a:ln>
                  <a:noFill/>
                </a:ln>
                <a:solidFill>
                  <a:srgbClr val="134E4A"/>
                </a:solidFill>
                <a:effectLst/>
                <a:uLnTx/>
                <a:uFillTx/>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134E4A"/>
                </a:buClr>
                <a:buSzPts val="1400"/>
                <a:buFont typeface="Arial"/>
                <a:buChar char="●"/>
                <a:tabLst/>
                <a:defRPr/>
              </a:pPr>
              <a:r>
                <a:rPr kumimoji="0" lang="en-CA" sz="1400" b="0" i="0" u="none" strike="noStrike" kern="0" cap="none" spc="0" normalizeH="0" baseline="0" noProof="0">
                  <a:ln>
                    <a:noFill/>
                  </a:ln>
                  <a:solidFill>
                    <a:srgbClr val="134E4A"/>
                  </a:solidFill>
                  <a:effectLst/>
                  <a:uLnTx/>
                  <a:uFillTx/>
                  <a:latin typeface="Arial"/>
                  <a:ea typeface="Arial"/>
                  <a:cs typeface="Arial"/>
                  <a:sym typeface="Arial"/>
                </a:rPr>
                <a:t>Drove adoption across 100+ companies worldwide</a:t>
              </a:r>
              <a:endParaRPr kumimoji="0" sz="1400" b="0" i="0" u="none" strike="noStrike" kern="0" cap="none" spc="0" normalizeH="0" baseline="0" noProof="0">
                <a:ln>
                  <a:noFill/>
                </a:ln>
                <a:solidFill>
                  <a:srgbClr val="134E4A"/>
                </a:solidFill>
                <a:effectLst/>
                <a:uLnTx/>
                <a:uFillTx/>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134E4A"/>
                </a:buClr>
                <a:buSzPts val="1400"/>
                <a:buFont typeface="Arial"/>
                <a:buChar char="●"/>
                <a:tabLst/>
                <a:defRPr/>
              </a:pPr>
              <a:r>
                <a:rPr kumimoji="0" lang="en-CA" sz="1400" b="0" i="0" u="none" strike="noStrike" kern="0" cap="none" spc="0" normalizeH="0" baseline="0" noProof="0">
                  <a:ln>
                    <a:noFill/>
                  </a:ln>
                  <a:solidFill>
                    <a:srgbClr val="134E4A"/>
                  </a:solidFill>
                  <a:effectLst/>
                  <a:uLnTx/>
                  <a:uFillTx/>
                  <a:latin typeface="Arial"/>
                  <a:ea typeface="Arial"/>
                  <a:cs typeface="Arial"/>
                  <a:sym typeface="Arial"/>
                </a:rPr>
                <a:t>Built and grew a strategic global partner ecosystem</a:t>
              </a:r>
              <a:endParaRPr kumimoji="0" sz="1400" b="0" i="0" u="none" strike="noStrike" kern="0" cap="none" spc="0" normalizeH="0" baseline="0" noProof="0">
                <a:ln>
                  <a:noFill/>
                </a:ln>
                <a:solidFill>
                  <a:srgbClr val="134E4A"/>
                </a:solidFill>
                <a:effectLst/>
                <a:uLnTx/>
                <a:uFillTx/>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134E4A"/>
                </a:buClr>
                <a:buSzPts val="1400"/>
                <a:buFont typeface="Arial"/>
                <a:buChar char="●"/>
                <a:tabLst/>
                <a:defRPr/>
              </a:pPr>
              <a:r>
                <a:rPr kumimoji="0" lang="en-CA" sz="1400" b="0" i="0" u="none" strike="noStrike" kern="0" cap="none" spc="0" normalizeH="0" baseline="0" noProof="0">
                  <a:ln>
                    <a:noFill/>
                  </a:ln>
                  <a:solidFill>
                    <a:srgbClr val="134E4A"/>
                  </a:solidFill>
                  <a:effectLst/>
                  <a:uLnTx/>
                  <a:uFillTx/>
                  <a:latin typeface="Arial"/>
                  <a:ea typeface="Arial"/>
                  <a:cs typeface="Arial"/>
                  <a:sym typeface="Arial"/>
                </a:rPr>
                <a:t>Formed several workgroups which focus on different subjects.</a:t>
              </a:r>
              <a:endParaRPr kumimoji="0" sz="1400" b="0" i="0" u="none" strike="noStrike" kern="0" cap="none" spc="0" normalizeH="0" baseline="0" noProof="0">
                <a:ln>
                  <a:noFill/>
                </a:ln>
                <a:solidFill>
                  <a:srgbClr val="134E4A"/>
                </a:solidFill>
                <a:effectLst/>
                <a:uLnTx/>
                <a:uFillTx/>
                <a:latin typeface="Arial"/>
                <a:ea typeface="Arial"/>
                <a:cs typeface="Arial"/>
                <a:sym typeface="Arial"/>
              </a:endParaRPr>
            </a:p>
            <a:p>
              <a:pPr marL="914400" marR="0" lvl="0" indent="0" algn="l" defTabSz="914400" rtl="0" eaLnBrk="1" fontAlgn="auto" latinLnBrk="0" hangingPunct="1">
                <a:lnSpc>
                  <a:spcPct val="100000"/>
                </a:lnSpc>
                <a:spcBef>
                  <a:spcPts val="1125"/>
                </a:spcBef>
                <a:spcAft>
                  <a:spcPts val="1125"/>
                </a:spcAft>
                <a:buClr>
                  <a:srgbClr val="000000"/>
                </a:buClr>
                <a:buSzPts val="1400"/>
                <a:buFont typeface="Arial"/>
                <a:buNone/>
                <a:tabLst/>
                <a:defRPr/>
              </a:pPr>
              <a:endParaRPr kumimoji="0" sz="1400" b="0" i="0" u="none" strike="noStrike" kern="0" cap="none" spc="0" normalizeH="0" baseline="0" noProof="0">
                <a:ln>
                  <a:noFill/>
                </a:ln>
                <a:solidFill>
                  <a:srgbClr val="134E4A"/>
                </a:solidFill>
                <a:effectLst/>
                <a:uLnTx/>
                <a:uFillTx/>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1c1335e-f582-42a9-b6fe-5e1a16eb9bc8}" enabled="0" method="" siteId="{d1c1335e-f582-42a9-b6fe-5e1a16eb9bc8}" removed="1"/>
</clbl:labelList>
</file>

<file path=docProps/app.xml><?xml version="1.0" encoding="utf-8"?>
<Properties xmlns="http://schemas.openxmlformats.org/officeDocument/2006/extended-properties" xmlns:vt="http://schemas.openxmlformats.org/officeDocument/2006/docPropsVTypes">
  <TotalTime>6716</TotalTime>
  <Words>2321</Words>
  <Application>Microsoft Office PowerPoint</Application>
  <PresentationFormat>ワイド画面</PresentationFormat>
  <Paragraphs>408</Paragraphs>
  <Slides>34</Slides>
  <Notes>25</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34</vt:i4>
      </vt:variant>
    </vt:vector>
  </HeadingPairs>
  <TitlesOfParts>
    <vt:vector size="41" baseType="lpstr">
      <vt:lpstr>游ゴシック</vt:lpstr>
      <vt:lpstr>Arial</vt:lpstr>
      <vt:lpstr>Calibri</vt:lpstr>
      <vt:lpstr>Calibri Light</vt:lpstr>
      <vt:lpstr>Roboto</vt:lpstr>
      <vt:lpstr>Office Theme</vt:lpstr>
      <vt:lpstr>1_Office Theme</vt:lpstr>
      <vt:lpstr>PowerPoint プレゼンテーション</vt:lpstr>
      <vt:lpstr>PowerPoint プレゼンテーション</vt:lpstr>
      <vt:lpstr>PowerPoint プレゼンテーション</vt:lpstr>
      <vt:lpstr>PowerPoint プレゼンテーション</vt:lpstr>
      <vt:lpstr>Mary Wang Executive Director of Open Chain Foundation </vt:lpstr>
      <vt:lpstr> Who Am I</vt:lpstr>
      <vt:lpstr> Who is OpenChain</vt:lpstr>
      <vt:lpstr> What, Who,How,Future </vt:lpstr>
      <vt:lpstr> Background of Open Chain</vt:lpstr>
      <vt:lpstr> What Is Open Chain</vt:lpstr>
      <vt:lpstr> Why Open Chain</vt:lpstr>
      <vt:lpstr> Who Are We</vt:lpstr>
      <vt:lpstr> Who Are We</vt:lpstr>
      <vt:lpstr> Adoption Method 1 - Self Certification</vt:lpstr>
      <vt:lpstr> Adoption Method 2 - Third Party Certification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Contini</dc:creator>
  <cp:lastModifiedBy>Takase, Keisuke/高瀬 圭祐</cp:lastModifiedBy>
  <cp:revision>45</cp:revision>
  <dcterms:created xsi:type="dcterms:W3CDTF">2019-07-29T21:37:05Z</dcterms:created>
  <dcterms:modified xsi:type="dcterms:W3CDTF">2026-05-13T07:38:01Z</dcterms:modified>
</cp:coreProperties>
</file>