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9" r:id="rId4"/>
    <p:sldMasterId id="2147483720" r:id="rId5"/>
    <p:sldMasterId id="2147483721" r:id="rId6"/>
    <p:sldMasterId id="214748372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y="5143500" cx="9144000"/>
  <p:notesSz cx="5143500" cy="9144000"/>
  <p:embeddedFontLst>
    <p:embeddedFont>
      <p:font typeface="Reddit Sans"/>
      <p:regular r:id="rId38"/>
      <p:bold r:id="rId39"/>
      <p:italic r:id="rId40"/>
      <p:boldItalic r:id="rId41"/>
    </p:embeddedFont>
    <p:embeddedFont>
      <p:font typeface="Sofia"/>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3E18A26-BE46-417A-824D-FEF836D577E0}">
  <a:tblStyle styleId="{D3E18A26-BE46-417A-824D-FEF836D577E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edditSans-italic.fntdata"/><Relationship Id="rId20" Type="http://schemas.openxmlformats.org/officeDocument/2006/relationships/slide" Target="slides/slide12.xml"/><Relationship Id="rId42" Type="http://schemas.openxmlformats.org/officeDocument/2006/relationships/font" Target="fonts/Sofia-regular.fntdata"/><Relationship Id="rId41" Type="http://schemas.openxmlformats.org/officeDocument/2006/relationships/font" Target="fonts/RedditSans-boldItalic.fnt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1.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font" Target="fonts/RedditSans-bold.fntdata"/><Relationship Id="rId16" Type="http://schemas.openxmlformats.org/officeDocument/2006/relationships/slide" Target="slides/slide8.xml"/><Relationship Id="rId38" Type="http://schemas.openxmlformats.org/officeDocument/2006/relationships/font" Target="fonts/RedditSans-regular.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c4c7babb26_0_611:notes"/>
          <p:cNvSpPr/>
          <p:nvPr>
            <p:ph idx="2" type="sldImg"/>
          </p:nvPr>
        </p:nvSpPr>
        <p:spPr>
          <a:xfrm>
            <a:off x="1703744" y="1143642"/>
            <a:ext cx="1736100" cy="30855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c4c7babb26_0_611:notes"/>
          <p:cNvSpPr txBox="1"/>
          <p:nvPr>
            <p:ph idx="1" type="body"/>
          </p:nvPr>
        </p:nvSpPr>
        <p:spPr>
          <a:xfrm>
            <a:off x="514188" y="4400004"/>
            <a:ext cx="4115100" cy="3601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500"/>
              <a:buFont typeface="Arial"/>
              <a:buNone/>
            </a:pPr>
            <a:r>
              <a:t/>
            </a:r>
            <a:endParaRPr/>
          </a:p>
        </p:txBody>
      </p:sp>
      <p:sp>
        <p:nvSpPr>
          <p:cNvPr id="497" name="Google Shape;497;g3c4c7babb26_0_611:notes"/>
          <p:cNvSpPr txBox="1"/>
          <p:nvPr>
            <p:ph idx="12" type="sldNum"/>
          </p:nvPr>
        </p:nvSpPr>
        <p:spPr>
          <a:xfrm>
            <a:off x="2913323" y="8685774"/>
            <a:ext cx="2229000" cy="458100"/>
          </a:xfrm>
          <a:prstGeom prst="rect">
            <a:avLst/>
          </a:prstGeom>
        </p:spPr>
        <p:txBody>
          <a:bodyPr anchorCtr="0" anchor="b" bIns="45425" lIns="45425" spcFirstLastPara="1" rIns="45425" wrap="square" tIns="45425">
            <a:noAutofit/>
          </a:bodyPr>
          <a:lstStyle/>
          <a:p>
            <a:pPr indent="0" lvl="0" marL="0" rtl="0" algn="r">
              <a:spcBef>
                <a:spcPts val="0"/>
              </a:spcBef>
              <a:spcAft>
                <a:spcPts val="0"/>
              </a:spcAft>
              <a:buClr>
                <a:srgbClr val="000000"/>
              </a:buClr>
              <a:buFont typeface="Arial"/>
              <a:buNone/>
            </a:pPr>
            <a:fld id="{00000000-1234-1234-1234-123412341234}" type="slidenum">
              <a:rPr lang="en-US" sz="700"/>
              <a:t>‹#›</a:t>
            </a:fld>
            <a:endParaRPr sz="7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 reduce observer effect to hot path.</a:t>
            </a:r>
            <a:endParaRPr/>
          </a:p>
        </p:txBody>
      </p:sp>
      <p:sp>
        <p:nvSpPr>
          <p:cNvPr id="669" name="Google Shape;66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3c4c7babb26_0_1014: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3c4c7babb26_0_1014: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3c4c7babb26_0_1118: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3c4c7babb26_0_1118: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c4e2a69544_0_637:notes"/>
          <p:cNvSpPr/>
          <p:nvPr>
            <p:ph idx="2" type="sldImg"/>
          </p:nvPr>
        </p:nvSpPr>
        <p:spPr>
          <a:xfrm>
            <a:off x="1703744" y="1143642"/>
            <a:ext cx="1736100" cy="30855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3c4e2a69544_0_637:notes"/>
          <p:cNvSpPr txBox="1"/>
          <p:nvPr>
            <p:ph idx="1" type="body"/>
          </p:nvPr>
        </p:nvSpPr>
        <p:spPr>
          <a:xfrm>
            <a:off x="514188" y="4400004"/>
            <a:ext cx="4115100" cy="3601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708" name="Google Shape;708;g3c4e2a69544_0_637:notes"/>
          <p:cNvSpPr txBox="1"/>
          <p:nvPr>
            <p:ph idx="12" type="sldNum"/>
          </p:nvPr>
        </p:nvSpPr>
        <p:spPr>
          <a:xfrm>
            <a:off x="2913323" y="8685774"/>
            <a:ext cx="2229000" cy="458100"/>
          </a:xfrm>
          <a:prstGeom prst="rect">
            <a:avLst/>
          </a:prstGeom>
        </p:spPr>
        <p:txBody>
          <a:bodyPr anchorCtr="0" anchor="b" bIns="45425" lIns="45425" spcFirstLastPara="1" rIns="45425" wrap="square" tIns="45425">
            <a:noAutofit/>
          </a:bodyPr>
          <a:lstStyle/>
          <a:p>
            <a:pPr indent="0" lvl="0" marL="0" rtl="0" algn="r">
              <a:spcBef>
                <a:spcPts val="0"/>
              </a:spcBef>
              <a:spcAft>
                <a:spcPts val="0"/>
              </a:spcAft>
              <a:buClr>
                <a:srgbClr val="000000"/>
              </a:buClr>
              <a:buFont typeface="Arial"/>
              <a:buNone/>
            </a:pPr>
            <a:fld id="{00000000-1234-1234-1234-123412341234}" type="slidenum">
              <a:rPr lang="en-US" sz="700"/>
              <a:t>‹#›</a:t>
            </a:fld>
            <a:endParaRPr sz="7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c4e2a69544_0_977:notes"/>
          <p:cNvSpPr/>
          <p:nvPr>
            <p:ph idx="2" type="sldImg"/>
          </p:nvPr>
        </p:nvSpPr>
        <p:spPr>
          <a:xfrm>
            <a:off x="1703744" y="1143642"/>
            <a:ext cx="1736100" cy="30855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3c4e2a69544_0_977:notes"/>
          <p:cNvSpPr txBox="1"/>
          <p:nvPr>
            <p:ph idx="1" type="body"/>
          </p:nvPr>
        </p:nvSpPr>
        <p:spPr>
          <a:xfrm>
            <a:off x="514188" y="4400004"/>
            <a:ext cx="4115100" cy="3601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g3c4e2a69544_0_977:notes"/>
          <p:cNvSpPr txBox="1"/>
          <p:nvPr>
            <p:ph idx="12" type="sldNum"/>
          </p:nvPr>
        </p:nvSpPr>
        <p:spPr>
          <a:xfrm>
            <a:off x="2913323" y="8685774"/>
            <a:ext cx="2229000" cy="458100"/>
          </a:xfrm>
          <a:prstGeom prst="rect">
            <a:avLst/>
          </a:prstGeom>
        </p:spPr>
        <p:txBody>
          <a:bodyPr anchorCtr="0" anchor="b" bIns="45425" lIns="45425" spcFirstLastPara="1" rIns="45425" wrap="square" tIns="45425">
            <a:noAutofit/>
          </a:bodyPr>
          <a:lstStyle/>
          <a:p>
            <a:pPr indent="0" lvl="0" marL="0" rtl="0" algn="r">
              <a:spcBef>
                <a:spcPts val="0"/>
              </a:spcBef>
              <a:spcAft>
                <a:spcPts val="0"/>
              </a:spcAft>
              <a:buClr>
                <a:srgbClr val="000000"/>
              </a:buClr>
              <a:buFont typeface="Arial"/>
              <a:buNone/>
            </a:pPr>
            <a:fld id="{00000000-1234-1234-1234-123412341234}" type="slidenum">
              <a:rPr lang="en-US" sz="700"/>
              <a:t>‹#›</a:t>
            </a:fld>
            <a:endParaRPr sz="7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3cd51cb19dd_0_78:notes"/>
          <p:cNvSpPr/>
          <p:nvPr>
            <p:ph idx="2" type="sldImg"/>
          </p:nvPr>
        </p:nvSpPr>
        <p:spPr>
          <a:xfrm>
            <a:off x="51435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5" name="Google Shape;775;g3cd51cb19dd_0_78:notes"/>
          <p:cNvSpPr txBox="1"/>
          <p:nvPr>
            <p:ph idx="1" type="body"/>
          </p:nvPr>
        </p:nvSpPr>
        <p:spPr>
          <a:xfrm>
            <a:off x="514350" y="3300413"/>
            <a:ext cx="4114800" cy="27006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sp>
        <p:nvSpPr>
          <p:cNvPr id="776" name="Google Shape;776;g3cd51cb19dd_0_78:notes"/>
          <p:cNvSpPr txBox="1"/>
          <p:nvPr>
            <p:ph idx="12" type="sldNum"/>
          </p:nvPr>
        </p:nvSpPr>
        <p:spPr>
          <a:xfrm>
            <a:off x="2913460" y="6513910"/>
            <a:ext cx="2229000" cy="3441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cd51cb19dd_0_95:notes"/>
          <p:cNvSpPr/>
          <p:nvPr>
            <p:ph idx="2" type="sldImg"/>
          </p:nvPr>
        </p:nvSpPr>
        <p:spPr>
          <a:xfrm>
            <a:off x="51435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g3cd51cb19dd_0_95:notes"/>
          <p:cNvSpPr txBox="1"/>
          <p:nvPr>
            <p:ph idx="1" type="body"/>
          </p:nvPr>
        </p:nvSpPr>
        <p:spPr>
          <a:xfrm>
            <a:off x="514350" y="3300413"/>
            <a:ext cx="4114800" cy="27006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sp>
        <p:nvSpPr>
          <p:cNvPr id="788" name="Google Shape;788;g3cd51cb19dd_0_95:notes"/>
          <p:cNvSpPr txBox="1"/>
          <p:nvPr>
            <p:ph idx="12" type="sldNum"/>
          </p:nvPr>
        </p:nvSpPr>
        <p:spPr>
          <a:xfrm>
            <a:off x="2913460" y="6513910"/>
            <a:ext cx="2229000" cy="3441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cd51cb19dd_0_112:notes"/>
          <p:cNvSpPr/>
          <p:nvPr>
            <p:ph idx="2" type="sldImg"/>
          </p:nvPr>
        </p:nvSpPr>
        <p:spPr>
          <a:xfrm>
            <a:off x="51435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7" name="Google Shape;797;g3cd51cb19dd_0_112:notes"/>
          <p:cNvSpPr txBox="1"/>
          <p:nvPr>
            <p:ph idx="1" type="body"/>
          </p:nvPr>
        </p:nvSpPr>
        <p:spPr>
          <a:xfrm>
            <a:off x="514350" y="3300413"/>
            <a:ext cx="4114800" cy="27006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sp>
        <p:nvSpPr>
          <p:cNvPr id="798" name="Google Shape;798;g3cd51cb19dd_0_112:notes"/>
          <p:cNvSpPr txBox="1"/>
          <p:nvPr>
            <p:ph idx="12" type="sldNum"/>
          </p:nvPr>
        </p:nvSpPr>
        <p:spPr>
          <a:xfrm>
            <a:off x="2913460" y="6513910"/>
            <a:ext cx="2229000" cy="3441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3cd51cb19dd_0_127:notes"/>
          <p:cNvSpPr/>
          <p:nvPr>
            <p:ph idx="2" type="sldImg"/>
          </p:nvPr>
        </p:nvSpPr>
        <p:spPr>
          <a:xfrm>
            <a:off x="51435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7" name="Google Shape;807;g3cd51cb19dd_0_127:notes"/>
          <p:cNvSpPr txBox="1"/>
          <p:nvPr>
            <p:ph idx="1" type="body"/>
          </p:nvPr>
        </p:nvSpPr>
        <p:spPr>
          <a:xfrm>
            <a:off x="514350" y="3300413"/>
            <a:ext cx="4114800" cy="27006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sp>
        <p:nvSpPr>
          <p:cNvPr id="808" name="Google Shape;808;g3cd51cb19dd_0_127:notes"/>
          <p:cNvSpPr txBox="1"/>
          <p:nvPr>
            <p:ph idx="12" type="sldNum"/>
          </p:nvPr>
        </p:nvSpPr>
        <p:spPr>
          <a:xfrm>
            <a:off x="2913460" y="6513910"/>
            <a:ext cx="2229000" cy="3441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cd51cb19dd_0_142:notes"/>
          <p:cNvSpPr/>
          <p:nvPr>
            <p:ph idx="2" type="sldImg"/>
          </p:nvPr>
        </p:nvSpPr>
        <p:spPr>
          <a:xfrm>
            <a:off x="51435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7" name="Google Shape;817;g3cd51cb19dd_0_142:notes"/>
          <p:cNvSpPr txBox="1"/>
          <p:nvPr>
            <p:ph idx="1" type="body"/>
          </p:nvPr>
        </p:nvSpPr>
        <p:spPr>
          <a:xfrm>
            <a:off x="514350" y="3300413"/>
            <a:ext cx="4114800" cy="27006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sp>
        <p:nvSpPr>
          <p:cNvPr id="818" name="Google Shape;818;g3cd51cb19dd_0_142:notes"/>
          <p:cNvSpPr txBox="1"/>
          <p:nvPr>
            <p:ph idx="12" type="sldNum"/>
          </p:nvPr>
        </p:nvSpPr>
        <p:spPr>
          <a:xfrm>
            <a:off x="2913460" y="6513910"/>
            <a:ext cx="2229000" cy="3441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cd90acd029_0_283: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cd90acd029_0_283: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8" name="Google Shape;82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3ce2a6e1b99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g3ce2a6e1b99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5" name="Google Shape;845;g3ce2a6e1b99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9" name="Google Shape;85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7" name="Google Shape;89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3cd51cb19dd_0_159:notes"/>
          <p:cNvSpPr/>
          <p:nvPr>
            <p:ph idx="2" type="sldImg"/>
          </p:nvPr>
        </p:nvSpPr>
        <p:spPr>
          <a:xfrm>
            <a:off x="51435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3" name="Google Shape;933;g3cd51cb19dd_0_159:notes"/>
          <p:cNvSpPr txBox="1"/>
          <p:nvPr>
            <p:ph idx="1" type="body"/>
          </p:nvPr>
        </p:nvSpPr>
        <p:spPr>
          <a:xfrm>
            <a:off x="514350" y="3300413"/>
            <a:ext cx="4114800" cy="2700600"/>
          </a:xfrm>
          <a:prstGeom prst="rect">
            <a:avLst/>
          </a:prstGeom>
          <a:noFill/>
          <a:ln>
            <a:noFill/>
          </a:ln>
        </p:spPr>
        <p:txBody>
          <a:bodyPr anchorCtr="0" anchor="t" bIns="34275" lIns="68575" spcFirstLastPara="1" rIns="68575" wrap="square" tIns="34275">
            <a:noAutofit/>
          </a:bodyPr>
          <a:lstStyle/>
          <a:p>
            <a:pPr indent="-317500" lvl="0" marL="457200" rtl="0" algn="l">
              <a:spcBef>
                <a:spcPts val="0"/>
              </a:spcBef>
              <a:spcAft>
                <a:spcPts val="0"/>
              </a:spcAft>
              <a:buSzPts val="1400"/>
              <a:buAutoNum type="arabicPeriod"/>
            </a:pPr>
            <a:r>
              <a:rPr lang="en-US"/>
              <a:t>Spearman r-value r</a:t>
            </a:r>
            <a:r>
              <a:rPr lang="en-US"/>
              <a:t>ange is −1.0 to +1.0. F or our use: r close to +1.0 means "when latency is high, this counter is also high" </a:t>
            </a:r>
            <a:endParaRPr/>
          </a:p>
          <a:p>
            <a:pPr indent="-317500" lvl="0" marL="457200" rtl="0" algn="l">
              <a:spcBef>
                <a:spcPts val="0"/>
              </a:spcBef>
              <a:spcAft>
                <a:spcPts val="0"/>
              </a:spcAft>
              <a:buSzPts val="1400"/>
              <a:buAutoNum type="arabicPeriod"/>
            </a:pPr>
            <a:r>
              <a:rPr lang="en-US"/>
              <a:t>Finding: No hardware PMU counter is elevated in outlier iterations. Hardware interference (cache, TLB, branch predictor) is not the outlier source.</a:t>
            </a:r>
            <a:endParaRPr/>
          </a:p>
        </p:txBody>
      </p:sp>
      <p:sp>
        <p:nvSpPr>
          <p:cNvPr id="934" name="Google Shape;934;g3cd51cb19dd_0_159:notes"/>
          <p:cNvSpPr txBox="1"/>
          <p:nvPr>
            <p:ph idx="12" type="sldNum"/>
          </p:nvPr>
        </p:nvSpPr>
        <p:spPr>
          <a:xfrm>
            <a:off x="2913460" y="6513910"/>
            <a:ext cx="2229000" cy="3441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3cd51cb19dd_0_181:notes"/>
          <p:cNvSpPr/>
          <p:nvPr>
            <p:ph idx="2" type="sldImg"/>
          </p:nvPr>
        </p:nvSpPr>
        <p:spPr>
          <a:xfrm>
            <a:off x="51435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7" name="Google Shape;947;g3cd51cb19dd_0_181:notes"/>
          <p:cNvSpPr txBox="1"/>
          <p:nvPr>
            <p:ph idx="1" type="body"/>
          </p:nvPr>
        </p:nvSpPr>
        <p:spPr>
          <a:xfrm>
            <a:off x="514350" y="3300413"/>
            <a:ext cx="4114800" cy="27006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sp>
        <p:nvSpPr>
          <p:cNvPr id="948" name="Google Shape;948;g3cd51cb19dd_0_181:notes"/>
          <p:cNvSpPr txBox="1"/>
          <p:nvPr>
            <p:ph idx="12" type="sldNum"/>
          </p:nvPr>
        </p:nvSpPr>
        <p:spPr>
          <a:xfrm>
            <a:off x="2913460" y="6513910"/>
            <a:ext cx="2229000" cy="3441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0" name="Google Shape;100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1" name="Google Shape;100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3" name="Google Shape;104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4" name="Google Shape;104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3cd51cb19dd_0_242:notes"/>
          <p:cNvSpPr/>
          <p:nvPr>
            <p:ph idx="2" type="sldImg"/>
          </p:nvPr>
        </p:nvSpPr>
        <p:spPr>
          <a:xfrm>
            <a:off x="1703744" y="1143642"/>
            <a:ext cx="1736100" cy="30855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3cd51cb19dd_0_242:notes"/>
          <p:cNvSpPr txBox="1"/>
          <p:nvPr>
            <p:ph idx="1" type="body"/>
          </p:nvPr>
        </p:nvSpPr>
        <p:spPr>
          <a:xfrm>
            <a:off x="514188" y="4400004"/>
            <a:ext cx="4115100" cy="3601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0" name="Google Shape;1080;g3cd51cb19dd_0_242:notes"/>
          <p:cNvSpPr txBox="1"/>
          <p:nvPr>
            <p:ph idx="12" type="sldNum"/>
          </p:nvPr>
        </p:nvSpPr>
        <p:spPr>
          <a:xfrm>
            <a:off x="2913323" y="8685774"/>
            <a:ext cx="2229000" cy="458100"/>
          </a:xfrm>
          <a:prstGeom prst="rect">
            <a:avLst/>
          </a:prstGeom>
        </p:spPr>
        <p:txBody>
          <a:bodyPr anchorCtr="0" anchor="b" bIns="53425" lIns="53425" spcFirstLastPara="1" rIns="53425" wrap="square" tIns="53425">
            <a:noAutofit/>
          </a:bodyPr>
          <a:lstStyle/>
          <a:p>
            <a:pPr indent="0" lvl="0" marL="0" rtl="0" algn="r">
              <a:spcBef>
                <a:spcPts val="0"/>
              </a:spcBef>
              <a:spcAft>
                <a:spcPts val="0"/>
              </a:spcAft>
              <a:buClr>
                <a:srgbClr val="000000"/>
              </a:buClr>
              <a:buFont typeface="Arial"/>
              <a:buNone/>
            </a:pPr>
            <a:fld id="{00000000-1234-1234-1234-123412341234}" type="slidenum">
              <a:rPr lang="en-US" sz="800"/>
              <a:t>‹#›</a:t>
            </a:fld>
            <a:endParaRPr sz="8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3cd90acd029_0_861: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3cd90acd029_0_861: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cd90acd029_0_289: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cd90acd029_0_289: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e7f62a823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3e7f62a823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Talking points:        </a:t>
            </a:r>
            <a:endParaRPr/>
          </a:p>
          <a:p>
            <a:pPr indent="0" lvl="0" marL="0" rtl="0" algn="l">
              <a:spcBef>
                <a:spcPts val="0"/>
              </a:spcBef>
              <a:spcAft>
                <a:spcPts val="0"/>
              </a:spcAft>
              <a:buClr>
                <a:schemeClr val="dk1"/>
              </a:buClr>
              <a:buSzPts val="1100"/>
              <a:buFont typeface="Arial"/>
              <a:buNone/>
            </a:pPr>
            <a:r>
              <a:rPr lang="en-US"/>
              <a:t>                1.  Open source software and high performance Arm processor eg. Neoverse V3AE(automotive enhanced) are fundamental enablers of software defined vehicle.</a:t>
            </a:r>
            <a:endParaRPr/>
          </a:p>
          <a:p>
            <a:pPr indent="0" lvl="0" marL="0" rtl="0" algn="l">
              <a:spcBef>
                <a:spcPts val="0"/>
              </a:spcBef>
              <a:spcAft>
                <a:spcPts val="0"/>
              </a:spcAft>
              <a:buClr>
                <a:schemeClr val="dk1"/>
              </a:buClr>
              <a:buSzPts val="1100"/>
              <a:buFont typeface="Arial"/>
              <a:buNone/>
            </a:pPr>
            <a:r>
              <a:rPr lang="en-US"/>
              <a:t>                2.  OSS provides cost efficiency, flexibility, transparency and fast pace of innovation.</a:t>
            </a:r>
            <a:endParaRPr/>
          </a:p>
          <a:p>
            <a:pPr indent="0" lvl="0" marL="0" rtl="0" algn="l">
              <a:spcBef>
                <a:spcPts val="0"/>
              </a:spcBef>
              <a:spcAft>
                <a:spcPts val="0"/>
              </a:spcAft>
              <a:buClr>
                <a:schemeClr val="dk1"/>
              </a:buClr>
              <a:buSzPts val="1100"/>
              <a:buFont typeface="Arial"/>
              <a:buNone/>
            </a:pPr>
            <a:r>
              <a:rPr lang="en-US"/>
              <a:t>                3.  Ever growing, OSS community and auto industry are working together closely to address the increasing interests of embracing OSS technologies for safety applications.</a:t>
            </a:r>
            <a:endParaRPr/>
          </a:p>
          <a:p>
            <a:pPr indent="0" lvl="0" marL="0" rtl="0" algn="l">
              <a:spcBef>
                <a:spcPts val="0"/>
              </a:spcBef>
              <a:spcAft>
                <a:spcPts val="0"/>
              </a:spcAft>
              <a:buClr>
                <a:schemeClr val="dk1"/>
              </a:buClr>
              <a:buSzPts val="1100"/>
              <a:buFont typeface="Arial"/>
              <a:buNone/>
            </a:pPr>
            <a:r>
              <a:rPr lang="en-US"/>
              <a:t>                </a:t>
            </a:r>
            <a:endParaRPr/>
          </a:p>
          <a:p>
            <a:pPr indent="0" lvl="0" marL="0" rtl="0" algn="l">
              <a:spcBef>
                <a:spcPts val="0"/>
              </a:spcBef>
              <a:spcAft>
                <a:spcPts val="0"/>
              </a:spcAft>
              <a:buNone/>
            </a:pPr>
            <a:r>
              <a:t/>
            </a:r>
            <a:endParaRPr/>
          </a:p>
        </p:txBody>
      </p:sp>
      <p:sp>
        <p:nvSpPr>
          <p:cNvPr id="527" name="Google Shape;527;g3e7f62a823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Talking points:</a:t>
            </a:r>
            <a:endParaRPr/>
          </a:p>
          <a:p>
            <a:pPr indent="0" lvl="0" marL="0" rtl="0" algn="l">
              <a:spcBef>
                <a:spcPts val="0"/>
              </a:spcBef>
              <a:spcAft>
                <a:spcPts val="0"/>
              </a:spcAft>
              <a:buNone/>
            </a:pPr>
            <a:r>
              <a:rPr lang="en-US"/>
              <a:t>1.   </a:t>
            </a:r>
            <a:r>
              <a:rPr lang="en-US" sz="1100">
                <a:latin typeface="Arial"/>
                <a:ea typeface="Arial"/>
                <a:cs typeface="Arial"/>
                <a:sym typeface="Arial"/>
              </a:rPr>
              <a:t>Autonomous systems have </a:t>
            </a:r>
            <a:r>
              <a:rPr b="1" lang="en-US" sz="1100">
                <a:latin typeface="Arial"/>
                <a:ea typeface="Arial"/>
                <a:cs typeface="Arial"/>
                <a:sym typeface="Arial"/>
              </a:rPr>
              <a:t>FTTI (fault tolerant time interval) window ( decision to actuation) to fail safe or operational</a:t>
            </a:r>
            <a:r>
              <a:rPr lang="en-US" sz="1100">
                <a:latin typeface="Arial"/>
                <a:ea typeface="Arial"/>
                <a:cs typeface="Arial"/>
                <a:sym typeface="Arial"/>
              </a:rPr>
              <a:t>.   At 100 km/h, the difference between a median latency response and a WCET outlier is the difference between a safe stop and extra-metres overshoot, which will lead to the catastrophic result.</a:t>
            </a:r>
            <a:endParaRPr/>
          </a:p>
          <a:p>
            <a:pPr indent="0" lvl="0" marL="0" rtl="0" algn="l">
              <a:spcBef>
                <a:spcPts val="0"/>
              </a:spcBef>
              <a:spcAft>
                <a:spcPts val="0"/>
              </a:spcAft>
              <a:buNone/>
            </a:pPr>
            <a:r>
              <a:rPr lang="en-US"/>
              <a:t>2.  At the same time, high performance processor brings in performance and also contributes to non-deterministic interference to mission critical applications, eg. processor caching system or speculative instruction execution based on branch prediction.</a:t>
            </a:r>
            <a:endParaRPr/>
          </a:p>
          <a:p>
            <a:pPr indent="0" lvl="0" marL="0" rtl="0" algn="l">
              <a:spcBef>
                <a:spcPts val="0"/>
              </a:spcBef>
              <a:spcAft>
                <a:spcPts val="0"/>
              </a:spcAft>
              <a:buNone/>
            </a:pPr>
            <a:r>
              <a:rPr lang="en-US"/>
              <a:t>3.  Linux/RT kernel provides priority based real time task preemption, however it does not provide hard deterministic behavior and WCET(worst case execution time) guarantee by default due to different temporal and spatial interference from hardware or kernel non-proeemptible path.</a:t>
            </a:r>
            <a:endParaRPr/>
          </a:p>
          <a:p>
            <a:pPr indent="0" lvl="0" marL="0" rtl="0" algn="l">
              <a:spcBef>
                <a:spcPts val="0"/>
              </a:spcBef>
              <a:spcAft>
                <a:spcPts val="0"/>
              </a:spcAft>
              <a:buNone/>
            </a:pPr>
            <a:r>
              <a:rPr lang="en-US"/>
              <a:t>4.  Therefore,  to provide empirical confidence and quantitative evidence,  we design this unified benchmark framework as foundational WCET timing analysis tool to gain insights into AGL/RT’s WCET behavior under various stressors.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61" name="Google Shape;56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c4e2a69544_0_316:notes"/>
          <p:cNvSpPr/>
          <p:nvPr>
            <p:ph idx="2" type="sldImg"/>
          </p:nvPr>
        </p:nvSpPr>
        <p:spPr>
          <a:xfrm>
            <a:off x="285975"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3c4e2a69544_0_316:notes"/>
          <p:cNvSpPr txBox="1"/>
          <p:nvPr>
            <p:ph idx="1" type="body"/>
          </p:nvPr>
        </p:nvSpPr>
        <p:spPr>
          <a:xfrm>
            <a:off x="514350" y="4343400"/>
            <a:ext cx="41148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Talking points:</a:t>
            </a:r>
            <a:endParaRPr/>
          </a:p>
          <a:p>
            <a:pPr indent="0" lvl="0" marL="0" rtl="0" algn="l">
              <a:spcBef>
                <a:spcPts val="0"/>
              </a:spcBef>
              <a:spcAft>
                <a:spcPts val="0"/>
              </a:spcAft>
              <a:buNone/>
            </a:pPr>
            <a:r>
              <a:rPr lang="en-US"/>
              <a:t>1. Well-known cyclictest is good starting point for WCET analysis under stressors.</a:t>
            </a:r>
            <a:endParaRPr/>
          </a:p>
          <a:p>
            <a:pPr indent="0" lvl="0" marL="0" rtl="0" algn="l">
              <a:spcBef>
                <a:spcPts val="0"/>
              </a:spcBef>
              <a:spcAft>
                <a:spcPts val="0"/>
              </a:spcAft>
              <a:buNone/>
            </a:pPr>
            <a:r>
              <a:rPr lang="en-US"/>
              <a:t>2. It benchmarks task scheduling latency.</a:t>
            </a:r>
            <a:endParaRPr/>
          </a:p>
          <a:p>
            <a:pPr indent="0" lvl="0" marL="0" rtl="0" algn="l">
              <a:spcBef>
                <a:spcPts val="0"/>
              </a:spcBef>
              <a:spcAft>
                <a:spcPts val="0"/>
              </a:spcAft>
              <a:buNone/>
            </a:pPr>
            <a:r>
              <a:rPr lang="en-US"/>
              <a:t>3. It provides some run-time regulating policies to increase predictability and reduce scheduler jitter, hardware IRQ interference to real time safety applications.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However, we want more than these….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e7f62a8237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g3e7f62a8237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g3e7f62a8237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7.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28.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36.png"/><Relationship Id="rId4" Type="http://schemas.openxmlformats.org/officeDocument/2006/relationships/image" Target="../media/image3.png"/><Relationship Id="rId5"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42.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7.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28.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 Id="rId3" Type="http://schemas.openxmlformats.org/officeDocument/2006/relationships/image" Target="../media/image7.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 Id="rId3" Type="http://schemas.openxmlformats.org/officeDocument/2006/relationships/image" Target="../media/image28.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36.png"/><Relationship Id="rId4" Type="http://schemas.openxmlformats.org/officeDocument/2006/relationships/image" Target="../media/image3.png"/><Relationship Id="rId5"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42.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png"/><Relationship Id="rId3"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 Id="rId3"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4.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6.png"/><Relationship Id="rId3"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pn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png"/><Relationship Id="rId3"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png"/><Relationship Id="rId3" Type="http://schemas.openxmlformats.org/officeDocument/2006/relationships/image" Target="../media/image4.png"/><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 Id="rId3"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7.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28.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36.png"/><Relationship Id="rId4" Type="http://schemas.openxmlformats.org/officeDocument/2006/relationships/image" Target="../media/image3.png"/><Relationship Id="rId5"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42.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 Id="rId3" Type="http://schemas.openxmlformats.org/officeDocument/2006/relationships/image" Target="../media/image7.pn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 Id="rId3" Type="http://schemas.openxmlformats.org/officeDocument/2006/relationships/image" Target="../media/image28.png"/><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jpg"/><Relationship Id="rId3" Type="http://schemas.openxmlformats.org/officeDocument/2006/relationships/image" Target="../media/image7.pn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jpg"/><Relationship Id="rId3" Type="http://schemas.openxmlformats.org/officeDocument/2006/relationships/image" Target="../media/image28.png"/><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 Id="rId3" Type="http://schemas.openxmlformats.org/officeDocument/2006/relationships/image" Target="../media/image36.png"/><Relationship Id="rId4" Type="http://schemas.openxmlformats.org/officeDocument/2006/relationships/image" Target="../media/image3.png"/><Relationship Id="rId5"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 Id="rId3" Type="http://schemas.openxmlformats.org/officeDocument/2006/relationships/image" Target="../media/image42.pn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1 column">
  <p:cSld name="Testo + 1 Immagine_Dark_3">
    <p:bg>
      <p:bgPr>
        <a:solidFill>
          <a:schemeClr val="lt1"/>
        </a:solidFill>
      </p:bgPr>
    </p:bg>
    <p:spTree>
      <p:nvGrpSpPr>
        <p:cNvPr id="60" name="Shape 60"/>
        <p:cNvGrpSpPr/>
        <p:nvPr/>
      </p:nvGrpSpPr>
      <p:grpSpPr>
        <a:xfrm>
          <a:off x="0" y="0"/>
          <a:ext cx="0" cy="0"/>
          <a:chOff x="0" y="0"/>
          <a:chExt cx="0" cy="0"/>
        </a:xfrm>
      </p:grpSpPr>
      <p:pic>
        <p:nvPicPr>
          <p:cNvPr id="61" name="Google Shape;61;p12"/>
          <p:cNvPicPr preferRelativeResize="0"/>
          <p:nvPr/>
        </p:nvPicPr>
        <p:blipFill rotWithShape="1">
          <a:blip r:embed="rId2">
            <a:alphaModFix amt="50000"/>
          </a:blip>
          <a:srcRect b="33413" l="21865" r="18312" t="0"/>
          <a:stretch/>
        </p:blipFill>
        <p:spPr>
          <a:xfrm rot="-5400000">
            <a:off x="5080931" y="1110401"/>
            <a:ext cx="5215698" cy="2956991"/>
          </a:xfrm>
          <a:prstGeom prst="rect">
            <a:avLst/>
          </a:prstGeom>
          <a:noFill/>
          <a:ln>
            <a:noFill/>
          </a:ln>
        </p:spPr>
      </p:pic>
      <p:sp>
        <p:nvSpPr>
          <p:cNvPr id="62" name="Google Shape;62;p12"/>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lt2"/>
              </a:buClr>
              <a:buSzPts val="600"/>
              <a:buFont typeface="Reddit Sans"/>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63" name="Google Shape;63;p12"/>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64" name="Google Shape;64;p12"/>
          <p:cNvSpPr txBox="1"/>
          <p:nvPr>
            <p:ph idx="2" type="body"/>
          </p:nvPr>
        </p:nvSpPr>
        <p:spPr>
          <a:xfrm>
            <a:off x="314528" y="1425914"/>
            <a:ext cx="8481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dk2"/>
              </a:buClr>
              <a:buSzPts val="1400"/>
              <a:buFont typeface="Reddit Sans"/>
              <a:buNone/>
              <a:defRPr i="0" u="none" cap="none" strike="noStrike">
                <a:solidFill>
                  <a:schemeClr val="dk2"/>
                </a:solidFill>
                <a:latin typeface="Reddit Sans"/>
                <a:ea typeface="Reddit Sans"/>
                <a:cs typeface="Reddit Sans"/>
                <a:sym typeface="Reddit Sans"/>
              </a:defRPr>
            </a:lvl1pPr>
            <a:lvl2pPr indent="-228600" lvl="1" marL="914400" marR="0">
              <a:spcBef>
                <a:spcPts val="0"/>
              </a:spcBef>
              <a:spcAft>
                <a:spcPts val="0"/>
              </a:spcAft>
              <a:buSzPts val="600"/>
              <a:buFont typeface="Reddit Sans"/>
              <a:buNone/>
              <a:defRPr i="0" sz="800" u="none" cap="none" strike="noStrike">
                <a:latin typeface="Reddit Sans"/>
                <a:ea typeface="Reddit Sans"/>
                <a:cs typeface="Reddit Sans"/>
                <a:sym typeface="Reddit Sans"/>
              </a:defRPr>
            </a:lvl2pPr>
            <a:lvl3pPr indent="-228600" lvl="2" marL="1371600" marR="0">
              <a:spcBef>
                <a:spcPts val="0"/>
              </a:spcBef>
              <a:spcAft>
                <a:spcPts val="0"/>
              </a:spcAft>
              <a:buSzPts val="600"/>
              <a:buFont typeface="Reddit Sans"/>
              <a:buNone/>
              <a:defRPr i="0" sz="800" u="none" cap="none" strike="noStrike">
                <a:latin typeface="Reddit Sans"/>
                <a:ea typeface="Reddit Sans"/>
                <a:cs typeface="Reddit Sans"/>
                <a:sym typeface="Reddit Sans"/>
              </a:defRPr>
            </a:lvl3pPr>
            <a:lvl4pPr indent="-228600" lvl="3" marL="1828800" marR="0">
              <a:spcBef>
                <a:spcPts val="0"/>
              </a:spcBef>
              <a:spcAft>
                <a:spcPts val="0"/>
              </a:spcAft>
              <a:buSzPts val="600"/>
              <a:buFont typeface="Reddit Sans"/>
              <a:buNone/>
              <a:defRPr i="0" sz="800" u="none" cap="none" strike="noStrike">
                <a:latin typeface="Reddit Sans"/>
                <a:ea typeface="Reddit Sans"/>
                <a:cs typeface="Reddit Sans"/>
                <a:sym typeface="Reddit Sans"/>
              </a:defRPr>
            </a:lvl4pPr>
            <a:lvl5pPr indent="-228600" lvl="4" marL="2286000" marR="0">
              <a:spcBef>
                <a:spcPts val="0"/>
              </a:spcBef>
              <a:spcAft>
                <a:spcPts val="0"/>
              </a:spcAft>
              <a:buSzPts val="600"/>
              <a:buFont typeface="Reddit Sans"/>
              <a:buNone/>
              <a:defRPr i="0" sz="800" u="none" cap="none" strike="noStrike">
                <a:latin typeface="Reddit Sans"/>
                <a:ea typeface="Reddit Sans"/>
                <a:cs typeface="Reddit Sans"/>
                <a:sym typeface="Reddit Sans"/>
              </a:defRPr>
            </a:lvl5pPr>
            <a:lvl6pPr indent="-228600" lvl="5" marL="2743200" marR="0">
              <a:spcBef>
                <a:spcPts val="0"/>
              </a:spcBef>
              <a:spcAft>
                <a:spcPts val="0"/>
              </a:spcAft>
              <a:buSzPts val="600"/>
              <a:buFont typeface="Reddit Sans"/>
              <a:buNone/>
              <a:defRPr i="0" sz="800" u="none" cap="none" strike="noStrike">
                <a:latin typeface="Reddit Sans"/>
                <a:ea typeface="Reddit Sans"/>
                <a:cs typeface="Reddit Sans"/>
                <a:sym typeface="Reddit Sans"/>
              </a:defRPr>
            </a:lvl6pPr>
            <a:lvl7pPr indent="-228600" lvl="6" marL="3200400" marR="0">
              <a:spcBef>
                <a:spcPts val="0"/>
              </a:spcBef>
              <a:spcAft>
                <a:spcPts val="0"/>
              </a:spcAft>
              <a:buSzPts val="600"/>
              <a:buFont typeface="Reddit Sans"/>
              <a:buNone/>
              <a:defRPr i="0" sz="800" u="none" cap="none" strike="noStrike">
                <a:latin typeface="Reddit Sans"/>
                <a:ea typeface="Reddit Sans"/>
                <a:cs typeface="Reddit Sans"/>
                <a:sym typeface="Reddit Sans"/>
              </a:defRPr>
            </a:lvl7pPr>
            <a:lvl8pPr indent="-228600" lvl="7" marL="3657600" marR="0">
              <a:spcBef>
                <a:spcPts val="0"/>
              </a:spcBef>
              <a:spcAft>
                <a:spcPts val="0"/>
              </a:spcAft>
              <a:buSzPts val="600"/>
              <a:buFont typeface="Reddit Sans"/>
              <a:buNone/>
              <a:defRPr i="0" sz="800" u="none" cap="none" strike="noStrike">
                <a:latin typeface="Reddit Sans"/>
                <a:ea typeface="Reddit Sans"/>
                <a:cs typeface="Reddit Sans"/>
                <a:sym typeface="Reddit Sans"/>
              </a:defRPr>
            </a:lvl8pPr>
            <a:lvl9pPr indent="-228600" lvl="8" marL="4114800" marR="0">
              <a:spcBef>
                <a:spcPts val="0"/>
              </a:spcBef>
              <a:spcAft>
                <a:spcPts val="0"/>
              </a:spcAft>
              <a:buSzPts val="600"/>
              <a:buFont typeface="Reddit Sans"/>
              <a:buNone/>
              <a:defRPr i="0" sz="800" u="none" cap="none" strike="noStrike">
                <a:latin typeface="Reddit Sans"/>
                <a:ea typeface="Reddit Sans"/>
                <a:cs typeface="Reddit Sans"/>
                <a:sym typeface="Reddit Sans"/>
              </a:defRPr>
            </a:lvl9pPr>
          </a:lstStyle>
          <a:p/>
        </p:txBody>
      </p:sp>
      <p:sp>
        <p:nvSpPr>
          <p:cNvPr id="65" name="Google Shape;65;p12"/>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66" name="Google Shape;66;p12"/>
          <p:cNvPicPr preferRelativeResize="0"/>
          <p:nvPr/>
        </p:nvPicPr>
        <p:blipFill rotWithShape="1">
          <a:blip r:embed="rId3">
            <a:alphaModFix/>
          </a:blip>
          <a:srcRect b="0" l="0" r="0" t="0"/>
          <a:stretch/>
        </p:blipFill>
        <p:spPr>
          <a:xfrm>
            <a:off x="355578" y="198871"/>
            <a:ext cx="824406" cy="132975"/>
          </a:xfrm>
          <a:prstGeom prst="rect">
            <a:avLst/>
          </a:prstGeom>
          <a:noFill/>
          <a:ln>
            <a:noFill/>
          </a:ln>
        </p:spPr>
      </p:pic>
      <p:sp>
        <p:nvSpPr>
          <p:cNvPr id="67" name="Google Shape;67;p12"/>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2 column">
  <p:cSld name="Testo + 1 Immagine_Dark_1_1">
    <p:bg>
      <p:bgPr>
        <a:solidFill>
          <a:schemeClr val="lt1"/>
        </a:solidFill>
      </p:bgPr>
    </p:bg>
    <p:spTree>
      <p:nvGrpSpPr>
        <p:cNvPr id="68" name="Shape 68"/>
        <p:cNvGrpSpPr/>
        <p:nvPr/>
      </p:nvGrpSpPr>
      <p:grpSpPr>
        <a:xfrm>
          <a:off x="0" y="0"/>
          <a:ext cx="0" cy="0"/>
          <a:chOff x="0" y="0"/>
          <a:chExt cx="0" cy="0"/>
        </a:xfrm>
      </p:grpSpPr>
      <p:pic>
        <p:nvPicPr>
          <p:cNvPr id="69" name="Google Shape;69;p13"/>
          <p:cNvPicPr preferRelativeResize="0"/>
          <p:nvPr/>
        </p:nvPicPr>
        <p:blipFill rotWithShape="1">
          <a:blip r:embed="rId2">
            <a:alphaModFix amt="50000"/>
          </a:blip>
          <a:srcRect b="33413" l="21868" r="1215" t="0"/>
          <a:stretch/>
        </p:blipFill>
        <p:spPr>
          <a:xfrm>
            <a:off x="-2798652" y="2230036"/>
            <a:ext cx="6706540" cy="2956785"/>
          </a:xfrm>
          <a:prstGeom prst="rect">
            <a:avLst/>
          </a:prstGeom>
          <a:noFill/>
          <a:ln>
            <a:noFill/>
          </a:ln>
        </p:spPr>
      </p:pic>
      <p:sp>
        <p:nvSpPr>
          <p:cNvPr id="70" name="Google Shape;70;p13"/>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lt2"/>
              </a:buClr>
              <a:buSzPts val="600"/>
              <a:buFont typeface="Reddit Sans"/>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71" name="Google Shape;71;p13"/>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72" name="Google Shape;72;p13"/>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73" name="Google Shape;73;p13"/>
          <p:cNvSpPr txBox="1"/>
          <p:nvPr>
            <p:ph idx="2" type="body"/>
          </p:nvPr>
        </p:nvSpPr>
        <p:spPr>
          <a:xfrm>
            <a:off x="314528" y="1425914"/>
            <a:ext cx="41856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dk2"/>
              </a:buClr>
              <a:buSzPts val="1400"/>
              <a:buFont typeface="Reddit Sans"/>
              <a:buNone/>
              <a:defRPr i="0" u="none" cap="none" strike="noStrike">
                <a:solidFill>
                  <a:schemeClr val="dk2"/>
                </a:solidFill>
                <a:latin typeface="Reddit Sans"/>
                <a:ea typeface="Reddit Sans"/>
                <a:cs typeface="Reddit Sans"/>
                <a:sym typeface="Reddit Sans"/>
              </a:defRPr>
            </a:lvl1pPr>
            <a:lvl2pPr indent="-228600" lvl="1" marL="914400" marR="0">
              <a:spcBef>
                <a:spcPts val="0"/>
              </a:spcBef>
              <a:spcAft>
                <a:spcPts val="0"/>
              </a:spcAft>
              <a:buSzPts val="600"/>
              <a:buFont typeface="Reddit Sans"/>
              <a:buNone/>
              <a:defRPr i="0" sz="800" u="none" cap="none" strike="noStrike">
                <a:latin typeface="Reddit Sans"/>
                <a:ea typeface="Reddit Sans"/>
                <a:cs typeface="Reddit Sans"/>
                <a:sym typeface="Reddit Sans"/>
              </a:defRPr>
            </a:lvl2pPr>
            <a:lvl3pPr indent="-228600" lvl="2" marL="1371600" marR="0">
              <a:spcBef>
                <a:spcPts val="0"/>
              </a:spcBef>
              <a:spcAft>
                <a:spcPts val="0"/>
              </a:spcAft>
              <a:buSzPts val="600"/>
              <a:buFont typeface="Reddit Sans"/>
              <a:buNone/>
              <a:defRPr i="0" sz="800" u="none" cap="none" strike="noStrike">
                <a:latin typeface="Reddit Sans"/>
                <a:ea typeface="Reddit Sans"/>
                <a:cs typeface="Reddit Sans"/>
                <a:sym typeface="Reddit Sans"/>
              </a:defRPr>
            </a:lvl3pPr>
            <a:lvl4pPr indent="-228600" lvl="3" marL="1828800" marR="0">
              <a:spcBef>
                <a:spcPts val="0"/>
              </a:spcBef>
              <a:spcAft>
                <a:spcPts val="0"/>
              </a:spcAft>
              <a:buSzPts val="600"/>
              <a:buFont typeface="Reddit Sans"/>
              <a:buNone/>
              <a:defRPr i="0" sz="800" u="none" cap="none" strike="noStrike">
                <a:latin typeface="Reddit Sans"/>
                <a:ea typeface="Reddit Sans"/>
                <a:cs typeface="Reddit Sans"/>
                <a:sym typeface="Reddit Sans"/>
              </a:defRPr>
            </a:lvl4pPr>
            <a:lvl5pPr indent="-228600" lvl="4" marL="2286000" marR="0">
              <a:spcBef>
                <a:spcPts val="0"/>
              </a:spcBef>
              <a:spcAft>
                <a:spcPts val="0"/>
              </a:spcAft>
              <a:buSzPts val="600"/>
              <a:buFont typeface="Reddit Sans"/>
              <a:buNone/>
              <a:defRPr i="0" sz="800" u="none" cap="none" strike="noStrike">
                <a:latin typeface="Reddit Sans"/>
                <a:ea typeface="Reddit Sans"/>
                <a:cs typeface="Reddit Sans"/>
                <a:sym typeface="Reddit Sans"/>
              </a:defRPr>
            </a:lvl5pPr>
            <a:lvl6pPr indent="-228600" lvl="5" marL="2743200" marR="0">
              <a:spcBef>
                <a:spcPts val="0"/>
              </a:spcBef>
              <a:spcAft>
                <a:spcPts val="0"/>
              </a:spcAft>
              <a:buSzPts val="600"/>
              <a:buFont typeface="Reddit Sans"/>
              <a:buNone/>
              <a:defRPr i="0" sz="800" u="none" cap="none" strike="noStrike">
                <a:latin typeface="Reddit Sans"/>
                <a:ea typeface="Reddit Sans"/>
                <a:cs typeface="Reddit Sans"/>
                <a:sym typeface="Reddit Sans"/>
              </a:defRPr>
            </a:lvl6pPr>
            <a:lvl7pPr indent="-228600" lvl="6" marL="3200400" marR="0">
              <a:spcBef>
                <a:spcPts val="0"/>
              </a:spcBef>
              <a:spcAft>
                <a:spcPts val="0"/>
              </a:spcAft>
              <a:buSzPts val="600"/>
              <a:buFont typeface="Reddit Sans"/>
              <a:buNone/>
              <a:defRPr i="0" sz="800" u="none" cap="none" strike="noStrike">
                <a:latin typeface="Reddit Sans"/>
                <a:ea typeface="Reddit Sans"/>
                <a:cs typeface="Reddit Sans"/>
                <a:sym typeface="Reddit Sans"/>
              </a:defRPr>
            </a:lvl7pPr>
            <a:lvl8pPr indent="-228600" lvl="7" marL="3657600" marR="0">
              <a:spcBef>
                <a:spcPts val="0"/>
              </a:spcBef>
              <a:spcAft>
                <a:spcPts val="0"/>
              </a:spcAft>
              <a:buSzPts val="600"/>
              <a:buFont typeface="Reddit Sans"/>
              <a:buNone/>
              <a:defRPr i="0" sz="800" u="none" cap="none" strike="noStrike">
                <a:latin typeface="Reddit Sans"/>
                <a:ea typeface="Reddit Sans"/>
                <a:cs typeface="Reddit Sans"/>
                <a:sym typeface="Reddit Sans"/>
              </a:defRPr>
            </a:lvl8pPr>
            <a:lvl9pPr indent="-228600" lvl="8" marL="4114800" marR="0">
              <a:spcBef>
                <a:spcPts val="0"/>
              </a:spcBef>
              <a:spcAft>
                <a:spcPts val="0"/>
              </a:spcAft>
              <a:buSzPts val="600"/>
              <a:buFont typeface="Reddit Sans"/>
              <a:buNone/>
              <a:defRPr i="0" sz="800" u="none" cap="none" strike="noStrike">
                <a:latin typeface="Reddit Sans"/>
                <a:ea typeface="Reddit Sans"/>
                <a:cs typeface="Reddit Sans"/>
                <a:sym typeface="Reddit Sans"/>
              </a:defRPr>
            </a:lvl9pPr>
          </a:lstStyle>
          <a:p/>
        </p:txBody>
      </p:sp>
      <p:sp>
        <p:nvSpPr>
          <p:cNvPr id="74" name="Google Shape;74;p13"/>
          <p:cNvSpPr txBox="1"/>
          <p:nvPr>
            <p:ph idx="3" type="body"/>
          </p:nvPr>
        </p:nvSpPr>
        <p:spPr>
          <a:xfrm>
            <a:off x="4622695" y="1425914"/>
            <a:ext cx="41856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dk2"/>
              </a:buClr>
              <a:buSzPts val="1400"/>
              <a:buFont typeface="Reddit Sans"/>
              <a:buNone/>
              <a:defRPr i="0" sz="1400" cap="none" strike="noStrike">
                <a:solidFill>
                  <a:schemeClr val="dk2"/>
                </a:solidFill>
                <a:latin typeface="Reddit Sans"/>
                <a:ea typeface="Reddit Sans"/>
                <a:cs typeface="Reddit Sans"/>
                <a:sym typeface="Reddit Sans"/>
              </a:defRPr>
            </a:lvl1pPr>
            <a:lvl2pPr indent="-228600" lvl="1" marL="914400" marR="0">
              <a:spcBef>
                <a:spcPts val="0"/>
              </a:spcBef>
              <a:spcAft>
                <a:spcPts val="0"/>
              </a:spcAft>
              <a:buClr>
                <a:schemeClr val="dk2"/>
              </a:buClr>
              <a:buSzPts val="600"/>
              <a:buFont typeface="Reddit Sans"/>
              <a:buNone/>
              <a:defRPr i="0" sz="800" cap="none" strike="noStrike">
                <a:solidFill>
                  <a:schemeClr val="dk2"/>
                </a:solidFill>
                <a:latin typeface="Reddit Sans"/>
                <a:ea typeface="Reddit Sans"/>
                <a:cs typeface="Reddit Sans"/>
                <a:sym typeface="Reddit Sans"/>
              </a:defRPr>
            </a:lvl2pPr>
            <a:lvl3pPr indent="-228600" lvl="2" marL="1371600" marR="0">
              <a:spcBef>
                <a:spcPts val="0"/>
              </a:spcBef>
              <a:spcAft>
                <a:spcPts val="0"/>
              </a:spcAft>
              <a:buClr>
                <a:schemeClr val="dk2"/>
              </a:buClr>
              <a:buSzPts val="600"/>
              <a:buFont typeface="Reddit Sans"/>
              <a:buNone/>
              <a:defRPr i="0" sz="800" cap="none" strike="noStrike">
                <a:solidFill>
                  <a:schemeClr val="dk2"/>
                </a:solidFill>
                <a:latin typeface="Reddit Sans"/>
                <a:ea typeface="Reddit Sans"/>
                <a:cs typeface="Reddit Sans"/>
                <a:sym typeface="Reddit Sans"/>
              </a:defRPr>
            </a:lvl3pPr>
            <a:lvl4pPr indent="-228600" lvl="3" marL="1828800" marR="0">
              <a:spcBef>
                <a:spcPts val="0"/>
              </a:spcBef>
              <a:spcAft>
                <a:spcPts val="0"/>
              </a:spcAft>
              <a:buClr>
                <a:schemeClr val="dk2"/>
              </a:buClr>
              <a:buSzPts val="600"/>
              <a:buFont typeface="Reddit Sans"/>
              <a:buNone/>
              <a:defRPr i="0" sz="800" cap="none" strike="noStrike">
                <a:solidFill>
                  <a:schemeClr val="dk2"/>
                </a:solidFill>
                <a:latin typeface="Reddit Sans"/>
                <a:ea typeface="Reddit Sans"/>
                <a:cs typeface="Reddit Sans"/>
                <a:sym typeface="Reddit Sans"/>
              </a:defRPr>
            </a:lvl4pPr>
            <a:lvl5pPr indent="-228600" lvl="4" marL="2286000" marR="0">
              <a:spcBef>
                <a:spcPts val="0"/>
              </a:spcBef>
              <a:spcAft>
                <a:spcPts val="0"/>
              </a:spcAft>
              <a:buClr>
                <a:schemeClr val="dk2"/>
              </a:buClr>
              <a:buSzPts val="600"/>
              <a:buFont typeface="Reddit Sans"/>
              <a:buNone/>
              <a:defRPr i="0" sz="800" cap="none" strike="noStrike">
                <a:solidFill>
                  <a:schemeClr val="dk2"/>
                </a:solidFill>
                <a:latin typeface="Reddit Sans"/>
                <a:ea typeface="Reddit Sans"/>
                <a:cs typeface="Reddit Sans"/>
                <a:sym typeface="Reddit Sans"/>
              </a:defRPr>
            </a:lvl5pPr>
            <a:lvl6pPr indent="-228600" lvl="5" marL="2743200" marR="0">
              <a:spcBef>
                <a:spcPts val="0"/>
              </a:spcBef>
              <a:spcAft>
                <a:spcPts val="0"/>
              </a:spcAft>
              <a:buClr>
                <a:schemeClr val="dk2"/>
              </a:buClr>
              <a:buSzPts val="600"/>
              <a:buFont typeface="Reddit Sans"/>
              <a:buNone/>
              <a:defRPr i="0" sz="800" cap="none" strike="noStrike">
                <a:solidFill>
                  <a:schemeClr val="dk2"/>
                </a:solidFill>
                <a:latin typeface="Reddit Sans"/>
                <a:ea typeface="Reddit Sans"/>
                <a:cs typeface="Reddit Sans"/>
                <a:sym typeface="Reddit Sans"/>
              </a:defRPr>
            </a:lvl6pPr>
            <a:lvl7pPr indent="-228600" lvl="6" marL="3200400" marR="0">
              <a:spcBef>
                <a:spcPts val="0"/>
              </a:spcBef>
              <a:spcAft>
                <a:spcPts val="0"/>
              </a:spcAft>
              <a:buClr>
                <a:schemeClr val="dk2"/>
              </a:buClr>
              <a:buSzPts val="600"/>
              <a:buFont typeface="Reddit Sans"/>
              <a:buNone/>
              <a:defRPr i="0" sz="800" cap="none" strike="noStrike">
                <a:solidFill>
                  <a:schemeClr val="dk2"/>
                </a:solidFill>
                <a:latin typeface="Reddit Sans"/>
                <a:ea typeface="Reddit Sans"/>
                <a:cs typeface="Reddit Sans"/>
                <a:sym typeface="Reddit Sans"/>
              </a:defRPr>
            </a:lvl7pPr>
            <a:lvl8pPr indent="-228600" lvl="7" marL="3657600" marR="0">
              <a:spcBef>
                <a:spcPts val="0"/>
              </a:spcBef>
              <a:spcAft>
                <a:spcPts val="0"/>
              </a:spcAft>
              <a:buClr>
                <a:schemeClr val="dk2"/>
              </a:buClr>
              <a:buSzPts val="600"/>
              <a:buFont typeface="Reddit Sans"/>
              <a:buNone/>
              <a:defRPr i="0" sz="800" cap="none" strike="noStrike">
                <a:solidFill>
                  <a:schemeClr val="dk2"/>
                </a:solidFill>
                <a:latin typeface="Reddit Sans"/>
                <a:ea typeface="Reddit Sans"/>
                <a:cs typeface="Reddit Sans"/>
                <a:sym typeface="Reddit Sans"/>
              </a:defRPr>
            </a:lvl8pPr>
            <a:lvl9pPr indent="-228600" lvl="8" marL="4114800" marR="0">
              <a:spcBef>
                <a:spcPts val="0"/>
              </a:spcBef>
              <a:spcAft>
                <a:spcPts val="0"/>
              </a:spcAft>
              <a:buClr>
                <a:schemeClr val="dk2"/>
              </a:buClr>
              <a:buSzPts val="600"/>
              <a:buFont typeface="Reddit Sans"/>
              <a:buNone/>
              <a:defRPr i="0" sz="800" cap="none" strike="noStrike">
                <a:solidFill>
                  <a:schemeClr val="dk2"/>
                </a:solidFill>
                <a:latin typeface="Reddit Sans"/>
                <a:ea typeface="Reddit Sans"/>
                <a:cs typeface="Reddit Sans"/>
                <a:sym typeface="Reddit Sans"/>
              </a:defRPr>
            </a:lvl9pPr>
          </a:lstStyle>
          <a:p/>
        </p:txBody>
      </p:sp>
      <p:sp>
        <p:nvSpPr>
          <p:cNvPr id="75" name="Google Shape;75;p13"/>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76" name="Google Shape;76;p13"/>
          <p:cNvPicPr preferRelativeResize="0"/>
          <p:nvPr/>
        </p:nvPicPr>
        <p:blipFill rotWithShape="1">
          <a:blip r:embed="rId3">
            <a:alphaModFix/>
          </a:blip>
          <a:srcRect b="0" l="0" r="0" t="0"/>
          <a:stretch/>
        </p:blipFill>
        <p:spPr>
          <a:xfrm>
            <a:off x="355578" y="198871"/>
            <a:ext cx="824406" cy="1329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3 column">
  <p:cSld name="Testo + 1 Immagine_Dark_2_1">
    <p:bg>
      <p:bgPr>
        <a:solidFill>
          <a:schemeClr val="lt1"/>
        </a:solidFill>
      </p:bgPr>
    </p:bg>
    <p:spTree>
      <p:nvGrpSpPr>
        <p:cNvPr id="77" name="Shape 77"/>
        <p:cNvGrpSpPr/>
        <p:nvPr/>
      </p:nvGrpSpPr>
      <p:grpSpPr>
        <a:xfrm>
          <a:off x="0" y="0"/>
          <a:ext cx="0" cy="0"/>
          <a:chOff x="0" y="0"/>
          <a:chExt cx="0" cy="0"/>
        </a:xfrm>
      </p:grpSpPr>
      <p:pic>
        <p:nvPicPr>
          <p:cNvPr id="78" name="Google Shape;78;p14"/>
          <p:cNvPicPr preferRelativeResize="0"/>
          <p:nvPr/>
        </p:nvPicPr>
        <p:blipFill rotWithShape="1">
          <a:blip r:embed="rId2">
            <a:alphaModFix amt="50000"/>
          </a:blip>
          <a:srcRect b="33413" l="21865" r="18312" t="0"/>
          <a:stretch/>
        </p:blipFill>
        <p:spPr>
          <a:xfrm rot="5400000">
            <a:off x="-1166217" y="1110400"/>
            <a:ext cx="5215698" cy="2956991"/>
          </a:xfrm>
          <a:prstGeom prst="rect">
            <a:avLst/>
          </a:prstGeom>
          <a:noFill/>
          <a:ln>
            <a:noFill/>
          </a:ln>
        </p:spPr>
      </p:pic>
      <p:sp>
        <p:nvSpPr>
          <p:cNvPr id="79" name="Google Shape;79;p14"/>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lt2"/>
              </a:buClr>
              <a:buSzPts val="600"/>
              <a:buFont typeface="Reddit Sans"/>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80" name="Google Shape;80;p14"/>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81" name="Google Shape;81;p14"/>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82" name="Google Shape;82;p14"/>
          <p:cNvSpPr txBox="1"/>
          <p:nvPr>
            <p:ph idx="2" type="body"/>
          </p:nvPr>
        </p:nvSpPr>
        <p:spPr>
          <a:xfrm>
            <a:off x="314528"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dk2"/>
              </a:buClr>
              <a:buSzPts val="1400"/>
              <a:buFont typeface="Reddit Sans"/>
              <a:buNone/>
              <a:defRPr i="0" u="none" cap="none" strike="noStrike">
                <a:solidFill>
                  <a:schemeClr val="dk2"/>
                </a:solidFill>
                <a:latin typeface="Reddit Sans"/>
                <a:ea typeface="Reddit Sans"/>
                <a:cs typeface="Reddit Sans"/>
                <a:sym typeface="Reddit Sans"/>
              </a:defRPr>
            </a:lvl1pPr>
            <a:lvl2pPr indent="-228600" lvl="1" marL="914400" marR="0">
              <a:spcBef>
                <a:spcPts val="0"/>
              </a:spcBef>
              <a:spcAft>
                <a:spcPts val="0"/>
              </a:spcAft>
              <a:buSzPts val="600"/>
              <a:buFont typeface="Reddit Sans"/>
              <a:buNone/>
              <a:defRPr i="0" sz="800" u="none" cap="none" strike="noStrike">
                <a:latin typeface="Reddit Sans"/>
                <a:ea typeface="Reddit Sans"/>
                <a:cs typeface="Reddit Sans"/>
                <a:sym typeface="Reddit Sans"/>
              </a:defRPr>
            </a:lvl2pPr>
            <a:lvl3pPr indent="-228600" lvl="2" marL="1371600" marR="0">
              <a:spcBef>
                <a:spcPts val="0"/>
              </a:spcBef>
              <a:spcAft>
                <a:spcPts val="0"/>
              </a:spcAft>
              <a:buSzPts val="600"/>
              <a:buFont typeface="Reddit Sans"/>
              <a:buNone/>
              <a:defRPr i="0" sz="800" u="none" cap="none" strike="noStrike">
                <a:latin typeface="Reddit Sans"/>
                <a:ea typeface="Reddit Sans"/>
                <a:cs typeface="Reddit Sans"/>
                <a:sym typeface="Reddit Sans"/>
              </a:defRPr>
            </a:lvl3pPr>
            <a:lvl4pPr indent="-228600" lvl="3" marL="1828800" marR="0">
              <a:spcBef>
                <a:spcPts val="0"/>
              </a:spcBef>
              <a:spcAft>
                <a:spcPts val="0"/>
              </a:spcAft>
              <a:buSzPts val="600"/>
              <a:buFont typeface="Reddit Sans"/>
              <a:buNone/>
              <a:defRPr i="0" sz="800" u="none" cap="none" strike="noStrike">
                <a:latin typeface="Reddit Sans"/>
                <a:ea typeface="Reddit Sans"/>
                <a:cs typeface="Reddit Sans"/>
                <a:sym typeface="Reddit Sans"/>
              </a:defRPr>
            </a:lvl4pPr>
            <a:lvl5pPr indent="-228600" lvl="4" marL="2286000" marR="0">
              <a:spcBef>
                <a:spcPts val="0"/>
              </a:spcBef>
              <a:spcAft>
                <a:spcPts val="0"/>
              </a:spcAft>
              <a:buSzPts val="600"/>
              <a:buFont typeface="Reddit Sans"/>
              <a:buNone/>
              <a:defRPr i="0" sz="800" u="none" cap="none" strike="noStrike">
                <a:latin typeface="Reddit Sans"/>
                <a:ea typeface="Reddit Sans"/>
                <a:cs typeface="Reddit Sans"/>
                <a:sym typeface="Reddit Sans"/>
              </a:defRPr>
            </a:lvl5pPr>
            <a:lvl6pPr indent="-228600" lvl="5" marL="2743200" marR="0">
              <a:spcBef>
                <a:spcPts val="0"/>
              </a:spcBef>
              <a:spcAft>
                <a:spcPts val="0"/>
              </a:spcAft>
              <a:buSzPts val="600"/>
              <a:buFont typeface="Reddit Sans"/>
              <a:buNone/>
              <a:defRPr i="0" sz="800" u="none" cap="none" strike="noStrike">
                <a:latin typeface="Reddit Sans"/>
                <a:ea typeface="Reddit Sans"/>
                <a:cs typeface="Reddit Sans"/>
                <a:sym typeface="Reddit Sans"/>
              </a:defRPr>
            </a:lvl6pPr>
            <a:lvl7pPr indent="-228600" lvl="6" marL="3200400" marR="0">
              <a:spcBef>
                <a:spcPts val="0"/>
              </a:spcBef>
              <a:spcAft>
                <a:spcPts val="0"/>
              </a:spcAft>
              <a:buSzPts val="600"/>
              <a:buFont typeface="Reddit Sans"/>
              <a:buNone/>
              <a:defRPr i="0" sz="800" u="none" cap="none" strike="noStrike">
                <a:latin typeface="Reddit Sans"/>
                <a:ea typeface="Reddit Sans"/>
                <a:cs typeface="Reddit Sans"/>
                <a:sym typeface="Reddit Sans"/>
              </a:defRPr>
            </a:lvl7pPr>
            <a:lvl8pPr indent="-228600" lvl="7" marL="3657600" marR="0">
              <a:spcBef>
                <a:spcPts val="0"/>
              </a:spcBef>
              <a:spcAft>
                <a:spcPts val="0"/>
              </a:spcAft>
              <a:buSzPts val="600"/>
              <a:buFont typeface="Reddit Sans"/>
              <a:buNone/>
              <a:defRPr i="0" sz="800" u="none" cap="none" strike="noStrike">
                <a:latin typeface="Reddit Sans"/>
                <a:ea typeface="Reddit Sans"/>
                <a:cs typeface="Reddit Sans"/>
                <a:sym typeface="Reddit Sans"/>
              </a:defRPr>
            </a:lvl8pPr>
            <a:lvl9pPr indent="-228600" lvl="8" marL="4114800" marR="0">
              <a:spcBef>
                <a:spcPts val="0"/>
              </a:spcBef>
              <a:spcAft>
                <a:spcPts val="0"/>
              </a:spcAft>
              <a:buSzPts val="600"/>
              <a:buFont typeface="Reddit Sans"/>
              <a:buNone/>
              <a:defRPr i="0" sz="800" u="none" cap="none" strike="noStrike">
                <a:latin typeface="Reddit Sans"/>
                <a:ea typeface="Reddit Sans"/>
                <a:cs typeface="Reddit Sans"/>
                <a:sym typeface="Reddit Sans"/>
              </a:defRPr>
            </a:lvl9pPr>
          </a:lstStyle>
          <a:p/>
        </p:txBody>
      </p:sp>
      <p:sp>
        <p:nvSpPr>
          <p:cNvPr id="83" name="Google Shape;83;p14"/>
          <p:cNvSpPr txBox="1"/>
          <p:nvPr>
            <p:ph idx="3" type="body"/>
          </p:nvPr>
        </p:nvSpPr>
        <p:spPr>
          <a:xfrm>
            <a:off x="3180206"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dk2"/>
              </a:buClr>
              <a:buSzPts val="1400"/>
              <a:buFont typeface="Reddit Sans"/>
              <a:buNone/>
              <a:defRPr i="0" sz="1400" u="none" cap="none" strike="noStrike">
                <a:solidFill>
                  <a:schemeClr val="dk2"/>
                </a:solidFill>
                <a:latin typeface="Reddit Sans"/>
                <a:ea typeface="Reddit Sans"/>
                <a:cs typeface="Reddit Sans"/>
                <a:sym typeface="Reddit Sans"/>
              </a:defRPr>
            </a:lvl1pPr>
            <a:lvl2pPr indent="-228600" lvl="1" marL="914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2pPr>
            <a:lvl3pPr indent="-228600" lvl="2" marL="1371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3pPr>
            <a:lvl4pPr indent="-228600" lvl="3" marL="1828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4pPr>
            <a:lvl5pPr indent="-228600" lvl="4" marL="22860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5pPr>
            <a:lvl6pPr indent="-228600" lvl="5" marL="27432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6pPr>
            <a:lvl7pPr indent="-228600" lvl="6" marL="3200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7pPr>
            <a:lvl8pPr indent="-228600" lvl="7" marL="3657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8pPr>
            <a:lvl9pPr indent="-228600" lvl="8" marL="4114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9pPr>
          </a:lstStyle>
          <a:p/>
        </p:txBody>
      </p:sp>
      <p:sp>
        <p:nvSpPr>
          <p:cNvPr id="84" name="Google Shape;84;p14"/>
          <p:cNvSpPr txBox="1"/>
          <p:nvPr>
            <p:ph idx="4" type="body"/>
          </p:nvPr>
        </p:nvSpPr>
        <p:spPr>
          <a:xfrm>
            <a:off x="6045883"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dk2"/>
              </a:buClr>
              <a:buSzPts val="1400"/>
              <a:buFont typeface="Reddit Sans"/>
              <a:buNone/>
              <a:defRPr i="0" sz="1400" u="none" cap="none" strike="noStrike">
                <a:solidFill>
                  <a:schemeClr val="dk2"/>
                </a:solidFill>
                <a:latin typeface="Reddit Sans"/>
                <a:ea typeface="Reddit Sans"/>
                <a:cs typeface="Reddit Sans"/>
                <a:sym typeface="Reddit Sans"/>
              </a:defRPr>
            </a:lvl1pPr>
            <a:lvl2pPr indent="-228600" lvl="1" marL="914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2pPr>
            <a:lvl3pPr indent="-228600" lvl="2" marL="1371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3pPr>
            <a:lvl4pPr indent="-228600" lvl="3" marL="1828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4pPr>
            <a:lvl5pPr indent="-228600" lvl="4" marL="22860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5pPr>
            <a:lvl6pPr indent="-228600" lvl="5" marL="27432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6pPr>
            <a:lvl7pPr indent="-228600" lvl="6" marL="3200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7pPr>
            <a:lvl8pPr indent="-228600" lvl="7" marL="3657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8pPr>
            <a:lvl9pPr indent="-228600" lvl="8" marL="4114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9pPr>
          </a:lstStyle>
          <a:p/>
        </p:txBody>
      </p:sp>
      <p:sp>
        <p:nvSpPr>
          <p:cNvPr id="85" name="Google Shape;85;p14"/>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86" name="Google Shape;86;p14"/>
          <p:cNvPicPr preferRelativeResize="0"/>
          <p:nvPr/>
        </p:nvPicPr>
        <p:blipFill rotWithShape="1">
          <a:blip r:embed="rId3">
            <a:alphaModFix/>
          </a:blip>
          <a:srcRect b="0" l="0" r="0" t="0"/>
          <a:stretch/>
        </p:blipFill>
        <p:spPr>
          <a:xfrm>
            <a:off x="355578" y="198871"/>
            <a:ext cx="824406" cy="1329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Alt title 1">
  <p:cSld name="Immagine Curva 1 + Testo_Dark_1">
    <p:bg>
      <p:bgPr>
        <a:blipFill>
          <a:blip r:embed="rId2">
            <a:alphaModFix/>
          </a:blip>
          <a:stretch>
            <a:fillRect/>
          </a:stretch>
        </a:blipFill>
      </p:bgPr>
    </p:bg>
    <p:spTree>
      <p:nvGrpSpPr>
        <p:cNvPr id="87" name="Shape 87"/>
        <p:cNvGrpSpPr/>
        <p:nvPr/>
      </p:nvGrpSpPr>
      <p:grpSpPr>
        <a:xfrm>
          <a:off x="0" y="0"/>
          <a:ext cx="0" cy="0"/>
          <a:chOff x="0" y="0"/>
          <a:chExt cx="0" cy="0"/>
        </a:xfrm>
      </p:grpSpPr>
      <p:pic>
        <p:nvPicPr>
          <p:cNvPr id="88" name="Google Shape;88;p15" title="Artboard 64.png"/>
          <p:cNvPicPr preferRelativeResize="0"/>
          <p:nvPr/>
        </p:nvPicPr>
        <p:blipFill>
          <a:blip r:embed="rId3">
            <a:alphaModFix/>
          </a:blip>
          <a:stretch>
            <a:fillRect/>
          </a:stretch>
        </p:blipFill>
        <p:spPr>
          <a:xfrm>
            <a:off x="0" y="-1721"/>
            <a:ext cx="9143360" cy="5145222"/>
          </a:xfrm>
          <a:prstGeom prst="rect">
            <a:avLst/>
          </a:prstGeom>
          <a:noFill/>
          <a:ln>
            <a:noFill/>
          </a:ln>
        </p:spPr>
      </p:pic>
      <p:sp>
        <p:nvSpPr>
          <p:cNvPr id="89" name="Google Shape;89;p15"/>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dk1"/>
              </a:buClr>
              <a:buSzPts val="600"/>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90" name="Google Shape;90;p15"/>
          <p:cNvSpPr txBox="1"/>
          <p:nvPr>
            <p:ph idx="1"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b="0"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b="0"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9pPr>
          </a:lstStyle>
          <a:p/>
        </p:txBody>
      </p:sp>
      <p:sp>
        <p:nvSpPr>
          <p:cNvPr id="91" name="Google Shape;91;p15"/>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92" name="Google Shape;92;p15"/>
          <p:cNvPicPr preferRelativeResize="0"/>
          <p:nvPr/>
        </p:nvPicPr>
        <p:blipFill rotWithShape="1">
          <a:blip r:embed="rId4">
            <a:alphaModFix/>
          </a:blip>
          <a:srcRect b="0" l="0" r="0" t="0"/>
          <a:stretch/>
        </p:blipFill>
        <p:spPr>
          <a:xfrm>
            <a:off x="355578" y="198871"/>
            <a:ext cx="824406" cy="132975"/>
          </a:xfrm>
          <a:prstGeom prst="rect">
            <a:avLst/>
          </a:prstGeom>
          <a:noFill/>
          <a:ln>
            <a:noFill/>
          </a:ln>
        </p:spPr>
      </p:pic>
      <p:sp>
        <p:nvSpPr>
          <p:cNvPr id="93" name="Google Shape;93;p15"/>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1"/>
                </a:solidFill>
                <a:latin typeface="Reddit Sans"/>
                <a:ea typeface="Reddit Sans"/>
                <a:cs typeface="Reddit Sans"/>
                <a:sym typeface="Reddit Sans"/>
              </a:rPr>
              <a:t>‹#›</a:t>
            </a:fld>
            <a:endParaRPr b="1" i="0" sz="700">
              <a:solidFill>
                <a:schemeClr val="dk1"/>
              </a:solidFill>
              <a:latin typeface="Reddit Sans"/>
              <a:ea typeface="Reddit Sans"/>
              <a:cs typeface="Reddit Sans"/>
              <a:sym typeface="Reddit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alt title 1">
  <p:cSld name="Immagine Curva 1 + Testo_Dark_1_3">
    <p:bg>
      <p:bgPr>
        <a:blipFill>
          <a:blip r:embed="rId2">
            <a:alphaModFix/>
          </a:blip>
          <a:stretch>
            <a:fillRect/>
          </a:stretch>
        </a:blipFill>
      </p:bgPr>
    </p:bg>
    <p:spTree>
      <p:nvGrpSpPr>
        <p:cNvPr id="94" name="Shape 94"/>
        <p:cNvGrpSpPr/>
        <p:nvPr/>
      </p:nvGrpSpPr>
      <p:grpSpPr>
        <a:xfrm>
          <a:off x="0" y="0"/>
          <a:ext cx="0" cy="0"/>
          <a:chOff x="0" y="0"/>
          <a:chExt cx="0" cy="0"/>
        </a:xfrm>
      </p:grpSpPr>
      <p:pic>
        <p:nvPicPr>
          <p:cNvPr id="95" name="Google Shape;95;p16" title="Artboard 64.png"/>
          <p:cNvPicPr preferRelativeResize="0"/>
          <p:nvPr/>
        </p:nvPicPr>
        <p:blipFill>
          <a:blip r:embed="rId3">
            <a:alphaModFix/>
          </a:blip>
          <a:stretch>
            <a:fillRect/>
          </a:stretch>
        </p:blipFill>
        <p:spPr>
          <a:xfrm>
            <a:off x="0" y="-1721"/>
            <a:ext cx="9143360" cy="5145222"/>
          </a:xfrm>
          <a:prstGeom prst="rect">
            <a:avLst/>
          </a:prstGeom>
          <a:noFill/>
          <a:ln>
            <a:noFill/>
          </a:ln>
        </p:spPr>
      </p:pic>
      <p:sp>
        <p:nvSpPr>
          <p:cNvPr id="96" name="Google Shape;96;p16"/>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lt2"/>
              </a:buClr>
              <a:buSzPts val="600"/>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97" name="Google Shape;97;p16"/>
          <p:cNvSpPr txBox="1"/>
          <p:nvPr>
            <p:ph idx="1"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b="0"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b="0"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9pPr>
          </a:lstStyle>
          <a:p/>
        </p:txBody>
      </p:sp>
      <p:sp>
        <p:nvSpPr>
          <p:cNvPr id="98" name="Google Shape;98;p16"/>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99" name="Google Shape;99;p16"/>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100" name="Google Shape;100;p16"/>
          <p:cNvPicPr preferRelativeResize="0"/>
          <p:nvPr/>
        </p:nvPicPr>
        <p:blipFill rotWithShape="1">
          <a:blip r:embed="rId4">
            <a:alphaModFix/>
          </a:blip>
          <a:srcRect b="0" l="0" r="0" t="0"/>
          <a:stretch/>
        </p:blipFill>
        <p:spPr>
          <a:xfrm>
            <a:off x="355578" y="198871"/>
            <a:ext cx="824406" cy="1329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alt title 2">
  <p:cSld name="Immagine Curva 1 + Testo_Dark_2_1">
    <p:bg>
      <p:bgPr>
        <a:blipFill>
          <a:blip r:embed="rId2">
            <a:alphaModFix/>
          </a:blip>
          <a:stretch>
            <a:fillRect/>
          </a:stretch>
        </a:blipFill>
      </p:bgPr>
    </p:bg>
    <p:spTree>
      <p:nvGrpSpPr>
        <p:cNvPr id="101" name="Shape 101"/>
        <p:cNvGrpSpPr/>
        <p:nvPr/>
      </p:nvGrpSpPr>
      <p:grpSpPr>
        <a:xfrm>
          <a:off x="0" y="0"/>
          <a:ext cx="0" cy="0"/>
          <a:chOff x="0" y="0"/>
          <a:chExt cx="0" cy="0"/>
        </a:xfrm>
      </p:grpSpPr>
      <p:pic>
        <p:nvPicPr>
          <p:cNvPr id="102" name="Google Shape;102;p17" title="Artboard 64 copy 2.png"/>
          <p:cNvPicPr preferRelativeResize="0"/>
          <p:nvPr/>
        </p:nvPicPr>
        <p:blipFill>
          <a:blip r:embed="rId3">
            <a:alphaModFix/>
          </a:blip>
          <a:stretch>
            <a:fillRect/>
          </a:stretch>
        </p:blipFill>
        <p:spPr>
          <a:xfrm>
            <a:off x="0" y="-864"/>
            <a:ext cx="9143369" cy="5145228"/>
          </a:xfrm>
          <a:prstGeom prst="rect">
            <a:avLst/>
          </a:prstGeom>
          <a:noFill/>
          <a:ln>
            <a:noFill/>
          </a:ln>
        </p:spPr>
      </p:pic>
      <p:sp>
        <p:nvSpPr>
          <p:cNvPr id="103" name="Google Shape;103;p17"/>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
        <p:nvSpPr>
          <p:cNvPr id="104" name="Google Shape;104;p17"/>
          <p:cNvSpPr txBox="1"/>
          <p:nvPr>
            <p:ph type="ctrTitle"/>
          </p:nvPr>
        </p:nvSpPr>
        <p:spPr>
          <a:xfrm>
            <a:off x="355577" y="852888"/>
            <a:ext cx="6440400" cy="715800"/>
          </a:xfrm>
          <a:prstGeom prst="rect">
            <a:avLst/>
          </a:prstGeom>
          <a:noFill/>
          <a:ln>
            <a:noFill/>
          </a:ln>
        </p:spPr>
        <p:txBody>
          <a:bodyPr anchorCtr="0" anchor="b" bIns="20775" lIns="41575" spcFirstLastPara="1" rIns="41575" wrap="square" tIns="20775">
            <a:noAutofit/>
          </a:bodyPr>
          <a:lstStyle>
            <a:lvl1pPr lvl="0" marR="0">
              <a:spcBef>
                <a:spcPts val="0"/>
              </a:spcBef>
              <a:spcAft>
                <a:spcPts val="0"/>
              </a:spcAft>
              <a:buClr>
                <a:schemeClr val="lt2"/>
              </a:buClr>
              <a:buSzPts val="600"/>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05" name="Google Shape;105;p17"/>
          <p:cNvSpPr txBox="1"/>
          <p:nvPr>
            <p:ph idx="1" type="subTitle"/>
          </p:nvPr>
        </p:nvSpPr>
        <p:spPr>
          <a:xfrm>
            <a:off x="355577" y="1543002"/>
            <a:ext cx="6003600" cy="244800"/>
          </a:xfrm>
          <a:prstGeom prst="rect">
            <a:avLst/>
          </a:prstGeom>
          <a:noFill/>
          <a:ln>
            <a:noFill/>
          </a:ln>
        </p:spPr>
        <p:txBody>
          <a:bodyPr anchorCtr="0" anchor="t" bIns="20775" lIns="41575" spcFirstLastPara="1" rIns="41575" wrap="square" tIns="20775">
            <a:noAutofit/>
          </a:bodyPr>
          <a:lstStyle>
            <a:lvl1pPr lvl="0" marR="0">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pic>
        <p:nvPicPr>
          <p:cNvPr descr="Immagine che contiene Carattere, Elementi grafici, grafica, logo&#10;&#10;Descrizione generata automaticamente" id="106" name="Google Shape;106;p17"/>
          <p:cNvPicPr preferRelativeResize="0"/>
          <p:nvPr/>
        </p:nvPicPr>
        <p:blipFill rotWithShape="1">
          <a:blip r:embed="rId4">
            <a:alphaModFix/>
          </a:blip>
          <a:srcRect b="0" l="0" r="0" t="0"/>
          <a:stretch/>
        </p:blipFill>
        <p:spPr>
          <a:xfrm>
            <a:off x="355576" y="250119"/>
            <a:ext cx="439840" cy="70942"/>
          </a:xfrm>
          <a:prstGeom prst="rect">
            <a:avLst/>
          </a:prstGeom>
          <a:noFill/>
          <a:ln>
            <a:noFill/>
          </a:ln>
        </p:spPr>
      </p:pic>
      <p:sp>
        <p:nvSpPr>
          <p:cNvPr id="107" name="Google Shape;107;p17"/>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108" name="Google Shape;108;p17"/>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109" name="Google Shape;109;p17"/>
          <p:cNvPicPr preferRelativeResize="0"/>
          <p:nvPr/>
        </p:nvPicPr>
        <p:blipFill rotWithShape="1">
          <a:blip r:embed="rId5">
            <a:alphaModFix/>
          </a:blip>
          <a:srcRect b="0" l="0" r="0" t="0"/>
          <a:stretch/>
        </p:blipFill>
        <p:spPr>
          <a:xfrm>
            <a:off x="355578" y="198871"/>
            <a:ext cx="824406" cy="1329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Alt title 2">
  <p:cSld name="Immagine Curva 1 + Testo_Dark_2_1_1">
    <p:bg>
      <p:bgPr>
        <a:blipFill>
          <a:blip r:embed="rId2">
            <a:alphaModFix/>
          </a:blip>
          <a:stretch>
            <a:fillRect/>
          </a:stretch>
        </a:blipFill>
      </p:bgPr>
    </p:bg>
    <p:spTree>
      <p:nvGrpSpPr>
        <p:cNvPr id="110" name="Shape 110"/>
        <p:cNvGrpSpPr/>
        <p:nvPr/>
      </p:nvGrpSpPr>
      <p:grpSpPr>
        <a:xfrm>
          <a:off x="0" y="0"/>
          <a:ext cx="0" cy="0"/>
          <a:chOff x="0" y="0"/>
          <a:chExt cx="0" cy="0"/>
        </a:xfrm>
      </p:grpSpPr>
      <p:pic>
        <p:nvPicPr>
          <p:cNvPr id="111" name="Google Shape;111;p18" title="Artboard 64 copy 2.png"/>
          <p:cNvPicPr preferRelativeResize="0"/>
          <p:nvPr/>
        </p:nvPicPr>
        <p:blipFill>
          <a:blip r:embed="rId3">
            <a:alphaModFix/>
          </a:blip>
          <a:stretch>
            <a:fillRect/>
          </a:stretch>
        </p:blipFill>
        <p:spPr>
          <a:xfrm>
            <a:off x="0" y="-864"/>
            <a:ext cx="9143369" cy="5145228"/>
          </a:xfrm>
          <a:prstGeom prst="rect">
            <a:avLst/>
          </a:prstGeom>
          <a:noFill/>
          <a:ln>
            <a:noFill/>
          </a:ln>
        </p:spPr>
      </p:pic>
      <p:sp>
        <p:nvSpPr>
          <p:cNvPr id="112" name="Google Shape;112;p18"/>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
        <p:nvSpPr>
          <p:cNvPr id="113" name="Google Shape;113;p18"/>
          <p:cNvSpPr txBox="1"/>
          <p:nvPr>
            <p:ph type="ctrTitle"/>
          </p:nvPr>
        </p:nvSpPr>
        <p:spPr>
          <a:xfrm>
            <a:off x="355577" y="852888"/>
            <a:ext cx="6440400" cy="715800"/>
          </a:xfrm>
          <a:prstGeom prst="rect">
            <a:avLst/>
          </a:prstGeom>
          <a:noFill/>
          <a:ln>
            <a:noFill/>
          </a:ln>
        </p:spPr>
        <p:txBody>
          <a:bodyPr anchorCtr="0" anchor="b" bIns="20775" lIns="41575" spcFirstLastPara="1" rIns="41575" wrap="square" tIns="20775">
            <a:noAutofit/>
          </a:bodyPr>
          <a:lstStyle>
            <a:lvl1pPr lvl="0" marR="0">
              <a:spcBef>
                <a:spcPts val="0"/>
              </a:spcBef>
              <a:spcAft>
                <a:spcPts val="0"/>
              </a:spcAft>
              <a:buSzPts val="600"/>
              <a:buNone/>
              <a:defRPr b="1" i="0" sz="3400" u="none" cap="none" strike="noStrike">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14" name="Google Shape;114;p18"/>
          <p:cNvSpPr txBox="1"/>
          <p:nvPr>
            <p:ph idx="1" type="subTitle"/>
          </p:nvPr>
        </p:nvSpPr>
        <p:spPr>
          <a:xfrm>
            <a:off x="355577" y="1543002"/>
            <a:ext cx="6003600" cy="244800"/>
          </a:xfrm>
          <a:prstGeom prst="rect">
            <a:avLst/>
          </a:prstGeom>
          <a:noFill/>
          <a:ln>
            <a:noFill/>
          </a:ln>
        </p:spPr>
        <p:txBody>
          <a:bodyPr anchorCtr="0" anchor="t" bIns="20775" lIns="41575" spcFirstLastPara="1" rIns="41575" wrap="square" tIns="20775">
            <a:noAutofit/>
          </a:bodyPr>
          <a:lstStyle>
            <a:lvl1pPr lvl="0" marR="0">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115" name="Google Shape;115;p18"/>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pic>
        <p:nvPicPr>
          <p:cNvPr descr="Immagine che contiene Carattere, Elementi grafici, grafica, logo&#10;&#10;Descrizione generata automaticamente" id="116" name="Google Shape;116;p18"/>
          <p:cNvPicPr preferRelativeResize="0"/>
          <p:nvPr/>
        </p:nvPicPr>
        <p:blipFill rotWithShape="1">
          <a:blip r:embed="rId4">
            <a:alphaModFix/>
          </a:blip>
          <a:srcRect b="0" l="0" r="0" t="0"/>
          <a:stretch/>
        </p:blipFill>
        <p:spPr>
          <a:xfrm>
            <a:off x="355577" y="198872"/>
            <a:ext cx="824408" cy="132969"/>
          </a:xfrm>
          <a:prstGeom prst="rect">
            <a:avLst/>
          </a:prstGeom>
          <a:noFill/>
          <a:ln>
            <a:noFill/>
          </a:ln>
        </p:spPr>
      </p:pic>
      <p:sp>
        <p:nvSpPr>
          <p:cNvPr id="117" name="Google Shape;117;p18"/>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dk1"/>
                </a:solidFill>
                <a:latin typeface="Reddit Sans"/>
                <a:ea typeface="Reddit Sans"/>
                <a:cs typeface="Reddit Sans"/>
                <a:sym typeface="Reddit Sans"/>
              </a:rPr>
              <a:t>Arm Solutions at Lightspeed</a:t>
            </a:r>
            <a:endParaRPr b="1" sz="700">
              <a:solidFill>
                <a:schemeClr val="dk1"/>
              </a:solidFill>
              <a:latin typeface="Reddit Sans"/>
              <a:ea typeface="Reddit Sans"/>
              <a:cs typeface="Reddit Sans"/>
              <a:sym typeface="Reddit San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Alt title 1 1">
  <p:cSld name="Immagine Curva 1 + Testo_Dark_1_4">
    <p:bg>
      <p:bgPr>
        <a:blipFill>
          <a:blip r:embed="rId2">
            <a:alphaModFix/>
          </a:blip>
          <a:stretch>
            <a:fillRect/>
          </a:stretch>
        </a:blipFill>
      </p:bgPr>
    </p:bg>
    <p:spTree>
      <p:nvGrpSpPr>
        <p:cNvPr id="118" name="Shape 118"/>
        <p:cNvGrpSpPr/>
        <p:nvPr/>
      </p:nvGrpSpPr>
      <p:grpSpPr>
        <a:xfrm>
          <a:off x="0" y="0"/>
          <a:ext cx="0" cy="0"/>
          <a:chOff x="0" y="0"/>
          <a:chExt cx="0" cy="0"/>
        </a:xfrm>
      </p:grpSpPr>
      <p:pic>
        <p:nvPicPr>
          <p:cNvPr id="119" name="Google Shape;119;p19" title="Artboard 64.png"/>
          <p:cNvPicPr preferRelativeResize="0"/>
          <p:nvPr/>
        </p:nvPicPr>
        <p:blipFill>
          <a:blip r:embed="rId3">
            <a:alphaModFix/>
          </a:blip>
          <a:stretch>
            <a:fillRect/>
          </a:stretch>
        </p:blipFill>
        <p:spPr>
          <a:xfrm>
            <a:off x="0" y="-1721"/>
            <a:ext cx="9143360" cy="5145222"/>
          </a:xfrm>
          <a:prstGeom prst="rect">
            <a:avLst/>
          </a:prstGeom>
          <a:noFill/>
          <a:ln>
            <a:noFill/>
          </a:ln>
        </p:spPr>
      </p:pic>
      <p:sp>
        <p:nvSpPr>
          <p:cNvPr id="120" name="Google Shape;120;p19"/>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dk1"/>
              </a:buClr>
              <a:buSzPts val="600"/>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21" name="Google Shape;121;p19"/>
          <p:cNvSpPr txBox="1"/>
          <p:nvPr>
            <p:ph idx="1"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b="0"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b="0"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9pPr>
          </a:lstStyle>
          <a:p/>
        </p:txBody>
      </p:sp>
      <p:pic>
        <p:nvPicPr>
          <p:cNvPr descr="Immagine che contiene Carattere, Elementi grafici, logo, simbolo&#10;&#10;Descrizione generata automaticamente" id="122" name="Google Shape;122;p19"/>
          <p:cNvPicPr preferRelativeResize="0"/>
          <p:nvPr/>
        </p:nvPicPr>
        <p:blipFill rotWithShape="1">
          <a:blip r:embed="rId4">
            <a:alphaModFix/>
          </a:blip>
          <a:srcRect b="0" l="0" r="0" t="0"/>
          <a:stretch/>
        </p:blipFill>
        <p:spPr>
          <a:xfrm>
            <a:off x="355578" y="198871"/>
            <a:ext cx="824406" cy="132975"/>
          </a:xfrm>
          <a:prstGeom prst="rect">
            <a:avLst/>
          </a:prstGeom>
          <a:noFill/>
          <a:ln>
            <a:noFill/>
          </a:ln>
        </p:spPr>
      </p:pic>
      <p:sp>
        <p:nvSpPr>
          <p:cNvPr id="123" name="Google Shape;123;p19"/>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1"/>
                </a:solidFill>
                <a:latin typeface="Reddit Sans"/>
                <a:ea typeface="Reddit Sans"/>
                <a:cs typeface="Reddit Sans"/>
                <a:sym typeface="Reddit Sans"/>
              </a:rPr>
              <a:t>‹#›</a:t>
            </a:fld>
            <a:endParaRPr b="1" i="0" sz="700">
              <a:solidFill>
                <a:schemeClr val="dk1"/>
              </a:solidFill>
              <a:latin typeface="Reddit Sans"/>
              <a:ea typeface="Reddit Sans"/>
              <a:cs typeface="Reddit Sans"/>
              <a:sym typeface="Reddit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alt title 1 1">
  <p:cSld name="Immagine Curva 1 + Testo_Dark_1_3_1">
    <p:bg>
      <p:bgPr>
        <a:blipFill>
          <a:blip r:embed="rId2">
            <a:alphaModFix/>
          </a:blip>
          <a:stretch>
            <a:fillRect/>
          </a:stretch>
        </a:blipFill>
      </p:bgPr>
    </p:bg>
    <p:spTree>
      <p:nvGrpSpPr>
        <p:cNvPr id="124" name="Shape 124"/>
        <p:cNvGrpSpPr/>
        <p:nvPr/>
      </p:nvGrpSpPr>
      <p:grpSpPr>
        <a:xfrm>
          <a:off x="0" y="0"/>
          <a:ext cx="0" cy="0"/>
          <a:chOff x="0" y="0"/>
          <a:chExt cx="0" cy="0"/>
        </a:xfrm>
      </p:grpSpPr>
      <p:pic>
        <p:nvPicPr>
          <p:cNvPr id="125" name="Google Shape;125;p20" title="Artboard 64.png"/>
          <p:cNvPicPr preferRelativeResize="0"/>
          <p:nvPr/>
        </p:nvPicPr>
        <p:blipFill>
          <a:blip r:embed="rId3">
            <a:alphaModFix/>
          </a:blip>
          <a:stretch>
            <a:fillRect/>
          </a:stretch>
        </p:blipFill>
        <p:spPr>
          <a:xfrm>
            <a:off x="0" y="-1721"/>
            <a:ext cx="9143360" cy="5145222"/>
          </a:xfrm>
          <a:prstGeom prst="rect">
            <a:avLst/>
          </a:prstGeom>
          <a:noFill/>
          <a:ln>
            <a:noFill/>
          </a:ln>
        </p:spPr>
      </p:pic>
      <p:sp>
        <p:nvSpPr>
          <p:cNvPr id="126" name="Google Shape;126;p20"/>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lt2"/>
              </a:buClr>
              <a:buSzPts val="600"/>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27" name="Google Shape;127;p20"/>
          <p:cNvSpPr txBox="1"/>
          <p:nvPr>
            <p:ph idx="1"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b="0"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b="0"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9pPr>
          </a:lstStyle>
          <a:p/>
        </p:txBody>
      </p:sp>
      <p:sp>
        <p:nvSpPr>
          <p:cNvPr id="128" name="Google Shape;128;p20"/>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129" name="Google Shape;129;p20"/>
          <p:cNvPicPr preferRelativeResize="0"/>
          <p:nvPr/>
        </p:nvPicPr>
        <p:blipFill rotWithShape="1">
          <a:blip r:embed="rId4">
            <a:alphaModFix/>
          </a:blip>
          <a:srcRect b="0" l="0" r="0" t="0"/>
          <a:stretch/>
        </p:blipFill>
        <p:spPr>
          <a:xfrm>
            <a:off x="355578" y="198871"/>
            <a:ext cx="824406" cy="1329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Alt title 1 1 1">
  <p:cSld name="Immagine Curva 1 + Testo_Dark_1_4_1">
    <p:bg>
      <p:bgPr>
        <a:blipFill>
          <a:blip r:embed="rId2">
            <a:alphaModFix/>
          </a:blip>
          <a:stretch>
            <a:fillRect/>
          </a:stretch>
        </a:blipFill>
      </p:bgPr>
    </p:bg>
    <p:spTree>
      <p:nvGrpSpPr>
        <p:cNvPr id="130" name="Shape 130"/>
        <p:cNvGrpSpPr/>
        <p:nvPr/>
      </p:nvGrpSpPr>
      <p:grpSpPr>
        <a:xfrm>
          <a:off x="0" y="0"/>
          <a:ext cx="0" cy="0"/>
          <a:chOff x="0" y="0"/>
          <a:chExt cx="0" cy="0"/>
        </a:xfrm>
      </p:grpSpPr>
      <p:pic>
        <p:nvPicPr>
          <p:cNvPr id="131" name="Google Shape;131;p21" title="Artboard 64.png"/>
          <p:cNvPicPr preferRelativeResize="0"/>
          <p:nvPr/>
        </p:nvPicPr>
        <p:blipFill>
          <a:blip r:embed="rId3">
            <a:alphaModFix/>
          </a:blip>
          <a:stretch>
            <a:fillRect/>
          </a:stretch>
        </p:blipFill>
        <p:spPr>
          <a:xfrm>
            <a:off x="0" y="-1721"/>
            <a:ext cx="9143360" cy="5145222"/>
          </a:xfrm>
          <a:prstGeom prst="rect">
            <a:avLst/>
          </a:prstGeom>
          <a:noFill/>
          <a:ln>
            <a:noFill/>
          </a:ln>
        </p:spPr>
      </p:pic>
      <p:sp>
        <p:nvSpPr>
          <p:cNvPr id="132" name="Google Shape;132;p21"/>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dk1"/>
              </a:buClr>
              <a:buSzPts val="600"/>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33" name="Google Shape;133;p21"/>
          <p:cNvSpPr txBox="1"/>
          <p:nvPr>
            <p:ph idx="1"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b="0"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b="0"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9pPr>
          </a:lstStyle>
          <a:p/>
        </p:txBody>
      </p:sp>
      <p:pic>
        <p:nvPicPr>
          <p:cNvPr descr="Immagine che contiene Carattere, Elementi grafici, logo, simbolo&#10;&#10;Descrizione generata automaticamente" id="134" name="Google Shape;134;p21"/>
          <p:cNvPicPr preferRelativeResize="0"/>
          <p:nvPr/>
        </p:nvPicPr>
        <p:blipFill rotWithShape="1">
          <a:blip r:embed="rId4">
            <a:alphaModFix/>
          </a:blip>
          <a:srcRect b="0" l="0" r="0" t="0"/>
          <a:stretch/>
        </p:blipFill>
        <p:spPr>
          <a:xfrm>
            <a:off x="355578" y="198871"/>
            <a:ext cx="824406" cy="132975"/>
          </a:xfrm>
          <a:prstGeom prst="rect">
            <a:avLst/>
          </a:prstGeom>
          <a:noFill/>
          <a:ln>
            <a:noFill/>
          </a:ln>
        </p:spPr>
      </p:pic>
      <p:sp>
        <p:nvSpPr>
          <p:cNvPr id="135" name="Google Shape;135;p21"/>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1"/>
                </a:solidFill>
                <a:latin typeface="Reddit Sans"/>
                <a:ea typeface="Reddit Sans"/>
                <a:cs typeface="Reddit Sans"/>
                <a:sym typeface="Reddit Sans"/>
              </a:rPr>
              <a:t>‹#›</a:t>
            </a:fld>
            <a:endParaRPr b="1" i="0" sz="700">
              <a:solidFill>
                <a:schemeClr val="dk1"/>
              </a:solidFill>
              <a:latin typeface="Reddit Sans"/>
              <a:ea typeface="Reddit Sans"/>
              <a:cs typeface="Reddit Sans"/>
              <a:sym typeface="Reddit Sans"/>
            </a:endParaRPr>
          </a:p>
        </p:txBody>
      </p:sp>
      <p:sp>
        <p:nvSpPr>
          <p:cNvPr id="136" name="Google Shape;136;p21"/>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alt title 1 1 1">
  <p:cSld name="Immagine Curva 1 + Testo_Dark_1_3_1_1">
    <p:bg>
      <p:bgPr>
        <a:blipFill>
          <a:blip r:embed="rId2">
            <a:alphaModFix/>
          </a:blip>
          <a:stretch>
            <a:fillRect/>
          </a:stretch>
        </a:blipFill>
      </p:bgPr>
    </p:bg>
    <p:spTree>
      <p:nvGrpSpPr>
        <p:cNvPr id="137" name="Shape 137"/>
        <p:cNvGrpSpPr/>
        <p:nvPr/>
      </p:nvGrpSpPr>
      <p:grpSpPr>
        <a:xfrm>
          <a:off x="0" y="0"/>
          <a:ext cx="0" cy="0"/>
          <a:chOff x="0" y="0"/>
          <a:chExt cx="0" cy="0"/>
        </a:xfrm>
      </p:grpSpPr>
      <p:pic>
        <p:nvPicPr>
          <p:cNvPr id="138" name="Google Shape;138;p22" title="Artboard 64.png"/>
          <p:cNvPicPr preferRelativeResize="0"/>
          <p:nvPr/>
        </p:nvPicPr>
        <p:blipFill>
          <a:blip r:embed="rId3">
            <a:alphaModFix/>
          </a:blip>
          <a:stretch>
            <a:fillRect/>
          </a:stretch>
        </p:blipFill>
        <p:spPr>
          <a:xfrm>
            <a:off x="0" y="-1721"/>
            <a:ext cx="9143360" cy="5145222"/>
          </a:xfrm>
          <a:prstGeom prst="rect">
            <a:avLst/>
          </a:prstGeom>
          <a:noFill/>
          <a:ln>
            <a:noFill/>
          </a:ln>
        </p:spPr>
      </p:pic>
      <p:sp>
        <p:nvSpPr>
          <p:cNvPr id="139" name="Google Shape;139;p22"/>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lt2"/>
              </a:buClr>
              <a:buSzPts val="600"/>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40" name="Google Shape;140;p22"/>
          <p:cNvSpPr txBox="1"/>
          <p:nvPr>
            <p:ph idx="1"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b="0"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b="0"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9pPr>
          </a:lstStyle>
          <a:p/>
        </p:txBody>
      </p:sp>
      <p:sp>
        <p:nvSpPr>
          <p:cNvPr id="141" name="Google Shape;141;p22"/>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142" name="Google Shape;142;p22"/>
          <p:cNvPicPr preferRelativeResize="0"/>
          <p:nvPr/>
        </p:nvPicPr>
        <p:blipFill rotWithShape="1">
          <a:blip r:embed="rId4">
            <a:alphaModFix/>
          </a:blip>
          <a:srcRect b="0" l="0" r="0" t="0"/>
          <a:stretch/>
        </p:blipFill>
        <p:spPr>
          <a:xfrm>
            <a:off x="355578" y="198871"/>
            <a:ext cx="824406" cy="132975"/>
          </a:xfrm>
          <a:prstGeom prst="rect">
            <a:avLst/>
          </a:prstGeom>
          <a:noFill/>
          <a:ln>
            <a:noFill/>
          </a:ln>
        </p:spPr>
      </p:pic>
      <p:sp>
        <p:nvSpPr>
          <p:cNvPr id="143" name="Google Shape;143;p22"/>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alt title 2 1">
  <p:cSld name="Immagine Curva 1 + Testo_Dark_2_1_2">
    <p:bg>
      <p:bgPr>
        <a:blipFill>
          <a:blip r:embed="rId2">
            <a:alphaModFix/>
          </a:blip>
          <a:stretch>
            <a:fillRect/>
          </a:stretch>
        </a:blipFill>
      </p:bgPr>
    </p:bg>
    <p:spTree>
      <p:nvGrpSpPr>
        <p:cNvPr id="144" name="Shape 144"/>
        <p:cNvGrpSpPr/>
        <p:nvPr/>
      </p:nvGrpSpPr>
      <p:grpSpPr>
        <a:xfrm>
          <a:off x="0" y="0"/>
          <a:ext cx="0" cy="0"/>
          <a:chOff x="0" y="0"/>
          <a:chExt cx="0" cy="0"/>
        </a:xfrm>
      </p:grpSpPr>
      <p:pic>
        <p:nvPicPr>
          <p:cNvPr id="145" name="Google Shape;145;p23" title="Artboard 64 copy 2.png"/>
          <p:cNvPicPr preferRelativeResize="0"/>
          <p:nvPr/>
        </p:nvPicPr>
        <p:blipFill>
          <a:blip r:embed="rId3">
            <a:alphaModFix/>
          </a:blip>
          <a:stretch>
            <a:fillRect/>
          </a:stretch>
        </p:blipFill>
        <p:spPr>
          <a:xfrm>
            <a:off x="0" y="-864"/>
            <a:ext cx="9143369" cy="5145228"/>
          </a:xfrm>
          <a:prstGeom prst="rect">
            <a:avLst/>
          </a:prstGeom>
          <a:noFill/>
          <a:ln>
            <a:noFill/>
          </a:ln>
        </p:spPr>
      </p:pic>
      <p:sp>
        <p:nvSpPr>
          <p:cNvPr id="146" name="Google Shape;146;p23"/>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
        <p:nvSpPr>
          <p:cNvPr id="147" name="Google Shape;147;p23"/>
          <p:cNvSpPr txBox="1"/>
          <p:nvPr>
            <p:ph type="ctrTitle"/>
          </p:nvPr>
        </p:nvSpPr>
        <p:spPr>
          <a:xfrm>
            <a:off x="355577" y="852888"/>
            <a:ext cx="6440400" cy="715800"/>
          </a:xfrm>
          <a:prstGeom prst="rect">
            <a:avLst/>
          </a:prstGeom>
          <a:noFill/>
          <a:ln>
            <a:noFill/>
          </a:ln>
        </p:spPr>
        <p:txBody>
          <a:bodyPr anchorCtr="0" anchor="b" bIns="20775" lIns="41575" spcFirstLastPara="1" rIns="41575" wrap="square" tIns="20775">
            <a:noAutofit/>
          </a:bodyPr>
          <a:lstStyle>
            <a:lvl1pPr lvl="0" marR="0">
              <a:spcBef>
                <a:spcPts val="0"/>
              </a:spcBef>
              <a:spcAft>
                <a:spcPts val="0"/>
              </a:spcAft>
              <a:buClr>
                <a:schemeClr val="lt2"/>
              </a:buClr>
              <a:buSzPts val="600"/>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48" name="Google Shape;148;p23"/>
          <p:cNvSpPr txBox="1"/>
          <p:nvPr>
            <p:ph idx="1" type="subTitle"/>
          </p:nvPr>
        </p:nvSpPr>
        <p:spPr>
          <a:xfrm>
            <a:off x="355577" y="1543002"/>
            <a:ext cx="6003600" cy="244800"/>
          </a:xfrm>
          <a:prstGeom prst="rect">
            <a:avLst/>
          </a:prstGeom>
          <a:noFill/>
          <a:ln>
            <a:noFill/>
          </a:ln>
        </p:spPr>
        <p:txBody>
          <a:bodyPr anchorCtr="0" anchor="t" bIns="20775" lIns="41575" spcFirstLastPara="1" rIns="41575" wrap="square" tIns="20775">
            <a:noAutofit/>
          </a:bodyPr>
          <a:lstStyle>
            <a:lvl1pPr lvl="0" marR="0">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pic>
        <p:nvPicPr>
          <p:cNvPr descr="Immagine che contiene Carattere, Elementi grafici, grafica, logo&#10;&#10;Descrizione generata automaticamente" id="149" name="Google Shape;149;p23"/>
          <p:cNvPicPr preferRelativeResize="0"/>
          <p:nvPr/>
        </p:nvPicPr>
        <p:blipFill rotWithShape="1">
          <a:blip r:embed="rId4">
            <a:alphaModFix/>
          </a:blip>
          <a:srcRect b="0" l="0" r="0" t="0"/>
          <a:stretch/>
        </p:blipFill>
        <p:spPr>
          <a:xfrm>
            <a:off x="355576" y="250119"/>
            <a:ext cx="439840" cy="70942"/>
          </a:xfrm>
          <a:prstGeom prst="rect">
            <a:avLst/>
          </a:prstGeom>
          <a:noFill/>
          <a:ln>
            <a:noFill/>
          </a:ln>
        </p:spPr>
      </p:pic>
      <p:sp>
        <p:nvSpPr>
          <p:cNvPr id="150" name="Google Shape;150;p23"/>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151" name="Google Shape;151;p23"/>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152" name="Google Shape;152;p23"/>
          <p:cNvPicPr preferRelativeResize="0"/>
          <p:nvPr/>
        </p:nvPicPr>
        <p:blipFill rotWithShape="1">
          <a:blip r:embed="rId5">
            <a:alphaModFix/>
          </a:blip>
          <a:srcRect b="0" l="0" r="0" t="0"/>
          <a:stretch/>
        </p:blipFill>
        <p:spPr>
          <a:xfrm>
            <a:off x="355578" y="198871"/>
            <a:ext cx="824406" cy="1329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Alt title 2 1">
  <p:cSld name="Immagine Curva 1 + Testo_Dark_2_1_1_1">
    <p:bg>
      <p:bgPr>
        <a:blipFill>
          <a:blip r:embed="rId2">
            <a:alphaModFix/>
          </a:blip>
          <a:stretch>
            <a:fillRect/>
          </a:stretch>
        </a:blipFill>
      </p:bgPr>
    </p:bg>
    <p:spTree>
      <p:nvGrpSpPr>
        <p:cNvPr id="153" name="Shape 153"/>
        <p:cNvGrpSpPr/>
        <p:nvPr/>
      </p:nvGrpSpPr>
      <p:grpSpPr>
        <a:xfrm>
          <a:off x="0" y="0"/>
          <a:ext cx="0" cy="0"/>
          <a:chOff x="0" y="0"/>
          <a:chExt cx="0" cy="0"/>
        </a:xfrm>
      </p:grpSpPr>
      <p:pic>
        <p:nvPicPr>
          <p:cNvPr id="154" name="Google Shape;154;p24" title="Artboard 64 copy 2.png"/>
          <p:cNvPicPr preferRelativeResize="0"/>
          <p:nvPr/>
        </p:nvPicPr>
        <p:blipFill>
          <a:blip r:embed="rId3">
            <a:alphaModFix/>
          </a:blip>
          <a:stretch>
            <a:fillRect/>
          </a:stretch>
        </p:blipFill>
        <p:spPr>
          <a:xfrm>
            <a:off x="0" y="-864"/>
            <a:ext cx="9143369" cy="5145228"/>
          </a:xfrm>
          <a:prstGeom prst="rect">
            <a:avLst/>
          </a:prstGeom>
          <a:noFill/>
          <a:ln>
            <a:noFill/>
          </a:ln>
        </p:spPr>
      </p:pic>
      <p:sp>
        <p:nvSpPr>
          <p:cNvPr id="155" name="Google Shape;155;p24"/>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
        <p:nvSpPr>
          <p:cNvPr id="156" name="Google Shape;156;p24"/>
          <p:cNvSpPr txBox="1"/>
          <p:nvPr>
            <p:ph type="ctrTitle"/>
          </p:nvPr>
        </p:nvSpPr>
        <p:spPr>
          <a:xfrm>
            <a:off x="355577" y="852888"/>
            <a:ext cx="6440400" cy="715800"/>
          </a:xfrm>
          <a:prstGeom prst="rect">
            <a:avLst/>
          </a:prstGeom>
          <a:noFill/>
          <a:ln>
            <a:noFill/>
          </a:ln>
        </p:spPr>
        <p:txBody>
          <a:bodyPr anchorCtr="0" anchor="b" bIns="20775" lIns="41575" spcFirstLastPara="1" rIns="41575" wrap="square" tIns="20775">
            <a:noAutofit/>
          </a:bodyPr>
          <a:lstStyle>
            <a:lvl1pPr lvl="0" marR="0">
              <a:spcBef>
                <a:spcPts val="0"/>
              </a:spcBef>
              <a:spcAft>
                <a:spcPts val="0"/>
              </a:spcAft>
              <a:buSzPts val="600"/>
              <a:buNone/>
              <a:defRPr b="1" i="0" sz="3400" u="none" cap="none" strike="noStrike">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57" name="Google Shape;157;p24"/>
          <p:cNvSpPr txBox="1"/>
          <p:nvPr>
            <p:ph idx="1" type="subTitle"/>
          </p:nvPr>
        </p:nvSpPr>
        <p:spPr>
          <a:xfrm>
            <a:off x="355577" y="1543002"/>
            <a:ext cx="6003600" cy="244800"/>
          </a:xfrm>
          <a:prstGeom prst="rect">
            <a:avLst/>
          </a:prstGeom>
          <a:noFill/>
          <a:ln>
            <a:noFill/>
          </a:ln>
        </p:spPr>
        <p:txBody>
          <a:bodyPr anchorCtr="0" anchor="t" bIns="20775" lIns="41575" spcFirstLastPara="1" rIns="41575" wrap="square" tIns="20775">
            <a:noAutofit/>
          </a:bodyPr>
          <a:lstStyle>
            <a:lvl1pPr lvl="0" marR="0">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158" name="Google Shape;158;p24"/>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pic>
        <p:nvPicPr>
          <p:cNvPr descr="Immagine che contiene Carattere, Elementi grafici, grafica, logo&#10;&#10;Descrizione generata automaticamente" id="159" name="Google Shape;159;p24"/>
          <p:cNvPicPr preferRelativeResize="0"/>
          <p:nvPr/>
        </p:nvPicPr>
        <p:blipFill rotWithShape="1">
          <a:blip r:embed="rId4">
            <a:alphaModFix/>
          </a:blip>
          <a:srcRect b="0" l="0" r="0" t="0"/>
          <a:stretch/>
        </p:blipFill>
        <p:spPr>
          <a:xfrm>
            <a:off x="355577" y="198872"/>
            <a:ext cx="824408" cy="132969"/>
          </a:xfrm>
          <a:prstGeom prst="rect">
            <a:avLst/>
          </a:prstGeom>
          <a:noFill/>
          <a:ln>
            <a:noFill/>
          </a:ln>
        </p:spPr>
      </p:pic>
      <p:sp>
        <p:nvSpPr>
          <p:cNvPr id="160" name="Google Shape;160;p24"/>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dk1"/>
                </a:solidFill>
                <a:latin typeface="Reddit Sans"/>
                <a:ea typeface="Reddit Sans"/>
                <a:cs typeface="Reddit Sans"/>
                <a:sym typeface="Reddit Sans"/>
              </a:rPr>
              <a:t>Arm Solutions at Lightspeed</a:t>
            </a:r>
            <a:endParaRPr b="1" sz="700">
              <a:solidFill>
                <a:schemeClr val="dk1"/>
              </a:solidFill>
              <a:latin typeface="Reddit Sans"/>
              <a:ea typeface="Reddit Sans"/>
              <a:cs typeface="Reddit Sans"/>
              <a:sym typeface="Reddit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lend with image">
  <p:cSld name="Testo + Sfondo gradiente 2">
    <p:bg>
      <p:bgPr>
        <a:solidFill>
          <a:schemeClr val="lt1"/>
        </a:solidFill>
      </p:bgPr>
    </p:bg>
    <p:spTree>
      <p:nvGrpSpPr>
        <p:cNvPr id="161" name="Shape 161"/>
        <p:cNvGrpSpPr/>
        <p:nvPr/>
      </p:nvGrpSpPr>
      <p:grpSpPr>
        <a:xfrm>
          <a:off x="0" y="0"/>
          <a:ext cx="0" cy="0"/>
          <a:chOff x="0" y="0"/>
          <a:chExt cx="0" cy="0"/>
        </a:xfrm>
      </p:grpSpPr>
      <p:sp>
        <p:nvSpPr>
          <p:cNvPr id="162" name="Google Shape;162;p25"/>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pic>
        <p:nvPicPr>
          <p:cNvPr id="163" name="Google Shape;163;p25"/>
          <p:cNvPicPr preferRelativeResize="0"/>
          <p:nvPr/>
        </p:nvPicPr>
        <p:blipFill>
          <a:blip r:embed="rId2">
            <a:alphaModFix/>
          </a:blip>
          <a:stretch>
            <a:fillRect/>
          </a:stretch>
        </p:blipFill>
        <p:spPr>
          <a:xfrm>
            <a:off x="1046529" y="0"/>
            <a:ext cx="8096902" cy="5143500"/>
          </a:xfrm>
          <a:prstGeom prst="rect">
            <a:avLst/>
          </a:prstGeom>
          <a:noFill/>
          <a:ln>
            <a:noFill/>
          </a:ln>
        </p:spPr>
      </p:pic>
      <p:sp>
        <p:nvSpPr>
          <p:cNvPr id="164" name="Google Shape;164;p25"/>
          <p:cNvSpPr txBox="1"/>
          <p:nvPr>
            <p:ph type="ctrTitle"/>
          </p:nvPr>
        </p:nvSpPr>
        <p:spPr>
          <a:xfrm>
            <a:off x="355577" y="852888"/>
            <a:ext cx="6440400" cy="715800"/>
          </a:xfrm>
          <a:prstGeom prst="rect">
            <a:avLst/>
          </a:prstGeom>
          <a:noFill/>
          <a:ln>
            <a:noFill/>
          </a:ln>
        </p:spPr>
        <p:txBody>
          <a:bodyPr anchorCtr="0" anchor="b" bIns="20775" lIns="41575" spcFirstLastPara="1" rIns="41575" wrap="square" tIns="20775">
            <a:noAutofit/>
          </a:bodyPr>
          <a:lstStyle>
            <a:lvl1pPr lvl="0" marR="0">
              <a:spcBef>
                <a:spcPts val="0"/>
              </a:spcBef>
              <a:spcAft>
                <a:spcPts val="0"/>
              </a:spcAft>
              <a:buClr>
                <a:schemeClr val="lt2"/>
              </a:buClr>
              <a:buSzPts val="600"/>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65" name="Google Shape;165;p25"/>
          <p:cNvSpPr txBox="1"/>
          <p:nvPr>
            <p:ph idx="1" type="subTitle"/>
          </p:nvPr>
        </p:nvSpPr>
        <p:spPr>
          <a:xfrm>
            <a:off x="355577" y="1543002"/>
            <a:ext cx="6003600" cy="244800"/>
          </a:xfrm>
          <a:prstGeom prst="rect">
            <a:avLst/>
          </a:prstGeom>
          <a:noFill/>
          <a:ln>
            <a:noFill/>
          </a:ln>
        </p:spPr>
        <p:txBody>
          <a:bodyPr anchorCtr="0" anchor="t" bIns="20775" lIns="41575" spcFirstLastPara="1" rIns="41575" wrap="square" tIns="20775">
            <a:noAutofit/>
          </a:bodyPr>
          <a:lstStyle>
            <a:lvl1pPr lvl="0" marR="0">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166" name="Google Shape;166;p25"/>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167" name="Google Shape;167;p25"/>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168" name="Google Shape;168;p25"/>
          <p:cNvPicPr preferRelativeResize="0"/>
          <p:nvPr/>
        </p:nvPicPr>
        <p:blipFill rotWithShape="1">
          <a:blip r:embed="rId3">
            <a:alphaModFix/>
          </a:blip>
          <a:srcRect b="0" l="0" r="0" t="0"/>
          <a:stretch/>
        </p:blipFill>
        <p:spPr>
          <a:xfrm>
            <a:off x="355578" y="198871"/>
            <a:ext cx="824406" cy="1329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lend with image 1">
  <p:cSld name="Testo + Sfondo gradiente 2_1">
    <p:bg>
      <p:bgPr>
        <a:solidFill>
          <a:schemeClr val="dk2"/>
        </a:solidFill>
      </p:bgPr>
    </p:bg>
    <p:spTree>
      <p:nvGrpSpPr>
        <p:cNvPr id="169" name="Shape 169"/>
        <p:cNvGrpSpPr/>
        <p:nvPr/>
      </p:nvGrpSpPr>
      <p:grpSpPr>
        <a:xfrm>
          <a:off x="0" y="0"/>
          <a:ext cx="0" cy="0"/>
          <a:chOff x="0" y="0"/>
          <a:chExt cx="0" cy="0"/>
        </a:xfrm>
      </p:grpSpPr>
      <p:sp>
        <p:nvSpPr>
          <p:cNvPr id="170" name="Google Shape;170;p26"/>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pic>
        <p:nvPicPr>
          <p:cNvPr id="171" name="Google Shape;171;p26"/>
          <p:cNvPicPr preferRelativeResize="0"/>
          <p:nvPr/>
        </p:nvPicPr>
        <p:blipFill>
          <a:blip r:embed="rId2">
            <a:alphaModFix/>
          </a:blip>
          <a:stretch>
            <a:fillRect/>
          </a:stretch>
        </p:blipFill>
        <p:spPr>
          <a:xfrm>
            <a:off x="1046529" y="0"/>
            <a:ext cx="8096902" cy="5143500"/>
          </a:xfrm>
          <a:prstGeom prst="rect">
            <a:avLst/>
          </a:prstGeom>
          <a:noFill/>
          <a:ln>
            <a:noFill/>
          </a:ln>
        </p:spPr>
      </p:pic>
      <p:sp>
        <p:nvSpPr>
          <p:cNvPr id="172" name="Google Shape;172;p26"/>
          <p:cNvSpPr txBox="1"/>
          <p:nvPr>
            <p:ph type="ctrTitle"/>
          </p:nvPr>
        </p:nvSpPr>
        <p:spPr>
          <a:xfrm>
            <a:off x="355577" y="852888"/>
            <a:ext cx="6440400" cy="715800"/>
          </a:xfrm>
          <a:prstGeom prst="rect">
            <a:avLst/>
          </a:prstGeom>
          <a:noFill/>
          <a:ln>
            <a:noFill/>
          </a:ln>
        </p:spPr>
        <p:txBody>
          <a:bodyPr anchorCtr="0" anchor="b" bIns="20775" lIns="41575" spcFirstLastPara="1" rIns="41575" wrap="square" tIns="20775">
            <a:noAutofit/>
          </a:bodyPr>
          <a:lstStyle>
            <a:lvl1pPr lvl="0" marR="0">
              <a:spcBef>
                <a:spcPts val="0"/>
              </a:spcBef>
              <a:spcAft>
                <a:spcPts val="0"/>
              </a:spcAft>
              <a:buSzPts val="600"/>
              <a:buNone/>
              <a:defRPr b="1" i="0" sz="3400" u="none" cap="none" strike="noStrike">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73" name="Google Shape;173;p26"/>
          <p:cNvSpPr txBox="1"/>
          <p:nvPr>
            <p:ph idx="1" type="subTitle"/>
          </p:nvPr>
        </p:nvSpPr>
        <p:spPr>
          <a:xfrm>
            <a:off x="355577" y="1543002"/>
            <a:ext cx="6003600" cy="244800"/>
          </a:xfrm>
          <a:prstGeom prst="rect">
            <a:avLst/>
          </a:prstGeom>
          <a:noFill/>
          <a:ln>
            <a:noFill/>
          </a:ln>
        </p:spPr>
        <p:txBody>
          <a:bodyPr anchorCtr="0" anchor="t" bIns="20775" lIns="41575" spcFirstLastPara="1" rIns="41575" wrap="square" tIns="20775">
            <a:noAutofit/>
          </a:bodyPr>
          <a:lstStyle>
            <a:lvl1pPr lvl="0" marR="0">
              <a:spcBef>
                <a:spcPts val="0"/>
              </a:spcBef>
              <a:spcAft>
                <a:spcPts val="0"/>
              </a:spcAft>
              <a:buSzPts val="1900"/>
              <a:buFont typeface="Reddit Sans"/>
              <a:buNone/>
              <a:defRPr b="1" i="0" sz="1900" u="none" cap="none" strike="noStrike">
                <a:latin typeface="Reddit Sans"/>
                <a:ea typeface="Reddit Sans"/>
                <a:cs typeface="Reddit Sans"/>
                <a:sym typeface="Reddit Sans"/>
              </a:defRPr>
            </a:lvl1pPr>
            <a:lvl2pPr lvl="1" marR="0">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174" name="Google Shape;174;p26"/>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p:cSld name="Blank_1">
    <p:spTree>
      <p:nvGrpSpPr>
        <p:cNvPr id="175" name="Shape 175"/>
        <p:cNvGrpSpPr/>
        <p:nvPr/>
      </p:nvGrpSpPr>
      <p:grpSpPr>
        <a:xfrm>
          <a:off x="0" y="0"/>
          <a:ext cx="0" cy="0"/>
          <a:chOff x="0" y="0"/>
          <a:chExt cx="0" cy="0"/>
        </a:xfrm>
      </p:grpSpPr>
      <p:sp>
        <p:nvSpPr>
          <p:cNvPr id="176" name="Google Shape;176;p27"/>
          <p:cNvSpPr txBox="1"/>
          <p:nvPr/>
        </p:nvSpPr>
        <p:spPr>
          <a:xfrm>
            <a:off x="8196970" y="4841176"/>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1 column 1">
  <p:cSld name="Testo + 1 Immagine_Dark_4">
    <p:bg>
      <p:bgPr>
        <a:solidFill>
          <a:schemeClr val="dk2"/>
        </a:solidFill>
      </p:bgPr>
    </p:bg>
    <p:spTree>
      <p:nvGrpSpPr>
        <p:cNvPr id="177" name="Shape 177"/>
        <p:cNvGrpSpPr/>
        <p:nvPr/>
      </p:nvGrpSpPr>
      <p:grpSpPr>
        <a:xfrm>
          <a:off x="0" y="0"/>
          <a:ext cx="0" cy="0"/>
          <a:chOff x="0" y="0"/>
          <a:chExt cx="0" cy="0"/>
        </a:xfrm>
      </p:grpSpPr>
      <p:sp>
        <p:nvSpPr>
          <p:cNvPr id="178" name="Google Shape;178;p28"/>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179" name="Google Shape;179;p28"/>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dk1"/>
              </a:buClr>
              <a:buSzPts val="600"/>
              <a:buFont typeface="Reddit Sans"/>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180" name="Google Shape;180;p28"/>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181" name="Google Shape;181;p28"/>
          <p:cNvSpPr txBox="1"/>
          <p:nvPr>
            <p:ph idx="2" type="body"/>
          </p:nvPr>
        </p:nvSpPr>
        <p:spPr>
          <a:xfrm>
            <a:off x="800949" y="205843"/>
            <a:ext cx="8029200" cy="210600"/>
          </a:xfrm>
          <a:prstGeom prst="rect">
            <a:avLst/>
          </a:prstGeom>
          <a:noFill/>
          <a:ln>
            <a:noFill/>
          </a:ln>
        </p:spPr>
        <p:txBody>
          <a:bodyPr anchorCtr="0" anchor="t" bIns="20775" lIns="41575" spcFirstLastPara="1" rIns="41575" wrap="square" tIns="20775">
            <a:noAutofit/>
          </a:bodyPr>
          <a:lstStyle>
            <a:lvl1pPr indent="-228600" lvl="0" marL="457200" marR="0" algn="l">
              <a:spcBef>
                <a:spcPts val="0"/>
              </a:spcBef>
              <a:spcAft>
                <a:spcPts val="0"/>
              </a:spcAft>
              <a:buClr>
                <a:schemeClr val="dk1"/>
              </a:buClr>
              <a:buSzPts val="600"/>
              <a:buFont typeface="Reddit Sans"/>
              <a:buNone/>
              <a:defRPr b="1" i="0" sz="700" u="none" cap="none" strike="noStrike">
                <a:solidFill>
                  <a:schemeClr val="dk1"/>
                </a:solidFill>
                <a:latin typeface="Reddit Sans"/>
                <a:ea typeface="Reddit Sans"/>
                <a:cs typeface="Reddit Sans"/>
                <a:sym typeface="Reddit Sans"/>
              </a:defRPr>
            </a:lvl1pPr>
            <a:lvl2pPr indent="-228600" lvl="1" marL="914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sp>
        <p:nvSpPr>
          <p:cNvPr id="182" name="Google Shape;182;p28"/>
          <p:cNvSpPr txBox="1"/>
          <p:nvPr>
            <p:ph idx="3" type="body"/>
          </p:nvPr>
        </p:nvSpPr>
        <p:spPr>
          <a:xfrm>
            <a:off x="314528"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600"/>
              <a:buFont typeface="Reddit Sans"/>
              <a:buNone/>
              <a:defRPr i="0" sz="100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2pPr>
            <a:lvl3pPr indent="-228600" lvl="2" marL="1371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3pPr>
            <a:lvl4pPr indent="-228600" lvl="3" marL="1828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4pPr>
            <a:lvl5pPr indent="-228600" lvl="4" marL="22860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5pPr>
            <a:lvl6pPr indent="-228600" lvl="5" marL="27432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6pPr>
            <a:lvl7pPr indent="-228600" lvl="6" marL="3200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7pPr>
            <a:lvl8pPr indent="-228600" lvl="7" marL="3657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8pPr>
            <a:lvl9pPr indent="-228600" lvl="8" marL="4114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9pPr>
          </a:lstStyle>
          <a:p/>
        </p:txBody>
      </p:sp>
      <p:pic>
        <p:nvPicPr>
          <p:cNvPr descr="Immagine che contiene Carattere, Elementi grafici, grafica, logo&#10;&#10;Descrizione generata automaticamente" id="183" name="Google Shape;183;p28"/>
          <p:cNvPicPr preferRelativeResize="0"/>
          <p:nvPr/>
        </p:nvPicPr>
        <p:blipFill rotWithShape="1">
          <a:blip r:embed="rId2">
            <a:alphaModFix/>
          </a:blip>
          <a:srcRect b="0" l="0" r="0" t="0"/>
          <a:stretch/>
        </p:blipFill>
        <p:spPr>
          <a:xfrm>
            <a:off x="355576" y="250119"/>
            <a:ext cx="439808" cy="7093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o + Sfondo gradiente 2">
  <p:cSld name="Testo + Sfondo gradiente 2_2">
    <p:bg>
      <p:bgPr>
        <a:gradFill>
          <a:gsLst>
            <a:gs pos="0">
              <a:schemeClr val="dk1"/>
            </a:gs>
            <a:gs pos="100000">
              <a:schemeClr val="lt1"/>
            </a:gs>
          </a:gsLst>
          <a:lin ang="5400012" scaled="0"/>
        </a:gradFill>
      </p:bgPr>
    </p:bg>
    <p:spTree>
      <p:nvGrpSpPr>
        <p:cNvPr id="184" name="Shape 184"/>
        <p:cNvGrpSpPr/>
        <p:nvPr/>
      </p:nvGrpSpPr>
      <p:grpSpPr>
        <a:xfrm>
          <a:off x="0" y="0"/>
          <a:ext cx="0" cy="0"/>
          <a:chOff x="0" y="0"/>
          <a:chExt cx="0" cy="0"/>
        </a:xfrm>
      </p:grpSpPr>
      <p:pic>
        <p:nvPicPr>
          <p:cNvPr descr="Immagine che contiene Carattere, Elementi grafici, logo, simbolo&#10;&#10;Descrizione generata automaticamente" id="185" name="Google Shape;185;p29"/>
          <p:cNvPicPr preferRelativeResize="0"/>
          <p:nvPr/>
        </p:nvPicPr>
        <p:blipFill rotWithShape="1">
          <a:blip r:embed="rId2">
            <a:alphaModFix/>
          </a:blip>
          <a:srcRect b="0" l="0" r="0" t="0"/>
          <a:stretch/>
        </p:blipFill>
        <p:spPr>
          <a:xfrm>
            <a:off x="355578" y="198871"/>
            <a:ext cx="824406" cy="1329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o + Sfondo gradiente 2 1">
  <p:cSld name="Testo + Sfondo gradiente 2_2_1">
    <p:bg>
      <p:bgPr>
        <a:solidFill>
          <a:schemeClr val="dk2"/>
        </a:solidFill>
      </p:bgPr>
    </p:bg>
    <p:spTree>
      <p:nvGrpSpPr>
        <p:cNvPr id="186" name="Shape 186"/>
        <p:cNvGrpSpPr/>
        <p:nvPr/>
      </p:nvGrpSpPr>
      <p:grpSpPr>
        <a:xfrm>
          <a:off x="0" y="0"/>
          <a:ext cx="0" cy="0"/>
          <a:chOff x="0" y="0"/>
          <a:chExt cx="0" cy="0"/>
        </a:xfrm>
      </p:grpSpPr>
      <p:sp>
        <p:nvSpPr>
          <p:cNvPr id="187" name="Google Shape;187;p30"/>
          <p:cNvSpPr txBox="1"/>
          <p:nvPr>
            <p:ph type="ctrTitle"/>
          </p:nvPr>
        </p:nvSpPr>
        <p:spPr>
          <a:xfrm>
            <a:off x="318733" y="781211"/>
            <a:ext cx="28584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SzPts val="600"/>
              <a:buNone/>
              <a:defRPr b="1" i="0" sz="3400" u="none" cap="none" strike="noStrike">
                <a:solidFill>
                  <a:schemeClr val="dk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88" name="Google Shape;188;p30"/>
          <p:cNvSpPr txBox="1"/>
          <p:nvPr>
            <p:ph idx="1" type="subTitle"/>
          </p:nvPr>
        </p:nvSpPr>
        <p:spPr>
          <a:xfrm>
            <a:off x="323868" y="1471320"/>
            <a:ext cx="28533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189" name="Google Shape;189;p30"/>
          <p:cNvSpPr txBox="1"/>
          <p:nvPr>
            <p:ph idx="2" type="body"/>
          </p:nvPr>
        </p:nvSpPr>
        <p:spPr>
          <a:xfrm>
            <a:off x="6063985" y="1900915"/>
            <a:ext cx="1416000" cy="4560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25000"/>
              </a:lnSpc>
              <a:spcBef>
                <a:spcPts val="0"/>
              </a:spcBef>
              <a:spcAft>
                <a:spcPts val="0"/>
              </a:spcAft>
              <a:buSzPts val="600"/>
              <a:buNone/>
              <a:defRPr b="0" i="0" sz="5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190" name="Google Shape;190;p30"/>
          <p:cNvSpPr txBox="1"/>
          <p:nvPr>
            <p:ph idx="3" type="body"/>
          </p:nvPr>
        </p:nvSpPr>
        <p:spPr>
          <a:xfrm>
            <a:off x="6063985" y="2383961"/>
            <a:ext cx="1416000" cy="4560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25000"/>
              </a:lnSpc>
              <a:spcBef>
                <a:spcPts val="0"/>
              </a:spcBef>
              <a:spcAft>
                <a:spcPts val="0"/>
              </a:spcAft>
              <a:buSzPts val="600"/>
              <a:buNone/>
              <a:defRPr b="0" i="0" sz="5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191" name="Google Shape;191;p30"/>
          <p:cNvSpPr txBox="1"/>
          <p:nvPr>
            <p:ph idx="4" type="body"/>
          </p:nvPr>
        </p:nvSpPr>
        <p:spPr>
          <a:xfrm>
            <a:off x="7591599" y="207801"/>
            <a:ext cx="1237800" cy="113700"/>
          </a:xfrm>
          <a:prstGeom prst="rect">
            <a:avLst/>
          </a:prstGeom>
          <a:noFill/>
          <a:ln>
            <a:noFill/>
          </a:ln>
        </p:spPr>
        <p:txBody>
          <a:bodyPr anchorCtr="0" anchor="t" bIns="20775" lIns="41575" spcFirstLastPara="1" rIns="41575" wrap="square" tIns="20775">
            <a:noAutofit/>
          </a:bodyPr>
          <a:lstStyle>
            <a:lvl1pPr indent="-228600" lvl="0" marL="457200" marR="0" algn="r">
              <a:spcBef>
                <a:spcPts val="0"/>
              </a:spcBef>
              <a:spcAft>
                <a:spcPts val="0"/>
              </a:spcAft>
              <a:buSzPts val="600"/>
              <a:buNone/>
              <a:defRPr b="1" i="0" sz="600" u="none" cap="none" strike="noStrike">
                <a:solidFill>
                  <a:schemeClr val="lt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192" name="Google Shape;192;p30"/>
          <p:cNvSpPr txBox="1"/>
          <p:nvPr>
            <p:ph idx="5" type="body"/>
          </p:nvPr>
        </p:nvSpPr>
        <p:spPr>
          <a:xfrm>
            <a:off x="6388954" y="207801"/>
            <a:ext cx="1995600" cy="113700"/>
          </a:xfrm>
          <a:prstGeom prst="rect">
            <a:avLst/>
          </a:prstGeom>
          <a:noFill/>
          <a:ln>
            <a:noFill/>
          </a:ln>
        </p:spPr>
        <p:txBody>
          <a:bodyPr anchorCtr="0" anchor="t" bIns="20775" lIns="41575" spcFirstLastPara="1" rIns="41575" wrap="square" tIns="20775">
            <a:noAutofit/>
          </a:bodyPr>
          <a:lstStyle>
            <a:lvl1pPr indent="-228600" lvl="0" marL="457200" marR="0" algn="r">
              <a:spcBef>
                <a:spcPts val="0"/>
              </a:spcBef>
              <a:spcAft>
                <a:spcPts val="0"/>
              </a:spcAft>
              <a:buSzPts val="600"/>
              <a:buNone/>
              <a:defRPr b="1" i="0" sz="6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pic>
        <p:nvPicPr>
          <p:cNvPr descr="Immagine che contiene Carattere, Elementi grafici, logo, grafica&#10;&#10;Descrizione generata automaticamente" id="193" name="Google Shape;193;p30"/>
          <p:cNvPicPr preferRelativeResize="0"/>
          <p:nvPr/>
        </p:nvPicPr>
        <p:blipFill rotWithShape="1">
          <a:blip r:embed="rId2">
            <a:alphaModFix/>
          </a:blip>
          <a:srcRect b="0" l="0" r="0" t="0"/>
          <a:stretch/>
        </p:blipFill>
        <p:spPr>
          <a:xfrm>
            <a:off x="355576" y="250119"/>
            <a:ext cx="439839" cy="71713"/>
          </a:xfrm>
          <a:prstGeom prst="rect">
            <a:avLst/>
          </a:prstGeom>
          <a:noFill/>
          <a:ln>
            <a:noFill/>
          </a:ln>
        </p:spPr>
      </p:pic>
      <p:sp>
        <p:nvSpPr>
          <p:cNvPr id="194" name="Google Shape;194;p30"/>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195" name="Google Shape;195;p30"/>
          <p:cNvSpPr txBox="1"/>
          <p:nvPr>
            <p:ph idx="6" type="body"/>
          </p:nvPr>
        </p:nvSpPr>
        <p:spPr>
          <a:xfrm>
            <a:off x="323868" y="1900915"/>
            <a:ext cx="2758800" cy="18642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SzPts val="600"/>
              <a:buNone/>
              <a:defRPr b="0" i="0" sz="10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196" name="Google Shape;196;p30"/>
          <p:cNvSpPr txBox="1"/>
          <p:nvPr>
            <p:ph idx="7" type="body"/>
          </p:nvPr>
        </p:nvSpPr>
        <p:spPr>
          <a:xfrm>
            <a:off x="3195590" y="1900914"/>
            <a:ext cx="2758800" cy="18642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SzPts val="600"/>
              <a:buNone/>
              <a:defRPr b="0" i="0" sz="10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97" name="Shape 19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GHT">
  <p:cSld name="Titolo Presentazione">
    <p:spTree>
      <p:nvGrpSpPr>
        <p:cNvPr id="16" name="Shape 16"/>
        <p:cNvGrpSpPr/>
        <p:nvPr/>
      </p:nvGrpSpPr>
      <p:grpSpPr>
        <a:xfrm>
          <a:off x="0" y="0"/>
          <a:ext cx="0" cy="0"/>
          <a:chOff x="0" y="0"/>
          <a:chExt cx="0" cy="0"/>
        </a:xfrm>
      </p:grpSpPr>
      <p:pic>
        <p:nvPicPr>
          <p:cNvPr descr="Immagine che contiene Elementi grafici, cerchio, Blu elettrico, Carattere&#10;&#10;Descrizione generata automaticamente" id="17" name="Google Shape;17;p5"/>
          <p:cNvPicPr preferRelativeResize="0"/>
          <p:nvPr/>
        </p:nvPicPr>
        <p:blipFill rotWithShape="1">
          <a:blip r:embed="rId2">
            <a:alphaModFix/>
          </a:blip>
          <a:srcRect b="0" l="0" r="0" t="0"/>
          <a:stretch/>
        </p:blipFill>
        <p:spPr>
          <a:xfrm>
            <a:off x="0" y="362"/>
            <a:ext cx="9143355" cy="5143137"/>
          </a:xfrm>
          <a:prstGeom prst="rect">
            <a:avLst/>
          </a:prstGeom>
          <a:noFill/>
          <a:ln>
            <a:noFill/>
          </a:ln>
        </p:spPr>
      </p:pic>
      <p:sp>
        <p:nvSpPr>
          <p:cNvPr id="18" name="Google Shape;18;p5"/>
          <p:cNvSpPr txBox="1"/>
          <p:nvPr>
            <p:ph type="ctrTitle"/>
          </p:nvPr>
        </p:nvSpPr>
        <p:spPr>
          <a:xfrm>
            <a:off x="1143000" y="2252422"/>
            <a:ext cx="6858000" cy="513600"/>
          </a:xfrm>
          <a:prstGeom prst="rect">
            <a:avLst/>
          </a:prstGeom>
          <a:noFill/>
          <a:ln>
            <a:noFill/>
          </a:ln>
        </p:spPr>
        <p:txBody>
          <a:bodyPr anchorCtr="0" anchor="b" bIns="20775" lIns="41575" spcFirstLastPara="1" rIns="41575" wrap="square" tIns="20775">
            <a:normAutofit/>
          </a:bodyPr>
          <a:lstStyle>
            <a:lvl1pPr lvl="0" marR="0" algn="ctr">
              <a:spcBef>
                <a:spcPts val="0"/>
              </a:spcBef>
              <a:spcAft>
                <a:spcPts val="0"/>
              </a:spcAft>
              <a:buSzPts val="600"/>
              <a:buNone/>
              <a:defRPr b="1" i="0" sz="28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19" name="Google Shape;19;p5"/>
          <p:cNvSpPr txBox="1"/>
          <p:nvPr>
            <p:ph idx="1" type="body"/>
          </p:nvPr>
        </p:nvSpPr>
        <p:spPr>
          <a:xfrm>
            <a:off x="1143000" y="2766073"/>
            <a:ext cx="6858000" cy="244800"/>
          </a:xfrm>
          <a:prstGeom prst="rect">
            <a:avLst/>
          </a:prstGeom>
          <a:noFill/>
          <a:ln>
            <a:noFill/>
          </a:ln>
        </p:spPr>
        <p:txBody>
          <a:bodyPr anchorCtr="0" anchor="t" bIns="20775" lIns="41575" spcFirstLastPara="1" rIns="41575" wrap="square" tIns="20775">
            <a:noAutofit/>
          </a:bodyPr>
          <a:lstStyle>
            <a:lvl1pPr indent="-228600" lvl="0" marL="457200" marR="0" algn="ctr">
              <a:spcBef>
                <a:spcPts val="0"/>
              </a:spcBef>
              <a:spcAft>
                <a:spcPts val="0"/>
              </a:spcAft>
              <a:buSzPts val="600"/>
              <a:buNone/>
              <a:defRPr b="0" i="0" sz="1300" u="none" cap="none" strike="noStrike">
                <a:solidFill>
                  <a:schemeClr val="dk1"/>
                </a:solidFill>
                <a:latin typeface="Reddit Sans"/>
                <a:ea typeface="Reddit Sans"/>
                <a:cs typeface="Reddit Sans"/>
                <a:sym typeface="Reddit Sans"/>
              </a:defRPr>
            </a:lvl1pPr>
            <a:lvl2pPr indent="-228600" lvl="1" marL="9144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2pPr>
            <a:lvl3pPr indent="-228600" lvl="2" marL="13716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3pPr>
            <a:lvl4pPr indent="-228600" lvl="3" marL="18288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4pPr>
            <a:lvl5pPr indent="-228600" lvl="4" marL="22860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5pPr>
            <a:lvl6pPr indent="-228600" lvl="5" marL="27432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6pPr>
            <a:lvl7pPr indent="-228600" lvl="6" marL="32004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7pPr>
            <a:lvl8pPr indent="-228600" lvl="7" marL="36576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8pPr>
            <a:lvl9pPr indent="-228600" lvl="8" marL="41148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9pPr>
          </a:lstStyle>
          <a:p/>
        </p:txBody>
      </p:sp>
      <p:sp>
        <p:nvSpPr>
          <p:cNvPr id="20" name="Google Shape;20;p5"/>
          <p:cNvSpPr txBox="1"/>
          <p:nvPr/>
        </p:nvSpPr>
        <p:spPr>
          <a:xfrm>
            <a:off x="3892241" y="909715"/>
            <a:ext cx="1329300" cy="134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600">
                <a:solidFill>
                  <a:schemeClr val="dk1"/>
                </a:solidFill>
                <a:latin typeface="Reddit Sans"/>
                <a:ea typeface="Reddit Sans"/>
                <a:cs typeface="Reddit Sans"/>
                <a:sym typeface="Reddit Sans"/>
              </a:rPr>
              <a:t>Arm Solutions at Lightspeed</a:t>
            </a:r>
            <a:endParaRPr b="1" sz="600">
              <a:solidFill>
                <a:schemeClr val="dk1"/>
              </a:solidFill>
              <a:latin typeface="Reddit Sans"/>
              <a:ea typeface="Reddit Sans"/>
              <a:cs typeface="Reddit Sans"/>
              <a:sym typeface="Reddit Sans"/>
            </a:endParaRPr>
          </a:p>
        </p:txBody>
      </p:sp>
      <p:pic>
        <p:nvPicPr>
          <p:cNvPr id="21" name="Google Shape;21;p5"/>
          <p:cNvPicPr preferRelativeResize="0"/>
          <p:nvPr/>
        </p:nvPicPr>
        <p:blipFill>
          <a:blip r:embed="rId3">
            <a:alphaModFix/>
          </a:blip>
          <a:stretch>
            <a:fillRect/>
          </a:stretch>
        </p:blipFill>
        <p:spPr>
          <a:xfrm>
            <a:off x="3757725" y="505385"/>
            <a:ext cx="1628447" cy="40393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1">
  <p:cSld name="Titolo Capitolo_1">
    <p:bg>
      <p:bgPr>
        <a:solidFill>
          <a:schemeClr val="dk1"/>
        </a:solidFill>
      </p:bgPr>
    </p:bg>
    <p:spTree>
      <p:nvGrpSpPr>
        <p:cNvPr id="198" name="Shape 198"/>
        <p:cNvGrpSpPr/>
        <p:nvPr/>
      </p:nvGrpSpPr>
      <p:grpSpPr>
        <a:xfrm>
          <a:off x="0" y="0"/>
          <a:ext cx="0" cy="0"/>
          <a:chOff x="0" y="0"/>
          <a:chExt cx="0" cy="0"/>
        </a:xfrm>
      </p:grpSpPr>
      <p:pic>
        <p:nvPicPr>
          <p:cNvPr descr="Immagine che contiene Elementi grafici, grafica, Carattere, Policromia&#10;&#10;Descrizione generata automaticamente" id="199" name="Google Shape;199;p32"/>
          <p:cNvPicPr preferRelativeResize="0"/>
          <p:nvPr/>
        </p:nvPicPr>
        <p:blipFill rotWithShape="1">
          <a:blip r:embed="rId2">
            <a:alphaModFix/>
          </a:blip>
          <a:srcRect b="0" l="0" r="0" t="0"/>
          <a:stretch/>
        </p:blipFill>
        <p:spPr>
          <a:xfrm>
            <a:off x="0" y="0"/>
            <a:ext cx="9143355" cy="5143137"/>
          </a:xfrm>
          <a:prstGeom prst="rect">
            <a:avLst/>
          </a:prstGeom>
          <a:noFill/>
          <a:ln>
            <a:noFill/>
          </a:ln>
        </p:spPr>
      </p:pic>
      <p:sp>
        <p:nvSpPr>
          <p:cNvPr id="200" name="Google Shape;200;p32"/>
          <p:cNvSpPr txBox="1"/>
          <p:nvPr>
            <p:ph type="ctrTitle"/>
          </p:nvPr>
        </p:nvSpPr>
        <p:spPr>
          <a:xfrm>
            <a:off x="1234313" y="2619379"/>
            <a:ext cx="74436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SzPts val="600"/>
              <a:buNone/>
              <a:defRPr b="1" i="0" sz="3700" u="none" cap="none" strike="noStrike">
                <a:solidFill>
                  <a:schemeClr val="dk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201" name="Google Shape;201;p32"/>
          <p:cNvSpPr txBox="1"/>
          <p:nvPr>
            <p:ph idx="1" type="subTitle"/>
          </p:nvPr>
        </p:nvSpPr>
        <p:spPr>
          <a:xfrm>
            <a:off x="4609785" y="2449090"/>
            <a:ext cx="40107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dk2"/>
              </a:buClr>
              <a:buSzPts val="1500"/>
              <a:buFont typeface="Reddit Sans"/>
              <a:buNone/>
              <a:defRPr b="1" i="0" sz="15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pic>
        <p:nvPicPr>
          <p:cNvPr descr="Immagine che contiene Carattere, Elementi grafici, logo, simbolo&#10;&#10;Descrizione generata automaticamente" id="202" name="Google Shape;202;p32"/>
          <p:cNvPicPr preferRelativeResize="0"/>
          <p:nvPr/>
        </p:nvPicPr>
        <p:blipFill rotWithShape="1">
          <a:blip r:embed="rId3">
            <a:alphaModFix/>
          </a:blip>
          <a:srcRect b="0" l="0" r="0" t="0"/>
          <a:stretch/>
        </p:blipFill>
        <p:spPr>
          <a:xfrm>
            <a:off x="355576" y="250119"/>
            <a:ext cx="442266" cy="71333"/>
          </a:xfrm>
          <a:prstGeom prst="rect">
            <a:avLst/>
          </a:prstGeom>
          <a:noFill/>
          <a:ln>
            <a:noFill/>
          </a:ln>
        </p:spPr>
      </p:pic>
      <p:sp>
        <p:nvSpPr>
          <p:cNvPr id="203" name="Google Shape;203;p32"/>
          <p:cNvSpPr txBox="1"/>
          <p:nvPr>
            <p:ph idx="2" type="body"/>
          </p:nvPr>
        </p:nvSpPr>
        <p:spPr>
          <a:xfrm>
            <a:off x="800946" y="205844"/>
            <a:ext cx="4989300" cy="210600"/>
          </a:xfrm>
          <a:prstGeom prst="rect">
            <a:avLst/>
          </a:prstGeom>
          <a:noFill/>
          <a:ln>
            <a:noFill/>
          </a:ln>
        </p:spPr>
        <p:txBody>
          <a:bodyPr anchorCtr="0" anchor="t" bIns="20775" lIns="41575" spcFirstLastPara="1" rIns="41575" wrap="square" tIns="20775">
            <a:noAutofit/>
          </a:bodyPr>
          <a:lstStyle>
            <a:lvl1pPr indent="-228600" lvl="0" marL="457200" marR="0" algn="l">
              <a:spcBef>
                <a:spcPts val="0"/>
              </a:spcBef>
              <a:spcAft>
                <a:spcPts val="0"/>
              </a:spcAft>
              <a:buSzPts val="600"/>
              <a:buNone/>
              <a:defRPr b="1" i="0" sz="7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o + Sfondo gradiente 2 2">
  <p:cSld name="Testo + Sfondo gradiente 2_3">
    <p:bg>
      <p:bgPr>
        <a:solidFill>
          <a:schemeClr val="lt1"/>
        </a:solidFill>
      </p:bgPr>
    </p:bg>
    <p:spTree>
      <p:nvGrpSpPr>
        <p:cNvPr id="204" name="Shape 204"/>
        <p:cNvGrpSpPr/>
        <p:nvPr/>
      </p:nvGrpSpPr>
      <p:grpSpPr>
        <a:xfrm>
          <a:off x="0" y="0"/>
          <a:ext cx="0" cy="0"/>
          <a:chOff x="0" y="0"/>
          <a:chExt cx="0" cy="0"/>
        </a:xfrm>
      </p:grpSpPr>
      <p:pic>
        <p:nvPicPr>
          <p:cNvPr id="205" name="Google Shape;205;p33"/>
          <p:cNvPicPr preferRelativeResize="0"/>
          <p:nvPr/>
        </p:nvPicPr>
        <p:blipFill rotWithShape="1">
          <a:blip r:embed="rId2">
            <a:alphaModFix/>
          </a:blip>
          <a:srcRect b="0" l="0" r="0" t="0"/>
          <a:stretch/>
        </p:blipFill>
        <p:spPr>
          <a:xfrm>
            <a:off x="0" y="0"/>
            <a:ext cx="9143359" cy="5143138"/>
          </a:xfrm>
          <a:prstGeom prst="rect">
            <a:avLst/>
          </a:prstGeom>
          <a:noFill/>
          <a:ln>
            <a:noFill/>
          </a:ln>
        </p:spPr>
      </p:pic>
      <p:sp>
        <p:nvSpPr>
          <p:cNvPr id="206" name="Google Shape;206;p33"/>
          <p:cNvSpPr txBox="1"/>
          <p:nvPr>
            <p:ph type="ctrTitle"/>
          </p:nvPr>
        </p:nvSpPr>
        <p:spPr>
          <a:xfrm>
            <a:off x="318733" y="781211"/>
            <a:ext cx="28584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SzPts val="600"/>
              <a:buNone/>
              <a:defRPr b="1" i="0" sz="3400" u="none" cap="none" strike="noStrike">
                <a:solidFill>
                  <a:schemeClr val="dk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207" name="Google Shape;207;p33"/>
          <p:cNvSpPr txBox="1"/>
          <p:nvPr>
            <p:ph idx="1" type="subTitle"/>
          </p:nvPr>
        </p:nvSpPr>
        <p:spPr>
          <a:xfrm>
            <a:off x="323868" y="1471320"/>
            <a:ext cx="28533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208" name="Google Shape;208;p33"/>
          <p:cNvSpPr txBox="1"/>
          <p:nvPr>
            <p:ph idx="2" type="body"/>
          </p:nvPr>
        </p:nvSpPr>
        <p:spPr>
          <a:xfrm>
            <a:off x="6063985" y="1900915"/>
            <a:ext cx="1416000" cy="4560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25000"/>
              </a:lnSpc>
              <a:spcBef>
                <a:spcPts val="0"/>
              </a:spcBef>
              <a:spcAft>
                <a:spcPts val="0"/>
              </a:spcAft>
              <a:buSzPts val="600"/>
              <a:buNone/>
              <a:defRPr b="0" i="0" sz="5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209" name="Google Shape;209;p33"/>
          <p:cNvSpPr txBox="1"/>
          <p:nvPr>
            <p:ph idx="3" type="body"/>
          </p:nvPr>
        </p:nvSpPr>
        <p:spPr>
          <a:xfrm>
            <a:off x="6063985" y="2383961"/>
            <a:ext cx="1416000" cy="4560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25000"/>
              </a:lnSpc>
              <a:spcBef>
                <a:spcPts val="0"/>
              </a:spcBef>
              <a:spcAft>
                <a:spcPts val="0"/>
              </a:spcAft>
              <a:buSzPts val="600"/>
              <a:buNone/>
              <a:defRPr b="0" i="0" sz="5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210" name="Google Shape;210;p33"/>
          <p:cNvSpPr txBox="1"/>
          <p:nvPr>
            <p:ph idx="4" type="body"/>
          </p:nvPr>
        </p:nvSpPr>
        <p:spPr>
          <a:xfrm>
            <a:off x="800946" y="205844"/>
            <a:ext cx="4989300" cy="210600"/>
          </a:xfrm>
          <a:prstGeom prst="rect">
            <a:avLst/>
          </a:prstGeom>
          <a:noFill/>
          <a:ln>
            <a:noFill/>
          </a:ln>
        </p:spPr>
        <p:txBody>
          <a:bodyPr anchorCtr="0" anchor="t" bIns="20775" lIns="41575" spcFirstLastPara="1" rIns="41575" wrap="square" tIns="20775">
            <a:noAutofit/>
          </a:bodyPr>
          <a:lstStyle>
            <a:lvl1pPr indent="-228600" lvl="0" marL="457200" marR="0" algn="l">
              <a:spcBef>
                <a:spcPts val="0"/>
              </a:spcBef>
              <a:spcAft>
                <a:spcPts val="0"/>
              </a:spcAft>
              <a:buSzPts val="600"/>
              <a:buNone/>
              <a:defRPr b="1" i="0" sz="7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211" name="Google Shape;211;p33"/>
          <p:cNvSpPr txBox="1"/>
          <p:nvPr>
            <p:ph idx="5" type="body"/>
          </p:nvPr>
        </p:nvSpPr>
        <p:spPr>
          <a:xfrm>
            <a:off x="7591599" y="207801"/>
            <a:ext cx="1237800" cy="113700"/>
          </a:xfrm>
          <a:prstGeom prst="rect">
            <a:avLst/>
          </a:prstGeom>
          <a:noFill/>
          <a:ln>
            <a:noFill/>
          </a:ln>
        </p:spPr>
        <p:txBody>
          <a:bodyPr anchorCtr="0" anchor="t" bIns="20775" lIns="41575" spcFirstLastPara="1" rIns="41575" wrap="square" tIns="20775">
            <a:noAutofit/>
          </a:bodyPr>
          <a:lstStyle>
            <a:lvl1pPr indent="-228600" lvl="0" marL="457200" marR="0" algn="r">
              <a:spcBef>
                <a:spcPts val="0"/>
              </a:spcBef>
              <a:spcAft>
                <a:spcPts val="0"/>
              </a:spcAft>
              <a:buSzPts val="1400"/>
              <a:buNone/>
              <a:defRPr b="1" i="0" sz="600" u="none" cap="none" strike="noStrike">
                <a:solidFill>
                  <a:schemeClr val="lt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212" name="Google Shape;212;p33"/>
          <p:cNvSpPr txBox="1"/>
          <p:nvPr>
            <p:ph idx="6" type="body"/>
          </p:nvPr>
        </p:nvSpPr>
        <p:spPr>
          <a:xfrm>
            <a:off x="6388954" y="207801"/>
            <a:ext cx="1995600" cy="113700"/>
          </a:xfrm>
          <a:prstGeom prst="rect">
            <a:avLst/>
          </a:prstGeom>
          <a:noFill/>
          <a:ln>
            <a:noFill/>
          </a:ln>
        </p:spPr>
        <p:txBody>
          <a:bodyPr anchorCtr="0" anchor="t" bIns="20775" lIns="41575" spcFirstLastPara="1" rIns="41575" wrap="square" tIns="20775">
            <a:noAutofit/>
          </a:bodyPr>
          <a:lstStyle>
            <a:lvl1pPr indent="-228600" lvl="0" marL="457200" marR="0" algn="r">
              <a:spcBef>
                <a:spcPts val="0"/>
              </a:spcBef>
              <a:spcAft>
                <a:spcPts val="0"/>
              </a:spcAft>
              <a:buSzPts val="600"/>
              <a:buNone/>
              <a:defRPr b="1" i="0" sz="6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pic>
        <p:nvPicPr>
          <p:cNvPr descr="Immagine che contiene Carattere, Elementi grafici, logo, grafica&#10;&#10;Descrizione generata automaticamente" id="213" name="Google Shape;213;p33"/>
          <p:cNvPicPr preferRelativeResize="0"/>
          <p:nvPr/>
        </p:nvPicPr>
        <p:blipFill rotWithShape="1">
          <a:blip r:embed="rId3">
            <a:alphaModFix/>
          </a:blip>
          <a:srcRect b="0" l="0" r="0" t="0"/>
          <a:stretch/>
        </p:blipFill>
        <p:spPr>
          <a:xfrm>
            <a:off x="355576" y="250119"/>
            <a:ext cx="439839" cy="71713"/>
          </a:xfrm>
          <a:prstGeom prst="rect">
            <a:avLst/>
          </a:prstGeom>
          <a:noFill/>
          <a:ln>
            <a:noFill/>
          </a:ln>
        </p:spPr>
      </p:pic>
      <p:sp>
        <p:nvSpPr>
          <p:cNvPr id="214" name="Google Shape;214;p33"/>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215" name="Google Shape;215;p33"/>
          <p:cNvSpPr txBox="1"/>
          <p:nvPr>
            <p:ph idx="7" type="body"/>
          </p:nvPr>
        </p:nvSpPr>
        <p:spPr>
          <a:xfrm>
            <a:off x="323868" y="1900915"/>
            <a:ext cx="2758800" cy="18642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SzPts val="600"/>
              <a:buNone/>
              <a:defRPr b="0" i="0" sz="10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216" name="Google Shape;216;p33"/>
          <p:cNvSpPr txBox="1"/>
          <p:nvPr>
            <p:ph idx="8" type="body"/>
          </p:nvPr>
        </p:nvSpPr>
        <p:spPr>
          <a:xfrm>
            <a:off x="3195590" y="1900914"/>
            <a:ext cx="2758800" cy="18642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SzPts val="600"/>
              <a:buNone/>
              <a:defRPr b="0" i="0" sz="10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217" name="Google Shape;217;p33"/>
          <p:cNvSpPr txBox="1"/>
          <p:nvPr/>
        </p:nvSpPr>
        <p:spPr>
          <a:xfrm>
            <a:off x="355577" y="4796066"/>
            <a:ext cx="1376700" cy="13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600">
                <a:solidFill>
                  <a:schemeClr val="lt2"/>
                </a:solidFill>
                <a:latin typeface="Reddit Sans"/>
                <a:ea typeface="Reddit Sans"/>
                <a:cs typeface="Reddit Sans"/>
                <a:sym typeface="Reddit Sans"/>
              </a:rPr>
              <a:t>Arm Solutions at Lightspeed</a:t>
            </a:r>
            <a:endParaRPr sz="600">
              <a:solidFill>
                <a:schemeClr val="lt2"/>
              </a:solidFill>
              <a:latin typeface="Reddit Sans"/>
              <a:ea typeface="Reddit Sans"/>
              <a:cs typeface="Reddit Sans"/>
              <a:sym typeface="Reddit San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olo Presentazione">
    <p:spTree>
      <p:nvGrpSpPr>
        <p:cNvPr id="219" name="Shape 219"/>
        <p:cNvGrpSpPr/>
        <p:nvPr/>
      </p:nvGrpSpPr>
      <p:grpSpPr>
        <a:xfrm>
          <a:off x="0" y="0"/>
          <a:ext cx="0" cy="0"/>
          <a:chOff x="0" y="0"/>
          <a:chExt cx="0" cy="0"/>
        </a:xfrm>
      </p:grpSpPr>
      <p:pic>
        <p:nvPicPr>
          <p:cNvPr descr="Immagine che contiene Elementi grafici, cerchio, Blu elettrico, Carattere&#10;&#10;Descrizione generata automaticamente" id="220" name="Google Shape;220;p35"/>
          <p:cNvPicPr preferRelativeResize="0"/>
          <p:nvPr/>
        </p:nvPicPr>
        <p:blipFill rotWithShape="1">
          <a:blip r:embed="rId2">
            <a:alphaModFix/>
          </a:blip>
          <a:srcRect b="0" l="0" r="0" t="0"/>
          <a:stretch/>
        </p:blipFill>
        <p:spPr>
          <a:xfrm>
            <a:off x="0" y="362"/>
            <a:ext cx="9143355" cy="5143137"/>
          </a:xfrm>
          <a:prstGeom prst="rect">
            <a:avLst/>
          </a:prstGeom>
          <a:noFill/>
          <a:ln>
            <a:noFill/>
          </a:ln>
        </p:spPr>
      </p:pic>
      <p:pic>
        <p:nvPicPr>
          <p:cNvPr id="221" name="Google Shape;221;p35"/>
          <p:cNvPicPr preferRelativeResize="0"/>
          <p:nvPr/>
        </p:nvPicPr>
        <p:blipFill rotWithShape="1">
          <a:blip r:embed="rId3">
            <a:alphaModFix/>
          </a:blip>
          <a:srcRect b="37730" l="0" r="0" t="0"/>
          <a:stretch/>
        </p:blipFill>
        <p:spPr>
          <a:xfrm>
            <a:off x="3892241" y="596356"/>
            <a:ext cx="1359517" cy="244956"/>
          </a:xfrm>
          <a:prstGeom prst="rect">
            <a:avLst/>
          </a:prstGeom>
          <a:noFill/>
          <a:ln>
            <a:noFill/>
          </a:ln>
        </p:spPr>
      </p:pic>
      <p:sp>
        <p:nvSpPr>
          <p:cNvPr id="222" name="Google Shape;222;p35"/>
          <p:cNvSpPr txBox="1"/>
          <p:nvPr>
            <p:ph type="ctrTitle"/>
          </p:nvPr>
        </p:nvSpPr>
        <p:spPr>
          <a:xfrm>
            <a:off x="1143000" y="2252422"/>
            <a:ext cx="6858000" cy="513600"/>
          </a:xfrm>
          <a:prstGeom prst="rect">
            <a:avLst/>
          </a:prstGeom>
          <a:noFill/>
          <a:ln>
            <a:noFill/>
          </a:ln>
        </p:spPr>
        <p:txBody>
          <a:bodyPr anchorCtr="0" anchor="b" bIns="20775" lIns="41575" spcFirstLastPara="1" rIns="41575" wrap="square" tIns="20775">
            <a:normAutofit/>
          </a:bodyPr>
          <a:lstStyle>
            <a:lvl1pPr lvl="0" marR="0" algn="ctr">
              <a:spcBef>
                <a:spcPts val="0"/>
              </a:spcBef>
              <a:spcAft>
                <a:spcPts val="0"/>
              </a:spcAft>
              <a:buSzPts val="600"/>
              <a:buNone/>
              <a:defRPr b="1" i="0" sz="28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223" name="Google Shape;223;p35"/>
          <p:cNvSpPr txBox="1"/>
          <p:nvPr>
            <p:ph idx="1" type="body"/>
          </p:nvPr>
        </p:nvSpPr>
        <p:spPr>
          <a:xfrm>
            <a:off x="1143000" y="2766073"/>
            <a:ext cx="6858000" cy="244800"/>
          </a:xfrm>
          <a:prstGeom prst="rect">
            <a:avLst/>
          </a:prstGeom>
          <a:noFill/>
          <a:ln>
            <a:noFill/>
          </a:ln>
        </p:spPr>
        <p:txBody>
          <a:bodyPr anchorCtr="0" anchor="t" bIns="20775" lIns="41575" spcFirstLastPara="1" rIns="41575" wrap="square" tIns="20775">
            <a:noAutofit/>
          </a:bodyPr>
          <a:lstStyle>
            <a:lvl1pPr indent="-228600" lvl="0" marL="457200" marR="0" algn="ctr">
              <a:spcBef>
                <a:spcPts val="0"/>
              </a:spcBef>
              <a:spcAft>
                <a:spcPts val="0"/>
              </a:spcAft>
              <a:buSzPts val="600"/>
              <a:buNone/>
              <a:defRPr b="0" i="0" sz="1300" u="none" cap="none" strike="noStrike">
                <a:solidFill>
                  <a:schemeClr val="dk1"/>
                </a:solidFill>
                <a:latin typeface="Reddit Sans"/>
                <a:ea typeface="Reddit Sans"/>
                <a:cs typeface="Reddit Sans"/>
                <a:sym typeface="Reddit Sans"/>
              </a:defRPr>
            </a:lvl1pPr>
            <a:lvl2pPr indent="-228600" lvl="1" marL="9144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2pPr>
            <a:lvl3pPr indent="-228600" lvl="2" marL="13716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3pPr>
            <a:lvl4pPr indent="-228600" lvl="3" marL="18288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4pPr>
            <a:lvl5pPr indent="-228600" lvl="4" marL="22860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5pPr>
            <a:lvl6pPr indent="-228600" lvl="5" marL="27432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6pPr>
            <a:lvl7pPr indent="-228600" lvl="6" marL="32004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7pPr>
            <a:lvl8pPr indent="-228600" lvl="7" marL="36576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8pPr>
            <a:lvl9pPr indent="-228600" lvl="8" marL="41148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9pPr>
          </a:lstStyle>
          <a:p/>
        </p:txBody>
      </p:sp>
      <p:sp>
        <p:nvSpPr>
          <p:cNvPr id="224" name="Google Shape;224;p35"/>
          <p:cNvSpPr txBox="1"/>
          <p:nvPr/>
        </p:nvSpPr>
        <p:spPr>
          <a:xfrm>
            <a:off x="4105205" y="909715"/>
            <a:ext cx="933600" cy="134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500">
                <a:solidFill>
                  <a:schemeClr val="dk1"/>
                </a:solidFill>
                <a:latin typeface="Reddit Sans"/>
                <a:ea typeface="Reddit Sans"/>
                <a:cs typeface="Reddit Sans"/>
                <a:sym typeface="Reddit Sans"/>
              </a:rPr>
              <a:t>Arm Solutions at Lightspeed</a:t>
            </a:r>
            <a:endParaRPr sz="500">
              <a:solidFill>
                <a:schemeClr val="dk1"/>
              </a:solidFill>
              <a:latin typeface="Reddit Sans"/>
              <a:ea typeface="Reddit Sans"/>
              <a:cs typeface="Reddit Sans"/>
              <a:sym typeface="Reddit Sa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olo Presentazione 2">
    <p:bg>
      <p:bgPr>
        <a:solidFill>
          <a:schemeClr val="dk1"/>
        </a:solidFill>
      </p:bgPr>
    </p:bg>
    <p:spTree>
      <p:nvGrpSpPr>
        <p:cNvPr id="225" name="Shape 225"/>
        <p:cNvGrpSpPr/>
        <p:nvPr/>
      </p:nvGrpSpPr>
      <p:grpSpPr>
        <a:xfrm>
          <a:off x="0" y="0"/>
          <a:ext cx="0" cy="0"/>
          <a:chOff x="0" y="0"/>
          <a:chExt cx="0" cy="0"/>
        </a:xfrm>
      </p:grpSpPr>
      <p:pic>
        <p:nvPicPr>
          <p:cNvPr descr="Immagine che contiene cerchio, Elementi grafici, logo, Carattere&#10;&#10;Descrizione generata automaticamente" id="226" name="Google Shape;226;p36"/>
          <p:cNvPicPr preferRelativeResize="0"/>
          <p:nvPr/>
        </p:nvPicPr>
        <p:blipFill rotWithShape="1">
          <a:blip r:embed="rId2">
            <a:alphaModFix/>
          </a:blip>
          <a:srcRect b="0" l="0" r="0" t="0"/>
          <a:stretch/>
        </p:blipFill>
        <p:spPr>
          <a:xfrm>
            <a:off x="0" y="362"/>
            <a:ext cx="9143355" cy="5143137"/>
          </a:xfrm>
          <a:prstGeom prst="rect">
            <a:avLst/>
          </a:prstGeom>
          <a:noFill/>
          <a:ln>
            <a:noFill/>
          </a:ln>
        </p:spPr>
      </p:pic>
      <p:pic>
        <p:nvPicPr>
          <p:cNvPr id="227" name="Google Shape;227;p36"/>
          <p:cNvPicPr preferRelativeResize="0"/>
          <p:nvPr/>
        </p:nvPicPr>
        <p:blipFill rotWithShape="1">
          <a:blip r:embed="rId3">
            <a:alphaModFix/>
          </a:blip>
          <a:srcRect b="30440" l="0" r="0" t="0"/>
          <a:stretch/>
        </p:blipFill>
        <p:spPr>
          <a:xfrm>
            <a:off x="3892241" y="596356"/>
            <a:ext cx="1359517" cy="273631"/>
          </a:xfrm>
          <a:prstGeom prst="rect">
            <a:avLst/>
          </a:prstGeom>
          <a:noFill/>
          <a:ln>
            <a:noFill/>
          </a:ln>
        </p:spPr>
      </p:pic>
      <p:sp>
        <p:nvSpPr>
          <p:cNvPr id="228" name="Google Shape;228;p36"/>
          <p:cNvSpPr txBox="1"/>
          <p:nvPr>
            <p:ph type="ctrTitle"/>
          </p:nvPr>
        </p:nvSpPr>
        <p:spPr>
          <a:xfrm>
            <a:off x="1143000" y="2252422"/>
            <a:ext cx="6858000" cy="513600"/>
          </a:xfrm>
          <a:prstGeom prst="rect">
            <a:avLst/>
          </a:prstGeom>
          <a:noFill/>
          <a:ln>
            <a:noFill/>
          </a:ln>
        </p:spPr>
        <p:txBody>
          <a:bodyPr anchorCtr="0" anchor="b" bIns="20775" lIns="41575" spcFirstLastPara="1" rIns="41575" wrap="square" tIns="20775">
            <a:normAutofit/>
          </a:bodyPr>
          <a:lstStyle>
            <a:lvl1pPr lvl="0" marR="0" algn="ctr">
              <a:spcBef>
                <a:spcPts val="0"/>
              </a:spcBef>
              <a:spcAft>
                <a:spcPts val="0"/>
              </a:spcAft>
              <a:buSzPts val="600"/>
              <a:buNone/>
              <a:defRPr b="1" i="0" sz="2800" u="none" cap="none" strike="noStrike">
                <a:solidFill>
                  <a:schemeClr val="dk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229" name="Google Shape;229;p36"/>
          <p:cNvSpPr txBox="1"/>
          <p:nvPr>
            <p:ph idx="1" type="body"/>
          </p:nvPr>
        </p:nvSpPr>
        <p:spPr>
          <a:xfrm>
            <a:off x="1143000" y="2766073"/>
            <a:ext cx="6858000" cy="244800"/>
          </a:xfrm>
          <a:prstGeom prst="rect">
            <a:avLst/>
          </a:prstGeom>
          <a:noFill/>
          <a:ln>
            <a:noFill/>
          </a:ln>
        </p:spPr>
        <p:txBody>
          <a:bodyPr anchorCtr="0" anchor="t" bIns="20775" lIns="41575" spcFirstLastPara="1" rIns="41575" wrap="square" tIns="20775">
            <a:noAutofit/>
          </a:bodyPr>
          <a:lstStyle>
            <a:lvl1pPr indent="-228600" lvl="0" marL="457200" marR="0" algn="ctr">
              <a:spcBef>
                <a:spcPts val="0"/>
              </a:spcBef>
              <a:spcAft>
                <a:spcPts val="0"/>
              </a:spcAft>
              <a:buSzPts val="600"/>
              <a:buNone/>
              <a:defRPr b="0" i="0" sz="1300" u="none" cap="none" strike="noStrike">
                <a:solidFill>
                  <a:schemeClr val="dk2"/>
                </a:solidFill>
                <a:latin typeface="Reddit Sans"/>
                <a:ea typeface="Reddit Sans"/>
                <a:cs typeface="Reddit Sans"/>
                <a:sym typeface="Reddit Sans"/>
              </a:defRPr>
            </a:lvl1pPr>
            <a:lvl2pPr indent="-228600" lvl="1" marL="9144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2pPr>
            <a:lvl3pPr indent="-228600" lvl="2" marL="13716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3pPr>
            <a:lvl4pPr indent="-228600" lvl="3" marL="18288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4pPr>
            <a:lvl5pPr indent="-228600" lvl="4" marL="22860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5pPr>
            <a:lvl6pPr indent="-228600" lvl="5" marL="27432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6pPr>
            <a:lvl7pPr indent="-228600" lvl="6" marL="32004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7pPr>
            <a:lvl8pPr indent="-228600" lvl="7" marL="36576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8pPr>
            <a:lvl9pPr indent="-228600" lvl="8" marL="41148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9pPr>
          </a:lstStyle>
          <a:p/>
        </p:txBody>
      </p:sp>
      <p:sp>
        <p:nvSpPr>
          <p:cNvPr id="230" name="Google Shape;230;p36"/>
          <p:cNvSpPr txBox="1"/>
          <p:nvPr/>
        </p:nvSpPr>
        <p:spPr>
          <a:xfrm>
            <a:off x="4105205" y="909715"/>
            <a:ext cx="933600" cy="134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500">
                <a:solidFill>
                  <a:schemeClr val="dk2"/>
                </a:solidFill>
                <a:latin typeface="Reddit Sans"/>
                <a:ea typeface="Reddit Sans"/>
                <a:cs typeface="Reddit Sans"/>
                <a:sym typeface="Reddit Sans"/>
              </a:rPr>
              <a:t>Arm Solutions at Lightspeed</a:t>
            </a:r>
            <a:endParaRPr sz="500">
              <a:solidFill>
                <a:schemeClr val="dk2"/>
              </a:solidFill>
              <a:latin typeface="Reddit Sans"/>
              <a:ea typeface="Reddit Sans"/>
              <a:cs typeface="Reddit Sans"/>
              <a:sym typeface="Reddit San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Titolo Capitolo">
    <p:bg>
      <p:bgPr>
        <a:solidFill>
          <a:schemeClr val="dk1"/>
        </a:solidFill>
      </p:bgPr>
    </p:bg>
    <p:spTree>
      <p:nvGrpSpPr>
        <p:cNvPr id="231" name="Shape 231"/>
        <p:cNvGrpSpPr/>
        <p:nvPr/>
      </p:nvGrpSpPr>
      <p:grpSpPr>
        <a:xfrm>
          <a:off x="0" y="0"/>
          <a:ext cx="0" cy="0"/>
          <a:chOff x="0" y="0"/>
          <a:chExt cx="0" cy="0"/>
        </a:xfrm>
      </p:grpSpPr>
      <p:pic>
        <p:nvPicPr>
          <p:cNvPr descr="Immagine che contiene Elementi grafici, grafica, Carattere, Policromia&#10;&#10;Descrizione generata automaticamente" id="232" name="Google Shape;232;p37"/>
          <p:cNvPicPr preferRelativeResize="0"/>
          <p:nvPr/>
        </p:nvPicPr>
        <p:blipFill rotWithShape="1">
          <a:blip r:embed="rId2">
            <a:alphaModFix/>
          </a:blip>
          <a:srcRect b="0" l="0" r="0" t="0"/>
          <a:stretch/>
        </p:blipFill>
        <p:spPr>
          <a:xfrm>
            <a:off x="0" y="0"/>
            <a:ext cx="9143355" cy="5143137"/>
          </a:xfrm>
          <a:prstGeom prst="rect">
            <a:avLst/>
          </a:prstGeom>
          <a:noFill/>
          <a:ln>
            <a:noFill/>
          </a:ln>
        </p:spPr>
      </p:pic>
      <p:sp>
        <p:nvSpPr>
          <p:cNvPr id="233" name="Google Shape;233;p37"/>
          <p:cNvSpPr txBox="1"/>
          <p:nvPr>
            <p:ph type="ctrTitle"/>
          </p:nvPr>
        </p:nvSpPr>
        <p:spPr>
          <a:xfrm>
            <a:off x="1234313" y="2619379"/>
            <a:ext cx="74436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SzPts val="600"/>
              <a:buNone/>
              <a:defRPr b="1" i="0" sz="3700" u="none" cap="none" strike="noStrike">
                <a:solidFill>
                  <a:schemeClr val="dk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234" name="Google Shape;234;p37"/>
          <p:cNvSpPr txBox="1"/>
          <p:nvPr>
            <p:ph idx="1" type="subTitle"/>
          </p:nvPr>
        </p:nvSpPr>
        <p:spPr>
          <a:xfrm>
            <a:off x="4609785" y="2449090"/>
            <a:ext cx="40107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dk2"/>
              </a:buClr>
              <a:buSzPts val="1500"/>
              <a:buFont typeface="Reddit Sans"/>
              <a:buNone/>
              <a:defRPr b="1" i="0" sz="15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pic>
        <p:nvPicPr>
          <p:cNvPr descr="Immagine che contiene Carattere, Elementi grafici, logo, simbolo&#10;&#10;Descrizione generata automaticamente" id="235" name="Google Shape;235;p37"/>
          <p:cNvPicPr preferRelativeResize="0"/>
          <p:nvPr/>
        </p:nvPicPr>
        <p:blipFill rotWithShape="1">
          <a:blip r:embed="rId3">
            <a:alphaModFix/>
          </a:blip>
          <a:srcRect b="0" l="0" r="0" t="0"/>
          <a:stretch/>
        </p:blipFill>
        <p:spPr>
          <a:xfrm>
            <a:off x="355576" y="250119"/>
            <a:ext cx="442266" cy="71333"/>
          </a:xfrm>
          <a:prstGeom prst="rect">
            <a:avLst/>
          </a:prstGeom>
          <a:noFill/>
          <a:ln>
            <a:noFill/>
          </a:ln>
        </p:spPr>
      </p:pic>
      <p:sp>
        <p:nvSpPr>
          <p:cNvPr id="236" name="Google Shape;236;p37"/>
          <p:cNvSpPr txBox="1"/>
          <p:nvPr>
            <p:ph idx="2" type="body"/>
          </p:nvPr>
        </p:nvSpPr>
        <p:spPr>
          <a:xfrm>
            <a:off x="800946" y="205844"/>
            <a:ext cx="4989300" cy="210600"/>
          </a:xfrm>
          <a:prstGeom prst="rect">
            <a:avLst/>
          </a:prstGeom>
          <a:noFill/>
          <a:ln>
            <a:noFill/>
          </a:ln>
        </p:spPr>
        <p:txBody>
          <a:bodyPr anchorCtr="0" anchor="t" bIns="20775" lIns="41575" spcFirstLastPara="1" rIns="41575" wrap="square" tIns="20775">
            <a:noAutofit/>
          </a:bodyPr>
          <a:lstStyle>
            <a:lvl1pPr indent="-228600" lvl="0" marL="457200" marR="0" algn="l">
              <a:spcBef>
                <a:spcPts val="0"/>
              </a:spcBef>
              <a:spcAft>
                <a:spcPts val="0"/>
              </a:spcAft>
              <a:buSzPts val="600"/>
              <a:buNone/>
              <a:defRPr b="1" i="0" sz="7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Titolo Capitolo 2">
    <p:bg>
      <p:bgPr>
        <a:solidFill>
          <a:schemeClr val="lt2"/>
        </a:solidFill>
      </p:bgPr>
    </p:bg>
    <p:spTree>
      <p:nvGrpSpPr>
        <p:cNvPr id="237" name="Shape 237"/>
        <p:cNvGrpSpPr/>
        <p:nvPr/>
      </p:nvGrpSpPr>
      <p:grpSpPr>
        <a:xfrm>
          <a:off x="0" y="0"/>
          <a:ext cx="0" cy="0"/>
          <a:chOff x="0" y="0"/>
          <a:chExt cx="0" cy="0"/>
        </a:xfrm>
      </p:grpSpPr>
      <p:pic>
        <p:nvPicPr>
          <p:cNvPr descr="Immagine che contiene Carattere, giallo, Elementi grafici, creatività&#10;&#10;Descrizione generata automaticamente" id="238" name="Google Shape;238;p38"/>
          <p:cNvPicPr preferRelativeResize="0"/>
          <p:nvPr/>
        </p:nvPicPr>
        <p:blipFill rotWithShape="1">
          <a:blip r:embed="rId2">
            <a:alphaModFix/>
          </a:blip>
          <a:srcRect b="0" l="0" r="0" t="0"/>
          <a:stretch/>
        </p:blipFill>
        <p:spPr>
          <a:xfrm>
            <a:off x="0" y="181"/>
            <a:ext cx="9143355" cy="5143137"/>
          </a:xfrm>
          <a:prstGeom prst="rect">
            <a:avLst/>
          </a:prstGeom>
          <a:noFill/>
          <a:ln>
            <a:noFill/>
          </a:ln>
        </p:spPr>
      </p:pic>
      <p:sp>
        <p:nvSpPr>
          <p:cNvPr id="239" name="Google Shape;239;p38"/>
          <p:cNvSpPr txBox="1"/>
          <p:nvPr>
            <p:ph type="ctrTitle"/>
          </p:nvPr>
        </p:nvSpPr>
        <p:spPr>
          <a:xfrm>
            <a:off x="483454" y="629046"/>
            <a:ext cx="71406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SzPts val="600"/>
              <a:buNone/>
              <a:defRPr b="1" i="0" sz="3700" u="none" cap="none" strike="noStrike">
                <a:solidFill>
                  <a:schemeClr val="lt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pic>
        <p:nvPicPr>
          <p:cNvPr descr="Immagine che contiene Carattere, Elementi grafici, grafica, logo&#10;&#10;Descrizione generata automaticamente" id="240" name="Google Shape;240;p38"/>
          <p:cNvPicPr preferRelativeResize="0"/>
          <p:nvPr/>
        </p:nvPicPr>
        <p:blipFill rotWithShape="1">
          <a:blip r:embed="rId3">
            <a:alphaModFix/>
          </a:blip>
          <a:srcRect b="0" l="0" r="0" t="0"/>
          <a:stretch/>
        </p:blipFill>
        <p:spPr>
          <a:xfrm>
            <a:off x="522938" y="4241975"/>
            <a:ext cx="1518397" cy="244910"/>
          </a:xfrm>
          <a:prstGeom prst="rect">
            <a:avLst/>
          </a:prstGeom>
          <a:noFill/>
          <a:ln>
            <a:noFill/>
          </a:ln>
        </p:spPr>
      </p:pic>
      <p:sp>
        <p:nvSpPr>
          <p:cNvPr id="241" name="Google Shape;241;p38"/>
          <p:cNvSpPr txBox="1"/>
          <p:nvPr/>
        </p:nvSpPr>
        <p:spPr>
          <a:xfrm>
            <a:off x="543411" y="4600309"/>
            <a:ext cx="1376700" cy="13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600">
                <a:solidFill>
                  <a:schemeClr val="lt1"/>
                </a:solidFill>
                <a:latin typeface="Reddit Sans"/>
                <a:ea typeface="Reddit Sans"/>
                <a:cs typeface="Reddit Sans"/>
                <a:sym typeface="Reddit Sans"/>
              </a:rPr>
              <a:t>Arm Solutions at Lightspeed</a:t>
            </a:r>
            <a:endParaRPr sz="600">
              <a:solidFill>
                <a:schemeClr val="lt1"/>
              </a:solidFill>
              <a:latin typeface="Reddit Sans"/>
              <a:ea typeface="Reddit Sans"/>
              <a:cs typeface="Reddit Sans"/>
              <a:sym typeface="Reddit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1 column">
  <p:cSld name="Testo + 1 Immagine_Dark">
    <p:bg>
      <p:bgPr>
        <a:solidFill>
          <a:schemeClr val="dk2"/>
        </a:solidFill>
      </p:bgPr>
    </p:bg>
    <p:spTree>
      <p:nvGrpSpPr>
        <p:cNvPr id="242" name="Shape 242"/>
        <p:cNvGrpSpPr/>
        <p:nvPr/>
      </p:nvGrpSpPr>
      <p:grpSpPr>
        <a:xfrm>
          <a:off x="0" y="0"/>
          <a:ext cx="0" cy="0"/>
          <a:chOff x="0" y="0"/>
          <a:chExt cx="0" cy="0"/>
        </a:xfrm>
      </p:grpSpPr>
      <p:sp>
        <p:nvSpPr>
          <p:cNvPr id="243" name="Google Shape;243;p39"/>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244" name="Google Shape;244;p39"/>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dk1"/>
              </a:buClr>
              <a:buSzPts val="600"/>
              <a:buFont typeface="Reddit Sans"/>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245" name="Google Shape;245;p39"/>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246" name="Google Shape;246;p39"/>
          <p:cNvSpPr txBox="1"/>
          <p:nvPr>
            <p:ph idx="2" type="body"/>
          </p:nvPr>
        </p:nvSpPr>
        <p:spPr>
          <a:xfrm>
            <a:off x="314528"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600"/>
              <a:buFont typeface="Reddit Sans"/>
              <a:buNone/>
              <a:defRPr i="0" sz="100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2pPr>
            <a:lvl3pPr indent="-228600" lvl="2" marL="1371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3pPr>
            <a:lvl4pPr indent="-228600" lvl="3" marL="1828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4pPr>
            <a:lvl5pPr indent="-228600" lvl="4" marL="22860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5pPr>
            <a:lvl6pPr indent="-228600" lvl="5" marL="27432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6pPr>
            <a:lvl7pPr indent="-228600" lvl="6" marL="3200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7pPr>
            <a:lvl8pPr indent="-228600" lvl="7" marL="3657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8pPr>
            <a:lvl9pPr indent="-228600" lvl="8" marL="4114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9pPr>
          </a:lstStyle>
          <a:p/>
        </p:txBody>
      </p:sp>
      <p:pic>
        <p:nvPicPr>
          <p:cNvPr descr="Immagine che contiene Carattere, Elementi grafici, grafica, logo&#10;&#10;Descrizione generata automaticamente" id="247" name="Google Shape;247;p39"/>
          <p:cNvPicPr preferRelativeResize="0"/>
          <p:nvPr/>
        </p:nvPicPr>
        <p:blipFill rotWithShape="1">
          <a:blip r:embed="rId2">
            <a:alphaModFix/>
          </a:blip>
          <a:srcRect b="0" l="0" r="0" t="0"/>
          <a:stretch/>
        </p:blipFill>
        <p:spPr>
          <a:xfrm>
            <a:off x="355575" y="250125"/>
            <a:ext cx="789875" cy="1274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2 column">
  <p:cSld name="Testo + 1 Immagine_Dark_1">
    <p:bg>
      <p:bgPr>
        <a:solidFill>
          <a:schemeClr val="dk2"/>
        </a:solidFill>
      </p:bgPr>
    </p:bg>
    <p:spTree>
      <p:nvGrpSpPr>
        <p:cNvPr id="248" name="Shape 248"/>
        <p:cNvGrpSpPr/>
        <p:nvPr/>
      </p:nvGrpSpPr>
      <p:grpSpPr>
        <a:xfrm>
          <a:off x="0" y="0"/>
          <a:ext cx="0" cy="0"/>
          <a:chOff x="0" y="0"/>
          <a:chExt cx="0" cy="0"/>
        </a:xfrm>
      </p:grpSpPr>
      <p:sp>
        <p:nvSpPr>
          <p:cNvPr id="249" name="Google Shape;249;p40"/>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250" name="Google Shape;250;p40"/>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dk1"/>
              </a:buClr>
              <a:buSzPts val="600"/>
              <a:buFont typeface="Reddit Sans"/>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251" name="Google Shape;251;p40"/>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252" name="Google Shape;252;p40"/>
          <p:cNvSpPr txBox="1"/>
          <p:nvPr>
            <p:ph idx="2" type="body"/>
          </p:nvPr>
        </p:nvSpPr>
        <p:spPr>
          <a:xfrm>
            <a:off x="800949" y="205843"/>
            <a:ext cx="8029200" cy="210600"/>
          </a:xfrm>
          <a:prstGeom prst="rect">
            <a:avLst/>
          </a:prstGeom>
          <a:noFill/>
          <a:ln>
            <a:noFill/>
          </a:ln>
        </p:spPr>
        <p:txBody>
          <a:bodyPr anchorCtr="0" anchor="t" bIns="20775" lIns="41575" spcFirstLastPara="1" rIns="41575" wrap="square" tIns="20775">
            <a:noAutofit/>
          </a:bodyPr>
          <a:lstStyle>
            <a:lvl1pPr indent="-228600" lvl="0" marL="457200" marR="0" algn="l">
              <a:spcBef>
                <a:spcPts val="0"/>
              </a:spcBef>
              <a:spcAft>
                <a:spcPts val="0"/>
              </a:spcAft>
              <a:buClr>
                <a:schemeClr val="dk1"/>
              </a:buClr>
              <a:buSzPts val="600"/>
              <a:buFont typeface="Reddit Sans"/>
              <a:buNone/>
              <a:defRPr b="1" i="0" sz="700" u="none" cap="none" strike="noStrike">
                <a:solidFill>
                  <a:schemeClr val="dk1"/>
                </a:solidFill>
                <a:latin typeface="Reddit Sans"/>
                <a:ea typeface="Reddit Sans"/>
                <a:cs typeface="Reddit Sans"/>
                <a:sym typeface="Reddit Sans"/>
              </a:defRPr>
            </a:lvl1pPr>
            <a:lvl2pPr indent="-228600" lvl="1" marL="914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sp>
        <p:nvSpPr>
          <p:cNvPr id="253" name="Google Shape;253;p40"/>
          <p:cNvSpPr txBox="1"/>
          <p:nvPr>
            <p:ph idx="3" type="body"/>
          </p:nvPr>
        </p:nvSpPr>
        <p:spPr>
          <a:xfrm>
            <a:off x="314528"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600"/>
              <a:buFont typeface="Reddit Sans"/>
              <a:buNone/>
              <a:defRPr i="0" sz="100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2pPr>
            <a:lvl3pPr indent="-228600" lvl="2" marL="1371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3pPr>
            <a:lvl4pPr indent="-228600" lvl="3" marL="1828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4pPr>
            <a:lvl5pPr indent="-228600" lvl="4" marL="22860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5pPr>
            <a:lvl6pPr indent="-228600" lvl="5" marL="27432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6pPr>
            <a:lvl7pPr indent="-228600" lvl="6" marL="3200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7pPr>
            <a:lvl8pPr indent="-228600" lvl="7" marL="3657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8pPr>
            <a:lvl9pPr indent="-228600" lvl="8" marL="4114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9pPr>
          </a:lstStyle>
          <a:p/>
        </p:txBody>
      </p:sp>
      <p:sp>
        <p:nvSpPr>
          <p:cNvPr id="254" name="Google Shape;254;p40"/>
          <p:cNvSpPr txBox="1"/>
          <p:nvPr>
            <p:ph idx="4" type="body"/>
          </p:nvPr>
        </p:nvSpPr>
        <p:spPr>
          <a:xfrm>
            <a:off x="3180206"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600"/>
              <a:buFont typeface="Reddit Sans"/>
              <a:buNone/>
              <a:defRPr i="0" sz="100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2pPr>
            <a:lvl3pPr indent="-228600" lvl="2" marL="1371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3pPr>
            <a:lvl4pPr indent="-228600" lvl="3" marL="1828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4pPr>
            <a:lvl5pPr indent="-228600" lvl="4" marL="22860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5pPr>
            <a:lvl6pPr indent="-228600" lvl="5" marL="27432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6pPr>
            <a:lvl7pPr indent="-228600" lvl="6" marL="3200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7pPr>
            <a:lvl8pPr indent="-228600" lvl="7" marL="3657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8pPr>
            <a:lvl9pPr indent="-228600" lvl="8" marL="4114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9pPr>
          </a:lstStyle>
          <a:p/>
        </p:txBody>
      </p:sp>
      <p:pic>
        <p:nvPicPr>
          <p:cNvPr descr="Immagine che contiene Carattere, Elementi grafici, grafica, logo&#10;&#10;Descrizione generata automaticamente" id="255" name="Google Shape;255;p40"/>
          <p:cNvPicPr preferRelativeResize="0"/>
          <p:nvPr/>
        </p:nvPicPr>
        <p:blipFill rotWithShape="1">
          <a:blip r:embed="rId2">
            <a:alphaModFix/>
          </a:blip>
          <a:srcRect b="0" l="0" r="0" t="0"/>
          <a:stretch/>
        </p:blipFill>
        <p:spPr>
          <a:xfrm>
            <a:off x="355576" y="250119"/>
            <a:ext cx="439840" cy="7094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3 column">
  <p:cSld name="Testo + 1 Immagine_Dark_2">
    <p:bg>
      <p:bgPr>
        <a:solidFill>
          <a:schemeClr val="dk2"/>
        </a:solidFill>
      </p:bgPr>
    </p:bg>
    <p:spTree>
      <p:nvGrpSpPr>
        <p:cNvPr id="256" name="Shape 256"/>
        <p:cNvGrpSpPr/>
        <p:nvPr/>
      </p:nvGrpSpPr>
      <p:grpSpPr>
        <a:xfrm>
          <a:off x="0" y="0"/>
          <a:ext cx="0" cy="0"/>
          <a:chOff x="0" y="0"/>
          <a:chExt cx="0" cy="0"/>
        </a:xfrm>
      </p:grpSpPr>
      <p:sp>
        <p:nvSpPr>
          <p:cNvPr id="257" name="Google Shape;257;p41"/>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258" name="Google Shape;258;p41"/>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dk1"/>
              </a:buClr>
              <a:buSzPts val="600"/>
              <a:buFont typeface="Reddit Sans"/>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259" name="Google Shape;259;p41"/>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260" name="Google Shape;260;p41"/>
          <p:cNvSpPr txBox="1"/>
          <p:nvPr>
            <p:ph idx="2" type="body"/>
          </p:nvPr>
        </p:nvSpPr>
        <p:spPr>
          <a:xfrm>
            <a:off x="800949" y="205843"/>
            <a:ext cx="8029200" cy="210600"/>
          </a:xfrm>
          <a:prstGeom prst="rect">
            <a:avLst/>
          </a:prstGeom>
          <a:noFill/>
          <a:ln>
            <a:noFill/>
          </a:ln>
        </p:spPr>
        <p:txBody>
          <a:bodyPr anchorCtr="0" anchor="t" bIns="20775" lIns="41575" spcFirstLastPara="1" rIns="41575" wrap="square" tIns="20775">
            <a:noAutofit/>
          </a:bodyPr>
          <a:lstStyle>
            <a:lvl1pPr indent="-228600" lvl="0" marL="457200" marR="0" algn="l">
              <a:spcBef>
                <a:spcPts val="0"/>
              </a:spcBef>
              <a:spcAft>
                <a:spcPts val="0"/>
              </a:spcAft>
              <a:buClr>
                <a:schemeClr val="dk1"/>
              </a:buClr>
              <a:buSzPts val="600"/>
              <a:buFont typeface="Reddit Sans"/>
              <a:buNone/>
              <a:defRPr b="1" i="0" sz="700" u="none" cap="none" strike="noStrike">
                <a:solidFill>
                  <a:schemeClr val="dk1"/>
                </a:solidFill>
                <a:latin typeface="Reddit Sans"/>
                <a:ea typeface="Reddit Sans"/>
                <a:cs typeface="Reddit Sans"/>
                <a:sym typeface="Reddit Sans"/>
              </a:defRPr>
            </a:lvl1pPr>
            <a:lvl2pPr indent="-228600" lvl="1" marL="914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sp>
        <p:nvSpPr>
          <p:cNvPr id="261" name="Google Shape;261;p41"/>
          <p:cNvSpPr txBox="1"/>
          <p:nvPr>
            <p:ph idx="3" type="body"/>
          </p:nvPr>
        </p:nvSpPr>
        <p:spPr>
          <a:xfrm>
            <a:off x="314528"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600"/>
              <a:buFont typeface="Reddit Sans"/>
              <a:buNone/>
              <a:defRPr i="0" sz="100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sp>
        <p:nvSpPr>
          <p:cNvPr id="262" name="Google Shape;262;p41"/>
          <p:cNvSpPr txBox="1"/>
          <p:nvPr>
            <p:ph idx="4" type="body"/>
          </p:nvPr>
        </p:nvSpPr>
        <p:spPr>
          <a:xfrm>
            <a:off x="3180206"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600"/>
              <a:buFont typeface="Reddit Sans"/>
              <a:buNone/>
              <a:defRPr i="0" sz="100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sp>
        <p:nvSpPr>
          <p:cNvPr id="263" name="Google Shape;263;p41"/>
          <p:cNvSpPr txBox="1"/>
          <p:nvPr>
            <p:ph idx="5" type="body"/>
          </p:nvPr>
        </p:nvSpPr>
        <p:spPr>
          <a:xfrm>
            <a:off x="6045883"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600"/>
              <a:buFont typeface="Reddit Sans"/>
              <a:buNone/>
              <a:defRPr i="0" sz="100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pic>
        <p:nvPicPr>
          <p:cNvPr descr="Immagine che contiene Carattere, Elementi grafici, grafica, logo&#10;&#10;Descrizione generata automaticamente" id="264" name="Google Shape;264;p41"/>
          <p:cNvPicPr preferRelativeResize="0"/>
          <p:nvPr/>
        </p:nvPicPr>
        <p:blipFill rotWithShape="1">
          <a:blip r:embed="rId2">
            <a:alphaModFix/>
          </a:blip>
          <a:srcRect b="0" l="0" r="0" t="0"/>
          <a:stretch/>
        </p:blipFill>
        <p:spPr>
          <a:xfrm>
            <a:off x="355576" y="250119"/>
            <a:ext cx="439840" cy="7094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curved image 1">
  <p:cSld name="Immagine Curva 1 + Testo_Dark">
    <p:bg>
      <p:bgPr>
        <a:solidFill>
          <a:schemeClr val="dk2"/>
        </a:solidFill>
      </p:bgPr>
    </p:bg>
    <p:spTree>
      <p:nvGrpSpPr>
        <p:cNvPr id="265" name="Shape 265"/>
        <p:cNvGrpSpPr/>
        <p:nvPr/>
      </p:nvGrpSpPr>
      <p:grpSpPr>
        <a:xfrm>
          <a:off x="0" y="0"/>
          <a:ext cx="0" cy="0"/>
          <a:chOff x="0" y="0"/>
          <a:chExt cx="0" cy="0"/>
        </a:xfrm>
      </p:grpSpPr>
      <p:pic>
        <p:nvPicPr>
          <p:cNvPr id="266" name="Google Shape;266;p42"/>
          <p:cNvPicPr preferRelativeResize="0"/>
          <p:nvPr/>
        </p:nvPicPr>
        <p:blipFill>
          <a:blip r:embed="rId2">
            <a:alphaModFix/>
          </a:blip>
          <a:stretch>
            <a:fillRect/>
          </a:stretch>
        </p:blipFill>
        <p:spPr>
          <a:xfrm>
            <a:off x="-4474" y="-2"/>
            <a:ext cx="9152302" cy="5143499"/>
          </a:xfrm>
          <a:prstGeom prst="rect">
            <a:avLst/>
          </a:prstGeom>
          <a:noFill/>
          <a:ln>
            <a:noFill/>
          </a:ln>
        </p:spPr>
      </p:pic>
      <p:sp>
        <p:nvSpPr>
          <p:cNvPr id="267" name="Google Shape;267;p42"/>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
        <p:nvSpPr>
          <p:cNvPr id="268" name="Google Shape;268;p42"/>
          <p:cNvSpPr txBox="1"/>
          <p:nvPr>
            <p:ph idx="1" type="body"/>
          </p:nvPr>
        </p:nvSpPr>
        <p:spPr>
          <a:xfrm>
            <a:off x="985681" y="205843"/>
            <a:ext cx="8066100" cy="210600"/>
          </a:xfrm>
          <a:prstGeom prst="rect">
            <a:avLst/>
          </a:prstGeom>
          <a:noFill/>
          <a:ln>
            <a:noFill/>
          </a:ln>
        </p:spPr>
        <p:txBody>
          <a:bodyPr anchorCtr="0" anchor="t" bIns="20775" lIns="41575" spcFirstLastPara="1" rIns="41575" wrap="square" tIns="20775">
            <a:noAutofit/>
          </a:bodyPr>
          <a:lstStyle>
            <a:lvl1pPr indent="-228600" lvl="0" marL="457200" marR="0" algn="l">
              <a:spcBef>
                <a:spcPts val="0"/>
              </a:spcBef>
              <a:spcAft>
                <a:spcPts val="0"/>
              </a:spcAft>
              <a:buClr>
                <a:schemeClr val="dk2"/>
              </a:buClr>
              <a:buSzPts val="600"/>
              <a:buFont typeface="Reddit Sans"/>
              <a:buNone/>
              <a:defRPr b="1" i="0" sz="7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sp>
        <p:nvSpPr>
          <p:cNvPr id="269" name="Google Shape;269;p42"/>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dk1"/>
              </a:buClr>
              <a:buSzPts val="600"/>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270" name="Google Shape;270;p42"/>
          <p:cNvSpPr txBox="1"/>
          <p:nvPr>
            <p:ph idx="2"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pic>
        <p:nvPicPr>
          <p:cNvPr descr="Immagine che contiene Carattere, Elementi grafici, grafica, logo&#10;&#10;Descrizione generata automaticamente" id="271" name="Google Shape;271;p42"/>
          <p:cNvPicPr preferRelativeResize="0"/>
          <p:nvPr/>
        </p:nvPicPr>
        <p:blipFill rotWithShape="1">
          <a:blip r:embed="rId3">
            <a:alphaModFix/>
          </a:blip>
          <a:srcRect b="0" l="0" r="0" t="0"/>
          <a:stretch/>
        </p:blipFill>
        <p:spPr>
          <a:xfrm>
            <a:off x="355576" y="250119"/>
            <a:ext cx="439840" cy="7094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p:cSld name="Titolo Presentazione 2">
    <p:bg>
      <p:bgPr>
        <a:solidFill>
          <a:schemeClr val="dk1"/>
        </a:solidFill>
      </p:bgPr>
    </p:bg>
    <p:spTree>
      <p:nvGrpSpPr>
        <p:cNvPr id="22" name="Shape 22"/>
        <p:cNvGrpSpPr/>
        <p:nvPr/>
      </p:nvGrpSpPr>
      <p:grpSpPr>
        <a:xfrm>
          <a:off x="0" y="0"/>
          <a:ext cx="0" cy="0"/>
          <a:chOff x="0" y="0"/>
          <a:chExt cx="0" cy="0"/>
        </a:xfrm>
      </p:grpSpPr>
      <p:pic>
        <p:nvPicPr>
          <p:cNvPr descr="Immagine che contiene cerchio, Elementi grafici, logo, Carattere&#10;&#10;Descrizione generata automaticamente" id="23" name="Google Shape;23;p6"/>
          <p:cNvPicPr preferRelativeResize="0"/>
          <p:nvPr/>
        </p:nvPicPr>
        <p:blipFill rotWithShape="1">
          <a:blip r:embed="rId2">
            <a:alphaModFix/>
          </a:blip>
          <a:srcRect b="0" l="0" r="0" t="0"/>
          <a:stretch/>
        </p:blipFill>
        <p:spPr>
          <a:xfrm>
            <a:off x="0" y="362"/>
            <a:ext cx="9143355" cy="5143137"/>
          </a:xfrm>
          <a:prstGeom prst="rect">
            <a:avLst/>
          </a:prstGeom>
          <a:noFill/>
          <a:ln>
            <a:noFill/>
          </a:ln>
        </p:spPr>
      </p:pic>
      <p:pic>
        <p:nvPicPr>
          <p:cNvPr id="24" name="Google Shape;24;p6"/>
          <p:cNvPicPr preferRelativeResize="0"/>
          <p:nvPr/>
        </p:nvPicPr>
        <p:blipFill rotWithShape="1">
          <a:blip r:embed="rId3">
            <a:alphaModFix/>
          </a:blip>
          <a:srcRect b="30440" l="0" r="0" t="0"/>
          <a:stretch/>
        </p:blipFill>
        <p:spPr>
          <a:xfrm>
            <a:off x="3892241" y="596356"/>
            <a:ext cx="1359517" cy="273631"/>
          </a:xfrm>
          <a:prstGeom prst="rect">
            <a:avLst/>
          </a:prstGeom>
          <a:noFill/>
          <a:ln>
            <a:noFill/>
          </a:ln>
        </p:spPr>
      </p:pic>
      <p:sp>
        <p:nvSpPr>
          <p:cNvPr id="25" name="Google Shape;25;p6"/>
          <p:cNvSpPr txBox="1"/>
          <p:nvPr>
            <p:ph type="ctrTitle"/>
          </p:nvPr>
        </p:nvSpPr>
        <p:spPr>
          <a:xfrm>
            <a:off x="1143000" y="2252422"/>
            <a:ext cx="6858000" cy="513600"/>
          </a:xfrm>
          <a:prstGeom prst="rect">
            <a:avLst/>
          </a:prstGeom>
          <a:noFill/>
          <a:ln>
            <a:noFill/>
          </a:ln>
        </p:spPr>
        <p:txBody>
          <a:bodyPr anchorCtr="0" anchor="b" bIns="20775" lIns="41575" spcFirstLastPara="1" rIns="41575" wrap="square" tIns="20775">
            <a:normAutofit/>
          </a:bodyPr>
          <a:lstStyle>
            <a:lvl1pPr lvl="0" marR="0" algn="ctr">
              <a:spcBef>
                <a:spcPts val="0"/>
              </a:spcBef>
              <a:spcAft>
                <a:spcPts val="0"/>
              </a:spcAft>
              <a:buSzPts val="600"/>
              <a:buNone/>
              <a:defRPr b="1" i="0" sz="2800" u="none" cap="none" strike="noStrike">
                <a:solidFill>
                  <a:schemeClr val="dk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26" name="Google Shape;26;p6"/>
          <p:cNvSpPr txBox="1"/>
          <p:nvPr>
            <p:ph idx="1" type="body"/>
          </p:nvPr>
        </p:nvSpPr>
        <p:spPr>
          <a:xfrm>
            <a:off x="1143000" y="2766073"/>
            <a:ext cx="6858000" cy="244800"/>
          </a:xfrm>
          <a:prstGeom prst="rect">
            <a:avLst/>
          </a:prstGeom>
          <a:noFill/>
          <a:ln>
            <a:noFill/>
          </a:ln>
        </p:spPr>
        <p:txBody>
          <a:bodyPr anchorCtr="0" anchor="t" bIns="20775" lIns="41575" spcFirstLastPara="1" rIns="41575" wrap="square" tIns="20775">
            <a:noAutofit/>
          </a:bodyPr>
          <a:lstStyle>
            <a:lvl1pPr indent="-228600" lvl="0" marL="457200" marR="0" algn="ctr">
              <a:spcBef>
                <a:spcPts val="0"/>
              </a:spcBef>
              <a:spcAft>
                <a:spcPts val="0"/>
              </a:spcAft>
              <a:buSzPts val="600"/>
              <a:buNone/>
              <a:defRPr b="0" i="0" sz="1300" u="none" cap="none" strike="noStrike">
                <a:solidFill>
                  <a:schemeClr val="dk2"/>
                </a:solidFill>
                <a:latin typeface="Reddit Sans"/>
                <a:ea typeface="Reddit Sans"/>
                <a:cs typeface="Reddit Sans"/>
                <a:sym typeface="Reddit Sans"/>
              </a:defRPr>
            </a:lvl1pPr>
            <a:lvl2pPr indent="-228600" lvl="1" marL="9144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2pPr>
            <a:lvl3pPr indent="-228600" lvl="2" marL="13716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3pPr>
            <a:lvl4pPr indent="-228600" lvl="3" marL="18288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4pPr>
            <a:lvl5pPr indent="-228600" lvl="4" marL="22860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5pPr>
            <a:lvl6pPr indent="-228600" lvl="5" marL="27432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6pPr>
            <a:lvl7pPr indent="-228600" lvl="6" marL="32004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7pPr>
            <a:lvl8pPr indent="-228600" lvl="7" marL="36576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8pPr>
            <a:lvl9pPr indent="-228600" lvl="8" marL="41148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9pPr>
          </a:lstStyle>
          <a:p/>
        </p:txBody>
      </p:sp>
      <p:sp>
        <p:nvSpPr>
          <p:cNvPr id="27" name="Google Shape;27;p6"/>
          <p:cNvSpPr txBox="1"/>
          <p:nvPr/>
        </p:nvSpPr>
        <p:spPr>
          <a:xfrm>
            <a:off x="3892241" y="909715"/>
            <a:ext cx="1329300" cy="134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600">
                <a:solidFill>
                  <a:schemeClr val="dk2"/>
                </a:solidFill>
                <a:latin typeface="Reddit Sans"/>
                <a:ea typeface="Reddit Sans"/>
                <a:cs typeface="Reddit Sans"/>
                <a:sym typeface="Reddit Sans"/>
              </a:rPr>
              <a:t>Arm Solutions at Lightspeed</a:t>
            </a:r>
            <a:endParaRPr b="1" sz="600">
              <a:solidFill>
                <a:schemeClr val="dk2"/>
              </a:solidFill>
              <a:latin typeface="Reddit Sans"/>
              <a:ea typeface="Reddit Sans"/>
              <a:cs typeface="Reddit Sans"/>
              <a:sym typeface="Reddit Sans"/>
            </a:endParaRPr>
          </a:p>
        </p:txBody>
      </p:sp>
      <p:pic>
        <p:nvPicPr>
          <p:cNvPr id="28" name="Google Shape;28;p6"/>
          <p:cNvPicPr preferRelativeResize="0"/>
          <p:nvPr/>
        </p:nvPicPr>
        <p:blipFill>
          <a:blip r:embed="rId4">
            <a:alphaModFix/>
          </a:blip>
          <a:stretch>
            <a:fillRect/>
          </a:stretch>
        </p:blipFill>
        <p:spPr>
          <a:xfrm>
            <a:off x="3757725" y="504988"/>
            <a:ext cx="1628447" cy="40472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curved image 2">
  <p:cSld name="Immagine Curva 1 + Testo_Dark_1">
    <p:bg>
      <p:bgPr>
        <a:solidFill>
          <a:schemeClr val="dk2"/>
        </a:solidFill>
      </p:bgPr>
    </p:bg>
    <p:spTree>
      <p:nvGrpSpPr>
        <p:cNvPr id="272" name="Shape 272"/>
        <p:cNvGrpSpPr/>
        <p:nvPr/>
      </p:nvGrpSpPr>
      <p:grpSpPr>
        <a:xfrm>
          <a:off x="0" y="0"/>
          <a:ext cx="0" cy="0"/>
          <a:chOff x="0" y="0"/>
          <a:chExt cx="0" cy="0"/>
        </a:xfrm>
      </p:grpSpPr>
      <p:pic>
        <p:nvPicPr>
          <p:cNvPr descr="Immagine che contiene circuito, Blu elettrico, arte, blu&#10;&#10;Descrizione generata automaticamente" id="273" name="Google Shape;273;p43"/>
          <p:cNvPicPr preferRelativeResize="0"/>
          <p:nvPr/>
        </p:nvPicPr>
        <p:blipFill rotWithShape="1">
          <a:blip r:embed="rId2">
            <a:alphaModFix/>
          </a:blip>
          <a:srcRect b="0" l="0" r="0" t="0"/>
          <a:stretch/>
        </p:blipFill>
        <p:spPr>
          <a:xfrm>
            <a:off x="0" y="0"/>
            <a:ext cx="7795549" cy="3893011"/>
          </a:xfrm>
          <a:prstGeom prst="rect">
            <a:avLst/>
          </a:prstGeom>
          <a:noFill/>
          <a:ln>
            <a:noFill/>
          </a:ln>
        </p:spPr>
      </p:pic>
      <p:sp>
        <p:nvSpPr>
          <p:cNvPr id="274" name="Google Shape;274;p43"/>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
        <p:nvSpPr>
          <p:cNvPr id="275" name="Google Shape;275;p43"/>
          <p:cNvSpPr txBox="1"/>
          <p:nvPr>
            <p:ph idx="1" type="body"/>
          </p:nvPr>
        </p:nvSpPr>
        <p:spPr>
          <a:xfrm>
            <a:off x="800951" y="205843"/>
            <a:ext cx="8066100" cy="210600"/>
          </a:xfrm>
          <a:prstGeom prst="rect">
            <a:avLst/>
          </a:prstGeom>
          <a:noFill/>
          <a:ln>
            <a:noFill/>
          </a:ln>
        </p:spPr>
        <p:txBody>
          <a:bodyPr anchorCtr="0" anchor="t" bIns="20775" lIns="41575" spcFirstLastPara="1" rIns="41575" wrap="square" tIns="20775">
            <a:noAutofit/>
          </a:bodyPr>
          <a:lstStyle>
            <a:lvl1pPr indent="-228600" lvl="0" marL="457200" marR="0" algn="l">
              <a:spcBef>
                <a:spcPts val="0"/>
              </a:spcBef>
              <a:spcAft>
                <a:spcPts val="0"/>
              </a:spcAft>
              <a:buClr>
                <a:schemeClr val="dk2"/>
              </a:buClr>
              <a:buSzPts val="600"/>
              <a:buFont typeface="Reddit Sans"/>
              <a:buNone/>
              <a:defRPr b="1" i="0" sz="7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sp>
        <p:nvSpPr>
          <p:cNvPr id="276" name="Google Shape;276;p43"/>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dk1"/>
              </a:buClr>
              <a:buSzPts val="600"/>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277" name="Google Shape;277;p43"/>
          <p:cNvSpPr txBox="1"/>
          <p:nvPr>
            <p:ph idx="2"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b="0"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b="0"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9pPr>
          </a:lstStyle>
          <a:p/>
        </p:txBody>
      </p:sp>
      <p:pic>
        <p:nvPicPr>
          <p:cNvPr descr="Immagine che contiene Carattere, Elementi grafici, logo, simbolo&#10;&#10;Descrizione generata automaticamente" id="278" name="Google Shape;278;p43"/>
          <p:cNvPicPr preferRelativeResize="0"/>
          <p:nvPr/>
        </p:nvPicPr>
        <p:blipFill rotWithShape="1">
          <a:blip r:embed="rId3">
            <a:alphaModFix/>
          </a:blip>
          <a:srcRect b="0" l="0" r="0" t="0"/>
          <a:stretch/>
        </p:blipFill>
        <p:spPr>
          <a:xfrm>
            <a:off x="355576" y="250119"/>
            <a:ext cx="442266" cy="7133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curved image 3">
  <p:cSld name="Immagine Curva 1 + Testo_Dark_2_1">
    <p:bg>
      <p:bgPr>
        <a:solidFill>
          <a:schemeClr val="dk2"/>
        </a:solidFill>
      </p:bgPr>
    </p:bg>
    <p:spTree>
      <p:nvGrpSpPr>
        <p:cNvPr id="279" name="Shape 279"/>
        <p:cNvGrpSpPr/>
        <p:nvPr/>
      </p:nvGrpSpPr>
      <p:grpSpPr>
        <a:xfrm>
          <a:off x="0" y="0"/>
          <a:ext cx="0" cy="0"/>
          <a:chOff x="0" y="0"/>
          <a:chExt cx="0" cy="0"/>
        </a:xfrm>
      </p:grpSpPr>
      <p:pic>
        <p:nvPicPr>
          <p:cNvPr id="280" name="Google Shape;280;p44"/>
          <p:cNvPicPr preferRelativeResize="0"/>
          <p:nvPr/>
        </p:nvPicPr>
        <p:blipFill>
          <a:blip r:embed="rId2">
            <a:alphaModFix/>
          </a:blip>
          <a:stretch>
            <a:fillRect/>
          </a:stretch>
        </p:blipFill>
        <p:spPr>
          <a:xfrm>
            <a:off x="1046529" y="0"/>
            <a:ext cx="8096902" cy="5143500"/>
          </a:xfrm>
          <a:prstGeom prst="rect">
            <a:avLst/>
          </a:prstGeom>
          <a:noFill/>
          <a:ln>
            <a:noFill/>
          </a:ln>
        </p:spPr>
      </p:pic>
      <p:sp>
        <p:nvSpPr>
          <p:cNvPr id="281" name="Google Shape;281;p44"/>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
        <p:nvSpPr>
          <p:cNvPr id="282" name="Google Shape;282;p44"/>
          <p:cNvSpPr txBox="1"/>
          <p:nvPr>
            <p:ph idx="1" type="body"/>
          </p:nvPr>
        </p:nvSpPr>
        <p:spPr>
          <a:xfrm>
            <a:off x="800951" y="205843"/>
            <a:ext cx="8066100" cy="210600"/>
          </a:xfrm>
          <a:prstGeom prst="rect">
            <a:avLst/>
          </a:prstGeom>
          <a:noFill/>
          <a:ln>
            <a:noFill/>
          </a:ln>
        </p:spPr>
        <p:txBody>
          <a:bodyPr anchorCtr="0" anchor="t" bIns="20775" lIns="41575" spcFirstLastPara="1" rIns="41575" wrap="square" tIns="20775">
            <a:noAutofit/>
          </a:bodyPr>
          <a:lstStyle>
            <a:lvl1pPr indent="-228600" lvl="0" marL="457200" marR="0" algn="l">
              <a:spcBef>
                <a:spcPts val="0"/>
              </a:spcBef>
              <a:spcAft>
                <a:spcPts val="0"/>
              </a:spcAft>
              <a:buClr>
                <a:schemeClr val="dk1"/>
              </a:buClr>
              <a:buSzPts val="600"/>
              <a:buFont typeface="Reddit Sans"/>
              <a:buNone/>
              <a:defRPr b="1" i="0" sz="700" u="none" cap="none" strike="noStrike">
                <a:solidFill>
                  <a:schemeClr val="dk1"/>
                </a:solidFill>
                <a:latin typeface="Reddit Sans"/>
                <a:ea typeface="Reddit Sans"/>
                <a:cs typeface="Reddit Sans"/>
                <a:sym typeface="Reddit Sans"/>
              </a:defRPr>
            </a:lvl1pPr>
            <a:lvl2pPr indent="-228600" lvl="1" marL="914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lgn="r">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sp>
        <p:nvSpPr>
          <p:cNvPr id="283" name="Google Shape;283;p44"/>
          <p:cNvSpPr txBox="1"/>
          <p:nvPr>
            <p:ph type="ctrTitle"/>
          </p:nvPr>
        </p:nvSpPr>
        <p:spPr>
          <a:xfrm>
            <a:off x="355577" y="852888"/>
            <a:ext cx="6440400" cy="715800"/>
          </a:xfrm>
          <a:prstGeom prst="rect">
            <a:avLst/>
          </a:prstGeom>
          <a:noFill/>
          <a:ln>
            <a:noFill/>
          </a:ln>
        </p:spPr>
        <p:txBody>
          <a:bodyPr anchorCtr="0" anchor="b" bIns="20775" lIns="41575" spcFirstLastPara="1" rIns="41575" wrap="square" tIns="20775">
            <a:noAutofit/>
          </a:bodyPr>
          <a:lstStyle>
            <a:lvl1pPr lvl="0" marR="0">
              <a:spcBef>
                <a:spcPts val="0"/>
              </a:spcBef>
              <a:spcAft>
                <a:spcPts val="0"/>
              </a:spcAft>
              <a:buClr>
                <a:schemeClr val="dk1"/>
              </a:buClr>
              <a:buSzPts val="600"/>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284" name="Google Shape;284;p44"/>
          <p:cNvSpPr txBox="1"/>
          <p:nvPr>
            <p:ph idx="2" type="subTitle"/>
          </p:nvPr>
        </p:nvSpPr>
        <p:spPr>
          <a:xfrm>
            <a:off x="355577" y="1543002"/>
            <a:ext cx="6003600" cy="244800"/>
          </a:xfrm>
          <a:prstGeom prst="rect">
            <a:avLst/>
          </a:prstGeom>
          <a:noFill/>
          <a:ln>
            <a:noFill/>
          </a:ln>
        </p:spPr>
        <p:txBody>
          <a:bodyPr anchorCtr="0" anchor="t" bIns="20775" lIns="41575" spcFirstLastPara="1" rIns="41575" wrap="square" tIns="20775">
            <a:noAutofit/>
          </a:bodyPr>
          <a:lstStyle>
            <a:lvl1pPr lvl="0" marR="0">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pic>
        <p:nvPicPr>
          <p:cNvPr descr="Immagine che contiene Carattere, Elementi grafici, grafica, logo&#10;&#10;Descrizione generata automaticamente" id="285" name="Google Shape;285;p44"/>
          <p:cNvPicPr preferRelativeResize="0"/>
          <p:nvPr/>
        </p:nvPicPr>
        <p:blipFill rotWithShape="1">
          <a:blip r:embed="rId3">
            <a:alphaModFix/>
          </a:blip>
          <a:srcRect b="0" l="0" r="0" t="0"/>
          <a:stretch/>
        </p:blipFill>
        <p:spPr>
          <a:xfrm>
            <a:off x="355576" y="250119"/>
            <a:ext cx="439840" cy="7094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lend with image">
  <p:cSld name="Testo + Sfondo gradiente 2">
    <p:bg>
      <p:bgPr>
        <a:solidFill>
          <a:schemeClr val="lt1"/>
        </a:solidFill>
      </p:bgPr>
    </p:bg>
    <p:spTree>
      <p:nvGrpSpPr>
        <p:cNvPr id="286" name="Shape 286"/>
        <p:cNvGrpSpPr/>
        <p:nvPr/>
      </p:nvGrpSpPr>
      <p:grpSpPr>
        <a:xfrm>
          <a:off x="0" y="0"/>
          <a:ext cx="0" cy="0"/>
          <a:chOff x="0" y="0"/>
          <a:chExt cx="0" cy="0"/>
        </a:xfrm>
      </p:grpSpPr>
      <p:pic>
        <p:nvPicPr>
          <p:cNvPr id="287" name="Google Shape;287;p45"/>
          <p:cNvPicPr preferRelativeResize="0"/>
          <p:nvPr/>
        </p:nvPicPr>
        <p:blipFill rotWithShape="1">
          <a:blip r:embed="rId2">
            <a:alphaModFix/>
          </a:blip>
          <a:srcRect b="0" l="0" r="0" t="0"/>
          <a:stretch/>
        </p:blipFill>
        <p:spPr>
          <a:xfrm>
            <a:off x="0" y="0"/>
            <a:ext cx="9143359" cy="5143138"/>
          </a:xfrm>
          <a:prstGeom prst="rect">
            <a:avLst/>
          </a:prstGeom>
          <a:noFill/>
          <a:ln>
            <a:noFill/>
          </a:ln>
        </p:spPr>
      </p:pic>
      <p:sp>
        <p:nvSpPr>
          <p:cNvPr id="288" name="Google Shape;288;p45"/>
          <p:cNvSpPr txBox="1"/>
          <p:nvPr>
            <p:ph type="ctrTitle"/>
          </p:nvPr>
        </p:nvSpPr>
        <p:spPr>
          <a:xfrm>
            <a:off x="318737" y="781211"/>
            <a:ext cx="51747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SzPts val="600"/>
              <a:buNone/>
              <a:defRPr b="1" i="0" sz="3400" u="none" cap="none" strike="noStrike">
                <a:solidFill>
                  <a:schemeClr val="dk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289" name="Google Shape;289;p45"/>
          <p:cNvSpPr txBox="1"/>
          <p:nvPr>
            <p:ph idx="1" type="subTitle"/>
          </p:nvPr>
        </p:nvSpPr>
        <p:spPr>
          <a:xfrm>
            <a:off x="323859" y="1471326"/>
            <a:ext cx="56634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290" name="Google Shape;290;p45"/>
          <p:cNvSpPr txBox="1"/>
          <p:nvPr>
            <p:ph idx="2" type="body"/>
          </p:nvPr>
        </p:nvSpPr>
        <p:spPr>
          <a:xfrm>
            <a:off x="800946" y="205844"/>
            <a:ext cx="4989300" cy="210600"/>
          </a:xfrm>
          <a:prstGeom prst="rect">
            <a:avLst/>
          </a:prstGeom>
          <a:noFill/>
          <a:ln>
            <a:noFill/>
          </a:ln>
        </p:spPr>
        <p:txBody>
          <a:bodyPr anchorCtr="0" anchor="t" bIns="20775" lIns="41575" spcFirstLastPara="1" rIns="41575" wrap="square" tIns="20775">
            <a:noAutofit/>
          </a:bodyPr>
          <a:lstStyle>
            <a:lvl1pPr indent="-228600" lvl="0" marL="457200" marR="0" algn="l">
              <a:spcBef>
                <a:spcPts val="0"/>
              </a:spcBef>
              <a:spcAft>
                <a:spcPts val="0"/>
              </a:spcAft>
              <a:buSzPts val="600"/>
              <a:buFont typeface="Reddit Sans"/>
              <a:buNone/>
              <a:defRPr b="1" i="0" sz="7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Clr>
                <a:srgbClr val="7006F1"/>
              </a:buClr>
              <a:buSzPts val="600"/>
              <a:buFont typeface="Reddit Sans"/>
              <a:buNone/>
              <a:defRPr b="1" i="0" sz="800" u="none" cap="none" strike="noStrike">
                <a:solidFill>
                  <a:srgbClr val="7006F1"/>
                </a:solidFill>
                <a:latin typeface="Reddit Sans"/>
                <a:ea typeface="Reddit Sans"/>
                <a:cs typeface="Reddit Sans"/>
                <a:sym typeface="Reddit Sans"/>
              </a:defRPr>
            </a:lvl2pPr>
            <a:lvl3pPr indent="-228600" lvl="2" marL="1371600" marR="0" algn="r">
              <a:spcBef>
                <a:spcPts val="0"/>
              </a:spcBef>
              <a:spcAft>
                <a:spcPts val="0"/>
              </a:spcAft>
              <a:buClr>
                <a:srgbClr val="7006F1"/>
              </a:buClr>
              <a:buSzPts val="600"/>
              <a:buFont typeface="Reddit Sans"/>
              <a:buNone/>
              <a:defRPr b="1" i="0" sz="800" u="none" cap="none" strike="noStrike">
                <a:solidFill>
                  <a:srgbClr val="7006F1"/>
                </a:solidFill>
                <a:latin typeface="Reddit Sans"/>
                <a:ea typeface="Reddit Sans"/>
                <a:cs typeface="Reddit Sans"/>
                <a:sym typeface="Reddit Sans"/>
              </a:defRPr>
            </a:lvl3pPr>
            <a:lvl4pPr indent="-228600" lvl="3" marL="1828800" marR="0" algn="r">
              <a:spcBef>
                <a:spcPts val="0"/>
              </a:spcBef>
              <a:spcAft>
                <a:spcPts val="0"/>
              </a:spcAft>
              <a:buClr>
                <a:srgbClr val="7006F1"/>
              </a:buClr>
              <a:buSzPts val="600"/>
              <a:buFont typeface="Reddit Sans"/>
              <a:buNone/>
              <a:defRPr b="1" i="0" sz="800" u="none" cap="none" strike="noStrike">
                <a:solidFill>
                  <a:srgbClr val="7006F1"/>
                </a:solidFill>
                <a:latin typeface="Reddit Sans"/>
                <a:ea typeface="Reddit Sans"/>
                <a:cs typeface="Reddit Sans"/>
                <a:sym typeface="Reddit Sans"/>
              </a:defRPr>
            </a:lvl4pPr>
            <a:lvl5pPr indent="-228600" lvl="4" marL="2286000" marR="0" algn="r">
              <a:spcBef>
                <a:spcPts val="0"/>
              </a:spcBef>
              <a:spcAft>
                <a:spcPts val="0"/>
              </a:spcAft>
              <a:buClr>
                <a:srgbClr val="7006F1"/>
              </a:buClr>
              <a:buSzPts val="600"/>
              <a:buFont typeface="Reddit Sans"/>
              <a:buNone/>
              <a:defRPr b="1" i="0" sz="800" u="none" cap="none" strike="noStrike">
                <a:solidFill>
                  <a:srgbClr val="7006F1"/>
                </a:solidFill>
                <a:latin typeface="Reddit Sans"/>
                <a:ea typeface="Reddit Sans"/>
                <a:cs typeface="Reddit Sans"/>
                <a:sym typeface="Reddit Sans"/>
              </a:defRPr>
            </a:lvl5pPr>
            <a:lvl6pPr indent="-228600" lvl="5" marL="2743200" marR="0" algn="r">
              <a:spcBef>
                <a:spcPts val="0"/>
              </a:spcBef>
              <a:spcAft>
                <a:spcPts val="0"/>
              </a:spcAft>
              <a:buClr>
                <a:srgbClr val="7006F1"/>
              </a:buClr>
              <a:buSzPts val="600"/>
              <a:buFont typeface="Reddit Sans"/>
              <a:buNone/>
              <a:defRPr i="0" sz="800" u="none" cap="none" strike="noStrike">
                <a:solidFill>
                  <a:srgbClr val="7006F1"/>
                </a:solidFill>
                <a:latin typeface="Reddit Sans"/>
                <a:ea typeface="Reddit Sans"/>
                <a:cs typeface="Reddit Sans"/>
                <a:sym typeface="Reddit Sans"/>
              </a:defRPr>
            </a:lvl6pPr>
            <a:lvl7pPr indent="-228600" lvl="6" marL="3200400" marR="0" algn="r">
              <a:spcBef>
                <a:spcPts val="0"/>
              </a:spcBef>
              <a:spcAft>
                <a:spcPts val="0"/>
              </a:spcAft>
              <a:buClr>
                <a:srgbClr val="7006F1"/>
              </a:buClr>
              <a:buSzPts val="600"/>
              <a:buFont typeface="Reddit Sans"/>
              <a:buNone/>
              <a:defRPr i="0" sz="800" u="none" cap="none" strike="noStrike">
                <a:solidFill>
                  <a:srgbClr val="7006F1"/>
                </a:solidFill>
                <a:latin typeface="Reddit Sans"/>
                <a:ea typeface="Reddit Sans"/>
                <a:cs typeface="Reddit Sans"/>
                <a:sym typeface="Reddit Sans"/>
              </a:defRPr>
            </a:lvl7pPr>
            <a:lvl8pPr indent="-228600" lvl="7" marL="3657600" marR="0" algn="r">
              <a:spcBef>
                <a:spcPts val="0"/>
              </a:spcBef>
              <a:spcAft>
                <a:spcPts val="0"/>
              </a:spcAft>
              <a:buClr>
                <a:srgbClr val="7006F1"/>
              </a:buClr>
              <a:buSzPts val="600"/>
              <a:buFont typeface="Reddit Sans"/>
              <a:buNone/>
              <a:defRPr i="0" sz="800" u="none" cap="none" strike="noStrike">
                <a:solidFill>
                  <a:srgbClr val="7006F1"/>
                </a:solidFill>
                <a:latin typeface="Reddit Sans"/>
                <a:ea typeface="Reddit Sans"/>
                <a:cs typeface="Reddit Sans"/>
                <a:sym typeface="Reddit Sans"/>
              </a:defRPr>
            </a:lvl8pPr>
            <a:lvl9pPr indent="-228600" lvl="8" marL="4114800" marR="0" algn="r">
              <a:spcBef>
                <a:spcPts val="0"/>
              </a:spcBef>
              <a:spcAft>
                <a:spcPts val="0"/>
              </a:spcAft>
              <a:buClr>
                <a:srgbClr val="7006F1"/>
              </a:buClr>
              <a:buSzPts val="600"/>
              <a:buFont typeface="Reddit Sans"/>
              <a:buNone/>
              <a:defRPr i="0" sz="800" u="none" cap="none" strike="noStrike">
                <a:solidFill>
                  <a:srgbClr val="7006F1"/>
                </a:solidFill>
                <a:latin typeface="Reddit Sans"/>
                <a:ea typeface="Reddit Sans"/>
                <a:cs typeface="Reddit Sans"/>
                <a:sym typeface="Reddit Sans"/>
              </a:defRPr>
            </a:lvl9pPr>
          </a:lstStyle>
          <a:p/>
        </p:txBody>
      </p:sp>
      <p:pic>
        <p:nvPicPr>
          <p:cNvPr descr="Immagine che contiene Carattere, Elementi grafici, logo, grafica&#10;&#10;Descrizione generata automaticamente" id="291" name="Google Shape;291;p45"/>
          <p:cNvPicPr preferRelativeResize="0"/>
          <p:nvPr/>
        </p:nvPicPr>
        <p:blipFill rotWithShape="1">
          <a:blip r:embed="rId3">
            <a:alphaModFix/>
          </a:blip>
          <a:srcRect b="0" l="0" r="0" t="0"/>
          <a:stretch/>
        </p:blipFill>
        <p:spPr>
          <a:xfrm>
            <a:off x="355576" y="250119"/>
            <a:ext cx="439839" cy="71713"/>
          </a:xfrm>
          <a:prstGeom prst="rect">
            <a:avLst/>
          </a:prstGeom>
          <a:noFill/>
          <a:ln>
            <a:noFill/>
          </a:ln>
        </p:spPr>
      </p:pic>
      <p:sp>
        <p:nvSpPr>
          <p:cNvPr id="292" name="Google Shape;292;p45"/>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pic>
        <p:nvPicPr>
          <p:cNvPr id="293" name="Google Shape;293;p45"/>
          <p:cNvPicPr preferRelativeResize="0"/>
          <p:nvPr/>
        </p:nvPicPr>
        <p:blipFill>
          <a:blip r:embed="rId4">
            <a:alphaModFix/>
          </a:blip>
          <a:stretch>
            <a:fillRect/>
          </a:stretch>
        </p:blipFill>
        <p:spPr>
          <a:xfrm>
            <a:off x="1046529" y="0"/>
            <a:ext cx="8096902" cy="51435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p:cSld name="Blank_1">
    <p:spTree>
      <p:nvGrpSpPr>
        <p:cNvPr id="294" name="Shape 294"/>
        <p:cNvGrpSpPr/>
        <p:nvPr/>
      </p:nvGrpSpPr>
      <p:grpSpPr>
        <a:xfrm>
          <a:off x="0" y="0"/>
          <a:ext cx="0" cy="0"/>
          <a:chOff x="0" y="0"/>
          <a:chExt cx="0" cy="0"/>
        </a:xfrm>
      </p:grpSpPr>
      <p:sp>
        <p:nvSpPr>
          <p:cNvPr id="295" name="Google Shape;295;p46"/>
          <p:cNvSpPr txBox="1"/>
          <p:nvPr>
            <p:ph type="ctrTitle"/>
          </p:nvPr>
        </p:nvSpPr>
        <p:spPr>
          <a:xfrm>
            <a:off x="388053" y="725760"/>
            <a:ext cx="51063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lt1"/>
              </a:buClr>
              <a:buSzPts val="600"/>
              <a:buFont typeface="Reddit Sans"/>
              <a:buNone/>
              <a:defRPr b="1" i="0" sz="3400" u="none" cap="none" strike="noStrike">
                <a:solidFill>
                  <a:schemeClr val="lt1"/>
                </a:solidFill>
                <a:latin typeface="Reddit Sans"/>
                <a:ea typeface="Reddit Sans"/>
                <a:cs typeface="Reddit Sans"/>
                <a:sym typeface="Reddit Sans"/>
              </a:defRPr>
            </a:lvl1pPr>
            <a:lvl2pPr lvl="1">
              <a:spcBef>
                <a:spcPts val="0"/>
              </a:spcBef>
              <a:spcAft>
                <a:spcPts val="0"/>
              </a:spcAft>
              <a:buClr>
                <a:schemeClr val="lt1"/>
              </a:buClr>
              <a:buSzPts val="600"/>
              <a:buFont typeface="Reddit Sans"/>
              <a:buNone/>
              <a:defRPr sz="800">
                <a:solidFill>
                  <a:schemeClr val="lt1"/>
                </a:solidFill>
                <a:latin typeface="Reddit Sans"/>
                <a:ea typeface="Reddit Sans"/>
                <a:cs typeface="Reddit Sans"/>
                <a:sym typeface="Reddit Sans"/>
              </a:defRPr>
            </a:lvl2pPr>
            <a:lvl3pPr lvl="2">
              <a:spcBef>
                <a:spcPts val="0"/>
              </a:spcBef>
              <a:spcAft>
                <a:spcPts val="0"/>
              </a:spcAft>
              <a:buClr>
                <a:schemeClr val="lt1"/>
              </a:buClr>
              <a:buSzPts val="600"/>
              <a:buFont typeface="Reddit Sans"/>
              <a:buNone/>
              <a:defRPr sz="800">
                <a:solidFill>
                  <a:schemeClr val="lt1"/>
                </a:solidFill>
                <a:latin typeface="Reddit Sans"/>
                <a:ea typeface="Reddit Sans"/>
                <a:cs typeface="Reddit Sans"/>
                <a:sym typeface="Reddit Sans"/>
              </a:defRPr>
            </a:lvl3pPr>
            <a:lvl4pPr lvl="3">
              <a:spcBef>
                <a:spcPts val="0"/>
              </a:spcBef>
              <a:spcAft>
                <a:spcPts val="0"/>
              </a:spcAft>
              <a:buClr>
                <a:schemeClr val="lt1"/>
              </a:buClr>
              <a:buSzPts val="600"/>
              <a:buFont typeface="Reddit Sans"/>
              <a:buNone/>
              <a:defRPr sz="800">
                <a:solidFill>
                  <a:schemeClr val="lt1"/>
                </a:solidFill>
                <a:latin typeface="Reddit Sans"/>
                <a:ea typeface="Reddit Sans"/>
                <a:cs typeface="Reddit Sans"/>
                <a:sym typeface="Reddit Sans"/>
              </a:defRPr>
            </a:lvl4pPr>
            <a:lvl5pPr lvl="4">
              <a:spcBef>
                <a:spcPts val="0"/>
              </a:spcBef>
              <a:spcAft>
                <a:spcPts val="0"/>
              </a:spcAft>
              <a:buClr>
                <a:schemeClr val="lt1"/>
              </a:buClr>
              <a:buSzPts val="600"/>
              <a:buFont typeface="Reddit Sans"/>
              <a:buNone/>
              <a:defRPr sz="800">
                <a:solidFill>
                  <a:schemeClr val="lt1"/>
                </a:solidFill>
                <a:latin typeface="Reddit Sans"/>
                <a:ea typeface="Reddit Sans"/>
                <a:cs typeface="Reddit Sans"/>
                <a:sym typeface="Reddit Sans"/>
              </a:defRPr>
            </a:lvl5pPr>
            <a:lvl6pPr lvl="5">
              <a:spcBef>
                <a:spcPts val="0"/>
              </a:spcBef>
              <a:spcAft>
                <a:spcPts val="0"/>
              </a:spcAft>
              <a:buClr>
                <a:schemeClr val="lt1"/>
              </a:buClr>
              <a:buSzPts val="600"/>
              <a:buFont typeface="Reddit Sans"/>
              <a:buNone/>
              <a:defRPr sz="800">
                <a:solidFill>
                  <a:schemeClr val="lt1"/>
                </a:solidFill>
                <a:latin typeface="Reddit Sans"/>
                <a:ea typeface="Reddit Sans"/>
                <a:cs typeface="Reddit Sans"/>
                <a:sym typeface="Reddit Sans"/>
              </a:defRPr>
            </a:lvl6pPr>
            <a:lvl7pPr lvl="6">
              <a:spcBef>
                <a:spcPts val="0"/>
              </a:spcBef>
              <a:spcAft>
                <a:spcPts val="0"/>
              </a:spcAft>
              <a:buClr>
                <a:schemeClr val="lt1"/>
              </a:buClr>
              <a:buSzPts val="600"/>
              <a:buFont typeface="Reddit Sans"/>
              <a:buNone/>
              <a:defRPr sz="800">
                <a:solidFill>
                  <a:schemeClr val="lt1"/>
                </a:solidFill>
                <a:latin typeface="Reddit Sans"/>
                <a:ea typeface="Reddit Sans"/>
                <a:cs typeface="Reddit Sans"/>
                <a:sym typeface="Reddit Sans"/>
              </a:defRPr>
            </a:lvl7pPr>
            <a:lvl8pPr lvl="7">
              <a:spcBef>
                <a:spcPts val="0"/>
              </a:spcBef>
              <a:spcAft>
                <a:spcPts val="0"/>
              </a:spcAft>
              <a:buClr>
                <a:schemeClr val="lt1"/>
              </a:buClr>
              <a:buSzPts val="600"/>
              <a:buFont typeface="Reddit Sans"/>
              <a:buNone/>
              <a:defRPr sz="800">
                <a:solidFill>
                  <a:schemeClr val="lt1"/>
                </a:solidFill>
                <a:latin typeface="Reddit Sans"/>
                <a:ea typeface="Reddit Sans"/>
                <a:cs typeface="Reddit Sans"/>
                <a:sym typeface="Reddit Sans"/>
              </a:defRPr>
            </a:lvl8pPr>
            <a:lvl9pPr lvl="8">
              <a:spcBef>
                <a:spcPts val="0"/>
              </a:spcBef>
              <a:spcAft>
                <a:spcPts val="0"/>
              </a:spcAft>
              <a:buClr>
                <a:schemeClr val="lt1"/>
              </a:buClr>
              <a:buSzPts val="600"/>
              <a:buFont typeface="Reddit Sans"/>
              <a:buNone/>
              <a:defRPr sz="800">
                <a:solidFill>
                  <a:schemeClr val="lt1"/>
                </a:solidFill>
                <a:latin typeface="Reddit Sans"/>
                <a:ea typeface="Reddit Sans"/>
                <a:cs typeface="Reddit Sans"/>
                <a:sym typeface="Reddit Sans"/>
              </a:defRPr>
            </a:lvl9pPr>
          </a:lstStyle>
          <a:p/>
        </p:txBody>
      </p:sp>
      <p:sp>
        <p:nvSpPr>
          <p:cNvPr id="296" name="Google Shape;296;p46"/>
          <p:cNvSpPr txBox="1"/>
          <p:nvPr>
            <p:ph idx="1" type="subTitle"/>
          </p:nvPr>
        </p:nvSpPr>
        <p:spPr>
          <a:xfrm>
            <a:off x="393176" y="1415874"/>
            <a:ext cx="51618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i="0" sz="700" u="none" cap="none" strike="noStrike">
                <a:solidFill>
                  <a:schemeClr val="lt1"/>
                </a:solidFill>
                <a:latin typeface="Reddit Sans"/>
                <a:ea typeface="Reddit Sans"/>
                <a:cs typeface="Reddit Sans"/>
                <a:sym typeface="Reddit Sans"/>
              </a:defRPr>
            </a:lvl9pPr>
          </a:lstStyle>
          <a:p/>
        </p:txBody>
      </p:sp>
      <p:sp>
        <p:nvSpPr>
          <p:cNvPr id="297" name="Google Shape;297;p46"/>
          <p:cNvSpPr txBox="1"/>
          <p:nvPr/>
        </p:nvSpPr>
        <p:spPr>
          <a:xfrm>
            <a:off x="8196970" y="4841176"/>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
        <p:nvSpPr>
          <p:cNvPr id="298" name="Google Shape;298;p46"/>
          <p:cNvSpPr txBox="1"/>
          <p:nvPr>
            <p:ph idx="2" type="body"/>
          </p:nvPr>
        </p:nvSpPr>
        <p:spPr>
          <a:xfrm>
            <a:off x="800946" y="205844"/>
            <a:ext cx="4989300" cy="210600"/>
          </a:xfrm>
          <a:prstGeom prst="rect">
            <a:avLst/>
          </a:prstGeom>
          <a:noFill/>
          <a:ln>
            <a:noFill/>
          </a:ln>
        </p:spPr>
        <p:txBody>
          <a:bodyPr anchorCtr="0" anchor="t" bIns="20775" lIns="41575" spcFirstLastPara="1" rIns="41575" wrap="square" tIns="20775">
            <a:noAutofit/>
          </a:bodyPr>
          <a:lstStyle>
            <a:lvl1pPr indent="-228600" lvl="0" marL="457200" marR="0" algn="l">
              <a:spcBef>
                <a:spcPts val="0"/>
              </a:spcBef>
              <a:spcAft>
                <a:spcPts val="0"/>
              </a:spcAft>
              <a:buSzPts val="600"/>
              <a:buFont typeface="Reddit Sans"/>
              <a:buNone/>
              <a:defRPr b="1" i="0" sz="700" u="none" cap="none" strike="noStrike">
                <a:solidFill>
                  <a:schemeClr val="dk1"/>
                </a:solidFill>
                <a:latin typeface="Reddit Sans"/>
                <a:ea typeface="Reddit Sans"/>
                <a:cs typeface="Reddit Sans"/>
                <a:sym typeface="Reddit Sans"/>
              </a:defRPr>
            </a:lvl1pPr>
            <a:lvl2pPr indent="-228600" lvl="1" marL="914400" marR="0" algn="r">
              <a:spcBef>
                <a:spcPts val="0"/>
              </a:spcBef>
              <a:spcAft>
                <a:spcPts val="0"/>
              </a:spcAft>
              <a:buSzPts val="600"/>
              <a:buFont typeface="Reddit Sans"/>
              <a:buNone/>
              <a:defRPr b="1" i="0" sz="800" u="none" cap="none" strike="noStrike">
                <a:solidFill>
                  <a:schemeClr val="lt2"/>
                </a:solidFill>
                <a:latin typeface="Reddit Sans"/>
                <a:ea typeface="Reddit Sans"/>
                <a:cs typeface="Reddit Sans"/>
                <a:sym typeface="Reddit Sans"/>
              </a:defRPr>
            </a:lvl2pPr>
            <a:lvl3pPr indent="-228600" lvl="2" marL="1371600" marR="0" algn="r">
              <a:spcBef>
                <a:spcPts val="0"/>
              </a:spcBef>
              <a:spcAft>
                <a:spcPts val="0"/>
              </a:spcAft>
              <a:buSzPts val="600"/>
              <a:buFont typeface="Reddit Sans"/>
              <a:buNone/>
              <a:defRPr b="1" i="0" sz="800" u="none" cap="none" strike="noStrike">
                <a:solidFill>
                  <a:schemeClr val="lt2"/>
                </a:solidFill>
                <a:latin typeface="Reddit Sans"/>
                <a:ea typeface="Reddit Sans"/>
                <a:cs typeface="Reddit Sans"/>
                <a:sym typeface="Reddit Sans"/>
              </a:defRPr>
            </a:lvl3pPr>
            <a:lvl4pPr indent="-228600" lvl="3" marL="1828800" marR="0" algn="r">
              <a:spcBef>
                <a:spcPts val="0"/>
              </a:spcBef>
              <a:spcAft>
                <a:spcPts val="0"/>
              </a:spcAft>
              <a:buSzPts val="600"/>
              <a:buFont typeface="Reddit Sans"/>
              <a:buNone/>
              <a:defRPr b="1" i="0" sz="800" u="none" cap="none" strike="noStrike">
                <a:solidFill>
                  <a:schemeClr val="lt2"/>
                </a:solidFill>
                <a:latin typeface="Reddit Sans"/>
                <a:ea typeface="Reddit Sans"/>
                <a:cs typeface="Reddit Sans"/>
                <a:sym typeface="Reddit Sans"/>
              </a:defRPr>
            </a:lvl4pPr>
            <a:lvl5pPr indent="-228600" lvl="4" marL="2286000" marR="0" algn="r">
              <a:spcBef>
                <a:spcPts val="0"/>
              </a:spcBef>
              <a:spcAft>
                <a:spcPts val="0"/>
              </a:spcAft>
              <a:buSzPts val="600"/>
              <a:buFont typeface="Reddit Sans"/>
              <a:buNone/>
              <a:defRPr b="1" i="0" sz="800" u="none" cap="none" strike="noStrike">
                <a:solidFill>
                  <a:schemeClr val="lt2"/>
                </a:solidFill>
                <a:latin typeface="Reddit Sans"/>
                <a:ea typeface="Reddit Sans"/>
                <a:cs typeface="Reddit Sans"/>
                <a:sym typeface="Reddit Sans"/>
              </a:defRPr>
            </a:lvl5pPr>
            <a:lvl6pPr indent="-228600" lvl="5" marL="2743200" marR="0" algn="l">
              <a:spcBef>
                <a:spcPts val="0"/>
              </a:spcBef>
              <a:spcAft>
                <a:spcPts val="0"/>
              </a:spcAft>
              <a:buSzPts val="600"/>
              <a:buFont typeface="Reddit Sans"/>
              <a:buNone/>
              <a:defRPr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Font typeface="Reddit Sans"/>
              <a:buNone/>
              <a:defRPr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Font typeface="Reddit Sans"/>
              <a:buNone/>
              <a:defRPr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Font typeface="Reddit Sans"/>
              <a:buNone/>
              <a:defRPr i="0" sz="800" u="none" cap="none" strike="noStrike">
                <a:latin typeface="Reddit Sans"/>
                <a:ea typeface="Reddit Sans"/>
                <a:cs typeface="Reddit Sans"/>
                <a:sym typeface="Reddit Sans"/>
              </a:defRPr>
            </a:lvl9pPr>
          </a:lstStyle>
          <a:p/>
        </p:txBody>
      </p:sp>
      <p:pic>
        <p:nvPicPr>
          <p:cNvPr descr="Immagine che contiene Carattere, Elementi grafici, grafica, logo&#10;&#10;Descrizione generata automaticamente" id="299" name="Google Shape;299;p46"/>
          <p:cNvPicPr preferRelativeResize="0"/>
          <p:nvPr/>
        </p:nvPicPr>
        <p:blipFill rotWithShape="1">
          <a:blip r:embed="rId2">
            <a:alphaModFix/>
          </a:blip>
          <a:srcRect b="0" l="0" r="0" t="0"/>
          <a:stretch/>
        </p:blipFill>
        <p:spPr>
          <a:xfrm>
            <a:off x="355576" y="250119"/>
            <a:ext cx="439840" cy="70942"/>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o + Sfondo gradiente 2">
  <p:cSld name="Testo + Sfondo gradiente 2_2">
    <p:bg>
      <p:bgPr>
        <a:solidFill>
          <a:schemeClr val="lt1"/>
        </a:solidFill>
      </p:bgPr>
    </p:bg>
    <p:spTree>
      <p:nvGrpSpPr>
        <p:cNvPr id="300" name="Shape 300"/>
        <p:cNvGrpSpPr/>
        <p:nvPr/>
      </p:nvGrpSpPr>
      <p:grpSpPr>
        <a:xfrm>
          <a:off x="0" y="0"/>
          <a:ext cx="0" cy="0"/>
          <a:chOff x="0" y="0"/>
          <a:chExt cx="0" cy="0"/>
        </a:xfrm>
      </p:grpSpPr>
      <p:pic>
        <p:nvPicPr>
          <p:cNvPr id="301" name="Google Shape;301;p47"/>
          <p:cNvPicPr preferRelativeResize="0"/>
          <p:nvPr/>
        </p:nvPicPr>
        <p:blipFill rotWithShape="1">
          <a:blip r:embed="rId2">
            <a:alphaModFix/>
          </a:blip>
          <a:srcRect b="0" l="0" r="0" t="0"/>
          <a:stretch/>
        </p:blipFill>
        <p:spPr>
          <a:xfrm>
            <a:off x="0" y="0"/>
            <a:ext cx="9143359" cy="5143138"/>
          </a:xfrm>
          <a:prstGeom prst="rect">
            <a:avLst/>
          </a:prstGeom>
          <a:noFill/>
          <a:ln>
            <a:noFill/>
          </a:ln>
        </p:spPr>
      </p:pic>
      <p:sp>
        <p:nvSpPr>
          <p:cNvPr id="302" name="Google Shape;302;p47"/>
          <p:cNvSpPr txBox="1"/>
          <p:nvPr>
            <p:ph type="ctrTitle"/>
          </p:nvPr>
        </p:nvSpPr>
        <p:spPr>
          <a:xfrm>
            <a:off x="318733" y="781211"/>
            <a:ext cx="28584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SzPts val="600"/>
              <a:buNone/>
              <a:defRPr b="1" i="0" sz="3400" u="none" cap="none" strike="noStrike">
                <a:solidFill>
                  <a:schemeClr val="dk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303" name="Google Shape;303;p47"/>
          <p:cNvSpPr txBox="1"/>
          <p:nvPr>
            <p:ph idx="1" type="subTitle"/>
          </p:nvPr>
        </p:nvSpPr>
        <p:spPr>
          <a:xfrm>
            <a:off x="323868" y="1471320"/>
            <a:ext cx="28533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304" name="Google Shape;304;p47"/>
          <p:cNvSpPr txBox="1"/>
          <p:nvPr>
            <p:ph idx="2" type="body"/>
          </p:nvPr>
        </p:nvSpPr>
        <p:spPr>
          <a:xfrm>
            <a:off x="6063985" y="1900915"/>
            <a:ext cx="1416000" cy="4560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25000"/>
              </a:lnSpc>
              <a:spcBef>
                <a:spcPts val="0"/>
              </a:spcBef>
              <a:spcAft>
                <a:spcPts val="0"/>
              </a:spcAft>
              <a:buSzPts val="600"/>
              <a:buNone/>
              <a:defRPr b="0" i="0" sz="5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305" name="Google Shape;305;p47"/>
          <p:cNvSpPr txBox="1"/>
          <p:nvPr>
            <p:ph idx="3" type="body"/>
          </p:nvPr>
        </p:nvSpPr>
        <p:spPr>
          <a:xfrm>
            <a:off x="6063985" y="2383961"/>
            <a:ext cx="1416000" cy="4560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25000"/>
              </a:lnSpc>
              <a:spcBef>
                <a:spcPts val="0"/>
              </a:spcBef>
              <a:spcAft>
                <a:spcPts val="0"/>
              </a:spcAft>
              <a:buSzPts val="600"/>
              <a:buNone/>
              <a:defRPr b="0" i="0" sz="5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306" name="Google Shape;306;p47"/>
          <p:cNvSpPr txBox="1"/>
          <p:nvPr>
            <p:ph idx="4" type="body"/>
          </p:nvPr>
        </p:nvSpPr>
        <p:spPr>
          <a:xfrm>
            <a:off x="800946" y="205844"/>
            <a:ext cx="4989300" cy="210600"/>
          </a:xfrm>
          <a:prstGeom prst="rect">
            <a:avLst/>
          </a:prstGeom>
          <a:noFill/>
          <a:ln>
            <a:noFill/>
          </a:ln>
        </p:spPr>
        <p:txBody>
          <a:bodyPr anchorCtr="0" anchor="t" bIns="20775" lIns="41575" spcFirstLastPara="1" rIns="41575" wrap="square" tIns="20775">
            <a:noAutofit/>
          </a:bodyPr>
          <a:lstStyle>
            <a:lvl1pPr indent="-228600" lvl="0" marL="457200" marR="0" algn="l">
              <a:spcBef>
                <a:spcPts val="0"/>
              </a:spcBef>
              <a:spcAft>
                <a:spcPts val="0"/>
              </a:spcAft>
              <a:buSzPts val="600"/>
              <a:buNone/>
              <a:defRPr b="1" i="0" sz="7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307" name="Google Shape;307;p47"/>
          <p:cNvSpPr txBox="1"/>
          <p:nvPr>
            <p:ph idx="5" type="body"/>
          </p:nvPr>
        </p:nvSpPr>
        <p:spPr>
          <a:xfrm>
            <a:off x="7591599" y="207801"/>
            <a:ext cx="1237800" cy="113700"/>
          </a:xfrm>
          <a:prstGeom prst="rect">
            <a:avLst/>
          </a:prstGeom>
          <a:noFill/>
          <a:ln>
            <a:noFill/>
          </a:ln>
        </p:spPr>
        <p:txBody>
          <a:bodyPr anchorCtr="0" anchor="t" bIns="20775" lIns="41575" spcFirstLastPara="1" rIns="41575" wrap="square" tIns="20775">
            <a:noAutofit/>
          </a:bodyPr>
          <a:lstStyle>
            <a:lvl1pPr indent="-228600" lvl="0" marL="457200" marR="0" algn="r">
              <a:spcBef>
                <a:spcPts val="0"/>
              </a:spcBef>
              <a:spcAft>
                <a:spcPts val="0"/>
              </a:spcAft>
              <a:buSzPts val="600"/>
              <a:buNone/>
              <a:defRPr b="1" i="0" sz="600" u="none" cap="none" strike="noStrike">
                <a:solidFill>
                  <a:schemeClr val="lt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308" name="Google Shape;308;p47"/>
          <p:cNvSpPr txBox="1"/>
          <p:nvPr>
            <p:ph idx="6" type="body"/>
          </p:nvPr>
        </p:nvSpPr>
        <p:spPr>
          <a:xfrm>
            <a:off x="6388954" y="207801"/>
            <a:ext cx="1995600" cy="113700"/>
          </a:xfrm>
          <a:prstGeom prst="rect">
            <a:avLst/>
          </a:prstGeom>
          <a:noFill/>
          <a:ln>
            <a:noFill/>
          </a:ln>
        </p:spPr>
        <p:txBody>
          <a:bodyPr anchorCtr="0" anchor="t" bIns="20775" lIns="41575" spcFirstLastPara="1" rIns="41575" wrap="square" tIns="20775">
            <a:noAutofit/>
          </a:bodyPr>
          <a:lstStyle>
            <a:lvl1pPr indent="-228600" lvl="0" marL="457200" marR="0" algn="r">
              <a:spcBef>
                <a:spcPts val="0"/>
              </a:spcBef>
              <a:spcAft>
                <a:spcPts val="0"/>
              </a:spcAft>
              <a:buSzPts val="600"/>
              <a:buNone/>
              <a:defRPr b="1" i="0" sz="6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pic>
        <p:nvPicPr>
          <p:cNvPr descr="Immagine che contiene Carattere, Elementi grafici, logo, grafica&#10;&#10;Descrizione generata automaticamente" id="309" name="Google Shape;309;p47"/>
          <p:cNvPicPr preferRelativeResize="0"/>
          <p:nvPr/>
        </p:nvPicPr>
        <p:blipFill rotWithShape="1">
          <a:blip r:embed="rId3">
            <a:alphaModFix/>
          </a:blip>
          <a:srcRect b="0" l="0" r="0" t="0"/>
          <a:stretch/>
        </p:blipFill>
        <p:spPr>
          <a:xfrm>
            <a:off x="355576" y="250119"/>
            <a:ext cx="439839" cy="71713"/>
          </a:xfrm>
          <a:prstGeom prst="rect">
            <a:avLst/>
          </a:prstGeom>
          <a:noFill/>
          <a:ln>
            <a:noFill/>
          </a:ln>
        </p:spPr>
      </p:pic>
      <p:sp>
        <p:nvSpPr>
          <p:cNvPr id="310" name="Google Shape;310;p47"/>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311" name="Google Shape;311;p47"/>
          <p:cNvSpPr txBox="1"/>
          <p:nvPr>
            <p:ph idx="7" type="body"/>
          </p:nvPr>
        </p:nvSpPr>
        <p:spPr>
          <a:xfrm>
            <a:off x="323868" y="1900915"/>
            <a:ext cx="2758800" cy="18642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SzPts val="600"/>
              <a:buNone/>
              <a:defRPr b="0" i="0" sz="10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312" name="Google Shape;312;p47"/>
          <p:cNvSpPr txBox="1"/>
          <p:nvPr>
            <p:ph idx="8" type="body"/>
          </p:nvPr>
        </p:nvSpPr>
        <p:spPr>
          <a:xfrm>
            <a:off x="3195590" y="1900914"/>
            <a:ext cx="2758800" cy="18642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SzPts val="600"/>
              <a:buNone/>
              <a:defRPr b="0" i="0" sz="1000" u="none" cap="none" strike="noStrike">
                <a:solidFill>
                  <a:schemeClr val="dk2"/>
                </a:solidFill>
                <a:latin typeface="Reddit Sans"/>
                <a:ea typeface="Reddit Sans"/>
                <a:cs typeface="Reddit Sans"/>
                <a:sym typeface="Reddit Sans"/>
              </a:defRPr>
            </a:lvl1pPr>
            <a:lvl2pPr indent="-228600" lvl="1" marL="914400" marR="0" algn="r">
              <a:spcBef>
                <a:spcPts val="0"/>
              </a:spcBef>
              <a:spcAft>
                <a:spcPts val="0"/>
              </a:spcAft>
              <a:buSzPts val="600"/>
              <a:buNone/>
              <a:defRPr b="1" i="0" sz="800" u="none" cap="none" strike="noStrike">
                <a:solidFill>
                  <a:schemeClr val="lt2"/>
                </a:solidFill>
                <a:latin typeface="Sofia"/>
                <a:ea typeface="Sofia"/>
                <a:cs typeface="Sofia"/>
                <a:sym typeface="Sofia"/>
              </a:defRPr>
            </a:lvl2pPr>
            <a:lvl3pPr indent="-228600" lvl="2" marL="1371600" marR="0" algn="r">
              <a:spcBef>
                <a:spcPts val="0"/>
              </a:spcBef>
              <a:spcAft>
                <a:spcPts val="0"/>
              </a:spcAft>
              <a:buSzPts val="600"/>
              <a:buNone/>
              <a:defRPr b="1" i="0" sz="800" u="none" cap="none" strike="noStrike">
                <a:solidFill>
                  <a:schemeClr val="lt2"/>
                </a:solidFill>
                <a:latin typeface="Sofia"/>
                <a:ea typeface="Sofia"/>
                <a:cs typeface="Sofia"/>
                <a:sym typeface="Sofia"/>
              </a:defRPr>
            </a:lvl3pPr>
            <a:lvl4pPr indent="-228600" lvl="3" marL="1828800" marR="0" algn="r">
              <a:spcBef>
                <a:spcPts val="0"/>
              </a:spcBef>
              <a:spcAft>
                <a:spcPts val="0"/>
              </a:spcAft>
              <a:buSzPts val="600"/>
              <a:buNone/>
              <a:defRPr b="1" i="0" sz="800" u="none" cap="none" strike="noStrike">
                <a:solidFill>
                  <a:schemeClr val="lt2"/>
                </a:solidFill>
                <a:latin typeface="Sofia"/>
                <a:ea typeface="Sofia"/>
                <a:cs typeface="Sofia"/>
                <a:sym typeface="Sofia"/>
              </a:defRPr>
            </a:lvl4pPr>
            <a:lvl5pPr indent="-228600" lvl="4" marL="2286000" marR="0" algn="r">
              <a:spcBef>
                <a:spcPts val="0"/>
              </a:spcBef>
              <a:spcAft>
                <a:spcPts val="0"/>
              </a:spcAft>
              <a:buSzPts val="600"/>
              <a:buNone/>
              <a:defRPr b="1" i="0" sz="800" u="none" cap="none" strike="noStrike">
                <a:solidFill>
                  <a:schemeClr val="lt2"/>
                </a:solidFill>
                <a:latin typeface="Sofia"/>
                <a:ea typeface="Sofia"/>
                <a:cs typeface="Sofia"/>
                <a:sym typeface="Sofia"/>
              </a:defRPr>
            </a:lvl5pPr>
            <a:lvl6pPr indent="-228600" lvl="5" marL="2743200" marR="0" algn="l">
              <a:spcBef>
                <a:spcPts val="0"/>
              </a:spcBef>
              <a:spcAft>
                <a:spcPts val="0"/>
              </a:spcAft>
              <a:buSzPts val="600"/>
              <a:buNone/>
              <a:defRPr b="0" i="0" sz="800" u="none" cap="none" strike="noStrike">
                <a:latin typeface="Reddit Sans"/>
                <a:ea typeface="Reddit Sans"/>
                <a:cs typeface="Reddit Sans"/>
                <a:sym typeface="Reddit Sans"/>
              </a:defRPr>
            </a:lvl6pPr>
            <a:lvl7pPr indent="-228600" lvl="6" marL="3200400" marR="0" algn="l">
              <a:spcBef>
                <a:spcPts val="0"/>
              </a:spcBef>
              <a:spcAft>
                <a:spcPts val="0"/>
              </a:spcAft>
              <a:buSzPts val="600"/>
              <a:buNone/>
              <a:defRPr b="0" i="0" sz="800" u="none" cap="none" strike="noStrike">
                <a:latin typeface="Reddit Sans"/>
                <a:ea typeface="Reddit Sans"/>
                <a:cs typeface="Reddit Sans"/>
                <a:sym typeface="Reddit Sans"/>
              </a:defRPr>
            </a:lvl7pPr>
            <a:lvl8pPr indent="-228600" lvl="7" marL="3657600" marR="0" algn="l">
              <a:spcBef>
                <a:spcPts val="0"/>
              </a:spcBef>
              <a:spcAft>
                <a:spcPts val="0"/>
              </a:spcAft>
              <a:buSzPts val="600"/>
              <a:buNone/>
              <a:defRPr b="0" i="0" sz="800" u="none" cap="none" strike="noStrike">
                <a:latin typeface="Reddit Sans"/>
                <a:ea typeface="Reddit Sans"/>
                <a:cs typeface="Reddit Sans"/>
                <a:sym typeface="Reddit Sans"/>
              </a:defRPr>
            </a:lvl8pPr>
            <a:lvl9pPr indent="-228600" lvl="8" marL="4114800" marR="0" algn="l">
              <a:spcBef>
                <a:spcPts val="0"/>
              </a:spcBef>
              <a:spcAft>
                <a:spcPts val="0"/>
              </a:spcAft>
              <a:buSzPts val="600"/>
              <a:buNone/>
              <a:defRPr b="0" i="0" sz="800" u="none" cap="none" strike="noStrike">
                <a:latin typeface="Reddit Sans"/>
                <a:ea typeface="Reddit Sans"/>
                <a:cs typeface="Reddit Sans"/>
                <a:sym typeface="Reddit Sans"/>
              </a:defRPr>
            </a:lvl9pPr>
          </a:lstStyle>
          <a:p/>
        </p:txBody>
      </p:sp>
      <p:sp>
        <p:nvSpPr>
          <p:cNvPr id="313" name="Google Shape;313;p47"/>
          <p:cNvSpPr txBox="1"/>
          <p:nvPr/>
        </p:nvSpPr>
        <p:spPr>
          <a:xfrm>
            <a:off x="355577" y="4796066"/>
            <a:ext cx="1376700" cy="13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600">
                <a:solidFill>
                  <a:schemeClr val="lt2"/>
                </a:solidFill>
                <a:latin typeface="Reddit Sans"/>
                <a:ea typeface="Reddit Sans"/>
                <a:cs typeface="Reddit Sans"/>
                <a:sym typeface="Reddit Sans"/>
              </a:rPr>
              <a:t>Arm Solutions at Lightspeed</a:t>
            </a:r>
            <a:endParaRPr sz="600">
              <a:solidFill>
                <a:schemeClr val="lt2"/>
              </a:solidFill>
              <a:latin typeface="Reddit Sans"/>
              <a:ea typeface="Reddit Sans"/>
              <a:cs typeface="Reddit Sans"/>
              <a:sym typeface="Reddit San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4" name="Shape 314"/>
        <p:cNvGrpSpPr/>
        <p:nvPr/>
      </p:nvGrpSpPr>
      <p:grpSpPr>
        <a:xfrm>
          <a:off x="0" y="0"/>
          <a:ext cx="0" cy="0"/>
          <a:chOff x="0" y="0"/>
          <a:chExt cx="0" cy="0"/>
        </a:xfrm>
      </p:grpSpPr>
      <p:sp>
        <p:nvSpPr>
          <p:cNvPr id="315" name="Google Shape;315;p48"/>
          <p:cNvSpPr txBox="1"/>
          <p:nvPr>
            <p:ph type="title"/>
          </p:nvPr>
        </p:nvSpPr>
        <p:spPr>
          <a:xfrm>
            <a:off x="450000" y="362476"/>
            <a:ext cx="8244000" cy="629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SzPts val="1400"/>
              <a:buNone/>
              <a:defRPr i="0" sz="2800" u="none" cap="none" strike="noStrike"/>
            </a:lvl1pPr>
            <a:lvl2pPr indent="0" lvl="1">
              <a:spcBef>
                <a:spcPts val="0"/>
              </a:spcBef>
              <a:spcAft>
                <a:spcPts val="0"/>
              </a:spcAft>
              <a:buClr>
                <a:srgbClr val="F48414"/>
              </a:buClr>
              <a:buSzPts val="1400"/>
              <a:buFont typeface="Muli"/>
              <a:buNone/>
              <a:defRPr sz="1400">
                <a:solidFill>
                  <a:srgbClr val="F48414"/>
                </a:solidFill>
                <a:latin typeface="Muli"/>
                <a:ea typeface="Muli"/>
                <a:cs typeface="Muli"/>
                <a:sym typeface="Muli"/>
              </a:defRPr>
            </a:lvl2pPr>
            <a:lvl3pPr indent="0" lvl="2">
              <a:spcBef>
                <a:spcPts val="0"/>
              </a:spcBef>
              <a:spcAft>
                <a:spcPts val="0"/>
              </a:spcAft>
              <a:buClr>
                <a:srgbClr val="F48414"/>
              </a:buClr>
              <a:buSzPts val="1400"/>
              <a:buFont typeface="Muli"/>
              <a:buNone/>
              <a:defRPr sz="1400">
                <a:solidFill>
                  <a:srgbClr val="F48414"/>
                </a:solidFill>
                <a:latin typeface="Muli"/>
                <a:ea typeface="Muli"/>
                <a:cs typeface="Muli"/>
                <a:sym typeface="Muli"/>
              </a:defRPr>
            </a:lvl3pPr>
            <a:lvl4pPr indent="0" lvl="3">
              <a:spcBef>
                <a:spcPts val="0"/>
              </a:spcBef>
              <a:spcAft>
                <a:spcPts val="0"/>
              </a:spcAft>
              <a:buClr>
                <a:srgbClr val="F48414"/>
              </a:buClr>
              <a:buSzPts val="1400"/>
              <a:buFont typeface="Muli"/>
              <a:buNone/>
              <a:defRPr sz="1400">
                <a:solidFill>
                  <a:srgbClr val="F48414"/>
                </a:solidFill>
                <a:latin typeface="Muli"/>
                <a:ea typeface="Muli"/>
                <a:cs typeface="Muli"/>
                <a:sym typeface="Muli"/>
              </a:defRPr>
            </a:lvl4pPr>
            <a:lvl5pPr indent="0" lvl="4">
              <a:spcBef>
                <a:spcPts val="0"/>
              </a:spcBef>
              <a:spcAft>
                <a:spcPts val="0"/>
              </a:spcAft>
              <a:buClr>
                <a:srgbClr val="F48414"/>
              </a:buClr>
              <a:buSzPts val="1400"/>
              <a:buFont typeface="Muli"/>
              <a:buNone/>
              <a:defRPr sz="1400">
                <a:solidFill>
                  <a:srgbClr val="F48414"/>
                </a:solidFill>
                <a:latin typeface="Muli"/>
                <a:ea typeface="Muli"/>
                <a:cs typeface="Muli"/>
                <a:sym typeface="Muli"/>
              </a:defRPr>
            </a:lvl5pPr>
            <a:lvl6pPr indent="0" lvl="5">
              <a:spcBef>
                <a:spcPts val="0"/>
              </a:spcBef>
              <a:spcAft>
                <a:spcPts val="0"/>
              </a:spcAft>
              <a:buClr>
                <a:srgbClr val="F48414"/>
              </a:buClr>
              <a:buSzPts val="1400"/>
              <a:buFont typeface="Muli"/>
              <a:buNone/>
              <a:defRPr sz="1400">
                <a:solidFill>
                  <a:srgbClr val="F48414"/>
                </a:solidFill>
                <a:latin typeface="Muli"/>
                <a:ea typeface="Muli"/>
                <a:cs typeface="Muli"/>
                <a:sym typeface="Muli"/>
              </a:defRPr>
            </a:lvl6pPr>
            <a:lvl7pPr indent="0" lvl="6">
              <a:spcBef>
                <a:spcPts val="0"/>
              </a:spcBef>
              <a:spcAft>
                <a:spcPts val="0"/>
              </a:spcAft>
              <a:buClr>
                <a:srgbClr val="F48414"/>
              </a:buClr>
              <a:buSzPts val="1400"/>
              <a:buFont typeface="Muli"/>
              <a:buNone/>
              <a:defRPr sz="1400">
                <a:solidFill>
                  <a:srgbClr val="F48414"/>
                </a:solidFill>
                <a:latin typeface="Muli"/>
                <a:ea typeface="Muli"/>
                <a:cs typeface="Muli"/>
                <a:sym typeface="Muli"/>
              </a:defRPr>
            </a:lvl7pPr>
            <a:lvl8pPr indent="0" lvl="7">
              <a:spcBef>
                <a:spcPts val="0"/>
              </a:spcBef>
              <a:spcAft>
                <a:spcPts val="0"/>
              </a:spcAft>
              <a:buClr>
                <a:srgbClr val="F48414"/>
              </a:buClr>
              <a:buSzPts val="1400"/>
              <a:buFont typeface="Muli"/>
              <a:buNone/>
              <a:defRPr sz="1400">
                <a:solidFill>
                  <a:srgbClr val="F48414"/>
                </a:solidFill>
                <a:latin typeface="Muli"/>
                <a:ea typeface="Muli"/>
                <a:cs typeface="Muli"/>
                <a:sym typeface="Muli"/>
              </a:defRPr>
            </a:lvl8pPr>
            <a:lvl9pPr indent="0" lvl="8">
              <a:spcBef>
                <a:spcPts val="0"/>
              </a:spcBef>
              <a:spcAft>
                <a:spcPts val="0"/>
              </a:spcAft>
              <a:buClr>
                <a:srgbClr val="F48414"/>
              </a:buClr>
              <a:buSzPts val="1400"/>
              <a:buFont typeface="Muli"/>
              <a:buNone/>
              <a:defRPr sz="1400">
                <a:solidFill>
                  <a:srgbClr val="F48414"/>
                </a:solidFill>
                <a:latin typeface="Muli"/>
                <a:ea typeface="Muli"/>
                <a:cs typeface="Muli"/>
                <a:sym typeface="Muli"/>
              </a:defRPr>
            </a:lvl9pPr>
          </a:lstStyle>
          <a:p/>
        </p:txBody>
      </p:sp>
      <p:sp>
        <p:nvSpPr>
          <p:cNvPr id="316" name="Google Shape;316;p48"/>
          <p:cNvSpPr txBox="1"/>
          <p:nvPr>
            <p:ph idx="1" type="body"/>
          </p:nvPr>
        </p:nvSpPr>
        <p:spPr>
          <a:xfrm>
            <a:off x="450000" y="992175"/>
            <a:ext cx="8244000" cy="3869700"/>
          </a:xfrm>
          <a:prstGeom prst="rect">
            <a:avLst/>
          </a:prstGeom>
          <a:noFill/>
          <a:ln>
            <a:noFill/>
          </a:ln>
        </p:spPr>
        <p:txBody>
          <a:bodyPr anchorCtr="0" anchor="t" bIns="91425" lIns="91425" spcFirstLastPara="1" rIns="91425" wrap="square" tIns="91425">
            <a:noAutofit/>
          </a:bodyPr>
          <a:lstStyle>
            <a:lvl1pPr indent="-317500" lvl="0" marL="457200" marR="0" algn="l">
              <a:lnSpc>
                <a:spcPct val="105000"/>
              </a:lnSpc>
              <a:spcBef>
                <a:spcPts val="200"/>
              </a:spcBef>
              <a:spcAft>
                <a:spcPts val="0"/>
              </a:spcAft>
              <a:buClr>
                <a:srgbClr val="000000"/>
              </a:buClr>
              <a:buSzPts val="1400"/>
              <a:buChar char="●"/>
              <a:defRPr i="0" u="none" cap="none" strike="noStrike">
                <a:solidFill>
                  <a:srgbClr val="000000"/>
                </a:solidFill>
              </a:defRPr>
            </a:lvl1pPr>
            <a:lvl2pPr indent="-317500" lvl="1" marL="914400" marR="0" algn="l">
              <a:lnSpc>
                <a:spcPct val="100000"/>
              </a:lnSpc>
              <a:spcBef>
                <a:spcPts val="400"/>
              </a:spcBef>
              <a:spcAft>
                <a:spcPts val="0"/>
              </a:spcAft>
              <a:buClr>
                <a:srgbClr val="000000"/>
              </a:buClr>
              <a:buSzPts val="1400"/>
              <a:buChar char="○"/>
              <a:defRPr i="0" sz="1400" u="none" cap="none" strike="noStrike">
                <a:solidFill>
                  <a:srgbClr val="000000"/>
                </a:solidFill>
              </a:defRPr>
            </a:lvl2pPr>
            <a:lvl3pPr indent="-304800" lvl="2" marL="1371600" marR="0" algn="l">
              <a:lnSpc>
                <a:spcPct val="100000"/>
              </a:lnSpc>
              <a:spcBef>
                <a:spcPts val="400"/>
              </a:spcBef>
              <a:spcAft>
                <a:spcPts val="0"/>
              </a:spcAft>
              <a:buClr>
                <a:srgbClr val="000000"/>
              </a:buClr>
              <a:buSzPts val="1200"/>
              <a:buChar char="■"/>
              <a:defRPr i="0" sz="1200" u="none" cap="none" strike="noStrike">
                <a:solidFill>
                  <a:srgbClr val="000000"/>
                </a:solidFill>
              </a:defRPr>
            </a:lvl3pPr>
            <a:lvl4pPr indent="-304800" lvl="3" marL="1828800" marR="0" algn="l">
              <a:lnSpc>
                <a:spcPct val="100000"/>
              </a:lnSpc>
              <a:spcBef>
                <a:spcPts val="400"/>
              </a:spcBef>
              <a:spcAft>
                <a:spcPts val="0"/>
              </a:spcAft>
              <a:buClr>
                <a:srgbClr val="000000"/>
              </a:buClr>
              <a:buSzPts val="1200"/>
              <a:buChar char="●"/>
              <a:defRPr i="0" sz="1200" u="none" cap="none" strike="noStrike">
                <a:solidFill>
                  <a:srgbClr val="000000"/>
                </a:solidFill>
              </a:defRPr>
            </a:lvl4pPr>
            <a:lvl5pPr indent="-304800" lvl="4" marL="2286000" marR="0" algn="l">
              <a:lnSpc>
                <a:spcPct val="100000"/>
              </a:lnSpc>
              <a:spcBef>
                <a:spcPts val="400"/>
              </a:spcBef>
              <a:spcAft>
                <a:spcPts val="0"/>
              </a:spcAft>
              <a:buClr>
                <a:srgbClr val="000000"/>
              </a:buClr>
              <a:buSzPts val="1200"/>
              <a:buChar char="○"/>
              <a:defRPr i="0" sz="1200" u="none" cap="none" strike="noStrike">
                <a:solidFill>
                  <a:srgbClr val="000000"/>
                </a:solidFill>
              </a:defRPr>
            </a:lvl5pPr>
            <a:lvl6pPr indent="-304800" lvl="5" marL="2743200" marR="0" algn="l">
              <a:lnSpc>
                <a:spcPct val="100000"/>
              </a:lnSpc>
              <a:spcBef>
                <a:spcPts val="400"/>
              </a:spcBef>
              <a:spcAft>
                <a:spcPts val="0"/>
              </a:spcAft>
              <a:buClr>
                <a:srgbClr val="000000"/>
              </a:buClr>
              <a:buSzPts val="1200"/>
              <a:buChar char="■"/>
              <a:defRPr i="0" sz="1200" u="none" cap="none" strike="noStrike">
                <a:solidFill>
                  <a:srgbClr val="000000"/>
                </a:solidFill>
              </a:defRPr>
            </a:lvl6pPr>
            <a:lvl7pPr indent="-304800" lvl="6" marL="3200400" marR="0" algn="l">
              <a:lnSpc>
                <a:spcPct val="100000"/>
              </a:lnSpc>
              <a:spcBef>
                <a:spcPts val="400"/>
              </a:spcBef>
              <a:spcAft>
                <a:spcPts val="0"/>
              </a:spcAft>
              <a:buClr>
                <a:srgbClr val="000000"/>
              </a:buClr>
              <a:buSzPts val="1200"/>
              <a:buChar char="●"/>
              <a:defRPr i="0" sz="1200" u="none" cap="none" strike="noStrike">
                <a:solidFill>
                  <a:srgbClr val="000000"/>
                </a:solidFill>
              </a:defRPr>
            </a:lvl7pPr>
            <a:lvl8pPr indent="-304800" lvl="7" marL="3657600" marR="0" algn="l">
              <a:lnSpc>
                <a:spcPct val="100000"/>
              </a:lnSpc>
              <a:spcBef>
                <a:spcPts val="400"/>
              </a:spcBef>
              <a:spcAft>
                <a:spcPts val="0"/>
              </a:spcAft>
              <a:buClr>
                <a:srgbClr val="000000"/>
              </a:buClr>
              <a:buSzPts val="1200"/>
              <a:buChar char="○"/>
              <a:defRPr i="0" sz="1200" u="none" cap="none" strike="noStrike">
                <a:solidFill>
                  <a:srgbClr val="000000"/>
                </a:solidFill>
              </a:defRPr>
            </a:lvl8pPr>
            <a:lvl9pPr indent="-304800" lvl="8" marL="4114800" marR="0" algn="l">
              <a:lnSpc>
                <a:spcPct val="100000"/>
              </a:lnSpc>
              <a:spcBef>
                <a:spcPts val="400"/>
              </a:spcBef>
              <a:spcAft>
                <a:spcPts val="400"/>
              </a:spcAft>
              <a:buClr>
                <a:srgbClr val="000000"/>
              </a:buClr>
              <a:buSzPts val="1200"/>
              <a:buChar char="■"/>
              <a:defRPr i="0" sz="1200" u="none" cap="none" strike="noStrike">
                <a:solidFill>
                  <a:srgbClr val="000000"/>
                </a:solidFill>
              </a:defRPr>
            </a:lvl9pPr>
          </a:lstStyle>
          <a:p/>
        </p:txBody>
      </p:sp>
      <p:sp>
        <p:nvSpPr>
          <p:cNvPr id="317" name="Google Shape;317;p48"/>
          <p:cNvSpPr/>
          <p:nvPr/>
        </p:nvSpPr>
        <p:spPr>
          <a:xfrm>
            <a:off x="150" y="5008025"/>
            <a:ext cx="4664700" cy="64200"/>
          </a:xfrm>
          <a:prstGeom prst="rect">
            <a:avLst/>
          </a:prstGeom>
          <a:solidFill>
            <a:srgbClr val="FFFFFF">
              <a:alpha val="39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8" name="Shape 318"/>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GHT">
  <p:cSld name="Titolo Presentazione">
    <p:spTree>
      <p:nvGrpSpPr>
        <p:cNvPr id="324" name="Shape 324"/>
        <p:cNvGrpSpPr/>
        <p:nvPr/>
      </p:nvGrpSpPr>
      <p:grpSpPr>
        <a:xfrm>
          <a:off x="0" y="0"/>
          <a:ext cx="0" cy="0"/>
          <a:chOff x="0" y="0"/>
          <a:chExt cx="0" cy="0"/>
        </a:xfrm>
      </p:grpSpPr>
      <p:pic>
        <p:nvPicPr>
          <p:cNvPr descr="Immagine che contiene Elementi grafici, cerchio, Blu elettrico, Carattere&#10;&#10;Descrizione generata automaticamente" id="325" name="Google Shape;325;p51"/>
          <p:cNvPicPr preferRelativeResize="0"/>
          <p:nvPr/>
        </p:nvPicPr>
        <p:blipFill rotWithShape="1">
          <a:blip r:embed="rId2">
            <a:alphaModFix/>
          </a:blip>
          <a:srcRect b="0" l="0" r="0" t="0"/>
          <a:stretch/>
        </p:blipFill>
        <p:spPr>
          <a:xfrm>
            <a:off x="0" y="362"/>
            <a:ext cx="9143355" cy="5143137"/>
          </a:xfrm>
          <a:prstGeom prst="rect">
            <a:avLst/>
          </a:prstGeom>
          <a:noFill/>
          <a:ln>
            <a:noFill/>
          </a:ln>
        </p:spPr>
      </p:pic>
      <p:sp>
        <p:nvSpPr>
          <p:cNvPr id="326" name="Google Shape;326;p51"/>
          <p:cNvSpPr txBox="1"/>
          <p:nvPr>
            <p:ph type="ctrTitle"/>
          </p:nvPr>
        </p:nvSpPr>
        <p:spPr>
          <a:xfrm>
            <a:off x="1143000" y="2252422"/>
            <a:ext cx="6858000" cy="513600"/>
          </a:xfrm>
          <a:prstGeom prst="rect">
            <a:avLst/>
          </a:prstGeom>
          <a:noFill/>
          <a:ln>
            <a:noFill/>
          </a:ln>
        </p:spPr>
        <p:txBody>
          <a:bodyPr anchorCtr="0" anchor="b" bIns="20775" lIns="41575" spcFirstLastPara="1" rIns="41575" wrap="square" tIns="20775">
            <a:normAutofit/>
          </a:bodyPr>
          <a:lstStyle>
            <a:lvl1pPr lvl="0" marR="0" algn="ctr">
              <a:spcBef>
                <a:spcPts val="0"/>
              </a:spcBef>
              <a:spcAft>
                <a:spcPts val="0"/>
              </a:spcAft>
              <a:buSzPts val="600"/>
              <a:buNone/>
              <a:defRPr b="1" i="0" sz="28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327" name="Google Shape;327;p51"/>
          <p:cNvSpPr txBox="1"/>
          <p:nvPr>
            <p:ph idx="1" type="body"/>
          </p:nvPr>
        </p:nvSpPr>
        <p:spPr>
          <a:xfrm>
            <a:off x="1143000" y="2766073"/>
            <a:ext cx="6858000" cy="245100"/>
          </a:xfrm>
          <a:prstGeom prst="rect">
            <a:avLst/>
          </a:prstGeom>
          <a:noFill/>
          <a:ln>
            <a:noFill/>
          </a:ln>
        </p:spPr>
        <p:txBody>
          <a:bodyPr anchorCtr="0" anchor="t" bIns="20775" lIns="41575" spcFirstLastPara="1" rIns="41575" wrap="square" tIns="20775">
            <a:noAutofit/>
          </a:bodyPr>
          <a:lstStyle>
            <a:lvl1pPr indent="-228600" lvl="0" marL="457200" marR="0" algn="ctr">
              <a:spcBef>
                <a:spcPts val="0"/>
              </a:spcBef>
              <a:spcAft>
                <a:spcPts val="0"/>
              </a:spcAft>
              <a:buSzPts val="1400"/>
              <a:buNone/>
              <a:defRPr b="0" i="0" sz="1400" u="none" cap="none" strike="noStrike">
                <a:solidFill>
                  <a:schemeClr val="dk1"/>
                </a:solidFill>
                <a:latin typeface="Reddit Sans"/>
                <a:ea typeface="Reddit Sans"/>
                <a:cs typeface="Reddit Sans"/>
                <a:sym typeface="Reddit Sans"/>
              </a:defRPr>
            </a:lvl1pPr>
            <a:lvl2pPr indent="-228600" lvl="1" marL="9144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2pPr>
            <a:lvl3pPr indent="-228600" lvl="2" marL="13716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3pPr>
            <a:lvl4pPr indent="-228600" lvl="3" marL="18288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4pPr>
            <a:lvl5pPr indent="-228600" lvl="4" marL="22860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5pPr>
            <a:lvl6pPr indent="-228600" lvl="5" marL="27432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6pPr>
            <a:lvl7pPr indent="-228600" lvl="6" marL="32004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7pPr>
            <a:lvl8pPr indent="-228600" lvl="7" marL="36576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8pPr>
            <a:lvl9pPr indent="-228600" lvl="8" marL="4114800" marR="0" algn="l">
              <a:spcBef>
                <a:spcPts val="0"/>
              </a:spcBef>
              <a:spcAft>
                <a:spcPts val="0"/>
              </a:spcAft>
              <a:buClr>
                <a:schemeClr val="dk2"/>
              </a:buClr>
              <a:buSzPts val="600"/>
              <a:buNone/>
              <a:defRPr b="0" i="0" sz="800" u="none" cap="none" strike="noStrike">
                <a:solidFill>
                  <a:schemeClr val="dk2"/>
                </a:solidFill>
                <a:latin typeface="Reddit Sans"/>
                <a:ea typeface="Reddit Sans"/>
                <a:cs typeface="Reddit Sans"/>
                <a:sym typeface="Reddit Sans"/>
              </a:defRPr>
            </a:lvl9pPr>
          </a:lstStyle>
          <a:p/>
        </p:txBody>
      </p:sp>
      <p:sp>
        <p:nvSpPr>
          <p:cNvPr id="328" name="Google Shape;328;p51"/>
          <p:cNvSpPr txBox="1"/>
          <p:nvPr/>
        </p:nvSpPr>
        <p:spPr>
          <a:xfrm>
            <a:off x="3892241" y="909715"/>
            <a:ext cx="1329300" cy="134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600">
                <a:solidFill>
                  <a:schemeClr val="dk1"/>
                </a:solidFill>
                <a:latin typeface="Reddit Sans"/>
                <a:ea typeface="Reddit Sans"/>
                <a:cs typeface="Reddit Sans"/>
                <a:sym typeface="Reddit Sans"/>
              </a:rPr>
              <a:t>Arm Solutions at Lightspeed</a:t>
            </a:r>
            <a:endParaRPr b="1" sz="600">
              <a:solidFill>
                <a:schemeClr val="dk1"/>
              </a:solidFill>
              <a:latin typeface="Reddit Sans"/>
              <a:ea typeface="Reddit Sans"/>
              <a:cs typeface="Reddit Sans"/>
              <a:sym typeface="Reddit Sans"/>
            </a:endParaRPr>
          </a:p>
        </p:txBody>
      </p:sp>
      <p:pic>
        <p:nvPicPr>
          <p:cNvPr id="329" name="Google Shape;329;p51"/>
          <p:cNvPicPr preferRelativeResize="0"/>
          <p:nvPr/>
        </p:nvPicPr>
        <p:blipFill>
          <a:blip r:embed="rId3">
            <a:alphaModFix/>
          </a:blip>
          <a:stretch>
            <a:fillRect/>
          </a:stretch>
        </p:blipFill>
        <p:spPr>
          <a:xfrm>
            <a:off x="3757725" y="505385"/>
            <a:ext cx="1628447" cy="403932"/>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p:cSld name="Titolo Presentazione 2">
    <p:bg>
      <p:bgPr>
        <a:solidFill>
          <a:schemeClr val="dk1"/>
        </a:solidFill>
      </p:bgPr>
    </p:bg>
    <p:spTree>
      <p:nvGrpSpPr>
        <p:cNvPr id="330" name="Shape 330"/>
        <p:cNvGrpSpPr/>
        <p:nvPr/>
      </p:nvGrpSpPr>
      <p:grpSpPr>
        <a:xfrm>
          <a:off x="0" y="0"/>
          <a:ext cx="0" cy="0"/>
          <a:chOff x="0" y="0"/>
          <a:chExt cx="0" cy="0"/>
        </a:xfrm>
      </p:grpSpPr>
      <p:pic>
        <p:nvPicPr>
          <p:cNvPr descr="Immagine che contiene cerchio, Elementi grafici, logo, Carattere&#10;&#10;Descrizione generata automaticamente" id="331" name="Google Shape;331;p52"/>
          <p:cNvPicPr preferRelativeResize="0"/>
          <p:nvPr/>
        </p:nvPicPr>
        <p:blipFill rotWithShape="1">
          <a:blip r:embed="rId2">
            <a:alphaModFix/>
          </a:blip>
          <a:srcRect b="0" l="0" r="0" t="0"/>
          <a:stretch/>
        </p:blipFill>
        <p:spPr>
          <a:xfrm>
            <a:off x="0" y="362"/>
            <a:ext cx="9143355" cy="5143137"/>
          </a:xfrm>
          <a:prstGeom prst="rect">
            <a:avLst/>
          </a:prstGeom>
          <a:noFill/>
          <a:ln>
            <a:noFill/>
          </a:ln>
        </p:spPr>
      </p:pic>
      <p:pic>
        <p:nvPicPr>
          <p:cNvPr id="332" name="Google Shape;332;p52"/>
          <p:cNvPicPr preferRelativeResize="0"/>
          <p:nvPr/>
        </p:nvPicPr>
        <p:blipFill rotWithShape="1">
          <a:blip r:embed="rId3">
            <a:alphaModFix/>
          </a:blip>
          <a:srcRect b="30440" l="0" r="0" t="0"/>
          <a:stretch/>
        </p:blipFill>
        <p:spPr>
          <a:xfrm>
            <a:off x="3892241" y="596356"/>
            <a:ext cx="1359517" cy="273631"/>
          </a:xfrm>
          <a:prstGeom prst="rect">
            <a:avLst/>
          </a:prstGeom>
          <a:noFill/>
          <a:ln>
            <a:noFill/>
          </a:ln>
        </p:spPr>
      </p:pic>
      <p:sp>
        <p:nvSpPr>
          <p:cNvPr id="333" name="Google Shape;333;p52"/>
          <p:cNvSpPr txBox="1"/>
          <p:nvPr>
            <p:ph type="ctrTitle"/>
          </p:nvPr>
        </p:nvSpPr>
        <p:spPr>
          <a:xfrm>
            <a:off x="1143000" y="2252422"/>
            <a:ext cx="6858000" cy="513600"/>
          </a:xfrm>
          <a:prstGeom prst="rect">
            <a:avLst/>
          </a:prstGeom>
          <a:noFill/>
          <a:ln>
            <a:noFill/>
          </a:ln>
        </p:spPr>
        <p:txBody>
          <a:bodyPr anchorCtr="0" anchor="b" bIns="20775" lIns="41575" spcFirstLastPara="1" rIns="41575" wrap="square" tIns="20775">
            <a:normAutofit/>
          </a:bodyPr>
          <a:lstStyle>
            <a:lvl1pPr lvl="0" marR="0" algn="ctr">
              <a:spcBef>
                <a:spcPts val="0"/>
              </a:spcBef>
              <a:spcAft>
                <a:spcPts val="0"/>
              </a:spcAft>
              <a:buSzPts val="600"/>
              <a:buNone/>
              <a:defRPr b="1" i="0" sz="2800" u="none" cap="none" strike="noStrike">
                <a:solidFill>
                  <a:schemeClr val="dk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334" name="Google Shape;334;p52"/>
          <p:cNvSpPr txBox="1"/>
          <p:nvPr>
            <p:ph idx="1" type="body"/>
          </p:nvPr>
        </p:nvSpPr>
        <p:spPr>
          <a:xfrm>
            <a:off x="1143000" y="2766073"/>
            <a:ext cx="6858000" cy="245100"/>
          </a:xfrm>
          <a:prstGeom prst="rect">
            <a:avLst/>
          </a:prstGeom>
          <a:noFill/>
          <a:ln>
            <a:noFill/>
          </a:ln>
        </p:spPr>
        <p:txBody>
          <a:bodyPr anchorCtr="0" anchor="t" bIns="20775" lIns="41575" spcFirstLastPara="1" rIns="41575" wrap="square" tIns="20775">
            <a:noAutofit/>
          </a:bodyPr>
          <a:lstStyle>
            <a:lvl1pPr indent="-228600" lvl="0" marL="457200" marR="0" algn="ctr">
              <a:spcBef>
                <a:spcPts val="0"/>
              </a:spcBef>
              <a:spcAft>
                <a:spcPts val="0"/>
              </a:spcAft>
              <a:buSzPts val="1400"/>
              <a:buNone/>
              <a:defRPr b="0" i="0" sz="1400" u="none" cap="none" strike="noStrike">
                <a:solidFill>
                  <a:schemeClr val="dk2"/>
                </a:solidFill>
                <a:latin typeface="Reddit Sans"/>
                <a:ea typeface="Reddit Sans"/>
                <a:cs typeface="Reddit Sans"/>
                <a:sym typeface="Reddit Sans"/>
              </a:defRPr>
            </a:lvl1pPr>
            <a:lvl2pPr indent="-228600" lvl="1" marL="9144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2pPr>
            <a:lvl3pPr indent="-228600" lvl="2" marL="13716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3pPr>
            <a:lvl4pPr indent="-228600" lvl="3" marL="18288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4pPr>
            <a:lvl5pPr indent="-228600" lvl="4" marL="22860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5pPr>
            <a:lvl6pPr indent="-228600" lvl="5" marL="27432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6pPr>
            <a:lvl7pPr indent="-228600" lvl="6" marL="32004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7pPr>
            <a:lvl8pPr indent="-228600" lvl="7" marL="36576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8pPr>
            <a:lvl9pPr indent="-228600" lvl="8" marL="4114800" marR="0" algn="l">
              <a:spcBef>
                <a:spcPts val="0"/>
              </a:spcBef>
              <a:spcAft>
                <a:spcPts val="0"/>
              </a:spcAft>
              <a:buClr>
                <a:schemeClr val="dk1"/>
              </a:buClr>
              <a:buSzPts val="600"/>
              <a:buNone/>
              <a:defRPr b="0" i="0" sz="800" u="none" cap="none" strike="noStrike">
                <a:solidFill>
                  <a:schemeClr val="dk1"/>
                </a:solidFill>
                <a:latin typeface="Reddit Sans"/>
                <a:ea typeface="Reddit Sans"/>
                <a:cs typeface="Reddit Sans"/>
                <a:sym typeface="Reddit Sans"/>
              </a:defRPr>
            </a:lvl9pPr>
          </a:lstStyle>
          <a:p/>
        </p:txBody>
      </p:sp>
      <p:sp>
        <p:nvSpPr>
          <p:cNvPr id="335" name="Google Shape;335;p52"/>
          <p:cNvSpPr txBox="1"/>
          <p:nvPr/>
        </p:nvSpPr>
        <p:spPr>
          <a:xfrm>
            <a:off x="3892241" y="909715"/>
            <a:ext cx="1329300" cy="134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600">
                <a:solidFill>
                  <a:schemeClr val="dk2"/>
                </a:solidFill>
                <a:latin typeface="Reddit Sans"/>
                <a:ea typeface="Reddit Sans"/>
                <a:cs typeface="Reddit Sans"/>
                <a:sym typeface="Reddit Sans"/>
              </a:rPr>
              <a:t>Arm Solutions at Lightspeed</a:t>
            </a:r>
            <a:endParaRPr b="1" sz="600">
              <a:solidFill>
                <a:schemeClr val="dk2"/>
              </a:solidFill>
              <a:latin typeface="Reddit Sans"/>
              <a:ea typeface="Reddit Sans"/>
              <a:cs typeface="Reddit Sans"/>
              <a:sym typeface="Reddit Sans"/>
            </a:endParaRPr>
          </a:p>
        </p:txBody>
      </p:sp>
      <p:pic>
        <p:nvPicPr>
          <p:cNvPr id="336" name="Google Shape;336;p52"/>
          <p:cNvPicPr preferRelativeResize="0"/>
          <p:nvPr/>
        </p:nvPicPr>
        <p:blipFill>
          <a:blip r:embed="rId4">
            <a:alphaModFix/>
          </a:blip>
          <a:stretch>
            <a:fillRect/>
          </a:stretch>
        </p:blipFill>
        <p:spPr>
          <a:xfrm>
            <a:off x="3757725" y="504988"/>
            <a:ext cx="1628447" cy="404728"/>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Titolo Capitolo">
    <p:bg>
      <p:bgPr>
        <a:solidFill>
          <a:schemeClr val="dk1"/>
        </a:solidFill>
      </p:bgPr>
    </p:bg>
    <p:spTree>
      <p:nvGrpSpPr>
        <p:cNvPr id="337" name="Shape 337"/>
        <p:cNvGrpSpPr/>
        <p:nvPr/>
      </p:nvGrpSpPr>
      <p:grpSpPr>
        <a:xfrm>
          <a:off x="0" y="0"/>
          <a:ext cx="0" cy="0"/>
          <a:chOff x="0" y="0"/>
          <a:chExt cx="0" cy="0"/>
        </a:xfrm>
      </p:grpSpPr>
      <p:pic>
        <p:nvPicPr>
          <p:cNvPr descr="Immagine che contiene Elementi grafici, grafica, Carattere, Policromia&#10;&#10;Descrizione generata automaticamente" id="338" name="Google Shape;338;p53"/>
          <p:cNvPicPr preferRelativeResize="0"/>
          <p:nvPr/>
        </p:nvPicPr>
        <p:blipFill rotWithShape="1">
          <a:blip r:embed="rId2">
            <a:alphaModFix/>
          </a:blip>
          <a:srcRect b="0" l="0" r="0" t="0"/>
          <a:stretch/>
        </p:blipFill>
        <p:spPr>
          <a:xfrm>
            <a:off x="0" y="0"/>
            <a:ext cx="9143355" cy="5143137"/>
          </a:xfrm>
          <a:prstGeom prst="rect">
            <a:avLst/>
          </a:prstGeom>
          <a:noFill/>
          <a:ln>
            <a:noFill/>
          </a:ln>
        </p:spPr>
      </p:pic>
      <p:sp>
        <p:nvSpPr>
          <p:cNvPr id="339" name="Google Shape;339;p53"/>
          <p:cNvSpPr txBox="1"/>
          <p:nvPr>
            <p:ph type="ctrTitle"/>
          </p:nvPr>
        </p:nvSpPr>
        <p:spPr>
          <a:xfrm>
            <a:off x="1234313" y="2619379"/>
            <a:ext cx="74436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SzPts val="600"/>
              <a:buNone/>
              <a:defRPr b="1" i="0" sz="3700" u="none" cap="none" strike="noStrike">
                <a:solidFill>
                  <a:schemeClr val="dk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340" name="Google Shape;340;p53"/>
          <p:cNvSpPr txBox="1"/>
          <p:nvPr>
            <p:ph idx="1" type="subTitle"/>
          </p:nvPr>
        </p:nvSpPr>
        <p:spPr>
          <a:xfrm>
            <a:off x="4609785" y="2449090"/>
            <a:ext cx="40107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dk2"/>
              </a:buClr>
              <a:buSzPts val="1500"/>
              <a:buFont typeface="Reddit Sans"/>
              <a:buNone/>
              <a:defRPr b="1" i="0" sz="15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341" name="Google Shape;341;p53"/>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342" name="Google Shape;342;p53"/>
          <p:cNvPicPr preferRelativeResize="0"/>
          <p:nvPr/>
        </p:nvPicPr>
        <p:blipFill rotWithShape="1">
          <a:blip r:embed="rId3">
            <a:alphaModFix/>
          </a:blip>
          <a:srcRect b="0" l="0" r="0" t="0"/>
          <a:stretch/>
        </p:blipFill>
        <p:spPr>
          <a:xfrm>
            <a:off x="355578" y="198871"/>
            <a:ext cx="824406" cy="132975"/>
          </a:xfrm>
          <a:prstGeom prst="rect">
            <a:avLst/>
          </a:prstGeom>
          <a:noFill/>
          <a:ln>
            <a:noFill/>
          </a:ln>
        </p:spPr>
      </p:pic>
      <p:sp>
        <p:nvSpPr>
          <p:cNvPr id="343" name="Google Shape;343;p53"/>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accent1"/>
                </a:solidFill>
                <a:latin typeface="Reddit Sans"/>
                <a:ea typeface="Reddit Sans"/>
                <a:cs typeface="Reddit Sans"/>
                <a:sym typeface="Reddit Sans"/>
              </a:rPr>
              <a:t>‹#›</a:t>
            </a:fld>
            <a:endParaRPr b="1" i="0" sz="700">
              <a:solidFill>
                <a:schemeClr val="accent1"/>
              </a:solidFill>
              <a:latin typeface="Reddit Sans"/>
              <a:ea typeface="Reddit Sans"/>
              <a:cs typeface="Reddit Sans"/>
              <a:sym typeface="Reddit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Titolo Capitolo">
    <p:bg>
      <p:bgPr>
        <a:solidFill>
          <a:schemeClr val="dk1"/>
        </a:solidFill>
      </p:bgPr>
    </p:bg>
    <p:spTree>
      <p:nvGrpSpPr>
        <p:cNvPr id="29" name="Shape 29"/>
        <p:cNvGrpSpPr/>
        <p:nvPr/>
      </p:nvGrpSpPr>
      <p:grpSpPr>
        <a:xfrm>
          <a:off x="0" y="0"/>
          <a:ext cx="0" cy="0"/>
          <a:chOff x="0" y="0"/>
          <a:chExt cx="0" cy="0"/>
        </a:xfrm>
      </p:grpSpPr>
      <p:pic>
        <p:nvPicPr>
          <p:cNvPr descr="Immagine che contiene Elementi grafici, grafica, Carattere, Policromia&#10;&#10;Descrizione generata automaticamente" id="30" name="Google Shape;30;p7"/>
          <p:cNvPicPr preferRelativeResize="0"/>
          <p:nvPr/>
        </p:nvPicPr>
        <p:blipFill rotWithShape="1">
          <a:blip r:embed="rId2">
            <a:alphaModFix/>
          </a:blip>
          <a:srcRect b="0" l="0" r="0" t="0"/>
          <a:stretch/>
        </p:blipFill>
        <p:spPr>
          <a:xfrm>
            <a:off x="0" y="0"/>
            <a:ext cx="9143355" cy="5143137"/>
          </a:xfrm>
          <a:prstGeom prst="rect">
            <a:avLst/>
          </a:prstGeom>
          <a:noFill/>
          <a:ln>
            <a:noFill/>
          </a:ln>
        </p:spPr>
      </p:pic>
      <p:sp>
        <p:nvSpPr>
          <p:cNvPr id="31" name="Google Shape;31;p7"/>
          <p:cNvSpPr txBox="1"/>
          <p:nvPr>
            <p:ph type="ctrTitle"/>
          </p:nvPr>
        </p:nvSpPr>
        <p:spPr>
          <a:xfrm>
            <a:off x="1234313" y="2619379"/>
            <a:ext cx="74436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SzPts val="600"/>
              <a:buNone/>
              <a:defRPr b="1" i="0" sz="3700" u="none" cap="none" strike="noStrike">
                <a:solidFill>
                  <a:schemeClr val="dk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32" name="Google Shape;32;p7"/>
          <p:cNvSpPr txBox="1"/>
          <p:nvPr>
            <p:ph idx="1" type="subTitle"/>
          </p:nvPr>
        </p:nvSpPr>
        <p:spPr>
          <a:xfrm>
            <a:off x="4609785" y="2449090"/>
            <a:ext cx="40107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dk2"/>
              </a:buClr>
              <a:buSzPts val="1500"/>
              <a:buFont typeface="Reddit Sans"/>
              <a:buNone/>
              <a:defRPr b="1" i="0" sz="15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33" name="Google Shape;33;p7"/>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34" name="Google Shape;34;p7"/>
          <p:cNvPicPr preferRelativeResize="0"/>
          <p:nvPr/>
        </p:nvPicPr>
        <p:blipFill rotWithShape="1">
          <a:blip r:embed="rId3">
            <a:alphaModFix/>
          </a:blip>
          <a:srcRect b="0" l="0" r="0" t="0"/>
          <a:stretch/>
        </p:blipFill>
        <p:spPr>
          <a:xfrm>
            <a:off x="355578" y="198871"/>
            <a:ext cx="824406" cy="132975"/>
          </a:xfrm>
          <a:prstGeom prst="rect">
            <a:avLst/>
          </a:prstGeom>
          <a:noFill/>
          <a:ln>
            <a:noFill/>
          </a:ln>
        </p:spPr>
      </p:pic>
      <p:sp>
        <p:nvSpPr>
          <p:cNvPr id="35" name="Google Shape;35;p7"/>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accent1"/>
                </a:solidFill>
                <a:latin typeface="Reddit Sans"/>
                <a:ea typeface="Reddit Sans"/>
                <a:cs typeface="Reddit Sans"/>
                <a:sym typeface="Reddit Sans"/>
              </a:rPr>
              <a:t>‹#›</a:t>
            </a:fld>
            <a:endParaRPr b="1" i="0" sz="700">
              <a:solidFill>
                <a:schemeClr val="accent1"/>
              </a:solidFill>
              <a:latin typeface="Reddit Sans"/>
              <a:ea typeface="Reddit Sans"/>
              <a:cs typeface="Reddit Sans"/>
              <a:sym typeface="Reddit San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Titolo Capitolo 2">
    <p:bg>
      <p:bgPr>
        <a:solidFill>
          <a:schemeClr val="lt2"/>
        </a:solidFill>
      </p:bgPr>
    </p:bg>
    <p:spTree>
      <p:nvGrpSpPr>
        <p:cNvPr id="344" name="Shape 344"/>
        <p:cNvGrpSpPr/>
        <p:nvPr/>
      </p:nvGrpSpPr>
      <p:grpSpPr>
        <a:xfrm>
          <a:off x="0" y="0"/>
          <a:ext cx="0" cy="0"/>
          <a:chOff x="0" y="0"/>
          <a:chExt cx="0" cy="0"/>
        </a:xfrm>
      </p:grpSpPr>
      <p:pic>
        <p:nvPicPr>
          <p:cNvPr descr="Immagine che contiene Carattere, giallo, Elementi grafici, creatività&#10;&#10;Descrizione generata automaticamente" id="345" name="Google Shape;345;p54"/>
          <p:cNvPicPr preferRelativeResize="0"/>
          <p:nvPr/>
        </p:nvPicPr>
        <p:blipFill rotWithShape="1">
          <a:blip r:embed="rId2">
            <a:alphaModFix/>
          </a:blip>
          <a:srcRect b="0" l="0" r="0" t="0"/>
          <a:stretch/>
        </p:blipFill>
        <p:spPr>
          <a:xfrm>
            <a:off x="0" y="181"/>
            <a:ext cx="9143355" cy="5143137"/>
          </a:xfrm>
          <a:prstGeom prst="rect">
            <a:avLst/>
          </a:prstGeom>
          <a:noFill/>
          <a:ln>
            <a:noFill/>
          </a:ln>
        </p:spPr>
      </p:pic>
      <p:sp>
        <p:nvSpPr>
          <p:cNvPr id="346" name="Google Shape;346;p54"/>
          <p:cNvSpPr txBox="1"/>
          <p:nvPr>
            <p:ph type="ctrTitle"/>
          </p:nvPr>
        </p:nvSpPr>
        <p:spPr>
          <a:xfrm>
            <a:off x="483454" y="629046"/>
            <a:ext cx="71406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SzPts val="600"/>
              <a:buNone/>
              <a:defRPr b="1" i="0" sz="3700" u="none" cap="none" strike="noStrike">
                <a:solidFill>
                  <a:schemeClr val="lt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pic>
        <p:nvPicPr>
          <p:cNvPr descr="Immagine che contiene Carattere, Elementi grafici, grafica, logo&#10;&#10;Descrizione generata automaticamente" id="347" name="Google Shape;347;p54"/>
          <p:cNvPicPr preferRelativeResize="0"/>
          <p:nvPr/>
        </p:nvPicPr>
        <p:blipFill rotWithShape="1">
          <a:blip r:embed="rId3">
            <a:alphaModFix/>
          </a:blip>
          <a:srcRect b="0" l="0" r="0" t="0"/>
          <a:stretch/>
        </p:blipFill>
        <p:spPr>
          <a:xfrm>
            <a:off x="355577" y="198872"/>
            <a:ext cx="824408" cy="132969"/>
          </a:xfrm>
          <a:prstGeom prst="rect">
            <a:avLst/>
          </a:prstGeom>
          <a:noFill/>
          <a:ln>
            <a:noFill/>
          </a:ln>
        </p:spPr>
      </p:pic>
      <p:sp>
        <p:nvSpPr>
          <p:cNvPr id="348" name="Google Shape;348;p54"/>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1"/>
                </a:solidFill>
                <a:latin typeface="Reddit Sans"/>
                <a:ea typeface="Reddit Sans"/>
                <a:cs typeface="Reddit Sans"/>
                <a:sym typeface="Reddit Sans"/>
              </a:rPr>
              <a:t>Arm Solutions at Lightspeed</a:t>
            </a:r>
            <a:endParaRPr b="1" sz="700">
              <a:solidFill>
                <a:schemeClr val="lt1"/>
              </a:solidFill>
              <a:latin typeface="Reddit Sans"/>
              <a:ea typeface="Reddit Sans"/>
              <a:cs typeface="Reddit Sans"/>
              <a:sym typeface="Reddit Sans"/>
            </a:endParaRPr>
          </a:p>
        </p:txBody>
      </p:sp>
      <p:sp>
        <p:nvSpPr>
          <p:cNvPr id="349" name="Google Shape;349;p54"/>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1"/>
                </a:solidFill>
                <a:latin typeface="Reddit Sans"/>
                <a:ea typeface="Reddit Sans"/>
                <a:cs typeface="Reddit Sans"/>
                <a:sym typeface="Reddit Sans"/>
              </a:rPr>
              <a:t>‹#›</a:t>
            </a:fld>
            <a:endParaRPr b="1" i="0" sz="700">
              <a:solidFill>
                <a:schemeClr val="lt1"/>
              </a:solidFill>
              <a:latin typeface="Reddit Sans"/>
              <a:ea typeface="Reddit Sans"/>
              <a:cs typeface="Reddit Sans"/>
              <a:sym typeface="Reddit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1 column">
  <p:cSld name="Testo + 1 Immagine_Dark">
    <p:bg>
      <p:bgPr>
        <a:solidFill>
          <a:schemeClr val="dk2"/>
        </a:solidFill>
      </p:bgPr>
    </p:bg>
    <p:spTree>
      <p:nvGrpSpPr>
        <p:cNvPr id="350" name="Shape 350"/>
        <p:cNvGrpSpPr/>
        <p:nvPr/>
      </p:nvGrpSpPr>
      <p:grpSpPr>
        <a:xfrm>
          <a:off x="0" y="0"/>
          <a:ext cx="0" cy="0"/>
          <a:chOff x="0" y="0"/>
          <a:chExt cx="0" cy="0"/>
        </a:xfrm>
      </p:grpSpPr>
      <p:sp>
        <p:nvSpPr>
          <p:cNvPr id="351" name="Google Shape;351;p55"/>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dk1"/>
              </a:buClr>
              <a:buSzPts val="600"/>
              <a:buFont typeface="Reddit Sans"/>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352" name="Google Shape;352;p55"/>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lt1"/>
              </a:buClr>
              <a:buSzPts val="1800"/>
              <a:buFont typeface="Reddit Sans"/>
              <a:buNone/>
              <a:defRPr b="1" i="0" sz="1800" u="none" cap="none" strike="noStrike">
                <a:solidFill>
                  <a:schemeClr val="lt1"/>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pic>
        <p:nvPicPr>
          <p:cNvPr id="353" name="Google Shape;353;p55"/>
          <p:cNvPicPr preferRelativeResize="0"/>
          <p:nvPr/>
        </p:nvPicPr>
        <p:blipFill rotWithShape="1">
          <a:blip r:embed="rId2">
            <a:alphaModFix amt="5000"/>
          </a:blip>
          <a:srcRect b="33413" l="21865" r="18312" t="0"/>
          <a:stretch/>
        </p:blipFill>
        <p:spPr>
          <a:xfrm rot="-5400000">
            <a:off x="5080931" y="1110401"/>
            <a:ext cx="5215698" cy="2956991"/>
          </a:xfrm>
          <a:prstGeom prst="rect">
            <a:avLst/>
          </a:prstGeom>
          <a:noFill/>
          <a:ln>
            <a:noFill/>
          </a:ln>
        </p:spPr>
      </p:pic>
      <p:sp>
        <p:nvSpPr>
          <p:cNvPr id="354" name="Google Shape;354;p55"/>
          <p:cNvSpPr txBox="1"/>
          <p:nvPr>
            <p:ph idx="2" type="body"/>
          </p:nvPr>
        </p:nvSpPr>
        <p:spPr>
          <a:xfrm>
            <a:off x="314528" y="1425914"/>
            <a:ext cx="8469000" cy="3284400"/>
          </a:xfrm>
          <a:prstGeom prst="rect">
            <a:avLst/>
          </a:prstGeom>
          <a:noFill/>
          <a:ln>
            <a:noFill/>
          </a:ln>
        </p:spPr>
        <p:txBody>
          <a:bodyPr anchorCtr="0" anchor="t" bIns="20775" lIns="41575" spcFirstLastPara="1" rIns="41575" wrap="square" tIns="20775">
            <a:noAutofit/>
          </a:bodyPr>
          <a:lstStyle>
            <a:lvl1pPr indent="-228600" lvl="0" marL="457200" marR="0">
              <a:lnSpc>
                <a:spcPct val="110000"/>
              </a:lnSpc>
              <a:spcBef>
                <a:spcPts val="0"/>
              </a:spcBef>
              <a:spcAft>
                <a:spcPts val="0"/>
              </a:spcAft>
              <a:buClr>
                <a:schemeClr val="lt1"/>
              </a:buClr>
              <a:buSzPts val="1800"/>
              <a:buFont typeface="Reddit Sans"/>
              <a:buNone/>
              <a:defRPr i="0" sz="1800" u="none" cap="none" strike="noStrike">
                <a:solidFill>
                  <a:schemeClr val="lt1"/>
                </a:solidFill>
                <a:latin typeface="Reddit Sans"/>
                <a:ea typeface="Reddit Sans"/>
                <a:cs typeface="Reddit Sans"/>
                <a:sym typeface="Reddit Sans"/>
              </a:defRPr>
            </a:lvl1pPr>
            <a:lvl2pPr indent="-228600" lvl="1" marL="914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2pPr>
            <a:lvl3pPr indent="-228600" lvl="2" marL="1371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3pPr>
            <a:lvl4pPr indent="-228600" lvl="3" marL="1828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4pPr>
            <a:lvl5pPr indent="-228600" lvl="4" marL="22860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5pPr>
            <a:lvl6pPr indent="-228600" lvl="5" marL="27432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6pPr>
            <a:lvl7pPr indent="-228600" lvl="6" marL="3200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7pPr>
            <a:lvl8pPr indent="-228600" lvl="7" marL="3657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8pPr>
            <a:lvl9pPr indent="-228600" lvl="8" marL="4114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2 column">
  <p:cSld name="Testo + 1 Immagine_Dark_1">
    <p:bg>
      <p:bgPr>
        <a:solidFill>
          <a:schemeClr val="dk2"/>
        </a:solidFill>
      </p:bgPr>
    </p:bg>
    <p:spTree>
      <p:nvGrpSpPr>
        <p:cNvPr id="355" name="Shape 355"/>
        <p:cNvGrpSpPr/>
        <p:nvPr/>
      </p:nvGrpSpPr>
      <p:grpSpPr>
        <a:xfrm>
          <a:off x="0" y="0"/>
          <a:ext cx="0" cy="0"/>
          <a:chOff x="0" y="0"/>
          <a:chExt cx="0" cy="0"/>
        </a:xfrm>
      </p:grpSpPr>
      <p:sp>
        <p:nvSpPr>
          <p:cNvPr id="356" name="Google Shape;356;p56"/>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dk1"/>
              </a:buClr>
              <a:buSzPts val="600"/>
              <a:buFont typeface="Reddit Sans"/>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357" name="Google Shape;357;p56"/>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lt1"/>
              </a:buClr>
              <a:buSzPts val="1800"/>
              <a:buFont typeface="Reddit Sans"/>
              <a:buNone/>
              <a:defRPr b="1" i="0" sz="1800" u="none" cap="none" strike="noStrike">
                <a:solidFill>
                  <a:schemeClr val="lt1"/>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358" name="Google Shape;358;p56"/>
          <p:cNvSpPr txBox="1"/>
          <p:nvPr>
            <p:ph idx="2" type="body"/>
          </p:nvPr>
        </p:nvSpPr>
        <p:spPr>
          <a:xfrm>
            <a:off x="314528" y="1425914"/>
            <a:ext cx="4185600" cy="3284400"/>
          </a:xfrm>
          <a:prstGeom prst="rect">
            <a:avLst/>
          </a:prstGeom>
          <a:noFill/>
          <a:ln>
            <a:noFill/>
          </a:ln>
        </p:spPr>
        <p:txBody>
          <a:bodyPr anchorCtr="0" anchor="t" bIns="20775" lIns="41575" spcFirstLastPara="1" rIns="41575" wrap="square" tIns="20775">
            <a:noAutofit/>
          </a:bodyPr>
          <a:lstStyle>
            <a:lvl1pPr indent="-228600" lvl="0" marL="457200" marR="0">
              <a:lnSpc>
                <a:spcPct val="110000"/>
              </a:lnSpc>
              <a:spcBef>
                <a:spcPts val="0"/>
              </a:spcBef>
              <a:spcAft>
                <a:spcPts val="0"/>
              </a:spcAft>
              <a:buClr>
                <a:schemeClr val="lt1"/>
              </a:buClr>
              <a:buSzPts val="1800"/>
              <a:buFont typeface="Reddit Sans"/>
              <a:buNone/>
              <a:defRPr i="0" sz="1800" u="none" cap="none" strike="noStrike">
                <a:solidFill>
                  <a:schemeClr val="lt1"/>
                </a:solidFill>
                <a:latin typeface="Reddit Sans"/>
                <a:ea typeface="Reddit Sans"/>
                <a:cs typeface="Reddit Sans"/>
                <a:sym typeface="Reddit Sans"/>
              </a:defRPr>
            </a:lvl1pPr>
            <a:lvl2pPr indent="-228600" lvl="1" marL="914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2pPr>
            <a:lvl3pPr indent="-228600" lvl="2" marL="1371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3pPr>
            <a:lvl4pPr indent="-228600" lvl="3" marL="1828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4pPr>
            <a:lvl5pPr indent="-228600" lvl="4" marL="22860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5pPr>
            <a:lvl6pPr indent="-228600" lvl="5" marL="27432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6pPr>
            <a:lvl7pPr indent="-228600" lvl="6" marL="3200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7pPr>
            <a:lvl8pPr indent="-228600" lvl="7" marL="3657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8pPr>
            <a:lvl9pPr indent="-228600" lvl="8" marL="4114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9pPr>
          </a:lstStyle>
          <a:p/>
        </p:txBody>
      </p:sp>
      <p:sp>
        <p:nvSpPr>
          <p:cNvPr id="359" name="Google Shape;359;p56"/>
          <p:cNvSpPr txBox="1"/>
          <p:nvPr>
            <p:ph idx="3" type="body"/>
          </p:nvPr>
        </p:nvSpPr>
        <p:spPr>
          <a:xfrm>
            <a:off x="4622695" y="1425914"/>
            <a:ext cx="4185600" cy="3284400"/>
          </a:xfrm>
          <a:prstGeom prst="rect">
            <a:avLst/>
          </a:prstGeom>
          <a:noFill/>
          <a:ln>
            <a:noFill/>
          </a:ln>
        </p:spPr>
        <p:txBody>
          <a:bodyPr anchorCtr="0" anchor="t" bIns="20775" lIns="41575" spcFirstLastPara="1" rIns="41575" wrap="square" tIns="20775">
            <a:noAutofit/>
          </a:bodyPr>
          <a:lstStyle>
            <a:lvl1pPr indent="-228600" lvl="0" marL="457200" marR="0">
              <a:lnSpc>
                <a:spcPct val="110000"/>
              </a:lnSpc>
              <a:spcBef>
                <a:spcPts val="0"/>
              </a:spcBef>
              <a:spcAft>
                <a:spcPts val="0"/>
              </a:spcAft>
              <a:buClr>
                <a:schemeClr val="lt1"/>
              </a:buClr>
              <a:buSzPts val="1800"/>
              <a:buFont typeface="Reddit Sans"/>
              <a:buNone/>
              <a:defRPr i="0" sz="1800" u="none" cap="none" strike="noStrike">
                <a:solidFill>
                  <a:schemeClr val="lt1"/>
                </a:solidFill>
                <a:latin typeface="Reddit Sans"/>
                <a:ea typeface="Reddit Sans"/>
                <a:cs typeface="Reddit Sans"/>
                <a:sym typeface="Reddit Sans"/>
              </a:defRPr>
            </a:lvl1pPr>
            <a:lvl2pPr indent="-228600" lvl="1" marL="914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2pPr>
            <a:lvl3pPr indent="-228600" lvl="2" marL="1371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3pPr>
            <a:lvl4pPr indent="-228600" lvl="3" marL="1828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4pPr>
            <a:lvl5pPr indent="-228600" lvl="4" marL="22860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5pPr>
            <a:lvl6pPr indent="-228600" lvl="5" marL="27432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6pPr>
            <a:lvl7pPr indent="-228600" lvl="6" marL="3200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7pPr>
            <a:lvl8pPr indent="-228600" lvl="7" marL="3657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8pPr>
            <a:lvl9pPr indent="-228600" lvl="8" marL="4114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9pPr>
          </a:lstStyle>
          <a:p/>
        </p:txBody>
      </p:sp>
      <p:pic>
        <p:nvPicPr>
          <p:cNvPr id="360" name="Google Shape;360;p56"/>
          <p:cNvPicPr preferRelativeResize="0"/>
          <p:nvPr/>
        </p:nvPicPr>
        <p:blipFill rotWithShape="1">
          <a:blip r:embed="rId2">
            <a:alphaModFix amt="5000"/>
          </a:blip>
          <a:srcRect b="33413" l="21868" r="1215" t="0"/>
          <a:stretch/>
        </p:blipFill>
        <p:spPr>
          <a:xfrm>
            <a:off x="-2798652" y="2230036"/>
            <a:ext cx="6706540" cy="295678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3 column">
  <p:cSld name="Testo + 1 Immagine_Dark_2">
    <p:bg>
      <p:bgPr>
        <a:solidFill>
          <a:schemeClr val="dk2"/>
        </a:solidFill>
      </p:bgPr>
    </p:bg>
    <p:spTree>
      <p:nvGrpSpPr>
        <p:cNvPr id="361" name="Shape 361"/>
        <p:cNvGrpSpPr/>
        <p:nvPr/>
      </p:nvGrpSpPr>
      <p:grpSpPr>
        <a:xfrm>
          <a:off x="0" y="0"/>
          <a:ext cx="0" cy="0"/>
          <a:chOff x="0" y="0"/>
          <a:chExt cx="0" cy="0"/>
        </a:xfrm>
      </p:grpSpPr>
      <p:pic>
        <p:nvPicPr>
          <p:cNvPr id="362" name="Google Shape;362;p57"/>
          <p:cNvPicPr preferRelativeResize="0"/>
          <p:nvPr/>
        </p:nvPicPr>
        <p:blipFill rotWithShape="1">
          <a:blip r:embed="rId2">
            <a:alphaModFix amt="5000"/>
          </a:blip>
          <a:srcRect b="33413" l="21865" r="18312" t="0"/>
          <a:stretch/>
        </p:blipFill>
        <p:spPr>
          <a:xfrm rot="5400000">
            <a:off x="-1129353" y="1110400"/>
            <a:ext cx="5215698" cy="2956991"/>
          </a:xfrm>
          <a:prstGeom prst="rect">
            <a:avLst/>
          </a:prstGeom>
          <a:noFill/>
          <a:ln>
            <a:noFill/>
          </a:ln>
        </p:spPr>
      </p:pic>
      <p:sp>
        <p:nvSpPr>
          <p:cNvPr id="363" name="Google Shape;363;p57"/>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dk1"/>
              </a:buClr>
              <a:buSzPts val="600"/>
              <a:buFont typeface="Reddit Sans"/>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364" name="Google Shape;364;p57"/>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lt1"/>
              </a:buClr>
              <a:buSzPts val="1800"/>
              <a:buFont typeface="Reddit Sans"/>
              <a:buNone/>
              <a:defRPr b="1" i="0" sz="1800" u="none" cap="none" strike="noStrike">
                <a:solidFill>
                  <a:schemeClr val="lt1"/>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365" name="Google Shape;365;p57"/>
          <p:cNvSpPr txBox="1"/>
          <p:nvPr>
            <p:ph idx="2" type="body"/>
          </p:nvPr>
        </p:nvSpPr>
        <p:spPr>
          <a:xfrm>
            <a:off x="314528" y="1425914"/>
            <a:ext cx="2765400" cy="3284400"/>
          </a:xfrm>
          <a:prstGeom prst="rect">
            <a:avLst/>
          </a:prstGeom>
          <a:noFill/>
          <a:ln>
            <a:noFill/>
          </a:ln>
        </p:spPr>
        <p:txBody>
          <a:bodyPr anchorCtr="0" anchor="t" bIns="20775" lIns="41575" spcFirstLastPara="1" rIns="41575" wrap="square" tIns="20775">
            <a:noAutofit/>
          </a:bodyPr>
          <a:lstStyle>
            <a:lvl1pPr indent="-228600" lvl="0" marL="457200" marR="0">
              <a:lnSpc>
                <a:spcPct val="110000"/>
              </a:lnSpc>
              <a:spcBef>
                <a:spcPts val="0"/>
              </a:spcBef>
              <a:spcAft>
                <a:spcPts val="0"/>
              </a:spcAft>
              <a:buClr>
                <a:schemeClr val="lt1"/>
              </a:buClr>
              <a:buSzPts val="1800"/>
              <a:buFont typeface="Reddit Sans"/>
              <a:buNone/>
              <a:defRPr i="0" sz="1800" u="none" cap="none" strike="noStrike">
                <a:solidFill>
                  <a:schemeClr val="lt1"/>
                </a:solidFill>
                <a:latin typeface="Reddit Sans"/>
                <a:ea typeface="Reddit Sans"/>
                <a:cs typeface="Reddit Sans"/>
                <a:sym typeface="Reddit Sans"/>
              </a:defRPr>
            </a:lvl1pPr>
            <a:lvl2pPr indent="-228600" lvl="1" marL="914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2pPr>
            <a:lvl3pPr indent="-228600" lvl="2" marL="1371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3pPr>
            <a:lvl4pPr indent="-228600" lvl="3" marL="1828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4pPr>
            <a:lvl5pPr indent="-228600" lvl="4" marL="22860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5pPr>
            <a:lvl6pPr indent="-228600" lvl="5" marL="27432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6pPr>
            <a:lvl7pPr indent="-228600" lvl="6" marL="3200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7pPr>
            <a:lvl8pPr indent="-228600" lvl="7" marL="3657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8pPr>
            <a:lvl9pPr indent="-228600" lvl="8" marL="4114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9pPr>
          </a:lstStyle>
          <a:p/>
        </p:txBody>
      </p:sp>
      <p:sp>
        <p:nvSpPr>
          <p:cNvPr id="366" name="Google Shape;366;p57"/>
          <p:cNvSpPr txBox="1"/>
          <p:nvPr>
            <p:ph idx="3" type="body"/>
          </p:nvPr>
        </p:nvSpPr>
        <p:spPr>
          <a:xfrm>
            <a:off x="3155636" y="1425914"/>
            <a:ext cx="2765400" cy="3284400"/>
          </a:xfrm>
          <a:prstGeom prst="rect">
            <a:avLst/>
          </a:prstGeom>
          <a:noFill/>
          <a:ln>
            <a:noFill/>
          </a:ln>
        </p:spPr>
        <p:txBody>
          <a:bodyPr anchorCtr="0" anchor="t" bIns="20775" lIns="41575" spcFirstLastPara="1" rIns="41575" wrap="square" tIns="20775">
            <a:noAutofit/>
          </a:bodyPr>
          <a:lstStyle>
            <a:lvl1pPr indent="-228600" lvl="0" marL="457200" marR="0">
              <a:lnSpc>
                <a:spcPct val="110000"/>
              </a:lnSpc>
              <a:spcBef>
                <a:spcPts val="0"/>
              </a:spcBef>
              <a:spcAft>
                <a:spcPts val="0"/>
              </a:spcAft>
              <a:buClr>
                <a:schemeClr val="lt1"/>
              </a:buClr>
              <a:buSzPts val="1800"/>
              <a:buFont typeface="Reddit Sans"/>
              <a:buNone/>
              <a:defRPr i="0" sz="1800" u="none" cap="none" strike="noStrike">
                <a:solidFill>
                  <a:schemeClr val="lt1"/>
                </a:solidFill>
                <a:latin typeface="Reddit Sans"/>
                <a:ea typeface="Reddit Sans"/>
                <a:cs typeface="Reddit Sans"/>
                <a:sym typeface="Reddit Sans"/>
              </a:defRPr>
            </a:lvl1pPr>
            <a:lvl2pPr indent="-228600" lvl="1" marL="914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2pPr>
            <a:lvl3pPr indent="-228600" lvl="2" marL="1371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3pPr>
            <a:lvl4pPr indent="-228600" lvl="3" marL="1828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4pPr>
            <a:lvl5pPr indent="-228600" lvl="4" marL="22860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5pPr>
            <a:lvl6pPr indent="-228600" lvl="5" marL="27432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6pPr>
            <a:lvl7pPr indent="-228600" lvl="6" marL="3200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7pPr>
            <a:lvl8pPr indent="-228600" lvl="7" marL="3657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8pPr>
            <a:lvl9pPr indent="-228600" lvl="8" marL="4114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9pPr>
          </a:lstStyle>
          <a:p/>
        </p:txBody>
      </p:sp>
      <p:sp>
        <p:nvSpPr>
          <p:cNvPr id="367" name="Google Shape;367;p57"/>
          <p:cNvSpPr txBox="1"/>
          <p:nvPr>
            <p:ph idx="4" type="body"/>
          </p:nvPr>
        </p:nvSpPr>
        <p:spPr>
          <a:xfrm>
            <a:off x="5996744" y="1425914"/>
            <a:ext cx="2765400" cy="3284400"/>
          </a:xfrm>
          <a:prstGeom prst="rect">
            <a:avLst/>
          </a:prstGeom>
          <a:noFill/>
          <a:ln>
            <a:noFill/>
          </a:ln>
        </p:spPr>
        <p:txBody>
          <a:bodyPr anchorCtr="0" anchor="t" bIns="20775" lIns="41575" spcFirstLastPara="1" rIns="41575" wrap="square" tIns="20775">
            <a:noAutofit/>
          </a:bodyPr>
          <a:lstStyle>
            <a:lvl1pPr indent="-228600" lvl="0" marL="457200" marR="0">
              <a:lnSpc>
                <a:spcPct val="110000"/>
              </a:lnSpc>
              <a:spcBef>
                <a:spcPts val="0"/>
              </a:spcBef>
              <a:spcAft>
                <a:spcPts val="0"/>
              </a:spcAft>
              <a:buClr>
                <a:schemeClr val="lt1"/>
              </a:buClr>
              <a:buSzPts val="1800"/>
              <a:buFont typeface="Reddit Sans"/>
              <a:buNone/>
              <a:defRPr i="0" sz="1800" u="none" cap="none" strike="noStrike">
                <a:solidFill>
                  <a:schemeClr val="lt1"/>
                </a:solidFill>
                <a:latin typeface="Reddit Sans"/>
                <a:ea typeface="Reddit Sans"/>
                <a:cs typeface="Reddit Sans"/>
                <a:sym typeface="Reddit Sans"/>
              </a:defRPr>
            </a:lvl1pPr>
            <a:lvl2pPr indent="-228600" lvl="1" marL="914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2pPr>
            <a:lvl3pPr indent="-228600" lvl="2" marL="1371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3pPr>
            <a:lvl4pPr indent="-228600" lvl="3" marL="1828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4pPr>
            <a:lvl5pPr indent="-228600" lvl="4" marL="22860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5pPr>
            <a:lvl6pPr indent="-228600" lvl="5" marL="27432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6pPr>
            <a:lvl7pPr indent="-228600" lvl="6" marL="3200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7pPr>
            <a:lvl8pPr indent="-228600" lvl="7" marL="3657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8pPr>
            <a:lvl9pPr indent="-228600" lvl="8" marL="4114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1 column">
  <p:cSld name="Testo + 1 Immagine_Dark_3">
    <p:bg>
      <p:bgPr>
        <a:solidFill>
          <a:schemeClr val="lt1"/>
        </a:solidFill>
      </p:bgPr>
    </p:bg>
    <p:spTree>
      <p:nvGrpSpPr>
        <p:cNvPr id="368" name="Shape 368"/>
        <p:cNvGrpSpPr/>
        <p:nvPr/>
      </p:nvGrpSpPr>
      <p:grpSpPr>
        <a:xfrm>
          <a:off x="0" y="0"/>
          <a:ext cx="0" cy="0"/>
          <a:chOff x="0" y="0"/>
          <a:chExt cx="0" cy="0"/>
        </a:xfrm>
      </p:grpSpPr>
      <p:pic>
        <p:nvPicPr>
          <p:cNvPr id="369" name="Google Shape;369;p58"/>
          <p:cNvPicPr preferRelativeResize="0"/>
          <p:nvPr/>
        </p:nvPicPr>
        <p:blipFill rotWithShape="1">
          <a:blip r:embed="rId2">
            <a:alphaModFix amt="50000"/>
          </a:blip>
          <a:srcRect b="33413" l="21865" r="18312" t="0"/>
          <a:stretch/>
        </p:blipFill>
        <p:spPr>
          <a:xfrm rot="-5400000">
            <a:off x="5080931" y="1110401"/>
            <a:ext cx="5215698" cy="2956991"/>
          </a:xfrm>
          <a:prstGeom prst="rect">
            <a:avLst/>
          </a:prstGeom>
          <a:noFill/>
          <a:ln>
            <a:noFill/>
          </a:ln>
        </p:spPr>
      </p:pic>
      <p:sp>
        <p:nvSpPr>
          <p:cNvPr id="370" name="Google Shape;370;p58"/>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lt2"/>
              </a:buClr>
              <a:buSzPts val="600"/>
              <a:buFont typeface="Reddit Sans"/>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371" name="Google Shape;371;p58"/>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dk2"/>
              </a:buClr>
              <a:buSzPts val="1800"/>
              <a:buFont typeface="Reddit Sans"/>
              <a:buNone/>
              <a:defRPr b="1" i="0" sz="18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372" name="Google Shape;372;p58"/>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373" name="Google Shape;373;p58"/>
          <p:cNvPicPr preferRelativeResize="0"/>
          <p:nvPr/>
        </p:nvPicPr>
        <p:blipFill rotWithShape="1">
          <a:blip r:embed="rId3">
            <a:alphaModFix/>
          </a:blip>
          <a:srcRect b="0" l="0" r="0" t="0"/>
          <a:stretch/>
        </p:blipFill>
        <p:spPr>
          <a:xfrm>
            <a:off x="355578" y="198871"/>
            <a:ext cx="824406" cy="132975"/>
          </a:xfrm>
          <a:prstGeom prst="rect">
            <a:avLst/>
          </a:prstGeom>
          <a:noFill/>
          <a:ln>
            <a:noFill/>
          </a:ln>
        </p:spPr>
      </p:pic>
      <p:sp>
        <p:nvSpPr>
          <p:cNvPr id="374" name="Google Shape;374;p58"/>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375" name="Google Shape;375;p58"/>
          <p:cNvSpPr txBox="1"/>
          <p:nvPr>
            <p:ph idx="2" type="body"/>
          </p:nvPr>
        </p:nvSpPr>
        <p:spPr>
          <a:xfrm>
            <a:off x="314528" y="1425914"/>
            <a:ext cx="8469000" cy="3284400"/>
          </a:xfrm>
          <a:prstGeom prst="rect">
            <a:avLst/>
          </a:prstGeom>
          <a:noFill/>
          <a:ln>
            <a:noFill/>
          </a:ln>
        </p:spPr>
        <p:txBody>
          <a:bodyPr anchorCtr="0" anchor="t" bIns="20775" lIns="41575" spcFirstLastPara="1" rIns="41575" wrap="square" tIns="20775">
            <a:noAutofit/>
          </a:bodyPr>
          <a:lstStyle>
            <a:lvl1pPr indent="-228600" lvl="0" marL="457200" marR="0">
              <a:lnSpc>
                <a:spcPct val="110000"/>
              </a:lnSpc>
              <a:spcBef>
                <a:spcPts val="0"/>
              </a:spcBef>
              <a:spcAft>
                <a:spcPts val="0"/>
              </a:spcAft>
              <a:buClr>
                <a:schemeClr val="dk2"/>
              </a:buClr>
              <a:buSzPts val="1800"/>
              <a:buFont typeface="Reddit Sans"/>
              <a:buNone/>
              <a:defRPr i="0" sz="1800" u="none" cap="none" strike="noStrike">
                <a:solidFill>
                  <a:schemeClr val="dk2"/>
                </a:solidFill>
                <a:latin typeface="Reddit Sans"/>
                <a:ea typeface="Reddit Sans"/>
                <a:cs typeface="Reddit Sans"/>
                <a:sym typeface="Reddit Sans"/>
              </a:defRPr>
            </a:lvl1pPr>
            <a:lvl2pPr indent="-228600" lvl="1" marL="9144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2pPr>
            <a:lvl3pPr indent="-228600" lvl="2" marL="13716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3pPr>
            <a:lvl4pPr indent="-228600" lvl="3" marL="18288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4pPr>
            <a:lvl5pPr indent="-228600" lvl="4" marL="22860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5pPr>
            <a:lvl6pPr indent="-228600" lvl="5" marL="27432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6pPr>
            <a:lvl7pPr indent="-228600" lvl="6" marL="32004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7pPr>
            <a:lvl8pPr indent="-228600" lvl="7" marL="36576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8pPr>
            <a:lvl9pPr indent="-228600" lvl="8" marL="41148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2 column">
  <p:cSld name="Testo + 1 Immagine_Dark_1_1">
    <p:bg>
      <p:bgPr>
        <a:solidFill>
          <a:schemeClr val="lt1"/>
        </a:solidFill>
      </p:bgPr>
    </p:bg>
    <p:spTree>
      <p:nvGrpSpPr>
        <p:cNvPr id="376" name="Shape 376"/>
        <p:cNvGrpSpPr/>
        <p:nvPr/>
      </p:nvGrpSpPr>
      <p:grpSpPr>
        <a:xfrm>
          <a:off x="0" y="0"/>
          <a:ext cx="0" cy="0"/>
          <a:chOff x="0" y="0"/>
          <a:chExt cx="0" cy="0"/>
        </a:xfrm>
      </p:grpSpPr>
      <p:pic>
        <p:nvPicPr>
          <p:cNvPr id="377" name="Google Shape;377;p59"/>
          <p:cNvPicPr preferRelativeResize="0"/>
          <p:nvPr/>
        </p:nvPicPr>
        <p:blipFill rotWithShape="1">
          <a:blip r:embed="rId2">
            <a:alphaModFix amt="50000"/>
          </a:blip>
          <a:srcRect b="33413" l="21868" r="1215" t="0"/>
          <a:stretch/>
        </p:blipFill>
        <p:spPr>
          <a:xfrm>
            <a:off x="-2798652" y="2230036"/>
            <a:ext cx="6706540" cy="2956785"/>
          </a:xfrm>
          <a:prstGeom prst="rect">
            <a:avLst/>
          </a:prstGeom>
          <a:noFill/>
          <a:ln>
            <a:noFill/>
          </a:ln>
        </p:spPr>
      </p:pic>
      <p:sp>
        <p:nvSpPr>
          <p:cNvPr id="378" name="Google Shape;378;p59"/>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lt2"/>
              </a:buClr>
              <a:buSzPts val="600"/>
              <a:buFont typeface="Reddit Sans"/>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379" name="Google Shape;379;p59"/>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dk2"/>
              </a:buClr>
              <a:buSzPts val="1800"/>
              <a:buFont typeface="Reddit Sans"/>
              <a:buNone/>
              <a:defRPr b="1" i="0" sz="18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380" name="Google Shape;380;p59"/>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381" name="Google Shape;381;p59"/>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382" name="Google Shape;382;p59"/>
          <p:cNvPicPr preferRelativeResize="0"/>
          <p:nvPr/>
        </p:nvPicPr>
        <p:blipFill rotWithShape="1">
          <a:blip r:embed="rId3">
            <a:alphaModFix/>
          </a:blip>
          <a:srcRect b="0" l="0" r="0" t="0"/>
          <a:stretch/>
        </p:blipFill>
        <p:spPr>
          <a:xfrm>
            <a:off x="355578" y="198871"/>
            <a:ext cx="824406" cy="132975"/>
          </a:xfrm>
          <a:prstGeom prst="rect">
            <a:avLst/>
          </a:prstGeom>
          <a:noFill/>
          <a:ln>
            <a:noFill/>
          </a:ln>
        </p:spPr>
      </p:pic>
      <p:sp>
        <p:nvSpPr>
          <p:cNvPr id="383" name="Google Shape;383;p59"/>
          <p:cNvSpPr txBox="1"/>
          <p:nvPr>
            <p:ph idx="2" type="body"/>
          </p:nvPr>
        </p:nvSpPr>
        <p:spPr>
          <a:xfrm>
            <a:off x="314528" y="1425914"/>
            <a:ext cx="4185600" cy="3284400"/>
          </a:xfrm>
          <a:prstGeom prst="rect">
            <a:avLst/>
          </a:prstGeom>
          <a:noFill/>
          <a:ln>
            <a:noFill/>
          </a:ln>
        </p:spPr>
        <p:txBody>
          <a:bodyPr anchorCtr="0" anchor="t" bIns="20775" lIns="41575" spcFirstLastPara="1" rIns="41575" wrap="square" tIns="20775">
            <a:noAutofit/>
          </a:bodyPr>
          <a:lstStyle>
            <a:lvl1pPr indent="-228600" lvl="0" marL="457200" marR="0">
              <a:lnSpc>
                <a:spcPct val="110000"/>
              </a:lnSpc>
              <a:spcBef>
                <a:spcPts val="0"/>
              </a:spcBef>
              <a:spcAft>
                <a:spcPts val="0"/>
              </a:spcAft>
              <a:buClr>
                <a:schemeClr val="dk2"/>
              </a:buClr>
              <a:buSzPts val="1800"/>
              <a:buFont typeface="Reddit Sans"/>
              <a:buNone/>
              <a:defRPr i="0" sz="1800" u="none" cap="none" strike="noStrike">
                <a:solidFill>
                  <a:schemeClr val="dk2"/>
                </a:solidFill>
                <a:latin typeface="Reddit Sans"/>
                <a:ea typeface="Reddit Sans"/>
                <a:cs typeface="Reddit Sans"/>
                <a:sym typeface="Reddit Sans"/>
              </a:defRPr>
            </a:lvl1pPr>
            <a:lvl2pPr indent="-228600" lvl="1" marL="9144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2pPr>
            <a:lvl3pPr indent="-228600" lvl="2" marL="13716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3pPr>
            <a:lvl4pPr indent="-228600" lvl="3" marL="18288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4pPr>
            <a:lvl5pPr indent="-228600" lvl="4" marL="22860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5pPr>
            <a:lvl6pPr indent="-228600" lvl="5" marL="27432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6pPr>
            <a:lvl7pPr indent="-228600" lvl="6" marL="32004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7pPr>
            <a:lvl8pPr indent="-228600" lvl="7" marL="36576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8pPr>
            <a:lvl9pPr indent="-228600" lvl="8" marL="41148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9pPr>
          </a:lstStyle>
          <a:p/>
        </p:txBody>
      </p:sp>
      <p:sp>
        <p:nvSpPr>
          <p:cNvPr id="384" name="Google Shape;384;p59"/>
          <p:cNvSpPr txBox="1"/>
          <p:nvPr>
            <p:ph idx="3" type="body"/>
          </p:nvPr>
        </p:nvSpPr>
        <p:spPr>
          <a:xfrm>
            <a:off x="4622695" y="1425914"/>
            <a:ext cx="4185600" cy="3284400"/>
          </a:xfrm>
          <a:prstGeom prst="rect">
            <a:avLst/>
          </a:prstGeom>
          <a:noFill/>
          <a:ln>
            <a:noFill/>
          </a:ln>
        </p:spPr>
        <p:txBody>
          <a:bodyPr anchorCtr="0" anchor="t" bIns="20775" lIns="41575" spcFirstLastPara="1" rIns="41575" wrap="square" tIns="20775">
            <a:noAutofit/>
          </a:bodyPr>
          <a:lstStyle>
            <a:lvl1pPr indent="-228600" lvl="0" marL="457200" marR="0">
              <a:lnSpc>
                <a:spcPct val="110000"/>
              </a:lnSpc>
              <a:spcBef>
                <a:spcPts val="0"/>
              </a:spcBef>
              <a:spcAft>
                <a:spcPts val="0"/>
              </a:spcAft>
              <a:buClr>
                <a:schemeClr val="dk2"/>
              </a:buClr>
              <a:buSzPts val="1800"/>
              <a:buFont typeface="Reddit Sans"/>
              <a:buNone/>
              <a:defRPr i="0" sz="1800" u="none" cap="none" strike="noStrike">
                <a:solidFill>
                  <a:schemeClr val="dk2"/>
                </a:solidFill>
                <a:latin typeface="Reddit Sans"/>
                <a:ea typeface="Reddit Sans"/>
                <a:cs typeface="Reddit Sans"/>
                <a:sym typeface="Reddit Sans"/>
              </a:defRPr>
            </a:lvl1pPr>
            <a:lvl2pPr indent="-228600" lvl="1" marL="9144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2pPr>
            <a:lvl3pPr indent="-228600" lvl="2" marL="13716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3pPr>
            <a:lvl4pPr indent="-228600" lvl="3" marL="18288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4pPr>
            <a:lvl5pPr indent="-228600" lvl="4" marL="22860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5pPr>
            <a:lvl6pPr indent="-228600" lvl="5" marL="27432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6pPr>
            <a:lvl7pPr indent="-228600" lvl="6" marL="32004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7pPr>
            <a:lvl8pPr indent="-228600" lvl="7" marL="36576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8pPr>
            <a:lvl9pPr indent="-228600" lvl="8" marL="41148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3 column">
  <p:cSld name="Testo + 1 Immagine_Dark_2_1">
    <p:bg>
      <p:bgPr>
        <a:solidFill>
          <a:schemeClr val="lt1"/>
        </a:solidFill>
      </p:bgPr>
    </p:bg>
    <p:spTree>
      <p:nvGrpSpPr>
        <p:cNvPr id="385" name="Shape 385"/>
        <p:cNvGrpSpPr/>
        <p:nvPr/>
      </p:nvGrpSpPr>
      <p:grpSpPr>
        <a:xfrm>
          <a:off x="0" y="0"/>
          <a:ext cx="0" cy="0"/>
          <a:chOff x="0" y="0"/>
          <a:chExt cx="0" cy="0"/>
        </a:xfrm>
      </p:grpSpPr>
      <p:pic>
        <p:nvPicPr>
          <p:cNvPr id="386" name="Google Shape;386;p60"/>
          <p:cNvPicPr preferRelativeResize="0"/>
          <p:nvPr/>
        </p:nvPicPr>
        <p:blipFill rotWithShape="1">
          <a:blip r:embed="rId2">
            <a:alphaModFix amt="50000"/>
          </a:blip>
          <a:srcRect b="33413" l="21865" r="18312" t="0"/>
          <a:stretch/>
        </p:blipFill>
        <p:spPr>
          <a:xfrm rot="5400000">
            <a:off x="-1166217" y="1110400"/>
            <a:ext cx="5215698" cy="2956991"/>
          </a:xfrm>
          <a:prstGeom prst="rect">
            <a:avLst/>
          </a:prstGeom>
          <a:noFill/>
          <a:ln>
            <a:noFill/>
          </a:ln>
        </p:spPr>
      </p:pic>
      <p:sp>
        <p:nvSpPr>
          <p:cNvPr id="387" name="Google Shape;387;p60"/>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lt2"/>
              </a:buClr>
              <a:buSzPts val="600"/>
              <a:buFont typeface="Reddit Sans"/>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388" name="Google Shape;388;p60"/>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389" name="Google Shape;389;p60"/>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390" name="Google Shape;390;p60"/>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391" name="Google Shape;391;p60"/>
          <p:cNvPicPr preferRelativeResize="0"/>
          <p:nvPr/>
        </p:nvPicPr>
        <p:blipFill rotWithShape="1">
          <a:blip r:embed="rId3">
            <a:alphaModFix/>
          </a:blip>
          <a:srcRect b="0" l="0" r="0" t="0"/>
          <a:stretch/>
        </p:blipFill>
        <p:spPr>
          <a:xfrm>
            <a:off x="355578" y="198871"/>
            <a:ext cx="824406" cy="132975"/>
          </a:xfrm>
          <a:prstGeom prst="rect">
            <a:avLst/>
          </a:prstGeom>
          <a:noFill/>
          <a:ln>
            <a:noFill/>
          </a:ln>
        </p:spPr>
      </p:pic>
      <p:sp>
        <p:nvSpPr>
          <p:cNvPr id="392" name="Google Shape;392;p60"/>
          <p:cNvSpPr txBox="1"/>
          <p:nvPr>
            <p:ph idx="2" type="body"/>
          </p:nvPr>
        </p:nvSpPr>
        <p:spPr>
          <a:xfrm>
            <a:off x="314528" y="1425914"/>
            <a:ext cx="2765400" cy="3284400"/>
          </a:xfrm>
          <a:prstGeom prst="rect">
            <a:avLst/>
          </a:prstGeom>
          <a:noFill/>
          <a:ln>
            <a:noFill/>
          </a:ln>
        </p:spPr>
        <p:txBody>
          <a:bodyPr anchorCtr="0" anchor="t" bIns="20775" lIns="41575" spcFirstLastPara="1" rIns="41575" wrap="square" tIns="20775">
            <a:noAutofit/>
          </a:bodyPr>
          <a:lstStyle>
            <a:lvl1pPr indent="-228600" lvl="0" marL="457200" marR="0">
              <a:lnSpc>
                <a:spcPct val="110000"/>
              </a:lnSpc>
              <a:spcBef>
                <a:spcPts val="0"/>
              </a:spcBef>
              <a:spcAft>
                <a:spcPts val="0"/>
              </a:spcAft>
              <a:buClr>
                <a:schemeClr val="dk2"/>
              </a:buClr>
              <a:buSzPts val="1800"/>
              <a:buFont typeface="Reddit Sans"/>
              <a:buNone/>
              <a:defRPr i="0" sz="1800" u="none" cap="none" strike="noStrike">
                <a:solidFill>
                  <a:schemeClr val="dk2"/>
                </a:solidFill>
                <a:latin typeface="Reddit Sans"/>
                <a:ea typeface="Reddit Sans"/>
                <a:cs typeface="Reddit Sans"/>
                <a:sym typeface="Reddit Sans"/>
              </a:defRPr>
            </a:lvl1pPr>
            <a:lvl2pPr indent="-228600" lvl="1" marL="9144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2pPr>
            <a:lvl3pPr indent="-228600" lvl="2" marL="13716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3pPr>
            <a:lvl4pPr indent="-228600" lvl="3" marL="18288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4pPr>
            <a:lvl5pPr indent="-228600" lvl="4" marL="22860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5pPr>
            <a:lvl6pPr indent="-228600" lvl="5" marL="27432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6pPr>
            <a:lvl7pPr indent="-228600" lvl="6" marL="32004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7pPr>
            <a:lvl8pPr indent="-228600" lvl="7" marL="36576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8pPr>
            <a:lvl9pPr indent="-228600" lvl="8" marL="41148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9pPr>
          </a:lstStyle>
          <a:p/>
        </p:txBody>
      </p:sp>
      <p:sp>
        <p:nvSpPr>
          <p:cNvPr id="393" name="Google Shape;393;p60"/>
          <p:cNvSpPr txBox="1"/>
          <p:nvPr>
            <p:ph idx="3" type="body"/>
          </p:nvPr>
        </p:nvSpPr>
        <p:spPr>
          <a:xfrm>
            <a:off x="3155636" y="1425914"/>
            <a:ext cx="2765400" cy="3284400"/>
          </a:xfrm>
          <a:prstGeom prst="rect">
            <a:avLst/>
          </a:prstGeom>
          <a:noFill/>
          <a:ln>
            <a:noFill/>
          </a:ln>
        </p:spPr>
        <p:txBody>
          <a:bodyPr anchorCtr="0" anchor="t" bIns="20775" lIns="41575" spcFirstLastPara="1" rIns="41575" wrap="square" tIns="20775">
            <a:noAutofit/>
          </a:bodyPr>
          <a:lstStyle>
            <a:lvl1pPr indent="-228600" lvl="0" marL="457200" marR="0">
              <a:lnSpc>
                <a:spcPct val="110000"/>
              </a:lnSpc>
              <a:spcBef>
                <a:spcPts val="0"/>
              </a:spcBef>
              <a:spcAft>
                <a:spcPts val="0"/>
              </a:spcAft>
              <a:buClr>
                <a:schemeClr val="dk2"/>
              </a:buClr>
              <a:buSzPts val="1800"/>
              <a:buFont typeface="Reddit Sans"/>
              <a:buNone/>
              <a:defRPr i="0" sz="1800" u="none" cap="none" strike="noStrike">
                <a:solidFill>
                  <a:schemeClr val="dk2"/>
                </a:solidFill>
                <a:latin typeface="Reddit Sans"/>
                <a:ea typeface="Reddit Sans"/>
                <a:cs typeface="Reddit Sans"/>
                <a:sym typeface="Reddit Sans"/>
              </a:defRPr>
            </a:lvl1pPr>
            <a:lvl2pPr indent="-228600" lvl="1" marL="9144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2pPr>
            <a:lvl3pPr indent="-228600" lvl="2" marL="13716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3pPr>
            <a:lvl4pPr indent="-228600" lvl="3" marL="18288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4pPr>
            <a:lvl5pPr indent="-228600" lvl="4" marL="22860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5pPr>
            <a:lvl6pPr indent="-228600" lvl="5" marL="27432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6pPr>
            <a:lvl7pPr indent="-228600" lvl="6" marL="32004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7pPr>
            <a:lvl8pPr indent="-228600" lvl="7" marL="36576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8pPr>
            <a:lvl9pPr indent="-228600" lvl="8" marL="41148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9pPr>
          </a:lstStyle>
          <a:p/>
        </p:txBody>
      </p:sp>
      <p:sp>
        <p:nvSpPr>
          <p:cNvPr id="394" name="Google Shape;394;p60"/>
          <p:cNvSpPr txBox="1"/>
          <p:nvPr>
            <p:ph idx="4" type="body"/>
          </p:nvPr>
        </p:nvSpPr>
        <p:spPr>
          <a:xfrm>
            <a:off x="5996744" y="1425914"/>
            <a:ext cx="2765400" cy="3284400"/>
          </a:xfrm>
          <a:prstGeom prst="rect">
            <a:avLst/>
          </a:prstGeom>
          <a:noFill/>
          <a:ln>
            <a:noFill/>
          </a:ln>
        </p:spPr>
        <p:txBody>
          <a:bodyPr anchorCtr="0" anchor="t" bIns="20775" lIns="41575" spcFirstLastPara="1" rIns="41575" wrap="square" tIns="20775">
            <a:noAutofit/>
          </a:bodyPr>
          <a:lstStyle>
            <a:lvl1pPr indent="-228600" lvl="0" marL="457200" marR="0">
              <a:lnSpc>
                <a:spcPct val="110000"/>
              </a:lnSpc>
              <a:spcBef>
                <a:spcPts val="0"/>
              </a:spcBef>
              <a:spcAft>
                <a:spcPts val="0"/>
              </a:spcAft>
              <a:buClr>
                <a:schemeClr val="dk2"/>
              </a:buClr>
              <a:buSzPts val="1800"/>
              <a:buFont typeface="Reddit Sans"/>
              <a:buNone/>
              <a:defRPr i="0" sz="1800" u="none" cap="none" strike="noStrike">
                <a:solidFill>
                  <a:schemeClr val="dk2"/>
                </a:solidFill>
                <a:latin typeface="Reddit Sans"/>
                <a:ea typeface="Reddit Sans"/>
                <a:cs typeface="Reddit Sans"/>
                <a:sym typeface="Reddit Sans"/>
              </a:defRPr>
            </a:lvl1pPr>
            <a:lvl2pPr indent="-228600" lvl="1" marL="9144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2pPr>
            <a:lvl3pPr indent="-228600" lvl="2" marL="13716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3pPr>
            <a:lvl4pPr indent="-228600" lvl="3" marL="18288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4pPr>
            <a:lvl5pPr indent="-228600" lvl="4" marL="22860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5pPr>
            <a:lvl6pPr indent="-228600" lvl="5" marL="27432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6pPr>
            <a:lvl7pPr indent="-228600" lvl="6" marL="32004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7pPr>
            <a:lvl8pPr indent="-228600" lvl="7" marL="36576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8pPr>
            <a:lvl9pPr indent="-228600" lvl="8" marL="4114800" marR="0">
              <a:lnSpc>
                <a:spcPct val="110000"/>
              </a:lnSpc>
              <a:spcBef>
                <a:spcPts val="0"/>
              </a:spcBef>
              <a:spcAft>
                <a:spcPts val="0"/>
              </a:spcAft>
              <a:buClr>
                <a:schemeClr val="dk2"/>
              </a:buClr>
              <a:buSzPts val="1500"/>
              <a:buFont typeface="Reddit Sans"/>
              <a:buNone/>
              <a:defRPr i="0" sz="1500" u="none" cap="none" strike="noStrike">
                <a:solidFill>
                  <a:schemeClr val="dk2"/>
                </a:solidFill>
                <a:latin typeface="Reddit Sans"/>
                <a:ea typeface="Reddit Sans"/>
                <a:cs typeface="Reddit Sans"/>
                <a:sym typeface="Reddit Sans"/>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Alt title 1">
  <p:cSld name="Immagine Curva 1 + Testo_Dark_1">
    <p:bg>
      <p:bgPr>
        <a:blipFill>
          <a:blip r:embed="rId2">
            <a:alphaModFix/>
          </a:blip>
          <a:stretch>
            <a:fillRect/>
          </a:stretch>
        </a:blipFill>
      </p:bgPr>
    </p:bg>
    <p:spTree>
      <p:nvGrpSpPr>
        <p:cNvPr id="395" name="Shape 395"/>
        <p:cNvGrpSpPr/>
        <p:nvPr/>
      </p:nvGrpSpPr>
      <p:grpSpPr>
        <a:xfrm>
          <a:off x="0" y="0"/>
          <a:ext cx="0" cy="0"/>
          <a:chOff x="0" y="0"/>
          <a:chExt cx="0" cy="0"/>
        </a:xfrm>
      </p:grpSpPr>
      <p:pic>
        <p:nvPicPr>
          <p:cNvPr id="396" name="Google Shape;396;p61" title="Artboard 64.png"/>
          <p:cNvPicPr preferRelativeResize="0"/>
          <p:nvPr/>
        </p:nvPicPr>
        <p:blipFill>
          <a:blip r:embed="rId3">
            <a:alphaModFix/>
          </a:blip>
          <a:stretch>
            <a:fillRect/>
          </a:stretch>
        </p:blipFill>
        <p:spPr>
          <a:xfrm>
            <a:off x="0" y="-1721"/>
            <a:ext cx="9143360" cy="5145222"/>
          </a:xfrm>
          <a:prstGeom prst="rect">
            <a:avLst/>
          </a:prstGeom>
          <a:noFill/>
          <a:ln>
            <a:noFill/>
          </a:ln>
        </p:spPr>
      </p:pic>
      <p:sp>
        <p:nvSpPr>
          <p:cNvPr id="397" name="Google Shape;397;p61"/>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dk1"/>
              </a:buClr>
              <a:buSzPts val="600"/>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398" name="Google Shape;398;p61"/>
          <p:cNvSpPr txBox="1"/>
          <p:nvPr>
            <p:ph idx="1"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b="0"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b="0"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9pPr>
          </a:lstStyle>
          <a:p/>
        </p:txBody>
      </p:sp>
      <p:sp>
        <p:nvSpPr>
          <p:cNvPr id="399" name="Google Shape;399;p61"/>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400" name="Google Shape;400;p61"/>
          <p:cNvPicPr preferRelativeResize="0"/>
          <p:nvPr/>
        </p:nvPicPr>
        <p:blipFill rotWithShape="1">
          <a:blip r:embed="rId4">
            <a:alphaModFix/>
          </a:blip>
          <a:srcRect b="0" l="0" r="0" t="0"/>
          <a:stretch/>
        </p:blipFill>
        <p:spPr>
          <a:xfrm>
            <a:off x="355578" y="198871"/>
            <a:ext cx="824406" cy="132975"/>
          </a:xfrm>
          <a:prstGeom prst="rect">
            <a:avLst/>
          </a:prstGeom>
          <a:noFill/>
          <a:ln>
            <a:noFill/>
          </a:ln>
        </p:spPr>
      </p:pic>
      <p:sp>
        <p:nvSpPr>
          <p:cNvPr id="401" name="Google Shape;401;p61"/>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1"/>
                </a:solidFill>
                <a:latin typeface="Reddit Sans"/>
                <a:ea typeface="Reddit Sans"/>
                <a:cs typeface="Reddit Sans"/>
                <a:sym typeface="Reddit Sans"/>
              </a:rPr>
              <a:t>‹#›</a:t>
            </a:fld>
            <a:endParaRPr b="1" i="0" sz="700">
              <a:solidFill>
                <a:schemeClr val="dk1"/>
              </a:solidFill>
              <a:latin typeface="Reddit Sans"/>
              <a:ea typeface="Reddit Sans"/>
              <a:cs typeface="Reddit Sans"/>
              <a:sym typeface="Reddit San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alt title 1">
  <p:cSld name="Immagine Curva 1 + Testo_Dark_1_3">
    <p:bg>
      <p:bgPr>
        <a:blipFill>
          <a:blip r:embed="rId2">
            <a:alphaModFix/>
          </a:blip>
          <a:stretch>
            <a:fillRect/>
          </a:stretch>
        </a:blipFill>
      </p:bgPr>
    </p:bg>
    <p:spTree>
      <p:nvGrpSpPr>
        <p:cNvPr id="402" name="Shape 402"/>
        <p:cNvGrpSpPr/>
        <p:nvPr/>
      </p:nvGrpSpPr>
      <p:grpSpPr>
        <a:xfrm>
          <a:off x="0" y="0"/>
          <a:ext cx="0" cy="0"/>
          <a:chOff x="0" y="0"/>
          <a:chExt cx="0" cy="0"/>
        </a:xfrm>
      </p:grpSpPr>
      <p:pic>
        <p:nvPicPr>
          <p:cNvPr id="403" name="Google Shape;403;p62" title="Artboard 64.png"/>
          <p:cNvPicPr preferRelativeResize="0"/>
          <p:nvPr/>
        </p:nvPicPr>
        <p:blipFill>
          <a:blip r:embed="rId3">
            <a:alphaModFix/>
          </a:blip>
          <a:stretch>
            <a:fillRect/>
          </a:stretch>
        </p:blipFill>
        <p:spPr>
          <a:xfrm>
            <a:off x="0" y="-1721"/>
            <a:ext cx="9143360" cy="5145222"/>
          </a:xfrm>
          <a:prstGeom prst="rect">
            <a:avLst/>
          </a:prstGeom>
          <a:noFill/>
          <a:ln>
            <a:noFill/>
          </a:ln>
        </p:spPr>
      </p:pic>
      <p:sp>
        <p:nvSpPr>
          <p:cNvPr id="404" name="Google Shape;404;p62"/>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lt2"/>
              </a:buClr>
              <a:buSzPts val="600"/>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405" name="Google Shape;405;p62"/>
          <p:cNvSpPr txBox="1"/>
          <p:nvPr>
            <p:ph idx="1"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b="0"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b="0"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9pPr>
          </a:lstStyle>
          <a:p/>
        </p:txBody>
      </p:sp>
      <p:sp>
        <p:nvSpPr>
          <p:cNvPr id="406" name="Google Shape;406;p62"/>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407" name="Google Shape;407;p62"/>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408" name="Google Shape;408;p62"/>
          <p:cNvPicPr preferRelativeResize="0"/>
          <p:nvPr/>
        </p:nvPicPr>
        <p:blipFill rotWithShape="1">
          <a:blip r:embed="rId4">
            <a:alphaModFix/>
          </a:blip>
          <a:srcRect b="0" l="0" r="0" t="0"/>
          <a:stretch/>
        </p:blipFill>
        <p:spPr>
          <a:xfrm>
            <a:off x="355578" y="198871"/>
            <a:ext cx="824406" cy="1329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alt title 2">
  <p:cSld name="Immagine Curva 1 + Testo_Dark_2_1">
    <p:bg>
      <p:bgPr>
        <a:blipFill>
          <a:blip r:embed="rId2">
            <a:alphaModFix/>
          </a:blip>
          <a:stretch>
            <a:fillRect/>
          </a:stretch>
        </a:blipFill>
      </p:bgPr>
    </p:bg>
    <p:spTree>
      <p:nvGrpSpPr>
        <p:cNvPr id="409" name="Shape 409"/>
        <p:cNvGrpSpPr/>
        <p:nvPr/>
      </p:nvGrpSpPr>
      <p:grpSpPr>
        <a:xfrm>
          <a:off x="0" y="0"/>
          <a:ext cx="0" cy="0"/>
          <a:chOff x="0" y="0"/>
          <a:chExt cx="0" cy="0"/>
        </a:xfrm>
      </p:grpSpPr>
      <p:pic>
        <p:nvPicPr>
          <p:cNvPr id="410" name="Google Shape;410;p63" title="Artboard 64 copy 2.png"/>
          <p:cNvPicPr preferRelativeResize="0"/>
          <p:nvPr/>
        </p:nvPicPr>
        <p:blipFill>
          <a:blip r:embed="rId3">
            <a:alphaModFix/>
          </a:blip>
          <a:stretch>
            <a:fillRect/>
          </a:stretch>
        </p:blipFill>
        <p:spPr>
          <a:xfrm>
            <a:off x="0" y="-864"/>
            <a:ext cx="9143369" cy="5145228"/>
          </a:xfrm>
          <a:prstGeom prst="rect">
            <a:avLst/>
          </a:prstGeom>
          <a:noFill/>
          <a:ln>
            <a:noFill/>
          </a:ln>
        </p:spPr>
      </p:pic>
      <p:sp>
        <p:nvSpPr>
          <p:cNvPr id="411" name="Google Shape;411;p63"/>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
        <p:nvSpPr>
          <p:cNvPr id="412" name="Google Shape;412;p63"/>
          <p:cNvSpPr txBox="1"/>
          <p:nvPr>
            <p:ph type="ctrTitle"/>
          </p:nvPr>
        </p:nvSpPr>
        <p:spPr>
          <a:xfrm>
            <a:off x="355577" y="852888"/>
            <a:ext cx="6440400" cy="715800"/>
          </a:xfrm>
          <a:prstGeom prst="rect">
            <a:avLst/>
          </a:prstGeom>
          <a:noFill/>
          <a:ln>
            <a:noFill/>
          </a:ln>
        </p:spPr>
        <p:txBody>
          <a:bodyPr anchorCtr="0" anchor="b" bIns="20775" lIns="41575" spcFirstLastPara="1" rIns="41575" wrap="square" tIns="20775">
            <a:noAutofit/>
          </a:bodyPr>
          <a:lstStyle>
            <a:lvl1pPr lvl="0" marR="0">
              <a:spcBef>
                <a:spcPts val="0"/>
              </a:spcBef>
              <a:spcAft>
                <a:spcPts val="0"/>
              </a:spcAft>
              <a:buClr>
                <a:schemeClr val="lt2"/>
              </a:buClr>
              <a:buSzPts val="600"/>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413" name="Google Shape;413;p63"/>
          <p:cNvSpPr txBox="1"/>
          <p:nvPr>
            <p:ph idx="1" type="subTitle"/>
          </p:nvPr>
        </p:nvSpPr>
        <p:spPr>
          <a:xfrm>
            <a:off x="355577" y="1543002"/>
            <a:ext cx="6003600" cy="244800"/>
          </a:xfrm>
          <a:prstGeom prst="rect">
            <a:avLst/>
          </a:prstGeom>
          <a:noFill/>
          <a:ln>
            <a:noFill/>
          </a:ln>
        </p:spPr>
        <p:txBody>
          <a:bodyPr anchorCtr="0" anchor="t" bIns="20775" lIns="41575" spcFirstLastPara="1" rIns="41575" wrap="square" tIns="20775">
            <a:noAutofit/>
          </a:bodyPr>
          <a:lstStyle>
            <a:lvl1pPr lvl="0" marR="0">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pic>
        <p:nvPicPr>
          <p:cNvPr descr="Immagine che contiene Carattere, Elementi grafici, grafica, logo&#10;&#10;Descrizione generata automaticamente" id="414" name="Google Shape;414;p63"/>
          <p:cNvPicPr preferRelativeResize="0"/>
          <p:nvPr/>
        </p:nvPicPr>
        <p:blipFill rotWithShape="1">
          <a:blip r:embed="rId4">
            <a:alphaModFix/>
          </a:blip>
          <a:srcRect b="0" l="0" r="0" t="0"/>
          <a:stretch/>
        </p:blipFill>
        <p:spPr>
          <a:xfrm>
            <a:off x="355576" y="250119"/>
            <a:ext cx="439840" cy="70942"/>
          </a:xfrm>
          <a:prstGeom prst="rect">
            <a:avLst/>
          </a:prstGeom>
          <a:noFill/>
          <a:ln>
            <a:noFill/>
          </a:ln>
        </p:spPr>
      </p:pic>
      <p:sp>
        <p:nvSpPr>
          <p:cNvPr id="415" name="Google Shape;415;p63"/>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416" name="Google Shape;416;p63"/>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417" name="Google Shape;417;p63"/>
          <p:cNvPicPr preferRelativeResize="0"/>
          <p:nvPr/>
        </p:nvPicPr>
        <p:blipFill rotWithShape="1">
          <a:blip r:embed="rId5">
            <a:alphaModFix/>
          </a:blip>
          <a:srcRect b="0" l="0" r="0" t="0"/>
          <a:stretch/>
        </p:blipFill>
        <p:spPr>
          <a:xfrm>
            <a:off x="355578" y="198871"/>
            <a:ext cx="824406" cy="1329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Titolo Capitolo 2">
    <p:bg>
      <p:bgPr>
        <a:solidFill>
          <a:schemeClr val="lt2"/>
        </a:solidFill>
      </p:bgPr>
    </p:bg>
    <p:spTree>
      <p:nvGrpSpPr>
        <p:cNvPr id="36" name="Shape 36"/>
        <p:cNvGrpSpPr/>
        <p:nvPr/>
      </p:nvGrpSpPr>
      <p:grpSpPr>
        <a:xfrm>
          <a:off x="0" y="0"/>
          <a:ext cx="0" cy="0"/>
          <a:chOff x="0" y="0"/>
          <a:chExt cx="0" cy="0"/>
        </a:xfrm>
      </p:grpSpPr>
      <p:pic>
        <p:nvPicPr>
          <p:cNvPr descr="Immagine che contiene Carattere, giallo, Elementi grafici, creatività&#10;&#10;Descrizione generata automaticamente" id="37" name="Google Shape;37;p8"/>
          <p:cNvPicPr preferRelativeResize="0"/>
          <p:nvPr/>
        </p:nvPicPr>
        <p:blipFill rotWithShape="1">
          <a:blip r:embed="rId2">
            <a:alphaModFix/>
          </a:blip>
          <a:srcRect b="0" l="0" r="0" t="0"/>
          <a:stretch/>
        </p:blipFill>
        <p:spPr>
          <a:xfrm>
            <a:off x="0" y="181"/>
            <a:ext cx="9143355" cy="5143137"/>
          </a:xfrm>
          <a:prstGeom prst="rect">
            <a:avLst/>
          </a:prstGeom>
          <a:noFill/>
          <a:ln>
            <a:noFill/>
          </a:ln>
        </p:spPr>
      </p:pic>
      <p:sp>
        <p:nvSpPr>
          <p:cNvPr id="38" name="Google Shape;38;p8"/>
          <p:cNvSpPr txBox="1"/>
          <p:nvPr>
            <p:ph type="ctrTitle"/>
          </p:nvPr>
        </p:nvSpPr>
        <p:spPr>
          <a:xfrm>
            <a:off x="483454" y="629046"/>
            <a:ext cx="71406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SzPts val="600"/>
              <a:buNone/>
              <a:defRPr b="1" i="0" sz="3700" u="none" cap="none" strike="noStrike">
                <a:solidFill>
                  <a:schemeClr val="lt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pic>
        <p:nvPicPr>
          <p:cNvPr descr="Immagine che contiene Carattere, Elementi grafici, grafica, logo&#10;&#10;Descrizione generata automaticamente" id="39" name="Google Shape;39;p8"/>
          <p:cNvPicPr preferRelativeResize="0"/>
          <p:nvPr/>
        </p:nvPicPr>
        <p:blipFill rotWithShape="1">
          <a:blip r:embed="rId3">
            <a:alphaModFix/>
          </a:blip>
          <a:srcRect b="0" l="0" r="0" t="0"/>
          <a:stretch/>
        </p:blipFill>
        <p:spPr>
          <a:xfrm>
            <a:off x="355577" y="198872"/>
            <a:ext cx="824408" cy="132969"/>
          </a:xfrm>
          <a:prstGeom prst="rect">
            <a:avLst/>
          </a:prstGeom>
          <a:noFill/>
          <a:ln>
            <a:noFill/>
          </a:ln>
        </p:spPr>
      </p:pic>
      <p:sp>
        <p:nvSpPr>
          <p:cNvPr id="40" name="Google Shape;40;p8"/>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1"/>
                </a:solidFill>
                <a:latin typeface="Reddit Sans"/>
                <a:ea typeface="Reddit Sans"/>
                <a:cs typeface="Reddit Sans"/>
                <a:sym typeface="Reddit Sans"/>
              </a:rPr>
              <a:t>Arm Solutions at Lightspeed</a:t>
            </a:r>
            <a:endParaRPr b="1" sz="700">
              <a:solidFill>
                <a:schemeClr val="lt1"/>
              </a:solidFill>
              <a:latin typeface="Reddit Sans"/>
              <a:ea typeface="Reddit Sans"/>
              <a:cs typeface="Reddit Sans"/>
              <a:sym typeface="Reddit Sans"/>
            </a:endParaRPr>
          </a:p>
        </p:txBody>
      </p:sp>
      <p:sp>
        <p:nvSpPr>
          <p:cNvPr id="41" name="Google Shape;41;p8"/>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1"/>
                </a:solidFill>
                <a:latin typeface="Reddit Sans"/>
                <a:ea typeface="Reddit Sans"/>
                <a:cs typeface="Reddit Sans"/>
                <a:sym typeface="Reddit Sans"/>
              </a:rPr>
              <a:t>‹#›</a:t>
            </a:fld>
            <a:endParaRPr b="1" i="0" sz="700">
              <a:solidFill>
                <a:schemeClr val="lt1"/>
              </a:solidFill>
              <a:latin typeface="Reddit Sans"/>
              <a:ea typeface="Reddit Sans"/>
              <a:cs typeface="Reddit Sans"/>
              <a:sym typeface="Reddit San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Alt title 2">
  <p:cSld name="Immagine Curva 1 + Testo_Dark_2_1_1">
    <p:bg>
      <p:bgPr>
        <a:blipFill>
          <a:blip r:embed="rId2">
            <a:alphaModFix/>
          </a:blip>
          <a:stretch>
            <a:fillRect/>
          </a:stretch>
        </a:blipFill>
      </p:bgPr>
    </p:bg>
    <p:spTree>
      <p:nvGrpSpPr>
        <p:cNvPr id="418" name="Shape 418"/>
        <p:cNvGrpSpPr/>
        <p:nvPr/>
      </p:nvGrpSpPr>
      <p:grpSpPr>
        <a:xfrm>
          <a:off x="0" y="0"/>
          <a:ext cx="0" cy="0"/>
          <a:chOff x="0" y="0"/>
          <a:chExt cx="0" cy="0"/>
        </a:xfrm>
      </p:grpSpPr>
      <p:pic>
        <p:nvPicPr>
          <p:cNvPr id="419" name="Google Shape;419;p64" title="Artboard 64 copy 2.png"/>
          <p:cNvPicPr preferRelativeResize="0"/>
          <p:nvPr/>
        </p:nvPicPr>
        <p:blipFill>
          <a:blip r:embed="rId3">
            <a:alphaModFix/>
          </a:blip>
          <a:stretch>
            <a:fillRect/>
          </a:stretch>
        </p:blipFill>
        <p:spPr>
          <a:xfrm>
            <a:off x="0" y="-864"/>
            <a:ext cx="9143369" cy="5145228"/>
          </a:xfrm>
          <a:prstGeom prst="rect">
            <a:avLst/>
          </a:prstGeom>
          <a:noFill/>
          <a:ln>
            <a:noFill/>
          </a:ln>
        </p:spPr>
      </p:pic>
      <p:sp>
        <p:nvSpPr>
          <p:cNvPr id="420" name="Google Shape;420;p64"/>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
        <p:nvSpPr>
          <p:cNvPr id="421" name="Google Shape;421;p64"/>
          <p:cNvSpPr txBox="1"/>
          <p:nvPr>
            <p:ph type="ctrTitle"/>
          </p:nvPr>
        </p:nvSpPr>
        <p:spPr>
          <a:xfrm>
            <a:off x="355577" y="852888"/>
            <a:ext cx="6440400" cy="715800"/>
          </a:xfrm>
          <a:prstGeom prst="rect">
            <a:avLst/>
          </a:prstGeom>
          <a:noFill/>
          <a:ln>
            <a:noFill/>
          </a:ln>
        </p:spPr>
        <p:txBody>
          <a:bodyPr anchorCtr="0" anchor="b" bIns="20775" lIns="41575" spcFirstLastPara="1" rIns="41575" wrap="square" tIns="20775">
            <a:noAutofit/>
          </a:bodyPr>
          <a:lstStyle>
            <a:lvl1pPr lvl="0" marR="0">
              <a:spcBef>
                <a:spcPts val="0"/>
              </a:spcBef>
              <a:spcAft>
                <a:spcPts val="0"/>
              </a:spcAft>
              <a:buSzPts val="600"/>
              <a:buNone/>
              <a:defRPr b="1" i="0" sz="3400" u="none" cap="none" strike="noStrike">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422" name="Google Shape;422;p64"/>
          <p:cNvSpPr txBox="1"/>
          <p:nvPr>
            <p:ph idx="1" type="subTitle"/>
          </p:nvPr>
        </p:nvSpPr>
        <p:spPr>
          <a:xfrm>
            <a:off x="355577" y="1543002"/>
            <a:ext cx="6003600" cy="244800"/>
          </a:xfrm>
          <a:prstGeom prst="rect">
            <a:avLst/>
          </a:prstGeom>
          <a:noFill/>
          <a:ln>
            <a:noFill/>
          </a:ln>
        </p:spPr>
        <p:txBody>
          <a:bodyPr anchorCtr="0" anchor="t" bIns="20775" lIns="41575" spcFirstLastPara="1" rIns="41575" wrap="square" tIns="20775">
            <a:noAutofit/>
          </a:bodyPr>
          <a:lstStyle>
            <a:lvl1pPr lvl="0" marR="0">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423" name="Google Shape;423;p64"/>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pic>
        <p:nvPicPr>
          <p:cNvPr descr="Immagine che contiene Carattere, Elementi grafici, grafica, logo&#10;&#10;Descrizione generata automaticamente" id="424" name="Google Shape;424;p64"/>
          <p:cNvPicPr preferRelativeResize="0"/>
          <p:nvPr/>
        </p:nvPicPr>
        <p:blipFill rotWithShape="1">
          <a:blip r:embed="rId4">
            <a:alphaModFix/>
          </a:blip>
          <a:srcRect b="0" l="0" r="0" t="0"/>
          <a:stretch/>
        </p:blipFill>
        <p:spPr>
          <a:xfrm>
            <a:off x="355577" y="198872"/>
            <a:ext cx="824408" cy="132969"/>
          </a:xfrm>
          <a:prstGeom prst="rect">
            <a:avLst/>
          </a:prstGeom>
          <a:noFill/>
          <a:ln>
            <a:noFill/>
          </a:ln>
        </p:spPr>
      </p:pic>
      <p:sp>
        <p:nvSpPr>
          <p:cNvPr id="425" name="Google Shape;425;p64"/>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dk1"/>
                </a:solidFill>
                <a:latin typeface="Reddit Sans"/>
                <a:ea typeface="Reddit Sans"/>
                <a:cs typeface="Reddit Sans"/>
                <a:sym typeface="Reddit Sans"/>
              </a:rPr>
              <a:t>Arm Solutions at Lightspeed</a:t>
            </a:r>
            <a:endParaRPr b="1" sz="700">
              <a:solidFill>
                <a:schemeClr val="dk1"/>
              </a:solidFill>
              <a:latin typeface="Reddit Sans"/>
              <a:ea typeface="Reddit Sans"/>
              <a:cs typeface="Reddit Sans"/>
              <a:sym typeface="Reddit San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Alt title 1 1">
  <p:cSld name="Immagine Curva 1 + Testo_Dark_1_4">
    <p:bg>
      <p:bgPr>
        <a:blipFill>
          <a:blip r:embed="rId2">
            <a:alphaModFix/>
          </a:blip>
          <a:stretch>
            <a:fillRect/>
          </a:stretch>
        </a:blipFill>
      </p:bgPr>
    </p:bg>
    <p:spTree>
      <p:nvGrpSpPr>
        <p:cNvPr id="426" name="Shape 426"/>
        <p:cNvGrpSpPr/>
        <p:nvPr/>
      </p:nvGrpSpPr>
      <p:grpSpPr>
        <a:xfrm>
          <a:off x="0" y="0"/>
          <a:ext cx="0" cy="0"/>
          <a:chOff x="0" y="0"/>
          <a:chExt cx="0" cy="0"/>
        </a:xfrm>
      </p:grpSpPr>
      <p:pic>
        <p:nvPicPr>
          <p:cNvPr id="427" name="Google Shape;427;p65" title="Artboard 64.png"/>
          <p:cNvPicPr preferRelativeResize="0"/>
          <p:nvPr/>
        </p:nvPicPr>
        <p:blipFill>
          <a:blip r:embed="rId3">
            <a:alphaModFix/>
          </a:blip>
          <a:stretch>
            <a:fillRect/>
          </a:stretch>
        </p:blipFill>
        <p:spPr>
          <a:xfrm>
            <a:off x="0" y="-1721"/>
            <a:ext cx="9143360" cy="5145222"/>
          </a:xfrm>
          <a:prstGeom prst="rect">
            <a:avLst/>
          </a:prstGeom>
          <a:noFill/>
          <a:ln>
            <a:noFill/>
          </a:ln>
        </p:spPr>
      </p:pic>
      <p:sp>
        <p:nvSpPr>
          <p:cNvPr id="428" name="Google Shape;428;p65"/>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dk1"/>
              </a:buClr>
              <a:buSzPts val="600"/>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429" name="Google Shape;429;p65"/>
          <p:cNvSpPr txBox="1"/>
          <p:nvPr>
            <p:ph idx="1"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b="0"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b="0"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9pPr>
          </a:lstStyle>
          <a:p/>
        </p:txBody>
      </p:sp>
      <p:pic>
        <p:nvPicPr>
          <p:cNvPr descr="Immagine che contiene Carattere, Elementi grafici, logo, simbolo&#10;&#10;Descrizione generata automaticamente" id="430" name="Google Shape;430;p65"/>
          <p:cNvPicPr preferRelativeResize="0"/>
          <p:nvPr/>
        </p:nvPicPr>
        <p:blipFill rotWithShape="1">
          <a:blip r:embed="rId4">
            <a:alphaModFix/>
          </a:blip>
          <a:srcRect b="0" l="0" r="0" t="0"/>
          <a:stretch/>
        </p:blipFill>
        <p:spPr>
          <a:xfrm>
            <a:off x="355578" y="198871"/>
            <a:ext cx="824406" cy="132975"/>
          </a:xfrm>
          <a:prstGeom prst="rect">
            <a:avLst/>
          </a:prstGeom>
          <a:noFill/>
          <a:ln>
            <a:noFill/>
          </a:ln>
        </p:spPr>
      </p:pic>
      <p:sp>
        <p:nvSpPr>
          <p:cNvPr id="431" name="Google Shape;431;p65"/>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1"/>
                </a:solidFill>
                <a:latin typeface="Reddit Sans"/>
                <a:ea typeface="Reddit Sans"/>
                <a:cs typeface="Reddit Sans"/>
                <a:sym typeface="Reddit Sans"/>
              </a:rPr>
              <a:t>‹#›</a:t>
            </a:fld>
            <a:endParaRPr b="1" i="0" sz="700">
              <a:solidFill>
                <a:schemeClr val="dk1"/>
              </a:solidFill>
              <a:latin typeface="Reddit Sans"/>
              <a:ea typeface="Reddit Sans"/>
              <a:cs typeface="Reddit Sans"/>
              <a:sym typeface="Reddit San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alt title 1 1">
  <p:cSld name="Immagine Curva 1 + Testo_Dark_1_3_1">
    <p:bg>
      <p:bgPr>
        <a:blipFill>
          <a:blip r:embed="rId2">
            <a:alphaModFix/>
          </a:blip>
          <a:stretch>
            <a:fillRect/>
          </a:stretch>
        </a:blipFill>
      </p:bgPr>
    </p:bg>
    <p:spTree>
      <p:nvGrpSpPr>
        <p:cNvPr id="432" name="Shape 432"/>
        <p:cNvGrpSpPr/>
        <p:nvPr/>
      </p:nvGrpSpPr>
      <p:grpSpPr>
        <a:xfrm>
          <a:off x="0" y="0"/>
          <a:ext cx="0" cy="0"/>
          <a:chOff x="0" y="0"/>
          <a:chExt cx="0" cy="0"/>
        </a:xfrm>
      </p:grpSpPr>
      <p:pic>
        <p:nvPicPr>
          <p:cNvPr id="433" name="Google Shape;433;p66" title="Artboard 64.png"/>
          <p:cNvPicPr preferRelativeResize="0"/>
          <p:nvPr/>
        </p:nvPicPr>
        <p:blipFill>
          <a:blip r:embed="rId3">
            <a:alphaModFix/>
          </a:blip>
          <a:stretch>
            <a:fillRect/>
          </a:stretch>
        </p:blipFill>
        <p:spPr>
          <a:xfrm>
            <a:off x="0" y="-1721"/>
            <a:ext cx="9143360" cy="5145222"/>
          </a:xfrm>
          <a:prstGeom prst="rect">
            <a:avLst/>
          </a:prstGeom>
          <a:noFill/>
          <a:ln>
            <a:noFill/>
          </a:ln>
        </p:spPr>
      </p:pic>
      <p:sp>
        <p:nvSpPr>
          <p:cNvPr id="434" name="Google Shape;434;p66"/>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lt2"/>
              </a:buClr>
              <a:buSzPts val="600"/>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435" name="Google Shape;435;p66"/>
          <p:cNvSpPr txBox="1"/>
          <p:nvPr>
            <p:ph idx="1"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b="0"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b="0"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9pPr>
          </a:lstStyle>
          <a:p/>
        </p:txBody>
      </p:sp>
      <p:sp>
        <p:nvSpPr>
          <p:cNvPr id="436" name="Google Shape;436;p66"/>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437" name="Google Shape;437;p66"/>
          <p:cNvPicPr preferRelativeResize="0"/>
          <p:nvPr/>
        </p:nvPicPr>
        <p:blipFill rotWithShape="1">
          <a:blip r:embed="rId4">
            <a:alphaModFix/>
          </a:blip>
          <a:srcRect b="0" l="0" r="0" t="0"/>
          <a:stretch/>
        </p:blipFill>
        <p:spPr>
          <a:xfrm>
            <a:off x="355578" y="198871"/>
            <a:ext cx="824406" cy="13297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Alt title 1 1 1">
  <p:cSld name="Immagine Curva 1 + Testo_Dark_1_4_1">
    <p:bg>
      <p:bgPr>
        <a:blipFill>
          <a:blip r:embed="rId2">
            <a:alphaModFix/>
          </a:blip>
          <a:stretch>
            <a:fillRect/>
          </a:stretch>
        </a:blipFill>
      </p:bgPr>
    </p:bg>
    <p:spTree>
      <p:nvGrpSpPr>
        <p:cNvPr id="438" name="Shape 438"/>
        <p:cNvGrpSpPr/>
        <p:nvPr/>
      </p:nvGrpSpPr>
      <p:grpSpPr>
        <a:xfrm>
          <a:off x="0" y="0"/>
          <a:ext cx="0" cy="0"/>
          <a:chOff x="0" y="0"/>
          <a:chExt cx="0" cy="0"/>
        </a:xfrm>
      </p:grpSpPr>
      <p:pic>
        <p:nvPicPr>
          <p:cNvPr id="439" name="Google Shape;439;p67" title="Artboard 64.png"/>
          <p:cNvPicPr preferRelativeResize="0"/>
          <p:nvPr/>
        </p:nvPicPr>
        <p:blipFill>
          <a:blip r:embed="rId3">
            <a:alphaModFix/>
          </a:blip>
          <a:stretch>
            <a:fillRect/>
          </a:stretch>
        </p:blipFill>
        <p:spPr>
          <a:xfrm>
            <a:off x="0" y="-1721"/>
            <a:ext cx="9143360" cy="5145222"/>
          </a:xfrm>
          <a:prstGeom prst="rect">
            <a:avLst/>
          </a:prstGeom>
          <a:noFill/>
          <a:ln>
            <a:noFill/>
          </a:ln>
        </p:spPr>
      </p:pic>
      <p:sp>
        <p:nvSpPr>
          <p:cNvPr id="440" name="Google Shape;440;p67"/>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dk1"/>
              </a:buClr>
              <a:buSzPts val="600"/>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441" name="Google Shape;441;p67"/>
          <p:cNvSpPr txBox="1"/>
          <p:nvPr>
            <p:ph idx="1"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b="0"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b="0"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9pPr>
          </a:lstStyle>
          <a:p/>
        </p:txBody>
      </p:sp>
      <p:pic>
        <p:nvPicPr>
          <p:cNvPr descr="Immagine che contiene Carattere, Elementi grafici, logo, simbolo&#10;&#10;Descrizione generata automaticamente" id="442" name="Google Shape;442;p67"/>
          <p:cNvPicPr preferRelativeResize="0"/>
          <p:nvPr/>
        </p:nvPicPr>
        <p:blipFill rotWithShape="1">
          <a:blip r:embed="rId4">
            <a:alphaModFix/>
          </a:blip>
          <a:srcRect b="0" l="0" r="0" t="0"/>
          <a:stretch/>
        </p:blipFill>
        <p:spPr>
          <a:xfrm>
            <a:off x="355578" y="198871"/>
            <a:ext cx="824406" cy="132975"/>
          </a:xfrm>
          <a:prstGeom prst="rect">
            <a:avLst/>
          </a:prstGeom>
          <a:noFill/>
          <a:ln>
            <a:noFill/>
          </a:ln>
        </p:spPr>
      </p:pic>
      <p:sp>
        <p:nvSpPr>
          <p:cNvPr id="443" name="Google Shape;443;p67"/>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1"/>
                </a:solidFill>
                <a:latin typeface="Reddit Sans"/>
                <a:ea typeface="Reddit Sans"/>
                <a:cs typeface="Reddit Sans"/>
                <a:sym typeface="Reddit Sans"/>
              </a:rPr>
              <a:t>‹#›</a:t>
            </a:fld>
            <a:endParaRPr b="1" i="0" sz="700">
              <a:solidFill>
                <a:schemeClr val="dk1"/>
              </a:solidFill>
              <a:latin typeface="Reddit Sans"/>
              <a:ea typeface="Reddit Sans"/>
              <a:cs typeface="Reddit Sans"/>
              <a:sym typeface="Reddit Sans"/>
            </a:endParaRPr>
          </a:p>
        </p:txBody>
      </p:sp>
      <p:sp>
        <p:nvSpPr>
          <p:cNvPr id="444" name="Google Shape;444;p67"/>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alt title 1 1 1">
  <p:cSld name="Immagine Curva 1 + Testo_Dark_1_3_1_1">
    <p:bg>
      <p:bgPr>
        <a:blipFill>
          <a:blip r:embed="rId2">
            <a:alphaModFix/>
          </a:blip>
          <a:stretch>
            <a:fillRect/>
          </a:stretch>
        </a:blipFill>
      </p:bgPr>
    </p:bg>
    <p:spTree>
      <p:nvGrpSpPr>
        <p:cNvPr id="445" name="Shape 445"/>
        <p:cNvGrpSpPr/>
        <p:nvPr/>
      </p:nvGrpSpPr>
      <p:grpSpPr>
        <a:xfrm>
          <a:off x="0" y="0"/>
          <a:ext cx="0" cy="0"/>
          <a:chOff x="0" y="0"/>
          <a:chExt cx="0" cy="0"/>
        </a:xfrm>
      </p:grpSpPr>
      <p:pic>
        <p:nvPicPr>
          <p:cNvPr id="446" name="Google Shape;446;p68" title="Artboard 64.png"/>
          <p:cNvPicPr preferRelativeResize="0"/>
          <p:nvPr/>
        </p:nvPicPr>
        <p:blipFill>
          <a:blip r:embed="rId3">
            <a:alphaModFix/>
          </a:blip>
          <a:stretch>
            <a:fillRect/>
          </a:stretch>
        </p:blipFill>
        <p:spPr>
          <a:xfrm>
            <a:off x="0" y="-1721"/>
            <a:ext cx="9143360" cy="5145222"/>
          </a:xfrm>
          <a:prstGeom prst="rect">
            <a:avLst/>
          </a:prstGeom>
          <a:noFill/>
          <a:ln>
            <a:noFill/>
          </a:ln>
        </p:spPr>
      </p:pic>
      <p:sp>
        <p:nvSpPr>
          <p:cNvPr id="447" name="Google Shape;447;p68"/>
          <p:cNvSpPr txBox="1"/>
          <p:nvPr>
            <p:ph type="ctrTitle"/>
          </p:nvPr>
        </p:nvSpPr>
        <p:spPr>
          <a:xfrm>
            <a:off x="2389975" y="2649657"/>
            <a:ext cx="6440400" cy="715800"/>
          </a:xfrm>
          <a:prstGeom prst="rect">
            <a:avLst/>
          </a:prstGeom>
          <a:noFill/>
          <a:ln>
            <a:noFill/>
          </a:ln>
        </p:spPr>
        <p:txBody>
          <a:bodyPr anchorCtr="0" anchor="b" bIns="20775" lIns="41575" spcFirstLastPara="1" rIns="41575" wrap="square" tIns="20775">
            <a:noAutofit/>
          </a:bodyPr>
          <a:lstStyle>
            <a:lvl1pPr lvl="0" marR="0" algn="r">
              <a:spcBef>
                <a:spcPts val="0"/>
              </a:spcBef>
              <a:spcAft>
                <a:spcPts val="0"/>
              </a:spcAft>
              <a:buClr>
                <a:schemeClr val="lt2"/>
              </a:buClr>
              <a:buSzPts val="600"/>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448" name="Google Shape;448;p68"/>
          <p:cNvSpPr txBox="1"/>
          <p:nvPr>
            <p:ph idx="1" type="subTitle"/>
          </p:nvPr>
        </p:nvSpPr>
        <p:spPr>
          <a:xfrm>
            <a:off x="2759435" y="3339772"/>
            <a:ext cx="6003600" cy="244800"/>
          </a:xfrm>
          <a:prstGeom prst="rect">
            <a:avLst/>
          </a:prstGeom>
          <a:noFill/>
          <a:ln>
            <a:noFill/>
          </a:ln>
        </p:spPr>
        <p:txBody>
          <a:bodyPr anchorCtr="0" anchor="t" bIns="20775" lIns="41575" spcFirstLastPara="1" rIns="41575" wrap="square" tIns="20775">
            <a:noAutofit/>
          </a:bodyPr>
          <a:lstStyle>
            <a:lvl1pPr lvl="0" marR="0" algn="r">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lgn="ctr">
              <a:spcBef>
                <a:spcPts val="0"/>
              </a:spcBef>
              <a:spcAft>
                <a:spcPts val="0"/>
              </a:spcAft>
              <a:buClr>
                <a:schemeClr val="lt1"/>
              </a:buClr>
              <a:buSzPts val="900"/>
              <a:buFont typeface="Reddit Sans"/>
              <a:buNone/>
              <a:defRPr b="0" i="0" sz="900" u="none" cap="none" strike="noStrike">
                <a:solidFill>
                  <a:schemeClr val="lt1"/>
                </a:solidFill>
                <a:latin typeface="Reddit Sans"/>
                <a:ea typeface="Reddit Sans"/>
                <a:cs typeface="Reddit Sans"/>
                <a:sym typeface="Reddit Sans"/>
              </a:defRPr>
            </a:lvl2pPr>
            <a:lvl3pPr lvl="2" marR="0" algn="ctr">
              <a:spcBef>
                <a:spcPts val="0"/>
              </a:spcBef>
              <a:spcAft>
                <a:spcPts val="0"/>
              </a:spcAft>
              <a:buClr>
                <a:schemeClr val="lt1"/>
              </a:buClr>
              <a:buSzPts val="800"/>
              <a:buFont typeface="Reddit Sans"/>
              <a:buNone/>
              <a:defRPr b="0" i="0" sz="800" u="none" cap="none" strike="noStrike">
                <a:solidFill>
                  <a:schemeClr val="lt1"/>
                </a:solidFill>
                <a:latin typeface="Reddit Sans"/>
                <a:ea typeface="Reddit Sans"/>
                <a:cs typeface="Reddit Sans"/>
                <a:sym typeface="Reddit Sans"/>
              </a:defRPr>
            </a:lvl3pPr>
            <a:lvl4pPr lvl="3"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4pPr>
            <a:lvl5pPr lvl="4"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5pPr>
            <a:lvl6pPr lvl="5"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6pPr>
            <a:lvl7pPr lvl="6"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7pPr>
            <a:lvl8pPr lvl="7"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8pPr>
            <a:lvl9pPr lvl="8" marR="0" algn="ctr">
              <a:spcBef>
                <a:spcPts val="0"/>
              </a:spcBef>
              <a:spcAft>
                <a:spcPts val="0"/>
              </a:spcAft>
              <a:buClr>
                <a:schemeClr val="lt1"/>
              </a:buClr>
              <a:buSzPts val="700"/>
              <a:buFont typeface="Reddit Sans"/>
              <a:buNone/>
              <a:defRPr b="0" i="0" sz="700" u="none" cap="none" strike="noStrike">
                <a:solidFill>
                  <a:schemeClr val="lt1"/>
                </a:solidFill>
                <a:latin typeface="Reddit Sans"/>
                <a:ea typeface="Reddit Sans"/>
                <a:cs typeface="Reddit Sans"/>
                <a:sym typeface="Reddit Sans"/>
              </a:defRPr>
            </a:lvl9pPr>
          </a:lstStyle>
          <a:p/>
        </p:txBody>
      </p:sp>
      <p:sp>
        <p:nvSpPr>
          <p:cNvPr id="449" name="Google Shape;449;p68"/>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450" name="Google Shape;450;p68"/>
          <p:cNvPicPr preferRelativeResize="0"/>
          <p:nvPr/>
        </p:nvPicPr>
        <p:blipFill rotWithShape="1">
          <a:blip r:embed="rId4">
            <a:alphaModFix/>
          </a:blip>
          <a:srcRect b="0" l="0" r="0" t="0"/>
          <a:stretch/>
        </p:blipFill>
        <p:spPr>
          <a:xfrm>
            <a:off x="355578" y="198871"/>
            <a:ext cx="824406" cy="132975"/>
          </a:xfrm>
          <a:prstGeom prst="rect">
            <a:avLst/>
          </a:prstGeom>
          <a:noFill/>
          <a:ln>
            <a:noFill/>
          </a:ln>
        </p:spPr>
      </p:pic>
      <p:sp>
        <p:nvSpPr>
          <p:cNvPr id="451" name="Google Shape;451;p68"/>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alt title 2 1">
  <p:cSld name="Immagine Curva 1 + Testo_Dark_2_1_2">
    <p:bg>
      <p:bgPr>
        <a:blipFill>
          <a:blip r:embed="rId2">
            <a:alphaModFix/>
          </a:blip>
          <a:stretch>
            <a:fillRect/>
          </a:stretch>
        </a:blipFill>
      </p:bgPr>
    </p:bg>
    <p:spTree>
      <p:nvGrpSpPr>
        <p:cNvPr id="452" name="Shape 452"/>
        <p:cNvGrpSpPr/>
        <p:nvPr/>
      </p:nvGrpSpPr>
      <p:grpSpPr>
        <a:xfrm>
          <a:off x="0" y="0"/>
          <a:ext cx="0" cy="0"/>
          <a:chOff x="0" y="0"/>
          <a:chExt cx="0" cy="0"/>
        </a:xfrm>
      </p:grpSpPr>
      <p:pic>
        <p:nvPicPr>
          <p:cNvPr id="453" name="Google Shape;453;p69" title="Artboard 64 copy 2.png"/>
          <p:cNvPicPr preferRelativeResize="0"/>
          <p:nvPr/>
        </p:nvPicPr>
        <p:blipFill>
          <a:blip r:embed="rId3">
            <a:alphaModFix/>
          </a:blip>
          <a:stretch>
            <a:fillRect/>
          </a:stretch>
        </p:blipFill>
        <p:spPr>
          <a:xfrm>
            <a:off x="0" y="-864"/>
            <a:ext cx="9143369" cy="5145228"/>
          </a:xfrm>
          <a:prstGeom prst="rect">
            <a:avLst/>
          </a:prstGeom>
          <a:noFill/>
          <a:ln>
            <a:noFill/>
          </a:ln>
        </p:spPr>
      </p:pic>
      <p:sp>
        <p:nvSpPr>
          <p:cNvPr id="454" name="Google Shape;454;p69"/>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
        <p:nvSpPr>
          <p:cNvPr id="455" name="Google Shape;455;p69"/>
          <p:cNvSpPr txBox="1"/>
          <p:nvPr>
            <p:ph type="ctrTitle"/>
          </p:nvPr>
        </p:nvSpPr>
        <p:spPr>
          <a:xfrm>
            <a:off x="355577" y="852888"/>
            <a:ext cx="6440400" cy="715800"/>
          </a:xfrm>
          <a:prstGeom prst="rect">
            <a:avLst/>
          </a:prstGeom>
          <a:noFill/>
          <a:ln>
            <a:noFill/>
          </a:ln>
        </p:spPr>
        <p:txBody>
          <a:bodyPr anchorCtr="0" anchor="b" bIns="20775" lIns="41575" spcFirstLastPara="1" rIns="41575" wrap="square" tIns="20775">
            <a:noAutofit/>
          </a:bodyPr>
          <a:lstStyle>
            <a:lvl1pPr lvl="0" marR="0">
              <a:spcBef>
                <a:spcPts val="0"/>
              </a:spcBef>
              <a:spcAft>
                <a:spcPts val="0"/>
              </a:spcAft>
              <a:buClr>
                <a:schemeClr val="lt2"/>
              </a:buClr>
              <a:buSzPts val="600"/>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456" name="Google Shape;456;p69"/>
          <p:cNvSpPr txBox="1"/>
          <p:nvPr>
            <p:ph idx="1" type="subTitle"/>
          </p:nvPr>
        </p:nvSpPr>
        <p:spPr>
          <a:xfrm>
            <a:off x="355577" y="1543002"/>
            <a:ext cx="6003600" cy="244800"/>
          </a:xfrm>
          <a:prstGeom prst="rect">
            <a:avLst/>
          </a:prstGeom>
          <a:noFill/>
          <a:ln>
            <a:noFill/>
          </a:ln>
        </p:spPr>
        <p:txBody>
          <a:bodyPr anchorCtr="0" anchor="t" bIns="20775" lIns="41575" spcFirstLastPara="1" rIns="41575" wrap="square" tIns="20775">
            <a:noAutofit/>
          </a:bodyPr>
          <a:lstStyle>
            <a:lvl1pPr lvl="0" marR="0">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pic>
        <p:nvPicPr>
          <p:cNvPr descr="Immagine che contiene Carattere, Elementi grafici, grafica, logo&#10;&#10;Descrizione generata automaticamente" id="457" name="Google Shape;457;p69"/>
          <p:cNvPicPr preferRelativeResize="0"/>
          <p:nvPr/>
        </p:nvPicPr>
        <p:blipFill rotWithShape="1">
          <a:blip r:embed="rId4">
            <a:alphaModFix/>
          </a:blip>
          <a:srcRect b="0" l="0" r="0" t="0"/>
          <a:stretch/>
        </p:blipFill>
        <p:spPr>
          <a:xfrm>
            <a:off x="355576" y="250119"/>
            <a:ext cx="439840" cy="70942"/>
          </a:xfrm>
          <a:prstGeom prst="rect">
            <a:avLst/>
          </a:prstGeom>
          <a:noFill/>
          <a:ln>
            <a:noFill/>
          </a:ln>
        </p:spPr>
      </p:pic>
      <p:sp>
        <p:nvSpPr>
          <p:cNvPr id="458" name="Google Shape;458;p69"/>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459" name="Google Shape;459;p69"/>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460" name="Google Shape;460;p69"/>
          <p:cNvPicPr preferRelativeResize="0"/>
          <p:nvPr/>
        </p:nvPicPr>
        <p:blipFill rotWithShape="1">
          <a:blip r:embed="rId5">
            <a:alphaModFix/>
          </a:blip>
          <a:srcRect b="0" l="0" r="0" t="0"/>
          <a:stretch/>
        </p:blipFill>
        <p:spPr>
          <a:xfrm>
            <a:off x="355578" y="198871"/>
            <a:ext cx="824406" cy="13297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Alt title 2 1">
  <p:cSld name="Immagine Curva 1 + Testo_Dark_2_1_1_1">
    <p:bg>
      <p:bgPr>
        <a:blipFill>
          <a:blip r:embed="rId2">
            <a:alphaModFix/>
          </a:blip>
          <a:stretch>
            <a:fillRect/>
          </a:stretch>
        </a:blipFill>
      </p:bgPr>
    </p:bg>
    <p:spTree>
      <p:nvGrpSpPr>
        <p:cNvPr id="461" name="Shape 461"/>
        <p:cNvGrpSpPr/>
        <p:nvPr/>
      </p:nvGrpSpPr>
      <p:grpSpPr>
        <a:xfrm>
          <a:off x="0" y="0"/>
          <a:ext cx="0" cy="0"/>
          <a:chOff x="0" y="0"/>
          <a:chExt cx="0" cy="0"/>
        </a:xfrm>
      </p:grpSpPr>
      <p:pic>
        <p:nvPicPr>
          <p:cNvPr id="462" name="Google Shape;462;p70" title="Artboard 64 copy 2.png"/>
          <p:cNvPicPr preferRelativeResize="0"/>
          <p:nvPr/>
        </p:nvPicPr>
        <p:blipFill>
          <a:blip r:embed="rId3">
            <a:alphaModFix/>
          </a:blip>
          <a:stretch>
            <a:fillRect/>
          </a:stretch>
        </p:blipFill>
        <p:spPr>
          <a:xfrm>
            <a:off x="0" y="-864"/>
            <a:ext cx="9143369" cy="5145228"/>
          </a:xfrm>
          <a:prstGeom prst="rect">
            <a:avLst/>
          </a:prstGeom>
          <a:noFill/>
          <a:ln>
            <a:noFill/>
          </a:ln>
        </p:spPr>
      </p:pic>
      <p:sp>
        <p:nvSpPr>
          <p:cNvPr id="463" name="Google Shape;463;p70"/>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
        <p:nvSpPr>
          <p:cNvPr id="464" name="Google Shape;464;p70"/>
          <p:cNvSpPr txBox="1"/>
          <p:nvPr>
            <p:ph type="ctrTitle"/>
          </p:nvPr>
        </p:nvSpPr>
        <p:spPr>
          <a:xfrm>
            <a:off x="355577" y="852888"/>
            <a:ext cx="6440400" cy="715800"/>
          </a:xfrm>
          <a:prstGeom prst="rect">
            <a:avLst/>
          </a:prstGeom>
          <a:noFill/>
          <a:ln>
            <a:noFill/>
          </a:ln>
        </p:spPr>
        <p:txBody>
          <a:bodyPr anchorCtr="0" anchor="b" bIns="20775" lIns="41575" spcFirstLastPara="1" rIns="41575" wrap="square" tIns="20775">
            <a:noAutofit/>
          </a:bodyPr>
          <a:lstStyle>
            <a:lvl1pPr lvl="0" marR="0">
              <a:spcBef>
                <a:spcPts val="0"/>
              </a:spcBef>
              <a:spcAft>
                <a:spcPts val="0"/>
              </a:spcAft>
              <a:buSzPts val="600"/>
              <a:buNone/>
              <a:defRPr b="1" i="0" sz="3400" u="none" cap="none" strike="noStrike">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465" name="Google Shape;465;p70"/>
          <p:cNvSpPr txBox="1"/>
          <p:nvPr>
            <p:ph idx="1" type="subTitle"/>
          </p:nvPr>
        </p:nvSpPr>
        <p:spPr>
          <a:xfrm>
            <a:off x="355577" y="1543002"/>
            <a:ext cx="6003600" cy="244800"/>
          </a:xfrm>
          <a:prstGeom prst="rect">
            <a:avLst/>
          </a:prstGeom>
          <a:noFill/>
          <a:ln>
            <a:noFill/>
          </a:ln>
        </p:spPr>
        <p:txBody>
          <a:bodyPr anchorCtr="0" anchor="t" bIns="20775" lIns="41575" spcFirstLastPara="1" rIns="41575" wrap="square" tIns="20775">
            <a:noAutofit/>
          </a:bodyPr>
          <a:lstStyle>
            <a:lvl1pPr lvl="0" marR="0">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466" name="Google Shape;466;p70"/>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pic>
        <p:nvPicPr>
          <p:cNvPr descr="Immagine che contiene Carattere, Elementi grafici, grafica, logo&#10;&#10;Descrizione generata automaticamente" id="467" name="Google Shape;467;p70"/>
          <p:cNvPicPr preferRelativeResize="0"/>
          <p:nvPr/>
        </p:nvPicPr>
        <p:blipFill rotWithShape="1">
          <a:blip r:embed="rId4">
            <a:alphaModFix/>
          </a:blip>
          <a:srcRect b="0" l="0" r="0" t="0"/>
          <a:stretch/>
        </p:blipFill>
        <p:spPr>
          <a:xfrm>
            <a:off x="355577" y="198872"/>
            <a:ext cx="824408" cy="132969"/>
          </a:xfrm>
          <a:prstGeom prst="rect">
            <a:avLst/>
          </a:prstGeom>
          <a:noFill/>
          <a:ln>
            <a:noFill/>
          </a:ln>
        </p:spPr>
      </p:pic>
      <p:sp>
        <p:nvSpPr>
          <p:cNvPr id="468" name="Google Shape;468;p70"/>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dk1"/>
                </a:solidFill>
                <a:latin typeface="Reddit Sans"/>
                <a:ea typeface="Reddit Sans"/>
                <a:cs typeface="Reddit Sans"/>
                <a:sym typeface="Reddit Sans"/>
              </a:rPr>
              <a:t>Arm Solutions at Lightspeed</a:t>
            </a:r>
            <a:endParaRPr b="1" sz="700">
              <a:solidFill>
                <a:schemeClr val="dk1"/>
              </a:solidFill>
              <a:latin typeface="Reddit Sans"/>
              <a:ea typeface="Reddit Sans"/>
              <a:cs typeface="Reddit Sans"/>
              <a:sym typeface="Reddit San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lend with image">
  <p:cSld name="Testo + Sfondo gradiente 2">
    <p:bg>
      <p:bgPr>
        <a:solidFill>
          <a:schemeClr val="lt1"/>
        </a:solidFill>
      </p:bgPr>
    </p:bg>
    <p:spTree>
      <p:nvGrpSpPr>
        <p:cNvPr id="469" name="Shape 469"/>
        <p:cNvGrpSpPr/>
        <p:nvPr/>
      </p:nvGrpSpPr>
      <p:grpSpPr>
        <a:xfrm>
          <a:off x="0" y="0"/>
          <a:ext cx="0" cy="0"/>
          <a:chOff x="0" y="0"/>
          <a:chExt cx="0" cy="0"/>
        </a:xfrm>
      </p:grpSpPr>
      <p:sp>
        <p:nvSpPr>
          <p:cNvPr id="470" name="Google Shape;470;p71"/>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pic>
        <p:nvPicPr>
          <p:cNvPr id="471" name="Google Shape;471;p71"/>
          <p:cNvPicPr preferRelativeResize="0"/>
          <p:nvPr/>
        </p:nvPicPr>
        <p:blipFill>
          <a:blip r:embed="rId2">
            <a:alphaModFix/>
          </a:blip>
          <a:stretch>
            <a:fillRect/>
          </a:stretch>
        </p:blipFill>
        <p:spPr>
          <a:xfrm>
            <a:off x="1046529" y="0"/>
            <a:ext cx="8096902" cy="5143500"/>
          </a:xfrm>
          <a:prstGeom prst="rect">
            <a:avLst/>
          </a:prstGeom>
          <a:noFill/>
          <a:ln>
            <a:noFill/>
          </a:ln>
        </p:spPr>
      </p:pic>
      <p:sp>
        <p:nvSpPr>
          <p:cNvPr id="472" name="Google Shape;472;p71"/>
          <p:cNvSpPr txBox="1"/>
          <p:nvPr>
            <p:ph type="ctrTitle"/>
          </p:nvPr>
        </p:nvSpPr>
        <p:spPr>
          <a:xfrm>
            <a:off x="355577" y="852888"/>
            <a:ext cx="6440400" cy="715800"/>
          </a:xfrm>
          <a:prstGeom prst="rect">
            <a:avLst/>
          </a:prstGeom>
          <a:noFill/>
          <a:ln>
            <a:noFill/>
          </a:ln>
        </p:spPr>
        <p:txBody>
          <a:bodyPr anchorCtr="0" anchor="b" bIns="20775" lIns="41575" spcFirstLastPara="1" rIns="41575" wrap="square" tIns="20775">
            <a:noAutofit/>
          </a:bodyPr>
          <a:lstStyle>
            <a:lvl1pPr lvl="0" marR="0">
              <a:spcBef>
                <a:spcPts val="0"/>
              </a:spcBef>
              <a:spcAft>
                <a:spcPts val="0"/>
              </a:spcAft>
              <a:buClr>
                <a:schemeClr val="lt2"/>
              </a:buClr>
              <a:buSzPts val="600"/>
              <a:buNone/>
              <a:defRPr b="1" i="0" sz="3400" u="none" cap="none" strike="noStrike">
                <a:solidFill>
                  <a:schemeClr val="lt2"/>
                </a:solidFill>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473" name="Google Shape;473;p71"/>
          <p:cNvSpPr txBox="1"/>
          <p:nvPr>
            <p:ph idx="1" type="subTitle"/>
          </p:nvPr>
        </p:nvSpPr>
        <p:spPr>
          <a:xfrm>
            <a:off x="355577" y="1543002"/>
            <a:ext cx="6003600" cy="244800"/>
          </a:xfrm>
          <a:prstGeom prst="rect">
            <a:avLst/>
          </a:prstGeom>
          <a:noFill/>
          <a:ln>
            <a:noFill/>
          </a:ln>
        </p:spPr>
        <p:txBody>
          <a:bodyPr anchorCtr="0" anchor="t" bIns="20775" lIns="41575" spcFirstLastPara="1" rIns="41575" wrap="square" tIns="20775">
            <a:noAutofit/>
          </a:bodyPr>
          <a:lstStyle>
            <a:lvl1pPr lvl="0" marR="0">
              <a:spcBef>
                <a:spcPts val="0"/>
              </a:spcBef>
              <a:spcAft>
                <a:spcPts val="0"/>
              </a:spcAft>
              <a:buClr>
                <a:schemeClr val="dk2"/>
              </a:buClr>
              <a:buSzPts val="1900"/>
              <a:buFont typeface="Reddit Sans"/>
              <a:buNone/>
              <a:defRPr b="1" i="0" sz="1900" u="none" cap="none" strike="noStrike">
                <a:solidFill>
                  <a:schemeClr val="dk2"/>
                </a:solidFill>
                <a:latin typeface="Reddit Sans"/>
                <a:ea typeface="Reddit Sans"/>
                <a:cs typeface="Reddit Sans"/>
                <a:sym typeface="Reddit Sans"/>
              </a:defRPr>
            </a:lvl1pPr>
            <a:lvl2pPr lvl="1" marR="0">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474" name="Google Shape;474;p71"/>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
        <p:nvSpPr>
          <p:cNvPr id="475" name="Google Shape;475;p71"/>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lt2"/>
                </a:solidFill>
                <a:latin typeface="Reddit Sans"/>
                <a:ea typeface="Reddit Sans"/>
                <a:cs typeface="Reddit Sans"/>
                <a:sym typeface="Reddit Sans"/>
              </a:rPr>
              <a:t>Arm Solutions at Lightspeed</a:t>
            </a:r>
            <a:endParaRPr b="1" sz="700">
              <a:solidFill>
                <a:schemeClr val="lt2"/>
              </a:solidFill>
              <a:latin typeface="Reddit Sans"/>
              <a:ea typeface="Reddit Sans"/>
              <a:cs typeface="Reddit Sans"/>
              <a:sym typeface="Reddit Sans"/>
            </a:endParaRPr>
          </a:p>
        </p:txBody>
      </p:sp>
      <p:pic>
        <p:nvPicPr>
          <p:cNvPr descr="Immagine che contiene Carattere, Elementi grafici, logo, simbolo&#10;&#10;Descrizione generata automaticamente" id="476" name="Google Shape;476;p71"/>
          <p:cNvPicPr preferRelativeResize="0"/>
          <p:nvPr/>
        </p:nvPicPr>
        <p:blipFill rotWithShape="1">
          <a:blip r:embed="rId3">
            <a:alphaModFix/>
          </a:blip>
          <a:srcRect b="0" l="0" r="0" t="0"/>
          <a:stretch/>
        </p:blipFill>
        <p:spPr>
          <a:xfrm>
            <a:off x="355578" y="198871"/>
            <a:ext cx="824406" cy="13297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lend with image 1">
  <p:cSld name="Testo + Sfondo gradiente 2_1">
    <p:bg>
      <p:bgPr>
        <a:solidFill>
          <a:schemeClr val="dk2"/>
        </a:solidFill>
      </p:bgPr>
    </p:bg>
    <p:spTree>
      <p:nvGrpSpPr>
        <p:cNvPr id="477" name="Shape 477"/>
        <p:cNvGrpSpPr/>
        <p:nvPr/>
      </p:nvGrpSpPr>
      <p:grpSpPr>
        <a:xfrm>
          <a:off x="0" y="0"/>
          <a:ext cx="0" cy="0"/>
          <a:chOff x="0" y="0"/>
          <a:chExt cx="0" cy="0"/>
        </a:xfrm>
      </p:grpSpPr>
      <p:sp>
        <p:nvSpPr>
          <p:cNvPr id="478" name="Google Shape;478;p72"/>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pic>
        <p:nvPicPr>
          <p:cNvPr id="479" name="Google Shape;479;p72"/>
          <p:cNvPicPr preferRelativeResize="0"/>
          <p:nvPr/>
        </p:nvPicPr>
        <p:blipFill>
          <a:blip r:embed="rId2">
            <a:alphaModFix/>
          </a:blip>
          <a:stretch>
            <a:fillRect/>
          </a:stretch>
        </p:blipFill>
        <p:spPr>
          <a:xfrm>
            <a:off x="1046529" y="0"/>
            <a:ext cx="8096902" cy="5143500"/>
          </a:xfrm>
          <a:prstGeom prst="rect">
            <a:avLst/>
          </a:prstGeom>
          <a:noFill/>
          <a:ln>
            <a:noFill/>
          </a:ln>
        </p:spPr>
      </p:pic>
      <p:sp>
        <p:nvSpPr>
          <p:cNvPr id="480" name="Google Shape;480;p72"/>
          <p:cNvSpPr txBox="1"/>
          <p:nvPr>
            <p:ph type="ctrTitle"/>
          </p:nvPr>
        </p:nvSpPr>
        <p:spPr>
          <a:xfrm>
            <a:off x="355577" y="852888"/>
            <a:ext cx="6440400" cy="715800"/>
          </a:xfrm>
          <a:prstGeom prst="rect">
            <a:avLst/>
          </a:prstGeom>
          <a:noFill/>
          <a:ln>
            <a:noFill/>
          </a:ln>
        </p:spPr>
        <p:txBody>
          <a:bodyPr anchorCtr="0" anchor="b" bIns="20775" lIns="41575" spcFirstLastPara="1" rIns="41575" wrap="square" tIns="20775">
            <a:noAutofit/>
          </a:bodyPr>
          <a:lstStyle>
            <a:lvl1pPr lvl="0" marR="0">
              <a:spcBef>
                <a:spcPts val="0"/>
              </a:spcBef>
              <a:spcAft>
                <a:spcPts val="0"/>
              </a:spcAft>
              <a:buSzPts val="600"/>
              <a:buNone/>
              <a:defRPr b="1" i="0" sz="3400" u="none" cap="none" strike="noStrike">
                <a:latin typeface="Reddit Sans"/>
                <a:ea typeface="Reddit Sans"/>
                <a:cs typeface="Reddit Sans"/>
                <a:sym typeface="Reddit Sans"/>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481" name="Google Shape;481;p72"/>
          <p:cNvSpPr txBox="1"/>
          <p:nvPr>
            <p:ph idx="1" type="subTitle"/>
          </p:nvPr>
        </p:nvSpPr>
        <p:spPr>
          <a:xfrm>
            <a:off x="355577" y="1543002"/>
            <a:ext cx="6003600" cy="244800"/>
          </a:xfrm>
          <a:prstGeom prst="rect">
            <a:avLst/>
          </a:prstGeom>
          <a:noFill/>
          <a:ln>
            <a:noFill/>
          </a:ln>
        </p:spPr>
        <p:txBody>
          <a:bodyPr anchorCtr="0" anchor="t" bIns="20775" lIns="41575" spcFirstLastPara="1" rIns="41575" wrap="square" tIns="20775">
            <a:noAutofit/>
          </a:bodyPr>
          <a:lstStyle>
            <a:lvl1pPr lvl="0" marR="0">
              <a:spcBef>
                <a:spcPts val="0"/>
              </a:spcBef>
              <a:spcAft>
                <a:spcPts val="0"/>
              </a:spcAft>
              <a:buSzPts val="1900"/>
              <a:buFont typeface="Reddit Sans"/>
              <a:buNone/>
              <a:defRPr b="1" i="0" sz="1900" u="none" cap="none" strike="noStrike">
                <a:latin typeface="Reddit Sans"/>
                <a:ea typeface="Reddit Sans"/>
                <a:cs typeface="Reddit Sans"/>
                <a:sym typeface="Reddit Sans"/>
              </a:defRPr>
            </a:lvl1pPr>
            <a:lvl2pPr lvl="1" marR="0">
              <a:spcBef>
                <a:spcPts val="0"/>
              </a:spcBef>
              <a:spcAft>
                <a:spcPts val="0"/>
              </a:spcAft>
              <a:buSzPts val="900"/>
              <a:buFont typeface="Reddit Sans"/>
              <a:buNone/>
              <a:defRPr b="0" i="0" sz="900" u="none" cap="none" strike="noStrike">
                <a:latin typeface="Reddit Sans"/>
                <a:ea typeface="Reddit Sans"/>
                <a:cs typeface="Reddit Sans"/>
                <a:sym typeface="Reddit Sans"/>
              </a:defRPr>
            </a:lvl2pPr>
            <a:lvl3pPr lvl="2" marR="0">
              <a:spcBef>
                <a:spcPts val="0"/>
              </a:spcBef>
              <a:spcAft>
                <a:spcPts val="0"/>
              </a:spcAft>
              <a:buSzPts val="800"/>
              <a:buFont typeface="Reddit Sans"/>
              <a:buNone/>
              <a:defRPr b="0" i="0" sz="800" u="none" cap="none" strike="noStrike">
                <a:latin typeface="Reddit Sans"/>
                <a:ea typeface="Reddit Sans"/>
                <a:cs typeface="Reddit Sans"/>
                <a:sym typeface="Reddit Sans"/>
              </a:defRPr>
            </a:lvl3pPr>
            <a:lvl4pPr lvl="3" marR="0">
              <a:spcBef>
                <a:spcPts val="0"/>
              </a:spcBef>
              <a:spcAft>
                <a:spcPts val="0"/>
              </a:spcAft>
              <a:buSzPts val="700"/>
              <a:buFont typeface="Reddit Sans"/>
              <a:buNone/>
              <a:defRPr b="0" i="0" sz="700" u="none" cap="none" strike="noStrike">
                <a:latin typeface="Reddit Sans"/>
                <a:ea typeface="Reddit Sans"/>
                <a:cs typeface="Reddit Sans"/>
                <a:sym typeface="Reddit Sans"/>
              </a:defRPr>
            </a:lvl4pPr>
            <a:lvl5pPr lvl="4" marR="0">
              <a:spcBef>
                <a:spcPts val="0"/>
              </a:spcBef>
              <a:spcAft>
                <a:spcPts val="0"/>
              </a:spcAft>
              <a:buSzPts val="700"/>
              <a:buFont typeface="Reddit Sans"/>
              <a:buNone/>
              <a:defRPr b="0" i="0" sz="700" u="none" cap="none" strike="noStrike">
                <a:latin typeface="Reddit Sans"/>
                <a:ea typeface="Reddit Sans"/>
                <a:cs typeface="Reddit Sans"/>
                <a:sym typeface="Reddit Sans"/>
              </a:defRPr>
            </a:lvl5pPr>
            <a:lvl6pPr lvl="5" marR="0">
              <a:spcBef>
                <a:spcPts val="0"/>
              </a:spcBef>
              <a:spcAft>
                <a:spcPts val="0"/>
              </a:spcAft>
              <a:buSzPts val="700"/>
              <a:buFont typeface="Reddit Sans"/>
              <a:buNone/>
              <a:defRPr b="0" i="0" sz="700" u="none" cap="none" strike="noStrike">
                <a:latin typeface="Reddit Sans"/>
                <a:ea typeface="Reddit Sans"/>
                <a:cs typeface="Reddit Sans"/>
                <a:sym typeface="Reddit Sans"/>
              </a:defRPr>
            </a:lvl6pPr>
            <a:lvl7pPr lvl="6" marR="0">
              <a:spcBef>
                <a:spcPts val="0"/>
              </a:spcBef>
              <a:spcAft>
                <a:spcPts val="0"/>
              </a:spcAft>
              <a:buSzPts val="700"/>
              <a:buFont typeface="Reddit Sans"/>
              <a:buNone/>
              <a:defRPr b="0" i="0" sz="700" u="none" cap="none" strike="noStrike">
                <a:latin typeface="Reddit Sans"/>
                <a:ea typeface="Reddit Sans"/>
                <a:cs typeface="Reddit Sans"/>
                <a:sym typeface="Reddit Sans"/>
              </a:defRPr>
            </a:lvl7pPr>
            <a:lvl8pPr lvl="7" marR="0">
              <a:spcBef>
                <a:spcPts val="0"/>
              </a:spcBef>
              <a:spcAft>
                <a:spcPts val="0"/>
              </a:spcAft>
              <a:buSzPts val="700"/>
              <a:buFont typeface="Reddit Sans"/>
              <a:buNone/>
              <a:defRPr b="0" i="0" sz="700" u="none" cap="none" strike="noStrike">
                <a:latin typeface="Reddit Sans"/>
                <a:ea typeface="Reddit Sans"/>
                <a:cs typeface="Reddit Sans"/>
                <a:sym typeface="Reddit Sans"/>
              </a:defRPr>
            </a:lvl8pPr>
            <a:lvl9pPr lvl="8" marR="0">
              <a:spcBef>
                <a:spcPts val="0"/>
              </a:spcBef>
              <a:spcAft>
                <a:spcPts val="0"/>
              </a:spcAft>
              <a:buSzPts val="700"/>
              <a:buFont typeface="Reddit Sans"/>
              <a:buNone/>
              <a:defRPr b="0" i="0" sz="700" u="none" cap="none" strike="noStrike">
                <a:latin typeface="Reddit Sans"/>
                <a:ea typeface="Reddit Sans"/>
                <a:cs typeface="Reddit Sans"/>
                <a:sym typeface="Reddit Sans"/>
              </a:defRPr>
            </a:lvl9pPr>
          </a:lstStyle>
          <a:p/>
        </p:txBody>
      </p:sp>
      <p:sp>
        <p:nvSpPr>
          <p:cNvPr id="482" name="Google Shape;482;p72"/>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lt2"/>
                </a:solidFill>
                <a:latin typeface="Reddit Sans"/>
                <a:ea typeface="Reddit Sans"/>
                <a:cs typeface="Reddit Sans"/>
                <a:sym typeface="Reddit Sans"/>
              </a:rPr>
              <a:t>‹#›</a:t>
            </a:fld>
            <a:endParaRPr b="1" i="0" sz="700">
              <a:solidFill>
                <a:schemeClr val="lt2"/>
              </a:solidFill>
              <a:latin typeface="Reddit Sans"/>
              <a:ea typeface="Reddit Sans"/>
              <a:cs typeface="Reddit Sans"/>
              <a:sym typeface="Reddit San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p:cSld name="Blank_1">
    <p:spTree>
      <p:nvGrpSpPr>
        <p:cNvPr id="483" name="Shape 483"/>
        <p:cNvGrpSpPr/>
        <p:nvPr/>
      </p:nvGrpSpPr>
      <p:grpSpPr>
        <a:xfrm>
          <a:off x="0" y="0"/>
          <a:ext cx="0" cy="0"/>
          <a:chOff x="0" y="0"/>
          <a:chExt cx="0" cy="0"/>
        </a:xfrm>
      </p:grpSpPr>
      <p:sp>
        <p:nvSpPr>
          <p:cNvPr id="484" name="Google Shape;484;p73"/>
          <p:cNvSpPr txBox="1"/>
          <p:nvPr/>
        </p:nvSpPr>
        <p:spPr>
          <a:xfrm>
            <a:off x="8196970" y="4841176"/>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2"/>
                </a:solidFill>
                <a:latin typeface="Reddit Sans"/>
                <a:ea typeface="Reddit Sans"/>
                <a:cs typeface="Reddit Sans"/>
                <a:sym typeface="Reddit Sans"/>
              </a:rPr>
              <a:t>‹#›</a:t>
            </a:fld>
            <a:endParaRPr b="1" i="0" sz="700">
              <a:solidFill>
                <a:schemeClr val="dk2"/>
              </a:solidFill>
              <a:latin typeface="Reddit Sans"/>
              <a:ea typeface="Reddit Sans"/>
              <a:cs typeface="Reddit Sans"/>
              <a:sym typeface="Reddit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1 column">
  <p:cSld name="Testo + 1 Immagine_Dark">
    <p:bg>
      <p:bgPr>
        <a:solidFill>
          <a:schemeClr val="dk2"/>
        </a:solidFill>
      </p:bgPr>
    </p:bg>
    <p:spTree>
      <p:nvGrpSpPr>
        <p:cNvPr id="42" name="Shape 42"/>
        <p:cNvGrpSpPr/>
        <p:nvPr/>
      </p:nvGrpSpPr>
      <p:grpSpPr>
        <a:xfrm>
          <a:off x="0" y="0"/>
          <a:ext cx="0" cy="0"/>
          <a:chOff x="0" y="0"/>
          <a:chExt cx="0" cy="0"/>
        </a:xfrm>
      </p:grpSpPr>
      <p:sp>
        <p:nvSpPr>
          <p:cNvPr id="43" name="Google Shape;43;p9"/>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dk1"/>
              </a:buClr>
              <a:buSzPts val="600"/>
              <a:buFont typeface="Reddit Sans"/>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44" name="Google Shape;44;p9"/>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45" name="Google Shape;45;p9"/>
          <p:cNvSpPr txBox="1"/>
          <p:nvPr>
            <p:ph idx="2" type="body"/>
          </p:nvPr>
        </p:nvSpPr>
        <p:spPr>
          <a:xfrm>
            <a:off x="314528" y="1425914"/>
            <a:ext cx="84885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1000"/>
              <a:buFont typeface="Reddit Sans"/>
              <a:buNone/>
              <a:defRPr i="0" sz="140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2pPr>
            <a:lvl3pPr indent="-228600" lvl="2" marL="1371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3pPr>
            <a:lvl4pPr indent="-228600" lvl="3" marL="1828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4pPr>
            <a:lvl5pPr indent="-228600" lvl="4" marL="22860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5pPr>
            <a:lvl6pPr indent="-228600" lvl="5" marL="27432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6pPr>
            <a:lvl7pPr indent="-228600" lvl="6" marL="3200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7pPr>
            <a:lvl8pPr indent="-228600" lvl="7" marL="3657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8pPr>
            <a:lvl9pPr indent="-228600" lvl="8" marL="4114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9pPr>
          </a:lstStyle>
          <a:p/>
        </p:txBody>
      </p:sp>
      <p:pic>
        <p:nvPicPr>
          <p:cNvPr id="46" name="Google Shape;46;p9"/>
          <p:cNvPicPr preferRelativeResize="0"/>
          <p:nvPr/>
        </p:nvPicPr>
        <p:blipFill rotWithShape="1">
          <a:blip r:embed="rId2">
            <a:alphaModFix amt="5000"/>
          </a:blip>
          <a:srcRect b="33413" l="21865" r="18312" t="0"/>
          <a:stretch/>
        </p:blipFill>
        <p:spPr>
          <a:xfrm rot="-5400000">
            <a:off x="5080931" y="1110401"/>
            <a:ext cx="5215698" cy="2956991"/>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5" name="Shape 485"/>
        <p:cNvGrpSpPr/>
        <p:nvPr/>
      </p:nvGrpSpPr>
      <p:grpSpPr>
        <a:xfrm>
          <a:off x="0" y="0"/>
          <a:ext cx="0" cy="0"/>
          <a:chOff x="0" y="0"/>
          <a:chExt cx="0" cy="0"/>
        </a:xfrm>
      </p:grpSpPr>
      <p:sp>
        <p:nvSpPr>
          <p:cNvPr id="486" name="Google Shape;486;p74"/>
          <p:cNvSpPr txBox="1"/>
          <p:nvPr>
            <p:ph type="ctrTitle"/>
          </p:nvPr>
        </p:nvSpPr>
        <p:spPr>
          <a:xfrm>
            <a:off x="311708" y="744575"/>
            <a:ext cx="8520600" cy="2052600"/>
          </a:xfrm>
          <a:prstGeom prst="rect">
            <a:avLst/>
          </a:prstGeom>
        </p:spPr>
        <p:txBody>
          <a:bodyPr anchorCtr="0" anchor="b" bIns="20775" lIns="41575" spcFirstLastPara="1" rIns="41575" wrap="square" tIns="2077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87" name="Google Shape;487;p74"/>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88" name="Google Shape;488;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1 column 1">
  <p:cSld name="Testo + 1 Immagine_Dark_4">
    <p:bg>
      <p:bgPr>
        <a:solidFill>
          <a:schemeClr val="dk2"/>
        </a:solidFill>
      </p:bgPr>
    </p:bg>
    <p:spTree>
      <p:nvGrpSpPr>
        <p:cNvPr id="489" name="Shape 489"/>
        <p:cNvGrpSpPr/>
        <p:nvPr/>
      </p:nvGrpSpPr>
      <p:grpSpPr>
        <a:xfrm>
          <a:off x="0" y="0"/>
          <a:ext cx="0" cy="0"/>
          <a:chOff x="0" y="0"/>
          <a:chExt cx="0" cy="0"/>
        </a:xfrm>
      </p:grpSpPr>
      <p:sp>
        <p:nvSpPr>
          <p:cNvPr id="490" name="Google Shape;490;p75"/>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lnSpc>
                <a:spcPct val="100000"/>
              </a:lnSpc>
              <a:spcBef>
                <a:spcPts val="0"/>
              </a:spcBef>
              <a:spcAft>
                <a:spcPts val="0"/>
              </a:spcAft>
              <a:buClr>
                <a:schemeClr val="dk1"/>
              </a:buClr>
              <a:buSzPts val="600"/>
              <a:buFont typeface="Reddit Sans"/>
              <a:buNone/>
              <a:defRPr b="1" i="0" sz="3400" u="none" cap="none" strike="noStrike">
                <a:solidFill>
                  <a:schemeClr val="dk1"/>
                </a:solidFill>
                <a:latin typeface="Reddit Sans"/>
                <a:ea typeface="Reddit Sans"/>
                <a:cs typeface="Reddit Sans"/>
                <a:sym typeface="Reddit Sans"/>
              </a:defRPr>
            </a:lvl1pPr>
            <a:lvl2pPr lvl="1" marR="0" algn="l">
              <a:lnSpc>
                <a:spcPct val="100000"/>
              </a:lnSpc>
              <a:spcBef>
                <a:spcPts val="0"/>
              </a:spcBef>
              <a:spcAft>
                <a:spcPts val="0"/>
              </a:spcAft>
              <a:buClr>
                <a:srgbClr val="000000"/>
              </a:buClr>
              <a:buSzPts val="600"/>
              <a:buFont typeface="Reddit Sans"/>
              <a:buNone/>
              <a:defRPr b="0" i="0" sz="800" u="none" cap="none" strike="noStrike">
                <a:solidFill>
                  <a:srgbClr val="000000"/>
                </a:solidFill>
                <a:latin typeface="Reddit Sans"/>
                <a:ea typeface="Reddit Sans"/>
                <a:cs typeface="Reddit Sans"/>
                <a:sym typeface="Reddit Sans"/>
              </a:defRPr>
            </a:lvl2pPr>
            <a:lvl3pPr lvl="2" marR="0" algn="l">
              <a:lnSpc>
                <a:spcPct val="100000"/>
              </a:lnSpc>
              <a:spcBef>
                <a:spcPts val="0"/>
              </a:spcBef>
              <a:spcAft>
                <a:spcPts val="0"/>
              </a:spcAft>
              <a:buClr>
                <a:srgbClr val="000000"/>
              </a:buClr>
              <a:buSzPts val="600"/>
              <a:buFont typeface="Reddit Sans"/>
              <a:buNone/>
              <a:defRPr b="0" i="0" sz="800" u="none" cap="none" strike="noStrike">
                <a:solidFill>
                  <a:srgbClr val="000000"/>
                </a:solidFill>
                <a:latin typeface="Reddit Sans"/>
                <a:ea typeface="Reddit Sans"/>
                <a:cs typeface="Reddit Sans"/>
                <a:sym typeface="Reddit Sans"/>
              </a:defRPr>
            </a:lvl3pPr>
            <a:lvl4pPr lvl="3" marR="0" algn="l">
              <a:lnSpc>
                <a:spcPct val="100000"/>
              </a:lnSpc>
              <a:spcBef>
                <a:spcPts val="0"/>
              </a:spcBef>
              <a:spcAft>
                <a:spcPts val="0"/>
              </a:spcAft>
              <a:buClr>
                <a:srgbClr val="000000"/>
              </a:buClr>
              <a:buSzPts val="600"/>
              <a:buFont typeface="Reddit Sans"/>
              <a:buNone/>
              <a:defRPr b="0" i="0" sz="800" u="none" cap="none" strike="noStrike">
                <a:solidFill>
                  <a:srgbClr val="000000"/>
                </a:solidFill>
                <a:latin typeface="Reddit Sans"/>
                <a:ea typeface="Reddit Sans"/>
                <a:cs typeface="Reddit Sans"/>
                <a:sym typeface="Reddit Sans"/>
              </a:defRPr>
            </a:lvl4pPr>
            <a:lvl5pPr lvl="4" marR="0" algn="l">
              <a:lnSpc>
                <a:spcPct val="100000"/>
              </a:lnSpc>
              <a:spcBef>
                <a:spcPts val="0"/>
              </a:spcBef>
              <a:spcAft>
                <a:spcPts val="0"/>
              </a:spcAft>
              <a:buClr>
                <a:srgbClr val="000000"/>
              </a:buClr>
              <a:buSzPts val="600"/>
              <a:buFont typeface="Reddit Sans"/>
              <a:buNone/>
              <a:defRPr b="0" i="0" sz="800" u="none" cap="none" strike="noStrike">
                <a:solidFill>
                  <a:srgbClr val="000000"/>
                </a:solidFill>
                <a:latin typeface="Reddit Sans"/>
                <a:ea typeface="Reddit Sans"/>
                <a:cs typeface="Reddit Sans"/>
                <a:sym typeface="Reddit Sans"/>
              </a:defRPr>
            </a:lvl5pPr>
            <a:lvl6pPr lvl="5" marR="0" algn="l">
              <a:lnSpc>
                <a:spcPct val="100000"/>
              </a:lnSpc>
              <a:spcBef>
                <a:spcPts val="0"/>
              </a:spcBef>
              <a:spcAft>
                <a:spcPts val="0"/>
              </a:spcAft>
              <a:buClr>
                <a:srgbClr val="000000"/>
              </a:buClr>
              <a:buSzPts val="600"/>
              <a:buFont typeface="Reddit Sans"/>
              <a:buNone/>
              <a:defRPr b="0" i="0" sz="800" u="none" cap="none" strike="noStrike">
                <a:solidFill>
                  <a:srgbClr val="000000"/>
                </a:solidFill>
                <a:latin typeface="Reddit Sans"/>
                <a:ea typeface="Reddit Sans"/>
                <a:cs typeface="Reddit Sans"/>
                <a:sym typeface="Reddit Sans"/>
              </a:defRPr>
            </a:lvl6pPr>
            <a:lvl7pPr lvl="6" marR="0" algn="l">
              <a:lnSpc>
                <a:spcPct val="100000"/>
              </a:lnSpc>
              <a:spcBef>
                <a:spcPts val="0"/>
              </a:spcBef>
              <a:spcAft>
                <a:spcPts val="0"/>
              </a:spcAft>
              <a:buClr>
                <a:srgbClr val="000000"/>
              </a:buClr>
              <a:buSzPts val="600"/>
              <a:buFont typeface="Reddit Sans"/>
              <a:buNone/>
              <a:defRPr b="0" i="0" sz="800" u="none" cap="none" strike="noStrike">
                <a:solidFill>
                  <a:srgbClr val="000000"/>
                </a:solidFill>
                <a:latin typeface="Reddit Sans"/>
                <a:ea typeface="Reddit Sans"/>
                <a:cs typeface="Reddit Sans"/>
                <a:sym typeface="Reddit Sans"/>
              </a:defRPr>
            </a:lvl7pPr>
            <a:lvl8pPr lvl="7" marR="0" algn="l">
              <a:lnSpc>
                <a:spcPct val="100000"/>
              </a:lnSpc>
              <a:spcBef>
                <a:spcPts val="0"/>
              </a:spcBef>
              <a:spcAft>
                <a:spcPts val="0"/>
              </a:spcAft>
              <a:buClr>
                <a:srgbClr val="000000"/>
              </a:buClr>
              <a:buSzPts val="600"/>
              <a:buFont typeface="Reddit Sans"/>
              <a:buNone/>
              <a:defRPr b="0" i="0" sz="800" u="none" cap="none" strike="noStrike">
                <a:solidFill>
                  <a:srgbClr val="000000"/>
                </a:solidFill>
                <a:latin typeface="Reddit Sans"/>
                <a:ea typeface="Reddit Sans"/>
                <a:cs typeface="Reddit Sans"/>
                <a:sym typeface="Reddit Sans"/>
              </a:defRPr>
            </a:lvl8pPr>
            <a:lvl9pPr lvl="8" marR="0" algn="l">
              <a:lnSpc>
                <a:spcPct val="100000"/>
              </a:lnSpc>
              <a:spcBef>
                <a:spcPts val="0"/>
              </a:spcBef>
              <a:spcAft>
                <a:spcPts val="0"/>
              </a:spcAft>
              <a:buClr>
                <a:srgbClr val="000000"/>
              </a:buClr>
              <a:buSzPts val="600"/>
              <a:buFont typeface="Reddit Sans"/>
              <a:buNone/>
              <a:defRPr b="0" i="0" sz="800" u="none" cap="none" strike="noStrike">
                <a:solidFill>
                  <a:srgbClr val="000000"/>
                </a:solidFill>
                <a:latin typeface="Reddit Sans"/>
                <a:ea typeface="Reddit Sans"/>
                <a:cs typeface="Reddit Sans"/>
                <a:sym typeface="Reddit Sans"/>
              </a:defRPr>
            </a:lvl9pPr>
          </a:lstStyle>
          <a:p/>
        </p:txBody>
      </p:sp>
      <p:sp>
        <p:nvSpPr>
          <p:cNvPr id="491" name="Google Shape;491;p75"/>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lnSpc>
                <a:spcPct val="110000"/>
              </a:lnSpc>
              <a:spcBef>
                <a:spcPts val="0"/>
              </a:spcBef>
              <a:spcAft>
                <a:spcPts val="0"/>
              </a:spcAft>
              <a:buClr>
                <a:schemeClr val="lt1"/>
              </a:buClr>
              <a:buSzPts val="1800"/>
              <a:buFont typeface="Reddit Sans"/>
              <a:buNone/>
              <a:defRPr b="1" i="0" sz="1800" u="none" cap="none" strike="noStrike">
                <a:solidFill>
                  <a:schemeClr val="lt1"/>
                </a:solidFill>
                <a:latin typeface="Reddit Sans"/>
                <a:ea typeface="Reddit Sans"/>
                <a:cs typeface="Reddit Sans"/>
                <a:sym typeface="Reddit Sans"/>
              </a:defRPr>
            </a:lvl1pPr>
            <a:lvl2pPr lvl="1" marR="0" algn="ctr">
              <a:lnSpc>
                <a:spcPct val="110000"/>
              </a:lnSpc>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lnSpc>
                <a:spcPct val="110000"/>
              </a:lnSpc>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lnSpc>
                <a:spcPct val="110000"/>
              </a:lnSpc>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lnSpc>
                <a:spcPct val="110000"/>
              </a:lnSpc>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lnSpc>
                <a:spcPct val="110000"/>
              </a:lnSpc>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lnSpc>
                <a:spcPct val="110000"/>
              </a:lnSpc>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lnSpc>
                <a:spcPct val="110000"/>
              </a:lnSpc>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lnSpc>
                <a:spcPct val="110000"/>
              </a:lnSpc>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pic>
        <p:nvPicPr>
          <p:cNvPr id="492" name="Google Shape;492;p75"/>
          <p:cNvPicPr preferRelativeResize="0"/>
          <p:nvPr/>
        </p:nvPicPr>
        <p:blipFill rotWithShape="1">
          <a:blip r:embed="rId2">
            <a:alphaModFix amt="5000"/>
          </a:blip>
          <a:srcRect b="33413" l="21865" r="18312" t="0"/>
          <a:stretch/>
        </p:blipFill>
        <p:spPr>
          <a:xfrm rot="-5400000">
            <a:off x="5080931" y="1110401"/>
            <a:ext cx="5215698" cy="2956991"/>
          </a:xfrm>
          <a:prstGeom prst="rect">
            <a:avLst/>
          </a:prstGeom>
          <a:noFill/>
          <a:ln>
            <a:noFill/>
          </a:ln>
        </p:spPr>
      </p:pic>
      <p:sp>
        <p:nvSpPr>
          <p:cNvPr id="493" name="Google Shape;493;p75"/>
          <p:cNvSpPr txBox="1"/>
          <p:nvPr>
            <p:ph idx="2" type="body"/>
          </p:nvPr>
        </p:nvSpPr>
        <p:spPr>
          <a:xfrm>
            <a:off x="314528" y="1425914"/>
            <a:ext cx="8469000" cy="3284400"/>
          </a:xfrm>
          <a:prstGeom prst="rect">
            <a:avLst/>
          </a:prstGeom>
          <a:noFill/>
          <a:ln>
            <a:noFill/>
          </a:ln>
        </p:spPr>
        <p:txBody>
          <a:bodyPr anchorCtr="0" anchor="t" bIns="20775" lIns="41575" spcFirstLastPara="1" rIns="41575" wrap="square" tIns="20775">
            <a:noAutofit/>
          </a:bodyPr>
          <a:lstStyle>
            <a:lvl1pPr indent="-228600" lvl="0" marL="457200" marR="0" algn="l">
              <a:lnSpc>
                <a:spcPct val="110000"/>
              </a:lnSpc>
              <a:spcBef>
                <a:spcPts val="0"/>
              </a:spcBef>
              <a:spcAft>
                <a:spcPts val="0"/>
              </a:spcAft>
              <a:buClr>
                <a:schemeClr val="lt1"/>
              </a:buClr>
              <a:buSzPts val="1800"/>
              <a:buFont typeface="Reddit Sans"/>
              <a:buNone/>
              <a:defRPr i="0" sz="1800" u="none" cap="none" strike="noStrike">
                <a:solidFill>
                  <a:schemeClr val="lt1"/>
                </a:solidFill>
                <a:latin typeface="Reddit Sans"/>
                <a:ea typeface="Reddit Sans"/>
                <a:cs typeface="Reddit Sans"/>
                <a:sym typeface="Reddit Sans"/>
              </a:defRPr>
            </a:lvl1pPr>
            <a:lvl2pPr indent="-228600" lvl="1" marL="914400" marR="0" algn="l">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2pPr>
            <a:lvl3pPr indent="-228600" lvl="2" marL="1371600" marR="0" algn="l">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3pPr>
            <a:lvl4pPr indent="-228600" lvl="3" marL="1828800" marR="0" algn="l">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4pPr>
            <a:lvl5pPr indent="-228600" lvl="4" marL="2286000" marR="0" algn="l">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5pPr>
            <a:lvl6pPr indent="-228600" lvl="5" marL="2743200" marR="0" algn="l">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6pPr>
            <a:lvl7pPr indent="-228600" lvl="6" marL="3200400" marR="0" algn="l">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7pPr>
            <a:lvl8pPr indent="-228600" lvl="7" marL="3657600" marR="0" algn="l">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8pPr>
            <a:lvl9pPr indent="-228600" lvl="8" marL="4114800" marR="0" algn="l">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2 column">
  <p:cSld name="Testo + 1 Immagine_Dark_1">
    <p:bg>
      <p:bgPr>
        <a:solidFill>
          <a:schemeClr val="dk2"/>
        </a:solidFill>
      </p:bgPr>
    </p:bg>
    <p:spTree>
      <p:nvGrpSpPr>
        <p:cNvPr id="47" name="Shape 47"/>
        <p:cNvGrpSpPr/>
        <p:nvPr/>
      </p:nvGrpSpPr>
      <p:grpSpPr>
        <a:xfrm>
          <a:off x="0" y="0"/>
          <a:ext cx="0" cy="0"/>
          <a:chOff x="0" y="0"/>
          <a:chExt cx="0" cy="0"/>
        </a:xfrm>
      </p:grpSpPr>
      <p:sp>
        <p:nvSpPr>
          <p:cNvPr id="48" name="Google Shape;48;p10"/>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dk1"/>
              </a:buClr>
              <a:buSzPts val="600"/>
              <a:buFont typeface="Reddit Sans"/>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49" name="Google Shape;49;p10"/>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50" name="Google Shape;50;p10"/>
          <p:cNvSpPr txBox="1"/>
          <p:nvPr>
            <p:ph idx="2" type="body"/>
          </p:nvPr>
        </p:nvSpPr>
        <p:spPr>
          <a:xfrm>
            <a:off x="314528" y="1425914"/>
            <a:ext cx="41856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1400"/>
              <a:buFont typeface="Reddit Sans"/>
              <a:buNone/>
              <a:defRPr i="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2pPr>
            <a:lvl3pPr indent="-228600" lvl="2" marL="1371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3pPr>
            <a:lvl4pPr indent="-228600" lvl="3" marL="1828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4pPr>
            <a:lvl5pPr indent="-228600" lvl="4" marL="22860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5pPr>
            <a:lvl6pPr indent="-228600" lvl="5" marL="27432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6pPr>
            <a:lvl7pPr indent="-228600" lvl="6" marL="3200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7pPr>
            <a:lvl8pPr indent="-228600" lvl="7" marL="3657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8pPr>
            <a:lvl9pPr indent="-228600" lvl="8" marL="4114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9pPr>
          </a:lstStyle>
          <a:p/>
        </p:txBody>
      </p:sp>
      <p:sp>
        <p:nvSpPr>
          <p:cNvPr id="51" name="Google Shape;51;p10"/>
          <p:cNvSpPr txBox="1"/>
          <p:nvPr>
            <p:ph idx="3" type="body"/>
          </p:nvPr>
        </p:nvSpPr>
        <p:spPr>
          <a:xfrm>
            <a:off x="4622695" y="1425914"/>
            <a:ext cx="41856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1400"/>
              <a:buFont typeface="Reddit Sans"/>
              <a:buNone/>
              <a:defRPr i="0" sz="140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2pPr>
            <a:lvl3pPr indent="-228600" lvl="2" marL="1371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3pPr>
            <a:lvl4pPr indent="-228600" lvl="3" marL="1828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4pPr>
            <a:lvl5pPr indent="-228600" lvl="4" marL="22860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5pPr>
            <a:lvl6pPr indent="-228600" lvl="5" marL="27432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6pPr>
            <a:lvl7pPr indent="-228600" lvl="6" marL="3200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7pPr>
            <a:lvl8pPr indent="-228600" lvl="7" marL="3657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8pPr>
            <a:lvl9pPr indent="-228600" lvl="8" marL="4114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9pPr>
          </a:lstStyle>
          <a:p/>
        </p:txBody>
      </p:sp>
      <p:pic>
        <p:nvPicPr>
          <p:cNvPr id="52" name="Google Shape;52;p10"/>
          <p:cNvPicPr preferRelativeResize="0"/>
          <p:nvPr/>
        </p:nvPicPr>
        <p:blipFill rotWithShape="1">
          <a:blip r:embed="rId2">
            <a:alphaModFix amt="5000"/>
          </a:blip>
          <a:srcRect b="33413" l="21868" r="1215" t="0"/>
          <a:stretch/>
        </p:blipFill>
        <p:spPr>
          <a:xfrm>
            <a:off x="-2798652" y="2230036"/>
            <a:ext cx="6706540" cy="295678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 3 column">
  <p:cSld name="Testo + 1 Immagine_Dark_2">
    <p:bg>
      <p:bgPr>
        <a:solidFill>
          <a:schemeClr val="dk2"/>
        </a:solidFill>
      </p:bgPr>
    </p:bg>
    <p:spTree>
      <p:nvGrpSpPr>
        <p:cNvPr id="53" name="Shape 53"/>
        <p:cNvGrpSpPr/>
        <p:nvPr/>
      </p:nvGrpSpPr>
      <p:grpSpPr>
        <a:xfrm>
          <a:off x="0" y="0"/>
          <a:ext cx="0" cy="0"/>
          <a:chOff x="0" y="0"/>
          <a:chExt cx="0" cy="0"/>
        </a:xfrm>
      </p:grpSpPr>
      <p:sp>
        <p:nvSpPr>
          <p:cNvPr id="54" name="Google Shape;54;p11"/>
          <p:cNvSpPr txBox="1"/>
          <p:nvPr>
            <p:ph type="ctrTitle"/>
          </p:nvPr>
        </p:nvSpPr>
        <p:spPr>
          <a:xfrm>
            <a:off x="314528" y="304421"/>
            <a:ext cx="7435800" cy="715800"/>
          </a:xfrm>
          <a:prstGeom prst="rect">
            <a:avLst/>
          </a:prstGeom>
          <a:noFill/>
          <a:ln>
            <a:noFill/>
          </a:ln>
        </p:spPr>
        <p:txBody>
          <a:bodyPr anchorCtr="0" anchor="b" bIns="20775" lIns="41575" spcFirstLastPara="1" rIns="41575" wrap="square" tIns="20775">
            <a:noAutofit/>
          </a:bodyPr>
          <a:lstStyle>
            <a:lvl1pPr lvl="0" marR="0" algn="l">
              <a:spcBef>
                <a:spcPts val="0"/>
              </a:spcBef>
              <a:spcAft>
                <a:spcPts val="0"/>
              </a:spcAft>
              <a:buClr>
                <a:schemeClr val="dk1"/>
              </a:buClr>
              <a:buSzPts val="600"/>
              <a:buFont typeface="Reddit Sans"/>
              <a:buNone/>
              <a:defRPr b="1" i="0" sz="3400" u="none" cap="none" strike="noStrike">
                <a:solidFill>
                  <a:schemeClr val="dk1"/>
                </a:solidFill>
                <a:latin typeface="Reddit Sans"/>
                <a:ea typeface="Reddit Sans"/>
                <a:cs typeface="Reddit Sans"/>
                <a:sym typeface="Reddit Sans"/>
              </a:defRPr>
            </a:lvl1pPr>
            <a:lvl2pPr lvl="1">
              <a:spcBef>
                <a:spcPts val="0"/>
              </a:spcBef>
              <a:spcAft>
                <a:spcPts val="0"/>
              </a:spcAft>
              <a:buSzPts val="600"/>
              <a:buFont typeface="Reddit Sans"/>
              <a:buNone/>
              <a:defRPr sz="800">
                <a:latin typeface="Reddit Sans"/>
                <a:ea typeface="Reddit Sans"/>
                <a:cs typeface="Reddit Sans"/>
                <a:sym typeface="Reddit Sans"/>
              </a:defRPr>
            </a:lvl2pPr>
            <a:lvl3pPr lvl="2">
              <a:spcBef>
                <a:spcPts val="0"/>
              </a:spcBef>
              <a:spcAft>
                <a:spcPts val="0"/>
              </a:spcAft>
              <a:buSzPts val="600"/>
              <a:buFont typeface="Reddit Sans"/>
              <a:buNone/>
              <a:defRPr sz="800">
                <a:latin typeface="Reddit Sans"/>
                <a:ea typeface="Reddit Sans"/>
                <a:cs typeface="Reddit Sans"/>
                <a:sym typeface="Reddit Sans"/>
              </a:defRPr>
            </a:lvl3pPr>
            <a:lvl4pPr lvl="3">
              <a:spcBef>
                <a:spcPts val="0"/>
              </a:spcBef>
              <a:spcAft>
                <a:spcPts val="0"/>
              </a:spcAft>
              <a:buSzPts val="600"/>
              <a:buFont typeface="Reddit Sans"/>
              <a:buNone/>
              <a:defRPr sz="800">
                <a:latin typeface="Reddit Sans"/>
                <a:ea typeface="Reddit Sans"/>
                <a:cs typeface="Reddit Sans"/>
                <a:sym typeface="Reddit Sans"/>
              </a:defRPr>
            </a:lvl4pPr>
            <a:lvl5pPr lvl="4">
              <a:spcBef>
                <a:spcPts val="0"/>
              </a:spcBef>
              <a:spcAft>
                <a:spcPts val="0"/>
              </a:spcAft>
              <a:buSzPts val="600"/>
              <a:buFont typeface="Reddit Sans"/>
              <a:buNone/>
              <a:defRPr sz="800">
                <a:latin typeface="Reddit Sans"/>
                <a:ea typeface="Reddit Sans"/>
                <a:cs typeface="Reddit Sans"/>
                <a:sym typeface="Reddit Sans"/>
              </a:defRPr>
            </a:lvl5pPr>
            <a:lvl6pPr lvl="5">
              <a:spcBef>
                <a:spcPts val="0"/>
              </a:spcBef>
              <a:spcAft>
                <a:spcPts val="0"/>
              </a:spcAft>
              <a:buSzPts val="600"/>
              <a:buFont typeface="Reddit Sans"/>
              <a:buNone/>
              <a:defRPr sz="800">
                <a:latin typeface="Reddit Sans"/>
                <a:ea typeface="Reddit Sans"/>
                <a:cs typeface="Reddit Sans"/>
                <a:sym typeface="Reddit Sans"/>
              </a:defRPr>
            </a:lvl6pPr>
            <a:lvl7pPr lvl="6">
              <a:spcBef>
                <a:spcPts val="0"/>
              </a:spcBef>
              <a:spcAft>
                <a:spcPts val="0"/>
              </a:spcAft>
              <a:buSzPts val="600"/>
              <a:buFont typeface="Reddit Sans"/>
              <a:buNone/>
              <a:defRPr sz="800">
                <a:latin typeface="Reddit Sans"/>
                <a:ea typeface="Reddit Sans"/>
                <a:cs typeface="Reddit Sans"/>
                <a:sym typeface="Reddit Sans"/>
              </a:defRPr>
            </a:lvl7pPr>
            <a:lvl8pPr lvl="7">
              <a:spcBef>
                <a:spcPts val="0"/>
              </a:spcBef>
              <a:spcAft>
                <a:spcPts val="0"/>
              </a:spcAft>
              <a:buSzPts val="600"/>
              <a:buFont typeface="Reddit Sans"/>
              <a:buNone/>
              <a:defRPr sz="800">
                <a:latin typeface="Reddit Sans"/>
                <a:ea typeface="Reddit Sans"/>
                <a:cs typeface="Reddit Sans"/>
                <a:sym typeface="Reddit Sans"/>
              </a:defRPr>
            </a:lvl8pPr>
            <a:lvl9pPr lvl="8">
              <a:spcBef>
                <a:spcPts val="0"/>
              </a:spcBef>
              <a:spcAft>
                <a:spcPts val="0"/>
              </a:spcAft>
              <a:buSzPts val="600"/>
              <a:buFont typeface="Reddit Sans"/>
              <a:buNone/>
              <a:defRPr sz="800">
                <a:latin typeface="Reddit Sans"/>
                <a:ea typeface="Reddit Sans"/>
                <a:cs typeface="Reddit Sans"/>
                <a:sym typeface="Reddit Sans"/>
              </a:defRPr>
            </a:lvl9pPr>
          </a:lstStyle>
          <a:p/>
        </p:txBody>
      </p:sp>
      <p:sp>
        <p:nvSpPr>
          <p:cNvPr id="55" name="Google Shape;55;p11"/>
          <p:cNvSpPr txBox="1"/>
          <p:nvPr>
            <p:ph idx="1" type="subTitle"/>
          </p:nvPr>
        </p:nvSpPr>
        <p:spPr>
          <a:xfrm>
            <a:off x="319674" y="994535"/>
            <a:ext cx="5726100" cy="244800"/>
          </a:xfrm>
          <a:prstGeom prst="rect">
            <a:avLst/>
          </a:prstGeom>
          <a:noFill/>
          <a:ln>
            <a:noFill/>
          </a:ln>
        </p:spPr>
        <p:txBody>
          <a:bodyPr anchorCtr="0" anchor="t" bIns="20775" lIns="41575" spcFirstLastPara="1" rIns="41575" wrap="square" tIns="20775">
            <a:noAutofit/>
          </a:bodyPr>
          <a:lstStyle>
            <a:lvl1pPr lvl="0" marR="0" algn="l">
              <a:spcBef>
                <a:spcPts val="0"/>
              </a:spcBef>
              <a:spcAft>
                <a:spcPts val="0"/>
              </a:spcAft>
              <a:buClr>
                <a:schemeClr val="lt1"/>
              </a:buClr>
              <a:buSzPts val="1900"/>
              <a:buFont typeface="Reddit Sans"/>
              <a:buNone/>
              <a:defRPr b="1" i="0" sz="1900" u="none" cap="none" strike="noStrike">
                <a:solidFill>
                  <a:schemeClr val="lt1"/>
                </a:solidFill>
                <a:latin typeface="Reddit Sans"/>
                <a:ea typeface="Reddit Sans"/>
                <a:cs typeface="Reddit Sans"/>
                <a:sym typeface="Reddit Sans"/>
              </a:defRPr>
            </a:lvl1pPr>
            <a:lvl2pPr lvl="1" marR="0" algn="ctr">
              <a:spcBef>
                <a:spcPts val="0"/>
              </a:spcBef>
              <a:spcAft>
                <a:spcPts val="0"/>
              </a:spcAft>
              <a:buSzPts val="900"/>
              <a:buFont typeface="Reddit Sans"/>
              <a:buNone/>
              <a:defRPr i="0" sz="900" u="none" cap="none" strike="noStrike">
                <a:latin typeface="Reddit Sans"/>
                <a:ea typeface="Reddit Sans"/>
                <a:cs typeface="Reddit Sans"/>
                <a:sym typeface="Reddit Sans"/>
              </a:defRPr>
            </a:lvl2pPr>
            <a:lvl3pPr lvl="2" marR="0" algn="ctr">
              <a:spcBef>
                <a:spcPts val="0"/>
              </a:spcBef>
              <a:spcAft>
                <a:spcPts val="0"/>
              </a:spcAft>
              <a:buSzPts val="800"/>
              <a:buFont typeface="Reddit Sans"/>
              <a:buNone/>
              <a:defRPr i="0" sz="800" u="none" cap="none" strike="noStrike">
                <a:latin typeface="Reddit Sans"/>
                <a:ea typeface="Reddit Sans"/>
                <a:cs typeface="Reddit Sans"/>
                <a:sym typeface="Reddit Sans"/>
              </a:defRPr>
            </a:lvl3pPr>
            <a:lvl4pPr lvl="3"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4pPr>
            <a:lvl5pPr lvl="4"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5pPr>
            <a:lvl6pPr lvl="5"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6pPr>
            <a:lvl7pPr lvl="6"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7pPr>
            <a:lvl8pPr lvl="7"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8pPr>
            <a:lvl9pPr lvl="8" marR="0" algn="ctr">
              <a:spcBef>
                <a:spcPts val="0"/>
              </a:spcBef>
              <a:spcAft>
                <a:spcPts val="0"/>
              </a:spcAft>
              <a:buSzPts val="700"/>
              <a:buFont typeface="Reddit Sans"/>
              <a:buNone/>
              <a:defRPr i="0" sz="700" u="none" cap="none" strike="noStrike">
                <a:latin typeface="Reddit Sans"/>
                <a:ea typeface="Reddit Sans"/>
                <a:cs typeface="Reddit Sans"/>
                <a:sym typeface="Reddit Sans"/>
              </a:defRPr>
            </a:lvl9pPr>
          </a:lstStyle>
          <a:p/>
        </p:txBody>
      </p:sp>
      <p:sp>
        <p:nvSpPr>
          <p:cNvPr id="56" name="Google Shape;56;p11"/>
          <p:cNvSpPr txBox="1"/>
          <p:nvPr>
            <p:ph idx="2" type="body"/>
          </p:nvPr>
        </p:nvSpPr>
        <p:spPr>
          <a:xfrm>
            <a:off x="314528"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1400"/>
              <a:buFont typeface="Reddit Sans"/>
              <a:buNone/>
              <a:defRPr i="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sp>
        <p:nvSpPr>
          <p:cNvPr id="57" name="Google Shape;57;p11"/>
          <p:cNvSpPr txBox="1"/>
          <p:nvPr>
            <p:ph idx="3" type="body"/>
          </p:nvPr>
        </p:nvSpPr>
        <p:spPr>
          <a:xfrm>
            <a:off x="3180206"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1400"/>
              <a:buFont typeface="Reddit Sans"/>
              <a:buNone/>
              <a:defRPr i="0" sz="140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sp>
        <p:nvSpPr>
          <p:cNvPr id="58" name="Google Shape;58;p11"/>
          <p:cNvSpPr txBox="1"/>
          <p:nvPr>
            <p:ph idx="4" type="body"/>
          </p:nvPr>
        </p:nvSpPr>
        <p:spPr>
          <a:xfrm>
            <a:off x="6045883"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1400"/>
              <a:buFont typeface="Reddit Sans"/>
              <a:buNone/>
              <a:defRPr i="0" sz="140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2pPr>
            <a:lvl3pPr indent="-228600" lvl="2" marL="13716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3pPr>
            <a:lvl4pPr indent="-228600" lvl="3" marL="18288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4pPr>
            <a:lvl5pPr indent="-228600" lvl="4" marL="22860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5pPr>
            <a:lvl6pPr indent="-228600" lvl="5" marL="27432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6pPr>
            <a:lvl7pPr indent="-228600" lvl="6" marL="32004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7pPr>
            <a:lvl8pPr indent="-228600" lvl="7" marL="36576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8pPr>
            <a:lvl9pPr indent="-228600" lvl="8" marL="4114800" marR="0">
              <a:spcBef>
                <a:spcPts val="0"/>
              </a:spcBef>
              <a:spcAft>
                <a:spcPts val="0"/>
              </a:spcAft>
              <a:buClr>
                <a:schemeClr val="lt1"/>
              </a:buClr>
              <a:buSzPts val="600"/>
              <a:buFont typeface="Reddit Sans"/>
              <a:buNone/>
              <a:defRPr i="0" sz="800" u="none" cap="none" strike="noStrike">
                <a:solidFill>
                  <a:schemeClr val="lt1"/>
                </a:solidFill>
                <a:latin typeface="Reddit Sans"/>
                <a:ea typeface="Reddit Sans"/>
                <a:cs typeface="Reddit Sans"/>
                <a:sym typeface="Reddit Sans"/>
              </a:defRPr>
            </a:lvl9pPr>
          </a:lstStyle>
          <a:p/>
        </p:txBody>
      </p:sp>
      <p:pic>
        <p:nvPicPr>
          <p:cNvPr id="59" name="Google Shape;59;p11"/>
          <p:cNvPicPr preferRelativeResize="0"/>
          <p:nvPr/>
        </p:nvPicPr>
        <p:blipFill rotWithShape="1">
          <a:blip r:embed="rId2">
            <a:alphaModFix amt="5000"/>
          </a:blip>
          <a:srcRect b="33413" l="21865" r="18312" t="0"/>
          <a:stretch/>
        </p:blipFill>
        <p:spPr>
          <a:xfrm rot="5400000">
            <a:off x="-1129353" y="1110400"/>
            <a:ext cx="5215698" cy="295699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1.xml"/><Relationship Id="rId22" Type="http://schemas.openxmlformats.org/officeDocument/2006/relationships/slideLayout" Target="../slideLayouts/slideLayout23.xml"/><Relationship Id="rId21" Type="http://schemas.openxmlformats.org/officeDocument/2006/relationships/slideLayout" Target="../slideLayouts/slideLayout22.xml"/><Relationship Id="rId24" Type="http://schemas.openxmlformats.org/officeDocument/2006/relationships/slideLayout" Target="../slideLayouts/slideLayout25.xml"/><Relationship Id="rId23" Type="http://schemas.openxmlformats.org/officeDocument/2006/relationships/slideLayout" Target="../slideLayouts/slideLayout24.xml"/><Relationship Id="rId1" Type="http://schemas.openxmlformats.org/officeDocument/2006/relationships/image" Target="../media/image3.png"/><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26" Type="http://schemas.openxmlformats.org/officeDocument/2006/relationships/slideLayout" Target="../slideLayouts/slideLayout27.xml"/><Relationship Id="rId25" Type="http://schemas.openxmlformats.org/officeDocument/2006/relationships/slideLayout" Target="../slideLayouts/slideLayout26.xml"/><Relationship Id="rId28" Type="http://schemas.openxmlformats.org/officeDocument/2006/relationships/slideLayout" Target="../slideLayouts/slideLayout29.xml"/><Relationship Id="rId27" Type="http://schemas.openxmlformats.org/officeDocument/2006/relationships/slideLayout" Target="../slideLayouts/slideLayout28.xml"/><Relationship Id="rId5" Type="http://schemas.openxmlformats.org/officeDocument/2006/relationships/slideLayout" Target="../slideLayouts/slideLayout6.xml"/><Relationship Id="rId6" Type="http://schemas.openxmlformats.org/officeDocument/2006/relationships/slideLayout" Target="../slideLayouts/slideLayout7.xml"/><Relationship Id="rId29" Type="http://schemas.openxmlformats.org/officeDocument/2006/relationships/slideLayout" Target="../slideLayouts/slideLayout30.xml"/><Relationship Id="rId7" Type="http://schemas.openxmlformats.org/officeDocument/2006/relationships/slideLayout" Target="../slideLayouts/slideLayout8.xml"/><Relationship Id="rId8" Type="http://schemas.openxmlformats.org/officeDocument/2006/relationships/slideLayout" Target="../slideLayouts/slideLayout9.xml"/><Relationship Id="rId31" Type="http://schemas.openxmlformats.org/officeDocument/2006/relationships/theme" Target="../theme/theme2.xml"/><Relationship Id="rId30" Type="http://schemas.openxmlformats.org/officeDocument/2006/relationships/slideLayout" Target="../slideLayouts/slideLayout31.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slideLayout" Target="../slideLayouts/slideLayout14.xml"/><Relationship Id="rId12" Type="http://schemas.openxmlformats.org/officeDocument/2006/relationships/slideLayout" Target="../slideLayouts/slideLayout13.xml"/><Relationship Id="rId15" Type="http://schemas.openxmlformats.org/officeDocument/2006/relationships/slideLayout" Target="../slideLayouts/slideLayout16.xml"/><Relationship Id="rId14" Type="http://schemas.openxmlformats.org/officeDocument/2006/relationships/slideLayout" Target="../slideLayouts/slideLayout15.xml"/><Relationship Id="rId17" Type="http://schemas.openxmlformats.org/officeDocument/2006/relationships/slideLayout" Target="../slideLayouts/slideLayout18.xml"/><Relationship Id="rId16" Type="http://schemas.openxmlformats.org/officeDocument/2006/relationships/slideLayout" Target="../slideLayouts/slideLayout17.xml"/><Relationship Id="rId19" Type="http://schemas.openxmlformats.org/officeDocument/2006/relationships/slideLayout" Target="../slideLayouts/slideLayout20.xml"/><Relationship Id="rId1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5" Type="http://schemas.openxmlformats.org/officeDocument/2006/relationships/slideLayout" Target="../slideLayouts/slideLayout46.xml"/><Relationship Id="rId14" Type="http://schemas.openxmlformats.org/officeDocument/2006/relationships/slideLayout" Target="../slideLayouts/slideLayout45.xml"/><Relationship Id="rId16"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65.xml"/><Relationship Id="rId22" Type="http://schemas.openxmlformats.org/officeDocument/2006/relationships/slideLayout" Target="../slideLayouts/slideLayout67.xml"/><Relationship Id="rId21" Type="http://schemas.openxmlformats.org/officeDocument/2006/relationships/slideLayout" Target="../slideLayouts/slideLayout66.xml"/><Relationship Id="rId24" Type="http://schemas.openxmlformats.org/officeDocument/2006/relationships/slideLayout" Target="../slideLayouts/slideLayout69.xml"/><Relationship Id="rId23" Type="http://schemas.openxmlformats.org/officeDocument/2006/relationships/slideLayout" Target="../slideLayouts/slideLayout68.xml"/><Relationship Id="rId1" Type="http://schemas.openxmlformats.org/officeDocument/2006/relationships/image" Target="../media/image3.png"/><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26" Type="http://schemas.openxmlformats.org/officeDocument/2006/relationships/slideLayout" Target="../slideLayouts/slideLayout71.xml"/><Relationship Id="rId25" Type="http://schemas.openxmlformats.org/officeDocument/2006/relationships/slideLayout" Target="../slideLayouts/slideLayout70.xml"/><Relationship Id="rId27" Type="http://schemas.openxmlformats.org/officeDocument/2006/relationships/theme" Target="../theme/theme5.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19" Type="http://schemas.openxmlformats.org/officeDocument/2006/relationships/slideLayout" Target="../slideLayouts/slideLayout64.xml"/><Relationship Id="rId1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2" name="Shape 12"/>
        <p:cNvGrpSpPr/>
        <p:nvPr/>
      </p:nvGrpSpPr>
      <p:grpSpPr>
        <a:xfrm>
          <a:off x="0" y="0"/>
          <a:ext cx="0" cy="0"/>
          <a:chOff x="0" y="0"/>
          <a:chExt cx="0" cy="0"/>
        </a:xfrm>
      </p:grpSpPr>
      <p:sp>
        <p:nvSpPr>
          <p:cNvPr id="13" name="Google Shape;13;p4"/>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1"/>
                </a:solidFill>
                <a:latin typeface="Reddit Sans"/>
                <a:ea typeface="Reddit Sans"/>
                <a:cs typeface="Reddit Sans"/>
                <a:sym typeface="Reddit Sans"/>
              </a:rPr>
              <a:t>‹#›</a:t>
            </a:fld>
            <a:endParaRPr b="1" i="0" sz="700">
              <a:solidFill>
                <a:schemeClr val="dk1"/>
              </a:solidFill>
              <a:latin typeface="Reddit Sans"/>
              <a:ea typeface="Reddit Sans"/>
              <a:cs typeface="Reddit Sans"/>
              <a:sym typeface="Reddit Sans"/>
            </a:endParaRPr>
          </a:p>
        </p:txBody>
      </p:sp>
      <p:sp>
        <p:nvSpPr>
          <p:cNvPr id="14" name="Google Shape;14;p4"/>
          <p:cNvSpPr txBox="1"/>
          <p:nvPr>
            <p:ph idx="1" type="body"/>
          </p:nvPr>
        </p:nvSpPr>
        <p:spPr>
          <a:xfrm>
            <a:off x="314528"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gn="just">
              <a:lnSpc>
                <a:spcPct val="140476"/>
              </a:lnSpc>
              <a:spcBef>
                <a:spcPts val="0"/>
              </a:spcBef>
              <a:spcAft>
                <a:spcPts val="0"/>
              </a:spcAft>
              <a:buClr>
                <a:schemeClr val="lt1"/>
              </a:buClr>
              <a:buSzPts val="1400"/>
              <a:buFont typeface="Reddit Sans"/>
              <a:buNone/>
              <a:defRPr i="0" sz="1400" u="none" cap="none" strike="noStrike">
                <a:solidFill>
                  <a:schemeClr val="lt1"/>
                </a:solidFill>
                <a:latin typeface="Reddit Sans"/>
                <a:ea typeface="Reddit Sans"/>
                <a:cs typeface="Reddit Sans"/>
                <a:sym typeface="Reddit Sans"/>
              </a:defRPr>
            </a:lvl1pPr>
            <a:lvl2pPr indent="-228600" lvl="1" marL="914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2pPr>
            <a:lvl3pPr indent="-228600" lvl="2" marL="1371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3pPr>
            <a:lvl4pPr indent="-228600" lvl="3" marL="1828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4pPr>
            <a:lvl5pPr indent="-228600" lvl="4" marL="22860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5pPr>
            <a:lvl6pPr indent="-228600" lvl="5" marL="27432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6pPr>
            <a:lvl7pPr indent="-228600" lvl="6" marL="32004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7pPr>
            <a:lvl8pPr indent="-228600" lvl="7" marL="36576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8pPr>
            <a:lvl9pPr indent="-228600" lvl="8" marL="4114800" marR="0">
              <a:spcBef>
                <a:spcPts val="0"/>
              </a:spcBef>
              <a:spcAft>
                <a:spcPts val="0"/>
              </a:spcAft>
              <a:buClr>
                <a:schemeClr val="dk2"/>
              </a:buClr>
              <a:buSzPts val="600"/>
              <a:buFont typeface="Reddit Sans"/>
              <a:buNone/>
              <a:defRPr i="0" sz="800" u="none" cap="none" strike="noStrike">
                <a:solidFill>
                  <a:schemeClr val="dk2"/>
                </a:solidFill>
                <a:latin typeface="Reddit Sans"/>
                <a:ea typeface="Reddit Sans"/>
                <a:cs typeface="Reddit Sans"/>
                <a:sym typeface="Reddit Sans"/>
              </a:defRPr>
            </a:lvl9pPr>
          </a:lstStyle>
          <a:p/>
        </p:txBody>
      </p:sp>
      <p:pic>
        <p:nvPicPr>
          <p:cNvPr descr="Immagine che contiene Carattere, Elementi grafici, grafica, logo&#10;&#10;Descrizione generata automaticamente" id="15" name="Google Shape;15;p4"/>
          <p:cNvPicPr preferRelativeResize="0"/>
          <p:nvPr/>
        </p:nvPicPr>
        <p:blipFill rotWithShape="1">
          <a:blip r:embed="rId1">
            <a:alphaModFix/>
          </a:blip>
          <a:srcRect b="0" l="0" r="0" t="0"/>
          <a:stretch/>
        </p:blipFill>
        <p:spPr>
          <a:xfrm>
            <a:off x="355577" y="198872"/>
            <a:ext cx="824408" cy="13296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218" name="Shape 21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319" name="Shape 319"/>
        <p:cNvGrpSpPr/>
        <p:nvPr/>
      </p:nvGrpSpPr>
      <p:grpSpPr>
        <a:xfrm>
          <a:off x="0" y="0"/>
          <a:ext cx="0" cy="0"/>
          <a:chOff x="0" y="0"/>
          <a:chExt cx="0" cy="0"/>
        </a:xfrm>
      </p:grpSpPr>
      <p:sp>
        <p:nvSpPr>
          <p:cNvPr id="320" name="Google Shape;320;p50"/>
          <p:cNvSpPr txBox="1"/>
          <p:nvPr/>
        </p:nvSpPr>
        <p:spPr>
          <a:xfrm>
            <a:off x="8127654" y="4771865"/>
            <a:ext cx="702600" cy="182700"/>
          </a:xfrm>
          <a:prstGeom prst="rect">
            <a:avLst/>
          </a:prstGeom>
          <a:noFill/>
          <a:ln>
            <a:noFill/>
          </a:ln>
        </p:spPr>
        <p:txBody>
          <a:bodyPr anchorCtr="0" anchor="ctr" bIns="20775" lIns="41575" spcFirstLastPara="1" rIns="41575" wrap="square" tIns="20775">
            <a:noAutofit/>
          </a:bodyPr>
          <a:lstStyle/>
          <a:p>
            <a:pPr indent="0" lvl="0" marL="0" rtl="0" algn="r">
              <a:spcBef>
                <a:spcPts val="0"/>
              </a:spcBef>
              <a:spcAft>
                <a:spcPts val="0"/>
              </a:spcAft>
              <a:buNone/>
            </a:pPr>
            <a:fld id="{00000000-1234-1234-1234-123412341234}" type="slidenum">
              <a:rPr b="1" i="0" lang="en-US" sz="700">
                <a:solidFill>
                  <a:schemeClr val="dk1"/>
                </a:solidFill>
                <a:latin typeface="Reddit Sans"/>
                <a:ea typeface="Reddit Sans"/>
                <a:cs typeface="Reddit Sans"/>
                <a:sym typeface="Reddit Sans"/>
              </a:rPr>
              <a:t>‹#›</a:t>
            </a:fld>
            <a:endParaRPr b="1" i="0" sz="700">
              <a:solidFill>
                <a:schemeClr val="dk1"/>
              </a:solidFill>
              <a:latin typeface="Reddit Sans"/>
              <a:ea typeface="Reddit Sans"/>
              <a:cs typeface="Reddit Sans"/>
              <a:sym typeface="Reddit Sans"/>
            </a:endParaRPr>
          </a:p>
        </p:txBody>
      </p:sp>
      <p:sp>
        <p:nvSpPr>
          <p:cNvPr id="321" name="Google Shape;321;p50"/>
          <p:cNvSpPr txBox="1"/>
          <p:nvPr>
            <p:ph idx="1" type="body"/>
          </p:nvPr>
        </p:nvSpPr>
        <p:spPr>
          <a:xfrm>
            <a:off x="314528" y="1425914"/>
            <a:ext cx="2784300" cy="3284400"/>
          </a:xfrm>
          <a:prstGeom prst="rect">
            <a:avLst/>
          </a:prstGeom>
          <a:noFill/>
          <a:ln>
            <a:noFill/>
          </a:ln>
        </p:spPr>
        <p:txBody>
          <a:bodyPr anchorCtr="0" anchor="t" bIns="20775" lIns="41575" spcFirstLastPara="1" rIns="41575" wrap="square" tIns="20775">
            <a:noAutofit/>
          </a:bodyPr>
          <a:lstStyle>
            <a:lvl1pPr indent="-228600" lvl="0" marL="457200" marR="0">
              <a:lnSpc>
                <a:spcPct val="110000"/>
              </a:lnSpc>
              <a:spcBef>
                <a:spcPts val="0"/>
              </a:spcBef>
              <a:spcAft>
                <a:spcPts val="0"/>
              </a:spcAft>
              <a:buClr>
                <a:schemeClr val="lt1"/>
              </a:buClr>
              <a:buSzPts val="1800"/>
              <a:buFont typeface="Reddit Sans"/>
              <a:buNone/>
              <a:defRPr i="0" sz="1800" u="none" cap="none" strike="noStrike">
                <a:solidFill>
                  <a:schemeClr val="lt1"/>
                </a:solidFill>
                <a:latin typeface="Reddit Sans"/>
                <a:ea typeface="Reddit Sans"/>
                <a:cs typeface="Reddit Sans"/>
                <a:sym typeface="Reddit Sans"/>
              </a:defRPr>
            </a:lvl1pPr>
            <a:lvl2pPr indent="-228600" lvl="1" marL="914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2pPr>
            <a:lvl3pPr indent="-228600" lvl="2" marL="1371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3pPr>
            <a:lvl4pPr indent="-228600" lvl="3" marL="1828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4pPr>
            <a:lvl5pPr indent="-228600" lvl="4" marL="22860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5pPr>
            <a:lvl6pPr indent="-228600" lvl="5" marL="27432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6pPr>
            <a:lvl7pPr indent="-228600" lvl="6" marL="32004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7pPr>
            <a:lvl8pPr indent="-228600" lvl="7" marL="36576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8pPr>
            <a:lvl9pPr indent="-228600" lvl="8" marL="4114800" marR="0">
              <a:lnSpc>
                <a:spcPct val="110000"/>
              </a:lnSpc>
              <a:spcBef>
                <a:spcPts val="0"/>
              </a:spcBef>
              <a:spcAft>
                <a:spcPts val="0"/>
              </a:spcAft>
              <a:buClr>
                <a:schemeClr val="lt1"/>
              </a:buClr>
              <a:buSzPts val="1500"/>
              <a:buFont typeface="Reddit Sans"/>
              <a:buNone/>
              <a:defRPr i="0" sz="1500" u="none" cap="none" strike="noStrike">
                <a:solidFill>
                  <a:schemeClr val="lt1"/>
                </a:solidFill>
                <a:latin typeface="Reddit Sans"/>
                <a:ea typeface="Reddit Sans"/>
                <a:cs typeface="Reddit Sans"/>
                <a:sym typeface="Reddit Sans"/>
              </a:defRPr>
            </a:lvl9pPr>
          </a:lstStyle>
          <a:p/>
        </p:txBody>
      </p:sp>
      <p:pic>
        <p:nvPicPr>
          <p:cNvPr descr="Immagine che contiene Carattere, Elementi grafici, grafica, logo&#10;&#10;Descrizione generata automaticamente" id="322" name="Google Shape;322;p50"/>
          <p:cNvPicPr preferRelativeResize="0"/>
          <p:nvPr/>
        </p:nvPicPr>
        <p:blipFill rotWithShape="1">
          <a:blip r:embed="rId1">
            <a:alphaModFix/>
          </a:blip>
          <a:srcRect b="0" l="0" r="0" t="0"/>
          <a:stretch/>
        </p:blipFill>
        <p:spPr>
          <a:xfrm>
            <a:off x="355577" y="198872"/>
            <a:ext cx="824408" cy="132969"/>
          </a:xfrm>
          <a:prstGeom prst="rect">
            <a:avLst/>
          </a:prstGeom>
          <a:noFill/>
          <a:ln>
            <a:noFill/>
          </a:ln>
        </p:spPr>
      </p:pic>
      <p:sp>
        <p:nvSpPr>
          <p:cNvPr id="323" name="Google Shape;323;p50"/>
          <p:cNvSpPr txBox="1"/>
          <p:nvPr/>
        </p:nvSpPr>
        <p:spPr>
          <a:xfrm>
            <a:off x="1181382" y="131608"/>
            <a:ext cx="2220300" cy="331200"/>
          </a:xfrm>
          <a:prstGeom prst="rect">
            <a:avLst/>
          </a:prstGeom>
          <a:noFill/>
          <a:ln>
            <a:noFill/>
          </a:ln>
        </p:spPr>
        <p:txBody>
          <a:bodyPr anchorCtr="0" anchor="ctr" bIns="41575" lIns="41575" spcFirstLastPara="1" rIns="41575" wrap="square" tIns="41575">
            <a:noAutofit/>
          </a:bodyPr>
          <a:lstStyle/>
          <a:p>
            <a:pPr indent="0" lvl="0" marL="0" rtl="0" algn="l">
              <a:spcBef>
                <a:spcPts val="0"/>
              </a:spcBef>
              <a:spcAft>
                <a:spcPts val="0"/>
              </a:spcAft>
              <a:buNone/>
            </a:pPr>
            <a:r>
              <a:rPr b="1" lang="en-US" sz="700">
                <a:solidFill>
                  <a:schemeClr val="dk1"/>
                </a:solidFill>
                <a:latin typeface="Reddit Sans"/>
                <a:ea typeface="Reddit Sans"/>
                <a:cs typeface="Reddit Sans"/>
                <a:sym typeface="Reddit Sans"/>
              </a:rPr>
              <a:t>Arm Solutions at Lightspeed</a:t>
            </a:r>
            <a:endParaRPr b="1" sz="700">
              <a:solidFill>
                <a:schemeClr val="dk1"/>
              </a:solidFill>
              <a:latin typeface="Reddit Sans"/>
              <a:ea typeface="Reddit Sans"/>
              <a:cs typeface="Reddit Sans"/>
              <a:sym typeface="Reddit Sans"/>
            </a:endParaRPr>
          </a:p>
        </p:txBody>
      </p:sp>
    </p:spTree>
  </p:cSld>
  <p:clrMap accent1="accent1" accent2="accent2" accent3="accent3" accent4="accent4" accent5="accent5" accent6="accent6" bg1="lt1" bg2="dk2" tx1="dk1" tx2="lt2" folHlink="folHlink" hlink="hlink"/>
  <p:sldLayoutIdLst>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9.xml"/><Relationship Id="rId3" Type="http://schemas.openxmlformats.org/officeDocument/2006/relationships/hyperlink" Target="mailto:joe.sandom@linaro.org" TargetMode="Externa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1.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6.png"/><Relationship Id="rId4" Type="http://schemas.openxmlformats.org/officeDocument/2006/relationships/image" Target="../media/image62.png"/><Relationship Id="rId5" Type="http://schemas.openxmlformats.org/officeDocument/2006/relationships/image" Target="../media/image71.png"/><Relationship Id="rId6"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7.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xml"/><Relationship Id="rId3" Type="http://schemas.openxmlformats.org/officeDocument/2006/relationships/image" Target="../media/image8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76"/>
          <p:cNvSpPr/>
          <p:nvPr/>
        </p:nvSpPr>
        <p:spPr>
          <a:xfrm>
            <a:off x="2499120" y="3155375"/>
            <a:ext cx="6654000" cy="1110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2800"/>
              <a:buFont typeface="Arial"/>
              <a:buNone/>
            </a:pPr>
            <a:r>
              <a:rPr b="1" lang="en-US" sz="2800">
                <a:solidFill>
                  <a:srgbClr val="FFFFFF"/>
                </a:solidFill>
              </a:rPr>
              <a:t>A Unified Benchmark Framework for AGL/POSIX-Compliant RTOS on ARM</a:t>
            </a:r>
            <a:endParaRPr b="0" i="0" sz="2800" u="none" cap="none" strike="noStrike">
              <a:solidFill>
                <a:schemeClr val="dk1"/>
              </a:solidFill>
              <a:latin typeface="Calibri"/>
              <a:ea typeface="Calibri"/>
              <a:cs typeface="Calibri"/>
              <a:sym typeface="Calibri"/>
            </a:endParaRPr>
          </a:p>
        </p:txBody>
      </p:sp>
      <p:sp>
        <p:nvSpPr>
          <p:cNvPr id="500" name="Google Shape;500;p76"/>
          <p:cNvSpPr txBox="1"/>
          <p:nvPr/>
        </p:nvSpPr>
        <p:spPr>
          <a:xfrm>
            <a:off x="4481675" y="4352826"/>
            <a:ext cx="4046700" cy="491100"/>
          </a:xfrm>
          <a:prstGeom prst="rect">
            <a:avLst/>
          </a:prstGeom>
          <a:noFill/>
          <a:ln>
            <a:noFill/>
          </a:ln>
        </p:spPr>
        <p:txBody>
          <a:bodyPr anchorCtr="0" anchor="t" bIns="20775" lIns="41575" spcFirstLastPara="1" rIns="41575" wrap="square" tIns="20775">
            <a:noAutofit/>
          </a:bodyPr>
          <a:lstStyle/>
          <a:p>
            <a:pPr indent="0" lvl="0" marL="0" rtl="0" algn="r">
              <a:spcBef>
                <a:spcPts val="0"/>
              </a:spcBef>
              <a:spcAft>
                <a:spcPts val="0"/>
              </a:spcAft>
              <a:buNone/>
            </a:pPr>
            <a:r>
              <a:rPr b="1" lang="en-US" sz="1500">
                <a:solidFill>
                  <a:srgbClr val="FFFFFF"/>
                </a:solidFill>
                <a:latin typeface="Reddit Sans"/>
                <a:ea typeface="Reddit Sans"/>
                <a:cs typeface="Reddit Sans"/>
                <a:sym typeface="Reddit Sans"/>
              </a:rPr>
              <a:t>Lei Zhou</a:t>
            </a:r>
            <a:endParaRPr b="1" sz="1500">
              <a:solidFill>
                <a:srgbClr val="FFFFFF"/>
              </a:solidFill>
              <a:latin typeface="Reddit Sans"/>
              <a:ea typeface="Reddit Sans"/>
              <a:cs typeface="Reddit Sans"/>
              <a:sym typeface="Reddit Sans"/>
            </a:endParaRPr>
          </a:p>
          <a:p>
            <a:pPr indent="0" lvl="0" marL="0" rtl="0" algn="r">
              <a:spcBef>
                <a:spcPts val="0"/>
              </a:spcBef>
              <a:spcAft>
                <a:spcPts val="0"/>
              </a:spcAft>
              <a:buNone/>
            </a:pPr>
            <a:r>
              <a:rPr b="1" lang="en-US" sz="1500">
                <a:solidFill>
                  <a:srgbClr val="FFFFFF"/>
                </a:solidFill>
                <a:latin typeface="Reddit Sans"/>
                <a:ea typeface="Reddit Sans"/>
                <a:cs typeface="Reddit Sans"/>
                <a:sym typeface="Reddit Sans"/>
              </a:rPr>
              <a:t>Linaro</a:t>
            </a:r>
            <a:endParaRPr b="1" sz="1500">
              <a:solidFill>
                <a:srgbClr val="FFFFFF"/>
              </a:solidFill>
              <a:latin typeface="Reddit Sans"/>
              <a:ea typeface="Reddit Sans"/>
              <a:cs typeface="Reddit Sans"/>
              <a:sym typeface="Reddit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70" name="Shape 670"/>
        <p:cNvGrpSpPr/>
        <p:nvPr/>
      </p:nvGrpSpPr>
      <p:grpSpPr>
        <a:xfrm>
          <a:off x="0" y="0"/>
          <a:ext cx="0" cy="0"/>
          <a:chOff x="0" y="0"/>
          <a:chExt cx="0" cy="0"/>
        </a:xfrm>
      </p:grpSpPr>
      <p:sp>
        <p:nvSpPr>
          <p:cNvPr id="671" name="Google Shape;671;p85"/>
          <p:cNvSpPr/>
          <p:nvPr/>
        </p:nvSpPr>
        <p:spPr>
          <a:xfrm>
            <a:off x="6583680" y="1108710"/>
            <a:ext cx="2194560" cy="292608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85"/>
          <p:cNvSpPr/>
          <p:nvPr/>
        </p:nvSpPr>
        <p:spPr>
          <a:xfrm>
            <a:off x="6419088" y="944118"/>
            <a:ext cx="2523744" cy="3255264"/>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85"/>
          <p:cNvSpPr/>
          <p:nvPr/>
        </p:nvSpPr>
        <p:spPr>
          <a:xfrm>
            <a:off x="6254496" y="779526"/>
            <a:ext cx="2852928" cy="3584448"/>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85"/>
          <p:cNvSpPr/>
          <p:nvPr/>
        </p:nvSpPr>
        <p:spPr>
          <a:xfrm>
            <a:off x="6089904" y="614934"/>
            <a:ext cx="3182112" cy="3913632"/>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85"/>
          <p:cNvSpPr/>
          <p:nvPr/>
        </p:nvSpPr>
        <p:spPr>
          <a:xfrm>
            <a:off x="320040" y="182880"/>
            <a:ext cx="128016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300"/>
              <a:buFont typeface="Arial"/>
              <a:buNone/>
            </a:pPr>
            <a:r>
              <a:rPr b="1" i="0" lang="en-US" sz="1300" u="none" cap="none" strike="noStrike">
                <a:solidFill>
                  <a:srgbClr val="1A1A2E"/>
                </a:solidFill>
                <a:latin typeface="Arial"/>
                <a:ea typeface="Arial"/>
                <a:cs typeface="Arial"/>
                <a:sym typeface="Arial"/>
              </a:rPr>
              <a:t>∞ linaro</a:t>
            </a:r>
            <a:endParaRPr b="0" i="0" sz="1300" u="none" cap="none" strike="noStrike">
              <a:solidFill>
                <a:schemeClr val="dk1"/>
              </a:solidFill>
              <a:latin typeface="Calibri"/>
              <a:ea typeface="Calibri"/>
              <a:cs typeface="Calibri"/>
              <a:sym typeface="Calibri"/>
            </a:endParaRPr>
          </a:p>
        </p:txBody>
      </p:sp>
      <p:sp>
        <p:nvSpPr>
          <p:cNvPr id="676" name="Google Shape;676;p85"/>
          <p:cNvSpPr/>
          <p:nvPr/>
        </p:nvSpPr>
        <p:spPr>
          <a:xfrm>
            <a:off x="320040" y="502920"/>
            <a:ext cx="6858000" cy="5029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2200"/>
              <a:buFont typeface="Arial"/>
              <a:buNone/>
            </a:pPr>
            <a:r>
              <a:rPr b="1" i="0" lang="en-US" sz="2400" u="none" cap="none" strike="noStrike">
                <a:solidFill>
                  <a:srgbClr val="6600FF"/>
                </a:solidFill>
                <a:latin typeface="Arial"/>
                <a:ea typeface="Arial"/>
                <a:cs typeface="Arial"/>
                <a:sym typeface="Arial"/>
              </a:rPr>
              <a:t>Framework Architecture Layer Overview</a:t>
            </a:r>
            <a:endParaRPr b="0" i="0" sz="2400" u="none" cap="none" strike="noStrike">
              <a:solidFill>
                <a:schemeClr val="dk1"/>
              </a:solidFill>
              <a:latin typeface="Calibri"/>
              <a:ea typeface="Calibri"/>
              <a:cs typeface="Calibri"/>
              <a:sym typeface="Calibri"/>
            </a:endParaRPr>
          </a:p>
        </p:txBody>
      </p:sp>
      <p:sp>
        <p:nvSpPr>
          <p:cNvPr id="677" name="Google Shape;677;p85"/>
          <p:cNvSpPr/>
          <p:nvPr/>
        </p:nvSpPr>
        <p:spPr>
          <a:xfrm>
            <a:off x="320025" y="1430722"/>
            <a:ext cx="2606100" cy="2834700"/>
          </a:xfrm>
          <a:prstGeom prst="rect">
            <a:avLst/>
          </a:prstGeom>
          <a:solidFill>
            <a:srgbClr val="F5F0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chemeClr val="dk1"/>
                </a:solidFill>
              </a:rPr>
              <a:t>Task Switching Latency</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US" sz="1600">
                <a:solidFill>
                  <a:schemeClr val="dk1"/>
                </a:solidFill>
              </a:rPr>
              <a:t>Task Preemption Latency</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US" sz="1600">
                <a:solidFill>
                  <a:schemeClr val="dk1"/>
                </a:solidFill>
              </a:rPr>
              <a:t>IRQ Handling Latency</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US" sz="1600">
                <a:solidFill>
                  <a:schemeClr val="dk1"/>
                </a:solidFill>
              </a:rPr>
              <a:t>Mutex Shuffling Latency</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US" sz="1600">
                <a:solidFill>
                  <a:schemeClr val="dk1"/>
                </a:solidFill>
              </a:rPr>
              <a:t>Intertask Messaging Latency</a:t>
            </a:r>
            <a:endParaRPr/>
          </a:p>
        </p:txBody>
      </p:sp>
      <p:sp>
        <p:nvSpPr>
          <p:cNvPr id="678" name="Google Shape;678;p85"/>
          <p:cNvSpPr/>
          <p:nvPr/>
        </p:nvSpPr>
        <p:spPr>
          <a:xfrm>
            <a:off x="320040" y="1097280"/>
            <a:ext cx="2606040" cy="329184"/>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85"/>
          <p:cNvSpPr/>
          <p:nvPr/>
        </p:nvSpPr>
        <p:spPr>
          <a:xfrm>
            <a:off x="320040" y="1097280"/>
            <a:ext cx="2606100" cy="3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900"/>
              <a:buFont typeface="Arial"/>
              <a:buNone/>
            </a:pPr>
            <a:r>
              <a:rPr b="1" i="0" lang="en-US" sz="1600" u="none" cap="none" strike="noStrike">
                <a:solidFill>
                  <a:srgbClr val="FFFFFF"/>
                </a:solidFill>
                <a:latin typeface="Arial"/>
                <a:ea typeface="Arial"/>
                <a:cs typeface="Arial"/>
                <a:sym typeface="Arial"/>
              </a:rPr>
              <a:t>WORKLOAD LAYER</a:t>
            </a:r>
            <a:endParaRPr b="0" i="0" sz="1600" u="none" cap="none" strike="noStrike">
              <a:solidFill>
                <a:schemeClr val="dk1"/>
              </a:solidFill>
              <a:latin typeface="Calibri"/>
              <a:ea typeface="Calibri"/>
              <a:cs typeface="Calibri"/>
              <a:sym typeface="Calibri"/>
            </a:endParaRPr>
          </a:p>
        </p:txBody>
      </p:sp>
      <p:sp>
        <p:nvSpPr>
          <p:cNvPr id="680" name="Google Shape;680;p85"/>
          <p:cNvSpPr/>
          <p:nvPr/>
        </p:nvSpPr>
        <p:spPr>
          <a:xfrm>
            <a:off x="3154675" y="1108225"/>
            <a:ext cx="2606100" cy="3157200"/>
          </a:xfrm>
          <a:prstGeom prst="rect">
            <a:avLst/>
          </a:prstGeom>
          <a:solidFill>
            <a:srgbClr val="F5F0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b="1" sz="1600">
              <a:solidFill>
                <a:schemeClr val="dk1"/>
              </a:solidFill>
            </a:endParaRPr>
          </a:p>
          <a:p>
            <a:pPr indent="0" lvl="0" marL="0" rtl="0" algn="l">
              <a:spcBef>
                <a:spcPts val="0"/>
              </a:spcBef>
              <a:spcAft>
                <a:spcPts val="0"/>
              </a:spcAft>
              <a:buClr>
                <a:schemeClr val="dk1"/>
              </a:buClr>
              <a:buSzPts val="1100"/>
              <a:buFont typeface="Arial"/>
              <a:buNone/>
            </a:pPr>
            <a:r>
              <a:t/>
            </a:r>
            <a:endParaRPr sz="1600"/>
          </a:p>
        </p:txBody>
      </p:sp>
      <p:sp>
        <p:nvSpPr>
          <p:cNvPr id="681" name="Google Shape;681;p85"/>
          <p:cNvSpPr/>
          <p:nvPr/>
        </p:nvSpPr>
        <p:spPr>
          <a:xfrm>
            <a:off x="3154680" y="1097280"/>
            <a:ext cx="2606040" cy="329184"/>
          </a:xfrm>
          <a:prstGeom prst="rect">
            <a:avLst/>
          </a:prstGeom>
          <a:solidFill>
            <a:srgbClr val="772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85"/>
          <p:cNvSpPr/>
          <p:nvPr/>
        </p:nvSpPr>
        <p:spPr>
          <a:xfrm>
            <a:off x="3154680" y="1097280"/>
            <a:ext cx="2606040" cy="32918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900"/>
              <a:buFont typeface="Arial"/>
              <a:buNone/>
            </a:pPr>
            <a:r>
              <a:rPr b="1" i="0" lang="en-US" sz="1300" u="none" cap="none" strike="noStrike">
                <a:solidFill>
                  <a:srgbClr val="FFFFFF"/>
                </a:solidFill>
                <a:latin typeface="Arial"/>
                <a:ea typeface="Arial"/>
                <a:cs typeface="Arial"/>
                <a:sym typeface="Arial"/>
              </a:rPr>
              <a:t>STRESSOR LAYER (stress-ng)</a:t>
            </a:r>
            <a:endParaRPr b="0" i="0" sz="1300" u="none" cap="none" strike="noStrike">
              <a:solidFill>
                <a:schemeClr val="dk1"/>
              </a:solidFill>
              <a:latin typeface="Calibri"/>
              <a:ea typeface="Calibri"/>
              <a:cs typeface="Calibri"/>
              <a:sym typeface="Calibri"/>
            </a:endParaRPr>
          </a:p>
        </p:txBody>
      </p:sp>
      <p:sp>
        <p:nvSpPr>
          <p:cNvPr id="683" name="Google Shape;683;p85"/>
          <p:cNvSpPr/>
          <p:nvPr/>
        </p:nvSpPr>
        <p:spPr>
          <a:xfrm>
            <a:off x="3314722" y="1656692"/>
            <a:ext cx="22860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00"/>
              <a:buFont typeface="Arial"/>
              <a:buNone/>
            </a:pPr>
            <a:r>
              <a:rPr b="0" i="0" lang="en-US" sz="1600" u="none" cap="none" strike="noStrike">
                <a:solidFill>
                  <a:srgbClr val="2D2D2D"/>
                </a:solidFill>
                <a:latin typeface="Arial"/>
                <a:ea typeface="Arial"/>
                <a:cs typeface="Arial"/>
                <a:sym typeface="Arial"/>
              </a:rPr>
              <a:t>CPU Stress</a:t>
            </a:r>
            <a:endParaRPr b="0" i="0" sz="1600" u="none" cap="none" strike="noStrike">
              <a:solidFill>
                <a:schemeClr val="dk1"/>
              </a:solidFill>
              <a:latin typeface="Calibri"/>
              <a:ea typeface="Calibri"/>
              <a:cs typeface="Calibri"/>
              <a:sym typeface="Calibri"/>
            </a:endParaRPr>
          </a:p>
        </p:txBody>
      </p:sp>
      <p:sp>
        <p:nvSpPr>
          <p:cNvPr id="684" name="Google Shape;684;p85"/>
          <p:cNvSpPr/>
          <p:nvPr/>
        </p:nvSpPr>
        <p:spPr>
          <a:xfrm>
            <a:off x="3314722" y="2142813"/>
            <a:ext cx="22860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00"/>
              <a:buFont typeface="Arial"/>
              <a:buNone/>
            </a:pPr>
            <a:r>
              <a:rPr b="0" i="0" lang="en-US" sz="1700" u="none" cap="none" strike="noStrike">
                <a:solidFill>
                  <a:srgbClr val="2D2D2D"/>
                </a:solidFill>
                <a:latin typeface="Arial"/>
                <a:ea typeface="Arial"/>
                <a:cs typeface="Arial"/>
                <a:sym typeface="Arial"/>
              </a:rPr>
              <a:t>Memory Pressure</a:t>
            </a:r>
            <a:endParaRPr b="0" i="0" sz="1700" u="none" cap="none" strike="noStrike">
              <a:solidFill>
                <a:schemeClr val="dk1"/>
              </a:solidFill>
              <a:latin typeface="Calibri"/>
              <a:ea typeface="Calibri"/>
              <a:cs typeface="Calibri"/>
              <a:sym typeface="Calibri"/>
            </a:endParaRPr>
          </a:p>
        </p:txBody>
      </p:sp>
      <p:sp>
        <p:nvSpPr>
          <p:cNvPr id="685" name="Google Shape;685;p85"/>
          <p:cNvSpPr/>
          <p:nvPr/>
        </p:nvSpPr>
        <p:spPr>
          <a:xfrm>
            <a:off x="3183735" y="2593026"/>
            <a:ext cx="26061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00"/>
              <a:buFont typeface="Arial"/>
              <a:buNone/>
            </a:pPr>
            <a:r>
              <a:rPr b="0" i="0" lang="en-US" sz="1600" u="none" cap="none" strike="noStrike">
                <a:solidFill>
                  <a:srgbClr val="2D2D2D"/>
                </a:solidFill>
                <a:latin typeface="Arial"/>
                <a:ea typeface="Arial"/>
                <a:cs typeface="Arial"/>
                <a:sym typeface="Arial"/>
              </a:rPr>
              <a:t>Block(network ) I/O </a:t>
            </a:r>
            <a:r>
              <a:rPr lang="en-US" sz="1600">
                <a:solidFill>
                  <a:srgbClr val="2D2D2D"/>
                </a:solidFill>
              </a:rPr>
              <a:t>pressure</a:t>
            </a:r>
            <a:endParaRPr b="0" i="0" sz="1600" u="none" cap="none" strike="noStrike">
              <a:solidFill>
                <a:schemeClr val="dk1"/>
              </a:solidFill>
              <a:latin typeface="Calibri"/>
              <a:ea typeface="Calibri"/>
              <a:cs typeface="Calibri"/>
              <a:sym typeface="Calibri"/>
            </a:endParaRPr>
          </a:p>
        </p:txBody>
      </p:sp>
      <p:sp>
        <p:nvSpPr>
          <p:cNvPr id="686" name="Google Shape;686;p85"/>
          <p:cNvSpPr/>
          <p:nvPr/>
        </p:nvSpPr>
        <p:spPr>
          <a:xfrm>
            <a:off x="3217568" y="3159285"/>
            <a:ext cx="24705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00"/>
              <a:buFont typeface="Arial"/>
              <a:buNone/>
            </a:pPr>
            <a:r>
              <a:rPr b="0" i="0" lang="en-US" sz="1700" u="none" cap="none" strike="noStrike">
                <a:solidFill>
                  <a:srgbClr val="2D2D2D"/>
                </a:solidFill>
                <a:latin typeface="Arial"/>
                <a:ea typeface="Arial"/>
                <a:cs typeface="Arial"/>
                <a:sym typeface="Arial"/>
              </a:rPr>
              <a:t>Combined / Idle Baseline</a:t>
            </a:r>
            <a:endParaRPr b="0" i="0" sz="1700" u="none" cap="none" strike="noStrike">
              <a:solidFill>
                <a:schemeClr val="dk1"/>
              </a:solidFill>
              <a:latin typeface="Calibri"/>
              <a:ea typeface="Calibri"/>
              <a:cs typeface="Calibri"/>
              <a:sym typeface="Calibri"/>
            </a:endParaRPr>
          </a:p>
        </p:txBody>
      </p:sp>
      <p:sp>
        <p:nvSpPr>
          <p:cNvPr id="687" name="Google Shape;687;p85"/>
          <p:cNvSpPr/>
          <p:nvPr/>
        </p:nvSpPr>
        <p:spPr>
          <a:xfrm>
            <a:off x="5989325" y="1097275"/>
            <a:ext cx="2853000" cy="3157200"/>
          </a:xfrm>
          <a:prstGeom prst="rect">
            <a:avLst/>
          </a:prstGeom>
          <a:solidFill>
            <a:srgbClr val="F5F0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85"/>
          <p:cNvSpPr/>
          <p:nvPr/>
        </p:nvSpPr>
        <p:spPr>
          <a:xfrm>
            <a:off x="5989325" y="1097275"/>
            <a:ext cx="2853000" cy="329100"/>
          </a:xfrm>
          <a:prstGeom prst="rect">
            <a:avLst/>
          </a:prstGeom>
          <a:solidFill>
            <a:srgbClr val="551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85"/>
          <p:cNvSpPr/>
          <p:nvPr/>
        </p:nvSpPr>
        <p:spPr>
          <a:xfrm>
            <a:off x="6018360" y="1110875"/>
            <a:ext cx="28530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900"/>
              <a:buFont typeface="Arial"/>
              <a:buNone/>
            </a:pPr>
            <a:r>
              <a:rPr b="1" i="0" lang="en-US" u="none" cap="none" strike="noStrike">
                <a:solidFill>
                  <a:srgbClr val="FFFFFF"/>
                </a:solidFill>
                <a:latin typeface="Arial"/>
                <a:ea typeface="Arial"/>
                <a:cs typeface="Arial"/>
                <a:sym typeface="Arial"/>
              </a:rPr>
              <a:t>MEASUREMENT &amp; COLLECTION</a:t>
            </a:r>
            <a:endParaRPr b="0" i="0" u="none" cap="none" strike="noStrike">
              <a:solidFill>
                <a:schemeClr val="dk1"/>
              </a:solidFill>
              <a:latin typeface="Calibri"/>
              <a:ea typeface="Calibri"/>
              <a:cs typeface="Calibri"/>
              <a:sym typeface="Calibri"/>
            </a:endParaRPr>
          </a:p>
        </p:txBody>
      </p:sp>
      <p:sp>
        <p:nvSpPr>
          <p:cNvPr id="690" name="Google Shape;690;p85"/>
          <p:cNvSpPr/>
          <p:nvPr/>
        </p:nvSpPr>
        <p:spPr>
          <a:xfrm>
            <a:off x="6135700" y="1598581"/>
            <a:ext cx="2523600" cy="423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00"/>
              <a:buFont typeface="Arial"/>
              <a:buNone/>
            </a:pPr>
            <a:r>
              <a:rPr b="0" i="0" lang="en-US" sz="1600" u="none" cap="none" strike="noStrike">
                <a:solidFill>
                  <a:srgbClr val="2D2D2D"/>
                </a:solidFill>
                <a:latin typeface="Arial"/>
                <a:ea typeface="Arial"/>
                <a:cs typeface="Arial"/>
                <a:sym typeface="Arial"/>
              </a:rPr>
              <a:t>ARM cntvct_el0 (</a:t>
            </a:r>
            <a:r>
              <a:rPr lang="en-US" sz="1600">
                <a:solidFill>
                  <a:srgbClr val="2D2D2D"/>
                </a:solidFill>
              </a:rPr>
              <a:t>low</a:t>
            </a:r>
            <a:r>
              <a:rPr b="0" i="0" lang="en-US" sz="1600" u="none" cap="none" strike="noStrike">
                <a:solidFill>
                  <a:srgbClr val="2D2D2D"/>
                </a:solidFill>
                <a:latin typeface="Arial"/>
                <a:ea typeface="Arial"/>
                <a:cs typeface="Arial"/>
                <a:sym typeface="Arial"/>
              </a:rPr>
              <a:t>-overhead)</a:t>
            </a:r>
            <a:endParaRPr b="0" i="0" sz="1600" u="none" cap="none" strike="noStrike">
              <a:solidFill>
                <a:schemeClr val="dk1"/>
              </a:solidFill>
              <a:latin typeface="Calibri"/>
              <a:ea typeface="Calibri"/>
              <a:cs typeface="Calibri"/>
              <a:sym typeface="Calibri"/>
            </a:endParaRPr>
          </a:p>
        </p:txBody>
      </p:sp>
      <p:sp>
        <p:nvSpPr>
          <p:cNvPr id="691" name="Google Shape;691;p85"/>
          <p:cNvSpPr/>
          <p:nvPr/>
        </p:nvSpPr>
        <p:spPr>
          <a:xfrm>
            <a:off x="6091231" y="2205322"/>
            <a:ext cx="22860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00"/>
              <a:buFont typeface="Arial"/>
              <a:buNone/>
            </a:pPr>
            <a:r>
              <a:rPr b="0" i="0" lang="en-US" sz="1600" u="none" cap="none" strike="noStrike">
                <a:solidFill>
                  <a:srgbClr val="2D2D2D"/>
                </a:solidFill>
                <a:latin typeface="Arial"/>
                <a:ea typeface="Arial"/>
                <a:cs typeface="Arial"/>
                <a:sym typeface="Arial"/>
              </a:rPr>
              <a:t>500K samples / scenario</a:t>
            </a:r>
            <a:endParaRPr b="0" i="0" sz="1600" u="none" cap="none" strike="noStrike">
              <a:solidFill>
                <a:schemeClr val="dk1"/>
              </a:solidFill>
              <a:latin typeface="Calibri"/>
              <a:ea typeface="Calibri"/>
              <a:cs typeface="Calibri"/>
              <a:sym typeface="Calibri"/>
            </a:endParaRPr>
          </a:p>
        </p:txBody>
      </p:sp>
      <p:sp>
        <p:nvSpPr>
          <p:cNvPr id="692" name="Google Shape;692;p85"/>
          <p:cNvSpPr/>
          <p:nvPr/>
        </p:nvSpPr>
        <p:spPr>
          <a:xfrm>
            <a:off x="6109215" y="2656123"/>
            <a:ext cx="22860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00"/>
              <a:buFont typeface="Arial"/>
              <a:buNone/>
            </a:pPr>
            <a:r>
              <a:rPr b="0" i="0" lang="en-US" sz="1600" u="none" cap="none" strike="noStrike">
                <a:solidFill>
                  <a:srgbClr val="2D2D2D"/>
                </a:solidFill>
                <a:latin typeface="Arial"/>
                <a:ea typeface="Arial"/>
                <a:cs typeface="Arial"/>
                <a:sym typeface="Arial"/>
              </a:rPr>
              <a:t>Persistent SD storage</a:t>
            </a:r>
            <a:endParaRPr b="0" i="0" sz="1600" u="none" cap="none" strike="noStrike">
              <a:solidFill>
                <a:schemeClr val="dk1"/>
              </a:solidFill>
              <a:latin typeface="Calibri"/>
              <a:ea typeface="Calibri"/>
              <a:cs typeface="Calibri"/>
              <a:sym typeface="Calibri"/>
            </a:endParaRPr>
          </a:p>
        </p:txBody>
      </p:sp>
      <p:sp>
        <p:nvSpPr>
          <p:cNvPr id="693" name="Google Shape;693;p85"/>
          <p:cNvSpPr/>
          <p:nvPr/>
        </p:nvSpPr>
        <p:spPr>
          <a:xfrm>
            <a:off x="6052190" y="3097117"/>
            <a:ext cx="2688300" cy="329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00"/>
              <a:buFont typeface="Arial"/>
              <a:buNone/>
            </a:pPr>
            <a:r>
              <a:rPr lang="en-US" sz="1600">
                <a:solidFill>
                  <a:srgbClr val="2D2D2D"/>
                </a:solidFill>
              </a:rPr>
              <a:t>Median - </a:t>
            </a:r>
            <a:r>
              <a:rPr b="0" i="0" lang="en-US" sz="1600" u="none" cap="none" strike="noStrike">
                <a:solidFill>
                  <a:srgbClr val="2D2D2D"/>
                </a:solidFill>
                <a:latin typeface="Arial"/>
                <a:ea typeface="Arial"/>
                <a:cs typeface="Arial"/>
                <a:sym typeface="Arial"/>
              </a:rPr>
              <a:t>P99 · P99.9 · WCET</a:t>
            </a:r>
            <a:endParaRPr b="0" i="0" sz="1600" u="none" cap="none" strike="noStrike">
              <a:solidFill>
                <a:schemeClr val="dk1"/>
              </a:solidFill>
              <a:latin typeface="Calibri"/>
              <a:ea typeface="Calibri"/>
              <a:cs typeface="Calibri"/>
              <a:sym typeface="Calibri"/>
            </a:endParaRPr>
          </a:p>
        </p:txBody>
      </p:sp>
      <p:sp>
        <p:nvSpPr>
          <p:cNvPr id="694" name="Google Shape;694;p85"/>
          <p:cNvSpPr/>
          <p:nvPr/>
        </p:nvSpPr>
        <p:spPr>
          <a:xfrm>
            <a:off x="8732520" y="4850892"/>
            <a:ext cx="320040" cy="201168"/>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66666"/>
              </a:buClr>
              <a:buSzPts val="1000"/>
              <a:buFont typeface="Arial"/>
              <a:buNone/>
            </a:pPr>
            <a:r>
              <a:rPr b="0" i="0" lang="en-US" sz="1000" u="none" cap="none" strike="noStrike">
                <a:solidFill>
                  <a:srgbClr val="666666"/>
                </a:solidFill>
                <a:latin typeface="Arial"/>
                <a:ea typeface="Arial"/>
                <a:cs typeface="Arial"/>
                <a:sym typeface="Arial"/>
              </a:rPr>
              <a:t>5</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descr="Beautify this slide" id="699" name="Google Shape;699;p86"/>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descr="Beautify this slide" id="704" name="Google Shape;704;p87"/>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88"/>
          <p:cNvSpPr/>
          <p:nvPr/>
        </p:nvSpPr>
        <p:spPr>
          <a:xfrm>
            <a:off x="755062" y="475488"/>
            <a:ext cx="8229600" cy="402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2600"/>
              <a:buFont typeface="Arial"/>
              <a:buNone/>
            </a:pPr>
            <a:r>
              <a:rPr b="1" i="0" lang="en-US" sz="2600" u="none" cap="none" strike="noStrike">
                <a:solidFill>
                  <a:srgbClr val="6600FF"/>
                </a:solidFill>
                <a:latin typeface="Arial"/>
                <a:ea typeface="Arial"/>
                <a:cs typeface="Arial"/>
                <a:sym typeface="Arial"/>
              </a:rPr>
              <a:t>Normalising the Measurement Environment</a:t>
            </a:r>
            <a:endParaRPr b="0" i="0" sz="2600" u="none" cap="none" strike="noStrike">
              <a:solidFill>
                <a:schemeClr val="dk1"/>
              </a:solidFill>
              <a:latin typeface="Calibri"/>
              <a:ea typeface="Calibri"/>
              <a:cs typeface="Calibri"/>
              <a:sym typeface="Calibri"/>
            </a:endParaRPr>
          </a:p>
        </p:txBody>
      </p:sp>
      <p:sp>
        <p:nvSpPr>
          <p:cNvPr id="711" name="Google Shape;711;p88"/>
          <p:cNvSpPr/>
          <p:nvPr/>
        </p:nvSpPr>
        <p:spPr>
          <a:xfrm>
            <a:off x="588730" y="914400"/>
            <a:ext cx="80466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200"/>
              <a:buFont typeface="Calibri"/>
              <a:buNone/>
            </a:pPr>
            <a:r>
              <a:rPr b="1" i="1" lang="en-US" u="none" cap="none" strike="noStrike">
                <a:solidFill>
                  <a:srgbClr val="1A1A2E"/>
                </a:solidFill>
                <a:latin typeface="Calibri"/>
                <a:ea typeface="Calibri"/>
                <a:cs typeface="Calibri"/>
                <a:sym typeface="Calibri"/>
              </a:rPr>
              <a:t>Consistent build-time and runtime constraints ensure comparable, reproducible results across platforms.</a:t>
            </a:r>
            <a:endParaRPr b="1" i="0" u="none" cap="none" strike="noStrike">
              <a:solidFill>
                <a:schemeClr val="dk1"/>
              </a:solidFill>
              <a:latin typeface="Calibri"/>
              <a:ea typeface="Calibri"/>
              <a:cs typeface="Calibri"/>
              <a:sym typeface="Calibri"/>
            </a:endParaRPr>
          </a:p>
        </p:txBody>
      </p:sp>
      <p:sp>
        <p:nvSpPr>
          <p:cNvPr id="712" name="Google Shape;712;p88"/>
          <p:cNvSpPr/>
          <p:nvPr/>
        </p:nvSpPr>
        <p:spPr>
          <a:xfrm>
            <a:off x="6089904" y="612648"/>
            <a:ext cx="3182100" cy="3913500"/>
          </a:xfrm>
          <a:prstGeom prst="ellipse">
            <a:avLst/>
          </a:prstGeom>
          <a:noFill/>
          <a:ln cap="flat" cmpd="sng" w="127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88"/>
          <p:cNvSpPr/>
          <p:nvPr/>
        </p:nvSpPr>
        <p:spPr>
          <a:xfrm>
            <a:off x="6245352" y="457200"/>
            <a:ext cx="2843700" cy="3511200"/>
          </a:xfrm>
          <a:prstGeom prst="ellipse">
            <a:avLst/>
          </a:prstGeom>
          <a:noFill/>
          <a:ln cap="flat" cmpd="sng" w="127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88"/>
          <p:cNvSpPr/>
          <p:nvPr/>
        </p:nvSpPr>
        <p:spPr>
          <a:xfrm>
            <a:off x="6409944" y="310896"/>
            <a:ext cx="2523600" cy="3108900"/>
          </a:xfrm>
          <a:prstGeom prst="ellipse">
            <a:avLst/>
          </a:prstGeom>
          <a:noFill/>
          <a:ln cap="flat" cmpd="sng" w="127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88"/>
          <p:cNvSpPr/>
          <p:nvPr/>
        </p:nvSpPr>
        <p:spPr>
          <a:xfrm>
            <a:off x="6583680" y="192024"/>
            <a:ext cx="2194500" cy="2706600"/>
          </a:xfrm>
          <a:prstGeom prst="ellipse">
            <a:avLst/>
          </a:prstGeom>
          <a:noFill/>
          <a:ln cap="flat" cmpd="sng" w="127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88"/>
          <p:cNvSpPr/>
          <p:nvPr/>
        </p:nvSpPr>
        <p:spPr>
          <a:xfrm>
            <a:off x="8732520" y="4850892"/>
            <a:ext cx="320100" cy="2013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999999"/>
              </a:buClr>
              <a:buSzPts val="1000"/>
              <a:buFont typeface="Calibri"/>
              <a:buNone/>
            </a:pPr>
            <a:r>
              <a:rPr b="0" i="0" lang="en-US" sz="1000" u="none" cap="none" strike="noStrike">
                <a:solidFill>
                  <a:srgbClr val="999999"/>
                </a:solidFill>
                <a:latin typeface="Calibri"/>
                <a:ea typeface="Calibri"/>
                <a:cs typeface="Calibri"/>
                <a:sym typeface="Calibri"/>
              </a:rPr>
              <a:t>13</a:t>
            </a:r>
            <a:endParaRPr b="0" i="0" sz="1000" u="none" cap="none" strike="noStrike">
              <a:solidFill>
                <a:schemeClr val="dk1"/>
              </a:solidFill>
              <a:latin typeface="Calibri"/>
              <a:ea typeface="Calibri"/>
              <a:cs typeface="Calibri"/>
              <a:sym typeface="Calibri"/>
            </a:endParaRPr>
          </a:p>
        </p:txBody>
      </p:sp>
      <p:sp>
        <p:nvSpPr>
          <p:cNvPr id="717" name="Google Shape;717;p88"/>
          <p:cNvSpPr/>
          <p:nvPr/>
        </p:nvSpPr>
        <p:spPr>
          <a:xfrm>
            <a:off x="320040" y="1261872"/>
            <a:ext cx="4160400" cy="3612000"/>
          </a:xfrm>
          <a:prstGeom prst="rect">
            <a:avLst/>
          </a:prstGeom>
          <a:solidFill>
            <a:srgbClr val="F0EEFF"/>
          </a:solidFill>
          <a:ln cap="flat" cmpd="sng" w="9525">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88"/>
          <p:cNvSpPr/>
          <p:nvPr/>
        </p:nvSpPr>
        <p:spPr>
          <a:xfrm>
            <a:off x="320040" y="1261872"/>
            <a:ext cx="54900" cy="361200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88"/>
          <p:cNvSpPr/>
          <p:nvPr/>
        </p:nvSpPr>
        <p:spPr>
          <a:xfrm>
            <a:off x="4663440" y="1261872"/>
            <a:ext cx="4160400" cy="3612000"/>
          </a:xfrm>
          <a:prstGeom prst="rect">
            <a:avLst/>
          </a:prstGeom>
          <a:solidFill>
            <a:srgbClr val="F0EEFF"/>
          </a:solidFill>
          <a:ln cap="flat" cmpd="sng" w="9525">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88"/>
          <p:cNvSpPr/>
          <p:nvPr/>
        </p:nvSpPr>
        <p:spPr>
          <a:xfrm>
            <a:off x="4663440" y="1261872"/>
            <a:ext cx="54900" cy="361200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88"/>
          <p:cNvSpPr/>
          <p:nvPr/>
        </p:nvSpPr>
        <p:spPr>
          <a:xfrm>
            <a:off x="457200" y="1371600"/>
            <a:ext cx="39777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100"/>
              <a:buFont typeface="Arial"/>
              <a:buNone/>
            </a:pPr>
            <a:r>
              <a:rPr b="1" i="0" lang="en-US" u="none" cap="none" strike="noStrike">
                <a:solidFill>
                  <a:srgbClr val="6600FF"/>
                </a:solidFill>
                <a:latin typeface="Arial"/>
                <a:ea typeface="Arial"/>
                <a:cs typeface="Arial"/>
                <a:sym typeface="Arial"/>
              </a:rPr>
              <a:t>BUILD-TIME CONTROLS</a:t>
            </a:r>
            <a:endParaRPr b="0" i="0" u="none" cap="none" strike="noStrike">
              <a:solidFill>
                <a:schemeClr val="dk1"/>
              </a:solidFill>
              <a:latin typeface="Calibri"/>
              <a:ea typeface="Calibri"/>
              <a:cs typeface="Calibri"/>
              <a:sym typeface="Calibri"/>
            </a:endParaRPr>
          </a:p>
        </p:txBody>
      </p:sp>
      <p:sp>
        <p:nvSpPr>
          <p:cNvPr id="722" name="Google Shape;722;p88"/>
          <p:cNvSpPr/>
          <p:nvPr/>
        </p:nvSpPr>
        <p:spPr>
          <a:xfrm>
            <a:off x="4800600" y="1371600"/>
            <a:ext cx="39777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100"/>
              <a:buFont typeface="Arial"/>
              <a:buNone/>
            </a:pPr>
            <a:r>
              <a:rPr b="1" i="0" lang="en-US" u="none" cap="none" strike="noStrike">
                <a:solidFill>
                  <a:srgbClr val="6600FF"/>
                </a:solidFill>
                <a:latin typeface="Arial"/>
                <a:ea typeface="Arial"/>
                <a:cs typeface="Arial"/>
                <a:sym typeface="Arial"/>
              </a:rPr>
              <a:t>RUNTIME CONTROLS</a:t>
            </a:r>
            <a:endParaRPr b="0" i="0" u="none" cap="none" strike="noStrike">
              <a:solidFill>
                <a:schemeClr val="dk1"/>
              </a:solidFill>
              <a:latin typeface="Calibri"/>
              <a:ea typeface="Calibri"/>
              <a:cs typeface="Calibri"/>
              <a:sym typeface="Calibri"/>
            </a:endParaRPr>
          </a:p>
        </p:txBody>
      </p:sp>
      <p:sp>
        <p:nvSpPr>
          <p:cNvPr id="723" name="Google Shape;723;p88"/>
          <p:cNvSpPr/>
          <p:nvPr/>
        </p:nvSpPr>
        <p:spPr>
          <a:xfrm>
            <a:off x="429768" y="1664208"/>
            <a:ext cx="3996000" cy="18300"/>
          </a:xfrm>
          <a:prstGeom prst="rect">
            <a:avLst/>
          </a:prstGeom>
          <a:solidFill>
            <a:srgbClr val="E8E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88"/>
          <p:cNvSpPr/>
          <p:nvPr/>
        </p:nvSpPr>
        <p:spPr>
          <a:xfrm>
            <a:off x="4773168" y="1664208"/>
            <a:ext cx="3996000" cy="18300"/>
          </a:xfrm>
          <a:prstGeom prst="rect">
            <a:avLst/>
          </a:prstGeom>
          <a:solidFill>
            <a:srgbClr val="E8E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88"/>
          <p:cNvSpPr/>
          <p:nvPr/>
        </p:nvSpPr>
        <p:spPr>
          <a:xfrm>
            <a:off x="484625" y="1764799"/>
            <a:ext cx="3904500" cy="56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1" i="0" lang="en-US" sz="1500" u="none" cap="none" strike="noStrike">
                <a:solidFill>
                  <a:srgbClr val="1A1A2E"/>
                </a:solidFill>
                <a:latin typeface="Calibri"/>
                <a:ea typeface="Calibri"/>
                <a:cs typeface="Calibri"/>
                <a:sym typeface="Calibri"/>
              </a:rPr>
              <a:t>Compiler flags — </a:t>
            </a:r>
            <a:r>
              <a:rPr b="0" i="0" lang="en-US" sz="1500" u="none" cap="none" strike="noStrike">
                <a:solidFill>
                  <a:srgbClr val="1A1A2E"/>
                </a:solidFill>
                <a:latin typeface="Calibri"/>
                <a:ea typeface="Calibri"/>
                <a:cs typeface="Calibri"/>
                <a:sym typeface="Calibri"/>
              </a:rPr>
              <a:t>Consistent optimisation flags (-O2) across platforms — no LTO, no PGO variance</a:t>
            </a:r>
            <a:endParaRPr b="0" i="0" sz="1500" u="none" cap="none" strike="noStrike">
              <a:solidFill>
                <a:schemeClr val="dk1"/>
              </a:solidFill>
              <a:latin typeface="Calibri"/>
              <a:ea typeface="Calibri"/>
              <a:cs typeface="Calibri"/>
              <a:sym typeface="Calibri"/>
            </a:endParaRPr>
          </a:p>
        </p:txBody>
      </p:sp>
      <p:sp>
        <p:nvSpPr>
          <p:cNvPr id="726" name="Google Shape;726;p88"/>
          <p:cNvSpPr/>
          <p:nvPr/>
        </p:nvSpPr>
        <p:spPr>
          <a:xfrm>
            <a:off x="484632" y="2284294"/>
            <a:ext cx="39045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1" i="0" lang="en-US" sz="1500" u="none" cap="none" strike="noStrike">
                <a:solidFill>
                  <a:srgbClr val="1A1A2E"/>
                </a:solidFill>
                <a:latin typeface="Calibri"/>
                <a:ea typeface="Calibri"/>
                <a:cs typeface="Calibri"/>
                <a:sym typeface="Calibri"/>
              </a:rPr>
              <a:t>mlockall() pre-faulting — </a:t>
            </a:r>
            <a:r>
              <a:rPr b="0" i="0" lang="en-US" sz="1500" u="none" cap="none" strike="noStrike">
                <a:solidFill>
                  <a:srgbClr val="1A1A2E"/>
                </a:solidFill>
                <a:latin typeface="Calibri"/>
                <a:ea typeface="Calibri"/>
                <a:cs typeface="Calibri"/>
                <a:sym typeface="Calibri"/>
              </a:rPr>
              <a:t>All memory locked at init — eliminates runtime allocator jitter and page fault latency during measurement</a:t>
            </a:r>
            <a:endParaRPr b="0" i="0" sz="1500" u="none" cap="none" strike="noStrike">
              <a:solidFill>
                <a:schemeClr val="dk1"/>
              </a:solidFill>
              <a:latin typeface="Calibri"/>
              <a:ea typeface="Calibri"/>
              <a:cs typeface="Calibri"/>
              <a:sym typeface="Calibri"/>
            </a:endParaRPr>
          </a:p>
        </p:txBody>
      </p:sp>
      <p:sp>
        <p:nvSpPr>
          <p:cNvPr id="727" name="Google Shape;727;p88"/>
          <p:cNvSpPr/>
          <p:nvPr/>
        </p:nvSpPr>
        <p:spPr>
          <a:xfrm>
            <a:off x="484625" y="2982916"/>
            <a:ext cx="3904500" cy="56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1" i="0" lang="en-US" sz="1500" u="none" cap="none" strike="noStrike">
                <a:solidFill>
                  <a:srgbClr val="1A1A2E"/>
                </a:solidFill>
                <a:latin typeface="Calibri"/>
                <a:ea typeface="Calibri"/>
                <a:cs typeface="Calibri"/>
                <a:sym typeface="Calibri"/>
              </a:rPr>
              <a:t>DVFS disabled — </a:t>
            </a:r>
            <a:r>
              <a:rPr b="0" i="0" lang="en-US" sz="1500" u="none" cap="none" strike="noStrike">
                <a:solidFill>
                  <a:srgbClr val="1A1A2E"/>
                </a:solidFill>
                <a:latin typeface="Calibri"/>
                <a:ea typeface="Calibri"/>
                <a:cs typeface="Calibri"/>
                <a:sym typeface="Calibri"/>
              </a:rPr>
              <a:t>CPU frequency fixed to maximum via cpufreq-set -g performance — eliminates frequency-scaling jitter</a:t>
            </a:r>
            <a:endParaRPr b="0" i="0" sz="1500" u="none" cap="none" strike="noStrike">
              <a:solidFill>
                <a:schemeClr val="dk1"/>
              </a:solidFill>
              <a:latin typeface="Calibri"/>
              <a:ea typeface="Calibri"/>
              <a:cs typeface="Calibri"/>
              <a:sym typeface="Calibri"/>
            </a:endParaRPr>
          </a:p>
        </p:txBody>
      </p:sp>
      <p:sp>
        <p:nvSpPr>
          <p:cNvPr id="728" name="Google Shape;728;p88"/>
          <p:cNvSpPr/>
          <p:nvPr/>
        </p:nvSpPr>
        <p:spPr>
          <a:xfrm>
            <a:off x="484632" y="3745526"/>
            <a:ext cx="39045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1" i="0" lang="en-US" sz="1500" u="none" cap="none" strike="noStrike">
                <a:solidFill>
                  <a:srgbClr val="1A1A2E"/>
                </a:solidFill>
                <a:latin typeface="Calibri"/>
                <a:ea typeface="Calibri"/>
                <a:cs typeface="Calibri"/>
                <a:sym typeface="Calibri"/>
              </a:rPr>
              <a:t>Cache state control — </a:t>
            </a:r>
            <a:r>
              <a:rPr b="0" i="0" lang="en-US" sz="1500" u="none" cap="none" strike="noStrike">
                <a:solidFill>
                  <a:srgbClr val="1A1A2E"/>
                </a:solidFill>
                <a:latin typeface="Calibri"/>
                <a:ea typeface="Calibri"/>
                <a:cs typeface="Calibri"/>
                <a:sym typeface="Calibri"/>
              </a:rPr>
              <a:t>Configurable cold/warm cache per iteration — characterises cache side-effect contribution to WCET</a:t>
            </a:r>
            <a:endParaRPr b="0" i="0" sz="1500" u="none" cap="none" strike="noStrike">
              <a:solidFill>
                <a:schemeClr val="dk1"/>
              </a:solidFill>
              <a:latin typeface="Calibri"/>
              <a:ea typeface="Calibri"/>
              <a:cs typeface="Calibri"/>
              <a:sym typeface="Calibri"/>
            </a:endParaRPr>
          </a:p>
        </p:txBody>
      </p:sp>
      <p:sp>
        <p:nvSpPr>
          <p:cNvPr id="729" name="Google Shape;729;p88"/>
          <p:cNvSpPr/>
          <p:nvPr/>
        </p:nvSpPr>
        <p:spPr>
          <a:xfrm>
            <a:off x="4828032" y="1764792"/>
            <a:ext cx="39045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1" i="0" lang="en-US" sz="1500" u="none" cap="none" strike="noStrike">
                <a:solidFill>
                  <a:srgbClr val="1A1A2E"/>
                </a:solidFill>
                <a:latin typeface="Calibri"/>
                <a:ea typeface="Calibri"/>
                <a:cs typeface="Calibri"/>
                <a:sym typeface="Calibri"/>
              </a:rPr>
              <a:t>CPU pinning — </a:t>
            </a:r>
            <a:r>
              <a:rPr b="0" i="0" lang="en-US" sz="1500" u="none" cap="none" strike="noStrike">
                <a:solidFill>
                  <a:srgbClr val="1A1A2E"/>
                </a:solidFill>
                <a:latin typeface="Calibri"/>
                <a:ea typeface="Calibri"/>
                <a:cs typeface="Calibri"/>
                <a:sym typeface="Calibri"/>
              </a:rPr>
              <a:t>Benchmark thread pinned to isolated core via isolcpus=3 — no OS scheduler interference</a:t>
            </a:r>
            <a:endParaRPr b="0" i="0" sz="1500" u="none" cap="none" strike="noStrike">
              <a:solidFill>
                <a:schemeClr val="dk1"/>
              </a:solidFill>
              <a:latin typeface="Calibri"/>
              <a:ea typeface="Calibri"/>
              <a:cs typeface="Calibri"/>
              <a:sym typeface="Calibri"/>
            </a:endParaRPr>
          </a:p>
        </p:txBody>
      </p:sp>
      <p:sp>
        <p:nvSpPr>
          <p:cNvPr id="730" name="Google Shape;730;p88"/>
          <p:cNvSpPr/>
          <p:nvPr/>
        </p:nvSpPr>
        <p:spPr>
          <a:xfrm>
            <a:off x="4828032" y="2514600"/>
            <a:ext cx="39045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1" i="0" lang="en-US" sz="1500" u="none" cap="none" strike="noStrike">
                <a:solidFill>
                  <a:srgbClr val="1A1A2E"/>
                </a:solidFill>
                <a:latin typeface="Calibri"/>
                <a:ea typeface="Calibri"/>
                <a:cs typeface="Calibri"/>
                <a:sym typeface="Calibri"/>
              </a:rPr>
              <a:t>Idle state: WFI only — </a:t>
            </a:r>
            <a:r>
              <a:rPr b="0" i="0" lang="en-US" sz="1500" u="none" cap="none" strike="noStrike">
                <a:solidFill>
                  <a:srgbClr val="1A1A2E"/>
                </a:solidFill>
                <a:latin typeface="Calibri"/>
                <a:ea typeface="Calibri"/>
                <a:cs typeface="Calibri"/>
                <a:sym typeface="Calibri"/>
              </a:rPr>
              <a:t>Deeper C-states disabled — C2/C3 add several ms wake latency and introduce cross-CPU cluster dependencies</a:t>
            </a:r>
            <a:endParaRPr b="0" i="0" sz="1500" u="none" cap="none" strike="noStrike">
              <a:solidFill>
                <a:schemeClr val="dk1"/>
              </a:solidFill>
              <a:latin typeface="Calibri"/>
              <a:ea typeface="Calibri"/>
              <a:cs typeface="Calibri"/>
              <a:sym typeface="Calibri"/>
            </a:endParaRPr>
          </a:p>
        </p:txBody>
      </p:sp>
      <p:sp>
        <p:nvSpPr>
          <p:cNvPr id="731" name="Google Shape;731;p88"/>
          <p:cNvSpPr/>
          <p:nvPr/>
        </p:nvSpPr>
        <p:spPr>
          <a:xfrm>
            <a:off x="4828032" y="3264408"/>
            <a:ext cx="39045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1" i="0" lang="en-US" sz="1500" u="none" cap="none" strike="noStrike">
                <a:solidFill>
                  <a:srgbClr val="1A1A2E"/>
                </a:solidFill>
                <a:latin typeface="Calibri"/>
                <a:ea typeface="Calibri"/>
                <a:cs typeface="Calibri"/>
                <a:sym typeface="Calibri"/>
              </a:rPr>
              <a:t>RT throttling disabled — </a:t>
            </a:r>
            <a:r>
              <a:rPr b="0" i="0" lang="en-US" sz="1500" u="none" cap="none" strike="noStrike">
                <a:solidFill>
                  <a:srgbClr val="1A1A2E"/>
                </a:solidFill>
                <a:latin typeface="Calibri"/>
                <a:ea typeface="Calibri"/>
                <a:cs typeface="Calibri"/>
                <a:sym typeface="Calibri"/>
              </a:rPr>
              <a:t>echo -1 &gt; /proc/sys/kernel/sched_rt_runtime_us — prevents kernel from throttling RT tasks for fair scheduling</a:t>
            </a:r>
            <a:endParaRPr b="0" i="0" sz="1500" u="none" cap="none" strike="noStrike">
              <a:solidFill>
                <a:schemeClr val="dk1"/>
              </a:solidFill>
              <a:latin typeface="Calibri"/>
              <a:ea typeface="Calibri"/>
              <a:cs typeface="Calibri"/>
              <a:sym typeface="Calibri"/>
            </a:endParaRPr>
          </a:p>
        </p:txBody>
      </p:sp>
      <p:sp>
        <p:nvSpPr>
          <p:cNvPr id="732" name="Google Shape;732;p88"/>
          <p:cNvSpPr/>
          <p:nvPr/>
        </p:nvSpPr>
        <p:spPr>
          <a:xfrm>
            <a:off x="4828025" y="4193350"/>
            <a:ext cx="3904500" cy="56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1" i="0" lang="en-US" sz="1500" u="none" cap="none" strike="noStrike">
                <a:solidFill>
                  <a:srgbClr val="1A1A2E"/>
                </a:solidFill>
                <a:latin typeface="Calibri"/>
                <a:ea typeface="Calibri"/>
                <a:cs typeface="Calibri"/>
                <a:sym typeface="Calibri"/>
              </a:rPr>
              <a:t>IRQ affinity — </a:t>
            </a:r>
            <a:r>
              <a:rPr b="0" i="0" lang="en-US" sz="1500" u="none" cap="none" strike="noStrike">
                <a:solidFill>
                  <a:srgbClr val="1A1A2E"/>
                </a:solidFill>
                <a:latin typeface="Calibri"/>
                <a:ea typeface="Calibri"/>
                <a:cs typeface="Calibri"/>
                <a:sym typeface="Calibri"/>
              </a:rPr>
              <a:t>All non-benchmark IRQs steered away from CPU3 — eliminates interrupt-driven jitter on measurement core</a:t>
            </a:r>
            <a:endParaRPr b="0" i="0" sz="1500" u="none" cap="none" strike="noStrike">
              <a:solidFill>
                <a:schemeClr val="dk1"/>
              </a:solidFill>
              <a:latin typeface="Calibri"/>
              <a:ea typeface="Calibri"/>
              <a:cs typeface="Calibri"/>
              <a:sym typeface="Calibri"/>
            </a:endParaRPr>
          </a:p>
        </p:txBody>
      </p:sp>
      <p:sp>
        <p:nvSpPr>
          <p:cNvPr id="733" name="Google Shape;733;p88"/>
          <p:cNvSpPr/>
          <p:nvPr/>
        </p:nvSpPr>
        <p:spPr>
          <a:xfrm>
            <a:off x="0" y="4879199"/>
            <a:ext cx="89337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888888"/>
              </a:buClr>
              <a:buSzPts val="900"/>
              <a:buFont typeface="Calibri"/>
              <a:buNone/>
            </a:pPr>
            <a:r>
              <a:rPr b="0" i="1" lang="en-US" sz="1500" u="none" cap="none" strike="noStrike">
                <a:solidFill>
                  <a:srgbClr val="888888"/>
                </a:solidFill>
                <a:latin typeface="Calibri"/>
                <a:ea typeface="Calibri"/>
                <a:cs typeface="Calibri"/>
                <a:sym typeface="Calibri"/>
              </a:rPr>
              <a:t>Note: nohz_full intentionally omitted — introduces syscall overhead incompatible with context-switch benchmarking</a:t>
            </a:r>
            <a:endParaRPr b="0" i="0" sz="15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89"/>
          <p:cNvSpPr/>
          <p:nvPr/>
        </p:nvSpPr>
        <p:spPr>
          <a:xfrm>
            <a:off x="563141" y="398719"/>
            <a:ext cx="8229600" cy="402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2600"/>
              <a:buFont typeface="Arial"/>
              <a:buNone/>
            </a:pPr>
            <a:r>
              <a:rPr b="1" i="0" lang="en-US" sz="2600" u="none" cap="none" strike="noStrike">
                <a:solidFill>
                  <a:srgbClr val="6600FF"/>
                </a:solidFill>
                <a:latin typeface="Arial"/>
                <a:ea typeface="Arial"/>
                <a:cs typeface="Arial"/>
                <a:sym typeface="Arial"/>
              </a:rPr>
              <a:t>Linux RT Kernel Configuration for Determinism</a:t>
            </a:r>
            <a:endParaRPr b="0" i="0" sz="2600" u="none" cap="none" strike="noStrike">
              <a:solidFill>
                <a:schemeClr val="dk1"/>
              </a:solidFill>
              <a:latin typeface="Calibri"/>
              <a:ea typeface="Calibri"/>
              <a:cs typeface="Calibri"/>
              <a:sym typeface="Calibri"/>
            </a:endParaRPr>
          </a:p>
        </p:txBody>
      </p:sp>
      <p:sp>
        <p:nvSpPr>
          <p:cNvPr id="740" name="Google Shape;740;p89"/>
          <p:cNvSpPr/>
          <p:nvPr/>
        </p:nvSpPr>
        <p:spPr>
          <a:xfrm>
            <a:off x="6089904" y="612648"/>
            <a:ext cx="3182100" cy="3913500"/>
          </a:xfrm>
          <a:prstGeom prst="ellipse">
            <a:avLst/>
          </a:prstGeom>
          <a:noFill/>
          <a:ln cap="flat" cmpd="sng" w="127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89"/>
          <p:cNvSpPr/>
          <p:nvPr/>
        </p:nvSpPr>
        <p:spPr>
          <a:xfrm>
            <a:off x="6245352" y="457200"/>
            <a:ext cx="2843700" cy="3511200"/>
          </a:xfrm>
          <a:prstGeom prst="ellipse">
            <a:avLst/>
          </a:prstGeom>
          <a:noFill/>
          <a:ln cap="flat" cmpd="sng" w="127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89"/>
          <p:cNvSpPr/>
          <p:nvPr/>
        </p:nvSpPr>
        <p:spPr>
          <a:xfrm>
            <a:off x="6409944" y="310896"/>
            <a:ext cx="2523600" cy="3108900"/>
          </a:xfrm>
          <a:prstGeom prst="ellipse">
            <a:avLst/>
          </a:prstGeom>
          <a:noFill/>
          <a:ln cap="flat" cmpd="sng" w="127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89"/>
          <p:cNvSpPr/>
          <p:nvPr/>
        </p:nvSpPr>
        <p:spPr>
          <a:xfrm>
            <a:off x="6583680" y="192024"/>
            <a:ext cx="2194500" cy="2706600"/>
          </a:xfrm>
          <a:prstGeom prst="ellipse">
            <a:avLst/>
          </a:prstGeom>
          <a:noFill/>
          <a:ln cap="flat" cmpd="sng" w="127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89"/>
          <p:cNvSpPr/>
          <p:nvPr/>
        </p:nvSpPr>
        <p:spPr>
          <a:xfrm>
            <a:off x="8732520" y="4850892"/>
            <a:ext cx="320100" cy="2013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999999"/>
              </a:buClr>
              <a:buSzPts val="1000"/>
              <a:buFont typeface="Calibri"/>
              <a:buNone/>
            </a:pPr>
            <a:r>
              <a:rPr b="0" i="0" lang="en-US" sz="1000" u="none" cap="none" strike="noStrike">
                <a:solidFill>
                  <a:srgbClr val="999999"/>
                </a:solidFill>
                <a:latin typeface="Calibri"/>
                <a:ea typeface="Calibri"/>
                <a:cs typeface="Calibri"/>
                <a:sym typeface="Calibri"/>
              </a:rPr>
              <a:t>14</a:t>
            </a:r>
            <a:endParaRPr b="0" i="0" sz="1000" u="none" cap="none" strike="noStrike">
              <a:solidFill>
                <a:schemeClr val="dk1"/>
              </a:solidFill>
              <a:latin typeface="Calibri"/>
              <a:ea typeface="Calibri"/>
              <a:cs typeface="Calibri"/>
              <a:sym typeface="Calibri"/>
            </a:endParaRPr>
          </a:p>
        </p:txBody>
      </p:sp>
      <p:sp>
        <p:nvSpPr>
          <p:cNvPr id="745" name="Google Shape;745;p89"/>
          <p:cNvSpPr/>
          <p:nvPr/>
        </p:nvSpPr>
        <p:spPr>
          <a:xfrm>
            <a:off x="396809" y="799247"/>
            <a:ext cx="80466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200"/>
              <a:buFont typeface="Calibri"/>
              <a:buNone/>
            </a:pPr>
            <a:r>
              <a:rPr b="0" i="1" lang="en-US" sz="1500" u="none" cap="none" strike="noStrike">
                <a:solidFill>
                  <a:srgbClr val="1A1A2E"/>
                </a:solidFill>
                <a:latin typeface="Calibri"/>
                <a:ea typeface="Calibri"/>
                <a:cs typeface="Calibri"/>
                <a:sym typeface="Calibri"/>
              </a:rPr>
              <a:t>Three kernel-level interventions reduce WCET outliers on AGL-RT (Linux RT-PREEMPT 6.12)</a:t>
            </a:r>
            <a:endParaRPr b="0" i="0" sz="1500" u="none" cap="none" strike="noStrike">
              <a:solidFill>
                <a:schemeClr val="dk1"/>
              </a:solidFill>
              <a:latin typeface="Calibri"/>
              <a:ea typeface="Calibri"/>
              <a:cs typeface="Calibri"/>
              <a:sym typeface="Calibri"/>
            </a:endParaRPr>
          </a:p>
        </p:txBody>
      </p:sp>
      <p:sp>
        <p:nvSpPr>
          <p:cNvPr id="746" name="Google Shape;746;p89"/>
          <p:cNvSpPr/>
          <p:nvPr/>
        </p:nvSpPr>
        <p:spPr>
          <a:xfrm>
            <a:off x="320040" y="1261872"/>
            <a:ext cx="8503800" cy="1261800"/>
          </a:xfrm>
          <a:prstGeom prst="rect">
            <a:avLst/>
          </a:prstGeom>
          <a:solidFill>
            <a:srgbClr val="F0EEFF"/>
          </a:solidFill>
          <a:ln cap="flat" cmpd="sng" w="9525">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89"/>
          <p:cNvSpPr/>
          <p:nvPr/>
        </p:nvSpPr>
        <p:spPr>
          <a:xfrm>
            <a:off x="320040" y="1261872"/>
            <a:ext cx="54900" cy="126180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89"/>
          <p:cNvSpPr/>
          <p:nvPr/>
        </p:nvSpPr>
        <p:spPr>
          <a:xfrm>
            <a:off x="457200" y="1371600"/>
            <a:ext cx="1005900" cy="219600"/>
          </a:xfrm>
          <a:prstGeom prst="roundRect">
            <a:avLst>
              <a:gd fmla="val 20833" name="adj"/>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89"/>
          <p:cNvSpPr/>
          <p:nvPr/>
        </p:nvSpPr>
        <p:spPr>
          <a:xfrm>
            <a:off x="457200" y="1371600"/>
            <a:ext cx="1005900" cy="219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800"/>
              <a:buFont typeface="Arial"/>
              <a:buNone/>
            </a:pPr>
            <a:r>
              <a:rPr b="1" i="0" lang="en-US" sz="800" u="none" cap="none" strike="noStrike">
                <a:solidFill>
                  <a:srgbClr val="FFFFFF"/>
                </a:solidFill>
                <a:latin typeface="Arial"/>
                <a:ea typeface="Arial"/>
                <a:cs typeface="Arial"/>
                <a:sym typeface="Arial"/>
              </a:rPr>
              <a:t>CPU ISOLATION</a:t>
            </a:r>
            <a:endParaRPr b="0" i="0" sz="800" u="none" cap="none" strike="noStrike">
              <a:solidFill>
                <a:schemeClr val="dk1"/>
              </a:solidFill>
              <a:latin typeface="Calibri"/>
              <a:ea typeface="Calibri"/>
              <a:cs typeface="Calibri"/>
              <a:sym typeface="Calibri"/>
            </a:endParaRPr>
          </a:p>
        </p:txBody>
      </p:sp>
      <p:sp>
        <p:nvSpPr>
          <p:cNvPr id="750" name="Google Shape;750;p89"/>
          <p:cNvSpPr/>
          <p:nvPr/>
        </p:nvSpPr>
        <p:spPr>
          <a:xfrm>
            <a:off x="1554480" y="1353312"/>
            <a:ext cx="42519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200"/>
              <a:buFont typeface="Arial"/>
              <a:buNone/>
            </a:pPr>
            <a:r>
              <a:rPr b="1" i="0" lang="en-US" u="none" cap="none" strike="noStrike">
                <a:solidFill>
                  <a:srgbClr val="1A1A2E"/>
                </a:solidFill>
                <a:latin typeface="Arial"/>
                <a:ea typeface="Arial"/>
                <a:cs typeface="Arial"/>
                <a:sym typeface="Arial"/>
              </a:rPr>
              <a:t>CPU Core Isolation — isolcpus</a:t>
            </a:r>
            <a:endParaRPr b="0" i="0" u="none" cap="none" strike="noStrike">
              <a:solidFill>
                <a:schemeClr val="dk1"/>
              </a:solidFill>
              <a:latin typeface="Calibri"/>
              <a:ea typeface="Calibri"/>
              <a:cs typeface="Calibri"/>
              <a:sym typeface="Calibri"/>
            </a:endParaRPr>
          </a:p>
        </p:txBody>
      </p:sp>
      <p:sp>
        <p:nvSpPr>
          <p:cNvPr id="751" name="Google Shape;751;p89"/>
          <p:cNvSpPr/>
          <p:nvPr/>
        </p:nvSpPr>
        <p:spPr>
          <a:xfrm>
            <a:off x="484632" y="1645920"/>
            <a:ext cx="5303400" cy="5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0" i="0" lang="en-US" sz="1500" u="none" cap="none" strike="noStrike">
                <a:solidFill>
                  <a:srgbClr val="1A1A2E"/>
                </a:solidFill>
                <a:latin typeface="Calibri"/>
                <a:ea typeface="Calibri"/>
                <a:cs typeface="Calibri"/>
                <a:sym typeface="Calibri"/>
              </a:rPr>
              <a:t>Removes CPU3 from the kernel scheduler — no OS tasks, timer ticks, or work-queues scheduled on the measurement core.</a:t>
            </a:r>
            <a:endParaRPr b="0" i="0" sz="1500" u="none" cap="none" strike="noStrike">
              <a:solidFill>
                <a:schemeClr val="dk1"/>
              </a:solidFill>
              <a:latin typeface="Calibri"/>
              <a:ea typeface="Calibri"/>
              <a:cs typeface="Calibri"/>
              <a:sym typeface="Calibri"/>
            </a:endParaRPr>
          </a:p>
        </p:txBody>
      </p:sp>
      <p:sp>
        <p:nvSpPr>
          <p:cNvPr id="752" name="Google Shape;752;p89"/>
          <p:cNvSpPr/>
          <p:nvPr/>
        </p:nvSpPr>
        <p:spPr>
          <a:xfrm>
            <a:off x="484632" y="2194560"/>
            <a:ext cx="53034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888888"/>
              </a:buClr>
              <a:buSzPts val="900"/>
              <a:buFont typeface="Calibri"/>
              <a:buNone/>
            </a:pPr>
            <a:r>
              <a:rPr b="1" i="1" lang="en-US" u="none" cap="none" strike="noStrike">
                <a:solidFill>
                  <a:srgbClr val="888888"/>
                </a:solidFill>
                <a:latin typeface="Calibri"/>
                <a:ea typeface="Calibri"/>
                <a:cs typeface="Calibri"/>
                <a:sym typeface="Calibri"/>
              </a:rPr>
              <a:t>⚠ nohz_full excluded — incompatible with context-switch measurement</a:t>
            </a:r>
            <a:endParaRPr b="1" i="0" u="none" cap="none" strike="noStrike">
              <a:solidFill>
                <a:schemeClr val="dk1"/>
              </a:solidFill>
              <a:latin typeface="Calibri"/>
              <a:ea typeface="Calibri"/>
              <a:cs typeface="Calibri"/>
              <a:sym typeface="Calibri"/>
            </a:endParaRPr>
          </a:p>
        </p:txBody>
      </p:sp>
      <p:sp>
        <p:nvSpPr>
          <p:cNvPr id="753" name="Google Shape;753;p89"/>
          <p:cNvSpPr/>
          <p:nvPr/>
        </p:nvSpPr>
        <p:spPr>
          <a:xfrm>
            <a:off x="5824728" y="1335024"/>
            <a:ext cx="2926200" cy="1115700"/>
          </a:xfrm>
          <a:prstGeom prst="rect">
            <a:avLst/>
          </a:prstGeom>
          <a:solidFill>
            <a:srgbClr val="1A1A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89"/>
          <p:cNvSpPr/>
          <p:nvPr/>
        </p:nvSpPr>
        <p:spPr>
          <a:xfrm>
            <a:off x="5916168" y="1371600"/>
            <a:ext cx="2743200" cy="100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8FF78"/>
              </a:buClr>
              <a:buSzPts val="950"/>
              <a:buFont typeface="Courier New"/>
              <a:buNone/>
            </a:pPr>
            <a:r>
              <a:rPr b="0" i="0" lang="en-US" sz="950" u="none" cap="none" strike="noStrike">
                <a:solidFill>
                  <a:srgbClr val="A8FF78"/>
                </a:solidFill>
                <a:latin typeface="Courier New"/>
                <a:ea typeface="Courier New"/>
                <a:cs typeface="Courier New"/>
                <a:sym typeface="Courier New"/>
              </a:rPr>
              <a:t># /proc/cmdline</a:t>
            </a:r>
            <a:endParaRPr b="0" i="0" sz="95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A8FF78"/>
              </a:buClr>
              <a:buSzPts val="950"/>
              <a:buFont typeface="Courier New"/>
              <a:buNone/>
            </a:pPr>
            <a:r>
              <a:rPr b="0" i="0" lang="en-US" sz="950" u="none" cap="none" strike="noStrike">
                <a:solidFill>
                  <a:srgbClr val="A8FF78"/>
                </a:solidFill>
                <a:latin typeface="Courier New"/>
                <a:ea typeface="Courier New"/>
                <a:cs typeface="Courier New"/>
                <a:sym typeface="Courier New"/>
              </a:rPr>
              <a:t>isolcpus=3 rcu_nocbs=3</a:t>
            </a:r>
            <a:endParaRPr b="0" i="0" sz="950" u="none" cap="none" strike="noStrike">
              <a:solidFill>
                <a:schemeClr val="dk1"/>
              </a:solidFill>
              <a:latin typeface="Calibri"/>
              <a:ea typeface="Calibri"/>
              <a:cs typeface="Calibri"/>
              <a:sym typeface="Calibri"/>
            </a:endParaRPr>
          </a:p>
        </p:txBody>
      </p:sp>
      <p:sp>
        <p:nvSpPr>
          <p:cNvPr id="755" name="Google Shape;755;p89"/>
          <p:cNvSpPr/>
          <p:nvPr/>
        </p:nvSpPr>
        <p:spPr>
          <a:xfrm>
            <a:off x="320040" y="2615184"/>
            <a:ext cx="8503800" cy="1261800"/>
          </a:xfrm>
          <a:prstGeom prst="rect">
            <a:avLst/>
          </a:prstGeom>
          <a:solidFill>
            <a:srgbClr val="F0EEFF"/>
          </a:solidFill>
          <a:ln cap="flat" cmpd="sng" w="9525">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89"/>
          <p:cNvSpPr/>
          <p:nvPr/>
        </p:nvSpPr>
        <p:spPr>
          <a:xfrm>
            <a:off x="320040" y="2615184"/>
            <a:ext cx="54900" cy="1261800"/>
          </a:xfrm>
          <a:prstGeom prst="rect">
            <a:avLst/>
          </a:prstGeom>
          <a:solidFill>
            <a:srgbClr val="FF6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89"/>
          <p:cNvSpPr/>
          <p:nvPr/>
        </p:nvSpPr>
        <p:spPr>
          <a:xfrm>
            <a:off x="457200" y="2724912"/>
            <a:ext cx="1005900" cy="219600"/>
          </a:xfrm>
          <a:prstGeom prst="roundRect">
            <a:avLst>
              <a:gd fmla="val 20833" name="adj"/>
            </a:avLst>
          </a:prstGeom>
          <a:solidFill>
            <a:srgbClr val="FF6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89"/>
          <p:cNvSpPr/>
          <p:nvPr/>
        </p:nvSpPr>
        <p:spPr>
          <a:xfrm>
            <a:off x="457200" y="2724912"/>
            <a:ext cx="1005900" cy="219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800"/>
              <a:buFont typeface="Arial"/>
              <a:buNone/>
            </a:pPr>
            <a:r>
              <a:rPr b="1" i="0" lang="en-US" sz="800" u="none" cap="none" strike="noStrike">
                <a:solidFill>
                  <a:srgbClr val="FFFFFF"/>
                </a:solidFill>
                <a:latin typeface="Arial"/>
                <a:ea typeface="Arial"/>
                <a:cs typeface="Arial"/>
                <a:sym typeface="Arial"/>
              </a:rPr>
              <a:t>RT THROTTLE</a:t>
            </a:r>
            <a:endParaRPr b="0" i="0" sz="800" u="none" cap="none" strike="noStrike">
              <a:solidFill>
                <a:schemeClr val="dk1"/>
              </a:solidFill>
              <a:latin typeface="Calibri"/>
              <a:ea typeface="Calibri"/>
              <a:cs typeface="Calibri"/>
              <a:sym typeface="Calibri"/>
            </a:endParaRPr>
          </a:p>
        </p:txBody>
      </p:sp>
      <p:sp>
        <p:nvSpPr>
          <p:cNvPr id="759" name="Google Shape;759;p89"/>
          <p:cNvSpPr/>
          <p:nvPr/>
        </p:nvSpPr>
        <p:spPr>
          <a:xfrm>
            <a:off x="1554480" y="2706624"/>
            <a:ext cx="42519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200"/>
              <a:buFont typeface="Arial"/>
              <a:buNone/>
            </a:pPr>
            <a:r>
              <a:rPr b="1" i="0" lang="en-US" u="none" cap="none" strike="noStrike">
                <a:solidFill>
                  <a:srgbClr val="1A1A2E"/>
                </a:solidFill>
                <a:latin typeface="Arial"/>
                <a:ea typeface="Arial"/>
                <a:cs typeface="Arial"/>
                <a:sym typeface="Arial"/>
              </a:rPr>
              <a:t>Disable RT Throttling</a:t>
            </a:r>
            <a:endParaRPr b="0" i="0" u="none" cap="none" strike="noStrike">
              <a:solidFill>
                <a:schemeClr val="dk1"/>
              </a:solidFill>
              <a:latin typeface="Calibri"/>
              <a:ea typeface="Calibri"/>
              <a:cs typeface="Calibri"/>
              <a:sym typeface="Calibri"/>
            </a:endParaRPr>
          </a:p>
        </p:txBody>
      </p:sp>
      <p:sp>
        <p:nvSpPr>
          <p:cNvPr id="760" name="Google Shape;760;p89"/>
          <p:cNvSpPr/>
          <p:nvPr/>
        </p:nvSpPr>
        <p:spPr>
          <a:xfrm>
            <a:off x="484632" y="2999232"/>
            <a:ext cx="5303400" cy="5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0" i="0" lang="en-US" sz="1500" u="none" cap="none" strike="noStrike">
                <a:solidFill>
                  <a:srgbClr val="1A1A2E"/>
                </a:solidFill>
                <a:latin typeface="Calibri"/>
                <a:ea typeface="Calibri"/>
                <a:cs typeface="Calibri"/>
                <a:sym typeface="Calibri"/>
              </a:rPr>
              <a:t>By default the kernel limits RT tasks to 95% CPU to preserve system responsiveness. This must be disabled for uninterrupted RT measurement.</a:t>
            </a:r>
            <a:endParaRPr b="0" i="0" sz="1500" u="none" cap="none" strike="noStrike">
              <a:solidFill>
                <a:schemeClr val="dk1"/>
              </a:solidFill>
              <a:latin typeface="Calibri"/>
              <a:ea typeface="Calibri"/>
              <a:cs typeface="Calibri"/>
              <a:sym typeface="Calibri"/>
            </a:endParaRPr>
          </a:p>
        </p:txBody>
      </p:sp>
      <p:sp>
        <p:nvSpPr>
          <p:cNvPr id="761" name="Google Shape;761;p89"/>
          <p:cNvSpPr/>
          <p:nvPr/>
        </p:nvSpPr>
        <p:spPr>
          <a:xfrm>
            <a:off x="484632" y="3675820"/>
            <a:ext cx="53034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888888"/>
              </a:buClr>
              <a:buSzPts val="900"/>
              <a:buFont typeface="Calibri"/>
              <a:buNone/>
            </a:pPr>
            <a:r>
              <a:rPr b="1" i="1" lang="en-US" u="none" cap="none" strike="noStrike">
                <a:solidFill>
                  <a:srgbClr val="888888"/>
                </a:solidFill>
                <a:latin typeface="Calibri"/>
                <a:ea typeface="Calibri"/>
                <a:cs typeface="Calibri"/>
                <a:sym typeface="Calibri"/>
              </a:rPr>
              <a:t>⚠ Re-enable after benchmarking in production systems</a:t>
            </a:r>
            <a:endParaRPr b="1" i="0" u="none" cap="none" strike="noStrike">
              <a:solidFill>
                <a:schemeClr val="dk1"/>
              </a:solidFill>
              <a:latin typeface="Calibri"/>
              <a:ea typeface="Calibri"/>
              <a:cs typeface="Calibri"/>
              <a:sym typeface="Calibri"/>
            </a:endParaRPr>
          </a:p>
        </p:txBody>
      </p:sp>
      <p:sp>
        <p:nvSpPr>
          <p:cNvPr id="762" name="Google Shape;762;p89"/>
          <p:cNvSpPr/>
          <p:nvPr/>
        </p:nvSpPr>
        <p:spPr>
          <a:xfrm>
            <a:off x="5824728" y="2688336"/>
            <a:ext cx="2926200" cy="1115700"/>
          </a:xfrm>
          <a:prstGeom prst="rect">
            <a:avLst/>
          </a:prstGeom>
          <a:solidFill>
            <a:srgbClr val="1A1A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89"/>
          <p:cNvSpPr/>
          <p:nvPr/>
        </p:nvSpPr>
        <p:spPr>
          <a:xfrm>
            <a:off x="5916168" y="2724912"/>
            <a:ext cx="2743200" cy="100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8FF78"/>
              </a:buClr>
              <a:buSzPts val="950"/>
              <a:buFont typeface="Courier New"/>
              <a:buNone/>
            </a:pPr>
            <a:r>
              <a:rPr b="0" i="0" lang="en-US" sz="950" u="none" cap="none" strike="noStrike">
                <a:solidFill>
                  <a:srgbClr val="A8FF78"/>
                </a:solidFill>
                <a:latin typeface="Courier New"/>
                <a:ea typeface="Courier New"/>
                <a:cs typeface="Courier New"/>
                <a:sym typeface="Courier New"/>
              </a:rPr>
              <a:t># Disable RT bandwidth throttling</a:t>
            </a:r>
            <a:endParaRPr b="0" i="0" sz="95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A8FF78"/>
              </a:buClr>
              <a:buSzPts val="950"/>
              <a:buFont typeface="Courier New"/>
              <a:buNone/>
            </a:pPr>
            <a:r>
              <a:rPr b="0" i="0" lang="en-US" sz="950" u="none" cap="none" strike="noStrike">
                <a:solidFill>
                  <a:srgbClr val="A8FF78"/>
                </a:solidFill>
                <a:latin typeface="Courier New"/>
                <a:ea typeface="Courier New"/>
                <a:cs typeface="Courier New"/>
                <a:sym typeface="Courier New"/>
              </a:rPr>
              <a:t>echo -1 &gt; /proc/sys/kernel/sched_rt_runtime_us</a:t>
            </a:r>
            <a:endParaRPr b="0" i="0" sz="950" u="none" cap="none" strike="noStrike">
              <a:solidFill>
                <a:schemeClr val="dk1"/>
              </a:solidFill>
              <a:latin typeface="Calibri"/>
              <a:ea typeface="Calibri"/>
              <a:cs typeface="Calibri"/>
              <a:sym typeface="Calibri"/>
            </a:endParaRPr>
          </a:p>
        </p:txBody>
      </p:sp>
      <p:sp>
        <p:nvSpPr>
          <p:cNvPr id="764" name="Google Shape;764;p89"/>
          <p:cNvSpPr/>
          <p:nvPr/>
        </p:nvSpPr>
        <p:spPr>
          <a:xfrm>
            <a:off x="320040" y="3968496"/>
            <a:ext cx="8503800" cy="1261800"/>
          </a:xfrm>
          <a:prstGeom prst="rect">
            <a:avLst/>
          </a:prstGeom>
          <a:solidFill>
            <a:srgbClr val="F0EEFF"/>
          </a:solidFill>
          <a:ln cap="flat" cmpd="sng" w="9525">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89"/>
          <p:cNvSpPr/>
          <p:nvPr/>
        </p:nvSpPr>
        <p:spPr>
          <a:xfrm>
            <a:off x="320040" y="3968496"/>
            <a:ext cx="54900" cy="1261800"/>
          </a:xfrm>
          <a:prstGeom prst="rect">
            <a:avLst/>
          </a:prstGeom>
          <a:solidFill>
            <a:srgbClr val="00C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89"/>
          <p:cNvSpPr/>
          <p:nvPr/>
        </p:nvSpPr>
        <p:spPr>
          <a:xfrm>
            <a:off x="457200" y="4078224"/>
            <a:ext cx="1005900" cy="219600"/>
          </a:xfrm>
          <a:prstGeom prst="roundRect">
            <a:avLst>
              <a:gd fmla="val 20833" name="adj"/>
            </a:avLst>
          </a:prstGeom>
          <a:solidFill>
            <a:srgbClr val="00C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89"/>
          <p:cNvSpPr/>
          <p:nvPr/>
        </p:nvSpPr>
        <p:spPr>
          <a:xfrm>
            <a:off x="457200" y="4078224"/>
            <a:ext cx="1005900" cy="219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800"/>
              <a:buFont typeface="Arial"/>
              <a:buNone/>
            </a:pPr>
            <a:r>
              <a:rPr b="1" i="0" lang="en-US" sz="800" u="none" cap="none" strike="noStrike">
                <a:solidFill>
                  <a:srgbClr val="FFFFFF"/>
                </a:solidFill>
                <a:latin typeface="Arial"/>
                <a:ea typeface="Arial"/>
                <a:cs typeface="Arial"/>
                <a:sym typeface="Arial"/>
              </a:rPr>
              <a:t>IRQ AFFINITY</a:t>
            </a:r>
            <a:endParaRPr b="0" i="0" sz="800" u="none" cap="none" strike="noStrike">
              <a:solidFill>
                <a:schemeClr val="dk1"/>
              </a:solidFill>
              <a:latin typeface="Calibri"/>
              <a:ea typeface="Calibri"/>
              <a:cs typeface="Calibri"/>
              <a:sym typeface="Calibri"/>
            </a:endParaRPr>
          </a:p>
        </p:txBody>
      </p:sp>
      <p:sp>
        <p:nvSpPr>
          <p:cNvPr id="768" name="Google Shape;768;p89"/>
          <p:cNvSpPr/>
          <p:nvPr/>
        </p:nvSpPr>
        <p:spPr>
          <a:xfrm>
            <a:off x="1554480" y="4059936"/>
            <a:ext cx="42519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200"/>
              <a:buFont typeface="Arial"/>
              <a:buNone/>
            </a:pPr>
            <a:r>
              <a:rPr b="1" i="0" lang="en-US" u="none" cap="none" strike="noStrike">
                <a:solidFill>
                  <a:srgbClr val="1A1A2E"/>
                </a:solidFill>
                <a:latin typeface="Arial"/>
                <a:ea typeface="Arial"/>
                <a:cs typeface="Arial"/>
                <a:sym typeface="Arial"/>
              </a:rPr>
              <a:t>IRQ Steering — Away from CPU3</a:t>
            </a:r>
            <a:endParaRPr b="0" i="0" u="none" cap="none" strike="noStrike">
              <a:solidFill>
                <a:schemeClr val="dk1"/>
              </a:solidFill>
              <a:latin typeface="Calibri"/>
              <a:ea typeface="Calibri"/>
              <a:cs typeface="Calibri"/>
              <a:sym typeface="Calibri"/>
            </a:endParaRPr>
          </a:p>
        </p:txBody>
      </p:sp>
      <p:sp>
        <p:nvSpPr>
          <p:cNvPr id="769" name="Google Shape;769;p89"/>
          <p:cNvSpPr/>
          <p:nvPr/>
        </p:nvSpPr>
        <p:spPr>
          <a:xfrm>
            <a:off x="484632" y="4352544"/>
            <a:ext cx="5303400" cy="5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0" i="0" lang="en-US" sz="1500" u="none" cap="none" strike="noStrike">
                <a:solidFill>
                  <a:srgbClr val="1A1A2E"/>
                </a:solidFill>
                <a:latin typeface="Calibri"/>
                <a:ea typeface="Calibri"/>
                <a:cs typeface="Calibri"/>
                <a:sym typeface="Calibri"/>
              </a:rPr>
              <a:t>Redirects all non-benchmark IRQs to CPUs 0-2. Prevents interrupt storms from polluting the isolated measurement core during stressor scenarios.</a:t>
            </a:r>
            <a:endParaRPr b="0" i="0" sz="1500" u="none" cap="none" strike="noStrike">
              <a:solidFill>
                <a:schemeClr val="dk1"/>
              </a:solidFill>
              <a:latin typeface="Calibri"/>
              <a:ea typeface="Calibri"/>
              <a:cs typeface="Calibri"/>
              <a:sym typeface="Calibri"/>
            </a:endParaRPr>
          </a:p>
        </p:txBody>
      </p:sp>
      <p:sp>
        <p:nvSpPr>
          <p:cNvPr id="770" name="Google Shape;770;p89"/>
          <p:cNvSpPr/>
          <p:nvPr/>
        </p:nvSpPr>
        <p:spPr>
          <a:xfrm>
            <a:off x="484632" y="4965158"/>
            <a:ext cx="5303400" cy="20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888888"/>
              </a:buClr>
              <a:buSzPts val="900"/>
              <a:buFont typeface="Calibri"/>
              <a:buNone/>
            </a:pPr>
            <a:r>
              <a:rPr b="0" i="1" lang="en-US" sz="1300" u="none" cap="none" strike="noStrike">
                <a:solidFill>
                  <a:srgbClr val="888888"/>
                </a:solidFill>
                <a:latin typeface="Calibri"/>
                <a:ea typeface="Calibri"/>
                <a:cs typeface="Calibri"/>
                <a:sym typeface="Calibri"/>
              </a:rPr>
              <a:t>⚠ Benchmark IRQ (GPIO145) explicitly pinned back to CPU3</a:t>
            </a:r>
            <a:endParaRPr b="0" i="0" sz="1300" u="none" cap="none" strike="noStrike">
              <a:solidFill>
                <a:schemeClr val="dk1"/>
              </a:solidFill>
              <a:latin typeface="Calibri"/>
              <a:ea typeface="Calibri"/>
              <a:cs typeface="Calibri"/>
              <a:sym typeface="Calibri"/>
            </a:endParaRPr>
          </a:p>
        </p:txBody>
      </p:sp>
      <p:sp>
        <p:nvSpPr>
          <p:cNvPr id="771" name="Google Shape;771;p89"/>
          <p:cNvSpPr/>
          <p:nvPr/>
        </p:nvSpPr>
        <p:spPr>
          <a:xfrm>
            <a:off x="5824728" y="4041648"/>
            <a:ext cx="2926200" cy="1115700"/>
          </a:xfrm>
          <a:prstGeom prst="rect">
            <a:avLst/>
          </a:prstGeom>
          <a:solidFill>
            <a:srgbClr val="1A1A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89"/>
          <p:cNvSpPr/>
          <p:nvPr/>
        </p:nvSpPr>
        <p:spPr>
          <a:xfrm>
            <a:off x="5916168" y="4078224"/>
            <a:ext cx="2743200" cy="100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8FF78"/>
              </a:buClr>
              <a:buSzPts val="950"/>
              <a:buFont typeface="Courier New"/>
              <a:buNone/>
            </a:pPr>
            <a:r>
              <a:rPr b="0" i="0" lang="en-US" sz="950" u="none" cap="none" strike="noStrike">
                <a:solidFill>
                  <a:srgbClr val="A8FF78"/>
                </a:solidFill>
                <a:latin typeface="Courier New"/>
                <a:ea typeface="Courier New"/>
                <a:cs typeface="Courier New"/>
                <a:sym typeface="Courier New"/>
              </a:rPr>
              <a:t># Steer all IRQs away from CPU3</a:t>
            </a:r>
            <a:endParaRPr b="0" i="0" sz="95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A8FF78"/>
              </a:buClr>
              <a:buSzPts val="950"/>
              <a:buFont typeface="Courier New"/>
              <a:buNone/>
            </a:pPr>
            <a:r>
              <a:rPr b="0" i="0" lang="en-US" sz="950" u="none" cap="none" strike="noStrike">
                <a:solidFill>
                  <a:srgbClr val="A8FF78"/>
                </a:solidFill>
                <a:latin typeface="Courier New"/>
                <a:ea typeface="Courier New"/>
                <a:cs typeface="Courier New"/>
                <a:sym typeface="Courier New"/>
              </a:rPr>
              <a:t>for IRQ in /proc/irq/*/smp_affinity; do</a:t>
            </a:r>
            <a:endParaRPr b="0" i="0" sz="95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A8FF78"/>
              </a:buClr>
              <a:buSzPts val="950"/>
              <a:buFont typeface="Courier New"/>
              <a:buNone/>
            </a:pPr>
            <a:r>
              <a:rPr b="0" i="0" lang="en-US" sz="950" u="none" cap="none" strike="noStrike">
                <a:solidFill>
                  <a:srgbClr val="A8FF78"/>
                </a:solidFill>
                <a:latin typeface="Courier New"/>
                <a:ea typeface="Courier New"/>
                <a:cs typeface="Courier New"/>
                <a:sym typeface="Courier New"/>
              </a:rPr>
              <a:t>  echo 7 &gt; $IRQ 2&gt;/dev/null</a:t>
            </a:r>
            <a:endParaRPr b="0" i="0" sz="95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A8FF78"/>
              </a:buClr>
              <a:buSzPts val="950"/>
              <a:buFont typeface="Courier New"/>
              <a:buNone/>
            </a:pPr>
            <a:r>
              <a:rPr b="0" i="0" lang="en-US" sz="950" u="none" cap="none" strike="noStrike">
                <a:solidFill>
                  <a:srgbClr val="A8FF78"/>
                </a:solidFill>
                <a:latin typeface="Courier New"/>
                <a:ea typeface="Courier New"/>
                <a:cs typeface="Courier New"/>
                <a:sym typeface="Courier New"/>
              </a:rPr>
              <a:t>done</a:t>
            </a:r>
            <a:endParaRPr b="0" i="0" sz="95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90"/>
          <p:cNvSpPr/>
          <p:nvPr/>
        </p:nvSpPr>
        <p:spPr>
          <a:xfrm>
            <a:off x="0" y="0"/>
            <a:ext cx="91440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9" name="Google Shape;779;p90"/>
          <p:cNvSpPr/>
          <p:nvPr/>
        </p:nvSpPr>
        <p:spPr>
          <a:xfrm>
            <a:off x="0" y="0"/>
            <a:ext cx="6858000" cy="48000"/>
          </a:xfrm>
          <a:prstGeom prst="rect">
            <a:avLst/>
          </a:prstGeom>
          <a:solidFill>
            <a:srgbClr val="6600FF"/>
          </a:solidFill>
          <a:ln cap="flat" cmpd="sng" w="9525">
            <a:solidFill>
              <a:srgbClr val="66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80" name="Google Shape;780;p90"/>
          <p:cNvSpPr/>
          <p:nvPr/>
        </p:nvSpPr>
        <p:spPr>
          <a:xfrm>
            <a:off x="0" y="3809619"/>
            <a:ext cx="6858000" cy="27600"/>
          </a:xfrm>
          <a:prstGeom prst="rect">
            <a:avLst/>
          </a:prstGeom>
          <a:solidFill>
            <a:srgbClr val="CCBBFF"/>
          </a:solidFill>
          <a:ln cap="flat" cmpd="sng" w="9525">
            <a:solidFill>
              <a:srgbClr val="CCBB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81" name="Google Shape;781;p90"/>
          <p:cNvSpPr/>
          <p:nvPr/>
        </p:nvSpPr>
        <p:spPr>
          <a:xfrm>
            <a:off x="137160" y="68580"/>
            <a:ext cx="1028700" cy="1647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6600FF"/>
              </a:buClr>
              <a:buSzPts val="800"/>
              <a:buFont typeface="Arial"/>
              <a:buNone/>
            </a:pPr>
            <a:r>
              <a:rPr b="1" i="0" lang="en-US" sz="800" u="none" cap="none" strike="noStrike">
                <a:solidFill>
                  <a:srgbClr val="6600FF"/>
                </a:solidFill>
                <a:latin typeface="Arial"/>
                <a:ea typeface="Arial"/>
                <a:cs typeface="Arial"/>
                <a:sym typeface="Arial"/>
              </a:rPr>
              <a:t>∞ linaro</a:t>
            </a:r>
            <a:endParaRPr b="0" i="0" sz="800" u="none" cap="none" strike="noStrike">
              <a:solidFill>
                <a:schemeClr val="dk1"/>
              </a:solidFill>
              <a:latin typeface="Calibri"/>
              <a:ea typeface="Calibri"/>
              <a:cs typeface="Calibri"/>
              <a:sym typeface="Calibri"/>
            </a:endParaRPr>
          </a:p>
        </p:txBody>
      </p:sp>
      <p:sp>
        <p:nvSpPr>
          <p:cNvPr id="782" name="Google Shape;782;p90"/>
          <p:cNvSpPr/>
          <p:nvPr/>
        </p:nvSpPr>
        <p:spPr>
          <a:xfrm>
            <a:off x="137160" y="260604"/>
            <a:ext cx="6583800" cy="2880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6600FF"/>
              </a:buClr>
              <a:buSzPts val="2200"/>
              <a:buFont typeface="Arial"/>
              <a:buNone/>
            </a:pPr>
            <a:r>
              <a:rPr b="1" lang="en-US" sz="2400">
                <a:solidFill>
                  <a:srgbClr val="6600FF"/>
                </a:solidFill>
              </a:rPr>
              <a:t>Task Switching Latency</a:t>
            </a:r>
            <a:endParaRPr b="0" i="0" sz="1700" u="none" cap="none" strike="noStrike">
              <a:solidFill>
                <a:schemeClr val="dk1"/>
              </a:solidFill>
              <a:latin typeface="Calibri"/>
              <a:ea typeface="Calibri"/>
              <a:cs typeface="Calibri"/>
              <a:sym typeface="Calibri"/>
            </a:endParaRPr>
          </a:p>
        </p:txBody>
      </p:sp>
      <p:pic>
        <p:nvPicPr>
          <p:cNvPr descr="/home/claude/big_tsLat.png" id="783" name="Google Shape;783;p90"/>
          <p:cNvPicPr preferRelativeResize="0"/>
          <p:nvPr/>
        </p:nvPicPr>
        <p:blipFill rotWithShape="1">
          <a:blip r:embed="rId3">
            <a:alphaModFix/>
          </a:blip>
          <a:srcRect b="0" l="0" r="0" t="0"/>
          <a:stretch/>
        </p:blipFill>
        <p:spPr>
          <a:xfrm>
            <a:off x="159550" y="629075"/>
            <a:ext cx="8814648" cy="4461424"/>
          </a:xfrm>
          <a:prstGeom prst="rect">
            <a:avLst/>
          </a:prstGeom>
          <a:noFill/>
          <a:ln>
            <a:noFill/>
          </a:ln>
        </p:spPr>
      </p:pic>
      <p:sp>
        <p:nvSpPr>
          <p:cNvPr id="784" name="Google Shape;784;p90"/>
          <p:cNvSpPr/>
          <p:nvPr/>
        </p:nvSpPr>
        <p:spPr>
          <a:xfrm>
            <a:off x="6617970" y="3669030"/>
            <a:ext cx="192000" cy="1374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rgbClr val="6B7280"/>
              </a:buClr>
              <a:buSzPts val="700"/>
              <a:buFont typeface="Arial"/>
              <a:buNone/>
            </a:pPr>
            <a:r>
              <a:rPr b="0" i="0" lang="en-US" sz="700" u="none" cap="none" strike="noStrike">
                <a:solidFill>
                  <a:srgbClr val="6B7280"/>
                </a:solidFill>
                <a:latin typeface="Arial"/>
                <a:ea typeface="Arial"/>
                <a:cs typeface="Arial"/>
                <a:sym typeface="Arial"/>
              </a:rPr>
              <a:t>7</a:t>
            </a:r>
            <a:endParaRPr b="0" i="0" sz="7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91"/>
          <p:cNvSpPr/>
          <p:nvPr/>
        </p:nvSpPr>
        <p:spPr>
          <a:xfrm>
            <a:off x="0" y="0"/>
            <a:ext cx="91440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91" name="Google Shape;791;p91"/>
          <p:cNvSpPr/>
          <p:nvPr/>
        </p:nvSpPr>
        <p:spPr>
          <a:xfrm>
            <a:off x="0" y="0"/>
            <a:ext cx="6858000" cy="48000"/>
          </a:xfrm>
          <a:prstGeom prst="rect">
            <a:avLst/>
          </a:prstGeom>
          <a:solidFill>
            <a:srgbClr val="6600FF"/>
          </a:solidFill>
          <a:ln cap="flat" cmpd="sng" w="9525">
            <a:solidFill>
              <a:srgbClr val="66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92" name="Google Shape;792;p91"/>
          <p:cNvSpPr/>
          <p:nvPr/>
        </p:nvSpPr>
        <p:spPr>
          <a:xfrm>
            <a:off x="137160" y="68580"/>
            <a:ext cx="1028700" cy="1647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6600FF"/>
              </a:buClr>
              <a:buSzPts val="800"/>
              <a:buFont typeface="Arial"/>
              <a:buNone/>
            </a:pPr>
            <a:r>
              <a:rPr b="1" i="0" lang="en-US" sz="800" u="none" cap="none" strike="noStrike">
                <a:solidFill>
                  <a:srgbClr val="6600FF"/>
                </a:solidFill>
                <a:latin typeface="Arial"/>
                <a:ea typeface="Arial"/>
                <a:cs typeface="Arial"/>
                <a:sym typeface="Arial"/>
              </a:rPr>
              <a:t>∞ linaro</a:t>
            </a:r>
            <a:endParaRPr b="0" i="0" sz="800" u="none" cap="none" strike="noStrike">
              <a:solidFill>
                <a:schemeClr val="dk1"/>
              </a:solidFill>
              <a:latin typeface="Calibri"/>
              <a:ea typeface="Calibri"/>
              <a:cs typeface="Calibri"/>
              <a:sym typeface="Calibri"/>
            </a:endParaRPr>
          </a:p>
        </p:txBody>
      </p:sp>
      <p:sp>
        <p:nvSpPr>
          <p:cNvPr id="793" name="Google Shape;793;p91"/>
          <p:cNvSpPr/>
          <p:nvPr/>
        </p:nvSpPr>
        <p:spPr>
          <a:xfrm>
            <a:off x="137160" y="260604"/>
            <a:ext cx="6583800" cy="288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1A1A2E"/>
              </a:buClr>
              <a:buSzPts val="1700"/>
              <a:buFont typeface="Arial"/>
              <a:buNone/>
            </a:pPr>
            <a:r>
              <a:rPr b="1" lang="en-US" sz="2400">
                <a:solidFill>
                  <a:srgbClr val="6600FF"/>
                </a:solidFill>
              </a:rPr>
              <a:t>Mutex Shuffling Latency</a:t>
            </a:r>
            <a:endParaRPr b="0" i="0" sz="1700" u="none" cap="none" strike="noStrike">
              <a:solidFill>
                <a:schemeClr val="dk1"/>
              </a:solidFill>
              <a:latin typeface="Calibri"/>
              <a:ea typeface="Calibri"/>
              <a:cs typeface="Calibri"/>
              <a:sym typeface="Calibri"/>
            </a:endParaRPr>
          </a:p>
        </p:txBody>
      </p:sp>
      <p:pic>
        <p:nvPicPr>
          <p:cNvPr descr="/home/claude/big_muLat.png" id="794" name="Google Shape;794;p91"/>
          <p:cNvPicPr preferRelativeResize="0"/>
          <p:nvPr/>
        </p:nvPicPr>
        <p:blipFill rotWithShape="1">
          <a:blip r:embed="rId3">
            <a:alphaModFix/>
          </a:blip>
          <a:srcRect b="0" l="0" r="0" t="0"/>
          <a:stretch/>
        </p:blipFill>
        <p:spPr>
          <a:xfrm>
            <a:off x="319875" y="761200"/>
            <a:ext cx="8474073" cy="43001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92"/>
          <p:cNvSpPr/>
          <p:nvPr/>
        </p:nvSpPr>
        <p:spPr>
          <a:xfrm>
            <a:off x="0" y="0"/>
            <a:ext cx="6858000" cy="3857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01" name="Google Shape;801;p92"/>
          <p:cNvSpPr/>
          <p:nvPr/>
        </p:nvSpPr>
        <p:spPr>
          <a:xfrm>
            <a:off x="0" y="0"/>
            <a:ext cx="6858000" cy="48000"/>
          </a:xfrm>
          <a:prstGeom prst="rect">
            <a:avLst/>
          </a:prstGeom>
          <a:solidFill>
            <a:srgbClr val="6600FF"/>
          </a:solidFill>
          <a:ln cap="flat" cmpd="sng" w="9525">
            <a:solidFill>
              <a:srgbClr val="66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02" name="Google Shape;802;p92"/>
          <p:cNvSpPr/>
          <p:nvPr/>
        </p:nvSpPr>
        <p:spPr>
          <a:xfrm>
            <a:off x="137160" y="68580"/>
            <a:ext cx="1028700" cy="1647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6600FF"/>
              </a:buClr>
              <a:buSzPts val="800"/>
              <a:buFont typeface="Arial"/>
              <a:buNone/>
            </a:pPr>
            <a:r>
              <a:rPr b="1" i="0" lang="en-US" sz="800" u="none" cap="none" strike="noStrike">
                <a:solidFill>
                  <a:srgbClr val="6600FF"/>
                </a:solidFill>
                <a:latin typeface="Arial"/>
                <a:ea typeface="Arial"/>
                <a:cs typeface="Arial"/>
                <a:sym typeface="Arial"/>
              </a:rPr>
              <a:t>∞ linaro</a:t>
            </a:r>
            <a:endParaRPr b="0" i="0" sz="800" u="none" cap="none" strike="noStrike">
              <a:solidFill>
                <a:schemeClr val="dk1"/>
              </a:solidFill>
              <a:latin typeface="Calibri"/>
              <a:ea typeface="Calibri"/>
              <a:cs typeface="Calibri"/>
              <a:sym typeface="Calibri"/>
            </a:endParaRPr>
          </a:p>
        </p:txBody>
      </p:sp>
      <p:sp>
        <p:nvSpPr>
          <p:cNvPr id="803" name="Google Shape;803;p92"/>
          <p:cNvSpPr/>
          <p:nvPr/>
        </p:nvSpPr>
        <p:spPr>
          <a:xfrm>
            <a:off x="137160" y="260604"/>
            <a:ext cx="6583800" cy="288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1A1A2E"/>
              </a:buClr>
              <a:buSzPts val="1700"/>
              <a:buFont typeface="Arial"/>
              <a:buNone/>
            </a:pPr>
            <a:r>
              <a:rPr b="1" lang="en-US" sz="2400">
                <a:solidFill>
                  <a:srgbClr val="6600FF"/>
                </a:solidFill>
              </a:rPr>
              <a:t>Task Preemption Latency</a:t>
            </a:r>
            <a:endParaRPr b="0" i="0" sz="1700" u="none" cap="none" strike="noStrike">
              <a:solidFill>
                <a:schemeClr val="dk1"/>
              </a:solidFill>
              <a:latin typeface="Calibri"/>
              <a:ea typeface="Calibri"/>
              <a:cs typeface="Calibri"/>
              <a:sym typeface="Calibri"/>
            </a:endParaRPr>
          </a:p>
        </p:txBody>
      </p:sp>
      <p:pic>
        <p:nvPicPr>
          <p:cNvPr descr="/home/claude/big_preLat.png" id="804" name="Google Shape;804;p92"/>
          <p:cNvPicPr preferRelativeResize="0"/>
          <p:nvPr/>
        </p:nvPicPr>
        <p:blipFill rotWithShape="1">
          <a:blip r:embed="rId3">
            <a:alphaModFix/>
          </a:blip>
          <a:srcRect b="0" l="0" r="0" t="0"/>
          <a:stretch/>
        </p:blipFill>
        <p:spPr>
          <a:xfrm>
            <a:off x="314325" y="761200"/>
            <a:ext cx="8515348" cy="4218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93"/>
          <p:cNvSpPr/>
          <p:nvPr/>
        </p:nvSpPr>
        <p:spPr>
          <a:xfrm>
            <a:off x="0" y="0"/>
            <a:ext cx="6858000" cy="3857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11" name="Google Shape;811;p93"/>
          <p:cNvSpPr/>
          <p:nvPr/>
        </p:nvSpPr>
        <p:spPr>
          <a:xfrm>
            <a:off x="0" y="0"/>
            <a:ext cx="6858000" cy="48000"/>
          </a:xfrm>
          <a:prstGeom prst="rect">
            <a:avLst/>
          </a:prstGeom>
          <a:solidFill>
            <a:srgbClr val="6600FF"/>
          </a:solidFill>
          <a:ln cap="flat" cmpd="sng" w="9525">
            <a:solidFill>
              <a:srgbClr val="66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12" name="Google Shape;812;p93"/>
          <p:cNvSpPr/>
          <p:nvPr/>
        </p:nvSpPr>
        <p:spPr>
          <a:xfrm>
            <a:off x="137160" y="68580"/>
            <a:ext cx="1028700" cy="1647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6600FF"/>
              </a:buClr>
              <a:buSzPts val="800"/>
              <a:buFont typeface="Arial"/>
              <a:buNone/>
            </a:pPr>
            <a:r>
              <a:rPr b="1" i="0" lang="en-US" sz="800" u="none" cap="none" strike="noStrike">
                <a:solidFill>
                  <a:srgbClr val="6600FF"/>
                </a:solidFill>
                <a:latin typeface="Arial"/>
                <a:ea typeface="Arial"/>
                <a:cs typeface="Arial"/>
                <a:sym typeface="Arial"/>
              </a:rPr>
              <a:t>∞ linaro</a:t>
            </a:r>
            <a:endParaRPr b="0" i="0" sz="800" u="none" cap="none" strike="noStrike">
              <a:solidFill>
                <a:schemeClr val="dk1"/>
              </a:solidFill>
              <a:latin typeface="Calibri"/>
              <a:ea typeface="Calibri"/>
              <a:cs typeface="Calibri"/>
              <a:sym typeface="Calibri"/>
            </a:endParaRPr>
          </a:p>
        </p:txBody>
      </p:sp>
      <p:sp>
        <p:nvSpPr>
          <p:cNvPr id="813" name="Google Shape;813;p93"/>
          <p:cNvSpPr/>
          <p:nvPr/>
        </p:nvSpPr>
        <p:spPr>
          <a:xfrm>
            <a:off x="137160" y="260604"/>
            <a:ext cx="6583800" cy="288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1A1A2E"/>
              </a:buClr>
              <a:buSzPts val="1700"/>
              <a:buFont typeface="Arial"/>
              <a:buNone/>
            </a:pPr>
            <a:r>
              <a:rPr b="1" lang="en-US" sz="2400">
                <a:solidFill>
                  <a:srgbClr val="6600FF"/>
                </a:solidFill>
              </a:rPr>
              <a:t>Interrupt Handling Latency</a:t>
            </a:r>
            <a:endParaRPr b="0" i="0" sz="1700" u="none" cap="none" strike="noStrike">
              <a:solidFill>
                <a:schemeClr val="dk1"/>
              </a:solidFill>
              <a:latin typeface="Calibri"/>
              <a:ea typeface="Calibri"/>
              <a:cs typeface="Calibri"/>
              <a:sym typeface="Calibri"/>
            </a:endParaRPr>
          </a:p>
        </p:txBody>
      </p:sp>
      <p:pic>
        <p:nvPicPr>
          <p:cNvPr descr="/home/claude/big_inLat.png" id="814" name="Google Shape;814;p93"/>
          <p:cNvPicPr preferRelativeResize="0"/>
          <p:nvPr/>
        </p:nvPicPr>
        <p:blipFill rotWithShape="1">
          <a:blip r:embed="rId3">
            <a:alphaModFix/>
          </a:blip>
          <a:srcRect b="0" l="0" r="0" t="0"/>
          <a:stretch/>
        </p:blipFill>
        <p:spPr>
          <a:xfrm>
            <a:off x="321475" y="761200"/>
            <a:ext cx="8506925" cy="4191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94"/>
          <p:cNvSpPr/>
          <p:nvPr/>
        </p:nvSpPr>
        <p:spPr>
          <a:xfrm>
            <a:off x="0" y="0"/>
            <a:ext cx="6858000" cy="3857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21" name="Google Shape;821;p94"/>
          <p:cNvSpPr/>
          <p:nvPr/>
        </p:nvSpPr>
        <p:spPr>
          <a:xfrm>
            <a:off x="0" y="0"/>
            <a:ext cx="6858000" cy="48000"/>
          </a:xfrm>
          <a:prstGeom prst="rect">
            <a:avLst/>
          </a:prstGeom>
          <a:solidFill>
            <a:srgbClr val="6600FF"/>
          </a:solidFill>
          <a:ln cap="flat" cmpd="sng" w="9525">
            <a:solidFill>
              <a:srgbClr val="66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22" name="Google Shape;822;p94"/>
          <p:cNvSpPr/>
          <p:nvPr/>
        </p:nvSpPr>
        <p:spPr>
          <a:xfrm>
            <a:off x="137160" y="68580"/>
            <a:ext cx="1028700" cy="1647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6600FF"/>
              </a:buClr>
              <a:buSzPts val="800"/>
              <a:buFont typeface="Arial"/>
              <a:buNone/>
            </a:pPr>
            <a:r>
              <a:rPr b="1" i="0" lang="en-US" sz="800" u="none" cap="none" strike="noStrike">
                <a:solidFill>
                  <a:srgbClr val="6600FF"/>
                </a:solidFill>
                <a:latin typeface="Arial"/>
                <a:ea typeface="Arial"/>
                <a:cs typeface="Arial"/>
                <a:sym typeface="Arial"/>
              </a:rPr>
              <a:t>∞ linaro</a:t>
            </a:r>
            <a:endParaRPr b="0" i="0" sz="800" u="none" cap="none" strike="noStrike">
              <a:solidFill>
                <a:schemeClr val="dk1"/>
              </a:solidFill>
              <a:latin typeface="Calibri"/>
              <a:ea typeface="Calibri"/>
              <a:cs typeface="Calibri"/>
              <a:sym typeface="Calibri"/>
            </a:endParaRPr>
          </a:p>
        </p:txBody>
      </p:sp>
      <p:sp>
        <p:nvSpPr>
          <p:cNvPr id="823" name="Google Shape;823;p94"/>
          <p:cNvSpPr/>
          <p:nvPr/>
        </p:nvSpPr>
        <p:spPr>
          <a:xfrm>
            <a:off x="137160" y="260604"/>
            <a:ext cx="6583800" cy="288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1A1A2E"/>
              </a:buClr>
              <a:buSzPts val="1700"/>
              <a:buFont typeface="Arial"/>
              <a:buNone/>
            </a:pPr>
            <a:r>
              <a:rPr b="1" lang="en-US" sz="2400">
                <a:solidFill>
                  <a:srgbClr val="6600FF"/>
                </a:solidFill>
              </a:rPr>
              <a:t>Inter-Task Messaging Latency</a:t>
            </a:r>
            <a:endParaRPr b="0" i="0" sz="1700" u="none" cap="none" strike="noStrike">
              <a:solidFill>
                <a:schemeClr val="dk1"/>
              </a:solidFill>
              <a:latin typeface="Calibri"/>
              <a:ea typeface="Calibri"/>
              <a:cs typeface="Calibri"/>
              <a:sym typeface="Calibri"/>
            </a:endParaRPr>
          </a:p>
        </p:txBody>
      </p:sp>
      <p:pic>
        <p:nvPicPr>
          <p:cNvPr descr="/home/claude/big_imLat.png" id="824" name="Google Shape;824;p94"/>
          <p:cNvPicPr preferRelativeResize="0"/>
          <p:nvPr/>
        </p:nvPicPr>
        <p:blipFill rotWithShape="1">
          <a:blip r:embed="rId3">
            <a:alphaModFix/>
          </a:blip>
          <a:srcRect b="0" l="0" r="0" t="0"/>
          <a:stretch/>
        </p:blipFill>
        <p:spPr>
          <a:xfrm>
            <a:off x="369100" y="761200"/>
            <a:ext cx="8459299" cy="407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7"/>
          <p:cNvSpPr txBox="1"/>
          <p:nvPr>
            <p:ph type="ctrTitle"/>
          </p:nvPr>
        </p:nvSpPr>
        <p:spPr>
          <a:xfrm>
            <a:off x="314526" y="304425"/>
            <a:ext cx="5532900" cy="715800"/>
          </a:xfrm>
          <a:prstGeom prst="rect">
            <a:avLst/>
          </a:prstGeom>
        </p:spPr>
        <p:txBody>
          <a:bodyPr anchorCtr="0" anchor="b" bIns="20775" lIns="41575" spcFirstLastPara="1" rIns="41575" wrap="square" tIns="20775">
            <a:noAutofit/>
          </a:bodyPr>
          <a:lstStyle/>
          <a:p>
            <a:pPr indent="0" lvl="0" marL="0" rtl="0" algn="l">
              <a:spcBef>
                <a:spcPts val="0"/>
              </a:spcBef>
              <a:spcAft>
                <a:spcPts val="0"/>
              </a:spcAft>
              <a:buNone/>
            </a:pPr>
            <a:r>
              <a:rPr lang="en-US"/>
              <a:t>Agenda</a:t>
            </a:r>
            <a:endParaRPr/>
          </a:p>
        </p:txBody>
      </p:sp>
      <p:sp>
        <p:nvSpPr>
          <p:cNvPr id="506" name="Google Shape;506;p77"/>
          <p:cNvSpPr txBox="1"/>
          <p:nvPr>
            <p:ph idx="2" type="body"/>
          </p:nvPr>
        </p:nvSpPr>
        <p:spPr>
          <a:xfrm>
            <a:off x="314525" y="1020225"/>
            <a:ext cx="5374800" cy="3930000"/>
          </a:xfrm>
          <a:prstGeom prst="rect">
            <a:avLst/>
          </a:prstGeom>
        </p:spPr>
        <p:txBody>
          <a:bodyPr anchorCtr="0" anchor="t" bIns="20775" lIns="41575" spcFirstLastPara="1" rIns="41575" wrap="square" tIns="20775">
            <a:noAutofit/>
          </a:bodyPr>
          <a:lstStyle/>
          <a:p>
            <a:pPr indent="0" lvl="0" marL="0" rtl="0" algn="just">
              <a:lnSpc>
                <a:spcPct val="115000"/>
              </a:lnSpc>
              <a:spcBef>
                <a:spcPts val="1200"/>
              </a:spcBef>
              <a:spcAft>
                <a:spcPts val="0"/>
              </a:spcAft>
              <a:buNone/>
            </a:pPr>
            <a:r>
              <a:rPr b="1" lang="en-US" sz="1500"/>
              <a:t>In this talk,  you will learn the following:</a:t>
            </a:r>
            <a:endParaRPr b="1" sz="1500"/>
          </a:p>
          <a:p>
            <a:pPr indent="-323850" lvl="0" marL="457200" rtl="0" algn="just">
              <a:lnSpc>
                <a:spcPct val="115000"/>
              </a:lnSpc>
              <a:spcBef>
                <a:spcPts val="1200"/>
              </a:spcBef>
              <a:spcAft>
                <a:spcPts val="0"/>
              </a:spcAft>
              <a:buSzPts val="1500"/>
              <a:buChar char="●"/>
            </a:pPr>
            <a:r>
              <a:rPr b="1" lang="en-US" sz="1500"/>
              <a:t>Why</a:t>
            </a:r>
            <a:r>
              <a:rPr lang="en-US" sz="1500"/>
              <a:t> it’s important to </a:t>
            </a:r>
            <a:r>
              <a:rPr lang="en-US" sz="1500"/>
              <a:t>benchmark</a:t>
            </a:r>
            <a:r>
              <a:rPr lang="en-US" sz="1500"/>
              <a:t> AGL(automotive grade linux) when we plan to deploy safety-related applications on top of it?   Particularly WCET (Worst Case Execution Time) of OS </a:t>
            </a:r>
            <a:r>
              <a:rPr lang="en-US" sz="1500"/>
              <a:t>primitives.</a:t>
            </a:r>
            <a:endParaRPr sz="1500"/>
          </a:p>
          <a:p>
            <a:pPr indent="-323850" lvl="0" marL="457200" rtl="0" algn="just">
              <a:lnSpc>
                <a:spcPct val="115000"/>
              </a:lnSpc>
              <a:spcBef>
                <a:spcPts val="0"/>
              </a:spcBef>
              <a:spcAft>
                <a:spcPts val="0"/>
              </a:spcAft>
              <a:buSzPts val="1500"/>
              <a:buChar char="●"/>
            </a:pPr>
            <a:r>
              <a:rPr b="1" lang="en-US" sz="1500"/>
              <a:t>The concept of unified RTOS benchmarking framework</a:t>
            </a:r>
            <a:r>
              <a:rPr lang="en-US" sz="1500"/>
              <a:t> and key OS primitive metrics, various stressors for “noisy neighbour” simulation to evaluate mixed-criticality application interference.</a:t>
            </a:r>
            <a:endParaRPr sz="1500"/>
          </a:p>
          <a:p>
            <a:pPr indent="-323850" lvl="0" marL="457200" rtl="0" algn="just">
              <a:lnSpc>
                <a:spcPct val="115000"/>
              </a:lnSpc>
              <a:spcBef>
                <a:spcPts val="0"/>
              </a:spcBef>
              <a:spcAft>
                <a:spcPts val="0"/>
              </a:spcAft>
              <a:buSzPts val="1500"/>
              <a:buChar char="●"/>
            </a:pPr>
            <a:r>
              <a:rPr b="1" lang="en-US" sz="1500"/>
              <a:t>The visual insights </a:t>
            </a:r>
            <a:r>
              <a:rPr lang="en-US" sz="1500"/>
              <a:t>of actual benchmark results.</a:t>
            </a:r>
            <a:endParaRPr sz="1500"/>
          </a:p>
          <a:p>
            <a:pPr indent="-323850" lvl="0" marL="457200" rtl="0" algn="just">
              <a:lnSpc>
                <a:spcPct val="115000"/>
              </a:lnSpc>
              <a:spcBef>
                <a:spcPts val="0"/>
              </a:spcBef>
              <a:spcAft>
                <a:spcPts val="0"/>
              </a:spcAft>
              <a:buSzPts val="1500"/>
              <a:buChar char="●"/>
            </a:pPr>
            <a:r>
              <a:rPr b="1" lang="en-US" sz="1500"/>
              <a:t>Analysis of the WCET</a:t>
            </a:r>
            <a:r>
              <a:rPr lang="en-US" sz="1500"/>
              <a:t>. How to use Arm PMU events and Linux kernel tracepoint instrumentation to correlate the occurrence of the outliers with various interferences. </a:t>
            </a:r>
            <a:endParaRPr sz="1500"/>
          </a:p>
          <a:p>
            <a:pPr indent="0" lvl="0" marL="0" rtl="0" algn="just">
              <a:lnSpc>
                <a:spcPct val="115000"/>
              </a:lnSpc>
              <a:spcBef>
                <a:spcPts val="1200"/>
              </a:spcBef>
              <a:spcAft>
                <a:spcPts val="1200"/>
              </a:spcAft>
              <a:buNone/>
            </a:pPr>
            <a:r>
              <a:t/>
            </a:r>
            <a:endParaRPr sz="1500"/>
          </a:p>
        </p:txBody>
      </p:sp>
      <p:pic>
        <p:nvPicPr>
          <p:cNvPr id="507" name="Google Shape;507;p77"/>
          <p:cNvPicPr preferRelativeResize="0"/>
          <p:nvPr/>
        </p:nvPicPr>
        <p:blipFill rotWithShape="1">
          <a:blip r:embed="rId3">
            <a:alphaModFix/>
          </a:blip>
          <a:srcRect b="0" l="57259" r="0" t="0"/>
          <a:stretch/>
        </p:blipFill>
        <p:spPr>
          <a:xfrm>
            <a:off x="5847329" y="-9250"/>
            <a:ext cx="3297404"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29" name="Shape 829"/>
        <p:cNvGrpSpPr/>
        <p:nvPr/>
      </p:nvGrpSpPr>
      <p:grpSpPr>
        <a:xfrm>
          <a:off x="0" y="0"/>
          <a:ext cx="0" cy="0"/>
          <a:chOff x="0" y="0"/>
          <a:chExt cx="0" cy="0"/>
        </a:xfrm>
      </p:grpSpPr>
      <p:sp>
        <p:nvSpPr>
          <p:cNvPr id="830" name="Google Shape;830;p95"/>
          <p:cNvSpPr/>
          <p:nvPr/>
        </p:nvSpPr>
        <p:spPr>
          <a:xfrm>
            <a:off x="6583680" y="1108710"/>
            <a:ext cx="2194560" cy="292608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1A1A2E"/>
              </a:buClr>
              <a:buSzPts val="900"/>
              <a:buFont typeface="Arial"/>
              <a:buNone/>
            </a:pPr>
            <a:r>
              <a:t/>
            </a:r>
            <a:endParaRPr sz="900">
              <a:solidFill>
                <a:srgbClr val="1A1A2E"/>
              </a:solidFill>
            </a:endParaRPr>
          </a:p>
        </p:txBody>
      </p:sp>
      <p:sp>
        <p:nvSpPr>
          <p:cNvPr id="831" name="Google Shape;831;p95"/>
          <p:cNvSpPr/>
          <p:nvPr/>
        </p:nvSpPr>
        <p:spPr>
          <a:xfrm>
            <a:off x="6419088" y="944118"/>
            <a:ext cx="2523744" cy="3255264"/>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1A1A2E"/>
              </a:buClr>
              <a:buSzPts val="900"/>
              <a:buFont typeface="Arial"/>
              <a:buNone/>
            </a:pPr>
            <a:r>
              <a:t/>
            </a:r>
            <a:endParaRPr sz="900">
              <a:solidFill>
                <a:srgbClr val="1A1A2E"/>
              </a:solidFill>
            </a:endParaRPr>
          </a:p>
        </p:txBody>
      </p:sp>
      <p:sp>
        <p:nvSpPr>
          <p:cNvPr id="832" name="Google Shape;832;p95"/>
          <p:cNvSpPr/>
          <p:nvPr/>
        </p:nvSpPr>
        <p:spPr>
          <a:xfrm>
            <a:off x="6254496" y="779526"/>
            <a:ext cx="2852928" cy="3584448"/>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1A1A2E"/>
              </a:buClr>
              <a:buSzPts val="900"/>
              <a:buFont typeface="Arial"/>
              <a:buNone/>
            </a:pPr>
            <a:r>
              <a:t/>
            </a:r>
            <a:endParaRPr sz="900">
              <a:solidFill>
                <a:srgbClr val="1A1A2E"/>
              </a:solidFill>
            </a:endParaRPr>
          </a:p>
        </p:txBody>
      </p:sp>
      <p:sp>
        <p:nvSpPr>
          <p:cNvPr id="833" name="Google Shape;833;p95"/>
          <p:cNvSpPr/>
          <p:nvPr/>
        </p:nvSpPr>
        <p:spPr>
          <a:xfrm>
            <a:off x="6089904" y="614934"/>
            <a:ext cx="3182112" cy="3913632"/>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1A1A2E"/>
              </a:buClr>
              <a:buSzPts val="900"/>
              <a:buFont typeface="Arial"/>
              <a:buNone/>
            </a:pPr>
            <a:r>
              <a:t/>
            </a:r>
            <a:endParaRPr sz="900">
              <a:solidFill>
                <a:srgbClr val="1A1A2E"/>
              </a:solidFill>
            </a:endParaRPr>
          </a:p>
        </p:txBody>
      </p:sp>
      <p:sp>
        <p:nvSpPr>
          <p:cNvPr id="834" name="Google Shape;834;p95"/>
          <p:cNvSpPr/>
          <p:nvPr/>
        </p:nvSpPr>
        <p:spPr>
          <a:xfrm>
            <a:off x="320040" y="182880"/>
            <a:ext cx="128016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300"/>
              <a:buFont typeface="Arial"/>
              <a:buNone/>
            </a:pPr>
            <a:r>
              <a:rPr b="1" i="0" lang="en-US" sz="1300" u="none" cap="none" strike="noStrike">
                <a:solidFill>
                  <a:srgbClr val="1A1A2E"/>
                </a:solidFill>
                <a:latin typeface="Arial"/>
                <a:ea typeface="Arial"/>
                <a:cs typeface="Arial"/>
                <a:sym typeface="Arial"/>
              </a:rPr>
              <a:t>∞ linaro</a:t>
            </a:r>
            <a:endParaRPr b="0" i="0" sz="1300" u="none" cap="none" strike="noStrike">
              <a:solidFill>
                <a:schemeClr val="dk1"/>
              </a:solidFill>
              <a:latin typeface="Calibri"/>
              <a:ea typeface="Calibri"/>
              <a:cs typeface="Calibri"/>
              <a:sym typeface="Calibri"/>
            </a:endParaRPr>
          </a:p>
        </p:txBody>
      </p:sp>
      <p:sp>
        <p:nvSpPr>
          <p:cNvPr id="835" name="Google Shape;835;p95"/>
          <p:cNvSpPr/>
          <p:nvPr/>
        </p:nvSpPr>
        <p:spPr>
          <a:xfrm>
            <a:off x="320053" y="434430"/>
            <a:ext cx="8622900" cy="44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2200"/>
              <a:buFont typeface="Arial"/>
              <a:buNone/>
            </a:pPr>
            <a:r>
              <a:rPr b="1" lang="en-US" sz="2200">
                <a:solidFill>
                  <a:srgbClr val="6600FF"/>
                </a:solidFill>
              </a:rPr>
              <a:t>AGL-RT WCET Profile Under Stressor Load</a:t>
            </a:r>
            <a:endParaRPr b="0" i="0" sz="2200" u="none" cap="none" strike="noStrike">
              <a:solidFill>
                <a:schemeClr val="dk1"/>
              </a:solidFill>
              <a:latin typeface="Calibri"/>
              <a:ea typeface="Calibri"/>
              <a:cs typeface="Calibri"/>
              <a:sym typeface="Calibri"/>
            </a:endParaRPr>
          </a:p>
        </p:txBody>
      </p:sp>
      <p:sp>
        <p:nvSpPr>
          <p:cNvPr id="836" name="Google Shape;836;p95"/>
          <p:cNvSpPr/>
          <p:nvPr/>
        </p:nvSpPr>
        <p:spPr>
          <a:xfrm>
            <a:off x="309792" y="977462"/>
            <a:ext cx="3840600" cy="29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600FF"/>
              </a:buClr>
              <a:buSzPts val="1000"/>
              <a:buFont typeface="Arial"/>
              <a:buNone/>
            </a:pPr>
            <a:r>
              <a:rPr b="1" i="0" lang="en-US" sz="1200" u="none" cap="none" strike="noStrike">
                <a:solidFill>
                  <a:srgbClr val="6600FF"/>
                </a:solidFill>
                <a:latin typeface="Arial"/>
                <a:ea typeface="Arial"/>
                <a:cs typeface="Arial"/>
                <a:sym typeface="Arial"/>
              </a:rPr>
              <a:t>AGL-RT — WCET (μs)</a:t>
            </a:r>
            <a:endParaRPr b="0" i="0" sz="1200" u="none" cap="none" strike="noStrike">
              <a:solidFill>
                <a:schemeClr val="dk1"/>
              </a:solidFill>
              <a:latin typeface="Calibri"/>
              <a:ea typeface="Calibri"/>
              <a:cs typeface="Calibri"/>
              <a:sym typeface="Calibri"/>
            </a:endParaRPr>
          </a:p>
        </p:txBody>
      </p:sp>
      <p:graphicFrame>
        <p:nvGraphicFramePr>
          <p:cNvPr id="837" name="Google Shape;837;p95"/>
          <p:cNvGraphicFramePr/>
          <p:nvPr/>
        </p:nvGraphicFramePr>
        <p:xfrm>
          <a:off x="234645" y="1339381"/>
          <a:ext cx="3000000" cy="3000000"/>
        </p:xfrm>
        <a:graphic>
          <a:graphicData uri="http://schemas.openxmlformats.org/drawingml/2006/table">
            <a:tbl>
              <a:tblPr>
                <a:noFill/>
                <a:tableStyleId>{D3E18A26-BE46-417A-824D-FEF836D577E0}</a:tableStyleId>
              </a:tblPr>
              <a:tblGrid>
                <a:gridCol w="1181750"/>
                <a:gridCol w="738600"/>
                <a:gridCol w="738600"/>
                <a:gridCol w="738600"/>
                <a:gridCol w="738600"/>
              </a:tblGrid>
              <a:tr h="444125">
                <a:tc>
                  <a:txBody>
                    <a:bodyPr/>
                    <a:lstStyle/>
                    <a:p>
                      <a:pPr indent="0" lvl="0" marL="0" marR="0" rtl="0" algn="ctr">
                        <a:spcBef>
                          <a:spcPts val="0"/>
                        </a:spcBef>
                        <a:spcAft>
                          <a:spcPts val="0"/>
                        </a:spcAft>
                        <a:buClr>
                          <a:srgbClr val="FFFFFF"/>
                        </a:buClr>
                        <a:buSzPts val="850"/>
                        <a:buFont typeface="Arial"/>
                        <a:buNone/>
                      </a:pPr>
                      <a:r>
                        <a:rPr b="1" lang="en-US" sz="1050" u="none" cap="none" strike="noStrike">
                          <a:solidFill>
                            <a:srgbClr val="FFFFFF"/>
                          </a:solidFill>
                          <a:latin typeface="Arial"/>
                          <a:ea typeface="Arial"/>
                          <a:cs typeface="Arial"/>
                          <a:sym typeface="Arial"/>
                        </a:rPr>
                        <a:t>Metric</a:t>
                      </a:r>
                      <a:endParaRPr sz="1050" u="none" cap="none" strike="noStrike">
                        <a:latin typeface="Arial"/>
                        <a:ea typeface="Arial"/>
                        <a:cs typeface="Arial"/>
                        <a:sym typeface="Arial"/>
                      </a:endParaRPr>
                    </a:p>
                  </a:txBody>
                  <a:tcPr marT="38100" marB="38100" marR="38100" marL="38100" anchor="ctr">
                    <a:lnL cap="flat" cmpd="sng" w="9525">
                      <a:solidFill>
                        <a:srgbClr val="AAAAAA"/>
                      </a:solidFill>
                      <a:prstDash val="solid"/>
                      <a:round/>
                      <a:headEnd len="sm" w="sm" type="none"/>
                      <a:tailEnd len="sm" w="sm" type="none"/>
                    </a:lnL>
                    <a:lnR cap="flat" cmpd="sng" w="9525">
                      <a:solidFill>
                        <a:srgbClr val="AAAAAA"/>
                      </a:solidFill>
                      <a:prstDash val="solid"/>
                      <a:round/>
                      <a:headEnd len="sm" w="sm" type="none"/>
                      <a:tailEnd len="sm" w="sm" type="none"/>
                    </a:lnR>
                    <a:lnT cap="flat" cmpd="sng" w="9525">
                      <a:solidFill>
                        <a:srgbClr val="AAAAAA"/>
                      </a:solidFill>
                      <a:prstDash val="solid"/>
                      <a:round/>
                      <a:headEnd len="sm" w="sm" type="none"/>
                      <a:tailEnd len="sm" w="sm" type="none"/>
                    </a:lnT>
                    <a:lnB cap="flat" cmpd="sng" w="9525">
                      <a:solidFill>
                        <a:srgbClr val="CCBBFF"/>
                      </a:solidFill>
                      <a:prstDash val="solid"/>
                      <a:round/>
                      <a:headEnd len="sm" w="sm" type="none"/>
                      <a:tailEnd len="sm" w="sm" type="none"/>
                    </a:lnB>
                    <a:solidFill>
                      <a:srgbClr val="6600FF"/>
                    </a:solidFill>
                  </a:tcPr>
                </a:tc>
                <a:tc>
                  <a:txBody>
                    <a:bodyPr/>
                    <a:lstStyle/>
                    <a:p>
                      <a:pPr indent="0" lvl="0" marL="0" marR="0" rtl="0" algn="ctr">
                        <a:spcBef>
                          <a:spcPts val="0"/>
                        </a:spcBef>
                        <a:spcAft>
                          <a:spcPts val="0"/>
                        </a:spcAft>
                        <a:buClr>
                          <a:srgbClr val="FFFFFF"/>
                        </a:buClr>
                        <a:buSzPts val="800"/>
                        <a:buFont typeface="Arial"/>
                        <a:buNone/>
                      </a:pPr>
                      <a:r>
                        <a:rPr b="1" lang="en-US" sz="1000">
                          <a:solidFill>
                            <a:srgbClr val="FFFFFF"/>
                          </a:solidFill>
                        </a:rPr>
                        <a:t>Idle</a:t>
                      </a:r>
                      <a:endParaRPr sz="1000" u="none" cap="none" strike="noStrike">
                        <a:latin typeface="Arial"/>
                        <a:ea typeface="Arial"/>
                        <a:cs typeface="Arial"/>
                        <a:sym typeface="Arial"/>
                      </a:endParaRPr>
                    </a:p>
                  </a:txBody>
                  <a:tcPr marT="38100" marB="38100" marR="38100" marL="38100" anchor="ctr">
                    <a:lnL cap="flat" cmpd="sng" w="9525">
                      <a:solidFill>
                        <a:srgbClr val="AAAAAA"/>
                      </a:solidFill>
                      <a:prstDash val="solid"/>
                      <a:round/>
                      <a:headEnd len="sm" w="sm" type="none"/>
                      <a:tailEnd len="sm" w="sm" type="none"/>
                    </a:lnL>
                    <a:lnR cap="flat" cmpd="sng" w="9525">
                      <a:solidFill>
                        <a:srgbClr val="AAAAAA"/>
                      </a:solidFill>
                      <a:prstDash val="solid"/>
                      <a:round/>
                      <a:headEnd len="sm" w="sm" type="none"/>
                      <a:tailEnd len="sm" w="sm" type="none"/>
                    </a:lnR>
                    <a:lnT cap="flat" cmpd="sng" w="9525">
                      <a:solidFill>
                        <a:srgbClr val="AAAAAA"/>
                      </a:solidFill>
                      <a:prstDash val="solid"/>
                      <a:round/>
                      <a:headEnd len="sm" w="sm" type="none"/>
                      <a:tailEnd len="sm" w="sm" type="none"/>
                    </a:lnT>
                    <a:lnB cap="flat" cmpd="sng" w="9525">
                      <a:solidFill>
                        <a:srgbClr val="CCBBFF"/>
                      </a:solidFill>
                      <a:prstDash val="solid"/>
                      <a:round/>
                      <a:headEnd len="sm" w="sm" type="none"/>
                      <a:tailEnd len="sm" w="sm" type="none"/>
                    </a:lnB>
                    <a:solidFill>
                      <a:srgbClr val="6600FF"/>
                    </a:solidFill>
                  </a:tcPr>
                </a:tc>
                <a:tc>
                  <a:txBody>
                    <a:bodyPr/>
                    <a:lstStyle/>
                    <a:p>
                      <a:pPr indent="0" lvl="0" marL="0" marR="0" rtl="0" algn="ctr">
                        <a:spcBef>
                          <a:spcPts val="0"/>
                        </a:spcBef>
                        <a:spcAft>
                          <a:spcPts val="0"/>
                        </a:spcAft>
                        <a:buClr>
                          <a:srgbClr val="FFFFFF"/>
                        </a:buClr>
                        <a:buSzPts val="800"/>
                        <a:buFont typeface="Arial"/>
                        <a:buNone/>
                      </a:pPr>
                      <a:r>
                        <a:rPr b="1" lang="en-US" sz="1000">
                          <a:solidFill>
                            <a:srgbClr val="FFFFFF"/>
                          </a:solidFill>
                        </a:rPr>
                        <a:t>Balanced</a:t>
                      </a:r>
                      <a:endParaRPr sz="1000" u="none" cap="none" strike="noStrike">
                        <a:latin typeface="Arial"/>
                        <a:ea typeface="Arial"/>
                        <a:cs typeface="Arial"/>
                        <a:sym typeface="Arial"/>
                      </a:endParaRPr>
                    </a:p>
                  </a:txBody>
                  <a:tcPr marT="38100" marB="38100" marR="38100" marL="38100" anchor="ctr">
                    <a:lnL cap="flat" cmpd="sng" w="9525">
                      <a:solidFill>
                        <a:srgbClr val="AAAAAA"/>
                      </a:solidFill>
                      <a:prstDash val="solid"/>
                      <a:round/>
                      <a:headEnd len="sm" w="sm" type="none"/>
                      <a:tailEnd len="sm" w="sm" type="none"/>
                    </a:lnL>
                    <a:lnR cap="flat" cmpd="sng" w="9525">
                      <a:solidFill>
                        <a:srgbClr val="AAAAAA"/>
                      </a:solidFill>
                      <a:prstDash val="solid"/>
                      <a:round/>
                      <a:headEnd len="sm" w="sm" type="none"/>
                      <a:tailEnd len="sm" w="sm" type="none"/>
                    </a:lnR>
                    <a:lnT cap="flat" cmpd="sng" w="9525">
                      <a:solidFill>
                        <a:srgbClr val="AAAAAA"/>
                      </a:solidFill>
                      <a:prstDash val="solid"/>
                      <a:round/>
                      <a:headEnd len="sm" w="sm" type="none"/>
                      <a:tailEnd len="sm" w="sm" type="none"/>
                    </a:lnT>
                    <a:lnB cap="flat" cmpd="sng" w="9525">
                      <a:solidFill>
                        <a:srgbClr val="CCBBFF"/>
                      </a:solidFill>
                      <a:prstDash val="solid"/>
                      <a:round/>
                      <a:headEnd len="sm" w="sm" type="none"/>
                      <a:tailEnd len="sm" w="sm" type="none"/>
                    </a:lnB>
                    <a:solidFill>
                      <a:srgbClr val="6600FF"/>
                    </a:solidFill>
                  </a:tcPr>
                </a:tc>
                <a:tc>
                  <a:txBody>
                    <a:bodyPr/>
                    <a:lstStyle/>
                    <a:p>
                      <a:pPr indent="0" lvl="0" marL="0" marR="0" rtl="0" algn="ctr">
                        <a:spcBef>
                          <a:spcPts val="0"/>
                        </a:spcBef>
                        <a:spcAft>
                          <a:spcPts val="0"/>
                        </a:spcAft>
                        <a:buClr>
                          <a:srgbClr val="FFFFFF"/>
                        </a:buClr>
                        <a:buSzPts val="800"/>
                        <a:buFont typeface="Arial"/>
                        <a:buNone/>
                      </a:pPr>
                      <a:r>
                        <a:rPr b="1" lang="en-US" sz="1000">
                          <a:solidFill>
                            <a:srgbClr val="FFFFFF"/>
                          </a:solidFill>
                        </a:rPr>
                        <a:t>I/O</a:t>
                      </a:r>
                      <a:endParaRPr sz="1000" u="none" cap="none" strike="noStrike">
                        <a:latin typeface="Arial"/>
                        <a:ea typeface="Arial"/>
                        <a:cs typeface="Arial"/>
                        <a:sym typeface="Arial"/>
                      </a:endParaRPr>
                    </a:p>
                  </a:txBody>
                  <a:tcPr marT="38100" marB="38100" marR="38100" marL="38100" anchor="ctr">
                    <a:lnL cap="flat" cmpd="sng" w="9525">
                      <a:solidFill>
                        <a:srgbClr val="AAAAAA"/>
                      </a:solidFill>
                      <a:prstDash val="solid"/>
                      <a:round/>
                      <a:headEnd len="sm" w="sm" type="none"/>
                      <a:tailEnd len="sm" w="sm" type="none"/>
                    </a:lnL>
                    <a:lnR cap="flat" cmpd="sng" w="9525">
                      <a:solidFill>
                        <a:srgbClr val="AAAAAA"/>
                      </a:solidFill>
                      <a:prstDash val="solid"/>
                      <a:round/>
                      <a:headEnd len="sm" w="sm" type="none"/>
                      <a:tailEnd len="sm" w="sm" type="none"/>
                    </a:lnR>
                    <a:lnT cap="flat" cmpd="sng" w="9525">
                      <a:solidFill>
                        <a:srgbClr val="AAAAAA"/>
                      </a:solidFill>
                      <a:prstDash val="solid"/>
                      <a:round/>
                      <a:headEnd len="sm" w="sm" type="none"/>
                      <a:tailEnd len="sm" w="sm" type="none"/>
                    </a:lnT>
                    <a:lnB cap="flat" cmpd="sng" w="9525">
                      <a:solidFill>
                        <a:srgbClr val="CCBBFF"/>
                      </a:solidFill>
                      <a:prstDash val="solid"/>
                      <a:round/>
                      <a:headEnd len="sm" w="sm" type="none"/>
                      <a:tailEnd len="sm" w="sm" type="none"/>
                    </a:lnB>
                    <a:solidFill>
                      <a:srgbClr val="6600FF"/>
                    </a:solidFill>
                  </a:tcPr>
                </a:tc>
                <a:tc>
                  <a:txBody>
                    <a:bodyPr/>
                    <a:lstStyle/>
                    <a:p>
                      <a:pPr indent="0" lvl="0" marL="0" marR="0" rtl="0" algn="ctr">
                        <a:spcBef>
                          <a:spcPts val="0"/>
                        </a:spcBef>
                        <a:spcAft>
                          <a:spcPts val="0"/>
                        </a:spcAft>
                        <a:buClr>
                          <a:srgbClr val="FFFFFF"/>
                        </a:buClr>
                        <a:buSzPts val="800"/>
                        <a:buFont typeface="Arial"/>
                        <a:buNone/>
                      </a:pPr>
                      <a:r>
                        <a:rPr b="1" lang="en-US" sz="1000">
                          <a:solidFill>
                            <a:srgbClr val="FFFFFF"/>
                          </a:solidFill>
                        </a:rPr>
                        <a:t>Interrupt</a:t>
                      </a:r>
                      <a:endParaRPr b="1" sz="1000">
                        <a:solidFill>
                          <a:srgbClr val="FFFFFF"/>
                        </a:solidFill>
                      </a:endParaRPr>
                    </a:p>
                    <a:p>
                      <a:pPr indent="0" lvl="0" marL="0" marR="0" rtl="0" algn="ctr">
                        <a:spcBef>
                          <a:spcPts val="0"/>
                        </a:spcBef>
                        <a:spcAft>
                          <a:spcPts val="0"/>
                        </a:spcAft>
                        <a:buClr>
                          <a:srgbClr val="FFFFFF"/>
                        </a:buClr>
                        <a:buSzPts val="800"/>
                        <a:buFont typeface="Arial"/>
                        <a:buNone/>
                      </a:pPr>
                      <a:r>
                        <a:rPr b="1" lang="en-US" sz="1000">
                          <a:solidFill>
                            <a:srgbClr val="FFFFFF"/>
                          </a:solidFill>
                        </a:rPr>
                        <a:t>Storm</a:t>
                      </a:r>
                      <a:endParaRPr b="1" sz="1000">
                        <a:solidFill>
                          <a:srgbClr val="FFFFFF"/>
                        </a:solidFill>
                      </a:endParaRPr>
                    </a:p>
                  </a:txBody>
                  <a:tcPr marT="38100" marB="38100" marR="38100" marL="38100" anchor="ctr">
                    <a:lnL cap="flat" cmpd="sng" w="9525">
                      <a:solidFill>
                        <a:srgbClr val="AAAAAA"/>
                      </a:solidFill>
                      <a:prstDash val="solid"/>
                      <a:round/>
                      <a:headEnd len="sm" w="sm" type="none"/>
                      <a:tailEnd len="sm" w="sm" type="none"/>
                    </a:lnL>
                    <a:lnR cap="flat" cmpd="sng" w="9525">
                      <a:solidFill>
                        <a:srgbClr val="AAAAAA"/>
                      </a:solidFill>
                      <a:prstDash val="solid"/>
                      <a:round/>
                      <a:headEnd len="sm" w="sm" type="none"/>
                      <a:tailEnd len="sm" w="sm" type="none"/>
                    </a:lnR>
                    <a:lnT cap="flat" cmpd="sng" w="9525">
                      <a:solidFill>
                        <a:srgbClr val="AAAAAA"/>
                      </a:solidFill>
                      <a:prstDash val="solid"/>
                      <a:round/>
                      <a:headEnd len="sm" w="sm" type="none"/>
                      <a:tailEnd len="sm" w="sm" type="none"/>
                    </a:lnT>
                    <a:lnB cap="flat" cmpd="sng" w="9525">
                      <a:solidFill>
                        <a:srgbClr val="CCBBFF"/>
                      </a:solidFill>
                      <a:prstDash val="solid"/>
                      <a:round/>
                      <a:headEnd len="sm" w="sm" type="none"/>
                      <a:tailEnd len="sm" w="sm" type="none"/>
                    </a:lnB>
                    <a:solidFill>
                      <a:srgbClr val="6600FF"/>
                    </a:solidFill>
                  </a:tcPr>
                </a:tc>
              </a:tr>
              <a:tr h="532950">
                <a:tc>
                  <a:txBody>
                    <a:bodyPr/>
                    <a:lstStyle/>
                    <a:p>
                      <a:pPr indent="0" lvl="0" marL="0" marR="0" rtl="0" algn="l">
                        <a:spcBef>
                          <a:spcPts val="0"/>
                        </a:spcBef>
                        <a:spcAft>
                          <a:spcPts val="0"/>
                        </a:spcAft>
                        <a:buClr>
                          <a:srgbClr val="2D2D2D"/>
                        </a:buClr>
                        <a:buSzPts val="850"/>
                        <a:buFont typeface="Arial"/>
                        <a:buNone/>
                      </a:pPr>
                      <a:r>
                        <a:rPr b="1" lang="en-US" sz="1050" u="none" cap="none" strike="noStrike">
                          <a:solidFill>
                            <a:srgbClr val="2D2D2D"/>
                          </a:solidFill>
                          <a:latin typeface="Arial"/>
                          <a:ea typeface="Arial"/>
                          <a:cs typeface="Arial"/>
                          <a:sym typeface="Arial"/>
                        </a:rPr>
                        <a:t>Task Switch</a:t>
                      </a:r>
                      <a:endParaRPr sz="1050" u="none" cap="none" strike="noStrike">
                        <a:latin typeface="Arial"/>
                        <a:ea typeface="Arial"/>
                        <a:cs typeface="Arial"/>
                        <a:sym typeface="Arial"/>
                      </a:endParaRPr>
                    </a:p>
                  </a:txBody>
                  <a:tcPr marT="38100" marB="38100" marR="50800" marL="508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5F0FF"/>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1000"/>
                        <a:t>164.</a:t>
                      </a:r>
                      <a:r>
                        <a:rPr lang="en-US" sz="900">
                          <a:solidFill>
                            <a:srgbClr val="1A1A2E"/>
                          </a:solidFill>
                        </a:rPr>
                        <a:t>370</a:t>
                      </a:r>
                      <a:endParaRPr sz="1000"/>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FCDD2"/>
                    </a:solidFill>
                  </a:tcPr>
                </a:tc>
                <a:tc>
                  <a:txBody>
                    <a:bodyPr/>
                    <a:lstStyle/>
                    <a:p>
                      <a:pPr indent="0" lvl="0" marL="0" marR="0" rtl="0" algn="ctr">
                        <a:lnSpc>
                          <a:spcPct val="100000"/>
                        </a:lnSpc>
                        <a:spcBef>
                          <a:spcPts val="0"/>
                        </a:spcBef>
                        <a:spcAft>
                          <a:spcPts val="0"/>
                        </a:spcAft>
                        <a:buNone/>
                      </a:pPr>
                      <a:r>
                        <a:rPr lang="en-US" sz="1000"/>
                        <a:t>150.537</a:t>
                      </a:r>
                      <a:endParaRPr sz="1000"/>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FCDD2"/>
                    </a:solidFill>
                  </a:tcPr>
                </a:tc>
                <a:tc>
                  <a:txBody>
                    <a:bodyPr/>
                    <a:lstStyle/>
                    <a:p>
                      <a:pPr indent="0" lvl="0" marL="0" marR="0" rtl="0" algn="ctr">
                        <a:lnSpc>
                          <a:spcPct val="100000"/>
                        </a:lnSpc>
                        <a:spcBef>
                          <a:spcPts val="0"/>
                        </a:spcBef>
                        <a:spcAft>
                          <a:spcPts val="0"/>
                        </a:spcAft>
                        <a:buNone/>
                      </a:pPr>
                      <a:r>
                        <a:rPr lang="en-US" sz="1000"/>
                        <a:t>140.129</a:t>
                      </a:r>
                      <a:endParaRPr sz="1000"/>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FCDD2"/>
                    </a:solidFill>
                  </a:tcPr>
                </a:tc>
                <a:tc>
                  <a:txBody>
                    <a:bodyPr/>
                    <a:lstStyle/>
                    <a:p>
                      <a:pPr indent="0" lvl="0" marL="0" marR="0" rtl="0" algn="ctr">
                        <a:lnSpc>
                          <a:spcPct val="100000"/>
                        </a:lnSpc>
                        <a:spcBef>
                          <a:spcPts val="0"/>
                        </a:spcBef>
                        <a:spcAft>
                          <a:spcPts val="0"/>
                        </a:spcAft>
                        <a:buNone/>
                      </a:pPr>
                      <a:r>
                        <a:rPr lang="en-US" sz="1000"/>
                        <a:t>168.</a:t>
                      </a:r>
                      <a:r>
                        <a:rPr lang="en-US" sz="1000"/>
                        <a:t>740</a:t>
                      </a:r>
                      <a:endParaRPr sz="1000"/>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FCDD2"/>
                    </a:solidFill>
                  </a:tcPr>
                </a:tc>
              </a:tr>
              <a:tr h="532950">
                <a:tc>
                  <a:txBody>
                    <a:bodyPr/>
                    <a:lstStyle/>
                    <a:p>
                      <a:pPr indent="0" lvl="0" marL="0" marR="0" rtl="0" algn="l">
                        <a:spcBef>
                          <a:spcPts val="0"/>
                        </a:spcBef>
                        <a:spcAft>
                          <a:spcPts val="0"/>
                        </a:spcAft>
                        <a:buClr>
                          <a:srgbClr val="2D2D2D"/>
                        </a:buClr>
                        <a:buSzPts val="850"/>
                        <a:buFont typeface="Arial"/>
                        <a:buNone/>
                      </a:pPr>
                      <a:r>
                        <a:rPr b="1" lang="en-US" sz="1050">
                          <a:solidFill>
                            <a:srgbClr val="2D2D2D"/>
                          </a:solidFill>
                        </a:rPr>
                        <a:t>Task </a:t>
                      </a:r>
                      <a:r>
                        <a:rPr b="1" lang="en-US" sz="1050" u="none" cap="none" strike="noStrike">
                          <a:solidFill>
                            <a:srgbClr val="2D2D2D"/>
                          </a:solidFill>
                          <a:latin typeface="Arial"/>
                          <a:ea typeface="Arial"/>
                          <a:cs typeface="Arial"/>
                          <a:sym typeface="Arial"/>
                        </a:rPr>
                        <a:t>Preemption</a:t>
                      </a:r>
                      <a:endParaRPr sz="1050" u="none" cap="none" strike="noStrike">
                        <a:latin typeface="Arial"/>
                        <a:ea typeface="Arial"/>
                        <a:cs typeface="Arial"/>
                        <a:sym typeface="Arial"/>
                      </a:endParaRPr>
                    </a:p>
                  </a:txBody>
                  <a:tcPr marT="38100" marB="38100" marR="50800" marL="508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5F0FF"/>
                    </a:solidFill>
                  </a:tcPr>
                </a:tc>
                <a:tc>
                  <a:txBody>
                    <a:bodyPr/>
                    <a:lstStyle/>
                    <a:p>
                      <a:pPr indent="0" lvl="0" marL="0" marR="0" rtl="0" algn="ctr">
                        <a:spcBef>
                          <a:spcPts val="0"/>
                        </a:spcBef>
                        <a:spcAft>
                          <a:spcPts val="0"/>
                        </a:spcAft>
                        <a:buClr>
                          <a:srgbClr val="1A1A2E"/>
                        </a:buClr>
                        <a:buSzPts val="900"/>
                        <a:buFont typeface="Arial"/>
                        <a:buNone/>
                      </a:pPr>
                      <a:r>
                        <a:rPr lang="en-US" sz="900">
                          <a:solidFill>
                            <a:srgbClr val="1A1A2E"/>
                          </a:solidFill>
                        </a:rPr>
                        <a:t>53.064</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40.537</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14.731</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spcBef>
                          <a:spcPts val="0"/>
                        </a:spcBef>
                        <a:spcAft>
                          <a:spcPts val="0"/>
                        </a:spcAft>
                        <a:buClr>
                          <a:srgbClr val="1A1A2E"/>
                        </a:buClr>
                        <a:buSzPts val="900"/>
                        <a:buFont typeface="Arial"/>
                        <a:buNone/>
                      </a:pPr>
                      <a:r>
                        <a:rPr lang="en-US" sz="900">
                          <a:solidFill>
                            <a:srgbClr val="1A1A2E"/>
                          </a:solidFill>
                        </a:rPr>
                        <a:t>23.629</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r>
              <a:tr h="532950">
                <a:tc>
                  <a:txBody>
                    <a:bodyPr/>
                    <a:lstStyle/>
                    <a:p>
                      <a:pPr indent="0" lvl="0" marL="0" marR="0" rtl="0" algn="l">
                        <a:spcBef>
                          <a:spcPts val="0"/>
                        </a:spcBef>
                        <a:spcAft>
                          <a:spcPts val="0"/>
                        </a:spcAft>
                        <a:buClr>
                          <a:srgbClr val="2D2D2D"/>
                        </a:buClr>
                        <a:buSzPts val="850"/>
                        <a:buFont typeface="Arial"/>
                        <a:buNone/>
                      </a:pPr>
                      <a:r>
                        <a:rPr b="1" lang="en-US" sz="1050" u="none" cap="none" strike="noStrike">
                          <a:solidFill>
                            <a:srgbClr val="2D2D2D"/>
                          </a:solidFill>
                          <a:latin typeface="Arial"/>
                          <a:ea typeface="Arial"/>
                          <a:cs typeface="Arial"/>
                          <a:sym typeface="Arial"/>
                        </a:rPr>
                        <a:t>IRQ Handling</a:t>
                      </a:r>
                      <a:endParaRPr sz="1050" u="none" cap="none" strike="noStrike">
                        <a:latin typeface="Arial"/>
                        <a:ea typeface="Arial"/>
                        <a:cs typeface="Arial"/>
                        <a:sym typeface="Arial"/>
                      </a:endParaRPr>
                    </a:p>
                  </a:txBody>
                  <a:tcPr marT="38100" marB="38100" marR="50800" marL="508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5F0FF"/>
                    </a:solidFill>
                  </a:tcPr>
                </a:tc>
                <a:tc>
                  <a:txBody>
                    <a:bodyPr/>
                    <a:lstStyle/>
                    <a:p>
                      <a:pPr indent="0" lvl="0" marL="0" marR="0" rtl="0" algn="ctr">
                        <a:spcBef>
                          <a:spcPts val="0"/>
                        </a:spcBef>
                        <a:spcAft>
                          <a:spcPts val="0"/>
                        </a:spcAft>
                        <a:buClr>
                          <a:srgbClr val="1A1A2E"/>
                        </a:buClr>
                        <a:buSzPts val="900"/>
                        <a:buFont typeface="Arial"/>
                        <a:buNone/>
                      </a:pPr>
                      <a:r>
                        <a:rPr lang="en-US" sz="900">
                          <a:solidFill>
                            <a:srgbClr val="1A1A2E"/>
                          </a:solidFill>
                        </a:rPr>
                        <a:t>38.231</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128</a:t>
                      </a:r>
                      <a:r>
                        <a:rPr lang="en-US" sz="1000"/>
                        <a:t>.</a:t>
                      </a:r>
                      <a:r>
                        <a:rPr lang="en-US" sz="900">
                          <a:solidFill>
                            <a:srgbClr val="1A1A2E"/>
                          </a:solidFill>
                        </a:rPr>
                        <a:t>481</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FF9C4"/>
                    </a:solidFill>
                  </a:tcPr>
                </a:tc>
                <a:tc>
                  <a:txBody>
                    <a:bodyPr/>
                    <a:lstStyle/>
                    <a:p>
                      <a:pPr indent="0" lvl="0" marL="0" marR="0" rtl="0" algn="ctr">
                        <a:spcBef>
                          <a:spcPts val="0"/>
                        </a:spcBef>
                        <a:spcAft>
                          <a:spcPts val="0"/>
                        </a:spcAft>
                        <a:buClr>
                          <a:srgbClr val="1A1A2E"/>
                        </a:buClr>
                        <a:buSzPts val="900"/>
                        <a:buFont typeface="Arial"/>
                        <a:buNone/>
                      </a:pPr>
                      <a:r>
                        <a:rPr lang="en-US" sz="900">
                          <a:solidFill>
                            <a:srgbClr val="1A1A2E"/>
                          </a:solidFill>
                        </a:rPr>
                        <a:t>156.648</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FCDD2"/>
                    </a:solidFill>
                  </a:tcPr>
                </a:tc>
                <a:tc>
                  <a:txBody>
                    <a:bodyPr/>
                    <a:lstStyle/>
                    <a:p>
                      <a:pPr indent="0" lvl="0" marL="0" marR="0" rtl="0" algn="ctr">
                        <a:spcBef>
                          <a:spcPts val="0"/>
                        </a:spcBef>
                        <a:spcAft>
                          <a:spcPts val="0"/>
                        </a:spcAft>
                        <a:buClr>
                          <a:srgbClr val="1A1A2E"/>
                        </a:buClr>
                        <a:buSzPts val="900"/>
                        <a:buFont typeface="Arial"/>
                        <a:buNone/>
                      </a:pPr>
                      <a:r>
                        <a:rPr lang="en-US" sz="900">
                          <a:solidFill>
                            <a:srgbClr val="1A1A2E"/>
                          </a:solidFill>
                        </a:rPr>
                        <a:t>110.481</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FF9C4"/>
                    </a:solidFill>
                  </a:tcPr>
                </a:tc>
              </a:tr>
              <a:tr h="532950">
                <a:tc>
                  <a:txBody>
                    <a:bodyPr/>
                    <a:lstStyle/>
                    <a:p>
                      <a:pPr indent="0" lvl="0" marL="0" marR="0" rtl="0" algn="l">
                        <a:spcBef>
                          <a:spcPts val="0"/>
                        </a:spcBef>
                        <a:spcAft>
                          <a:spcPts val="0"/>
                        </a:spcAft>
                        <a:buClr>
                          <a:srgbClr val="2D2D2D"/>
                        </a:buClr>
                        <a:buSzPts val="850"/>
                        <a:buFont typeface="Arial"/>
                        <a:buNone/>
                      </a:pPr>
                      <a:r>
                        <a:rPr b="1" lang="en-US" sz="1050" u="none" cap="none" strike="noStrike">
                          <a:solidFill>
                            <a:srgbClr val="2D2D2D"/>
                          </a:solidFill>
                          <a:latin typeface="Arial"/>
                          <a:ea typeface="Arial"/>
                          <a:cs typeface="Arial"/>
                          <a:sym typeface="Arial"/>
                        </a:rPr>
                        <a:t>Mutex</a:t>
                      </a:r>
                      <a:r>
                        <a:rPr b="1" lang="en-US" sz="1050">
                          <a:solidFill>
                            <a:srgbClr val="2D2D2D"/>
                          </a:solidFill>
                        </a:rPr>
                        <a:t> Shuffling</a:t>
                      </a:r>
                      <a:endParaRPr sz="1050" u="none" cap="none" strike="noStrike">
                        <a:latin typeface="Arial"/>
                        <a:ea typeface="Arial"/>
                        <a:cs typeface="Arial"/>
                        <a:sym typeface="Arial"/>
                      </a:endParaRPr>
                    </a:p>
                  </a:txBody>
                  <a:tcPr marT="38100" marB="38100" marR="50800" marL="508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5F0FF"/>
                    </a:solidFill>
                  </a:tcPr>
                </a:tc>
                <a:tc>
                  <a:txBody>
                    <a:bodyPr/>
                    <a:lstStyle/>
                    <a:p>
                      <a:pPr indent="0" lvl="0" marL="0" marR="0" rtl="0" algn="ctr">
                        <a:spcBef>
                          <a:spcPts val="0"/>
                        </a:spcBef>
                        <a:spcAft>
                          <a:spcPts val="0"/>
                        </a:spcAft>
                        <a:buClr>
                          <a:srgbClr val="1A1A2E"/>
                        </a:buClr>
                        <a:buSzPts val="900"/>
                        <a:buFont typeface="Arial"/>
                        <a:buNone/>
                      </a:pPr>
                      <a:r>
                        <a:rPr lang="en-US" sz="900">
                          <a:solidFill>
                            <a:srgbClr val="1A1A2E"/>
                          </a:solidFill>
                        </a:rPr>
                        <a:t>25.722</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None/>
                      </a:pPr>
                      <a:r>
                        <a:rPr lang="en-US" sz="900">
                          <a:solidFill>
                            <a:srgbClr val="1A1A2E"/>
                          </a:solidFill>
                        </a:rPr>
                        <a:t>170.</a:t>
                      </a:r>
                      <a:r>
                        <a:rPr lang="en-US" sz="1000"/>
                        <a:t>666</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FCDD2"/>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131.518</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FE0B2"/>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143.111</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FCDD2"/>
                    </a:solidFill>
                  </a:tcPr>
                </a:tc>
              </a:tr>
              <a:tr h="532950">
                <a:tc>
                  <a:txBody>
                    <a:bodyPr/>
                    <a:lstStyle/>
                    <a:p>
                      <a:pPr indent="0" lvl="0" marL="0" marR="0" rtl="0" algn="l">
                        <a:spcBef>
                          <a:spcPts val="0"/>
                        </a:spcBef>
                        <a:spcAft>
                          <a:spcPts val="0"/>
                        </a:spcAft>
                        <a:buClr>
                          <a:srgbClr val="2D2D2D"/>
                        </a:buClr>
                        <a:buSzPts val="850"/>
                        <a:buFont typeface="Arial"/>
                        <a:buNone/>
                      </a:pPr>
                      <a:r>
                        <a:rPr b="1" lang="en-US" sz="850">
                          <a:solidFill>
                            <a:srgbClr val="2D2D2D"/>
                          </a:solidFill>
                        </a:rPr>
                        <a:t>IMLat (Thread mode)</a:t>
                      </a:r>
                      <a:endParaRPr sz="850" u="none" cap="none" strike="noStrike">
                        <a:latin typeface="Arial"/>
                        <a:ea typeface="Arial"/>
                        <a:cs typeface="Arial"/>
                        <a:sym typeface="Arial"/>
                      </a:endParaRPr>
                    </a:p>
                  </a:txBody>
                  <a:tcPr marT="38100" marB="38100" marR="50800" marL="508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5F0FF"/>
                    </a:solidFill>
                  </a:tcPr>
                </a:tc>
                <a:tc>
                  <a:txBody>
                    <a:bodyPr/>
                    <a:lstStyle/>
                    <a:p>
                      <a:pPr indent="0" lvl="0" marL="0" marR="0" rtl="0" algn="ctr">
                        <a:spcBef>
                          <a:spcPts val="0"/>
                        </a:spcBef>
                        <a:spcAft>
                          <a:spcPts val="0"/>
                        </a:spcAft>
                        <a:buClr>
                          <a:srgbClr val="1A1A2E"/>
                        </a:buClr>
                        <a:buSzPts val="900"/>
                        <a:buFont typeface="Arial"/>
                        <a:buNone/>
                      </a:pPr>
                      <a:r>
                        <a:rPr lang="en-US" sz="900">
                          <a:solidFill>
                            <a:srgbClr val="1A1A2E"/>
                          </a:solidFill>
                        </a:rPr>
                        <a:t>56.388</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69.851</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spcBef>
                          <a:spcPts val="0"/>
                        </a:spcBef>
                        <a:spcAft>
                          <a:spcPts val="0"/>
                        </a:spcAft>
                        <a:buClr>
                          <a:srgbClr val="1A1A2E"/>
                        </a:buClr>
                        <a:buSzPts val="900"/>
                        <a:buFont typeface="Arial"/>
                        <a:buNone/>
                      </a:pPr>
                      <a:r>
                        <a:rPr lang="en-US" sz="900">
                          <a:solidFill>
                            <a:srgbClr val="1A1A2E"/>
                          </a:solidFill>
                        </a:rPr>
                        <a:t>67.592</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spcBef>
                          <a:spcPts val="0"/>
                        </a:spcBef>
                        <a:spcAft>
                          <a:spcPts val="0"/>
                        </a:spcAft>
                        <a:buClr>
                          <a:srgbClr val="1A1A2E"/>
                        </a:buClr>
                        <a:buSzPts val="900"/>
                        <a:buFont typeface="Arial"/>
                        <a:buNone/>
                      </a:pPr>
                      <a:r>
                        <a:rPr lang="en-US" sz="900">
                          <a:solidFill>
                            <a:srgbClr val="1A1A2E"/>
                          </a:solidFill>
                        </a:rPr>
                        <a:t>67.444</a:t>
                      </a:r>
                      <a:endParaRPr sz="900" u="none" cap="none" strike="noStrike">
                        <a:latin typeface="Arial"/>
                        <a:ea typeface="Arial"/>
                        <a:cs typeface="Arial"/>
                        <a:sym typeface="Aria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r>
            </a:tbl>
          </a:graphicData>
        </a:graphic>
      </p:graphicFrame>
      <p:sp>
        <p:nvSpPr>
          <p:cNvPr id="838" name="Google Shape;838;p95"/>
          <p:cNvSpPr/>
          <p:nvPr/>
        </p:nvSpPr>
        <p:spPr>
          <a:xfrm>
            <a:off x="4663440" y="1143000"/>
            <a:ext cx="3840480" cy="29260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600FF"/>
              </a:buClr>
              <a:buSzPts val="1000"/>
              <a:buFont typeface="Arial"/>
              <a:buNone/>
            </a:pPr>
            <a:r>
              <a:rPr b="1" i="0" lang="en-US" sz="1200" u="none" cap="none" strike="noStrike">
                <a:solidFill>
                  <a:srgbClr val="6600FF"/>
                </a:solidFill>
                <a:latin typeface="Arial"/>
                <a:ea typeface="Arial"/>
                <a:cs typeface="Arial"/>
                <a:sym typeface="Arial"/>
              </a:rPr>
              <a:t>uKernelOS — WCET (μs)</a:t>
            </a:r>
            <a:endParaRPr b="0" i="0" sz="1200" u="none" cap="none" strike="noStrike">
              <a:solidFill>
                <a:schemeClr val="dk1"/>
              </a:solidFill>
              <a:latin typeface="Calibri"/>
              <a:ea typeface="Calibri"/>
              <a:cs typeface="Calibri"/>
              <a:sym typeface="Calibri"/>
            </a:endParaRPr>
          </a:p>
        </p:txBody>
      </p:sp>
      <p:graphicFrame>
        <p:nvGraphicFramePr>
          <p:cNvPr id="839" name="Google Shape;839;p95"/>
          <p:cNvGraphicFramePr/>
          <p:nvPr/>
        </p:nvGraphicFramePr>
        <p:xfrm>
          <a:off x="4663440" y="1444752"/>
          <a:ext cx="3000000" cy="3000000"/>
        </p:xfrm>
        <a:graphic>
          <a:graphicData uri="http://schemas.openxmlformats.org/drawingml/2006/table">
            <a:tbl>
              <a:tblPr>
                <a:noFill/>
                <a:tableStyleId>{D3E18A26-BE46-417A-824D-FEF836D577E0}</a:tableStyleId>
              </a:tblPr>
              <a:tblGrid>
                <a:gridCol w="1181750"/>
                <a:gridCol w="738600"/>
                <a:gridCol w="738600"/>
                <a:gridCol w="738600"/>
                <a:gridCol w="738600"/>
              </a:tblGrid>
              <a:tr h="417975">
                <a:tc>
                  <a:txBody>
                    <a:bodyPr/>
                    <a:lstStyle/>
                    <a:p>
                      <a:pPr indent="0" lvl="0" marL="0" marR="0" rtl="0" algn="ctr">
                        <a:lnSpc>
                          <a:spcPct val="100000"/>
                        </a:lnSpc>
                        <a:spcBef>
                          <a:spcPts val="0"/>
                        </a:spcBef>
                        <a:spcAft>
                          <a:spcPts val="0"/>
                        </a:spcAft>
                        <a:buClr>
                          <a:srgbClr val="1A1A2E"/>
                        </a:buClr>
                        <a:buSzPts val="900"/>
                        <a:buFont typeface="Arial"/>
                        <a:buNone/>
                      </a:pPr>
                      <a:r>
                        <a:rPr b="1" lang="en-US" sz="1000">
                          <a:solidFill>
                            <a:srgbClr val="FFFFFF"/>
                          </a:solidFill>
                        </a:rPr>
                        <a:t>Metric</a:t>
                      </a:r>
                      <a:endParaRPr sz="900">
                        <a:solidFill>
                          <a:srgbClr val="1A1A2E"/>
                        </a:solidFill>
                      </a:endParaRPr>
                    </a:p>
                  </a:txBody>
                  <a:tcPr marT="38100" marB="38100" marR="38100" marL="381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600FF"/>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b="1" lang="en-US" sz="1000">
                          <a:solidFill>
                            <a:srgbClr val="FFFFFF"/>
                          </a:solidFill>
                        </a:rPr>
                        <a:t>Idle</a:t>
                      </a:r>
                      <a:endParaRPr sz="900">
                        <a:solidFill>
                          <a:srgbClr val="1A1A2E"/>
                        </a:solidFill>
                      </a:endParaRPr>
                    </a:p>
                  </a:txBody>
                  <a:tcPr marT="38100" marB="38100" marR="38100" marL="381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600FF"/>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b="1" lang="en-US" sz="1000">
                          <a:solidFill>
                            <a:srgbClr val="FFFFFF"/>
                          </a:solidFill>
                        </a:rPr>
                        <a:t>Balanced</a:t>
                      </a:r>
                      <a:endParaRPr b="1" sz="1000">
                        <a:solidFill>
                          <a:srgbClr val="FFFFFF"/>
                        </a:solidFill>
                      </a:endParaRPr>
                    </a:p>
                  </a:txBody>
                  <a:tcPr marT="38100" marB="38100" marR="38100" marL="381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600FF"/>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b="1" lang="en-US" sz="1000">
                          <a:solidFill>
                            <a:srgbClr val="FFFFFF"/>
                          </a:solidFill>
                        </a:rPr>
                        <a:t>I/O</a:t>
                      </a:r>
                      <a:endParaRPr b="1" sz="1000">
                        <a:solidFill>
                          <a:srgbClr val="FFFFFF"/>
                        </a:solidFill>
                      </a:endParaRPr>
                    </a:p>
                  </a:txBody>
                  <a:tcPr marT="38100" marB="38100" marR="38100" marL="381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600FF"/>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b="1" lang="en-US" sz="1000">
                          <a:solidFill>
                            <a:srgbClr val="FFFFFF"/>
                          </a:solidFill>
                        </a:rPr>
                        <a:t>Interrupt</a:t>
                      </a:r>
                      <a:endParaRPr b="1" sz="1000">
                        <a:solidFill>
                          <a:srgbClr val="FFFFFF"/>
                        </a:solidFill>
                      </a:endParaRPr>
                    </a:p>
                    <a:p>
                      <a:pPr indent="0" lvl="0" marL="0" marR="0" rtl="0" algn="ctr">
                        <a:lnSpc>
                          <a:spcPct val="100000"/>
                        </a:lnSpc>
                        <a:spcBef>
                          <a:spcPts val="0"/>
                        </a:spcBef>
                        <a:spcAft>
                          <a:spcPts val="0"/>
                        </a:spcAft>
                        <a:buClr>
                          <a:srgbClr val="1A1A2E"/>
                        </a:buClr>
                        <a:buSzPts val="900"/>
                        <a:buFont typeface="Arial"/>
                        <a:buNone/>
                      </a:pPr>
                      <a:r>
                        <a:rPr b="1" lang="en-US" sz="1000">
                          <a:solidFill>
                            <a:srgbClr val="FFFFFF"/>
                          </a:solidFill>
                        </a:rPr>
                        <a:t>Storm</a:t>
                      </a:r>
                      <a:endParaRPr sz="900">
                        <a:solidFill>
                          <a:srgbClr val="1A1A2E"/>
                        </a:solidFill>
                      </a:endParaRPr>
                    </a:p>
                  </a:txBody>
                  <a:tcPr marT="38100" marB="38100" marR="38100" marL="381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6600FF"/>
                    </a:solidFill>
                  </a:tcPr>
                </a:tc>
              </a:tr>
              <a:tr h="501625">
                <a:tc>
                  <a:txBody>
                    <a:bodyPr/>
                    <a:lstStyle/>
                    <a:p>
                      <a:pPr indent="0" lvl="0" marL="0" marR="0" rtl="0" algn="ctr">
                        <a:lnSpc>
                          <a:spcPct val="100000"/>
                        </a:lnSpc>
                        <a:spcBef>
                          <a:spcPts val="0"/>
                        </a:spcBef>
                        <a:spcAft>
                          <a:spcPts val="0"/>
                        </a:spcAft>
                        <a:buClr>
                          <a:srgbClr val="1A1A2E"/>
                        </a:buClr>
                        <a:buSzPts val="900"/>
                        <a:buFont typeface="Arial"/>
                        <a:buNone/>
                      </a:pPr>
                      <a:r>
                        <a:rPr lang="en-US" sz="1050">
                          <a:solidFill>
                            <a:srgbClr val="1A1A2E"/>
                          </a:solidFill>
                        </a:rPr>
                        <a:t>Task Switch</a:t>
                      </a:r>
                      <a:endParaRPr sz="1050">
                        <a:solidFill>
                          <a:srgbClr val="1A1A2E"/>
                        </a:solidFill>
                      </a:endParaRPr>
                    </a:p>
                  </a:txBody>
                  <a:tcPr marT="38100" marB="38100" marR="50800" marL="508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CCBBFF"/>
                      </a:solidFill>
                      <a:prstDash val="solid"/>
                      <a:round/>
                      <a:headEnd len="sm" w="sm" type="none"/>
                      <a:tailEnd len="sm" w="sm" type="none"/>
                    </a:lnB>
                    <a:solidFill>
                      <a:srgbClr val="F5F0FF"/>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13.425</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20.685</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66.981</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33.314</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r>
              <a:tr h="501625">
                <a:tc>
                  <a:txBody>
                    <a:bodyPr/>
                    <a:lstStyle/>
                    <a:p>
                      <a:pPr indent="0" lvl="0" marL="0" marR="0" rtl="0" algn="ctr">
                        <a:lnSpc>
                          <a:spcPct val="100000"/>
                        </a:lnSpc>
                        <a:spcBef>
                          <a:spcPts val="0"/>
                        </a:spcBef>
                        <a:spcAft>
                          <a:spcPts val="0"/>
                        </a:spcAft>
                        <a:buClr>
                          <a:srgbClr val="1A1A2E"/>
                        </a:buClr>
                        <a:buSzPts val="900"/>
                        <a:buFont typeface="Arial"/>
                        <a:buNone/>
                      </a:pPr>
                      <a:r>
                        <a:rPr lang="en-US" sz="1050">
                          <a:solidFill>
                            <a:srgbClr val="1A1A2E"/>
                          </a:solidFill>
                        </a:rPr>
                        <a:t>Task Preemption</a:t>
                      </a:r>
                      <a:endParaRPr sz="1050">
                        <a:solidFill>
                          <a:srgbClr val="1A1A2E"/>
                        </a:solidFill>
                      </a:endParaRPr>
                    </a:p>
                  </a:txBody>
                  <a:tcPr marT="38100" marB="38100" marR="50800" marL="508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5F0FF"/>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5.138</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8.351</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11.638</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11.592</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r>
              <a:tr h="501625">
                <a:tc>
                  <a:txBody>
                    <a:bodyPr/>
                    <a:lstStyle/>
                    <a:p>
                      <a:pPr indent="0" lvl="0" marL="0" marR="0" rtl="0" algn="ctr">
                        <a:lnSpc>
                          <a:spcPct val="100000"/>
                        </a:lnSpc>
                        <a:spcBef>
                          <a:spcPts val="0"/>
                        </a:spcBef>
                        <a:spcAft>
                          <a:spcPts val="0"/>
                        </a:spcAft>
                        <a:buClr>
                          <a:srgbClr val="1A1A2E"/>
                        </a:buClr>
                        <a:buSzPts val="900"/>
                        <a:buFont typeface="Arial"/>
                        <a:buNone/>
                      </a:pPr>
                      <a:r>
                        <a:rPr lang="en-US" sz="1050">
                          <a:solidFill>
                            <a:srgbClr val="1A1A2E"/>
                          </a:solidFill>
                        </a:rPr>
                        <a:t>IRQ Handling</a:t>
                      </a:r>
                      <a:endParaRPr sz="1050">
                        <a:solidFill>
                          <a:srgbClr val="1A1A2E"/>
                        </a:solidFill>
                      </a:endParaRPr>
                    </a:p>
                  </a:txBody>
                  <a:tcPr marT="38100" marB="38100" marR="50800" marL="508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5F0FF"/>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8.324</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30.388</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49.472</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36.055</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r>
              <a:tr h="501625">
                <a:tc>
                  <a:txBody>
                    <a:bodyPr/>
                    <a:lstStyle/>
                    <a:p>
                      <a:pPr indent="0" lvl="0" marL="0" marR="0" rtl="0" algn="ctr">
                        <a:lnSpc>
                          <a:spcPct val="100000"/>
                        </a:lnSpc>
                        <a:spcBef>
                          <a:spcPts val="0"/>
                        </a:spcBef>
                        <a:spcAft>
                          <a:spcPts val="0"/>
                        </a:spcAft>
                        <a:buClr>
                          <a:srgbClr val="1A1A2E"/>
                        </a:buClr>
                        <a:buSzPts val="900"/>
                        <a:buFont typeface="Arial"/>
                        <a:buNone/>
                      </a:pPr>
                      <a:r>
                        <a:rPr lang="en-US" sz="1050">
                          <a:solidFill>
                            <a:srgbClr val="1A1A2E"/>
                          </a:solidFill>
                        </a:rPr>
                        <a:t>Mutex Shuffling</a:t>
                      </a:r>
                      <a:endParaRPr sz="1050">
                        <a:solidFill>
                          <a:srgbClr val="1A1A2E"/>
                        </a:solidFill>
                      </a:endParaRPr>
                    </a:p>
                  </a:txBody>
                  <a:tcPr marT="38100" marB="38100" marR="50800" marL="508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5F0FF"/>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12.129</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24.907</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85.203</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53.870</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r>
              <a:tr h="501625">
                <a:tc>
                  <a:txBody>
                    <a:bodyPr/>
                    <a:lstStyle/>
                    <a:p>
                      <a:pPr indent="0" lvl="0" marL="0" marR="0" rtl="0" algn="ctr">
                        <a:lnSpc>
                          <a:spcPct val="100000"/>
                        </a:lnSpc>
                        <a:spcBef>
                          <a:spcPts val="0"/>
                        </a:spcBef>
                        <a:spcAft>
                          <a:spcPts val="0"/>
                        </a:spcAft>
                        <a:buClr>
                          <a:srgbClr val="1A1A2E"/>
                        </a:buClr>
                        <a:buSzPts val="900"/>
                        <a:buFont typeface="Arial"/>
                        <a:buNone/>
                      </a:pPr>
                      <a:r>
                        <a:rPr lang="en-US" sz="1050">
                          <a:solidFill>
                            <a:srgbClr val="1A1A2E"/>
                          </a:solidFill>
                        </a:rPr>
                        <a:t>IMLat (Thread mode)</a:t>
                      </a:r>
                      <a:endParaRPr sz="1050">
                        <a:solidFill>
                          <a:srgbClr val="1A1A2E"/>
                        </a:solidFill>
                      </a:endParaRPr>
                    </a:p>
                  </a:txBody>
                  <a:tcPr marT="38100" marB="38100" marR="50800" marL="508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F5F0FF"/>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16.722</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17.222</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19.842</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c>
                  <a:txBody>
                    <a:bodyPr/>
                    <a:lstStyle/>
                    <a:p>
                      <a:pPr indent="0" lvl="0" marL="0" marR="0" rtl="0" algn="ctr">
                        <a:lnSpc>
                          <a:spcPct val="100000"/>
                        </a:lnSpc>
                        <a:spcBef>
                          <a:spcPts val="0"/>
                        </a:spcBef>
                        <a:spcAft>
                          <a:spcPts val="0"/>
                        </a:spcAft>
                        <a:buClr>
                          <a:srgbClr val="1A1A2E"/>
                        </a:buClr>
                        <a:buSzPts val="900"/>
                        <a:buFont typeface="Arial"/>
                        <a:buNone/>
                      </a:pPr>
                      <a:r>
                        <a:rPr lang="en-US" sz="900">
                          <a:solidFill>
                            <a:srgbClr val="1A1A2E"/>
                          </a:solidFill>
                        </a:rPr>
                        <a:t>28.074</a:t>
                      </a:r>
                      <a:endParaRPr sz="900">
                        <a:solidFill>
                          <a:srgbClr val="1A1A2E"/>
                        </a:solidFill>
                      </a:endParaRPr>
                    </a:p>
                  </a:txBody>
                  <a:tcPr marT="38100" marB="38100" marR="38100" marL="38100" anchor="ctr">
                    <a:lnL cap="flat" cmpd="sng" w="9525">
                      <a:solidFill>
                        <a:srgbClr val="CCBBFF"/>
                      </a:solidFill>
                      <a:prstDash val="solid"/>
                      <a:round/>
                      <a:headEnd len="sm" w="sm" type="none"/>
                      <a:tailEnd len="sm" w="sm" type="none"/>
                    </a:lnL>
                    <a:lnR cap="flat" cmpd="sng" w="9525">
                      <a:solidFill>
                        <a:srgbClr val="CCBBFF"/>
                      </a:solidFill>
                      <a:prstDash val="solid"/>
                      <a:round/>
                      <a:headEnd len="sm" w="sm" type="none"/>
                      <a:tailEnd len="sm" w="sm" type="none"/>
                    </a:lnR>
                    <a:lnT cap="flat" cmpd="sng" w="9525">
                      <a:solidFill>
                        <a:srgbClr val="CCBBFF"/>
                      </a:solidFill>
                      <a:prstDash val="solid"/>
                      <a:round/>
                      <a:headEnd len="sm" w="sm" type="none"/>
                      <a:tailEnd len="sm" w="sm" type="none"/>
                    </a:lnT>
                    <a:lnB cap="flat" cmpd="sng" w="9525">
                      <a:solidFill>
                        <a:srgbClr val="CCBBFF"/>
                      </a:solidFill>
                      <a:prstDash val="solid"/>
                      <a:round/>
                      <a:headEnd len="sm" w="sm" type="none"/>
                      <a:tailEnd len="sm" w="sm" type="none"/>
                    </a:lnB>
                    <a:solidFill>
                      <a:srgbClr val="E8F5E9"/>
                    </a:solidFill>
                  </a:tcPr>
                </a:tc>
              </a:tr>
            </a:tbl>
          </a:graphicData>
        </a:graphic>
      </p:graphicFrame>
      <p:sp>
        <p:nvSpPr>
          <p:cNvPr id="840" name="Google Shape;840;p95"/>
          <p:cNvSpPr/>
          <p:nvPr/>
        </p:nvSpPr>
        <p:spPr>
          <a:xfrm>
            <a:off x="4480560" y="1097280"/>
            <a:ext cx="73152" cy="3383280"/>
          </a:xfrm>
          <a:prstGeom prst="rect">
            <a:avLst/>
          </a:prstGeom>
          <a:solidFill>
            <a:srgbClr val="DDD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95"/>
          <p:cNvSpPr/>
          <p:nvPr/>
        </p:nvSpPr>
        <p:spPr>
          <a:xfrm>
            <a:off x="8732520" y="4850892"/>
            <a:ext cx="320040" cy="201168"/>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66666"/>
              </a:buClr>
              <a:buSzPts val="1000"/>
              <a:buFont typeface="Arial"/>
              <a:buNone/>
            </a:pPr>
            <a:r>
              <a:rPr b="0" i="0" lang="en-US" sz="1000" u="none" cap="none" strike="noStrike">
                <a:solidFill>
                  <a:srgbClr val="666666"/>
                </a:solidFill>
                <a:latin typeface="Arial"/>
                <a:ea typeface="Arial"/>
                <a:cs typeface="Arial"/>
                <a:sym typeface="Arial"/>
              </a:rPr>
              <a:t>12</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46" name="Shape 846"/>
        <p:cNvGrpSpPr/>
        <p:nvPr/>
      </p:nvGrpSpPr>
      <p:grpSpPr>
        <a:xfrm>
          <a:off x="0" y="0"/>
          <a:ext cx="0" cy="0"/>
          <a:chOff x="0" y="0"/>
          <a:chExt cx="0" cy="0"/>
        </a:xfrm>
      </p:grpSpPr>
      <p:sp>
        <p:nvSpPr>
          <p:cNvPr id="847" name="Google Shape;847;p96"/>
          <p:cNvSpPr/>
          <p:nvPr/>
        </p:nvSpPr>
        <p:spPr>
          <a:xfrm>
            <a:off x="6583680" y="1108710"/>
            <a:ext cx="2194500" cy="292620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96"/>
          <p:cNvSpPr/>
          <p:nvPr/>
        </p:nvSpPr>
        <p:spPr>
          <a:xfrm>
            <a:off x="6419088" y="944118"/>
            <a:ext cx="2523600" cy="325530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96"/>
          <p:cNvSpPr/>
          <p:nvPr/>
        </p:nvSpPr>
        <p:spPr>
          <a:xfrm>
            <a:off x="6254496" y="779526"/>
            <a:ext cx="2853000" cy="358440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96"/>
          <p:cNvSpPr/>
          <p:nvPr/>
        </p:nvSpPr>
        <p:spPr>
          <a:xfrm>
            <a:off x="6089904" y="614934"/>
            <a:ext cx="3182100" cy="391350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96"/>
          <p:cNvSpPr/>
          <p:nvPr/>
        </p:nvSpPr>
        <p:spPr>
          <a:xfrm>
            <a:off x="320040" y="182880"/>
            <a:ext cx="12801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300"/>
              <a:buFont typeface="Arial"/>
              <a:buNone/>
            </a:pPr>
            <a:r>
              <a:rPr b="1" i="0" lang="en-US" sz="1300" u="none" cap="none" strike="noStrike">
                <a:solidFill>
                  <a:srgbClr val="1A1A2E"/>
                </a:solidFill>
                <a:latin typeface="Arial"/>
                <a:ea typeface="Arial"/>
                <a:cs typeface="Arial"/>
                <a:sym typeface="Arial"/>
              </a:rPr>
              <a:t>∞ linaro</a:t>
            </a:r>
            <a:endParaRPr b="0" i="0" sz="1300" u="none" cap="none" strike="noStrike">
              <a:solidFill>
                <a:schemeClr val="dk1"/>
              </a:solidFill>
              <a:latin typeface="Calibri"/>
              <a:ea typeface="Calibri"/>
              <a:cs typeface="Calibri"/>
              <a:sym typeface="Calibri"/>
            </a:endParaRPr>
          </a:p>
        </p:txBody>
      </p:sp>
      <p:sp>
        <p:nvSpPr>
          <p:cNvPr id="852" name="Google Shape;852;p96"/>
          <p:cNvSpPr/>
          <p:nvPr/>
        </p:nvSpPr>
        <p:spPr>
          <a:xfrm>
            <a:off x="320040" y="502920"/>
            <a:ext cx="6858000" cy="502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2200"/>
              <a:buFont typeface="Arial"/>
              <a:buNone/>
            </a:pPr>
            <a:r>
              <a:rPr b="1" i="0" lang="en-US" sz="2400" u="none" cap="none" strike="noStrike">
                <a:solidFill>
                  <a:srgbClr val="6600FF"/>
                </a:solidFill>
                <a:latin typeface="Arial"/>
                <a:ea typeface="Arial"/>
                <a:cs typeface="Arial"/>
                <a:sym typeface="Arial"/>
              </a:rPr>
              <a:t>Stressor</a:t>
            </a:r>
            <a:r>
              <a:rPr b="1" lang="en-US" sz="2400">
                <a:solidFill>
                  <a:srgbClr val="6600FF"/>
                </a:solidFill>
              </a:rPr>
              <a:t> </a:t>
            </a:r>
            <a:r>
              <a:rPr b="1" i="0" lang="en-US" sz="2400" u="none" cap="none" strike="noStrike">
                <a:solidFill>
                  <a:srgbClr val="6600FF"/>
                </a:solidFill>
                <a:latin typeface="Arial"/>
                <a:ea typeface="Arial"/>
                <a:cs typeface="Arial"/>
                <a:sym typeface="Arial"/>
              </a:rPr>
              <a:t>to</a:t>
            </a:r>
            <a:r>
              <a:rPr b="1" lang="en-US" sz="2400">
                <a:solidFill>
                  <a:srgbClr val="6600FF"/>
                </a:solidFill>
              </a:rPr>
              <a:t> </a:t>
            </a:r>
            <a:r>
              <a:rPr b="1" i="0" lang="en-US" sz="2400" u="none" cap="none" strike="noStrike">
                <a:solidFill>
                  <a:srgbClr val="6600FF"/>
                </a:solidFill>
                <a:latin typeface="Arial"/>
                <a:ea typeface="Arial"/>
                <a:cs typeface="Arial"/>
                <a:sym typeface="Arial"/>
              </a:rPr>
              <a:t>Interference</a:t>
            </a:r>
            <a:r>
              <a:rPr b="1" lang="en-US" sz="2400">
                <a:solidFill>
                  <a:srgbClr val="6600FF"/>
                </a:solidFill>
              </a:rPr>
              <a:t> </a:t>
            </a:r>
            <a:r>
              <a:rPr b="1" i="0" lang="en-US" sz="2400" u="none" cap="none" strike="noStrike">
                <a:solidFill>
                  <a:srgbClr val="6600FF"/>
                </a:solidFill>
                <a:latin typeface="Arial"/>
                <a:ea typeface="Arial"/>
                <a:cs typeface="Arial"/>
                <a:sym typeface="Arial"/>
              </a:rPr>
              <a:t>Channel Mapping</a:t>
            </a:r>
            <a:endParaRPr b="0" i="0" sz="2400" u="none" cap="none" strike="noStrike">
              <a:solidFill>
                <a:schemeClr val="dk1"/>
              </a:solidFill>
              <a:latin typeface="Calibri"/>
              <a:ea typeface="Calibri"/>
              <a:cs typeface="Calibri"/>
              <a:sym typeface="Calibri"/>
            </a:endParaRPr>
          </a:p>
        </p:txBody>
      </p:sp>
      <p:graphicFrame>
        <p:nvGraphicFramePr>
          <p:cNvPr id="853" name="Google Shape;853;p96"/>
          <p:cNvGraphicFramePr/>
          <p:nvPr/>
        </p:nvGraphicFramePr>
        <p:xfrm>
          <a:off x="320040" y="1230093"/>
          <a:ext cx="3000000" cy="3000000"/>
        </p:xfrm>
        <a:graphic>
          <a:graphicData uri="http://schemas.openxmlformats.org/drawingml/2006/table">
            <a:tbl>
              <a:tblPr>
                <a:noFill/>
                <a:tableStyleId>{D3E18A26-BE46-417A-824D-FEF836D577E0}</a:tableStyleId>
              </a:tblPr>
              <a:tblGrid>
                <a:gridCol w="1737350"/>
                <a:gridCol w="2194550"/>
                <a:gridCol w="1828800"/>
                <a:gridCol w="2743200"/>
              </a:tblGrid>
              <a:tr h="365750">
                <a:tc>
                  <a:txBody>
                    <a:bodyPr/>
                    <a:lstStyle/>
                    <a:p>
                      <a:pPr indent="0" lvl="0" marL="0" marR="0" rtl="0" algn="l">
                        <a:spcBef>
                          <a:spcPts val="0"/>
                        </a:spcBef>
                        <a:spcAft>
                          <a:spcPts val="0"/>
                        </a:spcAft>
                        <a:buClr>
                          <a:srgbClr val="FFFFFF"/>
                        </a:buClr>
                        <a:buSzPts val="950"/>
                        <a:buFont typeface="Arial"/>
                        <a:buNone/>
                      </a:pPr>
                      <a:r>
                        <a:rPr b="1" lang="en-US" u="none" cap="none" strike="noStrike">
                          <a:solidFill>
                            <a:srgbClr val="FFFFFF"/>
                          </a:solidFill>
                          <a:latin typeface="Arial"/>
                          <a:ea typeface="Arial"/>
                          <a:cs typeface="Arial"/>
                          <a:sym typeface="Arial"/>
                        </a:rPr>
                        <a:t>Stressor</a:t>
                      </a:r>
                      <a:endParaRPr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6600FF"/>
                    </a:solidFill>
                  </a:tcPr>
                </a:tc>
                <a:tc>
                  <a:txBody>
                    <a:bodyPr/>
                    <a:lstStyle/>
                    <a:p>
                      <a:pPr indent="0" lvl="0" marL="0" marR="0" rtl="0" algn="l">
                        <a:spcBef>
                          <a:spcPts val="0"/>
                        </a:spcBef>
                        <a:spcAft>
                          <a:spcPts val="0"/>
                        </a:spcAft>
                        <a:buClr>
                          <a:srgbClr val="FFFFFF"/>
                        </a:buClr>
                        <a:buSzPts val="950"/>
                        <a:buFont typeface="Arial"/>
                        <a:buNone/>
                      </a:pPr>
                      <a:r>
                        <a:rPr b="1" lang="en-US" u="none" cap="none" strike="noStrike">
                          <a:solidFill>
                            <a:srgbClr val="FFFFFF"/>
                          </a:solidFill>
                          <a:latin typeface="Arial"/>
                          <a:ea typeface="Arial"/>
                          <a:cs typeface="Arial"/>
                          <a:sym typeface="Arial"/>
                        </a:rPr>
                        <a:t>Primary Interference Channel</a:t>
                      </a:r>
                      <a:endParaRPr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6600FF"/>
                    </a:solidFill>
                  </a:tcPr>
                </a:tc>
                <a:tc>
                  <a:txBody>
                    <a:bodyPr/>
                    <a:lstStyle/>
                    <a:p>
                      <a:pPr indent="0" lvl="0" marL="0" marR="0" rtl="0" algn="l">
                        <a:spcBef>
                          <a:spcPts val="0"/>
                        </a:spcBef>
                        <a:spcAft>
                          <a:spcPts val="0"/>
                        </a:spcAft>
                        <a:buClr>
                          <a:srgbClr val="FFFFFF"/>
                        </a:buClr>
                        <a:buSzPts val="950"/>
                        <a:buFont typeface="Arial"/>
                        <a:buNone/>
                      </a:pPr>
                      <a:r>
                        <a:rPr b="1" lang="en-US" u="none" cap="none" strike="noStrike">
                          <a:solidFill>
                            <a:srgbClr val="FFFFFF"/>
                          </a:solidFill>
                          <a:latin typeface="Arial"/>
                          <a:ea typeface="Arial"/>
                          <a:cs typeface="Arial"/>
                          <a:sym typeface="Arial"/>
                        </a:rPr>
                        <a:t>Affected Metric(s)</a:t>
                      </a:r>
                      <a:endParaRPr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6600FF"/>
                    </a:solidFill>
                  </a:tcPr>
                </a:tc>
                <a:tc>
                  <a:txBody>
                    <a:bodyPr/>
                    <a:lstStyle/>
                    <a:p>
                      <a:pPr indent="0" lvl="0" marL="0" marR="0" rtl="0" algn="l">
                        <a:spcBef>
                          <a:spcPts val="0"/>
                        </a:spcBef>
                        <a:spcAft>
                          <a:spcPts val="0"/>
                        </a:spcAft>
                        <a:buClr>
                          <a:srgbClr val="FFFFFF"/>
                        </a:buClr>
                        <a:buSzPts val="950"/>
                        <a:buFont typeface="Arial"/>
                        <a:buNone/>
                      </a:pPr>
                      <a:r>
                        <a:rPr b="1" lang="en-US" u="none" cap="none" strike="noStrike">
                          <a:solidFill>
                            <a:srgbClr val="FFFFFF"/>
                          </a:solidFill>
                          <a:latin typeface="Arial"/>
                          <a:ea typeface="Arial"/>
                          <a:cs typeface="Arial"/>
                          <a:sym typeface="Arial"/>
                        </a:rPr>
                        <a:t>ISO 26262 Relevance</a:t>
                      </a:r>
                      <a:endParaRPr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6600FF"/>
                    </a:solidFill>
                  </a:tcPr>
                </a:tc>
              </a:tr>
              <a:tr h="658375">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CPU Stress</a:t>
                      </a:r>
                      <a:endParaRPr sz="1350" u="none" cap="none" strike="noStrike">
                        <a:latin typeface="Arial"/>
                        <a:ea typeface="Arial"/>
                        <a:cs typeface="Arial"/>
                        <a:sym typeface="Arial"/>
                      </a:endParaRPr>
                    </a:p>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(stress-ng -c N)</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Scheduler preemption storms</a:t>
                      </a:r>
                      <a:endParaRPr sz="1350" u="none" cap="none" strike="noStrike">
                        <a:latin typeface="Arial"/>
                        <a:ea typeface="Arial"/>
                        <a:cs typeface="Arial"/>
                        <a:sym typeface="Arial"/>
                      </a:endParaRPr>
                    </a:p>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Cache thrash on hot paths</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Task Switch · Preemption</a:t>
                      </a:r>
                      <a:endParaRPr sz="1350" u="none" cap="none" strike="noStrike">
                        <a:latin typeface="Arial"/>
                        <a:ea typeface="Arial"/>
                        <a:cs typeface="Arial"/>
                        <a:sym typeface="Arial"/>
                      </a:endParaRPr>
                    </a:p>
                    <a:p>
                      <a:pPr indent="0" lvl="0" marL="0" marR="0" rtl="0" algn="l">
                        <a:spcBef>
                          <a:spcPts val="0"/>
                        </a:spcBef>
                        <a:spcAft>
                          <a:spcPts val="0"/>
                        </a:spcAft>
                        <a:buClr>
                          <a:srgbClr val="2D2D2D"/>
                        </a:buClr>
                        <a:buSzPts val="850"/>
                        <a:buFont typeface="Arial"/>
                        <a:buNone/>
                      </a:pPr>
                      <a:r>
                        <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Simulates parallel ADAS pipeline load — </a:t>
                      </a:r>
                      <a:r>
                        <a:rPr lang="en-US" sz="1350">
                          <a:solidFill>
                            <a:srgbClr val="2D2D2D"/>
                          </a:solidFill>
                        </a:rPr>
                        <a:t>sensor</a:t>
                      </a:r>
                      <a:r>
                        <a:rPr lang="en-US" sz="1350" u="none" cap="none" strike="noStrike">
                          <a:solidFill>
                            <a:srgbClr val="2D2D2D"/>
                          </a:solidFill>
                          <a:latin typeface="Arial"/>
                          <a:ea typeface="Arial"/>
                          <a:cs typeface="Arial"/>
                          <a:sym typeface="Arial"/>
                        </a:rPr>
                        <a:t> fusio</a:t>
                      </a:r>
                      <a:r>
                        <a:rPr lang="en-US" sz="1350">
                          <a:solidFill>
                            <a:srgbClr val="2D2D2D"/>
                          </a:solidFill>
                        </a:rPr>
                        <a:t>n</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r>
              <a:tr h="658375">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Memory Pressure</a:t>
                      </a:r>
                      <a:endParaRPr sz="1350" u="none" cap="none" strike="noStrike">
                        <a:latin typeface="Arial"/>
                        <a:ea typeface="Arial"/>
                        <a:cs typeface="Arial"/>
                        <a:sym typeface="Arial"/>
                      </a:endParaRPr>
                    </a:p>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(stress-ng --vm N)</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LLC eviction → cache cold</a:t>
                      </a:r>
                      <a:endParaRPr sz="1350" u="none" cap="none" strike="noStrike">
                        <a:latin typeface="Arial"/>
                        <a:ea typeface="Arial"/>
                        <a:cs typeface="Arial"/>
                        <a:sym typeface="Arial"/>
                      </a:endParaRPr>
                    </a:p>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TLB pressure → walk latency</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IRQ latency</a:t>
                      </a:r>
                      <a:endParaRPr sz="1350" u="none" cap="none" strike="noStrike">
                        <a:latin typeface="Arial"/>
                        <a:ea typeface="Arial"/>
                        <a:cs typeface="Arial"/>
                        <a:sym typeface="Arial"/>
                      </a:endParaRPr>
                    </a:p>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Mutex overhead</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Models memory-hungry DNN inference co-tenant</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r>
              <a:tr h="658375">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Block I/O Load</a:t>
                      </a:r>
                      <a:endParaRPr sz="1350" u="none" cap="none" strike="noStrike">
                        <a:latin typeface="Arial"/>
                        <a:ea typeface="Arial"/>
                        <a:cs typeface="Arial"/>
                        <a:sym typeface="Arial"/>
                      </a:endParaRPr>
                    </a:p>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(stress-ng --hdd N)</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Bus contention (AXI/</a:t>
                      </a:r>
                      <a:r>
                        <a:rPr lang="en-US" sz="1350">
                          <a:solidFill>
                            <a:srgbClr val="2D2D2D"/>
                          </a:solidFill>
                        </a:rPr>
                        <a:t>PCIe</a:t>
                      </a:r>
                      <a:r>
                        <a:rPr lang="en-US" sz="1350" u="none" cap="none" strike="noStrike">
                          <a:solidFill>
                            <a:srgbClr val="2D2D2D"/>
                          </a:solidFill>
                          <a:latin typeface="Arial"/>
                          <a:ea typeface="Arial"/>
                          <a:cs typeface="Arial"/>
                          <a:sym typeface="Arial"/>
                        </a:rPr>
                        <a:t>)</a:t>
                      </a:r>
                      <a:endParaRPr sz="1350" u="none" cap="none" strike="noStrike">
                        <a:latin typeface="Arial"/>
                        <a:ea typeface="Arial"/>
                        <a:cs typeface="Arial"/>
                        <a:sym typeface="Arial"/>
                      </a:endParaRPr>
                    </a:p>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DMA interrupt</a:t>
                      </a:r>
                      <a:r>
                        <a:rPr lang="en-US" sz="1350">
                          <a:solidFill>
                            <a:srgbClr val="2D2D2D"/>
                          </a:solidFill>
                        </a:rPr>
                        <a:t> storming</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IRQ handling</a:t>
                      </a:r>
                      <a:endParaRPr sz="1350" u="none" cap="none" strike="noStrike">
                        <a:latin typeface="Arial"/>
                        <a:ea typeface="Arial"/>
                        <a:cs typeface="Arial"/>
                        <a:sym typeface="Arial"/>
                      </a:endParaRPr>
                    </a:p>
                    <a:p>
                      <a:pPr indent="0" lvl="0" marL="0" marR="0" rtl="0" algn="l">
                        <a:spcBef>
                          <a:spcPts val="0"/>
                        </a:spcBef>
                        <a:spcAft>
                          <a:spcPts val="0"/>
                        </a:spcAft>
                        <a:buClr>
                          <a:srgbClr val="2D2D2D"/>
                        </a:buClr>
                        <a:buSzPts val="850"/>
                        <a:buFont typeface="Arial"/>
                        <a:buNone/>
                      </a:pPr>
                      <a:r>
                        <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Simulates sensor data streaming and logging workloads</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r>
              <a:tr h="502925">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Baseline (Idle)</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No external interference</a:t>
                      </a:r>
                      <a:endParaRPr sz="1350" u="none" cap="none" strike="noStrike">
                        <a:latin typeface="Arial"/>
                        <a:ea typeface="Arial"/>
                        <a:cs typeface="Arial"/>
                        <a:sym typeface="Arial"/>
                      </a:endParaRPr>
                    </a:p>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OS-internal jitter only</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All metrics</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Establishes lower bound for WCET analysis</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r>
            </a:tbl>
          </a:graphicData>
        </a:graphic>
      </p:graphicFrame>
      <p:sp>
        <p:nvSpPr>
          <p:cNvPr id="854" name="Google Shape;854;p96"/>
          <p:cNvSpPr/>
          <p:nvPr/>
        </p:nvSpPr>
        <p:spPr>
          <a:xfrm>
            <a:off x="265700" y="4363977"/>
            <a:ext cx="8558400" cy="587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6666"/>
              </a:buClr>
              <a:buSzPts val="850"/>
              <a:buFont typeface="Arial"/>
              <a:buNone/>
            </a:pPr>
            <a:r>
              <a:rPr b="1" i="1" lang="en-US" u="none" cap="none" strike="noStrike">
                <a:solidFill>
                  <a:srgbClr val="666666"/>
                </a:solidFill>
              </a:rPr>
              <a:t>ARM cntvct_el0 used for all timing — sub-nanosecond resolution, </a:t>
            </a:r>
            <a:r>
              <a:rPr b="1" i="1" lang="en-US">
                <a:solidFill>
                  <a:srgbClr val="666666"/>
                </a:solidFill>
              </a:rPr>
              <a:t>low</a:t>
            </a:r>
            <a:r>
              <a:rPr b="1" i="1" lang="en-US" u="none" cap="none" strike="noStrike">
                <a:solidFill>
                  <a:srgbClr val="666666"/>
                </a:solidFill>
              </a:rPr>
              <a:t> overhead, </a:t>
            </a:r>
            <a:r>
              <a:rPr b="1" i="1" lang="en-US">
                <a:solidFill>
                  <a:srgbClr val="666666"/>
                </a:solidFill>
              </a:rPr>
              <a:t>f</a:t>
            </a:r>
            <a:r>
              <a:rPr b="1" i="1" lang="en-US" u="none" cap="none" strike="noStrike">
                <a:solidFill>
                  <a:srgbClr val="666666"/>
                </a:solidFill>
              </a:rPr>
              <a:t>ixed frequency, independent of CPU clock speed and power state changes.</a:t>
            </a:r>
            <a:endParaRPr b="1" i="0" u="none" cap="none" strike="noStrike">
              <a:solidFill>
                <a:schemeClr val="dk1"/>
              </a:solidFill>
              <a:latin typeface="Calibri"/>
              <a:ea typeface="Calibri"/>
              <a:cs typeface="Calibri"/>
              <a:sym typeface="Calibri"/>
            </a:endParaRPr>
          </a:p>
        </p:txBody>
      </p:sp>
      <p:sp>
        <p:nvSpPr>
          <p:cNvPr id="855" name="Google Shape;855;p96"/>
          <p:cNvSpPr/>
          <p:nvPr/>
        </p:nvSpPr>
        <p:spPr>
          <a:xfrm>
            <a:off x="8732520" y="4850892"/>
            <a:ext cx="320100" cy="2013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66666"/>
              </a:buClr>
              <a:buSzPts val="1000"/>
              <a:buFont typeface="Arial"/>
              <a:buNone/>
            </a:pPr>
            <a:r>
              <a:rPr b="0" i="0" lang="en-US" sz="1000" u="none" cap="none" strike="noStrike">
                <a:solidFill>
                  <a:srgbClr val="666666"/>
                </a:solidFill>
                <a:latin typeface="Arial"/>
                <a:ea typeface="Arial"/>
                <a:cs typeface="Arial"/>
                <a:sym typeface="Arial"/>
              </a:rPr>
              <a:t>6</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60" name="Shape 860"/>
        <p:cNvGrpSpPr/>
        <p:nvPr/>
      </p:nvGrpSpPr>
      <p:grpSpPr>
        <a:xfrm>
          <a:off x="0" y="0"/>
          <a:ext cx="0" cy="0"/>
          <a:chOff x="0" y="0"/>
          <a:chExt cx="0" cy="0"/>
        </a:xfrm>
      </p:grpSpPr>
      <p:sp>
        <p:nvSpPr>
          <p:cNvPr id="861" name="Google Shape;861;p97"/>
          <p:cNvSpPr/>
          <p:nvPr/>
        </p:nvSpPr>
        <p:spPr>
          <a:xfrm>
            <a:off x="6583680" y="1108710"/>
            <a:ext cx="2194560" cy="292608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97"/>
          <p:cNvSpPr/>
          <p:nvPr/>
        </p:nvSpPr>
        <p:spPr>
          <a:xfrm>
            <a:off x="6419088" y="944118"/>
            <a:ext cx="2523744" cy="3255264"/>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97"/>
          <p:cNvSpPr/>
          <p:nvPr/>
        </p:nvSpPr>
        <p:spPr>
          <a:xfrm>
            <a:off x="6254496" y="779526"/>
            <a:ext cx="2852928" cy="3584448"/>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97"/>
          <p:cNvSpPr/>
          <p:nvPr/>
        </p:nvSpPr>
        <p:spPr>
          <a:xfrm>
            <a:off x="6089904" y="614934"/>
            <a:ext cx="3182112" cy="3913632"/>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97"/>
          <p:cNvSpPr/>
          <p:nvPr/>
        </p:nvSpPr>
        <p:spPr>
          <a:xfrm>
            <a:off x="320040" y="182880"/>
            <a:ext cx="128016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300"/>
              <a:buFont typeface="Arial"/>
              <a:buNone/>
            </a:pPr>
            <a:r>
              <a:rPr b="1" i="0" lang="en-US" sz="1300" u="none" cap="none" strike="noStrike">
                <a:solidFill>
                  <a:srgbClr val="1A1A2E"/>
                </a:solidFill>
                <a:latin typeface="Arial"/>
                <a:ea typeface="Arial"/>
                <a:cs typeface="Arial"/>
                <a:sym typeface="Arial"/>
              </a:rPr>
              <a:t>∞ linaro</a:t>
            </a:r>
            <a:endParaRPr b="0" i="0" sz="1300" u="none" cap="none" strike="noStrike">
              <a:solidFill>
                <a:schemeClr val="dk1"/>
              </a:solidFill>
              <a:latin typeface="Calibri"/>
              <a:ea typeface="Calibri"/>
              <a:cs typeface="Calibri"/>
              <a:sym typeface="Calibri"/>
            </a:endParaRPr>
          </a:p>
        </p:txBody>
      </p:sp>
      <p:sp>
        <p:nvSpPr>
          <p:cNvPr id="866" name="Google Shape;866;p97"/>
          <p:cNvSpPr/>
          <p:nvPr/>
        </p:nvSpPr>
        <p:spPr>
          <a:xfrm>
            <a:off x="320050" y="502925"/>
            <a:ext cx="8622900" cy="441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2200"/>
              <a:buFont typeface="Arial"/>
              <a:buNone/>
            </a:pPr>
            <a:r>
              <a:rPr b="1" i="0" lang="en-US" sz="2200" u="none" cap="none" strike="noStrike">
                <a:solidFill>
                  <a:srgbClr val="6600FF"/>
                </a:solidFill>
                <a:latin typeface="Arial"/>
                <a:ea typeface="Arial"/>
                <a:cs typeface="Arial"/>
                <a:sym typeface="Arial"/>
              </a:rPr>
              <a:t>Outlier Root Cause Attribution (PMU Event </a:t>
            </a:r>
            <a:r>
              <a:rPr b="1" lang="en-US" sz="2200">
                <a:solidFill>
                  <a:srgbClr val="6600FF"/>
                </a:solidFill>
              </a:rPr>
              <a:t>&amp;</a:t>
            </a:r>
            <a:r>
              <a:rPr b="1" i="0" lang="en-US" sz="2200" u="none" cap="none" strike="noStrike">
                <a:solidFill>
                  <a:srgbClr val="6600FF"/>
                </a:solidFill>
                <a:latin typeface="Arial"/>
                <a:ea typeface="Arial"/>
                <a:cs typeface="Arial"/>
                <a:sym typeface="Arial"/>
              </a:rPr>
              <a:t> Ftrace Correlation)</a:t>
            </a:r>
            <a:endParaRPr b="0" i="0" sz="2200" u="none" cap="none" strike="noStrike">
              <a:solidFill>
                <a:schemeClr val="dk1"/>
              </a:solidFill>
              <a:latin typeface="Calibri"/>
              <a:ea typeface="Calibri"/>
              <a:cs typeface="Calibri"/>
              <a:sym typeface="Calibri"/>
            </a:endParaRPr>
          </a:p>
        </p:txBody>
      </p:sp>
      <p:sp>
        <p:nvSpPr>
          <p:cNvPr id="867" name="Google Shape;867;p97"/>
          <p:cNvSpPr/>
          <p:nvPr/>
        </p:nvSpPr>
        <p:spPr>
          <a:xfrm>
            <a:off x="320040" y="1097280"/>
            <a:ext cx="1600200" cy="3383280"/>
          </a:xfrm>
          <a:prstGeom prst="rect">
            <a:avLst/>
          </a:prstGeom>
          <a:solidFill>
            <a:srgbClr val="F8F5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97"/>
          <p:cNvSpPr/>
          <p:nvPr/>
        </p:nvSpPr>
        <p:spPr>
          <a:xfrm>
            <a:off x="320040" y="1097280"/>
            <a:ext cx="1600200" cy="64008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97"/>
          <p:cNvSpPr/>
          <p:nvPr/>
        </p:nvSpPr>
        <p:spPr>
          <a:xfrm>
            <a:off x="320040" y="1097280"/>
            <a:ext cx="1600200" cy="640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870" name="Google Shape;870;p97"/>
          <p:cNvSpPr/>
          <p:nvPr/>
        </p:nvSpPr>
        <p:spPr>
          <a:xfrm>
            <a:off x="411480" y="1783080"/>
            <a:ext cx="1417320" cy="5029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950"/>
              <a:buFont typeface="Arial"/>
              <a:buNone/>
            </a:pPr>
            <a:r>
              <a:rPr b="1" i="0" lang="en-US" sz="1350" u="none" cap="none" strike="noStrike">
                <a:solidFill>
                  <a:srgbClr val="6600FF"/>
                </a:solidFill>
                <a:latin typeface="Arial"/>
                <a:ea typeface="Arial"/>
                <a:cs typeface="Arial"/>
                <a:sym typeface="Arial"/>
              </a:rPr>
              <a:t>LLC Eviction</a:t>
            </a:r>
            <a:endParaRPr b="0" i="0" sz="135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6600FF"/>
              </a:buClr>
              <a:buSzPts val="950"/>
              <a:buFont typeface="Arial"/>
              <a:buNone/>
            </a:pPr>
            <a:r>
              <a:rPr b="1" i="0" lang="en-US" sz="1350" u="none" cap="none" strike="noStrike">
                <a:solidFill>
                  <a:srgbClr val="6600FF"/>
                </a:solidFill>
                <a:latin typeface="Arial"/>
                <a:ea typeface="Arial"/>
                <a:cs typeface="Arial"/>
                <a:sym typeface="Arial"/>
              </a:rPr>
              <a:t>(Cache Cold)</a:t>
            </a:r>
            <a:endParaRPr b="0" i="0" sz="1350" u="none" cap="none" strike="noStrike">
              <a:solidFill>
                <a:schemeClr val="dk1"/>
              </a:solidFill>
              <a:latin typeface="Calibri"/>
              <a:ea typeface="Calibri"/>
              <a:cs typeface="Calibri"/>
              <a:sym typeface="Calibri"/>
            </a:endParaRPr>
          </a:p>
        </p:txBody>
      </p:sp>
      <p:sp>
        <p:nvSpPr>
          <p:cNvPr id="871" name="Google Shape;871;p97"/>
          <p:cNvSpPr/>
          <p:nvPr/>
        </p:nvSpPr>
        <p:spPr>
          <a:xfrm>
            <a:off x="411480" y="2313432"/>
            <a:ext cx="1417320" cy="205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b="0" i="0" lang="en-US" sz="1450" u="none" cap="none" strike="noStrike">
                <a:solidFill>
                  <a:srgbClr val="2D2D2D"/>
                </a:solidFill>
                <a:latin typeface="Arial"/>
                <a:ea typeface="Arial"/>
                <a:cs typeface="Arial"/>
                <a:sym typeface="Arial"/>
              </a:rPr>
              <a:t>Last-level cache capacity evictions during DNN/camera buffer co-tenancy. Primary driver of IRQ latency outliers &gt; 100 μs on AGL-RT.</a:t>
            </a:r>
            <a:endParaRPr b="0" i="0" sz="1450" u="none" cap="none" strike="noStrike">
              <a:solidFill>
                <a:schemeClr val="dk1"/>
              </a:solidFill>
              <a:latin typeface="Calibri"/>
              <a:ea typeface="Calibri"/>
              <a:cs typeface="Calibri"/>
              <a:sym typeface="Calibri"/>
            </a:endParaRPr>
          </a:p>
        </p:txBody>
      </p:sp>
      <p:sp>
        <p:nvSpPr>
          <p:cNvPr id="872" name="Google Shape;872;p97"/>
          <p:cNvSpPr/>
          <p:nvPr/>
        </p:nvSpPr>
        <p:spPr>
          <a:xfrm>
            <a:off x="2057400" y="1097280"/>
            <a:ext cx="1600200" cy="3383280"/>
          </a:xfrm>
          <a:prstGeom prst="rect">
            <a:avLst/>
          </a:prstGeom>
          <a:solidFill>
            <a:srgbClr val="F8F5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97"/>
          <p:cNvSpPr/>
          <p:nvPr/>
        </p:nvSpPr>
        <p:spPr>
          <a:xfrm>
            <a:off x="2057400" y="1097280"/>
            <a:ext cx="1600200" cy="640080"/>
          </a:xfrm>
          <a:prstGeom prst="rect">
            <a:avLst/>
          </a:prstGeom>
          <a:solidFill>
            <a:srgbClr val="772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97"/>
          <p:cNvSpPr/>
          <p:nvPr/>
        </p:nvSpPr>
        <p:spPr>
          <a:xfrm>
            <a:off x="2057400" y="1097280"/>
            <a:ext cx="1600200" cy="6400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875" name="Google Shape;875;p97"/>
          <p:cNvSpPr/>
          <p:nvPr/>
        </p:nvSpPr>
        <p:spPr>
          <a:xfrm>
            <a:off x="2148840" y="1783080"/>
            <a:ext cx="1417320" cy="5029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722CC"/>
              </a:buClr>
              <a:buSzPts val="950"/>
              <a:buFont typeface="Arial"/>
              <a:buNone/>
            </a:pPr>
            <a:r>
              <a:rPr b="1" i="0" lang="en-US" sz="1350" u="none" cap="none" strike="noStrike">
                <a:solidFill>
                  <a:srgbClr val="7722CC"/>
                </a:solidFill>
                <a:latin typeface="Arial"/>
                <a:ea typeface="Arial"/>
                <a:cs typeface="Arial"/>
                <a:sym typeface="Arial"/>
              </a:rPr>
              <a:t>TLB Pressure</a:t>
            </a:r>
            <a:endParaRPr b="0" i="0" sz="1350" u="none" cap="none" strike="noStrike">
              <a:solidFill>
                <a:schemeClr val="dk1"/>
              </a:solidFill>
              <a:latin typeface="Calibri"/>
              <a:ea typeface="Calibri"/>
              <a:cs typeface="Calibri"/>
              <a:sym typeface="Calibri"/>
            </a:endParaRPr>
          </a:p>
        </p:txBody>
      </p:sp>
      <p:sp>
        <p:nvSpPr>
          <p:cNvPr id="876" name="Google Shape;876;p97"/>
          <p:cNvSpPr/>
          <p:nvPr/>
        </p:nvSpPr>
        <p:spPr>
          <a:xfrm>
            <a:off x="2148840" y="2313432"/>
            <a:ext cx="1417320" cy="205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b="0" i="0" lang="en-US" sz="1450" u="none" cap="none" strike="noStrike">
                <a:solidFill>
                  <a:srgbClr val="2D2D2D"/>
                </a:solidFill>
                <a:latin typeface="Arial"/>
                <a:ea typeface="Arial"/>
                <a:cs typeface="Arial"/>
                <a:sym typeface="Arial"/>
              </a:rPr>
              <a:t>Large-footprint tasks evict page-walk entries. Materialises as 40-80 μs spikes in preemption latency under memory stress.</a:t>
            </a:r>
            <a:endParaRPr b="0" i="0" sz="1450" u="none" cap="none" strike="noStrike">
              <a:solidFill>
                <a:schemeClr val="dk1"/>
              </a:solidFill>
              <a:latin typeface="Calibri"/>
              <a:ea typeface="Calibri"/>
              <a:cs typeface="Calibri"/>
              <a:sym typeface="Calibri"/>
            </a:endParaRPr>
          </a:p>
        </p:txBody>
      </p:sp>
      <p:sp>
        <p:nvSpPr>
          <p:cNvPr id="877" name="Google Shape;877;p97"/>
          <p:cNvSpPr/>
          <p:nvPr/>
        </p:nvSpPr>
        <p:spPr>
          <a:xfrm>
            <a:off x="3794760" y="1097280"/>
            <a:ext cx="1600200" cy="3383280"/>
          </a:xfrm>
          <a:prstGeom prst="rect">
            <a:avLst/>
          </a:prstGeom>
          <a:solidFill>
            <a:srgbClr val="F8F5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97"/>
          <p:cNvSpPr/>
          <p:nvPr/>
        </p:nvSpPr>
        <p:spPr>
          <a:xfrm>
            <a:off x="3794760" y="1097280"/>
            <a:ext cx="1600200" cy="640080"/>
          </a:xfrm>
          <a:prstGeom prst="rect">
            <a:avLst/>
          </a:prstGeom>
          <a:solidFill>
            <a:srgbClr val="9933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97"/>
          <p:cNvSpPr/>
          <p:nvPr/>
        </p:nvSpPr>
        <p:spPr>
          <a:xfrm>
            <a:off x="3794760" y="1097280"/>
            <a:ext cx="1600200" cy="6400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880" name="Google Shape;880;p97"/>
          <p:cNvSpPr/>
          <p:nvPr/>
        </p:nvSpPr>
        <p:spPr>
          <a:xfrm>
            <a:off x="3886200" y="1783080"/>
            <a:ext cx="1417320" cy="5029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9933EE"/>
              </a:buClr>
              <a:buSzPts val="950"/>
              <a:buFont typeface="Arial"/>
              <a:buNone/>
            </a:pPr>
            <a:r>
              <a:rPr b="1" i="0" lang="en-US" sz="1350" u="none" cap="none" strike="noStrike">
                <a:solidFill>
                  <a:srgbClr val="9933EE"/>
                </a:solidFill>
                <a:latin typeface="Arial"/>
                <a:ea typeface="Arial"/>
                <a:cs typeface="Arial"/>
                <a:sym typeface="Arial"/>
              </a:rPr>
              <a:t>Bus Contention</a:t>
            </a:r>
            <a:endParaRPr b="0" i="0" sz="1350" u="none" cap="none" strike="noStrike">
              <a:solidFill>
                <a:schemeClr val="dk1"/>
              </a:solidFill>
              <a:latin typeface="Calibri"/>
              <a:ea typeface="Calibri"/>
              <a:cs typeface="Calibri"/>
              <a:sym typeface="Calibri"/>
            </a:endParaRPr>
          </a:p>
        </p:txBody>
      </p:sp>
      <p:sp>
        <p:nvSpPr>
          <p:cNvPr id="881" name="Google Shape;881;p97"/>
          <p:cNvSpPr/>
          <p:nvPr/>
        </p:nvSpPr>
        <p:spPr>
          <a:xfrm>
            <a:off x="3794750" y="2313425"/>
            <a:ext cx="1600200" cy="205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b="0" i="0" lang="en-US" sz="1450" u="none" cap="none" strike="noStrike">
                <a:solidFill>
                  <a:srgbClr val="2D2D2D"/>
                </a:solidFill>
                <a:latin typeface="Arial"/>
                <a:ea typeface="Arial"/>
                <a:cs typeface="Arial"/>
                <a:sym typeface="Arial"/>
              </a:rPr>
              <a:t>AXI interconnect saturation during DMA-intensive I/O workloads. </a:t>
            </a:r>
            <a:r>
              <a:rPr lang="en-US" sz="1450">
                <a:solidFill>
                  <a:srgbClr val="2D2D2D"/>
                </a:solidFill>
              </a:rPr>
              <a:t>uKernelOS shows lower susceptibility under I/O stressor conditions</a:t>
            </a:r>
            <a:endParaRPr b="0" i="0" sz="1450" u="none" cap="none" strike="noStrike">
              <a:solidFill>
                <a:schemeClr val="dk1"/>
              </a:solidFill>
              <a:latin typeface="Calibri"/>
              <a:ea typeface="Calibri"/>
              <a:cs typeface="Calibri"/>
              <a:sym typeface="Calibri"/>
            </a:endParaRPr>
          </a:p>
        </p:txBody>
      </p:sp>
      <p:sp>
        <p:nvSpPr>
          <p:cNvPr id="882" name="Google Shape;882;p97"/>
          <p:cNvSpPr/>
          <p:nvPr/>
        </p:nvSpPr>
        <p:spPr>
          <a:xfrm>
            <a:off x="5532120" y="1097280"/>
            <a:ext cx="1600200" cy="3383280"/>
          </a:xfrm>
          <a:prstGeom prst="rect">
            <a:avLst/>
          </a:prstGeom>
          <a:solidFill>
            <a:srgbClr val="F8F5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97"/>
          <p:cNvSpPr/>
          <p:nvPr/>
        </p:nvSpPr>
        <p:spPr>
          <a:xfrm>
            <a:off x="5532120" y="1097280"/>
            <a:ext cx="1600200" cy="640080"/>
          </a:xfrm>
          <a:prstGeom prst="rect">
            <a:avLst/>
          </a:prstGeom>
          <a:solidFill>
            <a:srgbClr val="AA4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97"/>
          <p:cNvSpPr/>
          <p:nvPr/>
        </p:nvSpPr>
        <p:spPr>
          <a:xfrm>
            <a:off x="5532120" y="1097280"/>
            <a:ext cx="1600200" cy="6400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885" name="Google Shape;885;p97"/>
          <p:cNvSpPr/>
          <p:nvPr/>
        </p:nvSpPr>
        <p:spPr>
          <a:xfrm>
            <a:off x="5623560" y="1783080"/>
            <a:ext cx="1417320" cy="5029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AA44FF"/>
              </a:buClr>
              <a:buSzPts val="950"/>
              <a:buFont typeface="Arial"/>
              <a:buNone/>
            </a:pPr>
            <a:r>
              <a:rPr b="1" i="0" lang="en-US" sz="1350" u="none" cap="none" strike="noStrike">
                <a:solidFill>
                  <a:srgbClr val="AA44FF"/>
                </a:solidFill>
                <a:latin typeface="Arial"/>
                <a:ea typeface="Arial"/>
                <a:cs typeface="Arial"/>
                <a:sym typeface="Arial"/>
              </a:rPr>
              <a:t>DRAM Refresh</a:t>
            </a:r>
            <a:endParaRPr b="0" i="0" sz="1350" u="none" cap="none" strike="noStrike">
              <a:solidFill>
                <a:schemeClr val="dk1"/>
              </a:solidFill>
              <a:latin typeface="Calibri"/>
              <a:ea typeface="Calibri"/>
              <a:cs typeface="Calibri"/>
              <a:sym typeface="Calibri"/>
            </a:endParaRPr>
          </a:p>
        </p:txBody>
      </p:sp>
      <p:sp>
        <p:nvSpPr>
          <p:cNvPr id="886" name="Google Shape;886;p97"/>
          <p:cNvSpPr/>
          <p:nvPr/>
        </p:nvSpPr>
        <p:spPr>
          <a:xfrm>
            <a:off x="5623560" y="2313432"/>
            <a:ext cx="1417320" cy="205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b="0" i="0" lang="en-US" sz="1450" u="none" cap="none" strike="noStrike">
                <a:solidFill>
                  <a:srgbClr val="2D2D2D"/>
                </a:solidFill>
                <a:latin typeface="Arial"/>
                <a:ea typeface="Arial"/>
                <a:cs typeface="Arial"/>
                <a:sym typeface="Arial"/>
              </a:rPr>
              <a:t>Periodic refresh stalls (~7 μs) visible in timer jitter. Hardware-deterministic; equal across platforms.</a:t>
            </a:r>
            <a:endParaRPr b="0" i="0" sz="1450" u="none" cap="none" strike="noStrike">
              <a:solidFill>
                <a:schemeClr val="dk1"/>
              </a:solidFill>
              <a:latin typeface="Calibri"/>
              <a:ea typeface="Calibri"/>
              <a:cs typeface="Calibri"/>
              <a:sym typeface="Calibri"/>
            </a:endParaRPr>
          </a:p>
        </p:txBody>
      </p:sp>
      <p:sp>
        <p:nvSpPr>
          <p:cNvPr id="887" name="Google Shape;887;p97"/>
          <p:cNvSpPr/>
          <p:nvPr/>
        </p:nvSpPr>
        <p:spPr>
          <a:xfrm>
            <a:off x="7269480" y="1097280"/>
            <a:ext cx="1600200" cy="3383280"/>
          </a:xfrm>
          <a:prstGeom prst="rect">
            <a:avLst/>
          </a:prstGeom>
          <a:solidFill>
            <a:srgbClr val="F8F5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97"/>
          <p:cNvSpPr/>
          <p:nvPr/>
        </p:nvSpPr>
        <p:spPr>
          <a:xfrm>
            <a:off x="7269480" y="1097280"/>
            <a:ext cx="1600200" cy="640080"/>
          </a:xfrm>
          <a:prstGeom prst="rect">
            <a:avLst/>
          </a:prstGeom>
          <a:solidFill>
            <a:srgbClr val="BB5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97"/>
          <p:cNvSpPr/>
          <p:nvPr/>
        </p:nvSpPr>
        <p:spPr>
          <a:xfrm>
            <a:off x="7269480" y="1097280"/>
            <a:ext cx="1600200" cy="64008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2600"/>
              <a:buFont typeface="Arial"/>
              <a:buNone/>
            </a:pPr>
            <a:r>
              <a:t/>
            </a:r>
            <a:endParaRPr b="0" i="0" sz="2600" u="none" cap="none" strike="noStrike">
              <a:solidFill>
                <a:schemeClr val="dk1"/>
              </a:solidFill>
              <a:latin typeface="Calibri"/>
              <a:ea typeface="Calibri"/>
              <a:cs typeface="Calibri"/>
              <a:sym typeface="Calibri"/>
            </a:endParaRPr>
          </a:p>
        </p:txBody>
      </p:sp>
      <p:sp>
        <p:nvSpPr>
          <p:cNvPr id="890" name="Google Shape;890;p97"/>
          <p:cNvSpPr/>
          <p:nvPr/>
        </p:nvSpPr>
        <p:spPr>
          <a:xfrm>
            <a:off x="7269475" y="1783075"/>
            <a:ext cx="1783200" cy="792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BB55FF"/>
              </a:buClr>
              <a:buSzPts val="950"/>
              <a:buFont typeface="Arial"/>
              <a:buNone/>
            </a:pPr>
            <a:r>
              <a:rPr b="1" i="0" lang="en-US" sz="1350" u="none" cap="none" strike="noStrike">
                <a:solidFill>
                  <a:srgbClr val="BB55FF"/>
                </a:solidFill>
                <a:latin typeface="Arial"/>
                <a:ea typeface="Arial"/>
                <a:cs typeface="Arial"/>
                <a:sym typeface="Arial"/>
              </a:rPr>
              <a:t>Scheduler Jitter &amp; non-preempti</a:t>
            </a:r>
            <a:r>
              <a:rPr b="1" lang="en-US" sz="1350">
                <a:solidFill>
                  <a:srgbClr val="BB55FF"/>
                </a:solidFill>
              </a:rPr>
              <a:t>ble kernel interference path</a:t>
            </a:r>
            <a:endParaRPr b="0" i="0" sz="1350" u="none" cap="none" strike="noStrike">
              <a:solidFill>
                <a:schemeClr val="dk1"/>
              </a:solidFill>
              <a:latin typeface="Calibri"/>
              <a:ea typeface="Calibri"/>
              <a:cs typeface="Calibri"/>
              <a:sym typeface="Calibri"/>
            </a:endParaRPr>
          </a:p>
        </p:txBody>
      </p:sp>
      <p:sp>
        <p:nvSpPr>
          <p:cNvPr id="891" name="Google Shape;891;p97"/>
          <p:cNvSpPr/>
          <p:nvPr/>
        </p:nvSpPr>
        <p:spPr>
          <a:xfrm>
            <a:off x="7360920" y="2313432"/>
            <a:ext cx="1417320" cy="205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b="0" i="0" lang="en-US" sz="1450" u="none" cap="none" strike="noStrike">
                <a:solidFill>
                  <a:srgbClr val="2D2D2D"/>
                </a:solidFill>
                <a:latin typeface="Arial"/>
                <a:ea typeface="Arial"/>
                <a:cs typeface="Arial"/>
                <a:sym typeface="Arial"/>
              </a:rPr>
              <a:t>OS-internal scheduling non-determinism. Dominant on AGL-RT</a:t>
            </a:r>
            <a:endParaRPr b="0" i="0" sz="1450" u="none" cap="none" strike="noStrike">
              <a:solidFill>
                <a:schemeClr val="dk1"/>
              </a:solidFill>
              <a:latin typeface="Calibri"/>
              <a:ea typeface="Calibri"/>
              <a:cs typeface="Calibri"/>
              <a:sym typeface="Calibri"/>
            </a:endParaRPr>
          </a:p>
        </p:txBody>
      </p:sp>
      <p:sp>
        <p:nvSpPr>
          <p:cNvPr id="892" name="Google Shape;892;p97"/>
          <p:cNvSpPr/>
          <p:nvPr/>
        </p:nvSpPr>
        <p:spPr>
          <a:xfrm>
            <a:off x="320040" y="4645152"/>
            <a:ext cx="8503920" cy="21945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6666"/>
              </a:buClr>
              <a:buSzPts val="800"/>
              <a:buFont typeface="Arial"/>
              <a:buNone/>
            </a:pPr>
            <a:r>
              <a:rPr b="1" i="1" lang="en-US" u="none" cap="none" strike="noStrike">
                <a:solidFill>
                  <a:srgbClr val="666666"/>
                </a:solidFill>
              </a:rPr>
              <a:t>Attribution based on ARM PMU counter correlation during outlier capture events (L1D/LLC miss rate, TLB miss, bus utilisation).</a:t>
            </a:r>
            <a:endParaRPr b="1" i="0" u="none" cap="none" strike="noStrike">
              <a:solidFill>
                <a:schemeClr val="dk1"/>
              </a:solidFill>
              <a:latin typeface="Calibri"/>
              <a:ea typeface="Calibri"/>
              <a:cs typeface="Calibri"/>
              <a:sym typeface="Calibri"/>
            </a:endParaRPr>
          </a:p>
        </p:txBody>
      </p:sp>
      <p:sp>
        <p:nvSpPr>
          <p:cNvPr id="893" name="Google Shape;893;p97"/>
          <p:cNvSpPr/>
          <p:nvPr/>
        </p:nvSpPr>
        <p:spPr>
          <a:xfrm>
            <a:off x="8732520" y="4850892"/>
            <a:ext cx="320040" cy="201168"/>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66666"/>
              </a:buClr>
              <a:buSzPts val="1000"/>
              <a:buFont typeface="Arial"/>
              <a:buNone/>
            </a:pPr>
            <a:r>
              <a:rPr b="0" i="0" lang="en-US" sz="1000" u="none" cap="none" strike="noStrike">
                <a:solidFill>
                  <a:srgbClr val="666666"/>
                </a:solidFill>
                <a:latin typeface="Arial"/>
                <a:ea typeface="Arial"/>
                <a:cs typeface="Arial"/>
                <a:sym typeface="Arial"/>
              </a:rPr>
              <a:t>13</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98" name="Shape 898"/>
        <p:cNvGrpSpPr/>
        <p:nvPr/>
      </p:nvGrpSpPr>
      <p:grpSpPr>
        <a:xfrm>
          <a:off x="0" y="0"/>
          <a:ext cx="0" cy="0"/>
          <a:chOff x="0" y="0"/>
          <a:chExt cx="0" cy="0"/>
        </a:xfrm>
      </p:grpSpPr>
      <p:sp>
        <p:nvSpPr>
          <p:cNvPr id="899" name="Google Shape;899;p98"/>
          <p:cNvSpPr/>
          <p:nvPr/>
        </p:nvSpPr>
        <p:spPr>
          <a:xfrm>
            <a:off x="6583680" y="1108710"/>
            <a:ext cx="2194560" cy="292608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98"/>
          <p:cNvSpPr/>
          <p:nvPr/>
        </p:nvSpPr>
        <p:spPr>
          <a:xfrm>
            <a:off x="6419088" y="944118"/>
            <a:ext cx="2523744" cy="3255264"/>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98"/>
          <p:cNvSpPr/>
          <p:nvPr/>
        </p:nvSpPr>
        <p:spPr>
          <a:xfrm>
            <a:off x="6254496" y="779526"/>
            <a:ext cx="2852928" cy="3584448"/>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98"/>
          <p:cNvSpPr/>
          <p:nvPr/>
        </p:nvSpPr>
        <p:spPr>
          <a:xfrm>
            <a:off x="6089904" y="614934"/>
            <a:ext cx="3182112" cy="3913632"/>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98"/>
          <p:cNvSpPr/>
          <p:nvPr/>
        </p:nvSpPr>
        <p:spPr>
          <a:xfrm>
            <a:off x="320040" y="182880"/>
            <a:ext cx="128016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300"/>
              <a:buFont typeface="Arial"/>
              <a:buNone/>
            </a:pPr>
            <a:r>
              <a:rPr b="1" i="0" lang="en-US" sz="1300" u="none" cap="none" strike="noStrike">
                <a:solidFill>
                  <a:srgbClr val="1A1A2E"/>
                </a:solidFill>
                <a:latin typeface="Arial"/>
                <a:ea typeface="Arial"/>
                <a:cs typeface="Arial"/>
                <a:sym typeface="Arial"/>
              </a:rPr>
              <a:t>∞ linaro</a:t>
            </a:r>
            <a:endParaRPr b="0" i="0" sz="1300" u="none" cap="none" strike="noStrike">
              <a:solidFill>
                <a:schemeClr val="dk1"/>
              </a:solidFill>
              <a:latin typeface="Calibri"/>
              <a:ea typeface="Calibri"/>
              <a:cs typeface="Calibri"/>
              <a:sym typeface="Calibri"/>
            </a:endParaRPr>
          </a:p>
        </p:txBody>
      </p:sp>
      <p:sp>
        <p:nvSpPr>
          <p:cNvPr id="904" name="Google Shape;904;p98"/>
          <p:cNvSpPr/>
          <p:nvPr/>
        </p:nvSpPr>
        <p:spPr>
          <a:xfrm>
            <a:off x="320053" y="502924"/>
            <a:ext cx="8732400" cy="457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2200"/>
              <a:buFont typeface="Arial"/>
              <a:buNone/>
            </a:pPr>
            <a:r>
              <a:rPr b="1" i="0" lang="en-US" sz="2400" u="none" cap="none" strike="noStrike">
                <a:solidFill>
                  <a:srgbClr val="6600FF"/>
                </a:solidFill>
                <a:latin typeface="Arial"/>
                <a:ea typeface="Arial"/>
                <a:cs typeface="Arial"/>
                <a:sym typeface="Arial"/>
              </a:rPr>
              <a:t>PMU Correlation</a:t>
            </a:r>
            <a:r>
              <a:rPr b="1" lang="en-US" sz="2400">
                <a:solidFill>
                  <a:srgbClr val="6600FF"/>
                </a:solidFill>
              </a:rPr>
              <a:t> </a:t>
            </a:r>
            <a:r>
              <a:rPr b="1" i="0" lang="en-US" sz="2400" u="none" cap="none" strike="noStrike">
                <a:solidFill>
                  <a:srgbClr val="6600FF"/>
                </a:solidFill>
                <a:latin typeface="Arial"/>
                <a:ea typeface="Arial"/>
                <a:cs typeface="Arial"/>
                <a:sym typeface="Arial"/>
              </a:rPr>
              <a:t>— Identifying Outlier Mechanisms</a:t>
            </a:r>
            <a:endParaRPr b="0" i="0" sz="2400" u="none" cap="none" strike="noStrike">
              <a:solidFill>
                <a:schemeClr val="dk1"/>
              </a:solidFill>
              <a:latin typeface="Calibri"/>
              <a:ea typeface="Calibri"/>
              <a:cs typeface="Calibri"/>
              <a:sym typeface="Calibri"/>
            </a:endParaRPr>
          </a:p>
        </p:txBody>
      </p:sp>
      <p:sp>
        <p:nvSpPr>
          <p:cNvPr id="905" name="Google Shape;905;p98"/>
          <p:cNvSpPr/>
          <p:nvPr/>
        </p:nvSpPr>
        <p:spPr>
          <a:xfrm>
            <a:off x="320040" y="1170432"/>
            <a:ext cx="457200" cy="457200"/>
          </a:xfrm>
          <a:prstGeom prst="ellipse">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98"/>
          <p:cNvSpPr/>
          <p:nvPr/>
        </p:nvSpPr>
        <p:spPr>
          <a:xfrm>
            <a:off x="320040" y="1170432"/>
            <a:ext cx="457200" cy="457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300"/>
              <a:buFont typeface="Arial"/>
              <a:buNone/>
            </a:pPr>
            <a:r>
              <a:rPr b="1" i="0" lang="en-US" sz="1300" u="none" cap="none" strike="noStrike">
                <a:solidFill>
                  <a:srgbClr val="FFFFFF"/>
                </a:solidFill>
                <a:latin typeface="Arial"/>
                <a:ea typeface="Arial"/>
                <a:cs typeface="Arial"/>
                <a:sym typeface="Arial"/>
              </a:rPr>
              <a:t>1</a:t>
            </a:r>
            <a:endParaRPr b="0" i="0" sz="1300" u="none" cap="none" strike="noStrike">
              <a:solidFill>
                <a:schemeClr val="dk1"/>
              </a:solidFill>
              <a:latin typeface="Calibri"/>
              <a:ea typeface="Calibri"/>
              <a:cs typeface="Calibri"/>
              <a:sym typeface="Calibri"/>
            </a:endParaRPr>
          </a:p>
        </p:txBody>
      </p:sp>
      <p:sp>
        <p:nvSpPr>
          <p:cNvPr id="907" name="Google Shape;907;p98"/>
          <p:cNvSpPr/>
          <p:nvPr/>
        </p:nvSpPr>
        <p:spPr>
          <a:xfrm>
            <a:off x="521208" y="1627632"/>
            <a:ext cx="45720" cy="292608"/>
          </a:xfrm>
          <a:prstGeom prst="rect">
            <a:avLst/>
          </a:prstGeom>
          <a:solidFill>
            <a:srgbClr val="DDD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98"/>
          <p:cNvSpPr/>
          <p:nvPr/>
        </p:nvSpPr>
        <p:spPr>
          <a:xfrm>
            <a:off x="868680" y="1152144"/>
            <a:ext cx="411480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000"/>
              <a:buFont typeface="Arial"/>
              <a:buNone/>
            </a:pPr>
            <a:r>
              <a:rPr b="1" i="0" lang="en-US" u="none" cap="none" strike="noStrike">
                <a:solidFill>
                  <a:srgbClr val="6600FF"/>
                </a:solidFill>
                <a:latin typeface="Arial"/>
                <a:ea typeface="Arial"/>
                <a:cs typeface="Arial"/>
                <a:sym typeface="Arial"/>
              </a:rPr>
              <a:t>Threshold Capture</a:t>
            </a:r>
            <a:endParaRPr b="0" i="0" u="none" cap="none" strike="noStrike">
              <a:solidFill>
                <a:schemeClr val="dk1"/>
              </a:solidFill>
              <a:latin typeface="Calibri"/>
              <a:ea typeface="Calibri"/>
              <a:cs typeface="Calibri"/>
              <a:sym typeface="Calibri"/>
            </a:endParaRPr>
          </a:p>
        </p:txBody>
      </p:sp>
      <p:sp>
        <p:nvSpPr>
          <p:cNvPr id="909" name="Google Shape;909;p98"/>
          <p:cNvSpPr/>
          <p:nvPr/>
        </p:nvSpPr>
        <p:spPr>
          <a:xfrm>
            <a:off x="868680" y="1417320"/>
            <a:ext cx="411480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b="0" i="0" lang="en-US" sz="1250" u="none" cap="none" strike="noStrike">
                <a:solidFill>
                  <a:srgbClr val="2D2D2D"/>
                </a:solidFill>
                <a:latin typeface="Arial"/>
                <a:ea typeface="Arial"/>
                <a:cs typeface="Arial"/>
                <a:sym typeface="Arial"/>
              </a:rPr>
              <a:t>Flag samples &gt; P99.9 as outlier candidates during the benchmark run.</a:t>
            </a:r>
            <a:endParaRPr b="0" i="0" sz="1250" u="none" cap="none" strike="noStrike">
              <a:solidFill>
                <a:schemeClr val="dk1"/>
              </a:solidFill>
              <a:latin typeface="Calibri"/>
              <a:ea typeface="Calibri"/>
              <a:cs typeface="Calibri"/>
              <a:sym typeface="Calibri"/>
            </a:endParaRPr>
          </a:p>
        </p:txBody>
      </p:sp>
      <p:sp>
        <p:nvSpPr>
          <p:cNvPr id="910" name="Google Shape;910;p98"/>
          <p:cNvSpPr/>
          <p:nvPr/>
        </p:nvSpPr>
        <p:spPr>
          <a:xfrm>
            <a:off x="320040" y="1920240"/>
            <a:ext cx="457200" cy="457200"/>
          </a:xfrm>
          <a:prstGeom prst="ellipse">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98"/>
          <p:cNvSpPr/>
          <p:nvPr/>
        </p:nvSpPr>
        <p:spPr>
          <a:xfrm>
            <a:off x="320040" y="1920240"/>
            <a:ext cx="457200" cy="457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300"/>
              <a:buFont typeface="Arial"/>
              <a:buNone/>
            </a:pPr>
            <a:r>
              <a:rPr b="1" i="0" lang="en-US" sz="1300" u="none" cap="none" strike="noStrike">
                <a:solidFill>
                  <a:srgbClr val="FFFFFF"/>
                </a:solidFill>
                <a:latin typeface="Arial"/>
                <a:ea typeface="Arial"/>
                <a:cs typeface="Arial"/>
                <a:sym typeface="Arial"/>
              </a:rPr>
              <a:t>2</a:t>
            </a:r>
            <a:endParaRPr b="0" i="0" sz="1300" u="none" cap="none" strike="noStrike">
              <a:solidFill>
                <a:schemeClr val="dk1"/>
              </a:solidFill>
              <a:latin typeface="Calibri"/>
              <a:ea typeface="Calibri"/>
              <a:cs typeface="Calibri"/>
              <a:sym typeface="Calibri"/>
            </a:endParaRPr>
          </a:p>
        </p:txBody>
      </p:sp>
      <p:sp>
        <p:nvSpPr>
          <p:cNvPr id="912" name="Google Shape;912;p98"/>
          <p:cNvSpPr/>
          <p:nvPr/>
        </p:nvSpPr>
        <p:spPr>
          <a:xfrm>
            <a:off x="521208" y="2377440"/>
            <a:ext cx="45720" cy="292608"/>
          </a:xfrm>
          <a:prstGeom prst="rect">
            <a:avLst/>
          </a:prstGeom>
          <a:solidFill>
            <a:srgbClr val="DDD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98"/>
          <p:cNvSpPr/>
          <p:nvPr/>
        </p:nvSpPr>
        <p:spPr>
          <a:xfrm>
            <a:off x="868680" y="1901952"/>
            <a:ext cx="411480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000"/>
              <a:buFont typeface="Arial"/>
              <a:buNone/>
            </a:pPr>
            <a:r>
              <a:rPr b="1" i="0" lang="en-US" u="none" cap="none" strike="noStrike">
                <a:solidFill>
                  <a:srgbClr val="6600FF"/>
                </a:solidFill>
                <a:latin typeface="Arial"/>
                <a:ea typeface="Arial"/>
                <a:cs typeface="Arial"/>
                <a:sym typeface="Arial"/>
              </a:rPr>
              <a:t>PMU Snapshot</a:t>
            </a:r>
            <a:endParaRPr b="0" i="0" u="none" cap="none" strike="noStrike">
              <a:solidFill>
                <a:schemeClr val="dk1"/>
              </a:solidFill>
              <a:latin typeface="Calibri"/>
              <a:ea typeface="Calibri"/>
              <a:cs typeface="Calibri"/>
              <a:sym typeface="Calibri"/>
            </a:endParaRPr>
          </a:p>
        </p:txBody>
      </p:sp>
      <p:sp>
        <p:nvSpPr>
          <p:cNvPr id="914" name="Google Shape;914;p98"/>
          <p:cNvSpPr/>
          <p:nvPr/>
        </p:nvSpPr>
        <p:spPr>
          <a:xfrm>
            <a:off x="868680" y="2167128"/>
            <a:ext cx="411480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b="0" i="0" lang="en-US" sz="1250" u="none" cap="none" strike="noStrike">
                <a:solidFill>
                  <a:srgbClr val="2D2D2D"/>
                </a:solidFill>
                <a:latin typeface="Arial"/>
                <a:ea typeface="Arial"/>
                <a:cs typeface="Arial"/>
                <a:sym typeface="Arial"/>
              </a:rPr>
              <a:t>At each outlier event: capture ARM PMU counters — LLC_MISS, L1D_MISS, DTLB_WALK, BUS_ACCESS.</a:t>
            </a:r>
            <a:endParaRPr b="0" i="0" sz="1250" u="none" cap="none" strike="noStrike">
              <a:solidFill>
                <a:schemeClr val="dk1"/>
              </a:solidFill>
              <a:latin typeface="Calibri"/>
              <a:ea typeface="Calibri"/>
              <a:cs typeface="Calibri"/>
              <a:sym typeface="Calibri"/>
            </a:endParaRPr>
          </a:p>
        </p:txBody>
      </p:sp>
      <p:sp>
        <p:nvSpPr>
          <p:cNvPr id="915" name="Google Shape;915;p98"/>
          <p:cNvSpPr/>
          <p:nvPr/>
        </p:nvSpPr>
        <p:spPr>
          <a:xfrm>
            <a:off x="320040" y="2670048"/>
            <a:ext cx="457200" cy="457200"/>
          </a:xfrm>
          <a:prstGeom prst="ellipse">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98"/>
          <p:cNvSpPr/>
          <p:nvPr/>
        </p:nvSpPr>
        <p:spPr>
          <a:xfrm>
            <a:off x="320040" y="2670048"/>
            <a:ext cx="457200" cy="457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300"/>
              <a:buFont typeface="Arial"/>
              <a:buNone/>
            </a:pPr>
            <a:r>
              <a:rPr b="1" i="0" lang="en-US" sz="1300" u="none" cap="none" strike="noStrike">
                <a:solidFill>
                  <a:srgbClr val="FFFFFF"/>
                </a:solidFill>
                <a:latin typeface="Arial"/>
                <a:ea typeface="Arial"/>
                <a:cs typeface="Arial"/>
                <a:sym typeface="Arial"/>
              </a:rPr>
              <a:t>3</a:t>
            </a:r>
            <a:endParaRPr b="0" i="0" sz="1300" u="none" cap="none" strike="noStrike">
              <a:solidFill>
                <a:schemeClr val="dk1"/>
              </a:solidFill>
              <a:latin typeface="Calibri"/>
              <a:ea typeface="Calibri"/>
              <a:cs typeface="Calibri"/>
              <a:sym typeface="Calibri"/>
            </a:endParaRPr>
          </a:p>
        </p:txBody>
      </p:sp>
      <p:sp>
        <p:nvSpPr>
          <p:cNvPr id="917" name="Google Shape;917;p98"/>
          <p:cNvSpPr/>
          <p:nvPr/>
        </p:nvSpPr>
        <p:spPr>
          <a:xfrm>
            <a:off x="521208" y="3127248"/>
            <a:ext cx="45720" cy="292608"/>
          </a:xfrm>
          <a:prstGeom prst="rect">
            <a:avLst/>
          </a:prstGeom>
          <a:solidFill>
            <a:srgbClr val="DDD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98"/>
          <p:cNvSpPr/>
          <p:nvPr/>
        </p:nvSpPr>
        <p:spPr>
          <a:xfrm>
            <a:off x="868680" y="2651760"/>
            <a:ext cx="411480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000"/>
              <a:buFont typeface="Arial"/>
              <a:buNone/>
            </a:pPr>
            <a:r>
              <a:rPr b="1" i="0" lang="en-US" u="none" cap="none" strike="noStrike">
                <a:solidFill>
                  <a:srgbClr val="6600FF"/>
                </a:solidFill>
                <a:latin typeface="Arial"/>
                <a:ea typeface="Arial"/>
                <a:cs typeface="Arial"/>
                <a:sym typeface="Arial"/>
              </a:rPr>
              <a:t>Correlation</a:t>
            </a:r>
            <a:endParaRPr b="0" i="0" u="none" cap="none" strike="noStrike">
              <a:solidFill>
                <a:schemeClr val="dk1"/>
              </a:solidFill>
              <a:latin typeface="Calibri"/>
              <a:ea typeface="Calibri"/>
              <a:cs typeface="Calibri"/>
              <a:sym typeface="Calibri"/>
            </a:endParaRPr>
          </a:p>
        </p:txBody>
      </p:sp>
      <p:sp>
        <p:nvSpPr>
          <p:cNvPr id="919" name="Google Shape;919;p98"/>
          <p:cNvSpPr/>
          <p:nvPr/>
        </p:nvSpPr>
        <p:spPr>
          <a:xfrm>
            <a:off x="868680" y="2916936"/>
            <a:ext cx="411480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b="0" i="0" lang="en-US" sz="1350" u="none" cap="none" strike="noStrike">
                <a:solidFill>
                  <a:srgbClr val="2D2D2D"/>
                </a:solidFill>
                <a:latin typeface="Arial"/>
                <a:ea typeface="Arial"/>
                <a:cs typeface="Arial"/>
                <a:sym typeface="Arial"/>
              </a:rPr>
              <a:t>Compute correlation between PMU delta and latency delta across all outlier windows.</a:t>
            </a:r>
            <a:endParaRPr b="0" i="0" sz="1350" u="none" cap="none" strike="noStrike">
              <a:solidFill>
                <a:schemeClr val="dk1"/>
              </a:solidFill>
              <a:latin typeface="Calibri"/>
              <a:ea typeface="Calibri"/>
              <a:cs typeface="Calibri"/>
              <a:sym typeface="Calibri"/>
            </a:endParaRPr>
          </a:p>
        </p:txBody>
      </p:sp>
      <p:sp>
        <p:nvSpPr>
          <p:cNvPr id="920" name="Google Shape;920;p98"/>
          <p:cNvSpPr/>
          <p:nvPr/>
        </p:nvSpPr>
        <p:spPr>
          <a:xfrm>
            <a:off x="320040" y="3419856"/>
            <a:ext cx="457200" cy="457200"/>
          </a:xfrm>
          <a:prstGeom prst="ellipse">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98"/>
          <p:cNvSpPr/>
          <p:nvPr/>
        </p:nvSpPr>
        <p:spPr>
          <a:xfrm>
            <a:off x="320040" y="3419856"/>
            <a:ext cx="457200" cy="457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300"/>
              <a:buFont typeface="Arial"/>
              <a:buNone/>
            </a:pPr>
            <a:r>
              <a:rPr b="1" i="0" lang="en-US" sz="1300" u="none" cap="none" strike="noStrike">
                <a:solidFill>
                  <a:srgbClr val="FFFFFF"/>
                </a:solidFill>
                <a:latin typeface="Arial"/>
                <a:ea typeface="Arial"/>
                <a:cs typeface="Arial"/>
                <a:sym typeface="Arial"/>
              </a:rPr>
              <a:t>4</a:t>
            </a:r>
            <a:endParaRPr b="0" i="0" sz="1300" u="none" cap="none" strike="noStrike">
              <a:solidFill>
                <a:schemeClr val="dk1"/>
              </a:solidFill>
              <a:latin typeface="Calibri"/>
              <a:ea typeface="Calibri"/>
              <a:cs typeface="Calibri"/>
              <a:sym typeface="Calibri"/>
            </a:endParaRPr>
          </a:p>
        </p:txBody>
      </p:sp>
      <p:sp>
        <p:nvSpPr>
          <p:cNvPr id="922" name="Google Shape;922;p98"/>
          <p:cNvSpPr/>
          <p:nvPr/>
        </p:nvSpPr>
        <p:spPr>
          <a:xfrm>
            <a:off x="521208" y="3877056"/>
            <a:ext cx="45720" cy="292608"/>
          </a:xfrm>
          <a:prstGeom prst="rect">
            <a:avLst/>
          </a:prstGeom>
          <a:solidFill>
            <a:srgbClr val="DDD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98"/>
          <p:cNvSpPr/>
          <p:nvPr/>
        </p:nvSpPr>
        <p:spPr>
          <a:xfrm>
            <a:off x="868680" y="3401568"/>
            <a:ext cx="411480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000"/>
              <a:buFont typeface="Arial"/>
              <a:buNone/>
            </a:pPr>
            <a:r>
              <a:rPr b="1" i="0" lang="en-US" sz="1300" u="none" cap="none" strike="noStrike">
                <a:solidFill>
                  <a:srgbClr val="6600FF"/>
                </a:solidFill>
                <a:latin typeface="Arial"/>
                <a:ea typeface="Arial"/>
                <a:cs typeface="Arial"/>
                <a:sym typeface="Arial"/>
              </a:rPr>
              <a:t>Attribution</a:t>
            </a:r>
            <a:endParaRPr b="0" i="0" sz="1300" u="none" cap="none" strike="noStrike">
              <a:solidFill>
                <a:schemeClr val="dk1"/>
              </a:solidFill>
              <a:latin typeface="Calibri"/>
              <a:ea typeface="Calibri"/>
              <a:cs typeface="Calibri"/>
              <a:sym typeface="Calibri"/>
            </a:endParaRPr>
          </a:p>
        </p:txBody>
      </p:sp>
      <p:sp>
        <p:nvSpPr>
          <p:cNvPr id="924" name="Google Shape;924;p98"/>
          <p:cNvSpPr/>
          <p:nvPr/>
        </p:nvSpPr>
        <p:spPr>
          <a:xfrm>
            <a:off x="868680" y="3666744"/>
            <a:ext cx="411480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b="0" i="0" lang="en-US" sz="1350" u="none" cap="none" strike="noStrike">
                <a:solidFill>
                  <a:srgbClr val="2D2D2D"/>
                </a:solidFill>
                <a:latin typeface="Arial"/>
                <a:ea typeface="Arial"/>
                <a:cs typeface="Arial"/>
                <a:sym typeface="Arial"/>
              </a:rPr>
              <a:t>Dominant PMU counter for each outlier cluster → root cause label.</a:t>
            </a:r>
            <a:endParaRPr b="0" i="0" sz="1350" u="none" cap="none" strike="noStrike">
              <a:solidFill>
                <a:schemeClr val="dk1"/>
              </a:solidFill>
              <a:latin typeface="Calibri"/>
              <a:ea typeface="Calibri"/>
              <a:cs typeface="Calibri"/>
              <a:sym typeface="Calibri"/>
            </a:endParaRPr>
          </a:p>
        </p:txBody>
      </p:sp>
      <p:sp>
        <p:nvSpPr>
          <p:cNvPr id="925" name="Google Shape;925;p98"/>
          <p:cNvSpPr/>
          <p:nvPr/>
        </p:nvSpPr>
        <p:spPr>
          <a:xfrm>
            <a:off x="320040" y="4169664"/>
            <a:ext cx="457200" cy="457200"/>
          </a:xfrm>
          <a:prstGeom prst="ellipse">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98"/>
          <p:cNvSpPr/>
          <p:nvPr/>
        </p:nvSpPr>
        <p:spPr>
          <a:xfrm>
            <a:off x="320040" y="4169664"/>
            <a:ext cx="457200" cy="457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300"/>
              <a:buFont typeface="Arial"/>
              <a:buNone/>
            </a:pPr>
            <a:r>
              <a:rPr b="1" i="0" lang="en-US" sz="1300" u="none" cap="none" strike="noStrike">
                <a:solidFill>
                  <a:srgbClr val="FFFFFF"/>
                </a:solidFill>
                <a:latin typeface="Arial"/>
                <a:ea typeface="Arial"/>
                <a:cs typeface="Arial"/>
                <a:sym typeface="Arial"/>
              </a:rPr>
              <a:t>5</a:t>
            </a:r>
            <a:endParaRPr b="0" i="0" sz="1300" u="none" cap="none" strike="noStrike">
              <a:solidFill>
                <a:schemeClr val="dk1"/>
              </a:solidFill>
              <a:latin typeface="Calibri"/>
              <a:ea typeface="Calibri"/>
              <a:cs typeface="Calibri"/>
              <a:sym typeface="Calibri"/>
            </a:endParaRPr>
          </a:p>
        </p:txBody>
      </p:sp>
      <p:sp>
        <p:nvSpPr>
          <p:cNvPr id="927" name="Google Shape;927;p98"/>
          <p:cNvSpPr/>
          <p:nvPr/>
        </p:nvSpPr>
        <p:spPr>
          <a:xfrm>
            <a:off x="868680" y="4151376"/>
            <a:ext cx="411480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000"/>
              <a:buFont typeface="Arial"/>
              <a:buNone/>
            </a:pPr>
            <a:r>
              <a:rPr b="1" i="0" lang="en-US" u="none" cap="none" strike="noStrike">
                <a:solidFill>
                  <a:srgbClr val="6600FF"/>
                </a:solidFill>
                <a:latin typeface="Arial"/>
                <a:ea typeface="Arial"/>
                <a:cs typeface="Arial"/>
                <a:sym typeface="Arial"/>
              </a:rPr>
              <a:t>SoC Input</a:t>
            </a:r>
            <a:endParaRPr b="0" i="0" u="none" cap="none" strike="noStrike">
              <a:solidFill>
                <a:schemeClr val="dk1"/>
              </a:solidFill>
              <a:latin typeface="Calibri"/>
              <a:ea typeface="Calibri"/>
              <a:cs typeface="Calibri"/>
              <a:sym typeface="Calibri"/>
            </a:endParaRPr>
          </a:p>
        </p:txBody>
      </p:sp>
      <p:sp>
        <p:nvSpPr>
          <p:cNvPr id="928" name="Google Shape;928;p98"/>
          <p:cNvSpPr/>
          <p:nvPr/>
        </p:nvSpPr>
        <p:spPr>
          <a:xfrm>
            <a:off x="868680" y="4416552"/>
            <a:ext cx="411480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b="0" i="0" lang="en-US" sz="1250" u="none" cap="none" strike="noStrike">
                <a:solidFill>
                  <a:srgbClr val="2D2D2D"/>
                </a:solidFill>
                <a:latin typeface="Arial"/>
                <a:ea typeface="Arial"/>
                <a:cs typeface="Arial"/>
                <a:sym typeface="Arial"/>
              </a:rPr>
              <a:t>Attribution → countermeasure spec: cache partition size, TLB way count, QoS policy.</a:t>
            </a:r>
            <a:endParaRPr b="0" i="0" sz="1250" u="none" cap="none" strike="noStrike">
              <a:solidFill>
                <a:schemeClr val="dk1"/>
              </a:solidFill>
              <a:latin typeface="Calibri"/>
              <a:ea typeface="Calibri"/>
              <a:cs typeface="Calibri"/>
              <a:sym typeface="Calibri"/>
            </a:endParaRPr>
          </a:p>
        </p:txBody>
      </p:sp>
      <p:graphicFrame>
        <p:nvGraphicFramePr>
          <p:cNvPr id="929" name="Google Shape;929;p98"/>
          <p:cNvGraphicFramePr/>
          <p:nvPr/>
        </p:nvGraphicFramePr>
        <p:xfrm>
          <a:off x="5303520" y="1097280"/>
          <a:ext cx="3000000" cy="3000000"/>
        </p:xfrm>
        <a:graphic>
          <a:graphicData uri="http://schemas.openxmlformats.org/drawingml/2006/table">
            <a:tbl>
              <a:tblPr>
                <a:noFill/>
                <a:tableStyleId>{D3E18A26-BE46-417A-824D-FEF836D577E0}</a:tableStyleId>
              </a:tblPr>
              <a:tblGrid>
                <a:gridCol w="1645925"/>
                <a:gridCol w="1874525"/>
              </a:tblGrid>
              <a:tr h="347475">
                <a:tc>
                  <a:txBody>
                    <a:bodyPr/>
                    <a:lstStyle/>
                    <a:p>
                      <a:pPr indent="0" lvl="0" marL="0" marR="0" rtl="0" algn="l">
                        <a:spcBef>
                          <a:spcPts val="0"/>
                        </a:spcBef>
                        <a:spcAft>
                          <a:spcPts val="0"/>
                        </a:spcAft>
                        <a:buClr>
                          <a:srgbClr val="FFFFFF"/>
                        </a:buClr>
                        <a:buSzPts val="900"/>
                        <a:buFont typeface="Arial"/>
                        <a:buNone/>
                      </a:pPr>
                      <a:r>
                        <a:rPr b="1" lang="en-US" sz="900" u="none" cap="none" strike="noStrike">
                          <a:solidFill>
                            <a:srgbClr val="FFFFFF"/>
                          </a:solidFill>
                          <a:latin typeface="Arial"/>
                          <a:ea typeface="Arial"/>
                          <a:cs typeface="Arial"/>
                          <a:sym typeface="Arial"/>
                        </a:rPr>
                        <a:t>ARM PMU Counter</a:t>
                      </a:r>
                      <a:endParaRPr sz="90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6600FF"/>
                    </a:solidFill>
                  </a:tcPr>
                </a:tc>
                <a:tc>
                  <a:txBody>
                    <a:bodyPr/>
                    <a:lstStyle/>
                    <a:p>
                      <a:pPr indent="0" lvl="0" marL="0" marR="0" rtl="0" algn="l">
                        <a:spcBef>
                          <a:spcPts val="0"/>
                        </a:spcBef>
                        <a:spcAft>
                          <a:spcPts val="0"/>
                        </a:spcAft>
                        <a:buClr>
                          <a:srgbClr val="FFFFFF"/>
                        </a:buClr>
                        <a:buSzPts val="900"/>
                        <a:buFont typeface="Arial"/>
                        <a:buNone/>
                      </a:pPr>
                      <a:r>
                        <a:rPr b="1" lang="en-US" sz="900" u="none" cap="none" strike="noStrike">
                          <a:solidFill>
                            <a:srgbClr val="FFFFFF"/>
                          </a:solidFill>
                          <a:latin typeface="Arial"/>
                          <a:ea typeface="Arial"/>
                          <a:cs typeface="Arial"/>
                          <a:sym typeface="Arial"/>
                        </a:rPr>
                        <a:t>Mechanism</a:t>
                      </a:r>
                      <a:endParaRPr sz="90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6600FF"/>
                    </a:solidFill>
                  </a:tcPr>
                </a:tc>
              </a:tr>
              <a:tr h="475500">
                <a:tc>
                  <a:txBody>
                    <a:bodyPr/>
                    <a:lstStyle/>
                    <a:p>
                      <a:pPr indent="0" lvl="0" marL="0" marR="0" rtl="0" algn="l">
                        <a:spcBef>
                          <a:spcPts val="0"/>
                        </a:spcBef>
                        <a:spcAft>
                          <a:spcPts val="0"/>
                        </a:spcAft>
                        <a:buClr>
                          <a:srgbClr val="2D2D2D"/>
                        </a:buClr>
                        <a:buSzPts val="850"/>
                        <a:buFont typeface="Arial"/>
                        <a:buNone/>
                      </a:pPr>
                      <a:r>
                        <a:rPr b="1" lang="en-US" sz="1350" u="none" cap="none" strike="noStrike">
                          <a:solidFill>
                            <a:srgbClr val="2D2D2D"/>
                          </a:solidFill>
                          <a:latin typeface="Arial"/>
                          <a:ea typeface="Arial"/>
                          <a:cs typeface="Arial"/>
                          <a:sym typeface="Arial"/>
                        </a:rPr>
                        <a:t>LLC_MISS</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Cache eviction stall</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r>
              <a:tr h="475500">
                <a:tc>
                  <a:txBody>
                    <a:bodyPr/>
                    <a:lstStyle/>
                    <a:p>
                      <a:pPr indent="0" lvl="0" marL="0" marR="0" rtl="0" algn="l">
                        <a:spcBef>
                          <a:spcPts val="0"/>
                        </a:spcBef>
                        <a:spcAft>
                          <a:spcPts val="0"/>
                        </a:spcAft>
                        <a:buClr>
                          <a:srgbClr val="2D2D2D"/>
                        </a:buClr>
                        <a:buSzPts val="850"/>
                        <a:buFont typeface="Arial"/>
                        <a:buNone/>
                      </a:pPr>
                      <a:r>
                        <a:rPr b="1" lang="en-US" sz="1350" u="none" cap="none" strike="noStrike">
                          <a:solidFill>
                            <a:srgbClr val="2D2D2D"/>
                          </a:solidFill>
                          <a:latin typeface="Arial"/>
                          <a:ea typeface="Arial"/>
                          <a:cs typeface="Arial"/>
                          <a:sym typeface="Arial"/>
                        </a:rPr>
                        <a:t>L1D_MISS</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Cache cold / line fill</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r>
              <a:tr h="475500">
                <a:tc>
                  <a:txBody>
                    <a:bodyPr/>
                    <a:lstStyle/>
                    <a:p>
                      <a:pPr indent="0" lvl="0" marL="0" marR="0" rtl="0" algn="l">
                        <a:spcBef>
                          <a:spcPts val="0"/>
                        </a:spcBef>
                        <a:spcAft>
                          <a:spcPts val="0"/>
                        </a:spcAft>
                        <a:buClr>
                          <a:srgbClr val="2D2D2D"/>
                        </a:buClr>
                        <a:buSzPts val="850"/>
                        <a:buFont typeface="Arial"/>
                        <a:buNone/>
                      </a:pPr>
                      <a:r>
                        <a:rPr b="1" lang="en-US" sz="1350" u="none" cap="none" strike="noStrike">
                          <a:solidFill>
                            <a:srgbClr val="2D2D2D"/>
                          </a:solidFill>
                          <a:latin typeface="Arial"/>
                          <a:ea typeface="Arial"/>
                          <a:cs typeface="Arial"/>
                          <a:sym typeface="Arial"/>
                        </a:rPr>
                        <a:t>DTLB_WALK</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TLB miss → page walk</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r>
              <a:tr h="475500">
                <a:tc>
                  <a:txBody>
                    <a:bodyPr/>
                    <a:lstStyle/>
                    <a:p>
                      <a:pPr indent="0" lvl="0" marL="0" marR="0" rtl="0" algn="l">
                        <a:spcBef>
                          <a:spcPts val="0"/>
                        </a:spcBef>
                        <a:spcAft>
                          <a:spcPts val="0"/>
                        </a:spcAft>
                        <a:buClr>
                          <a:srgbClr val="2D2D2D"/>
                        </a:buClr>
                        <a:buSzPts val="850"/>
                        <a:buFont typeface="Arial"/>
                        <a:buNone/>
                      </a:pPr>
                      <a:r>
                        <a:rPr b="1" lang="en-US" sz="1350" u="none" cap="none" strike="noStrike">
                          <a:solidFill>
                            <a:srgbClr val="2D2D2D"/>
                          </a:solidFill>
                          <a:latin typeface="Arial"/>
                          <a:ea typeface="Arial"/>
                          <a:cs typeface="Arial"/>
                          <a:sym typeface="Arial"/>
                        </a:rPr>
                        <a:t>BUS_ACCESS</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AXI bus saturation</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r>
              <a:tr h="475500">
                <a:tc>
                  <a:txBody>
                    <a:bodyPr/>
                    <a:lstStyle/>
                    <a:p>
                      <a:pPr indent="0" lvl="0" marL="0" marR="0" rtl="0" algn="l">
                        <a:spcBef>
                          <a:spcPts val="0"/>
                        </a:spcBef>
                        <a:spcAft>
                          <a:spcPts val="0"/>
                        </a:spcAft>
                        <a:buClr>
                          <a:srgbClr val="2D2D2D"/>
                        </a:buClr>
                        <a:buSzPts val="850"/>
                        <a:buFont typeface="Arial"/>
                        <a:buNone/>
                      </a:pPr>
                      <a:r>
                        <a:rPr b="1" lang="en-US" sz="1350" u="none" cap="none" strike="noStrike">
                          <a:solidFill>
                            <a:srgbClr val="2D2D2D"/>
                          </a:solidFill>
                          <a:latin typeface="Arial"/>
                          <a:ea typeface="Arial"/>
                          <a:cs typeface="Arial"/>
                          <a:sym typeface="Arial"/>
                        </a:rPr>
                        <a:t>CPU_CYCLES</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Scheduler run-time</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r>
              <a:tr h="475500">
                <a:tc>
                  <a:txBody>
                    <a:bodyPr/>
                    <a:lstStyle/>
                    <a:p>
                      <a:pPr indent="0" lvl="0" marL="0" marR="0" rtl="0" algn="l">
                        <a:spcBef>
                          <a:spcPts val="0"/>
                        </a:spcBef>
                        <a:spcAft>
                          <a:spcPts val="0"/>
                        </a:spcAft>
                        <a:buClr>
                          <a:srgbClr val="2D2D2D"/>
                        </a:buClr>
                        <a:buSzPts val="850"/>
                        <a:buFont typeface="Arial"/>
                        <a:buNone/>
                      </a:pPr>
                      <a:r>
                        <a:rPr b="1" lang="en-US" sz="1350" u="none" cap="none" strike="noStrike">
                          <a:solidFill>
                            <a:srgbClr val="2D2D2D"/>
                          </a:solidFill>
                          <a:latin typeface="Arial"/>
                          <a:ea typeface="Arial"/>
                          <a:cs typeface="Arial"/>
                          <a:sym typeface="Arial"/>
                        </a:rPr>
                        <a:t>MEM_ACCESS</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c>
                  <a:txBody>
                    <a:bodyPr/>
                    <a:lstStyle/>
                    <a:p>
                      <a:pPr indent="0" lvl="0" marL="0" marR="0" rtl="0" algn="l">
                        <a:spcBef>
                          <a:spcPts val="0"/>
                        </a:spcBef>
                        <a:spcAft>
                          <a:spcPts val="0"/>
                        </a:spcAft>
                        <a:buClr>
                          <a:srgbClr val="2D2D2D"/>
                        </a:buClr>
                        <a:buSzPts val="850"/>
                        <a:buFont typeface="Arial"/>
                        <a:buNone/>
                      </a:pPr>
                      <a:r>
                        <a:rPr lang="en-US" sz="1350" u="none" cap="none" strike="noStrike">
                          <a:solidFill>
                            <a:srgbClr val="2D2D2D"/>
                          </a:solidFill>
                          <a:latin typeface="Arial"/>
                          <a:ea typeface="Arial"/>
                          <a:cs typeface="Arial"/>
                          <a:sym typeface="Arial"/>
                        </a:rPr>
                        <a:t>DRAM row activation</a:t>
                      </a:r>
                      <a:endParaRPr sz="1350" u="none" cap="none" strike="noStrike">
                        <a:latin typeface="Arial"/>
                        <a:ea typeface="Arial"/>
                        <a:cs typeface="Arial"/>
                        <a:sym typeface="Arial"/>
                      </a:endParaRPr>
                    </a:p>
                  </a:txBody>
                  <a:tcPr marT="38100" marB="38100" marR="63500" marL="635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r>
            </a:tbl>
          </a:graphicData>
        </a:graphic>
      </p:graphicFrame>
      <p:sp>
        <p:nvSpPr>
          <p:cNvPr id="930" name="Google Shape;930;p98"/>
          <p:cNvSpPr/>
          <p:nvPr/>
        </p:nvSpPr>
        <p:spPr>
          <a:xfrm>
            <a:off x="8732520" y="4850892"/>
            <a:ext cx="320040" cy="201168"/>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66666"/>
              </a:buClr>
              <a:buSzPts val="1000"/>
              <a:buFont typeface="Arial"/>
              <a:buNone/>
            </a:pPr>
            <a:r>
              <a:rPr b="0" i="0" lang="en-US" sz="1000" u="none" cap="none" strike="noStrike">
                <a:solidFill>
                  <a:srgbClr val="666666"/>
                </a:solidFill>
                <a:latin typeface="Arial"/>
                <a:ea typeface="Arial"/>
                <a:cs typeface="Arial"/>
                <a:sym typeface="Arial"/>
              </a:rPr>
              <a:t>14</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99"/>
          <p:cNvSpPr/>
          <p:nvPr/>
        </p:nvSpPr>
        <p:spPr>
          <a:xfrm>
            <a:off x="-18850" y="-87175"/>
            <a:ext cx="91440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200">
              <a:solidFill>
                <a:srgbClr val="1A1A2E"/>
              </a:solidFill>
            </a:endParaRPr>
          </a:p>
        </p:txBody>
      </p:sp>
      <p:sp>
        <p:nvSpPr>
          <p:cNvPr id="937" name="Google Shape;937;p99"/>
          <p:cNvSpPr/>
          <p:nvPr/>
        </p:nvSpPr>
        <p:spPr>
          <a:xfrm>
            <a:off x="0" y="0"/>
            <a:ext cx="6858000" cy="41100"/>
          </a:xfrm>
          <a:prstGeom prst="rect">
            <a:avLst/>
          </a:prstGeom>
          <a:solidFill>
            <a:srgbClr val="6600FF"/>
          </a:solidFill>
          <a:ln cap="flat" cmpd="sng" w="9525">
            <a:solidFill>
              <a:srgbClr val="66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8" name="Google Shape;938;p99"/>
          <p:cNvSpPr/>
          <p:nvPr/>
        </p:nvSpPr>
        <p:spPr>
          <a:xfrm>
            <a:off x="123444" y="54864"/>
            <a:ext cx="960000" cy="150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6600FF"/>
              </a:buClr>
              <a:buSzPts val="800"/>
              <a:buFont typeface="Arial"/>
              <a:buNone/>
            </a:pPr>
            <a:r>
              <a:rPr b="1" i="0" lang="en-US" sz="800" u="none" cap="none" strike="noStrike">
                <a:solidFill>
                  <a:srgbClr val="6600FF"/>
                </a:solidFill>
                <a:latin typeface="Arial"/>
                <a:ea typeface="Arial"/>
                <a:cs typeface="Arial"/>
                <a:sym typeface="Arial"/>
              </a:rPr>
              <a:t>∞ linaro</a:t>
            </a:r>
            <a:endParaRPr b="0" i="0" sz="800" u="none" cap="none" strike="noStrike">
              <a:solidFill>
                <a:schemeClr val="dk1"/>
              </a:solidFill>
              <a:latin typeface="Calibri"/>
              <a:ea typeface="Calibri"/>
              <a:cs typeface="Calibri"/>
              <a:sym typeface="Calibri"/>
            </a:endParaRPr>
          </a:p>
        </p:txBody>
      </p:sp>
      <p:sp>
        <p:nvSpPr>
          <p:cNvPr id="939" name="Google Shape;939;p99"/>
          <p:cNvSpPr/>
          <p:nvPr/>
        </p:nvSpPr>
        <p:spPr>
          <a:xfrm>
            <a:off x="123453" y="126020"/>
            <a:ext cx="8877600" cy="388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1A1A2E"/>
              </a:buClr>
              <a:buSzPts val="1500"/>
              <a:buFont typeface="Arial"/>
              <a:buNone/>
            </a:pPr>
            <a:r>
              <a:rPr b="1" lang="en-US" sz="2400">
                <a:solidFill>
                  <a:srgbClr val="6600FF"/>
                </a:solidFill>
              </a:rPr>
              <a:t>Outlier Root Cause Analysis—PMU Counter Correlation</a:t>
            </a:r>
            <a:endParaRPr b="0" i="0" sz="1500" u="none" cap="none" strike="noStrike">
              <a:solidFill>
                <a:schemeClr val="dk1"/>
              </a:solidFill>
              <a:latin typeface="Calibri"/>
              <a:ea typeface="Calibri"/>
              <a:cs typeface="Calibri"/>
              <a:sym typeface="Calibri"/>
            </a:endParaRPr>
          </a:p>
        </p:txBody>
      </p:sp>
      <p:sp>
        <p:nvSpPr>
          <p:cNvPr id="940" name="Google Shape;940;p99"/>
          <p:cNvSpPr/>
          <p:nvPr/>
        </p:nvSpPr>
        <p:spPr>
          <a:xfrm>
            <a:off x="123450" y="522834"/>
            <a:ext cx="7615500" cy="279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4A4A6A"/>
              </a:buClr>
              <a:buSzPts val="800"/>
              <a:buFont typeface="Arial"/>
              <a:buNone/>
            </a:pPr>
            <a:r>
              <a:rPr b="1" i="1" lang="en-US" sz="1600" u="none" cap="none" strike="noStrike">
                <a:solidFill>
                  <a:srgbClr val="4A4A6A"/>
                </a:solidFill>
              </a:rPr>
              <a:t>Task Switching Latency (PoC) · 400K iterations · </a:t>
            </a:r>
            <a:r>
              <a:rPr b="1" i="1" lang="en-US" sz="1600">
                <a:solidFill>
                  <a:srgbClr val="4A4A6A"/>
                </a:solidFill>
              </a:rPr>
              <a:t>5</a:t>
            </a:r>
            <a:r>
              <a:rPr b="1" i="1" lang="en-US" sz="1600" u="none" cap="none" strike="noStrike">
                <a:solidFill>
                  <a:srgbClr val="4A4A6A"/>
                </a:solidFill>
              </a:rPr>
              <a:t> PMU counters</a:t>
            </a:r>
            <a:endParaRPr b="1" i="0" sz="1600" u="none" cap="none" strike="noStrike">
              <a:solidFill>
                <a:schemeClr val="dk1"/>
              </a:solidFill>
              <a:latin typeface="Calibri"/>
              <a:ea typeface="Calibri"/>
              <a:cs typeface="Calibri"/>
              <a:sym typeface="Calibri"/>
            </a:endParaRPr>
          </a:p>
        </p:txBody>
      </p:sp>
      <p:pic>
        <p:nvPicPr>
          <p:cNvPr id="941" name="Google Shape;941;p99"/>
          <p:cNvPicPr preferRelativeResize="0"/>
          <p:nvPr/>
        </p:nvPicPr>
        <p:blipFill rotWithShape="1">
          <a:blip r:embed="rId3">
            <a:alphaModFix/>
          </a:blip>
          <a:srcRect b="0" l="1314" r="1324" t="0"/>
          <a:stretch/>
        </p:blipFill>
        <p:spPr>
          <a:xfrm>
            <a:off x="595294" y="841888"/>
            <a:ext cx="7905900" cy="2893800"/>
          </a:xfrm>
          <a:prstGeom prst="rect">
            <a:avLst/>
          </a:prstGeom>
          <a:noFill/>
          <a:ln>
            <a:noFill/>
          </a:ln>
        </p:spPr>
      </p:pic>
      <p:sp>
        <p:nvSpPr>
          <p:cNvPr id="942" name="Google Shape;942;p99"/>
          <p:cNvSpPr/>
          <p:nvPr/>
        </p:nvSpPr>
        <p:spPr>
          <a:xfrm>
            <a:off x="369125" y="3775775"/>
            <a:ext cx="2635200" cy="1366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27AE60"/>
              </a:buClr>
              <a:buSzPts val="600"/>
              <a:buFont typeface="Arial"/>
              <a:buNone/>
            </a:pPr>
            <a:r>
              <a:rPr b="1" i="0" lang="en-US" u="none" cap="none" strike="noStrike">
                <a:solidFill>
                  <a:srgbClr val="27AE60"/>
                </a:solidFill>
                <a:latin typeface="Arial"/>
                <a:ea typeface="Arial"/>
                <a:cs typeface="Arial"/>
                <a:sym typeface="Arial"/>
              </a:rPr>
              <a:t>✓ Hardware channels clear</a:t>
            </a:r>
            <a:br>
              <a:rPr b="1" i="0" lang="en-US" u="none" cap="none" strike="noStrike">
                <a:solidFill>
                  <a:srgbClr val="27AE60"/>
                </a:solidFill>
                <a:latin typeface="Arial"/>
                <a:ea typeface="Arial"/>
                <a:cs typeface="Arial"/>
                <a:sym typeface="Arial"/>
              </a:rPr>
            </a:br>
            <a:r>
              <a:rPr b="0" i="0" lang="en-US" u="none" cap="none" strike="noStrike">
                <a:solidFill>
                  <a:srgbClr val="1A1A2E"/>
                </a:solidFill>
                <a:latin typeface="Arial"/>
                <a:ea typeface="Arial"/>
                <a:cs typeface="Arial"/>
                <a:sym typeface="Arial"/>
              </a:rPr>
              <a:t>L1D, L2D, TLB, Branch all &lt;2× enrichment in outlier windows under all stressor conditions — hardware interference is NOT the cause</a:t>
            </a:r>
            <a:endParaRPr b="0" i="0" u="none" cap="none" strike="noStrike">
              <a:solidFill>
                <a:schemeClr val="dk1"/>
              </a:solidFill>
              <a:latin typeface="Calibri"/>
              <a:ea typeface="Calibri"/>
              <a:cs typeface="Calibri"/>
              <a:sym typeface="Calibri"/>
            </a:endParaRPr>
          </a:p>
        </p:txBody>
      </p:sp>
      <p:sp>
        <p:nvSpPr>
          <p:cNvPr id="943" name="Google Shape;943;p99"/>
          <p:cNvSpPr/>
          <p:nvPr/>
        </p:nvSpPr>
        <p:spPr>
          <a:xfrm>
            <a:off x="3142400" y="3799553"/>
            <a:ext cx="2821500" cy="1366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F5A623"/>
              </a:buClr>
              <a:buSzPts val="600"/>
              <a:buFont typeface="Arial"/>
              <a:buNone/>
            </a:pPr>
            <a:r>
              <a:rPr b="1" i="0" lang="en-US" sz="1300" u="none" cap="none" strike="noStrike">
                <a:solidFill>
                  <a:srgbClr val="F5A623"/>
                </a:solidFill>
                <a:latin typeface="Arial"/>
                <a:ea typeface="Arial"/>
                <a:cs typeface="Arial"/>
                <a:sym typeface="Arial"/>
              </a:rPr>
              <a:t>⚠ Memory stressor co-occurrence</a:t>
            </a:r>
            <a:br>
              <a:rPr b="1" i="0" lang="en-US" sz="1300" u="none" cap="none" strike="noStrike">
                <a:solidFill>
                  <a:srgbClr val="F5A623"/>
                </a:solidFill>
                <a:latin typeface="Arial"/>
                <a:ea typeface="Arial"/>
                <a:cs typeface="Arial"/>
                <a:sym typeface="Arial"/>
              </a:rPr>
            </a:br>
            <a:r>
              <a:rPr b="0" i="0" lang="en-US" sz="1300" u="none" cap="none" strike="noStrike">
                <a:solidFill>
                  <a:srgbClr val="1A1A2E"/>
                </a:solidFill>
                <a:latin typeface="Arial"/>
                <a:ea typeface="Arial"/>
                <a:cs typeface="Arial"/>
                <a:sym typeface="Arial"/>
              </a:rPr>
              <a:t>L2D refill 5× under memory stress but Spearman r = 0.066 — co-occurrence with scheduling displacement,</a:t>
            </a:r>
            <a:r>
              <a:rPr lang="en-US" sz="1300">
                <a:solidFill>
                  <a:srgbClr val="1A1A2E"/>
                </a:solidFill>
              </a:rPr>
              <a:t> not root cause</a:t>
            </a:r>
            <a:endParaRPr b="0" i="0" sz="1300" u="none" cap="none" strike="noStrike">
              <a:solidFill>
                <a:schemeClr val="dk1"/>
              </a:solidFill>
              <a:latin typeface="Calibri"/>
              <a:ea typeface="Calibri"/>
              <a:cs typeface="Calibri"/>
              <a:sym typeface="Calibri"/>
            </a:endParaRPr>
          </a:p>
        </p:txBody>
      </p:sp>
      <p:sp>
        <p:nvSpPr>
          <p:cNvPr id="944" name="Google Shape;944;p99"/>
          <p:cNvSpPr/>
          <p:nvPr/>
        </p:nvSpPr>
        <p:spPr>
          <a:xfrm>
            <a:off x="6214750" y="3775750"/>
            <a:ext cx="2821500" cy="1366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6600FF"/>
              </a:buClr>
              <a:buSzPts val="600"/>
              <a:buFont typeface="Arial"/>
              <a:buNone/>
            </a:pPr>
            <a:r>
              <a:rPr b="1" lang="en-US" sz="1300">
                <a:solidFill>
                  <a:srgbClr val="27AE60"/>
                </a:solidFill>
              </a:rPr>
              <a:t>✓ </a:t>
            </a:r>
            <a:r>
              <a:rPr lang="en-US" sz="1300">
                <a:solidFill>
                  <a:srgbClr val="1A1A2E"/>
                </a:solidFill>
              </a:rPr>
              <a:t>Enrichment ratio (</a:t>
            </a:r>
            <a:r>
              <a:rPr b="1" i="1" lang="en-US" sz="1300">
                <a:solidFill>
                  <a:srgbClr val="1A1A2E"/>
                </a:solidFill>
              </a:rPr>
              <a:t>mean outlier counter value ÷ mean nominal counter value</a:t>
            </a:r>
            <a:r>
              <a:rPr lang="en-US" sz="1300">
                <a:solidFill>
                  <a:srgbClr val="1A1A2E"/>
                </a:solidFill>
              </a:rPr>
              <a:t>)</a:t>
            </a:r>
            <a:endParaRPr sz="1300">
              <a:solidFill>
                <a:srgbClr val="1A1A2E"/>
              </a:solidFill>
            </a:endParaRPr>
          </a:p>
          <a:p>
            <a:pPr indent="0" lvl="0" marL="0" marR="0" rtl="0" algn="l">
              <a:spcBef>
                <a:spcPts val="0"/>
              </a:spcBef>
              <a:spcAft>
                <a:spcPts val="0"/>
              </a:spcAft>
              <a:buClr>
                <a:srgbClr val="6600FF"/>
              </a:buClr>
              <a:buSzPts val="600"/>
              <a:buFont typeface="Arial"/>
              <a:buNone/>
            </a:pPr>
            <a:r>
              <a:rPr b="1" lang="en-US" sz="1300">
                <a:solidFill>
                  <a:srgbClr val="27AE60"/>
                </a:solidFill>
              </a:rPr>
              <a:t>✓</a:t>
            </a:r>
            <a:r>
              <a:rPr lang="en-US" sz="1300">
                <a:solidFill>
                  <a:srgbClr val="1A1A2E"/>
                </a:solidFill>
              </a:rPr>
              <a:t>Spearman r-value ranks correlation between latency &amp; PMU counter across 400K iterations</a:t>
            </a:r>
            <a:endParaRPr sz="1300">
              <a:solidFill>
                <a:srgbClr val="1A1A2E"/>
              </a:solidFill>
            </a:endParaRPr>
          </a:p>
          <a:p>
            <a:pPr indent="0" lvl="0" marL="0" marR="0" rtl="0" algn="l">
              <a:spcBef>
                <a:spcPts val="0"/>
              </a:spcBef>
              <a:spcAft>
                <a:spcPts val="0"/>
              </a:spcAft>
              <a:buClr>
                <a:srgbClr val="6600FF"/>
              </a:buClr>
              <a:buSzPts val="600"/>
              <a:buFont typeface="Arial"/>
              <a:buNone/>
            </a:pPr>
            <a:r>
              <a:t/>
            </a:r>
            <a:endParaRPr sz="1200">
              <a:solidFill>
                <a:srgbClr val="1A1A2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100"/>
          <p:cNvSpPr/>
          <p:nvPr/>
        </p:nvSpPr>
        <p:spPr>
          <a:xfrm>
            <a:off x="0" y="0"/>
            <a:ext cx="6858000" cy="41100"/>
          </a:xfrm>
          <a:prstGeom prst="rect">
            <a:avLst/>
          </a:prstGeom>
          <a:solidFill>
            <a:srgbClr val="6600FF"/>
          </a:solidFill>
          <a:ln cap="flat" cmpd="sng" w="9525">
            <a:solidFill>
              <a:srgbClr val="66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51" name="Google Shape;951;p100"/>
          <p:cNvSpPr/>
          <p:nvPr/>
        </p:nvSpPr>
        <p:spPr>
          <a:xfrm>
            <a:off x="123444" y="54864"/>
            <a:ext cx="960000" cy="150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6600FF"/>
              </a:buClr>
              <a:buSzPts val="800"/>
              <a:buFont typeface="Arial"/>
              <a:buNone/>
            </a:pPr>
            <a:r>
              <a:rPr b="1" i="0" lang="en-US" sz="800" u="none" cap="none" strike="noStrike">
                <a:solidFill>
                  <a:srgbClr val="6600FF"/>
                </a:solidFill>
                <a:latin typeface="Arial"/>
                <a:ea typeface="Arial"/>
                <a:cs typeface="Arial"/>
                <a:sym typeface="Arial"/>
              </a:rPr>
              <a:t>∞ linaro</a:t>
            </a:r>
            <a:endParaRPr b="0" i="0" sz="800" u="none" cap="none" strike="noStrike">
              <a:solidFill>
                <a:schemeClr val="dk1"/>
              </a:solidFill>
              <a:latin typeface="Calibri"/>
              <a:ea typeface="Calibri"/>
              <a:cs typeface="Calibri"/>
              <a:sym typeface="Calibri"/>
            </a:endParaRPr>
          </a:p>
        </p:txBody>
      </p:sp>
      <p:sp>
        <p:nvSpPr>
          <p:cNvPr id="952" name="Google Shape;952;p100"/>
          <p:cNvSpPr/>
          <p:nvPr/>
        </p:nvSpPr>
        <p:spPr>
          <a:xfrm>
            <a:off x="123453" y="233175"/>
            <a:ext cx="8761500" cy="258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1A1A2E"/>
              </a:buClr>
              <a:buSzPts val="1500"/>
              <a:buFont typeface="Arial"/>
              <a:buNone/>
            </a:pPr>
            <a:r>
              <a:rPr b="1" lang="en-US" sz="2400">
                <a:solidFill>
                  <a:srgbClr val="6600FF"/>
                </a:solidFill>
              </a:rPr>
              <a:t>Outlier Root Cause—Ftrace Non-Preempt Event Attribution</a:t>
            </a:r>
            <a:endParaRPr b="0" i="0" sz="1500" u="none" cap="none" strike="noStrike">
              <a:solidFill>
                <a:schemeClr val="dk1"/>
              </a:solidFill>
              <a:latin typeface="Calibri"/>
              <a:ea typeface="Calibri"/>
              <a:cs typeface="Calibri"/>
              <a:sym typeface="Calibri"/>
            </a:endParaRPr>
          </a:p>
        </p:txBody>
      </p:sp>
      <p:sp>
        <p:nvSpPr>
          <p:cNvPr id="953" name="Google Shape;953;p100"/>
          <p:cNvSpPr/>
          <p:nvPr/>
        </p:nvSpPr>
        <p:spPr>
          <a:xfrm>
            <a:off x="95550" y="480469"/>
            <a:ext cx="8952900" cy="337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4A4A6A"/>
              </a:buClr>
              <a:buSzPts val="800"/>
              <a:buFont typeface="Arial"/>
              <a:buNone/>
            </a:pPr>
            <a:r>
              <a:rPr b="1" i="1" lang="en-US" u="none" cap="none" strike="noStrike">
                <a:solidFill>
                  <a:srgbClr val="4A4A6A"/>
                </a:solidFill>
              </a:rPr>
              <a:t>Task Switching PoC · isolcpus=3 rcu_nocbs=3 · 400K iterations · 404K ftrace events</a:t>
            </a:r>
            <a:endParaRPr b="1" i="0" u="none" cap="none" strike="noStrike">
              <a:solidFill>
                <a:schemeClr val="dk1"/>
              </a:solidFill>
              <a:latin typeface="Calibri"/>
              <a:ea typeface="Calibri"/>
              <a:cs typeface="Calibri"/>
              <a:sym typeface="Calibri"/>
            </a:endParaRPr>
          </a:p>
        </p:txBody>
      </p:sp>
      <p:pic>
        <p:nvPicPr>
          <p:cNvPr descr="/home/claude/chart_pmu_ftrace.png" id="954" name="Google Shape;954;p100"/>
          <p:cNvPicPr preferRelativeResize="0"/>
          <p:nvPr/>
        </p:nvPicPr>
        <p:blipFill rotWithShape="1">
          <a:blip r:embed="rId3">
            <a:alphaModFix/>
          </a:blip>
          <a:srcRect b="-12867" l="0" r="-5675" t="0"/>
          <a:stretch/>
        </p:blipFill>
        <p:spPr>
          <a:xfrm>
            <a:off x="123450" y="902625"/>
            <a:ext cx="6014023" cy="2692151"/>
          </a:xfrm>
          <a:prstGeom prst="rect">
            <a:avLst/>
          </a:prstGeom>
          <a:noFill/>
          <a:ln>
            <a:noFill/>
          </a:ln>
        </p:spPr>
      </p:pic>
      <p:sp>
        <p:nvSpPr>
          <p:cNvPr id="955" name="Google Shape;955;p100"/>
          <p:cNvSpPr/>
          <p:nvPr/>
        </p:nvSpPr>
        <p:spPr>
          <a:xfrm>
            <a:off x="238150" y="3358750"/>
            <a:ext cx="1749000" cy="402600"/>
          </a:xfrm>
          <a:prstGeom prst="rect">
            <a:avLst/>
          </a:prstGeom>
          <a:solidFill>
            <a:srgbClr val="1A1A2E"/>
          </a:solidFill>
          <a:ln cap="flat" cmpd="sng" w="10350">
            <a:solidFill>
              <a:srgbClr val="1A1A2E"/>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56" name="Google Shape;956;p100"/>
          <p:cNvSpPr/>
          <p:nvPr/>
        </p:nvSpPr>
        <p:spPr>
          <a:xfrm>
            <a:off x="281871" y="3409034"/>
            <a:ext cx="1661700" cy="302100"/>
          </a:xfrm>
          <a:prstGeom prst="rect">
            <a:avLst/>
          </a:prstGeom>
          <a:noFill/>
          <a:ln>
            <a:noFill/>
          </a:ln>
        </p:spPr>
        <p:txBody>
          <a:bodyPr anchorCtr="0" anchor="ctr" bIns="37225" lIns="74475" spcFirstLastPara="1" rIns="74475" wrap="square" tIns="37225">
            <a:noAutofit/>
          </a:bodyPr>
          <a:lstStyle/>
          <a:p>
            <a:pPr indent="0" lvl="0" marL="0" marR="0" rtl="0" algn="l">
              <a:spcBef>
                <a:spcPts val="0"/>
              </a:spcBef>
              <a:spcAft>
                <a:spcPts val="0"/>
              </a:spcAft>
              <a:buClr>
                <a:srgbClr val="FFFFFF"/>
              </a:buClr>
              <a:buSzPts val="652"/>
              <a:buFont typeface="Arial"/>
              <a:buNone/>
            </a:pPr>
            <a:r>
              <a:rPr b="1" i="0" lang="en-US" sz="1060" u="none" cap="none" strike="noStrike">
                <a:solidFill>
                  <a:srgbClr val="FFFFFF"/>
                </a:solidFill>
                <a:latin typeface="Arial"/>
                <a:ea typeface="Arial"/>
                <a:cs typeface="Arial"/>
                <a:sym typeface="Arial"/>
              </a:rPr>
              <a:t>IRQ Source</a:t>
            </a:r>
            <a:endParaRPr b="1" i="0" sz="1060" u="none" cap="none" strike="noStrike">
              <a:solidFill>
                <a:schemeClr val="dk1"/>
              </a:solidFill>
              <a:latin typeface="Calibri"/>
              <a:ea typeface="Calibri"/>
              <a:cs typeface="Calibri"/>
              <a:sym typeface="Calibri"/>
            </a:endParaRPr>
          </a:p>
        </p:txBody>
      </p:sp>
      <p:sp>
        <p:nvSpPr>
          <p:cNvPr id="957" name="Google Shape;957;p100"/>
          <p:cNvSpPr/>
          <p:nvPr/>
        </p:nvSpPr>
        <p:spPr>
          <a:xfrm>
            <a:off x="1986970" y="3358750"/>
            <a:ext cx="743700" cy="402600"/>
          </a:xfrm>
          <a:prstGeom prst="rect">
            <a:avLst/>
          </a:prstGeom>
          <a:solidFill>
            <a:srgbClr val="1A1A2E"/>
          </a:solidFill>
          <a:ln cap="flat" cmpd="sng" w="10350">
            <a:solidFill>
              <a:srgbClr val="1A1A2E"/>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58" name="Google Shape;958;p100"/>
          <p:cNvSpPr/>
          <p:nvPr/>
        </p:nvSpPr>
        <p:spPr>
          <a:xfrm>
            <a:off x="2030691" y="3409034"/>
            <a:ext cx="6558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FFFFFF"/>
              </a:buClr>
              <a:buSzPts val="652"/>
              <a:buFont typeface="Arial"/>
              <a:buNone/>
            </a:pPr>
            <a:r>
              <a:rPr b="1" i="0" lang="en-US" sz="1060" u="none" cap="none" strike="noStrike">
                <a:solidFill>
                  <a:srgbClr val="FFFFFF"/>
                </a:solidFill>
                <a:latin typeface="Arial"/>
                <a:ea typeface="Arial"/>
                <a:cs typeface="Arial"/>
                <a:sym typeface="Arial"/>
              </a:rPr>
              <a:t>Out</a:t>
            </a:r>
            <a:r>
              <a:rPr b="1" lang="en-US" sz="1060">
                <a:solidFill>
                  <a:srgbClr val="FFFFFF"/>
                </a:solidFill>
              </a:rPr>
              <a:t>lier</a:t>
            </a:r>
            <a:endParaRPr b="1" i="0" sz="1060" u="none" cap="none" strike="noStrike">
              <a:solidFill>
                <a:schemeClr val="dk1"/>
              </a:solidFill>
              <a:latin typeface="Calibri"/>
              <a:ea typeface="Calibri"/>
              <a:cs typeface="Calibri"/>
              <a:sym typeface="Calibri"/>
            </a:endParaRPr>
          </a:p>
        </p:txBody>
      </p:sp>
      <p:sp>
        <p:nvSpPr>
          <p:cNvPr id="959" name="Google Shape;959;p100"/>
          <p:cNvSpPr/>
          <p:nvPr/>
        </p:nvSpPr>
        <p:spPr>
          <a:xfrm>
            <a:off x="2730219" y="3358750"/>
            <a:ext cx="743700" cy="402600"/>
          </a:xfrm>
          <a:prstGeom prst="rect">
            <a:avLst/>
          </a:prstGeom>
          <a:solidFill>
            <a:srgbClr val="1A1A2E"/>
          </a:solidFill>
          <a:ln cap="flat" cmpd="sng" w="10350">
            <a:solidFill>
              <a:srgbClr val="1A1A2E"/>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60" name="Google Shape;960;p100"/>
          <p:cNvSpPr/>
          <p:nvPr/>
        </p:nvSpPr>
        <p:spPr>
          <a:xfrm>
            <a:off x="2773940" y="3409034"/>
            <a:ext cx="6558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FFFFFF"/>
              </a:buClr>
              <a:buSzPts val="652"/>
              <a:buFont typeface="Arial"/>
              <a:buNone/>
            </a:pPr>
            <a:r>
              <a:rPr b="1" lang="en-US" sz="1060">
                <a:solidFill>
                  <a:srgbClr val="FFFFFF"/>
                </a:solidFill>
              </a:rPr>
              <a:t>Nomin</a:t>
            </a:r>
            <a:endParaRPr b="1" i="0" sz="1060" u="none" cap="none" strike="noStrike">
              <a:solidFill>
                <a:schemeClr val="dk1"/>
              </a:solidFill>
              <a:latin typeface="Calibri"/>
              <a:ea typeface="Calibri"/>
              <a:cs typeface="Calibri"/>
              <a:sym typeface="Calibri"/>
            </a:endParaRPr>
          </a:p>
        </p:txBody>
      </p:sp>
      <p:sp>
        <p:nvSpPr>
          <p:cNvPr id="961" name="Google Shape;961;p100"/>
          <p:cNvSpPr/>
          <p:nvPr/>
        </p:nvSpPr>
        <p:spPr>
          <a:xfrm>
            <a:off x="3473468" y="3358750"/>
            <a:ext cx="765300" cy="402600"/>
          </a:xfrm>
          <a:prstGeom prst="rect">
            <a:avLst/>
          </a:prstGeom>
          <a:solidFill>
            <a:srgbClr val="1A1A2E"/>
          </a:solidFill>
          <a:ln cap="flat" cmpd="sng" w="10350">
            <a:solidFill>
              <a:srgbClr val="1A1A2E"/>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62" name="Google Shape;962;p100"/>
          <p:cNvSpPr/>
          <p:nvPr/>
        </p:nvSpPr>
        <p:spPr>
          <a:xfrm>
            <a:off x="3517188" y="3409034"/>
            <a:ext cx="6771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FFFFFF"/>
              </a:buClr>
              <a:buSzPts val="652"/>
              <a:buFont typeface="Arial"/>
              <a:buNone/>
            </a:pPr>
            <a:r>
              <a:rPr b="1" lang="en-US" sz="1060">
                <a:solidFill>
                  <a:srgbClr val="FFFFFF"/>
                </a:solidFill>
              </a:rPr>
              <a:t>Interference</a:t>
            </a:r>
            <a:endParaRPr b="1" i="0" sz="1060" u="none" cap="none" strike="noStrike">
              <a:solidFill>
                <a:schemeClr val="dk1"/>
              </a:solidFill>
              <a:latin typeface="Calibri"/>
              <a:ea typeface="Calibri"/>
              <a:cs typeface="Calibri"/>
              <a:sym typeface="Calibri"/>
            </a:endParaRPr>
          </a:p>
        </p:txBody>
      </p:sp>
      <p:sp>
        <p:nvSpPr>
          <p:cNvPr id="963" name="Google Shape;963;p100"/>
          <p:cNvSpPr/>
          <p:nvPr/>
        </p:nvSpPr>
        <p:spPr>
          <a:xfrm>
            <a:off x="4238577" y="3358750"/>
            <a:ext cx="1202700" cy="402600"/>
          </a:xfrm>
          <a:prstGeom prst="rect">
            <a:avLst/>
          </a:prstGeom>
          <a:solidFill>
            <a:srgbClr val="1A1A2E"/>
          </a:solidFill>
          <a:ln cap="flat" cmpd="sng" w="10350">
            <a:solidFill>
              <a:srgbClr val="1A1A2E"/>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64" name="Google Shape;964;p100"/>
          <p:cNvSpPr/>
          <p:nvPr/>
        </p:nvSpPr>
        <p:spPr>
          <a:xfrm>
            <a:off x="4282297" y="3409034"/>
            <a:ext cx="11151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FFFFFF"/>
              </a:buClr>
              <a:buSzPts val="652"/>
              <a:buFont typeface="Arial"/>
              <a:buNone/>
            </a:pPr>
            <a:r>
              <a:rPr b="1" i="0" lang="en-US" sz="1060" u="none" cap="none" strike="noStrike">
                <a:solidFill>
                  <a:srgbClr val="FFFFFF"/>
                </a:solidFill>
                <a:latin typeface="Arial"/>
                <a:ea typeface="Arial"/>
                <a:cs typeface="Arial"/>
                <a:sym typeface="Arial"/>
              </a:rPr>
              <a:t>Verdict</a:t>
            </a:r>
            <a:endParaRPr b="1" i="0" sz="1060" u="none" cap="none" strike="noStrike">
              <a:solidFill>
                <a:schemeClr val="dk1"/>
              </a:solidFill>
              <a:latin typeface="Calibri"/>
              <a:ea typeface="Calibri"/>
              <a:cs typeface="Calibri"/>
              <a:sym typeface="Calibri"/>
            </a:endParaRPr>
          </a:p>
        </p:txBody>
      </p:sp>
      <p:sp>
        <p:nvSpPr>
          <p:cNvPr id="965" name="Google Shape;965;p100"/>
          <p:cNvSpPr/>
          <p:nvPr/>
        </p:nvSpPr>
        <p:spPr>
          <a:xfrm>
            <a:off x="238150" y="3761022"/>
            <a:ext cx="1749000" cy="402600"/>
          </a:xfrm>
          <a:prstGeom prst="rect">
            <a:avLst/>
          </a:prstGeom>
          <a:solidFill>
            <a:srgbClr val="FFFF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66" name="Google Shape;966;p100"/>
          <p:cNvSpPr/>
          <p:nvPr/>
        </p:nvSpPr>
        <p:spPr>
          <a:xfrm>
            <a:off x="281871" y="3811306"/>
            <a:ext cx="1661700" cy="302100"/>
          </a:xfrm>
          <a:prstGeom prst="rect">
            <a:avLst/>
          </a:prstGeom>
          <a:noFill/>
          <a:ln>
            <a:noFill/>
          </a:ln>
        </p:spPr>
        <p:txBody>
          <a:bodyPr anchorCtr="0" anchor="ctr" bIns="37225" lIns="74475" spcFirstLastPara="1" rIns="74475" wrap="square" tIns="37225">
            <a:noAutofit/>
          </a:bodyPr>
          <a:lstStyle/>
          <a:p>
            <a:pPr indent="0" lvl="0" marL="0" marR="0" rtl="0" algn="l">
              <a:spcBef>
                <a:spcPts val="0"/>
              </a:spcBef>
              <a:spcAft>
                <a:spcPts val="0"/>
              </a:spcAft>
              <a:buClr>
                <a:srgbClr val="1A1A2E"/>
              </a:buClr>
              <a:buSzPts val="652"/>
              <a:buFont typeface="Arial"/>
              <a:buNone/>
            </a:pPr>
            <a:r>
              <a:rPr b="1" i="0" lang="en-US" sz="1060" u="none" cap="none" strike="noStrike">
                <a:solidFill>
                  <a:srgbClr val="1A1A2E"/>
                </a:solidFill>
              </a:rPr>
              <a:t>Kernel SW path</a:t>
            </a:r>
            <a:endParaRPr b="1" i="0" sz="106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A1A2E"/>
              </a:buClr>
              <a:buSzPts val="652"/>
              <a:buFont typeface="Arial"/>
              <a:buNone/>
            </a:pPr>
            <a:r>
              <a:rPr b="1" i="0" lang="en-US" sz="1060" u="none" cap="none" strike="noStrike">
                <a:solidFill>
                  <a:srgbClr val="1A1A2E"/>
                </a:solidFill>
              </a:rPr>
              <a:t>(__schedule)</a:t>
            </a:r>
            <a:endParaRPr b="1" i="0" sz="1060" u="none" cap="none" strike="noStrike">
              <a:solidFill>
                <a:schemeClr val="dk1"/>
              </a:solidFill>
              <a:latin typeface="Calibri"/>
              <a:ea typeface="Calibri"/>
              <a:cs typeface="Calibri"/>
              <a:sym typeface="Calibri"/>
            </a:endParaRPr>
          </a:p>
        </p:txBody>
      </p:sp>
      <p:sp>
        <p:nvSpPr>
          <p:cNvPr id="967" name="Google Shape;967;p100"/>
          <p:cNvSpPr/>
          <p:nvPr/>
        </p:nvSpPr>
        <p:spPr>
          <a:xfrm>
            <a:off x="1986970" y="3761022"/>
            <a:ext cx="743700" cy="402600"/>
          </a:xfrm>
          <a:prstGeom prst="rect">
            <a:avLst/>
          </a:prstGeom>
          <a:solidFill>
            <a:srgbClr val="FFFF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68" name="Google Shape;968;p100"/>
          <p:cNvSpPr/>
          <p:nvPr/>
        </p:nvSpPr>
        <p:spPr>
          <a:xfrm>
            <a:off x="2030691" y="3811306"/>
            <a:ext cx="6558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1A1A2E"/>
              </a:buClr>
              <a:buSzPts val="652"/>
              <a:buFont typeface="Arial"/>
              <a:buNone/>
            </a:pPr>
            <a:r>
              <a:rPr b="1" i="0" lang="en-US" sz="1060" u="none" cap="none" strike="noStrike">
                <a:solidFill>
                  <a:srgbClr val="1A1A2E"/>
                </a:solidFill>
              </a:rPr>
              <a:t>—</a:t>
            </a:r>
            <a:endParaRPr b="1" i="0" sz="1060" u="none" cap="none" strike="noStrike">
              <a:solidFill>
                <a:schemeClr val="dk1"/>
              </a:solidFill>
              <a:latin typeface="Calibri"/>
              <a:ea typeface="Calibri"/>
              <a:cs typeface="Calibri"/>
              <a:sym typeface="Calibri"/>
            </a:endParaRPr>
          </a:p>
        </p:txBody>
      </p:sp>
      <p:sp>
        <p:nvSpPr>
          <p:cNvPr id="969" name="Google Shape;969;p100"/>
          <p:cNvSpPr/>
          <p:nvPr/>
        </p:nvSpPr>
        <p:spPr>
          <a:xfrm>
            <a:off x="2730219" y="3761022"/>
            <a:ext cx="743700" cy="402600"/>
          </a:xfrm>
          <a:prstGeom prst="rect">
            <a:avLst/>
          </a:prstGeom>
          <a:solidFill>
            <a:srgbClr val="FFFF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70" name="Google Shape;970;p100"/>
          <p:cNvSpPr/>
          <p:nvPr/>
        </p:nvSpPr>
        <p:spPr>
          <a:xfrm>
            <a:off x="2773940" y="3811306"/>
            <a:ext cx="6558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1A1A2E"/>
              </a:buClr>
              <a:buSzPts val="652"/>
              <a:buFont typeface="Arial"/>
              <a:buNone/>
            </a:pPr>
            <a:r>
              <a:rPr b="1" i="0" lang="en-US" sz="1060" u="none" cap="none" strike="noStrike">
                <a:solidFill>
                  <a:srgbClr val="1A1A2E"/>
                </a:solidFill>
              </a:rPr>
              <a:t>—</a:t>
            </a:r>
            <a:endParaRPr b="1" i="0" sz="1060" u="none" cap="none" strike="noStrike">
              <a:solidFill>
                <a:schemeClr val="dk1"/>
              </a:solidFill>
              <a:latin typeface="Calibri"/>
              <a:ea typeface="Calibri"/>
              <a:cs typeface="Calibri"/>
              <a:sym typeface="Calibri"/>
            </a:endParaRPr>
          </a:p>
        </p:txBody>
      </p:sp>
      <p:sp>
        <p:nvSpPr>
          <p:cNvPr id="971" name="Google Shape;971;p100"/>
          <p:cNvSpPr/>
          <p:nvPr/>
        </p:nvSpPr>
        <p:spPr>
          <a:xfrm>
            <a:off x="3473468" y="3761022"/>
            <a:ext cx="765300" cy="402600"/>
          </a:xfrm>
          <a:prstGeom prst="rect">
            <a:avLst/>
          </a:prstGeom>
          <a:solidFill>
            <a:srgbClr val="FFFF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72" name="Google Shape;972;p100"/>
          <p:cNvSpPr/>
          <p:nvPr/>
        </p:nvSpPr>
        <p:spPr>
          <a:xfrm>
            <a:off x="3517188" y="3811306"/>
            <a:ext cx="6771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1A1A2E"/>
              </a:buClr>
              <a:buSzPts val="652"/>
              <a:buFont typeface="Arial"/>
              <a:buNone/>
            </a:pPr>
            <a:r>
              <a:rPr b="1" i="0" lang="en-US" sz="1060" u="none" cap="none" strike="noStrike">
                <a:solidFill>
                  <a:srgbClr val="1A1A2E"/>
                </a:solidFill>
              </a:rPr>
              <a:t>—</a:t>
            </a:r>
            <a:endParaRPr b="1" i="0" sz="1060" u="none" cap="none" strike="noStrike">
              <a:solidFill>
                <a:schemeClr val="dk1"/>
              </a:solidFill>
              <a:latin typeface="Calibri"/>
              <a:ea typeface="Calibri"/>
              <a:cs typeface="Calibri"/>
              <a:sym typeface="Calibri"/>
            </a:endParaRPr>
          </a:p>
        </p:txBody>
      </p:sp>
      <p:sp>
        <p:nvSpPr>
          <p:cNvPr id="973" name="Google Shape;973;p100"/>
          <p:cNvSpPr/>
          <p:nvPr/>
        </p:nvSpPr>
        <p:spPr>
          <a:xfrm>
            <a:off x="4238577" y="3761022"/>
            <a:ext cx="1202700" cy="402600"/>
          </a:xfrm>
          <a:prstGeom prst="rect">
            <a:avLst/>
          </a:prstGeom>
          <a:solidFill>
            <a:srgbClr val="FFFF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74" name="Google Shape;974;p100"/>
          <p:cNvSpPr/>
          <p:nvPr/>
        </p:nvSpPr>
        <p:spPr>
          <a:xfrm>
            <a:off x="4282297" y="3811306"/>
            <a:ext cx="11151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1A1A2E"/>
              </a:buClr>
              <a:buSzPts val="652"/>
              <a:buFont typeface="Arial"/>
              <a:buNone/>
            </a:pPr>
            <a:r>
              <a:rPr b="1" i="0" lang="en-US" sz="1060" u="none" cap="none" strike="noStrike">
                <a:solidFill>
                  <a:srgbClr val="1A1A2E"/>
                </a:solidFill>
              </a:rPr>
              <a:t>★ PRIMARY (99.1%)</a:t>
            </a:r>
            <a:endParaRPr b="1" i="0" sz="1060" u="none" cap="none" strike="noStrike">
              <a:solidFill>
                <a:schemeClr val="dk1"/>
              </a:solidFill>
              <a:latin typeface="Calibri"/>
              <a:ea typeface="Calibri"/>
              <a:cs typeface="Calibri"/>
              <a:sym typeface="Calibri"/>
            </a:endParaRPr>
          </a:p>
        </p:txBody>
      </p:sp>
      <p:sp>
        <p:nvSpPr>
          <p:cNvPr id="975" name="Google Shape;975;p100"/>
          <p:cNvSpPr/>
          <p:nvPr/>
        </p:nvSpPr>
        <p:spPr>
          <a:xfrm>
            <a:off x="238150" y="4163293"/>
            <a:ext cx="1749000" cy="402600"/>
          </a:xfrm>
          <a:prstGeom prst="rect">
            <a:avLst/>
          </a:prstGeom>
          <a:solidFill>
            <a:srgbClr val="F5F0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76" name="Google Shape;976;p100"/>
          <p:cNvSpPr/>
          <p:nvPr/>
        </p:nvSpPr>
        <p:spPr>
          <a:xfrm>
            <a:off x="281871" y="4213577"/>
            <a:ext cx="1661700" cy="302100"/>
          </a:xfrm>
          <a:prstGeom prst="rect">
            <a:avLst/>
          </a:prstGeom>
          <a:noFill/>
          <a:ln>
            <a:noFill/>
          </a:ln>
        </p:spPr>
        <p:txBody>
          <a:bodyPr anchorCtr="0" anchor="ctr" bIns="37225" lIns="74475" spcFirstLastPara="1" rIns="74475" wrap="square" tIns="37225">
            <a:noAutofit/>
          </a:bodyPr>
          <a:lstStyle/>
          <a:p>
            <a:pPr indent="0" lvl="0" marL="0" marR="0" rtl="0" algn="l">
              <a:spcBef>
                <a:spcPts val="0"/>
              </a:spcBef>
              <a:spcAft>
                <a:spcPts val="0"/>
              </a:spcAft>
              <a:buClr>
                <a:srgbClr val="1A1A2E"/>
              </a:buClr>
              <a:buSzPts val="652"/>
              <a:buFont typeface="Arial"/>
              <a:buNone/>
            </a:pPr>
            <a:r>
              <a:rPr b="1" i="0" lang="en-US" sz="1060" u="none" cap="none" strike="noStrike">
                <a:solidFill>
                  <a:srgbClr val="1A1A2E"/>
                </a:solidFill>
              </a:rPr>
              <a:t>arch_timer (nohz residual)</a:t>
            </a:r>
            <a:endParaRPr b="1" i="0" sz="1060" u="none" cap="none" strike="noStrike">
              <a:solidFill>
                <a:schemeClr val="dk1"/>
              </a:solidFill>
              <a:latin typeface="Calibri"/>
              <a:ea typeface="Calibri"/>
              <a:cs typeface="Calibri"/>
              <a:sym typeface="Calibri"/>
            </a:endParaRPr>
          </a:p>
        </p:txBody>
      </p:sp>
      <p:sp>
        <p:nvSpPr>
          <p:cNvPr id="977" name="Google Shape;977;p100"/>
          <p:cNvSpPr/>
          <p:nvPr/>
        </p:nvSpPr>
        <p:spPr>
          <a:xfrm>
            <a:off x="1986970" y="4163293"/>
            <a:ext cx="743700" cy="402600"/>
          </a:xfrm>
          <a:prstGeom prst="rect">
            <a:avLst/>
          </a:prstGeom>
          <a:solidFill>
            <a:srgbClr val="F5F0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78" name="Google Shape;978;p100"/>
          <p:cNvSpPr/>
          <p:nvPr/>
        </p:nvSpPr>
        <p:spPr>
          <a:xfrm>
            <a:off x="2030691" y="4213577"/>
            <a:ext cx="6558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1A1A2E"/>
              </a:buClr>
              <a:buSzPts val="652"/>
              <a:buFont typeface="Arial"/>
              <a:buNone/>
            </a:pPr>
            <a:r>
              <a:rPr b="1" i="0" lang="en-US" sz="1060" u="none" cap="none" strike="noStrike">
                <a:solidFill>
                  <a:srgbClr val="1A1A2E"/>
                </a:solidFill>
              </a:rPr>
              <a:t>0.0087</a:t>
            </a:r>
            <a:endParaRPr b="1" i="0" sz="1060" u="none" cap="none" strike="noStrike">
              <a:solidFill>
                <a:schemeClr val="dk1"/>
              </a:solidFill>
              <a:latin typeface="Calibri"/>
              <a:ea typeface="Calibri"/>
              <a:cs typeface="Calibri"/>
              <a:sym typeface="Calibri"/>
            </a:endParaRPr>
          </a:p>
        </p:txBody>
      </p:sp>
      <p:sp>
        <p:nvSpPr>
          <p:cNvPr id="979" name="Google Shape;979;p100"/>
          <p:cNvSpPr/>
          <p:nvPr/>
        </p:nvSpPr>
        <p:spPr>
          <a:xfrm>
            <a:off x="2730219" y="4163293"/>
            <a:ext cx="743700" cy="402600"/>
          </a:xfrm>
          <a:prstGeom prst="rect">
            <a:avLst/>
          </a:prstGeom>
          <a:solidFill>
            <a:srgbClr val="F5F0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80" name="Google Shape;980;p100"/>
          <p:cNvSpPr/>
          <p:nvPr/>
        </p:nvSpPr>
        <p:spPr>
          <a:xfrm>
            <a:off x="2773940" y="4213577"/>
            <a:ext cx="6558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1A1A2E"/>
              </a:buClr>
              <a:buSzPts val="652"/>
              <a:buFont typeface="Arial"/>
              <a:buNone/>
            </a:pPr>
            <a:r>
              <a:rPr b="1" i="0" lang="en-US" sz="1060" u="none" cap="none" strike="noStrike">
                <a:solidFill>
                  <a:srgbClr val="1A1A2E"/>
                </a:solidFill>
              </a:rPr>
              <a:t>0.0054</a:t>
            </a:r>
            <a:endParaRPr b="1" i="0" sz="1060" u="none" cap="none" strike="noStrike">
              <a:solidFill>
                <a:schemeClr val="dk1"/>
              </a:solidFill>
              <a:latin typeface="Calibri"/>
              <a:ea typeface="Calibri"/>
              <a:cs typeface="Calibri"/>
              <a:sym typeface="Calibri"/>
            </a:endParaRPr>
          </a:p>
        </p:txBody>
      </p:sp>
      <p:sp>
        <p:nvSpPr>
          <p:cNvPr id="981" name="Google Shape;981;p100"/>
          <p:cNvSpPr/>
          <p:nvPr/>
        </p:nvSpPr>
        <p:spPr>
          <a:xfrm>
            <a:off x="3473468" y="4163293"/>
            <a:ext cx="765300" cy="402600"/>
          </a:xfrm>
          <a:prstGeom prst="rect">
            <a:avLst/>
          </a:prstGeom>
          <a:solidFill>
            <a:srgbClr val="F5F0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82" name="Google Shape;982;p100"/>
          <p:cNvSpPr/>
          <p:nvPr/>
        </p:nvSpPr>
        <p:spPr>
          <a:xfrm>
            <a:off x="3517188" y="4213577"/>
            <a:ext cx="6771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1A1A2E"/>
              </a:buClr>
              <a:buSzPts val="652"/>
              <a:buFont typeface="Arial"/>
              <a:buNone/>
            </a:pPr>
            <a:r>
              <a:rPr b="1" i="0" lang="en-US" sz="1060" u="none" cap="none" strike="noStrike">
                <a:solidFill>
                  <a:srgbClr val="1A1A2E"/>
                </a:solidFill>
              </a:rPr>
              <a:t>1.6×</a:t>
            </a:r>
            <a:endParaRPr b="1" i="0" sz="1060" u="none" cap="none" strike="noStrike">
              <a:solidFill>
                <a:schemeClr val="dk1"/>
              </a:solidFill>
              <a:latin typeface="Calibri"/>
              <a:ea typeface="Calibri"/>
              <a:cs typeface="Calibri"/>
              <a:sym typeface="Calibri"/>
            </a:endParaRPr>
          </a:p>
        </p:txBody>
      </p:sp>
      <p:sp>
        <p:nvSpPr>
          <p:cNvPr id="983" name="Google Shape;983;p100"/>
          <p:cNvSpPr/>
          <p:nvPr/>
        </p:nvSpPr>
        <p:spPr>
          <a:xfrm>
            <a:off x="4238577" y="4163293"/>
            <a:ext cx="1202700" cy="402600"/>
          </a:xfrm>
          <a:prstGeom prst="rect">
            <a:avLst/>
          </a:prstGeom>
          <a:solidFill>
            <a:srgbClr val="F5F0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84" name="Google Shape;984;p100"/>
          <p:cNvSpPr/>
          <p:nvPr/>
        </p:nvSpPr>
        <p:spPr>
          <a:xfrm>
            <a:off x="4282297" y="4213577"/>
            <a:ext cx="11151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1A1A2E"/>
              </a:buClr>
              <a:buSzPts val="652"/>
              <a:buFont typeface="Arial"/>
              <a:buNone/>
            </a:pPr>
            <a:r>
              <a:rPr b="1" i="0" lang="en-US" sz="1060" u="none" cap="none" strike="noStrike">
                <a:solidFill>
                  <a:srgbClr val="1A1A2E"/>
                </a:solidFill>
              </a:rPr>
              <a:t>co-occurring</a:t>
            </a:r>
            <a:endParaRPr b="1" i="0" sz="1060" u="none" cap="none" strike="noStrike">
              <a:solidFill>
                <a:schemeClr val="dk1"/>
              </a:solidFill>
              <a:latin typeface="Calibri"/>
              <a:ea typeface="Calibri"/>
              <a:cs typeface="Calibri"/>
              <a:sym typeface="Calibri"/>
            </a:endParaRPr>
          </a:p>
        </p:txBody>
      </p:sp>
      <p:sp>
        <p:nvSpPr>
          <p:cNvPr id="985" name="Google Shape;985;p100"/>
          <p:cNvSpPr/>
          <p:nvPr/>
        </p:nvSpPr>
        <p:spPr>
          <a:xfrm>
            <a:off x="238150" y="4565565"/>
            <a:ext cx="1749000" cy="402600"/>
          </a:xfrm>
          <a:prstGeom prst="rect">
            <a:avLst/>
          </a:prstGeom>
          <a:solidFill>
            <a:srgbClr val="FFFF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86" name="Google Shape;986;p100"/>
          <p:cNvSpPr/>
          <p:nvPr/>
        </p:nvSpPr>
        <p:spPr>
          <a:xfrm>
            <a:off x="281871" y="4615849"/>
            <a:ext cx="1661700" cy="302100"/>
          </a:xfrm>
          <a:prstGeom prst="rect">
            <a:avLst/>
          </a:prstGeom>
          <a:noFill/>
          <a:ln>
            <a:noFill/>
          </a:ln>
        </p:spPr>
        <p:txBody>
          <a:bodyPr anchorCtr="0" anchor="ctr" bIns="37225" lIns="74475" spcFirstLastPara="1" rIns="74475" wrap="square" tIns="37225">
            <a:noAutofit/>
          </a:bodyPr>
          <a:lstStyle/>
          <a:p>
            <a:pPr indent="0" lvl="0" marL="0" marR="0" rtl="0" algn="l">
              <a:spcBef>
                <a:spcPts val="0"/>
              </a:spcBef>
              <a:spcAft>
                <a:spcPts val="0"/>
              </a:spcAft>
              <a:buClr>
                <a:srgbClr val="1A1A2E"/>
              </a:buClr>
              <a:buSzPts val="652"/>
              <a:buFont typeface="Arial"/>
              <a:buNone/>
            </a:pPr>
            <a:r>
              <a:rPr b="1" i="0" lang="en-US" sz="1060" u="none" cap="none" strike="noStrike">
                <a:solidFill>
                  <a:srgbClr val="1A1A2E"/>
                </a:solidFill>
              </a:rPr>
              <a:t>IPI (anomalous)</a:t>
            </a:r>
            <a:endParaRPr b="1" i="0" sz="1060" u="none" cap="none" strike="noStrike">
              <a:solidFill>
                <a:schemeClr val="dk1"/>
              </a:solidFill>
              <a:latin typeface="Calibri"/>
              <a:ea typeface="Calibri"/>
              <a:cs typeface="Calibri"/>
              <a:sym typeface="Calibri"/>
            </a:endParaRPr>
          </a:p>
        </p:txBody>
      </p:sp>
      <p:sp>
        <p:nvSpPr>
          <p:cNvPr id="987" name="Google Shape;987;p100"/>
          <p:cNvSpPr/>
          <p:nvPr/>
        </p:nvSpPr>
        <p:spPr>
          <a:xfrm>
            <a:off x="1986970" y="4565565"/>
            <a:ext cx="743700" cy="402600"/>
          </a:xfrm>
          <a:prstGeom prst="rect">
            <a:avLst/>
          </a:prstGeom>
          <a:solidFill>
            <a:srgbClr val="FFFF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88" name="Google Shape;988;p100"/>
          <p:cNvSpPr/>
          <p:nvPr/>
        </p:nvSpPr>
        <p:spPr>
          <a:xfrm>
            <a:off x="2030691" y="4615849"/>
            <a:ext cx="6558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1A1A2E"/>
              </a:buClr>
              <a:buSzPts val="652"/>
              <a:buFont typeface="Arial"/>
              <a:buNone/>
            </a:pPr>
            <a:r>
              <a:rPr b="1" i="0" lang="en-US" sz="1060" u="none" cap="none" strike="noStrike">
                <a:solidFill>
                  <a:srgbClr val="1A1A2E"/>
                </a:solidFill>
              </a:rPr>
              <a:t>0.0003</a:t>
            </a:r>
            <a:endParaRPr b="1" i="0" sz="1060" u="none" cap="none" strike="noStrike">
              <a:solidFill>
                <a:schemeClr val="dk1"/>
              </a:solidFill>
              <a:latin typeface="Calibri"/>
              <a:ea typeface="Calibri"/>
              <a:cs typeface="Calibri"/>
              <a:sym typeface="Calibri"/>
            </a:endParaRPr>
          </a:p>
        </p:txBody>
      </p:sp>
      <p:sp>
        <p:nvSpPr>
          <p:cNvPr id="989" name="Google Shape;989;p100"/>
          <p:cNvSpPr/>
          <p:nvPr/>
        </p:nvSpPr>
        <p:spPr>
          <a:xfrm>
            <a:off x="2730219" y="4565565"/>
            <a:ext cx="743700" cy="402600"/>
          </a:xfrm>
          <a:prstGeom prst="rect">
            <a:avLst/>
          </a:prstGeom>
          <a:solidFill>
            <a:srgbClr val="FFFF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90" name="Google Shape;990;p100"/>
          <p:cNvSpPr/>
          <p:nvPr/>
        </p:nvSpPr>
        <p:spPr>
          <a:xfrm>
            <a:off x="2773940" y="4615849"/>
            <a:ext cx="6558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1A1A2E"/>
              </a:buClr>
              <a:buSzPts val="652"/>
              <a:buFont typeface="Arial"/>
              <a:buNone/>
            </a:pPr>
            <a:r>
              <a:rPr b="1" i="0" lang="en-US" sz="1060" u="none" cap="none" strike="noStrike">
                <a:solidFill>
                  <a:srgbClr val="1A1A2E"/>
                </a:solidFill>
              </a:rPr>
              <a:t>~0.000</a:t>
            </a:r>
            <a:endParaRPr b="1" i="0" sz="1060" u="none" cap="none" strike="noStrike">
              <a:solidFill>
                <a:schemeClr val="dk1"/>
              </a:solidFill>
              <a:latin typeface="Calibri"/>
              <a:ea typeface="Calibri"/>
              <a:cs typeface="Calibri"/>
              <a:sym typeface="Calibri"/>
            </a:endParaRPr>
          </a:p>
        </p:txBody>
      </p:sp>
      <p:sp>
        <p:nvSpPr>
          <p:cNvPr id="991" name="Google Shape;991;p100"/>
          <p:cNvSpPr/>
          <p:nvPr/>
        </p:nvSpPr>
        <p:spPr>
          <a:xfrm>
            <a:off x="3473468" y="4565565"/>
            <a:ext cx="765300" cy="402600"/>
          </a:xfrm>
          <a:prstGeom prst="rect">
            <a:avLst/>
          </a:prstGeom>
          <a:solidFill>
            <a:srgbClr val="FFFF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92" name="Google Shape;992;p100"/>
          <p:cNvSpPr/>
          <p:nvPr/>
        </p:nvSpPr>
        <p:spPr>
          <a:xfrm>
            <a:off x="3517188" y="4615849"/>
            <a:ext cx="6771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1A1A2E"/>
              </a:buClr>
              <a:buSzPts val="652"/>
              <a:buFont typeface="Arial"/>
              <a:buNone/>
            </a:pPr>
            <a:r>
              <a:rPr b="1" i="0" lang="en-US" sz="1060" u="none" cap="none" strike="noStrike">
                <a:solidFill>
                  <a:srgbClr val="1A1A2E"/>
                </a:solidFill>
              </a:rPr>
              <a:t>24×*</a:t>
            </a:r>
            <a:endParaRPr b="1" i="0" sz="1060" u="none" cap="none" strike="noStrike">
              <a:solidFill>
                <a:schemeClr val="dk1"/>
              </a:solidFill>
              <a:latin typeface="Calibri"/>
              <a:ea typeface="Calibri"/>
              <a:cs typeface="Calibri"/>
              <a:sym typeface="Calibri"/>
            </a:endParaRPr>
          </a:p>
        </p:txBody>
      </p:sp>
      <p:sp>
        <p:nvSpPr>
          <p:cNvPr id="993" name="Google Shape;993;p100"/>
          <p:cNvSpPr/>
          <p:nvPr/>
        </p:nvSpPr>
        <p:spPr>
          <a:xfrm>
            <a:off x="4238577" y="4565565"/>
            <a:ext cx="1202700" cy="402600"/>
          </a:xfrm>
          <a:prstGeom prst="rect">
            <a:avLst/>
          </a:prstGeom>
          <a:solidFill>
            <a:srgbClr val="FFFFFF"/>
          </a:solidFill>
          <a:ln cap="flat" cmpd="sng" w="7775">
            <a:solidFill>
              <a:srgbClr val="DDDDDD"/>
            </a:solidFill>
            <a:prstDash val="solid"/>
            <a:round/>
            <a:headEnd len="sm" w="sm" type="none"/>
            <a:tailEnd len="sm" w="sm" type="none"/>
          </a:ln>
        </p:spPr>
        <p:txBody>
          <a:bodyPr anchorCtr="0" anchor="ctr" bIns="74475" lIns="74475" spcFirstLastPara="1" rIns="74475" wrap="square" tIns="74475">
            <a:noAutofit/>
          </a:bodyPr>
          <a:lstStyle/>
          <a:p>
            <a:pPr indent="0" lvl="0" marL="0" rtl="0" algn="l">
              <a:spcBef>
                <a:spcPts val="0"/>
              </a:spcBef>
              <a:spcAft>
                <a:spcPts val="0"/>
              </a:spcAft>
              <a:buNone/>
            </a:pPr>
            <a:r>
              <a:t/>
            </a:r>
            <a:endParaRPr b="1" sz="1929"/>
          </a:p>
        </p:txBody>
      </p:sp>
      <p:sp>
        <p:nvSpPr>
          <p:cNvPr id="994" name="Google Shape;994;p100"/>
          <p:cNvSpPr/>
          <p:nvPr/>
        </p:nvSpPr>
        <p:spPr>
          <a:xfrm>
            <a:off x="4282297" y="4615849"/>
            <a:ext cx="1115100" cy="302100"/>
          </a:xfrm>
          <a:prstGeom prst="rect">
            <a:avLst/>
          </a:prstGeom>
          <a:noFill/>
          <a:ln>
            <a:noFill/>
          </a:ln>
        </p:spPr>
        <p:txBody>
          <a:bodyPr anchorCtr="0" anchor="ctr" bIns="37225" lIns="74475" spcFirstLastPara="1" rIns="74475" wrap="square" tIns="37225">
            <a:noAutofit/>
          </a:bodyPr>
          <a:lstStyle/>
          <a:p>
            <a:pPr indent="0" lvl="0" marL="0" marR="0" rtl="0" algn="ctr">
              <a:spcBef>
                <a:spcPts val="0"/>
              </a:spcBef>
              <a:spcAft>
                <a:spcPts val="0"/>
              </a:spcAft>
              <a:buClr>
                <a:srgbClr val="1A1A2E"/>
              </a:buClr>
              <a:buSzPts val="652"/>
              <a:buFont typeface="Arial"/>
              <a:buNone/>
            </a:pPr>
            <a:r>
              <a:rPr b="1" i="0" lang="en-US" sz="1060" u="none" cap="none" strike="noStrike">
                <a:solidFill>
                  <a:srgbClr val="1A1A2E"/>
                </a:solidFill>
              </a:rPr>
              <a:t>n=1, low-count</a:t>
            </a:r>
            <a:endParaRPr b="1" i="0" sz="1060" u="none" cap="none" strike="noStrike">
              <a:solidFill>
                <a:schemeClr val="dk1"/>
              </a:solidFill>
              <a:latin typeface="Calibri"/>
              <a:ea typeface="Calibri"/>
              <a:cs typeface="Calibri"/>
              <a:sym typeface="Calibri"/>
            </a:endParaRPr>
          </a:p>
        </p:txBody>
      </p:sp>
      <p:sp>
        <p:nvSpPr>
          <p:cNvPr id="995" name="Google Shape;995;p100"/>
          <p:cNvSpPr/>
          <p:nvPr/>
        </p:nvSpPr>
        <p:spPr>
          <a:xfrm>
            <a:off x="6137480" y="3268649"/>
            <a:ext cx="2781300" cy="1807500"/>
          </a:xfrm>
          <a:prstGeom prst="roundRect">
            <a:avLst>
              <a:gd fmla="val 4000" name="adj"/>
            </a:avLst>
          </a:prstGeom>
          <a:solidFill>
            <a:srgbClr val="FFF5F5"/>
          </a:solidFill>
          <a:ln cap="flat" cmpd="sng" w="17150">
            <a:solidFill>
              <a:srgbClr val="E74C3C"/>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96" name="Google Shape;996;p100"/>
          <p:cNvSpPr/>
          <p:nvPr/>
        </p:nvSpPr>
        <p:spPr>
          <a:xfrm>
            <a:off x="6108750" y="3220875"/>
            <a:ext cx="2939700" cy="1724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E74C3C"/>
              </a:buClr>
              <a:buSzPts val="700"/>
              <a:buFont typeface="Arial"/>
              <a:buNone/>
            </a:pPr>
            <a:r>
              <a:rPr b="1" i="0" lang="en-US" sz="1200" u="none" cap="none" strike="noStrike">
                <a:solidFill>
                  <a:srgbClr val="E74C3C"/>
                </a:solidFill>
                <a:latin typeface="Arial"/>
                <a:ea typeface="Arial"/>
                <a:cs typeface="Arial"/>
                <a:sym typeface="Arial"/>
              </a:rPr>
              <a:t>Finding</a:t>
            </a:r>
            <a:br>
              <a:rPr b="1" i="0" lang="en-US" sz="1200" u="none" cap="none" strike="noStrike">
                <a:solidFill>
                  <a:srgbClr val="E74C3C"/>
                </a:solidFill>
                <a:latin typeface="Arial"/>
                <a:ea typeface="Arial"/>
                <a:cs typeface="Arial"/>
                <a:sym typeface="Arial"/>
              </a:rPr>
            </a:br>
            <a:r>
              <a:rPr b="0" i="0" lang="en-US" sz="1200" u="none" cap="none" strike="noStrike">
                <a:solidFill>
                  <a:srgbClr val="1A1A2E"/>
                </a:solidFill>
                <a:latin typeface="Arial"/>
                <a:ea typeface="Arial"/>
                <a:cs typeface="Arial"/>
                <a:sym typeface="Arial"/>
              </a:rPr>
              <a:t>With maximum Linux RT isolation, 99.1% of WCET outliers are kernel software-path non-preemptibility — </a:t>
            </a:r>
            <a:r>
              <a:rPr b="1" i="1" lang="en-US" sz="1200" u="none" cap="none" strike="noStrike">
                <a:solidFill>
                  <a:srgbClr val="6600FF"/>
                </a:solidFill>
                <a:latin typeface="Arial"/>
                <a:ea typeface="Arial"/>
                <a:cs typeface="Arial"/>
                <a:sym typeface="Arial"/>
              </a:rPr>
              <a:t>raw_spinlock</a:t>
            </a:r>
            <a:r>
              <a:rPr b="0" i="0" lang="en-US" sz="1200" u="none" cap="none" strike="noStrike">
                <a:solidFill>
                  <a:srgbClr val="1A1A2E"/>
                </a:solidFill>
                <a:latin typeface="Arial"/>
                <a:ea typeface="Arial"/>
                <a:cs typeface="Arial"/>
                <a:sym typeface="Arial"/>
              </a:rPr>
              <a:t> in __schedule() that RT-PREEMPT cannot preempt by design.</a:t>
            </a:r>
            <a:br>
              <a:rPr b="0" i="0" lang="en-US" sz="1200" u="none" cap="none" strike="noStrike">
                <a:solidFill>
                  <a:srgbClr val="1A1A2E"/>
                </a:solidFill>
                <a:latin typeface="Arial"/>
                <a:ea typeface="Arial"/>
                <a:cs typeface="Arial"/>
                <a:sym typeface="Arial"/>
              </a:rPr>
            </a:br>
            <a:r>
              <a:rPr b="0" i="0" lang="en-US" sz="1200" u="none" cap="none" strike="noStrike">
                <a:solidFill>
                  <a:srgbClr val="4A4A6A"/>
                </a:solidFill>
                <a:latin typeface="Arial"/>
                <a:ea typeface="Arial"/>
                <a:cs typeface="Arial"/>
                <a:sym typeface="Arial"/>
              </a:rPr>
              <a:t>No single IRQ source is dominant. Residual is diffuse, irreducible jitter.</a:t>
            </a:r>
            <a:br>
              <a:rPr b="0" i="0" lang="en-US" sz="1200" u="none" cap="none" strike="noStrike">
                <a:solidFill>
                  <a:srgbClr val="4A4A6A"/>
                </a:solidFill>
                <a:latin typeface="Arial"/>
                <a:ea typeface="Arial"/>
                <a:cs typeface="Arial"/>
                <a:sym typeface="Arial"/>
              </a:rPr>
            </a:br>
            <a:br>
              <a:rPr b="0" i="0" lang="en-US" sz="1200" u="none" cap="none" strike="noStrike">
                <a:solidFill>
                  <a:srgbClr val="4A4A6A"/>
                </a:solidFill>
                <a:latin typeface="Arial"/>
                <a:ea typeface="Arial"/>
                <a:cs typeface="Arial"/>
                <a:sym typeface="Arial"/>
              </a:rPr>
            </a:br>
            <a:endParaRPr b="0" i="0" sz="1200" u="none" cap="none" strike="noStrike">
              <a:solidFill>
                <a:schemeClr val="dk1"/>
              </a:solidFill>
              <a:latin typeface="Calibri"/>
              <a:ea typeface="Calibri"/>
              <a:cs typeface="Calibri"/>
              <a:sym typeface="Calibri"/>
            </a:endParaRPr>
          </a:p>
        </p:txBody>
      </p:sp>
      <p:sp>
        <p:nvSpPr>
          <p:cNvPr id="997" name="Google Shape;997;p100"/>
          <p:cNvSpPr txBox="1"/>
          <p:nvPr/>
        </p:nvSpPr>
        <p:spPr>
          <a:xfrm>
            <a:off x="5831625" y="1153172"/>
            <a:ext cx="30534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rgbClr val="1A1A2E"/>
                </a:solidFill>
              </a:rPr>
              <a:t>Note</a:t>
            </a:r>
            <a:r>
              <a:rPr lang="en-US" sz="1200">
                <a:solidFill>
                  <a:srgbClr val="1A1A2E"/>
                </a:solidFill>
              </a:rPr>
              <a:t>:  cpu_utilization = CPU_CYCLES_counted / (cntvct_elapsed × cpu_freq_ratio</a:t>
            </a:r>
            <a:r>
              <a:rPr lang="en-US" sz="1300"/>
              <a:t>)</a:t>
            </a:r>
            <a:endParaRPr sz="1300"/>
          </a:p>
          <a:p>
            <a:pPr indent="0" lvl="0" marL="457200" rtl="0" algn="l">
              <a:spcBef>
                <a:spcPts val="0"/>
              </a:spcBef>
              <a:spcAft>
                <a:spcPts val="0"/>
              </a:spcAft>
              <a:buNone/>
            </a:pPr>
            <a:r>
              <a:t/>
            </a:r>
            <a:endParaRPr sz="13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02" name="Shape 1002"/>
        <p:cNvGrpSpPr/>
        <p:nvPr/>
      </p:nvGrpSpPr>
      <p:grpSpPr>
        <a:xfrm>
          <a:off x="0" y="0"/>
          <a:ext cx="0" cy="0"/>
          <a:chOff x="0" y="0"/>
          <a:chExt cx="0" cy="0"/>
        </a:xfrm>
      </p:grpSpPr>
      <p:sp>
        <p:nvSpPr>
          <p:cNvPr id="1003" name="Google Shape;1003;p101"/>
          <p:cNvSpPr/>
          <p:nvPr/>
        </p:nvSpPr>
        <p:spPr>
          <a:xfrm>
            <a:off x="6583680" y="1108710"/>
            <a:ext cx="2194560" cy="292608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1004" name="Google Shape;1004;p101"/>
          <p:cNvSpPr/>
          <p:nvPr/>
        </p:nvSpPr>
        <p:spPr>
          <a:xfrm>
            <a:off x="6419088" y="944118"/>
            <a:ext cx="2523744" cy="3255264"/>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1005" name="Google Shape;1005;p101"/>
          <p:cNvSpPr/>
          <p:nvPr/>
        </p:nvSpPr>
        <p:spPr>
          <a:xfrm>
            <a:off x="6254496" y="779526"/>
            <a:ext cx="2852928" cy="3584448"/>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1006" name="Google Shape;1006;p101"/>
          <p:cNvSpPr/>
          <p:nvPr/>
        </p:nvSpPr>
        <p:spPr>
          <a:xfrm>
            <a:off x="6089904" y="614934"/>
            <a:ext cx="3182112" cy="3913632"/>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1007" name="Google Shape;1007;p101"/>
          <p:cNvSpPr/>
          <p:nvPr/>
        </p:nvSpPr>
        <p:spPr>
          <a:xfrm>
            <a:off x="320040" y="182880"/>
            <a:ext cx="128016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300"/>
              <a:buFont typeface="Arial"/>
              <a:buNone/>
            </a:pPr>
            <a:r>
              <a:rPr b="1" i="0" lang="en-US" sz="1300" u="none" cap="none" strike="noStrike">
                <a:solidFill>
                  <a:srgbClr val="1A1A2E"/>
                </a:solidFill>
                <a:latin typeface="Arial"/>
                <a:ea typeface="Arial"/>
                <a:cs typeface="Arial"/>
                <a:sym typeface="Arial"/>
              </a:rPr>
              <a:t>∞ linaro</a:t>
            </a:r>
            <a:endParaRPr b="0" i="0" sz="1300" u="none" cap="none" strike="noStrike">
              <a:solidFill>
                <a:schemeClr val="dk1"/>
              </a:solidFill>
              <a:latin typeface="Calibri"/>
              <a:ea typeface="Calibri"/>
              <a:cs typeface="Calibri"/>
              <a:sym typeface="Calibri"/>
            </a:endParaRPr>
          </a:p>
        </p:txBody>
      </p:sp>
      <p:sp>
        <p:nvSpPr>
          <p:cNvPr id="1008" name="Google Shape;1008;p101"/>
          <p:cNvSpPr/>
          <p:nvPr/>
        </p:nvSpPr>
        <p:spPr>
          <a:xfrm>
            <a:off x="320040" y="502920"/>
            <a:ext cx="6858000" cy="5029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2200"/>
              <a:buFont typeface="Arial"/>
              <a:buNone/>
            </a:pPr>
            <a:r>
              <a:rPr b="1" i="0" lang="en-US" sz="2400" u="none" cap="none" strike="noStrike">
                <a:solidFill>
                  <a:srgbClr val="6600FF"/>
                </a:solidFill>
                <a:latin typeface="Arial"/>
                <a:ea typeface="Arial"/>
                <a:cs typeface="Arial"/>
                <a:sym typeface="Arial"/>
              </a:rPr>
              <a:t>Path to Countermeasure</a:t>
            </a:r>
            <a:endParaRPr b="0" i="0" sz="2400" u="none" cap="none" strike="noStrike">
              <a:solidFill>
                <a:schemeClr val="dk1"/>
              </a:solidFill>
              <a:latin typeface="Calibri"/>
              <a:ea typeface="Calibri"/>
              <a:cs typeface="Calibri"/>
              <a:sym typeface="Calibri"/>
            </a:endParaRPr>
          </a:p>
        </p:txBody>
      </p:sp>
      <p:sp>
        <p:nvSpPr>
          <p:cNvPr id="1009" name="Google Shape;1009;p101"/>
          <p:cNvSpPr/>
          <p:nvPr/>
        </p:nvSpPr>
        <p:spPr>
          <a:xfrm>
            <a:off x="320040" y="1097280"/>
            <a:ext cx="2651760" cy="3200400"/>
          </a:xfrm>
          <a:prstGeom prst="rect">
            <a:avLst/>
          </a:prstGeom>
          <a:solidFill>
            <a:srgbClr val="F5F0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1010" name="Google Shape;1010;p101"/>
          <p:cNvSpPr/>
          <p:nvPr/>
        </p:nvSpPr>
        <p:spPr>
          <a:xfrm>
            <a:off x="320040" y="1097280"/>
            <a:ext cx="2651760" cy="77724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01"/>
          <p:cNvSpPr/>
          <p:nvPr/>
        </p:nvSpPr>
        <p:spPr>
          <a:xfrm>
            <a:off x="320040" y="1115568"/>
            <a:ext cx="2651700" cy="29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D700"/>
              </a:buClr>
              <a:buSzPts val="1000"/>
              <a:buFont typeface="Arial"/>
              <a:buNone/>
            </a:pPr>
            <a:r>
              <a:rPr b="1" i="0" lang="en-US" u="none" cap="none" strike="noStrike">
                <a:solidFill>
                  <a:srgbClr val="FFD700"/>
                </a:solidFill>
                <a:latin typeface="Arial"/>
                <a:ea typeface="Arial"/>
                <a:cs typeface="Arial"/>
                <a:sym typeface="Arial"/>
              </a:rPr>
              <a:t>PHASE 01</a:t>
            </a:r>
            <a:endParaRPr b="0" i="0" u="none" cap="none" strike="noStrike">
              <a:solidFill>
                <a:schemeClr val="dk1"/>
              </a:solidFill>
              <a:latin typeface="Calibri"/>
              <a:ea typeface="Calibri"/>
              <a:cs typeface="Calibri"/>
              <a:sym typeface="Calibri"/>
            </a:endParaRPr>
          </a:p>
        </p:txBody>
      </p:sp>
      <p:sp>
        <p:nvSpPr>
          <p:cNvPr id="1012" name="Google Shape;1012;p101"/>
          <p:cNvSpPr/>
          <p:nvPr/>
        </p:nvSpPr>
        <p:spPr>
          <a:xfrm>
            <a:off x="320040" y="1389888"/>
            <a:ext cx="2651760" cy="47548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100"/>
              <a:buFont typeface="Arial"/>
              <a:buNone/>
            </a:pPr>
            <a:r>
              <a:rPr b="1" i="0" lang="en-US" u="none" cap="none" strike="noStrike">
                <a:solidFill>
                  <a:srgbClr val="FFFFFF"/>
                </a:solidFill>
                <a:latin typeface="Arial"/>
                <a:ea typeface="Arial"/>
                <a:cs typeface="Arial"/>
                <a:sym typeface="Arial"/>
              </a:rPr>
              <a:t>BENCHMARK</a:t>
            </a:r>
            <a:endParaRPr b="0" i="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1100"/>
              <a:buFont typeface="Arial"/>
              <a:buNone/>
            </a:pPr>
            <a:r>
              <a:rPr b="1" i="0" lang="en-US" u="none" cap="none" strike="noStrike">
                <a:solidFill>
                  <a:srgbClr val="FFFFFF"/>
                </a:solidFill>
                <a:latin typeface="Arial"/>
                <a:ea typeface="Arial"/>
                <a:cs typeface="Arial"/>
                <a:sym typeface="Arial"/>
              </a:rPr>
              <a:t>LATENCY</a:t>
            </a:r>
            <a:endParaRPr b="0" i="0" u="none" cap="none" strike="noStrike">
              <a:solidFill>
                <a:schemeClr val="dk1"/>
              </a:solidFill>
              <a:latin typeface="Calibri"/>
              <a:ea typeface="Calibri"/>
              <a:cs typeface="Calibri"/>
              <a:sym typeface="Calibri"/>
            </a:endParaRPr>
          </a:p>
        </p:txBody>
      </p:sp>
      <p:sp>
        <p:nvSpPr>
          <p:cNvPr id="1013" name="Google Shape;1013;p101"/>
          <p:cNvSpPr/>
          <p:nvPr/>
        </p:nvSpPr>
        <p:spPr>
          <a:xfrm>
            <a:off x="457200" y="1938528"/>
            <a:ext cx="237744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950"/>
              <a:buFont typeface="Arial"/>
              <a:buNone/>
            </a:pPr>
            <a:r>
              <a:rPr b="1" i="0" lang="en-US" sz="1600" u="none" cap="none" strike="noStrike">
                <a:solidFill>
                  <a:srgbClr val="6600FF"/>
                </a:solidFill>
                <a:latin typeface="Arial"/>
                <a:ea typeface="Arial"/>
                <a:cs typeface="Arial"/>
                <a:sym typeface="Arial"/>
              </a:rPr>
              <a:t>·  </a:t>
            </a:r>
            <a:r>
              <a:rPr b="0" i="0" lang="en-US" sz="1600" u="none" cap="none" strike="noStrike">
                <a:solidFill>
                  <a:srgbClr val="2D2D2D"/>
                </a:solidFill>
                <a:latin typeface="Arial"/>
                <a:ea typeface="Arial"/>
                <a:cs typeface="Arial"/>
                <a:sym typeface="Arial"/>
              </a:rPr>
              <a:t>5 metrics × 3 stressors</a:t>
            </a:r>
            <a:endParaRPr b="0" i="0" sz="1600" u="none" cap="none" strike="noStrike">
              <a:solidFill>
                <a:schemeClr val="dk1"/>
              </a:solidFill>
              <a:latin typeface="Calibri"/>
              <a:ea typeface="Calibri"/>
              <a:cs typeface="Calibri"/>
              <a:sym typeface="Calibri"/>
            </a:endParaRPr>
          </a:p>
        </p:txBody>
      </p:sp>
      <p:sp>
        <p:nvSpPr>
          <p:cNvPr id="1014" name="Google Shape;1014;p101"/>
          <p:cNvSpPr/>
          <p:nvPr/>
        </p:nvSpPr>
        <p:spPr>
          <a:xfrm>
            <a:off x="457200" y="2322576"/>
            <a:ext cx="237744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950"/>
              <a:buFont typeface="Arial"/>
              <a:buNone/>
            </a:pPr>
            <a:r>
              <a:rPr b="1" i="0" lang="en-US" sz="1600" u="none" cap="none" strike="noStrike">
                <a:solidFill>
                  <a:srgbClr val="6600FF"/>
                </a:solidFill>
                <a:latin typeface="Arial"/>
                <a:ea typeface="Arial"/>
                <a:cs typeface="Arial"/>
                <a:sym typeface="Arial"/>
              </a:rPr>
              <a:t>·  </a:t>
            </a:r>
            <a:r>
              <a:rPr b="0" i="0" lang="en-US" sz="1600" u="none" cap="none" strike="noStrike">
                <a:solidFill>
                  <a:srgbClr val="2D2D2D"/>
                </a:solidFill>
                <a:latin typeface="Arial"/>
                <a:ea typeface="Arial"/>
                <a:cs typeface="Arial"/>
                <a:sym typeface="Arial"/>
              </a:rPr>
              <a:t>500K samples / scenario</a:t>
            </a:r>
            <a:endParaRPr b="0" i="0" sz="1600" u="none" cap="none" strike="noStrike">
              <a:solidFill>
                <a:schemeClr val="dk1"/>
              </a:solidFill>
              <a:latin typeface="Calibri"/>
              <a:ea typeface="Calibri"/>
              <a:cs typeface="Calibri"/>
              <a:sym typeface="Calibri"/>
            </a:endParaRPr>
          </a:p>
        </p:txBody>
      </p:sp>
      <p:sp>
        <p:nvSpPr>
          <p:cNvPr id="1015" name="Google Shape;1015;p101"/>
          <p:cNvSpPr/>
          <p:nvPr/>
        </p:nvSpPr>
        <p:spPr>
          <a:xfrm>
            <a:off x="457200" y="2706624"/>
            <a:ext cx="237744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950"/>
              <a:buFont typeface="Arial"/>
              <a:buNone/>
            </a:pPr>
            <a:r>
              <a:rPr b="1" i="0" lang="en-US" sz="1600" u="none" cap="none" strike="noStrike">
                <a:solidFill>
                  <a:srgbClr val="6600FF"/>
                </a:solidFill>
                <a:latin typeface="Arial"/>
                <a:ea typeface="Arial"/>
                <a:cs typeface="Arial"/>
                <a:sym typeface="Arial"/>
              </a:rPr>
              <a:t>·  </a:t>
            </a:r>
            <a:r>
              <a:rPr lang="en-US" sz="1600">
                <a:solidFill>
                  <a:srgbClr val="2D2D2D"/>
                </a:solidFill>
              </a:rPr>
              <a:t>Median</a:t>
            </a:r>
            <a:r>
              <a:rPr b="0" i="0" lang="en-US" sz="1600" u="none" cap="none" strike="noStrike">
                <a:solidFill>
                  <a:srgbClr val="2D2D2D"/>
                </a:solidFill>
                <a:latin typeface="Arial"/>
                <a:ea typeface="Arial"/>
                <a:cs typeface="Arial"/>
                <a:sym typeface="Arial"/>
              </a:rPr>
              <a:t> · P99.9 · WCET</a:t>
            </a:r>
            <a:endParaRPr b="0" i="0" sz="1600" u="none" cap="none" strike="noStrike">
              <a:solidFill>
                <a:schemeClr val="dk1"/>
              </a:solidFill>
              <a:latin typeface="Calibri"/>
              <a:ea typeface="Calibri"/>
              <a:cs typeface="Calibri"/>
              <a:sym typeface="Calibri"/>
            </a:endParaRPr>
          </a:p>
        </p:txBody>
      </p:sp>
      <p:sp>
        <p:nvSpPr>
          <p:cNvPr id="1016" name="Google Shape;1016;p101"/>
          <p:cNvSpPr/>
          <p:nvPr/>
        </p:nvSpPr>
        <p:spPr>
          <a:xfrm>
            <a:off x="457200" y="3090672"/>
            <a:ext cx="237744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950"/>
              <a:buFont typeface="Arial"/>
              <a:buNone/>
            </a:pPr>
            <a:r>
              <a:rPr b="1" i="0" lang="en-US" sz="1600" u="none" cap="none" strike="noStrike">
                <a:solidFill>
                  <a:srgbClr val="6600FF"/>
                </a:solidFill>
                <a:latin typeface="Arial"/>
                <a:ea typeface="Arial"/>
                <a:cs typeface="Arial"/>
                <a:sym typeface="Arial"/>
              </a:rPr>
              <a:t>·  </a:t>
            </a:r>
            <a:r>
              <a:rPr b="0" i="0" lang="en-US" sz="1600" u="none" cap="none" strike="noStrike">
                <a:solidFill>
                  <a:srgbClr val="2D2D2D"/>
                </a:solidFill>
                <a:latin typeface="Arial"/>
                <a:ea typeface="Arial"/>
                <a:cs typeface="Arial"/>
                <a:sym typeface="Arial"/>
              </a:rPr>
              <a:t>Both platforms</a:t>
            </a:r>
            <a:endParaRPr b="0" i="0" sz="1600" u="none" cap="none" strike="noStrike">
              <a:solidFill>
                <a:schemeClr val="dk1"/>
              </a:solidFill>
              <a:latin typeface="Calibri"/>
              <a:ea typeface="Calibri"/>
              <a:cs typeface="Calibri"/>
              <a:sym typeface="Calibri"/>
            </a:endParaRPr>
          </a:p>
        </p:txBody>
      </p:sp>
      <p:sp>
        <p:nvSpPr>
          <p:cNvPr id="1017" name="Google Shape;1017;p101"/>
          <p:cNvSpPr/>
          <p:nvPr/>
        </p:nvSpPr>
        <p:spPr>
          <a:xfrm>
            <a:off x="411480" y="3657600"/>
            <a:ext cx="2468880" cy="50292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01"/>
          <p:cNvSpPr/>
          <p:nvPr/>
        </p:nvSpPr>
        <p:spPr>
          <a:xfrm>
            <a:off x="411480" y="3657600"/>
            <a:ext cx="2468880" cy="50292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850"/>
              <a:buFont typeface="Arial"/>
              <a:buNone/>
            </a:pPr>
            <a:r>
              <a:rPr b="1" i="0" lang="en-US" u="none" cap="none" strike="noStrike">
                <a:solidFill>
                  <a:srgbClr val="FFFFFF"/>
                </a:solidFill>
                <a:latin typeface="Arial"/>
                <a:ea typeface="Arial"/>
                <a:cs typeface="Arial"/>
                <a:sym typeface="Arial"/>
              </a:rPr>
              <a:t>OUTPUT: Empirical WCET dataset</a:t>
            </a:r>
            <a:endParaRPr b="0" i="0" u="none" cap="none" strike="noStrike">
              <a:solidFill>
                <a:schemeClr val="dk1"/>
              </a:solidFill>
              <a:latin typeface="Calibri"/>
              <a:ea typeface="Calibri"/>
              <a:cs typeface="Calibri"/>
              <a:sym typeface="Calibri"/>
            </a:endParaRPr>
          </a:p>
        </p:txBody>
      </p:sp>
      <p:sp>
        <p:nvSpPr>
          <p:cNvPr id="1019" name="Google Shape;1019;p101"/>
          <p:cNvSpPr/>
          <p:nvPr/>
        </p:nvSpPr>
        <p:spPr>
          <a:xfrm>
            <a:off x="2971800" y="2578608"/>
            <a:ext cx="228600" cy="54864"/>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1020" name="Google Shape;1020;p101"/>
          <p:cNvSpPr/>
          <p:nvPr/>
        </p:nvSpPr>
        <p:spPr>
          <a:xfrm>
            <a:off x="3200400" y="1097280"/>
            <a:ext cx="2651760" cy="3200400"/>
          </a:xfrm>
          <a:prstGeom prst="rect">
            <a:avLst/>
          </a:prstGeom>
          <a:solidFill>
            <a:srgbClr val="F5F0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1021" name="Google Shape;1021;p101"/>
          <p:cNvSpPr/>
          <p:nvPr/>
        </p:nvSpPr>
        <p:spPr>
          <a:xfrm>
            <a:off x="3200400" y="1097280"/>
            <a:ext cx="2651760" cy="777240"/>
          </a:xfrm>
          <a:prstGeom prst="rect">
            <a:avLst/>
          </a:prstGeom>
          <a:solidFill>
            <a:srgbClr val="772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01"/>
          <p:cNvSpPr/>
          <p:nvPr/>
        </p:nvSpPr>
        <p:spPr>
          <a:xfrm>
            <a:off x="3200400" y="1115568"/>
            <a:ext cx="2651760" cy="29260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D700"/>
              </a:buClr>
              <a:buSzPts val="1000"/>
              <a:buFont typeface="Arial"/>
              <a:buNone/>
            </a:pPr>
            <a:r>
              <a:rPr b="1" i="0" lang="en-US" u="none" cap="none" strike="noStrike">
                <a:solidFill>
                  <a:srgbClr val="FFD700"/>
                </a:solidFill>
                <a:latin typeface="Arial"/>
                <a:ea typeface="Arial"/>
                <a:cs typeface="Arial"/>
                <a:sym typeface="Arial"/>
              </a:rPr>
              <a:t>PHASE 02</a:t>
            </a:r>
            <a:endParaRPr b="0" i="0" u="none" cap="none" strike="noStrike">
              <a:solidFill>
                <a:schemeClr val="dk1"/>
              </a:solidFill>
              <a:latin typeface="Calibri"/>
              <a:ea typeface="Calibri"/>
              <a:cs typeface="Calibri"/>
              <a:sym typeface="Calibri"/>
            </a:endParaRPr>
          </a:p>
        </p:txBody>
      </p:sp>
      <p:sp>
        <p:nvSpPr>
          <p:cNvPr id="1023" name="Google Shape;1023;p101"/>
          <p:cNvSpPr/>
          <p:nvPr/>
        </p:nvSpPr>
        <p:spPr>
          <a:xfrm>
            <a:off x="3200400" y="1389888"/>
            <a:ext cx="2651760" cy="47548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100"/>
              <a:buFont typeface="Arial"/>
              <a:buNone/>
            </a:pPr>
            <a:r>
              <a:rPr b="1" i="0" lang="en-US" u="none" cap="none" strike="noStrike">
                <a:solidFill>
                  <a:srgbClr val="FFFFFF"/>
                </a:solidFill>
                <a:latin typeface="Arial"/>
                <a:ea typeface="Arial"/>
                <a:cs typeface="Arial"/>
                <a:sym typeface="Arial"/>
              </a:rPr>
              <a:t>ROOT CAUSE</a:t>
            </a:r>
            <a:endParaRPr b="0" i="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1100"/>
              <a:buFont typeface="Arial"/>
              <a:buNone/>
            </a:pPr>
            <a:r>
              <a:rPr b="1" i="0" lang="en-US" u="none" cap="none" strike="noStrike">
                <a:solidFill>
                  <a:srgbClr val="FFFFFF"/>
                </a:solidFill>
                <a:latin typeface="Arial"/>
                <a:ea typeface="Arial"/>
                <a:cs typeface="Arial"/>
                <a:sym typeface="Arial"/>
              </a:rPr>
              <a:t>ANALYSIS</a:t>
            </a:r>
            <a:endParaRPr b="0" i="0" u="none" cap="none" strike="noStrike">
              <a:solidFill>
                <a:schemeClr val="dk1"/>
              </a:solidFill>
              <a:latin typeface="Calibri"/>
              <a:ea typeface="Calibri"/>
              <a:cs typeface="Calibri"/>
              <a:sym typeface="Calibri"/>
            </a:endParaRPr>
          </a:p>
        </p:txBody>
      </p:sp>
      <p:sp>
        <p:nvSpPr>
          <p:cNvPr id="1024" name="Google Shape;1024;p101"/>
          <p:cNvSpPr/>
          <p:nvPr/>
        </p:nvSpPr>
        <p:spPr>
          <a:xfrm>
            <a:off x="3337560" y="1938528"/>
            <a:ext cx="237744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722CC"/>
              </a:buClr>
              <a:buSzPts val="950"/>
              <a:buFont typeface="Arial"/>
              <a:buNone/>
            </a:pPr>
            <a:r>
              <a:rPr b="1" i="0" lang="en-US" sz="1600" u="none" cap="none" strike="noStrike">
                <a:solidFill>
                  <a:srgbClr val="7722CC"/>
                </a:solidFill>
                <a:latin typeface="Arial"/>
                <a:ea typeface="Arial"/>
                <a:cs typeface="Arial"/>
                <a:sym typeface="Arial"/>
              </a:rPr>
              <a:t>·  </a:t>
            </a:r>
            <a:r>
              <a:rPr b="0" i="0" lang="en-US" sz="1600" u="none" cap="none" strike="noStrike">
                <a:solidFill>
                  <a:srgbClr val="2D2D2D"/>
                </a:solidFill>
                <a:latin typeface="Arial"/>
                <a:ea typeface="Arial"/>
                <a:cs typeface="Arial"/>
                <a:sym typeface="Arial"/>
              </a:rPr>
              <a:t>PMU correlation</a:t>
            </a:r>
            <a:endParaRPr b="0" i="0" sz="1600" u="none" cap="none" strike="noStrike">
              <a:solidFill>
                <a:schemeClr val="dk1"/>
              </a:solidFill>
              <a:latin typeface="Calibri"/>
              <a:ea typeface="Calibri"/>
              <a:cs typeface="Calibri"/>
              <a:sym typeface="Calibri"/>
            </a:endParaRPr>
          </a:p>
        </p:txBody>
      </p:sp>
      <p:sp>
        <p:nvSpPr>
          <p:cNvPr id="1025" name="Google Shape;1025;p101"/>
          <p:cNvSpPr/>
          <p:nvPr/>
        </p:nvSpPr>
        <p:spPr>
          <a:xfrm>
            <a:off x="3337560" y="2322576"/>
            <a:ext cx="237744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722CC"/>
              </a:buClr>
              <a:buSzPts val="950"/>
              <a:buFont typeface="Arial"/>
              <a:buNone/>
            </a:pPr>
            <a:r>
              <a:rPr b="1" i="0" lang="en-US" sz="1600" u="none" cap="none" strike="noStrike">
                <a:solidFill>
                  <a:srgbClr val="7722CC"/>
                </a:solidFill>
                <a:latin typeface="Arial"/>
                <a:ea typeface="Arial"/>
                <a:cs typeface="Arial"/>
                <a:sym typeface="Arial"/>
              </a:rPr>
              <a:t>·  </a:t>
            </a:r>
            <a:r>
              <a:rPr b="0" i="0" lang="en-US" sz="1600" u="none" cap="none" strike="noStrike">
                <a:solidFill>
                  <a:srgbClr val="2D2D2D"/>
                </a:solidFill>
                <a:latin typeface="Arial"/>
                <a:ea typeface="Arial"/>
                <a:cs typeface="Arial"/>
                <a:sym typeface="Arial"/>
              </a:rPr>
              <a:t>Outlier attribution via FTRACE</a:t>
            </a:r>
            <a:endParaRPr b="0" i="0" sz="1600" u="none" cap="none" strike="noStrike">
              <a:solidFill>
                <a:schemeClr val="dk1"/>
              </a:solidFill>
              <a:latin typeface="Calibri"/>
              <a:ea typeface="Calibri"/>
              <a:cs typeface="Calibri"/>
              <a:sym typeface="Calibri"/>
            </a:endParaRPr>
          </a:p>
        </p:txBody>
      </p:sp>
      <p:sp>
        <p:nvSpPr>
          <p:cNvPr id="1026" name="Google Shape;1026;p101"/>
          <p:cNvSpPr/>
          <p:nvPr/>
        </p:nvSpPr>
        <p:spPr>
          <a:xfrm>
            <a:off x="3337560" y="2837391"/>
            <a:ext cx="23775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7722CC"/>
              </a:buClr>
              <a:buSzPts val="950"/>
              <a:buFont typeface="Arial"/>
              <a:buNone/>
            </a:pPr>
            <a:r>
              <a:rPr b="1" i="0" lang="en-US" sz="1600" u="none" cap="none" strike="noStrike">
                <a:solidFill>
                  <a:srgbClr val="7722CC"/>
                </a:solidFill>
                <a:latin typeface="Arial"/>
                <a:ea typeface="Arial"/>
                <a:cs typeface="Arial"/>
                <a:sym typeface="Arial"/>
              </a:rPr>
              <a:t>·  </a:t>
            </a:r>
            <a:r>
              <a:rPr lang="en-US" sz="1600">
                <a:solidFill>
                  <a:srgbClr val="2D2D2D"/>
                </a:solidFill>
              </a:rPr>
              <a:t>Bottleneck identification per metric</a:t>
            </a:r>
            <a:r>
              <a:rPr b="0" i="0" lang="en-US" sz="1600" u="none" cap="none" strike="noStrike">
                <a:solidFill>
                  <a:srgbClr val="2D2D2D"/>
                </a:solidFill>
                <a:latin typeface="Arial"/>
                <a:ea typeface="Arial"/>
                <a:cs typeface="Arial"/>
                <a:sym typeface="Arial"/>
              </a:rPr>
              <a:t> </a:t>
            </a:r>
            <a:endParaRPr b="0" i="0" sz="1600" u="none" cap="none" strike="noStrike">
              <a:solidFill>
                <a:schemeClr val="dk1"/>
              </a:solidFill>
              <a:latin typeface="Calibri"/>
              <a:ea typeface="Calibri"/>
              <a:cs typeface="Calibri"/>
              <a:sym typeface="Calibri"/>
            </a:endParaRPr>
          </a:p>
        </p:txBody>
      </p:sp>
      <p:sp>
        <p:nvSpPr>
          <p:cNvPr id="1027" name="Google Shape;1027;p101"/>
          <p:cNvSpPr/>
          <p:nvPr/>
        </p:nvSpPr>
        <p:spPr>
          <a:xfrm>
            <a:off x="3291840" y="3657600"/>
            <a:ext cx="2468880" cy="502920"/>
          </a:xfrm>
          <a:prstGeom prst="rect">
            <a:avLst/>
          </a:prstGeom>
          <a:solidFill>
            <a:srgbClr val="772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01"/>
          <p:cNvSpPr/>
          <p:nvPr/>
        </p:nvSpPr>
        <p:spPr>
          <a:xfrm>
            <a:off x="3291840" y="3657600"/>
            <a:ext cx="2468880" cy="50292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850"/>
              <a:buFont typeface="Arial"/>
              <a:buNone/>
            </a:pPr>
            <a:r>
              <a:rPr b="1" i="0" lang="en-US" u="none" cap="none" strike="noStrike">
                <a:solidFill>
                  <a:srgbClr val="FFFFFF"/>
                </a:solidFill>
                <a:latin typeface="Arial"/>
                <a:ea typeface="Arial"/>
                <a:cs typeface="Arial"/>
                <a:sym typeface="Arial"/>
              </a:rPr>
              <a:t>OUTPUT: Mechanism attribution map</a:t>
            </a:r>
            <a:endParaRPr b="0" i="0" u="none" cap="none" strike="noStrike">
              <a:solidFill>
                <a:schemeClr val="dk1"/>
              </a:solidFill>
              <a:latin typeface="Calibri"/>
              <a:ea typeface="Calibri"/>
              <a:cs typeface="Calibri"/>
              <a:sym typeface="Calibri"/>
            </a:endParaRPr>
          </a:p>
        </p:txBody>
      </p:sp>
      <p:sp>
        <p:nvSpPr>
          <p:cNvPr id="1029" name="Google Shape;1029;p101"/>
          <p:cNvSpPr/>
          <p:nvPr/>
        </p:nvSpPr>
        <p:spPr>
          <a:xfrm>
            <a:off x="5852160" y="2578608"/>
            <a:ext cx="228600" cy="54864"/>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1030" name="Google Shape;1030;p101"/>
          <p:cNvSpPr/>
          <p:nvPr/>
        </p:nvSpPr>
        <p:spPr>
          <a:xfrm>
            <a:off x="6080760" y="1097280"/>
            <a:ext cx="2651760" cy="3200400"/>
          </a:xfrm>
          <a:prstGeom prst="rect">
            <a:avLst/>
          </a:prstGeom>
          <a:solidFill>
            <a:srgbClr val="F5F0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1031" name="Google Shape;1031;p101"/>
          <p:cNvSpPr/>
          <p:nvPr/>
        </p:nvSpPr>
        <p:spPr>
          <a:xfrm>
            <a:off x="6080760" y="1097280"/>
            <a:ext cx="2651760" cy="777240"/>
          </a:xfrm>
          <a:prstGeom prst="rect">
            <a:avLst/>
          </a:prstGeom>
          <a:solidFill>
            <a:srgbClr val="551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01"/>
          <p:cNvSpPr/>
          <p:nvPr/>
        </p:nvSpPr>
        <p:spPr>
          <a:xfrm>
            <a:off x="6080760" y="1115568"/>
            <a:ext cx="2651760" cy="29260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D700"/>
              </a:buClr>
              <a:buSzPts val="1000"/>
              <a:buFont typeface="Arial"/>
              <a:buNone/>
            </a:pPr>
            <a:r>
              <a:rPr b="1" i="0" lang="en-US" u="none" cap="none" strike="noStrike">
                <a:solidFill>
                  <a:srgbClr val="FFD700"/>
                </a:solidFill>
                <a:latin typeface="Arial"/>
                <a:ea typeface="Arial"/>
                <a:cs typeface="Arial"/>
                <a:sym typeface="Arial"/>
              </a:rPr>
              <a:t>PHASE 03</a:t>
            </a:r>
            <a:endParaRPr b="0" i="0" u="none" cap="none" strike="noStrike">
              <a:solidFill>
                <a:schemeClr val="dk1"/>
              </a:solidFill>
              <a:latin typeface="Calibri"/>
              <a:ea typeface="Calibri"/>
              <a:cs typeface="Calibri"/>
              <a:sym typeface="Calibri"/>
            </a:endParaRPr>
          </a:p>
        </p:txBody>
      </p:sp>
      <p:sp>
        <p:nvSpPr>
          <p:cNvPr id="1033" name="Google Shape;1033;p101"/>
          <p:cNvSpPr/>
          <p:nvPr/>
        </p:nvSpPr>
        <p:spPr>
          <a:xfrm>
            <a:off x="6080760" y="1389888"/>
            <a:ext cx="2651760" cy="47548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100"/>
              <a:buFont typeface="Arial"/>
              <a:buNone/>
            </a:pPr>
            <a:r>
              <a:rPr b="1" i="0" lang="en-US" u="none" cap="none" strike="noStrike">
                <a:solidFill>
                  <a:srgbClr val="FFFFFF"/>
                </a:solidFill>
                <a:latin typeface="Arial"/>
                <a:ea typeface="Arial"/>
                <a:cs typeface="Arial"/>
                <a:sym typeface="Arial"/>
              </a:rPr>
              <a:t>OPTIMISATION &amp;</a:t>
            </a:r>
            <a:endParaRPr b="0" i="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1100"/>
              <a:buFont typeface="Arial"/>
              <a:buNone/>
            </a:pPr>
            <a:r>
              <a:rPr b="1" i="0" lang="en-US" u="none" cap="none" strike="noStrike">
                <a:solidFill>
                  <a:srgbClr val="FFFFFF"/>
                </a:solidFill>
                <a:latin typeface="Arial"/>
                <a:ea typeface="Arial"/>
                <a:cs typeface="Arial"/>
                <a:sym typeface="Arial"/>
              </a:rPr>
              <a:t>COUNTERMEASURE</a:t>
            </a:r>
            <a:endParaRPr b="0" i="0" u="none" cap="none" strike="noStrike">
              <a:solidFill>
                <a:schemeClr val="dk1"/>
              </a:solidFill>
              <a:latin typeface="Calibri"/>
              <a:ea typeface="Calibri"/>
              <a:cs typeface="Calibri"/>
              <a:sym typeface="Calibri"/>
            </a:endParaRPr>
          </a:p>
        </p:txBody>
      </p:sp>
      <p:sp>
        <p:nvSpPr>
          <p:cNvPr id="1034" name="Google Shape;1034;p101"/>
          <p:cNvSpPr/>
          <p:nvPr/>
        </p:nvSpPr>
        <p:spPr>
          <a:xfrm>
            <a:off x="6217920" y="2125338"/>
            <a:ext cx="23775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511AA"/>
              </a:buClr>
              <a:buSzPts val="950"/>
              <a:buFont typeface="Arial"/>
              <a:buNone/>
            </a:pPr>
            <a:r>
              <a:rPr b="1" i="0" lang="en-US" sz="1600" u="none" cap="none" strike="noStrike">
                <a:solidFill>
                  <a:srgbClr val="5511AA"/>
                </a:solidFill>
                <a:latin typeface="Arial"/>
                <a:ea typeface="Arial"/>
                <a:cs typeface="Arial"/>
                <a:sym typeface="Arial"/>
              </a:rPr>
              <a:t>·  </a:t>
            </a:r>
            <a:r>
              <a:rPr b="0" i="0" lang="en-US" sz="1600" u="none" cap="none" strike="noStrike">
                <a:solidFill>
                  <a:srgbClr val="2D2D2D"/>
                </a:solidFill>
                <a:latin typeface="Arial"/>
                <a:ea typeface="Arial"/>
                <a:cs typeface="Arial"/>
                <a:sym typeface="Arial"/>
              </a:rPr>
              <a:t>ARM MPAM </a:t>
            </a:r>
            <a:r>
              <a:rPr lang="en-US" sz="1600">
                <a:solidFill>
                  <a:srgbClr val="2D2D2D"/>
                </a:solidFill>
              </a:rPr>
              <a:t>resource</a:t>
            </a:r>
            <a:r>
              <a:rPr b="0" i="0" lang="en-US" sz="1600" u="none" cap="none" strike="noStrike">
                <a:solidFill>
                  <a:srgbClr val="2D2D2D"/>
                </a:solidFill>
                <a:latin typeface="Arial"/>
                <a:ea typeface="Arial"/>
                <a:cs typeface="Arial"/>
                <a:sym typeface="Arial"/>
              </a:rPr>
              <a:t> partitioning</a:t>
            </a:r>
            <a:endParaRPr b="0" i="0" sz="1600" u="none" cap="none" strike="noStrike">
              <a:solidFill>
                <a:schemeClr val="dk1"/>
              </a:solidFill>
              <a:latin typeface="Calibri"/>
              <a:ea typeface="Calibri"/>
              <a:cs typeface="Calibri"/>
              <a:sym typeface="Calibri"/>
            </a:endParaRPr>
          </a:p>
        </p:txBody>
      </p:sp>
      <p:sp>
        <p:nvSpPr>
          <p:cNvPr id="1035" name="Google Shape;1035;p101"/>
          <p:cNvSpPr/>
          <p:nvPr/>
        </p:nvSpPr>
        <p:spPr>
          <a:xfrm>
            <a:off x="6217920" y="2694120"/>
            <a:ext cx="23775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511AA"/>
              </a:buClr>
              <a:buSzPts val="950"/>
              <a:buFont typeface="Arial"/>
              <a:buNone/>
            </a:pPr>
            <a:r>
              <a:rPr b="1" i="0" lang="en-US" sz="1600" u="none" cap="none" strike="noStrike">
                <a:solidFill>
                  <a:srgbClr val="5511AA"/>
                </a:solidFill>
                <a:latin typeface="Arial"/>
                <a:ea typeface="Arial"/>
                <a:cs typeface="Arial"/>
                <a:sym typeface="Arial"/>
              </a:rPr>
              <a:t>·  </a:t>
            </a:r>
            <a:r>
              <a:rPr b="0" i="0" lang="en-US" sz="1600" u="none" cap="none" strike="noStrike">
                <a:solidFill>
                  <a:srgbClr val="2D2D2D"/>
                </a:solidFill>
                <a:latin typeface="Arial"/>
                <a:ea typeface="Arial"/>
                <a:cs typeface="Arial"/>
                <a:sym typeface="Arial"/>
              </a:rPr>
              <a:t>CPU isolation + IRQ affinity</a:t>
            </a:r>
            <a:endParaRPr b="0" i="0" sz="1600" u="none" cap="none" strike="noStrike">
              <a:solidFill>
                <a:schemeClr val="dk1"/>
              </a:solidFill>
              <a:latin typeface="Calibri"/>
              <a:ea typeface="Calibri"/>
              <a:cs typeface="Calibri"/>
              <a:sym typeface="Calibri"/>
            </a:endParaRPr>
          </a:p>
        </p:txBody>
      </p:sp>
      <p:sp>
        <p:nvSpPr>
          <p:cNvPr id="1036" name="Google Shape;1036;p101"/>
          <p:cNvSpPr/>
          <p:nvPr/>
        </p:nvSpPr>
        <p:spPr>
          <a:xfrm>
            <a:off x="6071400" y="3657600"/>
            <a:ext cx="2752500" cy="502800"/>
          </a:xfrm>
          <a:prstGeom prst="rect">
            <a:avLst/>
          </a:prstGeom>
          <a:solidFill>
            <a:srgbClr val="551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01"/>
          <p:cNvSpPr/>
          <p:nvPr/>
        </p:nvSpPr>
        <p:spPr>
          <a:xfrm>
            <a:off x="8136375" y="2878138"/>
            <a:ext cx="2752500" cy="50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850"/>
              <a:buFont typeface="Arial"/>
              <a:buNone/>
            </a:pPr>
            <a:r>
              <a:t/>
            </a:r>
            <a:endParaRPr b="0" i="0" u="none" cap="none" strike="noStrike">
              <a:solidFill>
                <a:schemeClr val="dk1"/>
              </a:solidFill>
              <a:latin typeface="Calibri"/>
              <a:ea typeface="Calibri"/>
              <a:cs typeface="Calibri"/>
              <a:sym typeface="Calibri"/>
            </a:endParaRPr>
          </a:p>
        </p:txBody>
      </p:sp>
      <p:sp>
        <p:nvSpPr>
          <p:cNvPr id="1038" name="Google Shape;1038;p101"/>
          <p:cNvSpPr/>
          <p:nvPr/>
        </p:nvSpPr>
        <p:spPr>
          <a:xfrm>
            <a:off x="8732520" y="4850892"/>
            <a:ext cx="320040" cy="201168"/>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66666"/>
              </a:buClr>
              <a:buSzPts val="1000"/>
              <a:buFont typeface="Arial"/>
              <a:buNone/>
            </a:pPr>
            <a:r>
              <a:rPr b="0" i="0" lang="en-US" sz="1000" u="none" cap="none" strike="noStrike">
                <a:solidFill>
                  <a:srgbClr val="666666"/>
                </a:solidFill>
                <a:latin typeface="Arial"/>
                <a:ea typeface="Arial"/>
                <a:cs typeface="Arial"/>
                <a:sym typeface="Arial"/>
              </a:rPr>
              <a:t>15</a:t>
            </a:r>
            <a:endParaRPr b="0" i="0" sz="1000" u="none" cap="none" strike="noStrike">
              <a:solidFill>
                <a:schemeClr val="dk1"/>
              </a:solidFill>
              <a:latin typeface="Calibri"/>
              <a:ea typeface="Calibri"/>
              <a:cs typeface="Calibri"/>
              <a:sym typeface="Calibri"/>
            </a:endParaRPr>
          </a:p>
        </p:txBody>
      </p:sp>
      <p:sp>
        <p:nvSpPr>
          <p:cNvPr id="1039" name="Google Shape;1039;p101"/>
          <p:cNvSpPr/>
          <p:nvPr/>
        </p:nvSpPr>
        <p:spPr>
          <a:xfrm>
            <a:off x="6108315" y="3603486"/>
            <a:ext cx="2853000" cy="656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850"/>
              <a:buFont typeface="Arial"/>
              <a:buNone/>
            </a:pPr>
            <a:r>
              <a:rPr b="1" lang="en-US">
                <a:solidFill>
                  <a:srgbClr val="FFFFFF"/>
                </a:solidFill>
              </a:rPr>
              <a:t>OUTPUT: AGL-RT configuration recommendations</a:t>
            </a:r>
            <a:endParaRPr b="0" i="0" u="none" cap="none" strike="noStrike">
              <a:solidFill>
                <a:schemeClr val="dk1"/>
              </a:solidFill>
              <a:latin typeface="Calibri"/>
              <a:ea typeface="Calibri"/>
              <a:cs typeface="Calibri"/>
              <a:sym typeface="Calibri"/>
            </a:endParaRPr>
          </a:p>
        </p:txBody>
      </p:sp>
      <p:sp>
        <p:nvSpPr>
          <p:cNvPr id="1040" name="Google Shape;1040;p101"/>
          <p:cNvSpPr txBox="1"/>
          <p:nvPr/>
        </p:nvSpPr>
        <p:spPr>
          <a:xfrm>
            <a:off x="6138859" y="3022257"/>
            <a:ext cx="2651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5511AA"/>
              </a:buClr>
              <a:buSzPts val="950"/>
              <a:buFont typeface="Arial"/>
              <a:buNone/>
            </a:pPr>
            <a:r>
              <a:rPr b="1" lang="en-US" sz="1600">
                <a:solidFill>
                  <a:srgbClr val="5511AA"/>
                </a:solidFill>
              </a:rPr>
              <a:t>· C</a:t>
            </a:r>
            <a:r>
              <a:rPr lang="en-US" sz="1600">
                <a:solidFill>
                  <a:srgbClr val="2D2D2D"/>
                </a:solidFill>
              </a:rPr>
              <a:t>ontribution to AGL community</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5" name="Shape 1045"/>
        <p:cNvGrpSpPr/>
        <p:nvPr/>
      </p:nvGrpSpPr>
      <p:grpSpPr>
        <a:xfrm>
          <a:off x="0" y="0"/>
          <a:ext cx="0" cy="0"/>
          <a:chOff x="0" y="0"/>
          <a:chExt cx="0" cy="0"/>
        </a:xfrm>
      </p:grpSpPr>
      <p:sp>
        <p:nvSpPr>
          <p:cNvPr id="1046" name="Google Shape;1046;p102"/>
          <p:cNvSpPr/>
          <p:nvPr/>
        </p:nvSpPr>
        <p:spPr>
          <a:xfrm>
            <a:off x="6583680" y="1108710"/>
            <a:ext cx="2194560" cy="292608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02"/>
          <p:cNvSpPr/>
          <p:nvPr/>
        </p:nvSpPr>
        <p:spPr>
          <a:xfrm>
            <a:off x="6419088" y="944118"/>
            <a:ext cx="2523744" cy="3255264"/>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02"/>
          <p:cNvSpPr/>
          <p:nvPr/>
        </p:nvSpPr>
        <p:spPr>
          <a:xfrm>
            <a:off x="6254496" y="779526"/>
            <a:ext cx="2852928" cy="3584448"/>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02"/>
          <p:cNvSpPr/>
          <p:nvPr/>
        </p:nvSpPr>
        <p:spPr>
          <a:xfrm>
            <a:off x="6089904" y="614934"/>
            <a:ext cx="3182112" cy="3913632"/>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02"/>
          <p:cNvSpPr/>
          <p:nvPr/>
        </p:nvSpPr>
        <p:spPr>
          <a:xfrm>
            <a:off x="320040" y="182880"/>
            <a:ext cx="128016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300"/>
              <a:buFont typeface="Arial"/>
              <a:buNone/>
            </a:pPr>
            <a:r>
              <a:rPr b="1" i="0" lang="en-US" sz="1300" u="none" cap="none" strike="noStrike">
                <a:solidFill>
                  <a:srgbClr val="1A1A2E"/>
                </a:solidFill>
                <a:latin typeface="Arial"/>
                <a:ea typeface="Arial"/>
                <a:cs typeface="Arial"/>
                <a:sym typeface="Arial"/>
              </a:rPr>
              <a:t>∞ linaro</a:t>
            </a:r>
            <a:endParaRPr b="0" i="0" sz="1300" u="none" cap="none" strike="noStrike">
              <a:solidFill>
                <a:schemeClr val="dk1"/>
              </a:solidFill>
              <a:latin typeface="Calibri"/>
              <a:ea typeface="Calibri"/>
              <a:cs typeface="Calibri"/>
              <a:sym typeface="Calibri"/>
            </a:endParaRPr>
          </a:p>
        </p:txBody>
      </p:sp>
      <p:sp>
        <p:nvSpPr>
          <p:cNvPr id="1051" name="Google Shape;1051;p102"/>
          <p:cNvSpPr/>
          <p:nvPr/>
        </p:nvSpPr>
        <p:spPr>
          <a:xfrm>
            <a:off x="320040" y="444801"/>
            <a:ext cx="6858000" cy="502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2200"/>
              <a:buFont typeface="Arial"/>
              <a:buNone/>
            </a:pPr>
            <a:r>
              <a:rPr b="1" i="0" lang="en-US" sz="2400" u="none" cap="none" strike="noStrike">
                <a:solidFill>
                  <a:srgbClr val="6600FF"/>
                </a:solidFill>
                <a:latin typeface="Arial"/>
                <a:ea typeface="Arial"/>
                <a:cs typeface="Arial"/>
                <a:sym typeface="Arial"/>
              </a:rPr>
              <a:t>Key </a:t>
            </a:r>
            <a:r>
              <a:rPr b="1" i="0" lang="en-US" sz="2400" u="none" cap="none" strike="noStrike">
                <a:solidFill>
                  <a:srgbClr val="6600FF"/>
                </a:solidFill>
                <a:latin typeface="Arial"/>
                <a:ea typeface="Arial"/>
                <a:cs typeface="Arial"/>
                <a:sym typeface="Arial"/>
              </a:rPr>
              <a:t>Takeaways</a:t>
            </a:r>
            <a:endParaRPr b="0" i="0" sz="2400" u="none" cap="none" strike="noStrike">
              <a:solidFill>
                <a:schemeClr val="dk1"/>
              </a:solidFill>
              <a:latin typeface="Calibri"/>
              <a:ea typeface="Calibri"/>
              <a:cs typeface="Calibri"/>
              <a:sym typeface="Calibri"/>
            </a:endParaRPr>
          </a:p>
        </p:txBody>
      </p:sp>
      <p:sp>
        <p:nvSpPr>
          <p:cNvPr id="1052" name="Google Shape;1052;p102"/>
          <p:cNvSpPr/>
          <p:nvPr/>
        </p:nvSpPr>
        <p:spPr>
          <a:xfrm>
            <a:off x="320050" y="1097275"/>
            <a:ext cx="4206300" cy="1462500"/>
          </a:xfrm>
          <a:prstGeom prst="rect">
            <a:avLst/>
          </a:prstGeom>
          <a:solidFill>
            <a:srgbClr val="F5F0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02"/>
          <p:cNvSpPr/>
          <p:nvPr/>
        </p:nvSpPr>
        <p:spPr>
          <a:xfrm>
            <a:off x="319999" y="1097273"/>
            <a:ext cx="54900" cy="146250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02"/>
          <p:cNvSpPr/>
          <p:nvPr/>
        </p:nvSpPr>
        <p:spPr>
          <a:xfrm>
            <a:off x="466344" y="1207008"/>
            <a:ext cx="384048" cy="384048"/>
          </a:xfrm>
          <a:prstGeom prst="ellipse">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02"/>
          <p:cNvSpPr/>
          <p:nvPr/>
        </p:nvSpPr>
        <p:spPr>
          <a:xfrm>
            <a:off x="466344" y="1207008"/>
            <a:ext cx="384048" cy="38404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1</a:t>
            </a:r>
            <a:endParaRPr b="0" i="0" sz="1200" u="none" cap="none" strike="noStrike">
              <a:solidFill>
                <a:schemeClr val="dk1"/>
              </a:solidFill>
              <a:latin typeface="Calibri"/>
              <a:ea typeface="Calibri"/>
              <a:cs typeface="Calibri"/>
              <a:sym typeface="Calibri"/>
            </a:endParaRPr>
          </a:p>
        </p:txBody>
      </p:sp>
      <p:sp>
        <p:nvSpPr>
          <p:cNvPr id="1056" name="Google Shape;1056;p102"/>
          <p:cNvSpPr/>
          <p:nvPr/>
        </p:nvSpPr>
        <p:spPr>
          <a:xfrm>
            <a:off x="935212" y="1126450"/>
            <a:ext cx="34746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100"/>
              <a:buFont typeface="Arial"/>
              <a:buNone/>
            </a:pPr>
            <a:r>
              <a:rPr b="1" i="0" lang="en-US" sz="1600" u="none" cap="none" strike="noStrike">
                <a:solidFill>
                  <a:srgbClr val="6600FF"/>
                </a:solidFill>
                <a:latin typeface="Arial"/>
                <a:ea typeface="Arial"/>
                <a:cs typeface="Arial"/>
                <a:sym typeface="Arial"/>
              </a:rPr>
              <a:t>WCET &gt; Median</a:t>
            </a:r>
            <a:endParaRPr b="0" i="0" sz="1600" u="none" cap="none" strike="noStrike">
              <a:solidFill>
                <a:schemeClr val="dk1"/>
              </a:solidFill>
              <a:latin typeface="Calibri"/>
              <a:ea typeface="Calibri"/>
              <a:cs typeface="Calibri"/>
              <a:sym typeface="Calibri"/>
            </a:endParaRPr>
          </a:p>
        </p:txBody>
      </p:sp>
      <p:sp>
        <p:nvSpPr>
          <p:cNvPr id="1057" name="Google Shape;1057;p102"/>
          <p:cNvSpPr/>
          <p:nvPr/>
        </p:nvSpPr>
        <p:spPr>
          <a:xfrm>
            <a:off x="960125" y="1517898"/>
            <a:ext cx="3474600" cy="898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b="0" i="0" lang="en-US" sz="1600" u="none" cap="none" strike="noStrike">
                <a:solidFill>
                  <a:srgbClr val="2D2D2D"/>
                </a:solidFill>
                <a:latin typeface="Arial"/>
                <a:ea typeface="Arial"/>
                <a:cs typeface="Arial"/>
                <a:sym typeface="Arial"/>
              </a:rPr>
              <a:t>For ASIL-B certification, median latency is insufficient. P99.9 and WCET under adversarial stressors are the only defensible metrics.</a:t>
            </a:r>
            <a:endParaRPr b="0" i="0" sz="1600" u="none" cap="none" strike="noStrike">
              <a:solidFill>
                <a:schemeClr val="dk1"/>
              </a:solidFill>
              <a:latin typeface="Calibri"/>
              <a:ea typeface="Calibri"/>
              <a:cs typeface="Calibri"/>
              <a:sym typeface="Calibri"/>
            </a:endParaRPr>
          </a:p>
        </p:txBody>
      </p:sp>
      <p:sp>
        <p:nvSpPr>
          <p:cNvPr id="1058" name="Google Shape;1058;p102"/>
          <p:cNvSpPr/>
          <p:nvPr/>
        </p:nvSpPr>
        <p:spPr>
          <a:xfrm>
            <a:off x="4736600" y="1126453"/>
            <a:ext cx="4206300" cy="1433400"/>
          </a:xfrm>
          <a:prstGeom prst="rect">
            <a:avLst/>
          </a:prstGeom>
          <a:solidFill>
            <a:srgbClr val="F5F0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02"/>
          <p:cNvSpPr/>
          <p:nvPr/>
        </p:nvSpPr>
        <p:spPr>
          <a:xfrm>
            <a:off x="4736642" y="1126453"/>
            <a:ext cx="54900" cy="143340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02"/>
          <p:cNvSpPr/>
          <p:nvPr/>
        </p:nvSpPr>
        <p:spPr>
          <a:xfrm>
            <a:off x="4882894" y="1236166"/>
            <a:ext cx="384000" cy="384000"/>
          </a:xfrm>
          <a:prstGeom prst="ellipse">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02"/>
          <p:cNvSpPr/>
          <p:nvPr/>
        </p:nvSpPr>
        <p:spPr>
          <a:xfrm>
            <a:off x="4882894" y="1236166"/>
            <a:ext cx="3840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2</a:t>
            </a:r>
            <a:endParaRPr b="0" i="0" sz="1200" u="none" cap="none" strike="noStrike">
              <a:solidFill>
                <a:schemeClr val="dk1"/>
              </a:solidFill>
              <a:latin typeface="Calibri"/>
              <a:ea typeface="Calibri"/>
              <a:cs typeface="Calibri"/>
              <a:sym typeface="Calibri"/>
            </a:endParaRPr>
          </a:p>
        </p:txBody>
      </p:sp>
      <p:sp>
        <p:nvSpPr>
          <p:cNvPr id="1062" name="Google Shape;1062;p102"/>
          <p:cNvSpPr/>
          <p:nvPr/>
        </p:nvSpPr>
        <p:spPr>
          <a:xfrm>
            <a:off x="5376670" y="1217878"/>
            <a:ext cx="34746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100"/>
              <a:buFont typeface="Arial"/>
              <a:buNone/>
            </a:pPr>
            <a:r>
              <a:rPr b="1" lang="en-US" sz="1600">
                <a:solidFill>
                  <a:srgbClr val="6600FF"/>
                </a:solidFill>
              </a:rPr>
              <a:t>uKernel Advantage is Real</a:t>
            </a:r>
            <a:endParaRPr b="0" i="0" sz="1600" u="none" cap="none" strike="noStrike">
              <a:solidFill>
                <a:schemeClr val="dk1"/>
              </a:solidFill>
              <a:latin typeface="Calibri"/>
              <a:ea typeface="Calibri"/>
              <a:cs typeface="Calibri"/>
              <a:sym typeface="Calibri"/>
            </a:endParaRPr>
          </a:p>
        </p:txBody>
      </p:sp>
      <p:sp>
        <p:nvSpPr>
          <p:cNvPr id="1063" name="Google Shape;1063;p102"/>
          <p:cNvSpPr/>
          <p:nvPr/>
        </p:nvSpPr>
        <p:spPr>
          <a:xfrm>
            <a:off x="5376675" y="1547045"/>
            <a:ext cx="3474600" cy="898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b="0" i="0" lang="en-US" sz="1600" u="none" cap="none" strike="noStrike">
                <a:solidFill>
                  <a:srgbClr val="2D2D2D"/>
                </a:solidFill>
                <a:latin typeface="Arial"/>
                <a:ea typeface="Arial"/>
                <a:cs typeface="Arial"/>
                <a:sym typeface="Arial"/>
              </a:rPr>
              <a:t>uKernelOS delivers 4-7× lower WCET across all metrics unde</a:t>
            </a:r>
            <a:r>
              <a:rPr lang="en-US" sz="1600">
                <a:solidFill>
                  <a:srgbClr val="2D2D2D"/>
                </a:solidFill>
              </a:rPr>
              <a:t>r different stressors</a:t>
            </a:r>
            <a:r>
              <a:rPr b="0" i="0" lang="en-US" sz="1600" u="none" cap="none" strike="noStrike">
                <a:solidFill>
                  <a:srgbClr val="2D2D2D"/>
                </a:solidFill>
                <a:latin typeface="Arial"/>
                <a:ea typeface="Arial"/>
                <a:cs typeface="Arial"/>
                <a:sym typeface="Arial"/>
              </a:rPr>
              <a:t>. The gap is architectural, not configuration-dependent.</a:t>
            </a:r>
            <a:endParaRPr b="0" i="0" sz="1600" u="none" cap="none" strike="noStrike">
              <a:solidFill>
                <a:schemeClr val="dk1"/>
              </a:solidFill>
              <a:latin typeface="Calibri"/>
              <a:ea typeface="Calibri"/>
              <a:cs typeface="Calibri"/>
              <a:sym typeface="Calibri"/>
            </a:endParaRPr>
          </a:p>
        </p:txBody>
      </p:sp>
      <p:sp>
        <p:nvSpPr>
          <p:cNvPr id="1064" name="Google Shape;1064;p102"/>
          <p:cNvSpPr/>
          <p:nvPr/>
        </p:nvSpPr>
        <p:spPr>
          <a:xfrm>
            <a:off x="320050" y="2857448"/>
            <a:ext cx="4206300" cy="1341900"/>
          </a:xfrm>
          <a:prstGeom prst="rect">
            <a:avLst/>
          </a:prstGeom>
          <a:solidFill>
            <a:srgbClr val="F5F0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02"/>
          <p:cNvSpPr/>
          <p:nvPr/>
        </p:nvSpPr>
        <p:spPr>
          <a:xfrm>
            <a:off x="320047" y="2857448"/>
            <a:ext cx="54900" cy="134190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02"/>
          <p:cNvSpPr/>
          <p:nvPr/>
        </p:nvSpPr>
        <p:spPr>
          <a:xfrm>
            <a:off x="466344" y="2967189"/>
            <a:ext cx="384000" cy="384000"/>
          </a:xfrm>
          <a:prstGeom prst="ellipse">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02"/>
          <p:cNvSpPr/>
          <p:nvPr/>
        </p:nvSpPr>
        <p:spPr>
          <a:xfrm>
            <a:off x="466344" y="2967189"/>
            <a:ext cx="3840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3</a:t>
            </a:r>
            <a:endParaRPr b="0" i="0" sz="1200" u="none" cap="none" strike="noStrike">
              <a:solidFill>
                <a:schemeClr val="dk1"/>
              </a:solidFill>
              <a:latin typeface="Calibri"/>
              <a:ea typeface="Calibri"/>
              <a:cs typeface="Calibri"/>
              <a:sym typeface="Calibri"/>
            </a:endParaRPr>
          </a:p>
        </p:txBody>
      </p:sp>
      <p:sp>
        <p:nvSpPr>
          <p:cNvPr id="1068" name="Google Shape;1068;p102"/>
          <p:cNvSpPr/>
          <p:nvPr/>
        </p:nvSpPr>
        <p:spPr>
          <a:xfrm>
            <a:off x="960120" y="2948901"/>
            <a:ext cx="34746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100"/>
              <a:buFont typeface="Arial"/>
              <a:buNone/>
            </a:pPr>
            <a:r>
              <a:rPr b="1" i="0" lang="en-US" sz="1600" u="none" cap="none" strike="noStrike">
                <a:solidFill>
                  <a:srgbClr val="6600FF"/>
                </a:solidFill>
                <a:latin typeface="Arial"/>
                <a:ea typeface="Arial"/>
                <a:cs typeface="Arial"/>
                <a:sym typeface="Arial"/>
              </a:rPr>
              <a:t>Root Cause is Attributable</a:t>
            </a:r>
            <a:endParaRPr b="0" i="0" sz="1600" u="none" cap="none" strike="noStrike">
              <a:solidFill>
                <a:schemeClr val="dk1"/>
              </a:solidFill>
              <a:latin typeface="Calibri"/>
              <a:ea typeface="Calibri"/>
              <a:cs typeface="Calibri"/>
              <a:sym typeface="Calibri"/>
            </a:endParaRPr>
          </a:p>
        </p:txBody>
      </p:sp>
      <p:sp>
        <p:nvSpPr>
          <p:cNvPr id="1069" name="Google Shape;1069;p102"/>
          <p:cNvSpPr/>
          <p:nvPr/>
        </p:nvSpPr>
        <p:spPr>
          <a:xfrm>
            <a:off x="558805" y="3365280"/>
            <a:ext cx="3890700" cy="756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lang="en-US" sz="1600">
                <a:solidFill>
                  <a:srgbClr val="2D2D2D"/>
                </a:solidFill>
              </a:rPr>
              <a:t>via </a:t>
            </a:r>
            <a:r>
              <a:rPr b="0" i="0" lang="en-US" sz="1600" u="none" cap="none" strike="noStrike">
                <a:solidFill>
                  <a:srgbClr val="2D2D2D"/>
                </a:solidFill>
                <a:latin typeface="Arial"/>
                <a:ea typeface="Arial"/>
                <a:cs typeface="Arial"/>
                <a:sym typeface="Arial"/>
              </a:rPr>
              <a:t>ARM PMU correlation and kernel </a:t>
            </a:r>
            <a:r>
              <a:rPr lang="en-US" sz="1600">
                <a:solidFill>
                  <a:srgbClr val="2D2D2D"/>
                </a:solidFill>
              </a:rPr>
              <a:t>FTRACE events correlation, which could lead to countermeasures.</a:t>
            </a:r>
            <a:endParaRPr b="0" i="0" sz="1600" u="none" cap="none" strike="noStrike">
              <a:solidFill>
                <a:schemeClr val="dk1"/>
              </a:solidFill>
              <a:latin typeface="Calibri"/>
              <a:ea typeface="Calibri"/>
              <a:cs typeface="Calibri"/>
              <a:sym typeface="Calibri"/>
            </a:endParaRPr>
          </a:p>
        </p:txBody>
      </p:sp>
      <p:sp>
        <p:nvSpPr>
          <p:cNvPr id="1070" name="Google Shape;1070;p102"/>
          <p:cNvSpPr/>
          <p:nvPr/>
        </p:nvSpPr>
        <p:spPr>
          <a:xfrm>
            <a:off x="4754880" y="2855369"/>
            <a:ext cx="4206300" cy="1600200"/>
          </a:xfrm>
          <a:prstGeom prst="rect">
            <a:avLst/>
          </a:prstGeom>
          <a:solidFill>
            <a:srgbClr val="F5F0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02"/>
          <p:cNvSpPr/>
          <p:nvPr/>
        </p:nvSpPr>
        <p:spPr>
          <a:xfrm>
            <a:off x="4754880" y="2855369"/>
            <a:ext cx="54900" cy="160020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02"/>
          <p:cNvSpPr/>
          <p:nvPr/>
        </p:nvSpPr>
        <p:spPr>
          <a:xfrm>
            <a:off x="4901184" y="2965097"/>
            <a:ext cx="384000" cy="384000"/>
          </a:xfrm>
          <a:prstGeom prst="ellipse">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02"/>
          <p:cNvSpPr/>
          <p:nvPr/>
        </p:nvSpPr>
        <p:spPr>
          <a:xfrm>
            <a:off x="4901184" y="2965097"/>
            <a:ext cx="3840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4</a:t>
            </a:r>
            <a:endParaRPr b="0" i="0" sz="1200" u="none" cap="none" strike="noStrike">
              <a:solidFill>
                <a:schemeClr val="dk1"/>
              </a:solidFill>
              <a:latin typeface="Calibri"/>
              <a:ea typeface="Calibri"/>
              <a:cs typeface="Calibri"/>
              <a:sym typeface="Calibri"/>
            </a:endParaRPr>
          </a:p>
        </p:txBody>
      </p:sp>
      <p:sp>
        <p:nvSpPr>
          <p:cNvPr id="1074" name="Google Shape;1074;p102"/>
          <p:cNvSpPr/>
          <p:nvPr/>
        </p:nvSpPr>
        <p:spPr>
          <a:xfrm>
            <a:off x="5394960" y="2946809"/>
            <a:ext cx="34746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100"/>
              <a:buFont typeface="Arial"/>
              <a:buNone/>
            </a:pPr>
            <a:r>
              <a:rPr b="1" i="0" lang="en-US" u="none" cap="none" strike="noStrike">
                <a:solidFill>
                  <a:srgbClr val="6600FF"/>
                </a:solidFill>
                <a:latin typeface="Arial"/>
                <a:ea typeface="Arial"/>
                <a:cs typeface="Arial"/>
                <a:sym typeface="Arial"/>
              </a:rPr>
              <a:t>AGL-RT is Qualifiable With Evidence</a:t>
            </a:r>
            <a:endParaRPr b="0" i="0" u="none" cap="none" strike="noStrike">
              <a:solidFill>
                <a:schemeClr val="dk1"/>
              </a:solidFill>
              <a:latin typeface="Calibri"/>
              <a:ea typeface="Calibri"/>
              <a:cs typeface="Calibri"/>
              <a:sym typeface="Calibri"/>
            </a:endParaRPr>
          </a:p>
        </p:txBody>
      </p:sp>
      <p:sp>
        <p:nvSpPr>
          <p:cNvPr id="1075" name="Google Shape;1075;p102"/>
          <p:cNvSpPr/>
          <p:nvPr/>
        </p:nvSpPr>
        <p:spPr>
          <a:xfrm>
            <a:off x="5266900" y="3269000"/>
            <a:ext cx="3602700" cy="114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850"/>
              <a:buFont typeface="Arial"/>
              <a:buNone/>
            </a:pPr>
            <a:r>
              <a:rPr b="0" i="0" lang="en-US" sz="1600" u="none" cap="none" strike="noStrike">
                <a:solidFill>
                  <a:srgbClr val="2D2D2D"/>
                </a:solidFill>
                <a:latin typeface="Arial"/>
                <a:ea typeface="Arial"/>
                <a:cs typeface="Arial"/>
                <a:sym typeface="Arial"/>
              </a:rPr>
              <a:t>NVIDIA </a:t>
            </a:r>
            <a:r>
              <a:rPr lang="en-US" sz="1600">
                <a:solidFill>
                  <a:srgbClr val="2D2D2D"/>
                </a:solidFill>
              </a:rPr>
              <a:t>DriverOS Linux</a:t>
            </a:r>
            <a:r>
              <a:rPr b="0" i="0" lang="en-US" sz="1600" u="none" cap="none" strike="noStrike">
                <a:solidFill>
                  <a:srgbClr val="2D2D2D"/>
                </a:solidFill>
                <a:latin typeface="Arial"/>
                <a:ea typeface="Arial"/>
                <a:cs typeface="Arial"/>
                <a:sym typeface="Arial"/>
              </a:rPr>
              <a:t> for Safety confirms RT-PREEMPT can reach ASIL-B. Empirical WCET data is </a:t>
            </a:r>
            <a:r>
              <a:rPr lang="en-US" sz="1600">
                <a:solidFill>
                  <a:srgbClr val="2D2D2D"/>
                </a:solidFill>
              </a:rPr>
              <a:t>valuable</a:t>
            </a:r>
            <a:r>
              <a:rPr b="0" i="0" lang="en-US" sz="1600" u="none" cap="none" strike="noStrike">
                <a:solidFill>
                  <a:srgbClr val="2D2D2D"/>
                </a:solidFill>
                <a:latin typeface="Arial"/>
                <a:ea typeface="Arial"/>
                <a:cs typeface="Arial"/>
                <a:sym typeface="Arial"/>
              </a:rPr>
              <a:t> certification artefact.</a:t>
            </a:r>
            <a:endParaRPr b="0" i="0" sz="1600" u="none" cap="none" strike="noStrike">
              <a:solidFill>
                <a:schemeClr val="dk1"/>
              </a:solidFill>
              <a:latin typeface="Calibri"/>
              <a:ea typeface="Calibri"/>
              <a:cs typeface="Calibri"/>
              <a:sym typeface="Calibri"/>
            </a:endParaRPr>
          </a:p>
        </p:txBody>
      </p:sp>
      <p:sp>
        <p:nvSpPr>
          <p:cNvPr id="1076" name="Google Shape;1076;p102"/>
          <p:cNvSpPr/>
          <p:nvPr/>
        </p:nvSpPr>
        <p:spPr>
          <a:xfrm>
            <a:off x="8732520" y="4850892"/>
            <a:ext cx="320040" cy="201168"/>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66666"/>
              </a:buClr>
              <a:buSzPts val="1000"/>
              <a:buFont typeface="Arial"/>
              <a:buNone/>
            </a:pPr>
            <a:r>
              <a:rPr b="0" i="0" lang="en-US" sz="1000" u="none" cap="none" strike="noStrike">
                <a:solidFill>
                  <a:srgbClr val="666666"/>
                </a:solidFill>
                <a:latin typeface="Arial"/>
                <a:ea typeface="Arial"/>
                <a:cs typeface="Arial"/>
                <a:sym typeface="Arial"/>
              </a:rPr>
              <a:t>16</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103"/>
          <p:cNvSpPr txBox="1"/>
          <p:nvPr>
            <p:ph type="ctrTitle"/>
          </p:nvPr>
        </p:nvSpPr>
        <p:spPr>
          <a:xfrm>
            <a:off x="675551" y="489184"/>
            <a:ext cx="7435800" cy="402000"/>
          </a:xfrm>
          <a:prstGeom prst="rect">
            <a:avLst/>
          </a:prstGeom>
        </p:spPr>
        <p:txBody>
          <a:bodyPr anchorCtr="0" anchor="b" bIns="20775" lIns="41575" spcFirstLastPara="1" rIns="41575" wrap="square" tIns="20775">
            <a:noAutofit/>
          </a:bodyPr>
          <a:lstStyle/>
          <a:p>
            <a:pPr indent="0" lvl="0" marL="0" rtl="0" algn="l">
              <a:spcBef>
                <a:spcPts val="0"/>
              </a:spcBef>
              <a:spcAft>
                <a:spcPts val="0"/>
              </a:spcAft>
              <a:buNone/>
            </a:pPr>
            <a:r>
              <a:rPr lang="en-US" sz="2300"/>
              <a:t>Credits &amp; Contribution</a:t>
            </a:r>
            <a:endParaRPr sz="2700"/>
          </a:p>
        </p:txBody>
      </p:sp>
      <p:sp>
        <p:nvSpPr>
          <p:cNvPr id="1083" name="Google Shape;1083;p103"/>
          <p:cNvSpPr txBox="1"/>
          <p:nvPr>
            <p:ph idx="2" type="body"/>
          </p:nvPr>
        </p:nvSpPr>
        <p:spPr>
          <a:xfrm>
            <a:off x="402265" y="1008967"/>
            <a:ext cx="8437800" cy="3893400"/>
          </a:xfrm>
          <a:prstGeom prst="rect">
            <a:avLst/>
          </a:prstGeom>
        </p:spPr>
        <p:txBody>
          <a:bodyPr anchorCtr="0" anchor="t" bIns="20775" lIns="41575" spcFirstLastPara="1" rIns="41575" wrap="square" tIns="20775">
            <a:noAutofit/>
          </a:bodyPr>
          <a:lstStyle/>
          <a:p>
            <a:pPr indent="0" lvl="0" marL="0" rtl="0" algn="l">
              <a:lnSpc>
                <a:spcPct val="115000"/>
              </a:lnSpc>
              <a:spcBef>
                <a:spcPts val="0"/>
              </a:spcBef>
              <a:spcAft>
                <a:spcPts val="0"/>
              </a:spcAft>
              <a:buNone/>
            </a:pPr>
            <a:r>
              <a:t/>
            </a:r>
            <a:endParaRPr/>
          </a:p>
          <a:p>
            <a:pPr indent="-330200" lvl="0" marL="457200" rtl="0" algn="l">
              <a:lnSpc>
                <a:spcPct val="115000"/>
              </a:lnSpc>
              <a:spcBef>
                <a:spcPts val="0"/>
              </a:spcBef>
              <a:spcAft>
                <a:spcPts val="0"/>
              </a:spcAft>
              <a:buSzPts val="1600"/>
              <a:buAutoNum type="arabicPeriod"/>
            </a:pPr>
            <a:r>
              <a:rPr lang="en-US" sz="1600"/>
              <a:t>The RTOS benchmark framework was inspired by </a:t>
            </a:r>
            <a:r>
              <a:rPr b="1" i="1" lang="en-US" sz="1600"/>
              <a:t>“Hard Real-Time Linux for Off-The-Shelf Multicore Architectures”, Dirk Radder, 2015</a:t>
            </a:r>
            <a:endParaRPr b="1" i="1" sz="1600"/>
          </a:p>
          <a:p>
            <a:pPr indent="0" lvl="0" marL="457200" rtl="0" algn="l">
              <a:lnSpc>
                <a:spcPct val="115000"/>
              </a:lnSpc>
              <a:spcBef>
                <a:spcPts val="0"/>
              </a:spcBef>
              <a:spcAft>
                <a:spcPts val="0"/>
              </a:spcAft>
              <a:buNone/>
            </a:pPr>
            <a:r>
              <a:t/>
            </a:r>
            <a:endParaRPr sz="1600"/>
          </a:p>
          <a:p>
            <a:pPr indent="-330200" lvl="0" marL="457200" rtl="0" algn="l">
              <a:lnSpc>
                <a:spcPct val="115000"/>
              </a:lnSpc>
              <a:spcBef>
                <a:spcPts val="0"/>
              </a:spcBef>
              <a:spcAft>
                <a:spcPts val="0"/>
              </a:spcAft>
              <a:buSzPts val="1600"/>
              <a:buAutoNum type="arabicPeriod"/>
            </a:pPr>
            <a:r>
              <a:rPr lang="en-US" sz="1600"/>
              <a:t>Thanks for my Linaro colleagues (</a:t>
            </a:r>
            <a:r>
              <a:rPr b="1" i="1" lang="en-US" sz="1600"/>
              <a:t> @konstantin.belov, @Rouven.Czerwinski, and @Ryosuke Saito,  @ramin.zaghi, @vincent.guittot</a:t>
            </a:r>
            <a:r>
              <a:rPr lang="en-US" sz="1600"/>
              <a:t> ) </a:t>
            </a:r>
            <a:endParaRPr sz="1600"/>
          </a:p>
          <a:p>
            <a:pPr indent="0" lvl="0" marL="457200" rtl="0" algn="l">
              <a:lnSpc>
                <a:spcPct val="115000"/>
              </a:lnSpc>
              <a:spcBef>
                <a:spcPts val="0"/>
              </a:spcBef>
              <a:spcAft>
                <a:spcPts val="0"/>
              </a:spcAft>
              <a:buNone/>
            </a:pPr>
            <a:r>
              <a:rPr lang="en-US" sz="1600"/>
              <a:t>for their significant contributions to the benchmark framework concept discussion,  technical review &amp; design, implementation and data collection that made this work possible.</a:t>
            </a:r>
            <a:endParaRPr sz="1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04"/>
          <p:cNvSpPr txBox="1"/>
          <p:nvPr>
            <p:ph type="ctrTitle"/>
          </p:nvPr>
        </p:nvSpPr>
        <p:spPr>
          <a:xfrm>
            <a:off x="6290650" y="2988825"/>
            <a:ext cx="2378100" cy="1188000"/>
          </a:xfrm>
          <a:prstGeom prst="rect">
            <a:avLst/>
          </a:prstGeom>
        </p:spPr>
        <p:txBody>
          <a:bodyPr anchorCtr="0" anchor="b" bIns="20775" lIns="41575" spcFirstLastPara="1" rIns="41575" wrap="square" tIns="20775">
            <a:noAutofit/>
          </a:bodyPr>
          <a:lstStyle/>
          <a:p>
            <a:pPr indent="0" lvl="0" marL="0" rtl="0" algn="r">
              <a:spcBef>
                <a:spcPts val="0"/>
              </a:spcBef>
              <a:spcAft>
                <a:spcPts val="0"/>
              </a:spcAft>
              <a:buNone/>
            </a:pPr>
            <a:r>
              <a:rPr lang="en-US"/>
              <a:t>Thank you</a:t>
            </a:r>
            <a:endParaRPr/>
          </a:p>
        </p:txBody>
      </p:sp>
      <p:sp>
        <p:nvSpPr>
          <p:cNvPr id="1089" name="Google Shape;1089;p104"/>
          <p:cNvSpPr txBox="1"/>
          <p:nvPr>
            <p:ph idx="1" type="subTitle"/>
          </p:nvPr>
        </p:nvSpPr>
        <p:spPr>
          <a:xfrm>
            <a:off x="5744825" y="4250850"/>
            <a:ext cx="2872800" cy="801300"/>
          </a:xfrm>
          <a:prstGeom prst="rect">
            <a:avLst/>
          </a:prstGeom>
        </p:spPr>
        <p:txBody>
          <a:bodyPr anchorCtr="0" anchor="t" bIns="20775" lIns="41575" spcFirstLastPara="1" rIns="41575" wrap="square" tIns="20775">
            <a:noAutofit/>
          </a:bodyPr>
          <a:lstStyle/>
          <a:p>
            <a:pPr indent="0" lvl="0" marL="0" rtl="0" algn="r">
              <a:spcBef>
                <a:spcPts val="0"/>
              </a:spcBef>
              <a:spcAft>
                <a:spcPts val="0"/>
              </a:spcAft>
              <a:buNone/>
            </a:pPr>
            <a:r>
              <a:rPr lang="en-US"/>
              <a:t>Contact me:</a:t>
            </a:r>
            <a:endParaRPr/>
          </a:p>
          <a:p>
            <a:pPr indent="0" lvl="0" marL="0" rtl="0" algn="r">
              <a:spcBef>
                <a:spcPts val="0"/>
              </a:spcBef>
              <a:spcAft>
                <a:spcPts val="0"/>
              </a:spcAft>
              <a:buNone/>
            </a:pPr>
            <a:r>
              <a:rPr lang="en-US"/>
              <a:t>Linaro</a:t>
            </a:r>
            <a:br>
              <a:rPr lang="en-US"/>
            </a:br>
            <a:r>
              <a:rPr lang="en-US" u="sng">
                <a:solidFill>
                  <a:schemeClr val="hlink"/>
                </a:solidFill>
              </a:rPr>
              <a:t>lei.zhou</a:t>
            </a:r>
            <a:r>
              <a:rPr lang="en-US" u="sng">
                <a:solidFill>
                  <a:schemeClr val="hlink"/>
                </a:solidFill>
                <a:hlinkClick r:id="rId3"/>
              </a:rPr>
              <a:t>@linaro.org</a:t>
            </a:r>
            <a:endParaRPr/>
          </a:p>
          <a:p>
            <a:pPr indent="0" lvl="0" marL="0" rtl="0" algn="r">
              <a:spcBef>
                <a:spcPts val="0"/>
              </a:spcBef>
              <a:spcAft>
                <a:spcPts val="0"/>
              </a:spcAft>
              <a:buNone/>
            </a:pPr>
            <a:r>
              <a:t/>
            </a:r>
            <a:endParaRPr/>
          </a:p>
        </p:txBody>
      </p:sp>
      <p:sp>
        <p:nvSpPr>
          <p:cNvPr id="1090" name="Google Shape;1090;p104"/>
          <p:cNvSpPr txBox="1"/>
          <p:nvPr>
            <p:ph type="ctrTitle"/>
          </p:nvPr>
        </p:nvSpPr>
        <p:spPr>
          <a:xfrm>
            <a:off x="2649725" y="3729850"/>
            <a:ext cx="3095100" cy="640500"/>
          </a:xfrm>
          <a:prstGeom prst="rect">
            <a:avLst/>
          </a:prstGeom>
        </p:spPr>
        <p:txBody>
          <a:bodyPr anchorCtr="0" anchor="b" bIns="20775" lIns="41575" spcFirstLastPara="1" rIns="41575" wrap="square" tIns="20775">
            <a:noAutofit/>
          </a:bodyPr>
          <a:lstStyle/>
          <a:p>
            <a:pPr indent="0" lvl="0" marL="0" rtl="0" algn="ctr">
              <a:spcBef>
                <a:spcPts val="0"/>
              </a:spcBef>
              <a:spcAft>
                <a:spcPts val="0"/>
              </a:spcAft>
              <a:buNone/>
            </a:pPr>
            <a:r>
              <a:rPr lang="en-US" sz="2100">
                <a:solidFill>
                  <a:schemeClr val="lt2"/>
                </a:solidFill>
              </a:rPr>
              <a:t>Schedule a call with our automotive experts!</a:t>
            </a:r>
            <a:endParaRPr sz="2100">
              <a:solidFill>
                <a:schemeClr val="lt2"/>
              </a:solidFill>
            </a:endParaRPr>
          </a:p>
        </p:txBody>
      </p:sp>
      <p:cxnSp>
        <p:nvCxnSpPr>
          <p:cNvPr id="1091" name="Google Shape;1091;p104"/>
          <p:cNvCxnSpPr>
            <a:stCxn id="1090" idx="0"/>
            <a:endCxn id="1092" idx="2"/>
          </p:cNvCxnSpPr>
          <p:nvPr/>
        </p:nvCxnSpPr>
        <p:spPr>
          <a:xfrm rot="-5400000">
            <a:off x="5475125" y="1004500"/>
            <a:ext cx="1447500" cy="4003200"/>
          </a:xfrm>
          <a:prstGeom prst="curvedConnector2">
            <a:avLst/>
          </a:prstGeom>
          <a:noFill/>
          <a:ln cap="flat" cmpd="sng" w="28575">
            <a:solidFill>
              <a:schemeClr val="lt2"/>
            </a:solidFill>
            <a:prstDash val="solid"/>
            <a:round/>
            <a:headEnd len="med" w="med" type="none"/>
            <a:tailEnd len="med" w="med" type="triangle"/>
          </a:ln>
        </p:spPr>
      </p:cxnSp>
      <p:pic>
        <p:nvPicPr>
          <p:cNvPr id="1093" name="Google Shape;1093;p104"/>
          <p:cNvPicPr preferRelativeResize="0"/>
          <p:nvPr/>
        </p:nvPicPr>
        <p:blipFill>
          <a:blip r:embed="rId4">
            <a:alphaModFix/>
          </a:blip>
          <a:stretch>
            <a:fillRect/>
          </a:stretch>
        </p:blipFill>
        <p:spPr>
          <a:xfrm>
            <a:off x="7214475" y="211825"/>
            <a:ext cx="1727150" cy="1727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8"/>
          <p:cNvSpPr txBox="1"/>
          <p:nvPr>
            <p:ph type="ctrTitle"/>
          </p:nvPr>
        </p:nvSpPr>
        <p:spPr>
          <a:xfrm>
            <a:off x="314528" y="304421"/>
            <a:ext cx="7435800" cy="715800"/>
          </a:xfrm>
          <a:prstGeom prst="rect">
            <a:avLst/>
          </a:prstGeom>
        </p:spPr>
        <p:txBody>
          <a:bodyPr anchorCtr="0" anchor="b" bIns="20775" lIns="41575" spcFirstLastPara="1" rIns="41575" wrap="square" tIns="20775">
            <a:noAutofit/>
          </a:bodyPr>
          <a:lstStyle/>
          <a:p>
            <a:pPr indent="0" lvl="0" marL="0" rtl="0" algn="l">
              <a:spcBef>
                <a:spcPts val="0"/>
              </a:spcBef>
              <a:spcAft>
                <a:spcPts val="0"/>
              </a:spcAft>
              <a:buNone/>
            </a:pPr>
            <a:r>
              <a:rPr lang="en-US"/>
              <a:t>About us</a:t>
            </a:r>
            <a:endParaRPr/>
          </a:p>
        </p:txBody>
      </p:sp>
      <p:sp>
        <p:nvSpPr>
          <p:cNvPr id="513" name="Google Shape;513;p78"/>
          <p:cNvSpPr/>
          <p:nvPr/>
        </p:nvSpPr>
        <p:spPr>
          <a:xfrm>
            <a:off x="7077850" y="2116957"/>
            <a:ext cx="1954800" cy="2487900"/>
          </a:xfrm>
          <a:prstGeom prst="rect">
            <a:avLst/>
          </a:prstGeom>
          <a:gradFill>
            <a:gsLst>
              <a:gs pos="0">
                <a:srgbClr val="FFFFFF"/>
              </a:gs>
              <a:gs pos="100000">
                <a:srgbClr val="EFEFEF"/>
              </a:gs>
            </a:gsLst>
            <a:lin ang="5400012" scaled="0"/>
          </a:gradFill>
          <a:ln cap="flat" cmpd="sng" w="9525">
            <a:solidFill>
              <a:srgbClr val="7006F1"/>
            </a:solidFill>
            <a:prstDash val="solid"/>
            <a:round/>
            <a:headEnd len="sm" w="sm" type="none"/>
            <a:tailEnd len="sm" w="sm" type="none"/>
          </a:ln>
          <a:effectLst>
            <a:outerShdw blurRad="314325" rotWithShape="0" algn="bl" dir="5400000" dist="114300">
              <a:srgbClr val="000000">
                <a:alpha val="2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US" sz="1000">
                <a:solidFill>
                  <a:schemeClr val="lt1"/>
                </a:solidFill>
                <a:latin typeface="Reddit Sans"/>
                <a:ea typeface="Reddit Sans"/>
                <a:cs typeface="Reddit Sans"/>
                <a:sym typeface="Reddit Sans"/>
              </a:rPr>
              <a:t>Seasoned tech lead specialized in semiconductor, embedded </a:t>
            </a:r>
            <a:r>
              <a:rPr lang="en-US" sz="1000">
                <a:solidFill>
                  <a:schemeClr val="lt1"/>
                </a:solidFill>
                <a:latin typeface="Reddit Sans"/>
                <a:ea typeface="Reddit Sans"/>
                <a:cs typeface="Reddit Sans"/>
                <a:sym typeface="Reddit Sans"/>
              </a:rPr>
              <a:t>system</a:t>
            </a:r>
            <a:r>
              <a:rPr lang="en-US" sz="1000">
                <a:solidFill>
                  <a:schemeClr val="lt1"/>
                </a:solidFill>
                <a:latin typeface="Reddit Sans"/>
                <a:ea typeface="Reddit Sans"/>
                <a:cs typeface="Reddit Sans"/>
                <a:sym typeface="Reddit Sans"/>
              </a:rPr>
              <a:t> &amp; cybersecurity, OSS. </a:t>
            </a:r>
            <a:r>
              <a:rPr lang="en-US" sz="1000">
                <a:solidFill>
                  <a:schemeClr val="lt1"/>
                </a:solidFill>
                <a:latin typeface="Reddit Sans"/>
                <a:ea typeface="Reddit Sans"/>
                <a:cs typeface="Reddit Sans"/>
                <a:sym typeface="Reddit Sans"/>
              </a:rPr>
              <a:t>Currently</a:t>
            </a:r>
            <a:r>
              <a:rPr lang="en-US" sz="1000">
                <a:solidFill>
                  <a:schemeClr val="lt1"/>
                </a:solidFill>
                <a:latin typeface="Reddit Sans"/>
                <a:ea typeface="Reddit Sans"/>
                <a:cs typeface="Reddit Sans"/>
                <a:sym typeface="Reddit Sans"/>
              </a:rPr>
              <a:t> responsible for automotive technology enablement as part of Linaro Eco BU.</a:t>
            </a:r>
            <a:endParaRPr/>
          </a:p>
        </p:txBody>
      </p:sp>
      <p:sp>
        <p:nvSpPr>
          <p:cNvPr id="514" name="Google Shape;514;p78"/>
          <p:cNvSpPr txBox="1"/>
          <p:nvPr/>
        </p:nvSpPr>
        <p:spPr>
          <a:xfrm>
            <a:off x="7136050" y="2176488"/>
            <a:ext cx="1838400" cy="590400"/>
          </a:xfrm>
          <a:prstGeom prst="rect">
            <a:avLst/>
          </a:prstGeom>
          <a:noFill/>
          <a:ln>
            <a:noFill/>
          </a:ln>
        </p:spPr>
        <p:txBody>
          <a:bodyPr anchorCtr="0" anchor="t" bIns="45700" lIns="91425" spcFirstLastPara="1" rIns="91425" wrap="square" tIns="45700">
            <a:noAutofit/>
          </a:bodyPr>
          <a:lstStyle/>
          <a:p>
            <a:pPr indent="0" lvl="0" marL="0" rtl="0" algn="l">
              <a:lnSpc>
                <a:spcPct val="105000"/>
              </a:lnSpc>
              <a:spcBef>
                <a:spcPts val="200"/>
              </a:spcBef>
              <a:spcAft>
                <a:spcPts val="0"/>
              </a:spcAft>
              <a:buNone/>
            </a:pPr>
            <a:r>
              <a:rPr b="1" lang="en-US" sz="1000">
                <a:latin typeface="Reddit Sans"/>
                <a:ea typeface="Reddit Sans"/>
                <a:cs typeface="Reddit Sans"/>
                <a:sym typeface="Reddit Sans"/>
              </a:rPr>
              <a:t>Lei Zhou</a:t>
            </a:r>
            <a:endParaRPr b="1" sz="600">
              <a:latin typeface="Reddit Sans"/>
              <a:ea typeface="Reddit Sans"/>
              <a:cs typeface="Reddit Sans"/>
              <a:sym typeface="Reddit Sans"/>
            </a:endParaRPr>
          </a:p>
          <a:p>
            <a:pPr indent="0" lvl="0" marL="0" rtl="0" algn="l">
              <a:lnSpc>
                <a:spcPct val="105000"/>
              </a:lnSpc>
              <a:spcBef>
                <a:spcPts val="400"/>
              </a:spcBef>
              <a:spcAft>
                <a:spcPts val="400"/>
              </a:spcAft>
              <a:buNone/>
            </a:pPr>
            <a:r>
              <a:rPr i="1" lang="en-US" sz="900">
                <a:latin typeface="Reddit Sans"/>
                <a:ea typeface="Reddit Sans"/>
                <a:cs typeface="Reddit Sans"/>
                <a:sym typeface="Reddit Sans"/>
              </a:rPr>
              <a:t>Principal Tech Lead</a:t>
            </a:r>
            <a:endParaRPr i="1" sz="1500">
              <a:solidFill>
                <a:srgbClr val="221F25"/>
              </a:solidFill>
              <a:latin typeface="Reddit Sans"/>
              <a:ea typeface="Reddit Sans"/>
              <a:cs typeface="Reddit Sans"/>
              <a:sym typeface="Reddit Sans"/>
            </a:endParaRPr>
          </a:p>
        </p:txBody>
      </p:sp>
      <p:sp>
        <p:nvSpPr>
          <p:cNvPr id="515" name="Google Shape;515;p78"/>
          <p:cNvSpPr txBox="1"/>
          <p:nvPr/>
        </p:nvSpPr>
        <p:spPr>
          <a:xfrm>
            <a:off x="7181650" y="2249639"/>
            <a:ext cx="1768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latin typeface="Reddit Sans"/>
              <a:ea typeface="Reddit Sans"/>
              <a:cs typeface="Reddit Sans"/>
              <a:sym typeface="Reddit Sans"/>
            </a:endParaRPr>
          </a:p>
        </p:txBody>
      </p:sp>
      <p:sp>
        <p:nvSpPr>
          <p:cNvPr id="516" name="Google Shape;516;p78"/>
          <p:cNvSpPr/>
          <p:nvPr/>
        </p:nvSpPr>
        <p:spPr>
          <a:xfrm>
            <a:off x="1344129" y="2190486"/>
            <a:ext cx="3945600" cy="2087100"/>
          </a:xfrm>
          <a:prstGeom prst="rect">
            <a:avLst/>
          </a:prstGeom>
          <a:gradFill>
            <a:gsLst>
              <a:gs pos="0">
                <a:srgbClr val="FFFFFF"/>
              </a:gs>
              <a:gs pos="100000">
                <a:srgbClr val="EFEFEF"/>
              </a:gs>
            </a:gsLst>
            <a:lin ang="5400012" scaled="0"/>
          </a:gradFill>
          <a:ln cap="flat" cmpd="sng" w="9525">
            <a:solidFill>
              <a:srgbClr val="7006F1"/>
            </a:solidFill>
            <a:prstDash val="solid"/>
            <a:round/>
            <a:headEnd len="sm" w="sm" type="none"/>
            <a:tailEnd len="sm" w="sm" type="none"/>
          </a:ln>
          <a:effectLst>
            <a:outerShdw blurRad="314325" rotWithShape="0" algn="bl" dir="5400000" dist="114300">
              <a:srgbClr val="000000">
                <a:alpha val="28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17" name="Google Shape;517;p78"/>
          <p:cNvPicPr preferRelativeResize="0"/>
          <p:nvPr/>
        </p:nvPicPr>
        <p:blipFill rotWithShape="1">
          <a:blip r:embed="rId3">
            <a:alphaModFix/>
          </a:blip>
          <a:srcRect b="0" l="0" r="0" t="0"/>
          <a:stretch/>
        </p:blipFill>
        <p:spPr>
          <a:xfrm>
            <a:off x="1416770" y="2316822"/>
            <a:ext cx="47625" cy="47625"/>
          </a:xfrm>
          <a:prstGeom prst="rect">
            <a:avLst/>
          </a:prstGeom>
          <a:noFill/>
          <a:ln>
            <a:noFill/>
          </a:ln>
        </p:spPr>
      </p:pic>
      <p:grpSp>
        <p:nvGrpSpPr>
          <p:cNvPr id="518" name="Google Shape;518;p78"/>
          <p:cNvGrpSpPr/>
          <p:nvPr/>
        </p:nvGrpSpPr>
        <p:grpSpPr>
          <a:xfrm>
            <a:off x="1400750" y="3661866"/>
            <a:ext cx="35530" cy="573068"/>
            <a:chOff x="9685745" y="5007332"/>
            <a:chExt cx="78104" cy="1259766"/>
          </a:xfrm>
        </p:grpSpPr>
        <p:sp>
          <p:nvSpPr>
            <p:cNvPr id="519" name="Google Shape;519;p78"/>
            <p:cNvSpPr/>
            <p:nvPr/>
          </p:nvSpPr>
          <p:spPr>
            <a:xfrm>
              <a:off x="9724731" y="5007332"/>
              <a:ext cx="0" cy="1259204"/>
            </a:xfrm>
            <a:custGeom>
              <a:rect b="b" l="l" r="r" t="t"/>
              <a:pathLst>
                <a:path extrusionOk="0" h="1259204" w="120000">
                  <a:moveTo>
                    <a:pt x="0" y="0"/>
                  </a:moveTo>
                  <a:lnTo>
                    <a:pt x="0" y="1259155"/>
                  </a:lnTo>
                </a:path>
              </a:pathLst>
            </a:custGeom>
            <a:noFill/>
            <a:ln cap="flat" cmpd="sng" w="47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19"/>
            </a:p>
          </p:txBody>
        </p:sp>
        <p:sp>
          <p:nvSpPr>
            <p:cNvPr id="520" name="Google Shape;520;p78"/>
            <p:cNvSpPr/>
            <p:nvPr/>
          </p:nvSpPr>
          <p:spPr>
            <a:xfrm>
              <a:off x="9685745" y="6224553"/>
              <a:ext cx="78104" cy="42545"/>
            </a:xfrm>
            <a:custGeom>
              <a:rect b="b" l="l" r="r" t="t"/>
              <a:pathLst>
                <a:path extrusionOk="0" h="42545" w="78104">
                  <a:moveTo>
                    <a:pt x="77976" y="0"/>
                  </a:moveTo>
                  <a:lnTo>
                    <a:pt x="38983" y="41935"/>
                  </a:lnTo>
                  <a:lnTo>
                    <a:pt x="0" y="0"/>
                  </a:lnTo>
                </a:path>
              </a:pathLst>
            </a:custGeom>
            <a:noFill/>
            <a:ln cap="flat" cmpd="sng" w="47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19"/>
            </a:p>
          </p:txBody>
        </p:sp>
      </p:grpSp>
      <p:sp>
        <p:nvSpPr>
          <p:cNvPr id="521" name="Google Shape;521;p78"/>
          <p:cNvSpPr txBox="1"/>
          <p:nvPr/>
        </p:nvSpPr>
        <p:spPr>
          <a:xfrm>
            <a:off x="1560929" y="2248861"/>
            <a:ext cx="3580500" cy="1044600"/>
          </a:xfrm>
          <a:prstGeom prst="rect">
            <a:avLst/>
          </a:prstGeom>
          <a:noFill/>
          <a:ln>
            <a:noFill/>
          </a:ln>
        </p:spPr>
        <p:txBody>
          <a:bodyPr anchorCtr="0" anchor="t" bIns="0" lIns="0" spcFirstLastPara="1" rIns="0" wrap="square" tIns="5475">
            <a:spAutoFit/>
          </a:bodyPr>
          <a:lstStyle/>
          <a:p>
            <a:pPr indent="0" lvl="0" marL="0" rtl="0" algn="just">
              <a:lnSpc>
                <a:spcPct val="115000"/>
              </a:lnSpc>
              <a:spcBef>
                <a:spcPts val="0"/>
              </a:spcBef>
              <a:spcAft>
                <a:spcPts val="1200"/>
              </a:spcAft>
              <a:buNone/>
            </a:pPr>
            <a:r>
              <a:rPr lang="en-US" sz="1000">
                <a:solidFill>
                  <a:schemeClr val="lt1"/>
                </a:solidFill>
                <a:latin typeface="Reddit Sans"/>
                <a:ea typeface="Reddit Sans"/>
                <a:cs typeface="Reddit Sans"/>
                <a:sym typeface="Reddit Sans"/>
              </a:rPr>
              <a:t>For more than 15 years, Linaro has helped embedded device manufacturers build secure, high-quality products at scale. </a:t>
            </a:r>
            <a:r>
              <a:rPr b="1" lang="en-US" sz="1000">
                <a:solidFill>
                  <a:schemeClr val="lt1"/>
                </a:solidFill>
                <a:latin typeface="Reddit Sans"/>
                <a:ea typeface="Reddit Sans"/>
                <a:cs typeface="Reddit Sans"/>
                <a:sym typeface="Reddit Sans"/>
              </a:rPr>
              <a:t>Our engineering teams work at the intersection of product development and upstream open source</a:t>
            </a:r>
            <a:r>
              <a:rPr lang="en-US" sz="1000">
                <a:solidFill>
                  <a:schemeClr val="lt1"/>
                </a:solidFill>
                <a:latin typeface="Reddit Sans"/>
                <a:ea typeface="Reddit Sans"/>
                <a:cs typeface="Reddit Sans"/>
                <a:sym typeface="Reddit Sans"/>
              </a:rPr>
              <a:t>, collaborating directly with the communities that provide a significant portion of the software used in modern devices.</a:t>
            </a:r>
            <a:endParaRPr sz="832">
              <a:solidFill>
                <a:schemeClr val="lt1"/>
              </a:solidFill>
              <a:latin typeface="Reddit Sans"/>
              <a:ea typeface="Reddit Sans"/>
              <a:cs typeface="Reddit Sans"/>
              <a:sym typeface="Reddit Sans"/>
            </a:endParaRPr>
          </a:p>
        </p:txBody>
      </p:sp>
      <p:sp>
        <p:nvSpPr>
          <p:cNvPr id="522" name="Google Shape;522;p78"/>
          <p:cNvSpPr txBox="1"/>
          <p:nvPr/>
        </p:nvSpPr>
        <p:spPr>
          <a:xfrm>
            <a:off x="1523879" y="3825524"/>
            <a:ext cx="3654600" cy="293400"/>
          </a:xfrm>
          <a:prstGeom prst="rect">
            <a:avLst/>
          </a:prstGeom>
          <a:noFill/>
          <a:ln>
            <a:noFill/>
          </a:ln>
        </p:spPr>
        <p:txBody>
          <a:bodyPr anchorCtr="0" anchor="t" bIns="0" lIns="0" spcFirstLastPara="1" rIns="0" wrap="square" tIns="5475">
            <a:spAutoFit/>
          </a:bodyPr>
          <a:lstStyle/>
          <a:p>
            <a:pPr indent="0" lvl="0" marL="5776" marR="2310" rtl="0" algn="l">
              <a:lnSpc>
                <a:spcPct val="100499"/>
              </a:lnSpc>
              <a:spcBef>
                <a:spcPts val="0"/>
              </a:spcBef>
              <a:spcAft>
                <a:spcPts val="0"/>
              </a:spcAft>
              <a:buNone/>
            </a:pPr>
            <a:r>
              <a:rPr b="1" lang="en-US" sz="932">
                <a:solidFill>
                  <a:schemeClr val="dk1"/>
                </a:solidFill>
                <a:latin typeface="Reddit Sans"/>
                <a:ea typeface="Reddit Sans"/>
                <a:cs typeface="Reddit Sans"/>
                <a:sym typeface="Reddit Sans"/>
              </a:rPr>
              <a:t>Automotive, Testing, Linux Kernel, Cybersecurity, Cloud &amp; Edge Computing, IoT &amp; Embedded, AI, CI/CD, Toolchain, Virtualization</a:t>
            </a:r>
            <a:endParaRPr b="1" sz="932">
              <a:solidFill>
                <a:schemeClr val="dk1"/>
              </a:solidFill>
              <a:latin typeface="Reddit Sans"/>
              <a:ea typeface="Reddit Sans"/>
              <a:cs typeface="Reddit Sans"/>
              <a:sym typeface="Reddit Sans"/>
            </a:endParaRPr>
          </a:p>
        </p:txBody>
      </p:sp>
      <p:pic>
        <p:nvPicPr>
          <p:cNvPr id="523" name="Google Shape;523;p78"/>
          <p:cNvPicPr preferRelativeResize="0"/>
          <p:nvPr/>
        </p:nvPicPr>
        <p:blipFill>
          <a:blip r:embed="rId4">
            <a:alphaModFix/>
          </a:blip>
          <a:stretch>
            <a:fillRect/>
          </a:stretch>
        </p:blipFill>
        <p:spPr>
          <a:xfrm>
            <a:off x="2432352" y="1610086"/>
            <a:ext cx="1837650" cy="298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8" name="Shape 528"/>
        <p:cNvGrpSpPr/>
        <p:nvPr/>
      </p:nvGrpSpPr>
      <p:grpSpPr>
        <a:xfrm>
          <a:off x="0" y="0"/>
          <a:ext cx="0" cy="0"/>
          <a:chOff x="0" y="0"/>
          <a:chExt cx="0" cy="0"/>
        </a:xfrm>
      </p:grpSpPr>
      <p:sp>
        <p:nvSpPr>
          <p:cNvPr id="529" name="Google Shape;529;p79"/>
          <p:cNvSpPr/>
          <p:nvPr/>
        </p:nvSpPr>
        <p:spPr>
          <a:xfrm>
            <a:off x="6583680" y="1108710"/>
            <a:ext cx="2194500" cy="292620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79"/>
          <p:cNvSpPr/>
          <p:nvPr/>
        </p:nvSpPr>
        <p:spPr>
          <a:xfrm>
            <a:off x="6419088" y="944118"/>
            <a:ext cx="2523600" cy="325530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79"/>
          <p:cNvSpPr/>
          <p:nvPr/>
        </p:nvSpPr>
        <p:spPr>
          <a:xfrm>
            <a:off x="6254496" y="779526"/>
            <a:ext cx="2853000" cy="358440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79"/>
          <p:cNvSpPr/>
          <p:nvPr/>
        </p:nvSpPr>
        <p:spPr>
          <a:xfrm>
            <a:off x="6089904" y="614934"/>
            <a:ext cx="3182100" cy="391350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79"/>
          <p:cNvSpPr/>
          <p:nvPr/>
        </p:nvSpPr>
        <p:spPr>
          <a:xfrm>
            <a:off x="320040" y="182880"/>
            <a:ext cx="12801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300"/>
              <a:buFont typeface="Arial"/>
              <a:buNone/>
            </a:pPr>
            <a:r>
              <a:rPr b="1" i="0" lang="en-US" sz="1300" u="none" cap="none" strike="noStrike">
                <a:solidFill>
                  <a:srgbClr val="1A1A2E"/>
                </a:solidFill>
                <a:latin typeface="Arial"/>
                <a:ea typeface="Arial"/>
                <a:cs typeface="Arial"/>
                <a:sym typeface="Arial"/>
              </a:rPr>
              <a:t>∞ linaro</a:t>
            </a:r>
            <a:endParaRPr b="0" i="0" sz="1300" u="none" cap="none" strike="noStrike">
              <a:solidFill>
                <a:schemeClr val="dk1"/>
              </a:solidFill>
              <a:latin typeface="Calibri"/>
              <a:ea typeface="Calibri"/>
              <a:cs typeface="Calibri"/>
              <a:sym typeface="Calibri"/>
            </a:endParaRPr>
          </a:p>
        </p:txBody>
      </p:sp>
      <p:sp>
        <p:nvSpPr>
          <p:cNvPr id="534" name="Google Shape;534;p79"/>
          <p:cNvSpPr/>
          <p:nvPr/>
        </p:nvSpPr>
        <p:spPr>
          <a:xfrm>
            <a:off x="89570" y="844134"/>
            <a:ext cx="8975700" cy="34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600FF"/>
              </a:buClr>
              <a:buSzPts val="1000"/>
              <a:buFont typeface="Arial"/>
              <a:buNone/>
            </a:pPr>
            <a:r>
              <a:rPr b="1" i="1" lang="en-US" sz="1600" u="none" cap="none" strike="noStrike">
                <a:solidFill>
                  <a:schemeClr val="dk1"/>
                </a:solidFill>
                <a:latin typeface="Arial"/>
                <a:ea typeface="Arial"/>
                <a:cs typeface="Arial"/>
                <a:sym typeface="Arial"/>
              </a:rPr>
              <a:t>High-performance processors + OSS momentum are converging to enable the SDV vision.</a:t>
            </a:r>
            <a:endParaRPr b="1" i="1" sz="1600" u="none" cap="none" strike="noStrike">
              <a:solidFill>
                <a:schemeClr val="dk1"/>
              </a:solidFill>
              <a:latin typeface="Arial"/>
              <a:ea typeface="Arial"/>
              <a:cs typeface="Arial"/>
              <a:sym typeface="Arial"/>
            </a:endParaRPr>
          </a:p>
          <a:p>
            <a:pPr indent="0" lvl="0" marL="0" marR="0" rtl="0" algn="ctr">
              <a:spcBef>
                <a:spcPts val="0"/>
              </a:spcBef>
              <a:spcAft>
                <a:spcPts val="0"/>
              </a:spcAft>
              <a:buClr>
                <a:srgbClr val="6600FF"/>
              </a:buClr>
              <a:buSzPts val="1000"/>
              <a:buFont typeface="Arial"/>
              <a:buNone/>
            </a:pPr>
            <a:r>
              <a:t/>
            </a:r>
            <a:endParaRPr b="1" i="1" sz="1600">
              <a:solidFill>
                <a:schemeClr val="dk1"/>
              </a:solidFill>
            </a:endParaRPr>
          </a:p>
        </p:txBody>
      </p:sp>
      <p:sp>
        <p:nvSpPr>
          <p:cNvPr id="535" name="Google Shape;535;p79"/>
          <p:cNvSpPr/>
          <p:nvPr/>
        </p:nvSpPr>
        <p:spPr>
          <a:xfrm>
            <a:off x="8732520" y="4850892"/>
            <a:ext cx="320100" cy="2013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66666"/>
              </a:buClr>
              <a:buSzPts val="1000"/>
              <a:buFont typeface="Arial"/>
              <a:buNone/>
            </a:pPr>
            <a:r>
              <a:rPr b="0" i="0" lang="en-US" sz="1000" u="none" cap="none" strike="noStrike">
                <a:solidFill>
                  <a:srgbClr val="666666"/>
                </a:solidFill>
                <a:latin typeface="Arial"/>
                <a:ea typeface="Arial"/>
                <a:cs typeface="Arial"/>
                <a:sym typeface="Arial"/>
              </a:rPr>
              <a:t>2</a:t>
            </a:r>
            <a:endParaRPr b="0" i="0" sz="1000" u="none" cap="none" strike="noStrike">
              <a:solidFill>
                <a:schemeClr val="dk1"/>
              </a:solidFill>
              <a:latin typeface="Calibri"/>
              <a:ea typeface="Calibri"/>
              <a:cs typeface="Calibri"/>
              <a:sym typeface="Calibri"/>
            </a:endParaRPr>
          </a:p>
        </p:txBody>
      </p:sp>
      <p:sp>
        <p:nvSpPr>
          <p:cNvPr id="536" name="Google Shape;536;p79"/>
          <p:cNvSpPr/>
          <p:nvPr/>
        </p:nvSpPr>
        <p:spPr>
          <a:xfrm>
            <a:off x="716678" y="393226"/>
            <a:ext cx="8046600" cy="457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2400"/>
              <a:buFont typeface="Arial"/>
              <a:buNone/>
            </a:pPr>
            <a:r>
              <a:rPr b="1" i="0" lang="en-US" sz="2400" u="none" cap="none" strike="noStrike">
                <a:solidFill>
                  <a:srgbClr val="6600FF"/>
                </a:solidFill>
                <a:latin typeface="Arial"/>
                <a:ea typeface="Arial"/>
                <a:cs typeface="Arial"/>
                <a:sym typeface="Arial"/>
              </a:rPr>
              <a:t>SDV Transformation: OSS, Safety &amp; Arm Ecosystem</a:t>
            </a:r>
            <a:endParaRPr b="0" i="0" sz="2400" u="none" cap="none" strike="noStrike">
              <a:solidFill>
                <a:schemeClr val="dk1"/>
              </a:solidFill>
              <a:latin typeface="Calibri"/>
              <a:ea typeface="Calibri"/>
              <a:cs typeface="Calibri"/>
              <a:sym typeface="Calibri"/>
            </a:endParaRPr>
          </a:p>
        </p:txBody>
      </p:sp>
      <p:sp>
        <p:nvSpPr>
          <p:cNvPr id="537" name="Google Shape;537;p79"/>
          <p:cNvSpPr/>
          <p:nvPr/>
        </p:nvSpPr>
        <p:spPr>
          <a:xfrm>
            <a:off x="457190" y="636631"/>
            <a:ext cx="82296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200"/>
              <a:buFont typeface="Calibri"/>
              <a:buNone/>
            </a:pPr>
            <a:r>
              <a:t/>
            </a:r>
            <a:endParaRPr b="1" sz="1600" u="none" cap="none" strike="noStrike">
              <a:solidFill>
                <a:schemeClr val="dk1"/>
              </a:solidFill>
              <a:latin typeface="Calibri"/>
              <a:ea typeface="Calibri"/>
              <a:cs typeface="Calibri"/>
              <a:sym typeface="Calibri"/>
            </a:endParaRPr>
          </a:p>
        </p:txBody>
      </p:sp>
      <p:sp>
        <p:nvSpPr>
          <p:cNvPr id="538" name="Google Shape;538;p79"/>
          <p:cNvSpPr/>
          <p:nvPr/>
        </p:nvSpPr>
        <p:spPr>
          <a:xfrm>
            <a:off x="320040" y="1121164"/>
            <a:ext cx="4160400" cy="1417200"/>
          </a:xfrm>
          <a:prstGeom prst="rect">
            <a:avLst/>
          </a:prstGeom>
          <a:solidFill>
            <a:srgbClr val="F0EEFF"/>
          </a:solidFill>
          <a:ln cap="flat" cmpd="sng" w="9525">
            <a:solidFill>
              <a:srgbClr val="E8E0FF"/>
            </a:solidFill>
            <a:prstDash val="solid"/>
            <a:round/>
            <a:headEnd len="sm" w="sm" type="none"/>
            <a:tailEnd len="sm" w="sm" type="none"/>
          </a:ln>
          <a:effectLst>
            <a:outerShdw blurRad="50800" rotWithShape="0" algn="bl" dir="8100000" dist="25400">
              <a:srgbClr val="000000">
                <a:alpha val="784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9"/>
          <p:cNvSpPr/>
          <p:nvPr/>
        </p:nvSpPr>
        <p:spPr>
          <a:xfrm>
            <a:off x="320040" y="1121164"/>
            <a:ext cx="54900" cy="141720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40" name="Google Shape;540;p79"/>
          <p:cNvPicPr preferRelativeResize="0"/>
          <p:nvPr/>
        </p:nvPicPr>
        <p:blipFill rotWithShape="1">
          <a:blip r:embed="rId3">
            <a:alphaModFix/>
          </a:blip>
          <a:srcRect b="0" l="0" r="0" t="0"/>
          <a:stretch/>
        </p:blipFill>
        <p:spPr>
          <a:xfrm>
            <a:off x="484632" y="1285756"/>
            <a:ext cx="347472" cy="347472"/>
          </a:xfrm>
          <a:prstGeom prst="rect">
            <a:avLst/>
          </a:prstGeom>
          <a:noFill/>
          <a:ln>
            <a:noFill/>
          </a:ln>
        </p:spPr>
      </p:pic>
      <p:sp>
        <p:nvSpPr>
          <p:cNvPr id="541" name="Google Shape;541;p79"/>
          <p:cNvSpPr/>
          <p:nvPr/>
        </p:nvSpPr>
        <p:spPr>
          <a:xfrm>
            <a:off x="914400" y="1240036"/>
            <a:ext cx="34746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200"/>
              <a:buFont typeface="Arial"/>
              <a:buNone/>
            </a:pPr>
            <a:r>
              <a:rPr b="1" i="0" lang="en-US" sz="1600" u="none" cap="none" strike="noStrike">
                <a:solidFill>
                  <a:srgbClr val="6600FF"/>
                </a:solidFill>
                <a:latin typeface="Arial"/>
                <a:ea typeface="Arial"/>
                <a:cs typeface="Arial"/>
                <a:sym typeface="Arial"/>
              </a:rPr>
              <a:t>Arm Automotive Processors</a:t>
            </a:r>
            <a:endParaRPr b="0" i="0" sz="1600" u="none" cap="none" strike="noStrike">
              <a:solidFill>
                <a:schemeClr val="dk1"/>
              </a:solidFill>
              <a:latin typeface="Calibri"/>
              <a:ea typeface="Calibri"/>
              <a:cs typeface="Calibri"/>
              <a:sym typeface="Calibri"/>
            </a:endParaRPr>
          </a:p>
        </p:txBody>
      </p:sp>
      <p:sp>
        <p:nvSpPr>
          <p:cNvPr id="542" name="Google Shape;542;p79"/>
          <p:cNvSpPr/>
          <p:nvPr/>
        </p:nvSpPr>
        <p:spPr>
          <a:xfrm>
            <a:off x="650958" y="1662459"/>
            <a:ext cx="3609600" cy="8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1" i="1" lang="en-US">
                <a:solidFill>
                  <a:srgbClr val="2D2D2D"/>
                </a:solidFill>
              </a:rPr>
              <a:t>High-performance Arm application processors with integrated ASIL-D safety islands are emerging as the compute backbone for next-gen SDV platforms.</a:t>
            </a:r>
            <a:endParaRPr b="0" i="0" sz="1100" u="none" cap="none" strike="noStrike">
              <a:solidFill>
                <a:schemeClr val="dk1"/>
              </a:solidFill>
              <a:latin typeface="Calibri"/>
              <a:ea typeface="Calibri"/>
              <a:cs typeface="Calibri"/>
              <a:sym typeface="Calibri"/>
            </a:endParaRPr>
          </a:p>
        </p:txBody>
      </p:sp>
      <p:sp>
        <p:nvSpPr>
          <p:cNvPr id="543" name="Google Shape;543;p79"/>
          <p:cNvSpPr/>
          <p:nvPr/>
        </p:nvSpPr>
        <p:spPr>
          <a:xfrm>
            <a:off x="4663440" y="1121164"/>
            <a:ext cx="4160400" cy="1417200"/>
          </a:xfrm>
          <a:prstGeom prst="rect">
            <a:avLst/>
          </a:prstGeom>
          <a:solidFill>
            <a:srgbClr val="F0EEFF"/>
          </a:solidFill>
          <a:ln cap="flat" cmpd="sng" w="9525">
            <a:solidFill>
              <a:srgbClr val="E8E0FF"/>
            </a:solidFill>
            <a:prstDash val="solid"/>
            <a:round/>
            <a:headEnd len="sm" w="sm" type="none"/>
            <a:tailEnd len="sm" w="sm" type="none"/>
          </a:ln>
          <a:effectLst>
            <a:outerShdw blurRad="50800" rotWithShape="0" algn="bl" dir="8100000" dist="25400">
              <a:srgbClr val="000000">
                <a:alpha val="784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79"/>
          <p:cNvSpPr/>
          <p:nvPr/>
        </p:nvSpPr>
        <p:spPr>
          <a:xfrm>
            <a:off x="4663440" y="1121164"/>
            <a:ext cx="54900" cy="141720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45" name="Google Shape;545;p79"/>
          <p:cNvPicPr preferRelativeResize="0"/>
          <p:nvPr/>
        </p:nvPicPr>
        <p:blipFill rotWithShape="1">
          <a:blip r:embed="rId4">
            <a:alphaModFix/>
          </a:blip>
          <a:srcRect b="0" l="0" r="0" t="0"/>
          <a:stretch/>
        </p:blipFill>
        <p:spPr>
          <a:xfrm>
            <a:off x="4828032" y="1285756"/>
            <a:ext cx="347472" cy="347472"/>
          </a:xfrm>
          <a:prstGeom prst="rect">
            <a:avLst/>
          </a:prstGeom>
          <a:noFill/>
          <a:ln>
            <a:noFill/>
          </a:ln>
        </p:spPr>
      </p:pic>
      <p:sp>
        <p:nvSpPr>
          <p:cNvPr id="546" name="Google Shape;546;p79"/>
          <p:cNvSpPr/>
          <p:nvPr/>
        </p:nvSpPr>
        <p:spPr>
          <a:xfrm>
            <a:off x="5257800" y="1240036"/>
            <a:ext cx="34746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200"/>
              <a:buFont typeface="Arial"/>
              <a:buNone/>
            </a:pPr>
            <a:r>
              <a:rPr b="1" i="0" lang="en-US" sz="1600" u="none" cap="none" strike="noStrike">
                <a:solidFill>
                  <a:srgbClr val="6600FF"/>
                </a:solidFill>
                <a:latin typeface="Arial"/>
                <a:ea typeface="Arial"/>
                <a:cs typeface="Arial"/>
                <a:sym typeface="Arial"/>
              </a:rPr>
              <a:t>Open Source at the Core</a:t>
            </a:r>
            <a:endParaRPr b="0" i="0" sz="1600" u="none" cap="none" strike="noStrike">
              <a:solidFill>
                <a:schemeClr val="dk1"/>
              </a:solidFill>
              <a:latin typeface="Calibri"/>
              <a:ea typeface="Calibri"/>
              <a:cs typeface="Calibri"/>
              <a:sym typeface="Calibri"/>
            </a:endParaRPr>
          </a:p>
        </p:txBody>
      </p:sp>
      <p:sp>
        <p:nvSpPr>
          <p:cNvPr id="547" name="Google Shape;547;p79"/>
          <p:cNvSpPr/>
          <p:nvPr/>
        </p:nvSpPr>
        <p:spPr>
          <a:xfrm>
            <a:off x="4828032" y="1624084"/>
            <a:ext cx="3886200" cy="8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1" i="1" lang="en-US">
                <a:solidFill>
                  <a:srgbClr val="2D2D2D"/>
                </a:solidFill>
              </a:rPr>
              <a:t>OSS delivers cost-efficiency, transparency, and faster innovation cycles. AGL and ELISA are the community foundation for safety-capable Linux in vehicles.</a:t>
            </a:r>
            <a:endParaRPr b="0" i="0" sz="1100" u="none" cap="none" strike="noStrike">
              <a:solidFill>
                <a:schemeClr val="dk1"/>
              </a:solidFill>
              <a:latin typeface="Calibri"/>
              <a:ea typeface="Calibri"/>
              <a:cs typeface="Calibri"/>
              <a:sym typeface="Calibri"/>
            </a:endParaRPr>
          </a:p>
        </p:txBody>
      </p:sp>
      <p:sp>
        <p:nvSpPr>
          <p:cNvPr id="548" name="Google Shape;548;p79"/>
          <p:cNvSpPr/>
          <p:nvPr/>
        </p:nvSpPr>
        <p:spPr>
          <a:xfrm>
            <a:off x="320050" y="2834652"/>
            <a:ext cx="4247700" cy="1693800"/>
          </a:xfrm>
          <a:prstGeom prst="rect">
            <a:avLst/>
          </a:prstGeom>
          <a:solidFill>
            <a:srgbClr val="F0EEFF"/>
          </a:solidFill>
          <a:ln cap="flat" cmpd="sng" w="9525">
            <a:solidFill>
              <a:srgbClr val="E8E0FF"/>
            </a:solidFill>
            <a:prstDash val="solid"/>
            <a:round/>
            <a:headEnd len="sm" w="sm" type="none"/>
            <a:tailEnd len="sm" w="sm" type="none"/>
          </a:ln>
          <a:effectLst>
            <a:outerShdw blurRad="50800" rotWithShape="0" algn="bl" dir="8100000" dist="25400">
              <a:srgbClr val="000000">
                <a:alpha val="784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9"/>
          <p:cNvSpPr/>
          <p:nvPr/>
        </p:nvSpPr>
        <p:spPr>
          <a:xfrm>
            <a:off x="320040" y="2834640"/>
            <a:ext cx="54900" cy="141720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50" name="Google Shape;550;p79"/>
          <p:cNvPicPr preferRelativeResize="0"/>
          <p:nvPr/>
        </p:nvPicPr>
        <p:blipFill rotWithShape="1">
          <a:blip r:embed="rId5">
            <a:alphaModFix/>
          </a:blip>
          <a:srcRect b="0" l="0" r="0" t="0"/>
          <a:stretch/>
        </p:blipFill>
        <p:spPr>
          <a:xfrm>
            <a:off x="484632" y="2999232"/>
            <a:ext cx="347472" cy="347472"/>
          </a:xfrm>
          <a:prstGeom prst="rect">
            <a:avLst/>
          </a:prstGeom>
          <a:noFill/>
          <a:ln>
            <a:noFill/>
          </a:ln>
        </p:spPr>
      </p:pic>
      <p:sp>
        <p:nvSpPr>
          <p:cNvPr id="551" name="Google Shape;551;p79"/>
          <p:cNvSpPr/>
          <p:nvPr/>
        </p:nvSpPr>
        <p:spPr>
          <a:xfrm>
            <a:off x="914400" y="2953512"/>
            <a:ext cx="3474600" cy="32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200"/>
              <a:buFont typeface="Arial"/>
              <a:buNone/>
            </a:pPr>
            <a:r>
              <a:rPr b="1" i="0" lang="en-US" sz="1600" u="none" cap="none" strike="noStrike">
                <a:solidFill>
                  <a:srgbClr val="6600FF"/>
                </a:solidFill>
                <a:latin typeface="Arial"/>
                <a:ea typeface="Arial"/>
                <a:cs typeface="Arial"/>
                <a:sym typeface="Arial"/>
              </a:rPr>
              <a:t>FuSa Certification Progress</a:t>
            </a:r>
            <a:endParaRPr b="0" i="0" sz="1600" u="none" cap="none" strike="noStrike">
              <a:solidFill>
                <a:schemeClr val="dk1"/>
              </a:solidFill>
              <a:latin typeface="Calibri"/>
              <a:ea typeface="Calibri"/>
              <a:cs typeface="Calibri"/>
              <a:sym typeface="Calibri"/>
            </a:endParaRPr>
          </a:p>
        </p:txBody>
      </p:sp>
      <p:sp>
        <p:nvSpPr>
          <p:cNvPr id="552" name="Google Shape;552;p79"/>
          <p:cNvSpPr/>
          <p:nvPr/>
        </p:nvSpPr>
        <p:spPr>
          <a:xfrm>
            <a:off x="484625" y="3337547"/>
            <a:ext cx="3886200" cy="110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1" i="1" lang="en-US">
                <a:solidFill>
                  <a:srgbClr val="2D2D2D"/>
                </a:solidFill>
              </a:rPr>
              <a:t>AGL is collaborating with the ELISA Project to build evidence frameworks for Linux in safety-critical applications, gaining traction in Tier-1 and OEM supply chains as the path toward ASIL-qualified Linux</a:t>
            </a:r>
            <a:endParaRPr b="0" i="0" sz="1100" u="none" cap="none" strike="noStrike">
              <a:solidFill>
                <a:schemeClr val="dk1"/>
              </a:solidFill>
              <a:latin typeface="Calibri"/>
              <a:ea typeface="Calibri"/>
              <a:cs typeface="Calibri"/>
              <a:sym typeface="Calibri"/>
            </a:endParaRPr>
          </a:p>
        </p:txBody>
      </p:sp>
      <p:sp>
        <p:nvSpPr>
          <p:cNvPr id="553" name="Google Shape;553;p79"/>
          <p:cNvSpPr/>
          <p:nvPr/>
        </p:nvSpPr>
        <p:spPr>
          <a:xfrm>
            <a:off x="4677975" y="2878225"/>
            <a:ext cx="4160400" cy="1693800"/>
          </a:xfrm>
          <a:prstGeom prst="rect">
            <a:avLst/>
          </a:prstGeom>
          <a:solidFill>
            <a:srgbClr val="F0EEFF"/>
          </a:solidFill>
          <a:ln cap="flat" cmpd="sng" w="9525">
            <a:solidFill>
              <a:srgbClr val="E8E0FF"/>
            </a:solidFill>
            <a:prstDash val="solid"/>
            <a:round/>
            <a:headEnd len="sm" w="sm" type="none"/>
            <a:tailEnd len="sm" w="sm" type="none"/>
          </a:ln>
          <a:effectLst>
            <a:outerShdw blurRad="50800" rotWithShape="0" algn="bl" dir="8100000" dist="25400">
              <a:srgbClr val="000000">
                <a:alpha val="784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79"/>
          <p:cNvSpPr/>
          <p:nvPr/>
        </p:nvSpPr>
        <p:spPr>
          <a:xfrm>
            <a:off x="4677975" y="2892749"/>
            <a:ext cx="54900" cy="163560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55" name="Google Shape;555;p79"/>
          <p:cNvPicPr preferRelativeResize="0"/>
          <p:nvPr/>
        </p:nvPicPr>
        <p:blipFill rotWithShape="1">
          <a:blip r:embed="rId6">
            <a:alphaModFix/>
          </a:blip>
          <a:srcRect b="0" l="0" r="0" t="0"/>
          <a:stretch/>
        </p:blipFill>
        <p:spPr>
          <a:xfrm>
            <a:off x="4842567" y="3082714"/>
            <a:ext cx="347472" cy="401038"/>
          </a:xfrm>
          <a:prstGeom prst="rect">
            <a:avLst/>
          </a:prstGeom>
          <a:noFill/>
          <a:ln>
            <a:noFill/>
          </a:ln>
        </p:spPr>
      </p:pic>
      <p:sp>
        <p:nvSpPr>
          <p:cNvPr id="556" name="Google Shape;556;p79"/>
          <p:cNvSpPr/>
          <p:nvPr/>
        </p:nvSpPr>
        <p:spPr>
          <a:xfrm>
            <a:off x="5272335" y="3029946"/>
            <a:ext cx="3474600" cy="369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200"/>
              <a:buFont typeface="Arial"/>
              <a:buNone/>
            </a:pPr>
            <a:r>
              <a:rPr b="1" lang="en-US" sz="1600">
                <a:solidFill>
                  <a:srgbClr val="6600FF"/>
                </a:solidFill>
              </a:rPr>
              <a:t>Industry</a:t>
            </a:r>
            <a:r>
              <a:rPr b="1" i="0" lang="en-US" sz="1600" u="none" cap="none" strike="noStrike">
                <a:solidFill>
                  <a:srgbClr val="6600FF"/>
                </a:solidFill>
                <a:latin typeface="Arial"/>
                <a:ea typeface="Arial"/>
                <a:cs typeface="Arial"/>
                <a:sym typeface="Arial"/>
              </a:rPr>
              <a:t> Validation</a:t>
            </a:r>
            <a:endParaRPr b="0" i="0" sz="1600" u="none" cap="none" strike="noStrike">
              <a:solidFill>
                <a:schemeClr val="dk1"/>
              </a:solidFill>
              <a:latin typeface="Calibri"/>
              <a:ea typeface="Calibri"/>
              <a:cs typeface="Calibri"/>
              <a:sym typeface="Calibri"/>
            </a:endParaRPr>
          </a:p>
        </p:txBody>
      </p:sp>
      <p:sp>
        <p:nvSpPr>
          <p:cNvPr id="557" name="Google Shape;557;p79"/>
          <p:cNvSpPr/>
          <p:nvPr/>
        </p:nvSpPr>
        <p:spPr>
          <a:xfrm>
            <a:off x="4842575" y="3473200"/>
            <a:ext cx="3886200" cy="110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A1A2E"/>
              </a:buClr>
              <a:buSzPts val="1100"/>
              <a:buFont typeface="Calibri"/>
              <a:buNone/>
            </a:pPr>
            <a:r>
              <a:rPr b="1" i="1" lang="en-US">
                <a:solidFill>
                  <a:srgbClr val="2D2D2D"/>
                </a:solidFill>
              </a:rPr>
              <a:t>NVIDIA DriveOS Linux qualified for ASIL-B in production ADAS/AD confirms RT-PREEMPT can reach functional safety targets — validating the AGL-RT platform direction for the broader industry</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2" name="Shape 562"/>
        <p:cNvGrpSpPr/>
        <p:nvPr/>
      </p:nvGrpSpPr>
      <p:grpSpPr>
        <a:xfrm>
          <a:off x="0" y="0"/>
          <a:ext cx="0" cy="0"/>
          <a:chOff x="0" y="0"/>
          <a:chExt cx="0" cy="0"/>
        </a:xfrm>
      </p:grpSpPr>
      <p:sp>
        <p:nvSpPr>
          <p:cNvPr id="563" name="Google Shape;563;p80"/>
          <p:cNvSpPr/>
          <p:nvPr/>
        </p:nvSpPr>
        <p:spPr>
          <a:xfrm>
            <a:off x="6583680" y="1108710"/>
            <a:ext cx="2194560" cy="292608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80"/>
          <p:cNvSpPr/>
          <p:nvPr/>
        </p:nvSpPr>
        <p:spPr>
          <a:xfrm>
            <a:off x="6419088" y="944118"/>
            <a:ext cx="2523744" cy="3255264"/>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80"/>
          <p:cNvSpPr/>
          <p:nvPr/>
        </p:nvSpPr>
        <p:spPr>
          <a:xfrm>
            <a:off x="6254496" y="779526"/>
            <a:ext cx="2852928" cy="3584448"/>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80"/>
          <p:cNvSpPr/>
          <p:nvPr/>
        </p:nvSpPr>
        <p:spPr>
          <a:xfrm>
            <a:off x="6089904" y="614934"/>
            <a:ext cx="3182112" cy="3913632"/>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80"/>
          <p:cNvSpPr/>
          <p:nvPr/>
        </p:nvSpPr>
        <p:spPr>
          <a:xfrm>
            <a:off x="320040" y="182880"/>
            <a:ext cx="128016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300"/>
              <a:buFont typeface="Arial"/>
              <a:buNone/>
            </a:pPr>
            <a:r>
              <a:rPr b="1" i="0" lang="en-US" sz="1300" u="none" cap="none" strike="noStrike">
                <a:solidFill>
                  <a:srgbClr val="1A1A2E"/>
                </a:solidFill>
                <a:latin typeface="Arial"/>
                <a:ea typeface="Arial"/>
                <a:cs typeface="Arial"/>
                <a:sym typeface="Arial"/>
              </a:rPr>
              <a:t>∞ linaro</a:t>
            </a:r>
            <a:endParaRPr b="0" i="0" sz="1300" u="none" cap="none" strike="noStrike">
              <a:solidFill>
                <a:schemeClr val="dk1"/>
              </a:solidFill>
              <a:latin typeface="Calibri"/>
              <a:ea typeface="Calibri"/>
              <a:cs typeface="Calibri"/>
              <a:sym typeface="Calibri"/>
            </a:endParaRPr>
          </a:p>
        </p:txBody>
      </p:sp>
      <p:sp>
        <p:nvSpPr>
          <p:cNvPr id="568" name="Google Shape;568;p80"/>
          <p:cNvSpPr/>
          <p:nvPr/>
        </p:nvSpPr>
        <p:spPr>
          <a:xfrm>
            <a:off x="320040" y="502920"/>
            <a:ext cx="6858000" cy="5029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2200"/>
              <a:buFont typeface="Arial"/>
              <a:buNone/>
            </a:pPr>
            <a:r>
              <a:rPr b="1" i="0" lang="en-US" sz="2400" u="none" cap="none" strike="noStrike">
                <a:solidFill>
                  <a:srgbClr val="6600FF"/>
                </a:solidFill>
                <a:latin typeface="Arial"/>
                <a:ea typeface="Arial"/>
                <a:cs typeface="Arial"/>
                <a:sym typeface="Arial"/>
              </a:rPr>
              <a:t>The Automotive Safety Challenge</a:t>
            </a:r>
            <a:endParaRPr b="0" i="0" sz="2400" u="none" cap="none" strike="noStrike">
              <a:solidFill>
                <a:schemeClr val="dk1"/>
              </a:solidFill>
              <a:latin typeface="Calibri"/>
              <a:ea typeface="Calibri"/>
              <a:cs typeface="Calibri"/>
              <a:sym typeface="Calibri"/>
            </a:endParaRPr>
          </a:p>
        </p:txBody>
      </p:sp>
      <p:sp>
        <p:nvSpPr>
          <p:cNvPr id="569" name="Google Shape;569;p80"/>
          <p:cNvSpPr/>
          <p:nvPr/>
        </p:nvSpPr>
        <p:spPr>
          <a:xfrm>
            <a:off x="320040" y="1188720"/>
            <a:ext cx="4114800" cy="1508760"/>
          </a:xfrm>
          <a:prstGeom prst="rect">
            <a:avLst/>
          </a:prstGeom>
          <a:solidFill>
            <a:srgbClr val="F0EE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80"/>
          <p:cNvSpPr/>
          <p:nvPr/>
        </p:nvSpPr>
        <p:spPr>
          <a:xfrm>
            <a:off x="320040" y="1188720"/>
            <a:ext cx="54864" cy="150876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71" name="Google Shape;571;p80"/>
          <p:cNvPicPr preferRelativeResize="0"/>
          <p:nvPr/>
        </p:nvPicPr>
        <p:blipFill rotWithShape="1">
          <a:blip r:embed="rId3">
            <a:alphaModFix/>
          </a:blip>
          <a:srcRect b="0" l="0" r="0" t="0"/>
          <a:stretch/>
        </p:blipFill>
        <p:spPr>
          <a:xfrm>
            <a:off x="484632" y="1325880"/>
            <a:ext cx="292608" cy="292608"/>
          </a:xfrm>
          <a:prstGeom prst="rect">
            <a:avLst/>
          </a:prstGeom>
          <a:noFill/>
          <a:ln>
            <a:noFill/>
          </a:ln>
        </p:spPr>
      </p:pic>
      <p:sp>
        <p:nvSpPr>
          <p:cNvPr id="572" name="Google Shape;572;p80"/>
          <p:cNvSpPr/>
          <p:nvPr/>
        </p:nvSpPr>
        <p:spPr>
          <a:xfrm>
            <a:off x="429768" y="1280160"/>
            <a:ext cx="402336" cy="402336"/>
          </a:xfrm>
          <a:prstGeom prst="ellipse">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73" name="Google Shape;573;p80"/>
          <p:cNvPicPr preferRelativeResize="0"/>
          <p:nvPr/>
        </p:nvPicPr>
        <p:blipFill rotWithShape="1">
          <a:blip r:embed="rId3">
            <a:alphaModFix/>
          </a:blip>
          <a:srcRect b="0" l="0" r="0" t="0"/>
          <a:stretch/>
        </p:blipFill>
        <p:spPr>
          <a:xfrm>
            <a:off x="484632" y="1335024"/>
            <a:ext cx="292608" cy="292608"/>
          </a:xfrm>
          <a:prstGeom prst="rect">
            <a:avLst/>
          </a:prstGeom>
          <a:noFill/>
          <a:ln>
            <a:noFill/>
          </a:ln>
        </p:spPr>
      </p:pic>
      <p:sp>
        <p:nvSpPr>
          <p:cNvPr id="574" name="Google Shape;574;p80"/>
          <p:cNvSpPr/>
          <p:nvPr/>
        </p:nvSpPr>
        <p:spPr>
          <a:xfrm>
            <a:off x="941832" y="1298448"/>
            <a:ext cx="3383280"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100"/>
              <a:buFont typeface="Arial"/>
              <a:buNone/>
            </a:pPr>
            <a:r>
              <a:rPr b="1" i="0" lang="en-US" sz="1600" u="none" cap="none" strike="noStrike">
                <a:solidFill>
                  <a:srgbClr val="6600FF"/>
                </a:solidFill>
                <a:latin typeface="Arial"/>
                <a:ea typeface="Arial"/>
                <a:cs typeface="Arial"/>
                <a:sym typeface="Arial"/>
              </a:rPr>
              <a:t>Physical constraint: 36 ms</a:t>
            </a:r>
            <a:endParaRPr b="0" i="0" sz="1600" u="none" cap="none" strike="noStrike">
              <a:solidFill>
                <a:schemeClr val="dk1"/>
              </a:solidFill>
              <a:latin typeface="Calibri"/>
              <a:ea typeface="Calibri"/>
              <a:cs typeface="Calibri"/>
              <a:sym typeface="Calibri"/>
            </a:endParaRPr>
          </a:p>
        </p:txBody>
      </p:sp>
      <p:sp>
        <p:nvSpPr>
          <p:cNvPr id="575" name="Google Shape;575;p80"/>
          <p:cNvSpPr/>
          <p:nvPr/>
        </p:nvSpPr>
        <p:spPr>
          <a:xfrm>
            <a:off x="941832" y="1591056"/>
            <a:ext cx="3383280" cy="10058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50"/>
              <a:buFont typeface="Arial"/>
              <a:buNone/>
            </a:pPr>
            <a:r>
              <a:rPr b="1" i="1" lang="en-US" u="none" cap="none" strike="noStrike">
                <a:solidFill>
                  <a:srgbClr val="2D2D2D"/>
                </a:solidFill>
              </a:rPr>
              <a:t>At 100 km/h, 1 metre elapses every 36 ms — every microsecond of latency margin is engineering budget.</a:t>
            </a:r>
            <a:endParaRPr b="1" i="1" u="none" cap="none" strike="noStrike">
              <a:solidFill>
                <a:schemeClr val="dk1"/>
              </a:solidFill>
              <a:latin typeface="Calibri"/>
              <a:ea typeface="Calibri"/>
              <a:cs typeface="Calibri"/>
              <a:sym typeface="Calibri"/>
            </a:endParaRPr>
          </a:p>
        </p:txBody>
      </p:sp>
      <p:sp>
        <p:nvSpPr>
          <p:cNvPr id="576" name="Google Shape;576;p80"/>
          <p:cNvSpPr/>
          <p:nvPr/>
        </p:nvSpPr>
        <p:spPr>
          <a:xfrm>
            <a:off x="320040" y="2880360"/>
            <a:ext cx="4114800" cy="1508760"/>
          </a:xfrm>
          <a:prstGeom prst="rect">
            <a:avLst/>
          </a:prstGeom>
          <a:solidFill>
            <a:srgbClr val="F0EE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80"/>
          <p:cNvSpPr/>
          <p:nvPr/>
        </p:nvSpPr>
        <p:spPr>
          <a:xfrm>
            <a:off x="320040" y="2880360"/>
            <a:ext cx="54864" cy="150876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78" name="Google Shape;578;p80"/>
          <p:cNvPicPr preferRelativeResize="0"/>
          <p:nvPr/>
        </p:nvPicPr>
        <p:blipFill rotWithShape="1">
          <a:blip r:embed="rId4">
            <a:alphaModFix/>
          </a:blip>
          <a:srcRect b="0" l="0" r="0" t="0"/>
          <a:stretch/>
        </p:blipFill>
        <p:spPr>
          <a:xfrm>
            <a:off x="484632" y="3017520"/>
            <a:ext cx="292608" cy="292608"/>
          </a:xfrm>
          <a:prstGeom prst="rect">
            <a:avLst/>
          </a:prstGeom>
          <a:noFill/>
          <a:ln>
            <a:noFill/>
          </a:ln>
        </p:spPr>
      </p:pic>
      <p:sp>
        <p:nvSpPr>
          <p:cNvPr id="579" name="Google Shape;579;p80"/>
          <p:cNvSpPr/>
          <p:nvPr/>
        </p:nvSpPr>
        <p:spPr>
          <a:xfrm>
            <a:off x="429768" y="2971800"/>
            <a:ext cx="402336" cy="402336"/>
          </a:xfrm>
          <a:prstGeom prst="ellipse">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80" name="Google Shape;580;p80"/>
          <p:cNvPicPr preferRelativeResize="0"/>
          <p:nvPr/>
        </p:nvPicPr>
        <p:blipFill rotWithShape="1">
          <a:blip r:embed="rId4">
            <a:alphaModFix/>
          </a:blip>
          <a:srcRect b="0" l="0" r="0" t="0"/>
          <a:stretch/>
        </p:blipFill>
        <p:spPr>
          <a:xfrm>
            <a:off x="484632" y="3026664"/>
            <a:ext cx="292608" cy="292608"/>
          </a:xfrm>
          <a:prstGeom prst="rect">
            <a:avLst/>
          </a:prstGeom>
          <a:noFill/>
          <a:ln>
            <a:noFill/>
          </a:ln>
        </p:spPr>
      </p:pic>
      <p:sp>
        <p:nvSpPr>
          <p:cNvPr id="581" name="Google Shape;581;p80"/>
          <p:cNvSpPr/>
          <p:nvPr/>
        </p:nvSpPr>
        <p:spPr>
          <a:xfrm>
            <a:off x="941832" y="2990088"/>
            <a:ext cx="3383280"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100"/>
              <a:buFont typeface="Arial"/>
              <a:buNone/>
            </a:pPr>
            <a:r>
              <a:rPr b="1" i="0" lang="en-US" sz="1600" u="none" cap="none" strike="noStrike">
                <a:solidFill>
                  <a:srgbClr val="6600FF"/>
                </a:solidFill>
                <a:latin typeface="Arial"/>
                <a:ea typeface="Arial"/>
                <a:cs typeface="Arial"/>
                <a:sym typeface="Arial"/>
              </a:rPr>
              <a:t>Interference channels</a:t>
            </a:r>
            <a:endParaRPr b="0" i="0" sz="1600" u="none" cap="none" strike="noStrike">
              <a:solidFill>
                <a:schemeClr val="dk1"/>
              </a:solidFill>
              <a:latin typeface="Calibri"/>
              <a:ea typeface="Calibri"/>
              <a:cs typeface="Calibri"/>
              <a:sym typeface="Calibri"/>
            </a:endParaRPr>
          </a:p>
        </p:txBody>
      </p:sp>
      <p:sp>
        <p:nvSpPr>
          <p:cNvPr id="582" name="Google Shape;582;p80"/>
          <p:cNvSpPr/>
          <p:nvPr/>
        </p:nvSpPr>
        <p:spPr>
          <a:xfrm>
            <a:off x="941832" y="3282696"/>
            <a:ext cx="3383280" cy="10058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50"/>
              <a:buFont typeface="Arial"/>
              <a:buNone/>
            </a:pPr>
            <a:r>
              <a:rPr b="1" i="1" lang="en-US" u="none" cap="none" strike="noStrike">
                <a:solidFill>
                  <a:srgbClr val="2D2D2D"/>
                </a:solidFill>
              </a:rPr>
              <a:t>Cache eviction, TLB thrash, bus contention, and DRAM refresh can each add 100</a:t>
            </a:r>
            <a:r>
              <a:rPr b="1" i="1" lang="en-US" u="none" cap="none" strike="noStrike">
                <a:solidFill>
                  <a:srgbClr val="2D2D2D"/>
                </a:solidFill>
              </a:rPr>
              <a:t>s</a:t>
            </a:r>
            <a:r>
              <a:rPr b="1" i="1" lang="en-US" u="none" cap="none" strike="noStrike">
                <a:solidFill>
                  <a:srgbClr val="2D2D2D"/>
                </a:solidFill>
              </a:rPr>
              <a:t> of μs to worst-case latency.</a:t>
            </a:r>
            <a:endParaRPr b="1" i="1" u="none" cap="none" strike="noStrike">
              <a:solidFill>
                <a:schemeClr val="dk1"/>
              </a:solidFill>
              <a:latin typeface="Calibri"/>
              <a:ea typeface="Calibri"/>
              <a:cs typeface="Calibri"/>
              <a:sym typeface="Calibri"/>
            </a:endParaRPr>
          </a:p>
        </p:txBody>
      </p:sp>
      <p:sp>
        <p:nvSpPr>
          <p:cNvPr id="583" name="Google Shape;583;p80"/>
          <p:cNvSpPr/>
          <p:nvPr/>
        </p:nvSpPr>
        <p:spPr>
          <a:xfrm>
            <a:off x="4709160" y="1188720"/>
            <a:ext cx="4114800" cy="1508760"/>
          </a:xfrm>
          <a:prstGeom prst="rect">
            <a:avLst/>
          </a:prstGeom>
          <a:solidFill>
            <a:srgbClr val="F0EE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80"/>
          <p:cNvSpPr/>
          <p:nvPr/>
        </p:nvSpPr>
        <p:spPr>
          <a:xfrm>
            <a:off x="4709160" y="1188720"/>
            <a:ext cx="54864" cy="150876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85" name="Google Shape;585;p80"/>
          <p:cNvPicPr preferRelativeResize="0"/>
          <p:nvPr/>
        </p:nvPicPr>
        <p:blipFill rotWithShape="1">
          <a:blip r:embed="rId5">
            <a:alphaModFix/>
          </a:blip>
          <a:srcRect b="0" l="0" r="0" t="0"/>
          <a:stretch/>
        </p:blipFill>
        <p:spPr>
          <a:xfrm>
            <a:off x="4873752" y="1325880"/>
            <a:ext cx="292608" cy="292608"/>
          </a:xfrm>
          <a:prstGeom prst="rect">
            <a:avLst/>
          </a:prstGeom>
          <a:noFill/>
          <a:ln>
            <a:noFill/>
          </a:ln>
        </p:spPr>
      </p:pic>
      <p:sp>
        <p:nvSpPr>
          <p:cNvPr id="586" name="Google Shape;586;p80"/>
          <p:cNvSpPr/>
          <p:nvPr/>
        </p:nvSpPr>
        <p:spPr>
          <a:xfrm>
            <a:off x="4818888" y="1280160"/>
            <a:ext cx="402336" cy="402336"/>
          </a:xfrm>
          <a:prstGeom prst="ellipse">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87" name="Google Shape;587;p80"/>
          <p:cNvPicPr preferRelativeResize="0"/>
          <p:nvPr/>
        </p:nvPicPr>
        <p:blipFill rotWithShape="1">
          <a:blip r:embed="rId5">
            <a:alphaModFix/>
          </a:blip>
          <a:srcRect b="0" l="0" r="0" t="0"/>
          <a:stretch/>
        </p:blipFill>
        <p:spPr>
          <a:xfrm>
            <a:off x="4873752" y="1335024"/>
            <a:ext cx="292608" cy="292608"/>
          </a:xfrm>
          <a:prstGeom prst="rect">
            <a:avLst/>
          </a:prstGeom>
          <a:noFill/>
          <a:ln>
            <a:noFill/>
          </a:ln>
        </p:spPr>
      </p:pic>
      <p:sp>
        <p:nvSpPr>
          <p:cNvPr id="588" name="Google Shape;588;p80"/>
          <p:cNvSpPr/>
          <p:nvPr/>
        </p:nvSpPr>
        <p:spPr>
          <a:xfrm>
            <a:off x="5330952" y="1298448"/>
            <a:ext cx="3383280"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100"/>
              <a:buFont typeface="Arial"/>
              <a:buNone/>
            </a:pPr>
            <a:r>
              <a:rPr b="1" i="0" lang="en-US" sz="1600" u="none" cap="none" strike="noStrike">
                <a:solidFill>
                  <a:srgbClr val="6600FF"/>
                </a:solidFill>
                <a:latin typeface="Arial"/>
                <a:ea typeface="Arial"/>
                <a:cs typeface="Arial"/>
                <a:sym typeface="Arial"/>
              </a:rPr>
              <a:t>OS scheduler jitter</a:t>
            </a:r>
            <a:endParaRPr b="0" i="0" sz="1600" u="none" cap="none" strike="noStrike">
              <a:solidFill>
                <a:schemeClr val="dk1"/>
              </a:solidFill>
              <a:latin typeface="Calibri"/>
              <a:ea typeface="Calibri"/>
              <a:cs typeface="Calibri"/>
              <a:sym typeface="Calibri"/>
            </a:endParaRPr>
          </a:p>
        </p:txBody>
      </p:sp>
      <p:sp>
        <p:nvSpPr>
          <p:cNvPr id="589" name="Google Shape;589;p80"/>
          <p:cNvSpPr/>
          <p:nvPr/>
        </p:nvSpPr>
        <p:spPr>
          <a:xfrm>
            <a:off x="5330952" y="1591056"/>
            <a:ext cx="3383280" cy="10058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50"/>
              <a:buFont typeface="Arial"/>
              <a:buNone/>
            </a:pPr>
            <a:r>
              <a:rPr b="1" i="1" lang="en-US" u="none" cap="none" strike="noStrike">
                <a:solidFill>
                  <a:srgbClr val="2D2D2D"/>
                </a:solidFill>
              </a:rPr>
              <a:t>Non-deterministic OS paths are the primary soft obstacle between specification and ASIL-B certification.</a:t>
            </a:r>
            <a:endParaRPr b="1" i="1" u="none" cap="none" strike="noStrike">
              <a:solidFill>
                <a:schemeClr val="dk1"/>
              </a:solidFill>
              <a:latin typeface="Calibri"/>
              <a:ea typeface="Calibri"/>
              <a:cs typeface="Calibri"/>
              <a:sym typeface="Calibri"/>
            </a:endParaRPr>
          </a:p>
        </p:txBody>
      </p:sp>
      <p:sp>
        <p:nvSpPr>
          <p:cNvPr id="590" name="Google Shape;590;p80"/>
          <p:cNvSpPr/>
          <p:nvPr/>
        </p:nvSpPr>
        <p:spPr>
          <a:xfrm>
            <a:off x="4709160" y="2880360"/>
            <a:ext cx="4114800" cy="1508760"/>
          </a:xfrm>
          <a:prstGeom prst="rect">
            <a:avLst/>
          </a:prstGeom>
          <a:solidFill>
            <a:srgbClr val="F0EE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80"/>
          <p:cNvSpPr/>
          <p:nvPr/>
        </p:nvSpPr>
        <p:spPr>
          <a:xfrm>
            <a:off x="4709160" y="2880360"/>
            <a:ext cx="54864" cy="150876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92" name="Google Shape;592;p80"/>
          <p:cNvPicPr preferRelativeResize="0"/>
          <p:nvPr/>
        </p:nvPicPr>
        <p:blipFill rotWithShape="1">
          <a:blip r:embed="rId6">
            <a:alphaModFix/>
          </a:blip>
          <a:srcRect b="0" l="0" r="0" t="0"/>
          <a:stretch/>
        </p:blipFill>
        <p:spPr>
          <a:xfrm>
            <a:off x="4873752" y="3017520"/>
            <a:ext cx="292608" cy="292608"/>
          </a:xfrm>
          <a:prstGeom prst="rect">
            <a:avLst/>
          </a:prstGeom>
          <a:noFill/>
          <a:ln>
            <a:noFill/>
          </a:ln>
        </p:spPr>
      </p:pic>
      <p:sp>
        <p:nvSpPr>
          <p:cNvPr id="593" name="Google Shape;593;p80"/>
          <p:cNvSpPr/>
          <p:nvPr/>
        </p:nvSpPr>
        <p:spPr>
          <a:xfrm>
            <a:off x="4818888" y="2971800"/>
            <a:ext cx="402336" cy="402336"/>
          </a:xfrm>
          <a:prstGeom prst="ellipse">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94" name="Google Shape;594;p80"/>
          <p:cNvPicPr preferRelativeResize="0"/>
          <p:nvPr/>
        </p:nvPicPr>
        <p:blipFill rotWithShape="1">
          <a:blip r:embed="rId6">
            <a:alphaModFix/>
          </a:blip>
          <a:srcRect b="0" l="0" r="0" t="0"/>
          <a:stretch/>
        </p:blipFill>
        <p:spPr>
          <a:xfrm>
            <a:off x="4873752" y="3026664"/>
            <a:ext cx="292608" cy="292608"/>
          </a:xfrm>
          <a:prstGeom prst="rect">
            <a:avLst/>
          </a:prstGeom>
          <a:noFill/>
          <a:ln>
            <a:noFill/>
          </a:ln>
        </p:spPr>
      </p:pic>
      <p:sp>
        <p:nvSpPr>
          <p:cNvPr id="595" name="Google Shape;595;p80"/>
          <p:cNvSpPr/>
          <p:nvPr/>
        </p:nvSpPr>
        <p:spPr>
          <a:xfrm>
            <a:off x="5330952" y="2990088"/>
            <a:ext cx="3383280"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100"/>
              <a:buFont typeface="Arial"/>
              <a:buNone/>
            </a:pPr>
            <a:r>
              <a:rPr b="1" i="0" lang="en-US" sz="1600" u="none" cap="none" strike="noStrike">
                <a:solidFill>
                  <a:srgbClr val="6600FF"/>
                </a:solidFill>
                <a:latin typeface="Arial"/>
                <a:ea typeface="Arial"/>
                <a:cs typeface="Arial"/>
                <a:sym typeface="Arial"/>
              </a:rPr>
              <a:t>ASIL decomposition</a:t>
            </a:r>
            <a:endParaRPr b="0" i="0" sz="1600" u="none" cap="none" strike="noStrike">
              <a:solidFill>
                <a:schemeClr val="dk1"/>
              </a:solidFill>
              <a:latin typeface="Calibri"/>
              <a:ea typeface="Calibri"/>
              <a:cs typeface="Calibri"/>
              <a:sym typeface="Calibri"/>
            </a:endParaRPr>
          </a:p>
        </p:txBody>
      </p:sp>
      <p:sp>
        <p:nvSpPr>
          <p:cNvPr id="596" name="Google Shape;596;p80"/>
          <p:cNvSpPr/>
          <p:nvPr/>
        </p:nvSpPr>
        <p:spPr>
          <a:xfrm>
            <a:off x="5330952" y="3282696"/>
            <a:ext cx="3383280" cy="10058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50"/>
              <a:buFont typeface="Arial"/>
              <a:buNone/>
            </a:pPr>
            <a:r>
              <a:rPr b="1" i="1" lang="en-US">
                <a:solidFill>
                  <a:srgbClr val="2D2D2D"/>
                </a:solidFill>
              </a:rPr>
              <a:t>Mixed-criticality SoCs require per-partition WCET guarantees — a single outlier can invalidate a safety case.</a:t>
            </a:r>
            <a:endParaRPr b="0" i="0" sz="950" u="none" cap="none" strike="noStrike">
              <a:solidFill>
                <a:schemeClr val="dk1"/>
              </a:solidFill>
              <a:latin typeface="Calibri"/>
              <a:ea typeface="Calibri"/>
              <a:cs typeface="Calibri"/>
              <a:sym typeface="Calibri"/>
            </a:endParaRPr>
          </a:p>
        </p:txBody>
      </p:sp>
      <p:sp>
        <p:nvSpPr>
          <p:cNvPr id="597" name="Google Shape;597;p80"/>
          <p:cNvSpPr/>
          <p:nvPr/>
        </p:nvSpPr>
        <p:spPr>
          <a:xfrm>
            <a:off x="8732520" y="4850892"/>
            <a:ext cx="320040" cy="201168"/>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66666"/>
              </a:buClr>
              <a:buSzPts val="1000"/>
              <a:buFont typeface="Arial"/>
              <a:buNone/>
            </a:pPr>
            <a:r>
              <a:rPr b="0" i="0" lang="en-US" sz="1000" u="none" cap="none" strike="noStrike">
                <a:solidFill>
                  <a:srgbClr val="666666"/>
                </a:solidFill>
                <a:latin typeface="Arial"/>
                <a:ea typeface="Arial"/>
                <a:cs typeface="Arial"/>
                <a:sym typeface="Arial"/>
              </a:rPr>
              <a:t>2</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2" name="Shape 602"/>
        <p:cNvGrpSpPr/>
        <p:nvPr/>
      </p:nvGrpSpPr>
      <p:grpSpPr>
        <a:xfrm>
          <a:off x="0" y="0"/>
          <a:ext cx="0" cy="0"/>
          <a:chOff x="0" y="0"/>
          <a:chExt cx="0" cy="0"/>
        </a:xfrm>
      </p:grpSpPr>
      <p:sp>
        <p:nvSpPr>
          <p:cNvPr id="603" name="Google Shape;603;p81"/>
          <p:cNvSpPr/>
          <p:nvPr/>
        </p:nvSpPr>
        <p:spPr>
          <a:xfrm>
            <a:off x="6583680" y="1108710"/>
            <a:ext cx="2194560" cy="292608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81"/>
          <p:cNvSpPr/>
          <p:nvPr/>
        </p:nvSpPr>
        <p:spPr>
          <a:xfrm>
            <a:off x="6419088" y="944118"/>
            <a:ext cx="2523744" cy="3255264"/>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81"/>
          <p:cNvSpPr/>
          <p:nvPr/>
        </p:nvSpPr>
        <p:spPr>
          <a:xfrm>
            <a:off x="6254496" y="779526"/>
            <a:ext cx="2852928" cy="3584448"/>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81"/>
          <p:cNvSpPr/>
          <p:nvPr/>
        </p:nvSpPr>
        <p:spPr>
          <a:xfrm>
            <a:off x="6089904" y="614934"/>
            <a:ext cx="3182112" cy="3913632"/>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81"/>
          <p:cNvSpPr/>
          <p:nvPr/>
        </p:nvSpPr>
        <p:spPr>
          <a:xfrm>
            <a:off x="320040" y="182880"/>
            <a:ext cx="128016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300"/>
              <a:buFont typeface="Arial"/>
              <a:buNone/>
            </a:pPr>
            <a:r>
              <a:rPr b="1" i="0" lang="en-US" sz="1300" u="none" cap="none" strike="noStrike">
                <a:solidFill>
                  <a:srgbClr val="1A1A2E"/>
                </a:solidFill>
                <a:latin typeface="Arial"/>
                <a:ea typeface="Arial"/>
                <a:cs typeface="Arial"/>
                <a:sym typeface="Arial"/>
              </a:rPr>
              <a:t>∞ linaro</a:t>
            </a:r>
            <a:endParaRPr b="0" i="0" sz="1300" u="none" cap="none" strike="noStrike">
              <a:solidFill>
                <a:schemeClr val="dk1"/>
              </a:solidFill>
              <a:latin typeface="Calibri"/>
              <a:ea typeface="Calibri"/>
              <a:cs typeface="Calibri"/>
              <a:sym typeface="Calibri"/>
            </a:endParaRPr>
          </a:p>
        </p:txBody>
      </p:sp>
      <p:sp>
        <p:nvSpPr>
          <p:cNvPr id="608" name="Google Shape;608;p81"/>
          <p:cNvSpPr/>
          <p:nvPr/>
        </p:nvSpPr>
        <p:spPr>
          <a:xfrm>
            <a:off x="320050" y="502925"/>
            <a:ext cx="8686800" cy="502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2200"/>
              <a:buFont typeface="Arial"/>
              <a:buNone/>
            </a:pPr>
            <a:r>
              <a:rPr b="1" lang="en-US" sz="2400">
                <a:solidFill>
                  <a:srgbClr val="6600FF"/>
                </a:solidFill>
              </a:rPr>
              <a:t>WCET Matters — Certification Evidence for AGL-RT</a:t>
            </a:r>
            <a:endParaRPr b="0" i="0" sz="2200" u="none" cap="none" strike="noStrike">
              <a:solidFill>
                <a:schemeClr val="dk1"/>
              </a:solidFill>
              <a:latin typeface="Calibri"/>
              <a:ea typeface="Calibri"/>
              <a:cs typeface="Calibri"/>
              <a:sym typeface="Calibri"/>
            </a:endParaRPr>
          </a:p>
        </p:txBody>
      </p:sp>
      <p:graphicFrame>
        <p:nvGraphicFramePr>
          <p:cNvPr id="609" name="Google Shape;609;p81"/>
          <p:cNvGraphicFramePr/>
          <p:nvPr/>
        </p:nvGraphicFramePr>
        <p:xfrm>
          <a:off x="235522" y="1263739"/>
          <a:ext cx="3000000" cy="3000000"/>
        </p:xfrm>
        <a:graphic>
          <a:graphicData uri="http://schemas.openxmlformats.org/drawingml/2006/table">
            <a:tbl>
              <a:tblPr>
                <a:noFill/>
                <a:tableStyleId>{D3E18A26-BE46-417A-824D-FEF836D577E0}</a:tableStyleId>
              </a:tblPr>
              <a:tblGrid>
                <a:gridCol w="2743200"/>
                <a:gridCol w="2743200"/>
                <a:gridCol w="3200400"/>
              </a:tblGrid>
              <a:tr h="447650">
                <a:tc>
                  <a:txBody>
                    <a:bodyPr/>
                    <a:lstStyle/>
                    <a:p>
                      <a:pPr indent="0" lvl="0" marL="0" marR="0" rtl="0" algn="l">
                        <a:spcBef>
                          <a:spcPts val="0"/>
                        </a:spcBef>
                        <a:spcAft>
                          <a:spcPts val="0"/>
                        </a:spcAft>
                        <a:buClr>
                          <a:srgbClr val="FFFFFF"/>
                        </a:buClr>
                        <a:buSzPts val="1000"/>
                        <a:buFont typeface="Arial"/>
                        <a:buNone/>
                      </a:pPr>
                      <a:r>
                        <a:rPr b="1" lang="en-US" sz="1600" u="none" cap="none" strike="noStrike">
                          <a:solidFill>
                            <a:srgbClr val="FFFFFF"/>
                          </a:solidFill>
                          <a:latin typeface="Arial"/>
                          <a:ea typeface="Arial"/>
                          <a:cs typeface="Arial"/>
                          <a:sym typeface="Arial"/>
                        </a:rPr>
                        <a:t>ISO 26262 Requirement</a:t>
                      </a:r>
                      <a:endParaRPr sz="1600" u="none" cap="none" strike="noStrike">
                        <a:latin typeface="Arial"/>
                        <a:ea typeface="Arial"/>
                        <a:cs typeface="Arial"/>
                        <a:sym typeface="Arial"/>
                      </a:endParaRPr>
                    </a:p>
                  </a:txBody>
                  <a:tcPr marT="50800" marB="50800" marR="76200" marL="762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6600FF"/>
                    </a:solidFill>
                  </a:tcPr>
                </a:tc>
                <a:tc>
                  <a:txBody>
                    <a:bodyPr/>
                    <a:lstStyle/>
                    <a:p>
                      <a:pPr indent="0" lvl="0" marL="0" marR="0" rtl="0" algn="l">
                        <a:spcBef>
                          <a:spcPts val="0"/>
                        </a:spcBef>
                        <a:spcAft>
                          <a:spcPts val="0"/>
                        </a:spcAft>
                        <a:buClr>
                          <a:srgbClr val="FFFFFF"/>
                        </a:buClr>
                        <a:buSzPts val="1000"/>
                        <a:buFont typeface="Arial"/>
                        <a:buNone/>
                      </a:pPr>
                      <a:r>
                        <a:rPr b="1" lang="en-US" sz="1600" u="none" cap="none" strike="noStrike">
                          <a:solidFill>
                            <a:srgbClr val="FFFFFF"/>
                          </a:solidFill>
                          <a:latin typeface="Arial"/>
                          <a:ea typeface="Arial"/>
                          <a:cs typeface="Arial"/>
                          <a:sym typeface="Arial"/>
                        </a:rPr>
                        <a:t>Evidence Needed</a:t>
                      </a:r>
                      <a:endParaRPr sz="1600" u="none" cap="none" strike="noStrike">
                        <a:latin typeface="Arial"/>
                        <a:ea typeface="Arial"/>
                        <a:cs typeface="Arial"/>
                        <a:sym typeface="Arial"/>
                      </a:endParaRPr>
                    </a:p>
                  </a:txBody>
                  <a:tcPr marT="50800" marB="50800" marR="76200" marL="762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6600FF"/>
                    </a:solidFill>
                  </a:tcPr>
                </a:tc>
                <a:tc>
                  <a:txBody>
                    <a:bodyPr/>
                    <a:lstStyle/>
                    <a:p>
                      <a:pPr indent="0" lvl="0" marL="0" marR="0" rtl="0" algn="l">
                        <a:spcBef>
                          <a:spcPts val="0"/>
                        </a:spcBef>
                        <a:spcAft>
                          <a:spcPts val="0"/>
                        </a:spcAft>
                        <a:buClr>
                          <a:srgbClr val="FFFFFF"/>
                        </a:buClr>
                        <a:buSzPts val="1000"/>
                        <a:buFont typeface="Arial"/>
                        <a:buNone/>
                      </a:pPr>
                      <a:r>
                        <a:rPr b="1" lang="en-US" sz="1600" u="none" cap="none" strike="noStrike">
                          <a:solidFill>
                            <a:srgbClr val="FFFFFF"/>
                          </a:solidFill>
                          <a:latin typeface="Arial"/>
                          <a:ea typeface="Arial"/>
                          <a:cs typeface="Arial"/>
                          <a:sym typeface="Arial"/>
                        </a:rPr>
                        <a:t>What This Work Provides</a:t>
                      </a:r>
                      <a:endParaRPr sz="1600" u="none" cap="none" strike="noStrike">
                        <a:latin typeface="Arial"/>
                        <a:ea typeface="Arial"/>
                        <a:cs typeface="Arial"/>
                        <a:sym typeface="Arial"/>
                      </a:endParaRPr>
                    </a:p>
                  </a:txBody>
                  <a:tcPr marT="50800" marB="50800" marR="76200" marL="762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6600FF"/>
                    </a:solidFill>
                  </a:tcPr>
                </a:tc>
              </a:tr>
              <a:tr h="680625">
                <a:tc>
                  <a:txBody>
                    <a:bodyPr/>
                    <a:lstStyle/>
                    <a:p>
                      <a:pPr indent="0" lvl="0" marL="0" marR="0" rtl="0" algn="l">
                        <a:spcBef>
                          <a:spcPts val="0"/>
                        </a:spcBef>
                        <a:spcAft>
                          <a:spcPts val="0"/>
                        </a:spcAft>
                        <a:buClr>
                          <a:srgbClr val="2D2D2D"/>
                        </a:buClr>
                        <a:buSzPts val="900"/>
                        <a:buFont typeface="Arial"/>
                        <a:buNone/>
                      </a:pPr>
                      <a:r>
                        <a:rPr lang="en-US" sz="1600" u="none" cap="none" strike="noStrike">
                          <a:solidFill>
                            <a:srgbClr val="2D2D2D"/>
                          </a:solidFill>
                          <a:latin typeface="Arial"/>
                          <a:ea typeface="Arial"/>
                          <a:cs typeface="Arial"/>
                          <a:sym typeface="Arial"/>
                        </a:rPr>
                        <a:t>ASIL-B: Temporal determinism evidence</a:t>
                      </a:r>
                      <a:endParaRPr sz="1600" u="none" cap="none" strike="noStrike">
                        <a:latin typeface="Arial"/>
                        <a:ea typeface="Arial"/>
                        <a:cs typeface="Arial"/>
                        <a:sym typeface="Arial"/>
                      </a:endParaRPr>
                    </a:p>
                  </a:txBody>
                  <a:tcPr marT="50800" marB="50800" marR="76200" marL="762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2D2D2D"/>
                        </a:buClr>
                        <a:buSzPts val="900"/>
                        <a:buFont typeface="Arial"/>
                        <a:buNone/>
                      </a:pPr>
                      <a:r>
                        <a:rPr lang="en-US" sz="1600" u="none" cap="none" strike="noStrike">
                          <a:solidFill>
                            <a:srgbClr val="2D2D2D"/>
                          </a:solidFill>
                          <a:latin typeface="Arial"/>
                          <a:ea typeface="Arial"/>
                          <a:cs typeface="Arial"/>
                          <a:sym typeface="Arial"/>
                        </a:rPr>
                        <a:t>Empirical WCET with stressor load</a:t>
                      </a:r>
                      <a:endParaRPr sz="1600" u="none" cap="none" strike="noStrike">
                        <a:latin typeface="Arial"/>
                        <a:ea typeface="Arial"/>
                        <a:cs typeface="Arial"/>
                        <a:sym typeface="Arial"/>
                      </a:endParaRPr>
                    </a:p>
                  </a:txBody>
                  <a:tcPr marT="50800" marB="50800" marR="76200" marL="762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2D2D2D"/>
                        </a:buClr>
                        <a:buSzPts val="900"/>
                        <a:buFont typeface="Arial"/>
                        <a:buNone/>
                      </a:pPr>
                      <a:r>
                        <a:rPr lang="en-US" sz="1600" u="none" cap="none" strike="noStrike">
                          <a:solidFill>
                            <a:srgbClr val="2D2D2D"/>
                          </a:solidFill>
                          <a:latin typeface="Arial"/>
                          <a:ea typeface="Arial"/>
                          <a:cs typeface="Arial"/>
                          <a:sym typeface="Arial"/>
                        </a:rPr>
                        <a:t>5-metric × 3-stressor benchmark matrix</a:t>
                      </a:r>
                      <a:endParaRPr sz="1600" u="none" cap="none" strike="noStrike">
                        <a:latin typeface="Arial"/>
                        <a:ea typeface="Arial"/>
                        <a:cs typeface="Arial"/>
                        <a:sym typeface="Arial"/>
                      </a:endParaRPr>
                    </a:p>
                  </a:txBody>
                  <a:tcPr marT="50800" marB="50800" marR="76200" marL="762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r>
              <a:tr h="765725">
                <a:tc>
                  <a:txBody>
                    <a:bodyPr/>
                    <a:lstStyle/>
                    <a:p>
                      <a:pPr indent="0" lvl="0" marL="0" marR="0" rtl="0" algn="l">
                        <a:spcBef>
                          <a:spcPts val="0"/>
                        </a:spcBef>
                        <a:spcAft>
                          <a:spcPts val="0"/>
                        </a:spcAft>
                        <a:buClr>
                          <a:srgbClr val="2D2D2D"/>
                        </a:buClr>
                        <a:buSzPts val="900"/>
                        <a:buFont typeface="Arial"/>
                        <a:buNone/>
                      </a:pPr>
                      <a:r>
                        <a:rPr lang="en-US" sz="1600" u="none" cap="none" strike="noStrike">
                          <a:solidFill>
                            <a:srgbClr val="2D2D2D"/>
                          </a:solidFill>
                          <a:latin typeface="Arial"/>
                          <a:ea typeface="Arial"/>
                          <a:cs typeface="Arial"/>
                          <a:sym typeface="Arial"/>
                        </a:rPr>
                        <a:t>Partition temporal isolation (Part 6 §7)</a:t>
                      </a:r>
                      <a:endParaRPr sz="1600" u="none" cap="none" strike="noStrike">
                        <a:latin typeface="Arial"/>
                        <a:ea typeface="Arial"/>
                        <a:cs typeface="Arial"/>
                        <a:sym typeface="Arial"/>
                      </a:endParaRPr>
                    </a:p>
                  </a:txBody>
                  <a:tcPr marT="50800" marB="50800" marR="76200" marL="762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c>
                  <a:txBody>
                    <a:bodyPr/>
                    <a:lstStyle/>
                    <a:p>
                      <a:pPr indent="0" lvl="0" marL="0" marR="0" rtl="0" algn="l">
                        <a:spcBef>
                          <a:spcPts val="0"/>
                        </a:spcBef>
                        <a:spcAft>
                          <a:spcPts val="0"/>
                        </a:spcAft>
                        <a:buClr>
                          <a:srgbClr val="2D2D2D"/>
                        </a:buClr>
                        <a:buSzPts val="900"/>
                        <a:buFont typeface="Arial"/>
                        <a:buNone/>
                      </a:pPr>
                      <a:r>
                        <a:rPr lang="en-US" sz="1600" u="none" cap="none" strike="noStrike">
                          <a:solidFill>
                            <a:srgbClr val="2D2D2D"/>
                          </a:solidFill>
                          <a:latin typeface="Arial"/>
                          <a:ea typeface="Arial"/>
                          <a:cs typeface="Arial"/>
                          <a:sym typeface="Arial"/>
                        </a:rPr>
                        <a:t>P99 / P99.9 latency distribution under adversarial conditions</a:t>
                      </a:r>
                      <a:endParaRPr sz="1600" u="none" cap="none" strike="noStrike">
                        <a:latin typeface="Arial"/>
                        <a:ea typeface="Arial"/>
                        <a:cs typeface="Arial"/>
                        <a:sym typeface="Arial"/>
                      </a:endParaRPr>
                    </a:p>
                  </a:txBody>
                  <a:tcPr marT="50800" marB="50800" marR="76200" marL="762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c>
                  <a:txBody>
                    <a:bodyPr/>
                    <a:lstStyle/>
                    <a:p>
                      <a:pPr indent="0" lvl="0" marL="0" marR="0" rtl="0" algn="l">
                        <a:spcBef>
                          <a:spcPts val="0"/>
                        </a:spcBef>
                        <a:spcAft>
                          <a:spcPts val="0"/>
                        </a:spcAft>
                        <a:buClr>
                          <a:srgbClr val="2D2D2D"/>
                        </a:buClr>
                        <a:buSzPts val="900"/>
                        <a:buFont typeface="Arial"/>
                        <a:buNone/>
                      </a:pPr>
                      <a:r>
                        <a:rPr lang="en-US" sz="1600" u="none" cap="none" strike="noStrike">
                          <a:solidFill>
                            <a:srgbClr val="2D2D2D"/>
                          </a:solidFill>
                          <a:latin typeface="Arial"/>
                          <a:ea typeface="Arial"/>
                          <a:cs typeface="Arial"/>
                          <a:sym typeface="Arial"/>
                        </a:rPr>
                        <a:t>500K-sample latency histograms per scenario</a:t>
                      </a:r>
                      <a:endParaRPr sz="1600" u="none" cap="none" strike="noStrike">
                        <a:latin typeface="Arial"/>
                        <a:ea typeface="Arial"/>
                        <a:cs typeface="Arial"/>
                        <a:sym typeface="Arial"/>
                      </a:endParaRPr>
                    </a:p>
                  </a:txBody>
                  <a:tcPr marT="50800" marB="50800" marR="76200" marL="762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5F0FF"/>
                    </a:solidFill>
                  </a:tcPr>
                </a:tc>
              </a:tr>
              <a:tr h="1041625">
                <a:tc>
                  <a:txBody>
                    <a:bodyPr/>
                    <a:lstStyle/>
                    <a:p>
                      <a:pPr indent="0" lvl="0" marL="0" marR="0" rtl="0" algn="l">
                        <a:spcBef>
                          <a:spcPts val="0"/>
                        </a:spcBef>
                        <a:spcAft>
                          <a:spcPts val="0"/>
                        </a:spcAft>
                        <a:buClr>
                          <a:srgbClr val="2D2D2D"/>
                        </a:buClr>
                        <a:buSzPts val="900"/>
                        <a:buFont typeface="Arial"/>
                        <a:buNone/>
                      </a:pPr>
                      <a:r>
                        <a:rPr lang="en-US" sz="1600">
                          <a:solidFill>
                            <a:srgbClr val="2D2D2D"/>
                          </a:solidFill>
                        </a:rPr>
                        <a:t>Kernel non-preemptible path analysis</a:t>
                      </a:r>
                      <a:endParaRPr sz="1600" u="none" cap="none" strike="noStrike">
                        <a:latin typeface="Arial"/>
                        <a:ea typeface="Arial"/>
                        <a:cs typeface="Arial"/>
                        <a:sym typeface="Arial"/>
                      </a:endParaRPr>
                    </a:p>
                  </a:txBody>
                  <a:tcPr marT="50800" marB="50800" marR="76200" marL="762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2D2D2D"/>
                        </a:buClr>
                        <a:buSzPts val="900"/>
                        <a:buFont typeface="Arial"/>
                        <a:buNone/>
                      </a:pPr>
                      <a:r>
                        <a:rPr lang="en-US" sz="1600" u="none" cap="none" strike="noStrike">
                          <a:solidFill>
                            <a:srgbClr val="2D2D2D"/>
                          </a:solidFill>
                          <a:latin typeface="Arial"/>
                          <a:ea typeface="Arial"/>
                          <a:cs typeface="Arial"/>
                          <a:sym typeface="Arial"/>
                        </a:rPr>
                        <a:t>PMU correlation</a:t>
                      </a:r>
                      <a:endParaRPr sz="1600">
                        <a:solidFill>
                          <a:srgbClr val="2D2D2D"/>
                        </a:solidFill>
                      </a:endParaRPr>
                    </a:p>
                    <a:p>
                      <a:pPr indent="0" lvl="0" marL="0" marR="0" rtl="0" algn="l">
                        <a:spcBef>
                          <a:spcPts val="0"/>
                        </a:spcBef>
                        <a:spcAft>
                          <a:spcPts val="0"/>
                        </a:spcAft>
                        <a:buClr>
                          <a:srgbClr val="2D2D2D"/>
                        </a:buClr>
                        <a:buSzPts val="900"/>
                        <a:buFont typeface="Arial"/>
                        <a:buNone/>
                      </a:pPr>
                      <a:r>
                        <a:rPr lang="en-US" sz="1600">
                          <a:solidFill>
                            <a:srgbClr val="2D2D2D"/>
                          </a:solidFill>
                        </a:rPr>
                        <a:t>Kernel non-preemptible path interference</a:t>
                      </a:r>
                      <a:endParaRPr sz="1600">
                        <a:solidFill>
                          <a:srgbClr val="2D2D2D"/>
                        </a:solidFill>
                      </a:endParaRPr>
                    </a:p>
                  </a:txBody>
                  <a:tcPr marT="50800" marB="50800" marR="76200" marL="762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2D2D2D"/>
                        </a:buClr>
                        <a:buSzPts val="900"/>
                        <a:buFont typeface="Arial"/>
                        <a:buNone/>
                      </a:pPr>
                      <a:r>
                        <a:rPr lang="en-US" sz="1600" u="none" cap="none" strike="noStrike">
                          <a:solidFill>
                            <a:srgbClr val="2D2D2D"/>
                          </a:solidFill>
                          <a:latin typeface="Arial"/>
                          <a:ea typeface="Arial"/>
                          <a:cs typeface="Arial"/>
                          <a:sym typeface="Arial"/>
                        </a:rPr>
                        <a:t>ARM PMU counter &amp; FTRACE correlation at outlier events</a:t>
                      </a:r>
                      <a:endParaRPr sz="1600" u="none" cap="none" strike="noStrike">
                        <a:latin typeface="Arial"/>
                        <a:ea typeface="Arial"/>
                        <a:cs typeface="Arial"/>
                        <a:sym typeface="Arial"/>
                      </a:endParaRPr>
                    </a:p>
                  </a:txBody>
                  <a:tcPr marT="50800" marB="50800" marR="76200" marL="76200" anchor="ctr">
                    <a:lnL cap="flat" cmpd="sng" w="9525">
                      <a:solidFill>
                        <a:srgbClr val="DDD0FF"/>
                      </a:solidFill>
                      <a:prstDash val="solid"/>
                      <a:round/>
                      <a:headEnd len="sm" w="sm" type="none"/>
                      <a:tailEnd len="sm" w="sm" type="none"/>
                    </a:lnL>
                    <a:lnR cap="flat" cmpd="sng" w="9525">
                      <a:solidFill>
                        <a:srgbClr val="DDD0FF"/>
                      </a:solidFill>
                      <a:prstDash val="solid"/>
                      <a:round/>
                      <a:headEnd len="sm" w="sm" type="none"/>
                      <a:tailEnd len="sm" w="sm" type="none"/>
                    </a:lnR>
                    <a:lnT cap="flat" cmpd="sng" w="9525">
                      <a:solidFill>
                        <a:srgbClr val="DDD0FF"/>
                      </a:solidFill>
                      <a:prstDash val="solid"/>
                      <a:round/>
                      <a:headEnd len="sm" w="sm" type="none"/>
                      <a:tailEnd len="sm" w="sm" type="none"/>
                    </a:lnT>
                    <a:lnB cap="flat" cmpd="sng" w="9525">
                      <a:solidFill>
                        <a:srgbClr val="DDD0FF"/>
                      </a:solidFill>
                      <a:prstDash val="solid"/>
                      <a:round/>
                      <a:headEnd len="sm" w="sm" type="none"/>
                      <a:tailEnd len="sm" w="sm" type="none"/>
                    </a:lnB>
                    <a:solidFill>
                      <a:srgbClr val="FFFFFF"/>
                    </a:solidFill>
                  </a:tcPr>
                </a:tc>
              </a:tr>
            </a:tbl>
          </a:graphicData>
        </a:graphic>
      </p:graphicFrame>
      <p:sp>
        <p:nvSpPr>
          <p:cNvPr id="610" name="Google Shape;610;p81"/>
          <p:cNvSpPr/>
          <p:nvPr/>
        </p:nvSpPr>
        <p:spPr>
          <a:xfrm>
            <a:off x="8732520" y="4850892"/>
            <a:ext cx="320040" cy="201168"/>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66666"/>
              </a:buClr>
              <a:buSzPts val="1000"/>
              <a:buFont typeface="Arial"/>
              <a:buNone/>
            </a:pPr>
            <a:r>
              <a:rPr b="0" i="0" lang="en-US" sz="1000" u="none" cap="none" strike="noStrike">
                <a:solidFill>
                  <a:srgbClr val="666666"/>
                </a:solidFill>
                <a:latin typeface="Arial"/>
                <a:ea typeface="Arial"/>
                <a:cs typeface="Arial"/>
                <a:sym typeface="Arial"/>
              </a:rPr>
              <a:t>3</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5" name="Shape 615"/>
        <p:cNvGrpSpPr/>
        <p:nvPr/>
      </p:nvGrpSpPr>
      <p:grpSpPr>
        <a:xfrm>
          <a:off x="0" y="0"/>
          <a:ext cx="0" cy="0"/>
          <a:chOff x="0" y="0"/>
          <a:chExt cx="0" cy="0"/>
        </a:xfrm>
      </p:grpSpPr>
      <p:sp>
        <p:nvSpPr>
          <p:cNvPr id="616" name="Google Shape;616;p82"/>
          <p:cNvSpPr/>
          <p:nvPr/>
        </p:nvSpPr>
        <p:spPr>
          <a:xfrm>
            <a:off x="6583680" y="1108710"/>
            <a:ext cx="2194560" cy="292608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2D2D2D"/>
              </a:solidFill>
            </a:endParaRPr>
          </a:p>
        </p:txBody>
      </p:sp>
      <p:sp>
        <p:nvSpPr>
          <p:cNvPr id="617" name="Google Shape;617;p82"/>
          <p:cNvSpPr/>
          <p:nvPr/>
        </p:nvSpPr>
        <p:spPr>
          <a:xfrm>
            <a:off x="6419088" y="944118"/>
            <a:ext cx="2523744" cy="3255264"/>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2D2D2D"/>
              </a:solidFill>
            </a:endParaRPr>
          </a:p>
        </p:txBody>
      </p:sp>
      <p:sp>
        <p:nvSpPr>
          <p:cNvPr id="618" name="Google Shape;618;p82"/>
          <p:cNvSpPr/>
          <p:nvPr/>
        </p:nvSpPr>
        <p:spPr>
          <a:xfrm>
            <a:off x="6254496" y="779526"/>
            <a:ext cx="2852928" cy="3584448"/>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2D2D2D"/>
              </a:solidFill>
            </a:endParaRPr>
          </a:p>
        </p:txBody>
      </p:sp>
      <p:sp>
        <p:nvSpPr>
          <p:cNvPr id="619" name="Google Shape;619;p82"/>
          <p:cNvSpPr/>
          <p:nvPr/>
        </p:nvSpPr>
        <p:spPr>
          <a:xfrm>
            <a:off x="6089904" y="614934"/>
            <a:ext cx="3182112" cy="3913632"/>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2D2D2D"/>
              </a:solidFill>
            </a:endParaRPr>
          </a:p>
        </p:txBody>
      </p:sp>
      <p:sp>
        <p:nvSpPr>
          <p:cNvPr id="620" name="Google Shape;620;p82"/>
          <p:cNvSpPr/>
          <p:nvPr/>
        </p:nvSpPr>
        <p:spPr>
          <a:xfrm>
            <a:off x="320040" y="182880"/>
            <a:ext cx="1280160" cy="25603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300"/>
              <a:buFont typeface="Arial"/>
              <a:buNone/>
            </a:pPr>
            <a:r>
              <a:rPr b="1" i="0" lang="en-US" sz="1300" u="none" cap="none" strike="noStrike">
                <a:solidFill>
                  <a:srgbClr val="1A1A2E"/>
                </a:solidFill>
                <a:latin typeface="Arial"/>
                <a:ea typeface="Arial"/>
                <a:cs typeface="Arial"/>
                <a:sym typeface="Arial"/>
              </a:rPr>
              <a:t>∞ linaro</a:t>
            </a:r>
            <a:endParaRPr b="0" i="0" sz="1300" u="none" cap="none" strike="noStrike">
              <a:solidFill>
                <a:schemeClr val="dk1"/>
              </a:solidFill>
              <a:latin typeface="Calibri"/>
              <a:ea typeface="Calibri"/>
              <a:cs typeface="Calibri"/>
              <a:sym typeface="Calibri"/>
            </a:endParaRPr>
          </a:p>
        </p:txBody>
      </p:sp>
      <p:sp>
        <p:nvSpPr>
          <p:cNvPr id="621" name="Google Shape;621;p82"/>
          <p:cNvSpPr/>
          <p:nvPr/>
        </p:nvSpPr>
        <p:spPr>
          <a:xfrm>
            <a:off x="320053" y="502925"/>
            <a:ext cx="8622900" cy="521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2200"/>
              <a:buFont typeface="Arial"/>
              <a:buNone/>
            </a:pPr>
            <a:r>
              <a:rPr b="1" lang="en-US" sz="2400">
                <a:solidFill>
                  <a:srgbClr val="6600FF"/>
                </a:solidFill>
              </a:rPr>
              <a:t>Industry Context — ASIL-B Linux Qualification Trend</a:t>
            </a:r>
            <a:endParaRPr b="0" i="0" sz="2200" u="none" cap="none" strike="noStrike">
              <a:solidFill>
                <a:schemeClr val="dk1"/>
              </a:solidFill>
              <a:latin typeface="Calibri"/>
              <a:ea typeface="Calibri"/>
              <a:cs typeface="Calibri"/>
              <a:sym typeface="Calibri"/>
            </a:endParaRPr>
          </a:p>
        </p:txBody>
      </p:sp>
      <p:sp>
        <p:nvSpPr>
          <p:cNvPr id="622" name="Google Shape;622;p82"/>
          <p:cNvSpPr/>
          <p:nvPr/>
        </p:nvSpPr>
        <p:spPr>
          <a:xfrm>
            <a:off x="320040" y="1097280"/>
            <a:ext cx="2011680" cy="3291840"/>
          </a:xfrm>
          <a:prstGeom prst="rect">
            <a:avLst/>
          </a:prstGeom>
          <a:solidFill>
            <a:srgbClr val="F0EE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82"/>
          <p:cNvSpPr/>
          <p:nvPr/>
        </p:nvSpPr>
        <p:spPr>
          <a:xfrm>
            <a:off x="320040" y="1097280"/>
            <a:ext cx="2011680" cy="384048"/>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82"/>
          <p:cNvSpPr/>
          <p:nvPr/>
        </p:nvSpPr>
        <p:spPr>
          <a:xfrm>
            <a:off x="320040" y="1097280"/>
            <a:ext cx="20118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200"/>
              <a:buFont typeface="Arial"/>
              <a:buNone/>
            </a:pPr>
            <a:r>
              <a:rPr b="1" lang="en-US" sz="1200">
                <a:solidFill>
                  <a:srgbClr val="FFFFFF"/>
                </a:solidFill>
              </a:rPr>
              <a:t>2023</a:t>
            </a:r>
            <a:endParaRPr b="0" i="0" sz="1200" u="none" cap="none" strike="noStrike">
              <a:solidFill>
                <a:schemeClr val="dk1"/>
              </a:solidFill>
              <a:latin typeface="Calibri"/>
              <a:ea typeface="Calibri"/>
              <a:cs typeface="Calibri"/>
              <a:sym typeface="Calibri"/>
            </a:endParaRPr>
          </a:p>
        </p:txBody>
      </p:sp>
      <p:sp>
        <p:nvSpPr>
          <p:cNvPr id="625" name="Google Shape;625;p82"/>
          <p:cNvSpPr/>
          <p:nvPr/>
        </p:nvSpPr>
        <p:spPr>
          <a:xfrm>
            <a:off x="2514600" y="1097280"/>
            <a:ext cx="2011680" cy="3291840"/>
          </a:xfrm>
          <a:prstGeom prst="rect">
            <a:avLst/>
          </a:prstGeom>
          <a:solidFill>
            <a:srgbClr val="F0EE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82"/>
          <p:cNvSpPr/>
          <p:nvPr/>
        </p:nvSpPr>
        <p:spPr>
          <a:xfrm>
            <a:off x="2514600" y="1097280"/>
            <a:ext cx="2011680" cy="384048"/>
          </a:xfrm>
          <a:prstGeom prst="rect">
            <a:avLst/>
          </a:prstGeom>
          <a:solidFill>
            <a:srgbClr val="550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82"/>
          <p:cNvSpPr/>
          <p:nvPr/>
        </p:nvSpPr>
        <p:spPr>
          <a:xfrm>
            <a:off x="2514600" y="1097280"/>
            <a:ext cx="2011680" cy="38404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2024</a:t>
            </a:r>
            <a:endParaRPr b="0" i="0" sz="1200" u="none" cap="none" strike="noStrike">
              <a:solidFill>
                <a:schemeClr val="dk1"/>
              </a:solidFill>
              <a:latin typeface="Calibri"/>
              <a:ea typeface="Calibri"/>
              <a:cs typeface="Calibri"/>
              <a:sym typeface="Calibri"/>
            </a:endParaRPr>
          </a:p>
        </p:txBody>
      </p:sp>
      <p:sp>
        <p:nvSpPr>
          <p:cNvPr id="628" name="Google Shape;628;p82"/>
          <p:cNvSpPr/>
          <p:nvPr/>
        </p:nvSpPr>
        <p:spPr>
          <a:xfrm>
            <a:off x="2547932" y="1579789"/>
            <a:ext cx="19203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000"/>
              <a:buFont typeface="Arial"/>
              <a:buNone/>
            </a:pPr>
            <a:r>
              <a:rPr b="1" lang="en-US" sz="1300">
                <a:solidFill>
                  <a:srgbClr val="6600FF"/>
                </a:solidFill>
              </a:rPr>
              <a:t>PREEMPT_RT Mainlined</a:t>
            </a:r>
            <a:endParaRPr b="0" i="0" sz="1300" u="none" cap="none" strike="noStrike">
              <a:solidFill>
                <a:schemeClr val="dk1"/>
              </a:solidFill>
              <a:latin typeface="Calibri"/>
              <a:ea typeface="Calibri"/>
              <a:cs typeface="Calibri"/>
              <a:sym typeface="Calibri"/>
            </a:endParaRPr>
          </a:p>
        </p:txBody>
      </p:sp>
      <p:sp>
        <p:nvSpPr>
          <p:cNvPr id="629" name="Google Shape;629;p82"/>
          <p:cNvSpPr/>
          <p:nvPr/>
        </p:nvSpPr>
        <p:spPr>
          <a:xfrm>
            <a:off x="2606025" y="1985375"/>
            <a:ext cx="1828800" cy="2403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00"/>
              <a:buFont typeface="Arial"/>
              <a:buNone/>
            </a:pPr>
            <a:r>
              <a:rPr lang="en-US" sz="1600">
                <a:solidFill>
                  <a:srgbClr val="2D2D2D"/>
                </a:solidFill>
              </a:rPr>
              <a:t>PREEMPT_RT patches were fully merged into mainline Linux kernel 6.12 this year — removing the last barrier to upstream RT Linux for automotive</a:t>
            </a:r>
            <a:endParaRPr b="0" i="0" sz="1600" u="none" cap="none" strike="noStrike">
              <a:solidFill>
                <a:schemeClr val="dk1"/>
              </a:solidFill>
              <a:latin typeface="Calibri"/>
              <a:ea typeface="Calibri"/>
              <a:cs typeface="Calibri"/>
              <a:sym typeface="Calibri"/>
            </a:endParaRPr>
          </a:p>
        </p:txBody>
      </p:sp>
      <p:sp>
        <p:nvSpPr>
          <p:cNvPr id="630" name="Google Shape;630;p82"/>
          <p:cNvSpPr/>
          <p:nvPr/>
        </p:nvSpPr>
        <p:spPr>
          <a:xfrm>
            <a:off x="4709160" y="1097280"/>
            <a:ext cx="2011800" cy="3291900"/>
          </a:xfrm>
          <a:prstGeom prst="rect">
            <a:avLst/>
          </a:prstGeom>
          <a:solidFill>
            <a:srgbClr val="F0EE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82"/>
          <p:cNvSpPr/>
          <p:nvPr/>
        </p:nvSpPr>
        <p:spPr>
          <a:xfrm>
            <a:off x="4709160" y="1097280"/>
            <a:ext cx="2011680" cy="384048"/>
          </a:xfrm>
          <a:prstGeom prst="rect">
            <a:avLst/>
          </a:prstGeom>
          <a:solidFill>
            <a:srgbClr val="9955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82"/>
          <p:cNvSpPr/>
          <p:nvPr/>
        </p:nvSpPr>
        <p:spPr>
          <a:xfrm>
            <a:off x="4709160" y="1097280"/>
            <a:ext cx="20118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200"/>
              <a:buFont typeface="Arial"/>
              <a:buNone/>
            </a:pPr>
            <a:r>
              <a:rPr b="1" lang="en-US" sz="1200">
                <a:solidFill>
                  <a:srgbClr val="FFFFFF"/>
                </a:solidFill>
              </a:rPr>
              <a:t>2025</a:t>
            </a:r>
            <a:endParaRPr b="0" i="0" sz="1200" u="none" cap="none" strike="noStrike">
              <a:solidFill>
                <a:schemeClr val="dk1"/>
              </a:solidFill>
              <a:latin typeface="Calibri"/>
              <a:ea typeface="Calibri"/>
              <a:cs typeface="Calibri"/>
              <a:sym typeface="Calibri"/>
            </a:endParaRPr>
          </a:p>
        </p:txBody>
      </p:sp>
      <p:sp>
        <p:nvSpPr>
          <p:cNvPr id="633" name="Google Shape;633;p82"/>
          <p:cNvSpPr/>
          <p:nvPr/>
        </p:nvSpPr>
        <p:spPr>
          <a:xfrm>
            <a:off x="411475" y="1572894"/>
            <a:ext cx="18288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000"/>
              <a:buFont typeface="Arial"/>
              <a:buNone/>
            </a:pPr>
            <a:r>
              <a:rPr b="1" i="0" lang="en-US" sz="1300" u="none" cap="none" strike="noStrike">
                <a:solidFill>
                  <a:srgbClr val="6600FF"/>
                </a:solidFill>
                <a:latin typeface="Arial"/>
                <a:ea typeface="Arial"/>
                <a:cs typeface="Arial"/>
                <a:sym typeface="Arial"/>
              </a:rPr>
              <a:t>ELISA Project Maturity</a:t>
            </a:r>
            <a:endParaRPr b="0" i="0" sz="1300" u="none" cap="none" strike="noStrike">
              <a:solidFill>
                <a:schemeClr val="dk1"/>
              </a:solidFill>
              <a:latin typeface="Calibri"/>
              <a:ea typeface="Calibri"/>
              <a:cs typeface="Calibri"/>
              <a:sym typeface="Calibri"/>
            </a:endParaRPr>
          </a:p>
        </p:txBody>
      </p:sp>
      <p:sp>
        <p:nvSpPr>
          <p:cNvPr id="634" name="Google Shape;634;p82"/>
          <p:cNvSpPr/>
          <p:nvPr/>
        </p:nvSpPr>
        <p:spPr>
          <a:xfrm>
            <a:off x="411475" y="1963893"/>
            <a:ext cx="1828800" cy="2304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00"/>
              <a:buFont typeface="Arial"/>
              <a:buNone/>
            </a:pPr>
            <a:r>
              <a:rPr lang="en-US" sz="1600">
                <a:solidFill>
                  <a:srgbClr val="2D2D2D"/>
                </a:solidFill>
              </a:rPr>
              <a:t>Evidence framework for Linux in safety-critical systems gains traction in Tier-1 and OEM supply chains</a:t>
            </a:r>
            <a:endParaRPr b="0" i="0" sz="1200" u="none" cap="none" strike="noStrike">
              <a:solidFill>
                <a:schemeClr val="dk1"/>
              </a:solidFill>
              <a:latin typeface="Calibri"/>
              <a:ea typeface="Calibri"/>
              <a:cs typeface="Calibri"/>
              <a:sym typeface="Calibri"/>
            </a:endParaRPr>
          </a:p>
        </p:txBody>
      </p:sp>
      <p:sp>
        <p:nvSpPr>
          <p:cNvPr id="635" name="Google Shape;635;p82"/>
          <p:cNvSpPr/>
          <p:nvPr/>
        </p:nvSpPr>
        <p:spPr>
          <a:xfrm>
            <a:off x="6903720" y="1097280"/>
            <a:ext cx="2011680" cy="3291840"/>
          </a:xfrm>
          <a:prstGeom prst="rect">
            <a:avLst/>
          </a:prstGeom>
          <a:solidFill>
            <a:srgbClr val="FFFBE6"/>
          </a:solidFill>
          <a:ln cap="flat" cmpd="sng" w="25400">
            <a:solidFill>
              <a:srgbClr val="FF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2D2D2D"/>
              </a:solidFill>
            </a:endParaRPr>
          </a:p>
        </p:txBody>
      </p:sp>
      <p:sp>
        <p:nvSpPr>
          <p:cNvPr id="636" name="Google Shape;636;p82"/>
          <p:cNvSpPr/>
          <p:nvPr/>
        </p:nvSpPr>
        <p:spPr>
          <a:xfrm>
            <a:off x="6903720" y="1097280"/>
            <a:ext cx="2011680" cy="384048"/>
          </a:xfrm>
          <a:prstGeom prst="rect">
            <a:avLst/>
          </a:prstGeom>
          <a:solidFill>
            <a:srgbClr val="FF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82"/>
          <p:cNvSpPr/>
          <p:nvPr/>
        </p:nvSpPr>
        <p:spPr>
          <a:xfrm>
            <a:off x="6903720" y="1097280"/>
            <a:ext cx="2011680" cy="38404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A1A2E"/>
              </a:buClr>
              <a:buSzPts val="1200"/>
              <a:buFont typeface="Arial"/>
              <a:buNone/>
            </a:pPr>
            <a:r>
              <a:rPr b="1" i="0" lang="en-US" sz="1200" u="none" cap="none" strike="noStrike">
                <a:solidFill>
                  <a:srgbClr val="1A1A2E"/>
                </a:solidFill>
                <a:latin typeface="Arial"/>
                <a:ea typeface="Arial"/>
                <a:cs typeface="Arial"/>
                <a:sym typeface="Arial"/>
              </a:rPr>
              <a:t>Now</a:t>
            </a:r>
            <a:endParaRPr b="0" i="0" sz="1200" u="none" cap="none" strike="noStrike">
              <a:solidFill>
                <a:schemeClr val="dk1"/>
              </a:solidFill>
              <a:latin typeface="Calibri"/>
              <a:ea typeface="Calibri"/>
              <a:cs typeface="Calibri"/>
              <a:sym typeface="Calibri"/>
            </a:endParaRPr>
          </a:p>
        </p:txBody>
      </p:sp>
      <p:sp>
        <p:nvSpPr>
          <p:cNvPr id="638" name="Google Shape;638;p82"/>
          <p:cNvSpPr/>
          <p:nvPr/>
        </p:nvSpPr>
        <p:spPr>
          <a:xfrm>
            <a:off x="6995160" y="1536192"/>
            <a:ext cx="1828800" cy="34747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000"/>
              <a:buFont typeface="Arial"/>
              <a:buNone/>
            </a:pPr>
            <a:r>
              <a:rPr b="1" i="0" lang="en-US" sz="1300" u="none" cap="none" strike="noStrike">
                <a:solidFill>
                  <a:srgbClr val="6600FF"/>
                </a:solidFill>
                <a:latin typeface="Arial"/>
                <a:ea typeface="Arial"/>
                <a:cs typeface="Arial"/>
                <a:sym typeface="Arial"/>
              </a:rPr>
              <a:t>This Work</a:t>
            </a:r>
            <a:endParaRPr b="0" i="0" sz="1300" u="none" cap="none" strike="noStrike">
              <a:solidFill>
                <a:schemeClr val="dk1"/>
              </a:solidFill>
              <a:latin typeface="Calibri"/>
              <a:ea typeface="Calibri"/>
              <a:cs typeface="Calibri"/>
              <a:sym typeface="Calibri"/>
            </a:endParaRPr>
          </a:p>
        </p:txBody>
      </p:sp>
      <p:sp>
        <p:nvSpPr>
          <p:cNvPr id="639" name="Google Shape;639;p82"/>
          <p:cNvSpPr/>
          <p:nvPr/>
        </p:nvSpPr>
        <p:spPr>
          <a:xfrm>
            <a:off x="6995160" y="1901952"/>
            <a:ext cx="1828800" cy="230428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00"/>
              <a:buFont typeface="Arial"/>
              <a:buNone/>
            </a:pPr>
            <a:r>
              <a:rPr b="1" lang="en-US" sz="1600">
                <a:solidFill>
                  <a:srgbClr val="2D2D2D"/>
                </a:solidFill>
              </a:rPr>
              <a:t>Empirical benchmarking fills the AGL-RT WCET evidence gap — open framework, reusable by the AGL community</a:t>
            </a:r>
            <a:endParaRPr b="1" sz="1600">
              <a:solidFill>
                <a:srgbClr val="2D2D2D"/>
              </a:solidFill>
            </a:endParaRPr>
          </a:p>
        </p:txBody>
      </p:sp>
      <p:sp>
        <p:nvSpPr>
          <p:cNvPr id="640" name="Google Shape;640;p82"/>
          <p:cNvSpPr/>
          <p:nvPr/>
        </p:nvSpPr>
        <p:spPr>
          <a:xfrm>
            <a:off x="8732520" y="4850892"/>
            <a:ext cx="320040" cy="201168"/>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66666"/>
              </a:buClr>
              <a:buSzPts val="1000"/>
              <a:buFont typeface="Arial"/>
              <a:buNone/>
            </a:pPr>
            <a:r>
              <a:rPr b="0" i="0" lang="en-US" sz="1000" u="none" cap="none" strike="noStrike">
                <a:solidFill>
                  <a:srgbClr val="666666"/>
                </a:solidFill>
                <a:latin typeface="Arial"/>
                <a:ea typeface="Arial"/>
                <a:cs typeface="Arial"/>
                <a:sym typeface="Arial"/>
              </a:rPr>
              <a:t>4</a:t>
            </a:r>
            <a:endParaRPr b="0" i="0" sz="1000" u="none" cap="none" strike="noStrike">
              <a:solidFill>
                <a:schemeClr val="dk1"/>
              </a:solidFill>
              <a:latin typeface="Calibri"/>
              <a:ea typeface="Calibri"/>
              <a:cs typeface="Calibri"/>
              <a:sym typeface="Calibri"/>
            </a:endParaRPr>
          </a:p>
        </p:txBody>
      </p:sp>
      <p:sp>
        <p:nvSpPr>
          <p:cNvPr id="641" name="Google Shape;641;p82"/>
          <p:cNvSpPr/>
          <p:nvPr/>
        </p:nvSpPr>
        <p:spPr>
          <a:xfrm>
            <a:off x="4800605" y="1554267"/>
            <a:ext cx="1828800" cy="347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00FF"/>
              </a:buClr>
              <a:buSzPts val="1000"/>
              <a:buFont typeface="Arial"/>
              <a:buNone/>
            </a:pPr>
            <a:r>
              <a:rPr b="1" i="0" lang="en-US" sz="1300" u="none" cap="none" strike="noStrike">
                <a:solidFill>
                  <a:srgbClr val="6600FF"/>
                </a:solidFill>
                <a:latin typeface="Arial"/>
                <a:ea typeface="Arial"/>
                <a:cs typeface="Arial"/>
                <a:sym typeface="Arial"/>
              </a:rPr>
              <a:t>NVIDIA DriveOS Linux for A</a:t>
            </a:r>
            <a:r>
              <a:rPr b="1" lang="en-US" sz="1300">
                <a:solidFill>
                  <a:srgbClr val="6600FF"/>
                </a:solidFill>
              </a:rPr>
              <a:t>SIL-B Safety</a:t>
            </a:r>
            <a:endParaRPr b="0" i="0" sz="1300" u="none" cap="none" strike="noStrike">
              <a:solidFill>
                <a:schemeClr val="dk1"/>
              </a:solidFill>
              <a:latin typeface="Calibri"/>
              <a:ea typeface="Calibri"/>
              <a:cs typeface="Calibri"/>
              <a:sym typeface="Calibri"/>
            </a:endParaRPr>
          </a:p>
        </p:txBody>
      </p:sp>
      <p:sp>
        <p:nvSpPr>
          <p:cNvPr id="642" name="Google Shape;642;p82"/>
          <p:cNvSpPr/>
          <p:nvPr/>
        </p:nvSpPr>
        <p:spPr>
          <a:xfrm>
            <a:off x="4800605" y="1974627"/>
            <a:ext cx="1828800" cy="2304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2D2D2D"/>
              </a:buClr>
              <a:buSzPts val="900"/>
              <a:buFont typeface="Arial"/>
              <a:buNone/>
            </a:pPr>
            <a:r>
              <a:rPr b="0" lang="en-US" sz="1600" u="none" cap="none" strike="noStrike">
                <a:solidFill>
                  <a:srgbClr val="2D2D2D"/>
                </a:solidFill>
                <a:latin typeface="Arial"/>
                <a:ea typeface="Arial"/>
                <a:cs typeface="Arial"/>
                <a:sym typeface="Arial"/>
              </a:rPr>
              <a:t>RT-PREEMPT qualified for ASIL-B in production ADAS platform</a:t>
            </a:r>
            <a:endParaRPr b="0" sz="1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descr="Beautify this slide" id="647" name="Google Shape;647;p83"/>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2" name="Shape 652"/>
        <p:cNvGrpSpPr/>
        <p:nvPr/>
      </p:nvGrpSpPr>
      <p:grpSpPr>
        <a:xfrm>
          <a:off x="0" y="0"/>
          <a:ext cx="0" cy="0"/>
          <a:chOff x="0" y="0"/>
          <a:chExt cx="0" cy="0"/>
        </a:xfrm>
      </p:grpSpPr>
      <p:sp>
        <p:nvSpPr>
          <p:cNvPr id="653" name="Google Shape;653;p84"/>
          <p:cNvSpPr/>
          <p:nvPr/>
        </p:nvSpPr>
        <p:spPr>
          <a:xfrm>
            <a:off x="6583680" y="1108710"/>
            <a:ext cx="2194500" cy="292620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2D2D2D"/>
              </a:solidFill>
            </a:endParaRPr>
          </a:p>
        </p:txBody>
      </p:sp>
      <p:sp>
        <p:nvSpPr>
          <p:cNvPr id="654" name="Google Shape;654;p84"/>
          <p:cNvSpPr/>
          <p:nvPr/>
        </p:nvSpPr>
        <p:spPr>
          <a:xfrm>
            <a:off x="6419088" y="944118"/>
            <a:ext cx="2523600" cy="325530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2D2D2D"/>
              </a:solidFill>
            </a:endParaRPr>
          </a:p>
        </p:txBody>
      </p:sp>
      <p:sp>
        <p:nvSpPr>
          <p:cNvPr id="655" name="Google Shape;655;p84"/>
          <p:cNvSpPr/>
          <p:nvPr/>
        </p:nvSpPr>
        <p:spPr>
          <a:xfrm>
            <a:off x="6254496" y="779526"/>
            <a:ext cx="2853000" cy="358440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2D2D2D"/>
              </a:solidFill>
            </a:endParaRPr>
          </a:p>
        </p:txBody>
      </p:sp>
      <p:sp>
        <p:nvSpPr>
          <p:cNvPr id="656" name="Google Shape;656;p84"/>
          <p:cNvSpPr/>
          <p:nvPr/>
        </p:nvSpPr>
        <p:spPr>
          <a:xfrm>
            <a:off x="6089904" y="614934"/>
            <a:ext cx="3182100" cy="3913500"/>
          </a:xfrm>
          <a:prstGeom prst="ellipse">
            <a:avLst/>
          </a:prstGeom>
          <a:noFill/>
          <a:ln cap="flat" cmpd="sng" w="101600">
            <a:solidFill>
              <a:srgbClr val="E8E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2D2D2D"/>
              </a:solidFill>
            </a:endParaRPr>
          </a:p>
        </p:txBody>
      </p:sp>
      <p:sp>
        <p:nvSpPr>
          <p:cNvPr id="657" name="Google Shape;657;p84"/>
          <p:cNvSpPr/>
          <p:nvPr/>
        </p:nvSpPr>
        <p:spPr>
          <a:xfrm>
            <a:off x="320040" y="182880"/>
            <a:ext cx="1280100" cy="255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A1A2E"/>
              </a:buClr>
              <a:buSzPts val="1300"/>
              <a:buFont typeface="Arial"/>
              <a:buNone/>
            </a:pPr>
            <a:r>
              <a:rPr b="1" i="0" lang="en-US" sz="1300" u="none" cap="none" strike="noStrike">
                <a:solidFill>
                  <a:srgbClr val="1A1A2E"/>
                </a:solidFill>
                <a:latin typeface="Arial"/>
                <a:ea typeface="Arial"/>
                <a:cs typeface="Arial"/>
                <a:sym typeface="Arial"/>
              </a:rPr>
              <a:t>∞ linaro</a:t>
            </a:r>
            <a:endParaRPr b="0" i="0" sz="1300" u="none" cap="none" strike="noStrike">
              <a:solidFill>
                <a:schemeClr val="dk1"/>
              </a:solidFill>
              <a:latin typeface="Calibri"/>
              <a:ea typeface="Calibri"/>
              <a:cs typeface="Calibri"/>
              <a:sym typeface="Calibri"/>
            </a:endParaRPr>
          </a:p>
        </p:txBody>
      </p:sp>
      <p:sp>
        <p:nvSpPr>
          <p:cNvPr id="658" name="Google Shape;658;p84"/>
          <p:cNvSpPr/>
          <p:nvPr/>
        </p:nvSpPr>
        <p:spPr>
          <a:xfrm>
            <a:off x="494000" y="343100"/>
            <a:ext cx="7642800" cy="53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US" sz="3000">
                <a:solidFill>
                  <a:srgbClr val="7006F1"/>
                </a:solidFill>
                <a:latin typeface="Reddit Sans"/>
                <a:ea typeface="Reddit Sans"/>
                <a:cs typeface="Reddit Sans"/>
                <a:sym typeface="Reddit Sans"/>
              </a:rPr>
              <a:t>         </a:t>
            </a:r>
            <a:endParaRPr b="1" sz="3000">
              <a:solidFill>
                <a:srgbClr val="7006F1"/>
              </a:solidFill>
              <a:latin typeface="Reddit Sans"/>
              <a:ea typeface="Reddit Sans"/>
              <a:cs typeface="Reddit Sans"/>
              <a:sym typeface="Reddit Sans"/>
            </a:endParaRPr>
          </a:p>
          <a:p>
            <a:pPr indent="0" lvl="0" marL="0" rtl="0" algn="l">
              <a:spcBef>
                <a:spcPts val="0"/>
              </a:spcBef>
              <a:spcAft>
                <a:spcPts val="0"/>
              </a:spcAft>
              <a:buClr>
                <a:schemeClr val="dk1"/>
              </a:buClr>
              <a:buSzPts val="1100"/>
              <a:buFont typeface="Arial"/>
              <a:buNone/>
            </a:pPr>
            <a:r>
              <a:rPr b="1" lang="en-US" sz="3000">
                <a:solidFill>
                  <a:srgbClr val="7006F1"/>
                </a:solidFill>
                <a:latin typeface="Reddit Sans"/>
                <a:ea typeface="Reddit Sans"/>
                <a:cs typeface="Reddit Sans"/>
                <a:sym typeface="Reddit Sans"/>
              </a:rPr>
              <a:t>Unified RT Benchmark framework features</a:t>
            </a:r>
            <a:endParaRPr b="1" sz="3000">
              <a:solidFill>
                <a:srgbClr val="7006F1"/>
              </a:solidFill>
              <a:latin typeface="Reddit Sans"/>
              <a:ea typeface="Reddit Sans"/>
              <a:cs typeface="Reddit Sans"/>
              <a:sym typeface="Reddit Sans"/>
            </a:endParaRPr>
          </a:p>
          <a:p>
            <a:pPr indent="0" lvl="0" marL="0" marR="0" rtl="0" algn="l">
              <a:spcBef>
                <a:spcPts val="0"/>
              </a:spcBef>
              <a:spcAft>
                <a:spcPts val="0"/>
              </a:spcAft>
              <a:buClr>
                <a:srgbClr val="6600FF"/>
              </a:buClr>
              <a:buSzPts val="2200"/>
              <a:buFont typeface="Arial"/>
              <a:buNone/>
            </a:pPr>
            <a:r>
              <a:t/>
            </a:r>
            <a:endParaRPr b="1" sz="2400">
              <a:solidFill>
                <a:srgbClr val="6600FF"/>
              </a:solidFill>
            </a:endParaRPr>
          </a:p>
        </p:txBody>
      </p:sp>
      <p:sp>
        <p:nvSpPr>
          <p:cNvPr id="659" name="Google Shape;659;p84"/>
          <p:cNvSpPr/>
          <p:nvPr/>
        </p:nvSpPr>
        <p:spPr>
          <a:xfrm>
            <a:off x="320059" y="1097275"/>
            <a:ext cx="3908100" cy="3291900"/>
          </a:xfrm>
          <a:prstGeom prst="rect">
            <a:avLst/>
          </a:prstGeom>
          <a:solidFill>
            <a:srgbClr val="F0EE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1600"/>
          </a:p>
          <a:p>
            <a:pPr indent="0" lvl="0" marL="457200" rtl="0" algn="l">
              <a:spcBef>
                <a:spcPts val="0"/>
              </a:spcBef>
              <a:spcAft>
                <a:spcPts val="0"/>
              </a:spcAft>
              <a:buNone/>
            </a:pPr>
            <a:r>
              <a:t/>
            </a:r>
            <a:endParaRPr sz="1600"/>
          </a:p>
          <a:p>
            <a:pPr indent="-330200" lvl="0" marL="457200" rtl="0" algn="l">
              <a:spcBef>
                <a:spcPts val="0"/>
              </a:spcBef>
              <a:spcAft>
                <a:spcPts val="0"/>
              </a:spcAft>
              <a:buSzPts val="1600"/>
              <a:buChar char="●"/>
            </a:pPr>
            <a:r>
              <a:rPr lang="en-US" sz="1600"/>
              <a:t>Cross-compilable to POSIX-compliant RTOS</a:t>
            </a:r>
            <a:endParaRPr sz="1600"/>
          </a:p>
          <a:p>
            <a:pPr indent="-330200" lvl="0" marL="457200" rtl="0" algn="l">
              <a:spcBef>
                <a:spcPts val="0"/>
              </a:spcBef>
              <a:spcAft>
                <a:spcPts val="0"/>
              </a:spcAft>
              <a:buSzPts val="1600"/>
              <a:buChar char="●"/>
            </a:pPr>
            <a:r>
              <a:rPr lang="en-US" sz="1600"/>
              <a:t>Normalised build-time &amp; runtime constraints</a:t>
            </a:r>
            <a:endParaRPr sz="1600"/>
          </a:p>
          <a:p>
            <a:pPr indent="-330200" lvl="0" marL="457200" rtl="0" algn="l">
              <a:spcBef>
                <a:spcPts val="0"/>
              </a:spcBef>
              <a:spcAft>
                <a:spcPts val="0"/>
              </a:spcAft>
              <a:buSzPts val="1600"/>
              <a:buChar char="●"/>
            </a:pPr>
            <a:r>
              <a:rPr lang="en-US" sz="1600"/>
              <a:t>CPU pinning, DVFS disabled, mlockall(), pre-faulting</a:t>
            </a:r>
            <a:endParaRPr sz="1600"/>
          </a:p>
          <a:p>
            <a:pPr indent="-330200" lvl="0" marL="457200" rtl="0" algn="l">
              <a:spcBef>
                <a:spcPts val="0"/>
              </a:spcBef>
              <a:spcAft>
                <a:spcPts val="0"/>
              </a:spcAft>
              <a:buSzPts val="1600"/>
              <a:buChar char="●"/>
            </a:pPr>
            <a:r>
              <a:rPr lang="en-US" sz="1600"/>
              <a:t>Configurable cache state (cold/warm) per iteration.</a:t>
            </a:r>
            <a:endParaRPr sz="1600"/>
          </a:p>
          <a:p>
            <a:pPr indent="-330200" lvl="0" marL="457200" rtl="0" algn="l">
              <a:lnSpc>
                <a:spcPct val="115000"/>
              </a:lnSpc>
              <a:spcBef>
                <a:spcPts val="0"/>
              </a:spcBef>
              <a:spcAft>
                <a:spcPts val="0"/>
              </a:spcAft>
              <a:buSzPts val="1600"/>
              <a:buChar char="●"/>
            </a:pPr>
            <a:r>
              <a:rPr lang="en-US" sz="1600"/>
              <a:t>Extensible RTOS metrics latency measurement. </a:t>
            </a:r>
            <a:endParaRPr sz="1600"/>
          </a:p>
        </p:txBody>
      </p:sp>
      <p:sp>
        <p:nvSpPr>
          <p:cNvPr id="660" name="Google Shape;660;p84"/>
          <p:cNvSpPr/>
          <p:nvPr/>
        </p:nvSpPr>
        <p:spPr>
          <a:xfrm>
            <a:off x="320059" y="1097274"/>
            <a:ext cx="3908100" cy="44130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84"/>
          <p:cNvSpPr/>
          <p:nvPr/>
        </p:nvSpPr>
        <p:spPr>
          <a:xfrm>
            <a:off x="334587" y="1107951"/>
            <a:ext cx="39081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200"/>
              <a:buFont typeface="Arial"/>
              <a:buNone/>
            </a:pPr>
            <a:r>
              <a:rPr b="1" lang="en-US" sz="1600">
                <a:solidFill>
                  <a:srgbClr val="FFFFFF"/>
                </a:solidFill>
              </a:rPr>
              <a:t>PORTABILITY &amp; ENVIRONMENT</a:t>
            </a:r>
            <a:endParaRPr b="0" i="0" sz="1600" u="none" cap="none" strike="noStrike">
              <a:solidFill>
                <a:schemeClr val="dk1"/>
              </a:solidFill>
              <a:latin typeface="Calibri"/>
              <a:ea typeface="Calibri"/>
              <a:cs typeface="Calibri"/>
              <a:sym typeface="Calibri"/>
            </a:endParaRPr>
          </a:p>
        </p:txBody>
      </p:sp>
      <p:sp>
        <p:nvSpPr>
          <p:cNvPr id="662" name="Google Shape;662;p84"/>
          <p:cNvSpPr/>
          <p:nvPr/>
        </p:nvSpPr>
        <p:spPr>
          <a:xfrm>
            <a:off x="8732520" y="4850892"/>
            <a:ext cx="320100" cy="2013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666666"/>
              </a:buClr>
              <a:buSzPts val="1000"/>
              <a:buFont typeface="Arial"/>
              <a:buNone/>
            </a:pPr>
            <a:r>
              <a:rPr b="0" i="0" lang="en-US" sz="1000" u="none" cap="none" strike="noStrike">
                <a:solidFill>
                  <a:srgbClr val="666666"/>
                </a:solidFill>
                <a:latin typeface="Arial"/>
                <a:ea typeface="Arial"/>
                <a:cs typeface="Arial"/>
                <a:sym typeface="Arial"/>
              </a:rPr>
              <a:t>4</a:t>
            </a:r>
            <a:endParaRPr b="0" i="0" sz="1000" u="none" cap="none" strike="noStrike">
              <a:solidFill>
                <a:schemeClr val="dk1"/>
              </a:solidFill>
              <a:latin typeface="Calibri"/>
              <a:ea typeface="Calibri"/>
              <a:cs typeface="Calibri"/>
              <a:sym typeface="Calibri"/>
            </a:endParaRPr>
          </a:p>
        </p:txBody>
      </p:sp>
      <p:sp>
        <p:nvSpPr>
          <p:cNvPr id="663" name="Google Shape;663;p84"/>
          <p:cNvSpPr/>
          <p:nvPr/>
        </p:nvSpPr>
        <p:spPr>
          <a:xfrm>
            <a:off x="4809888" y="1097275"/>
            <a:ext cx="3908100" cy="3291900"/>
          </a:xfrm>
          <a:prstGeom prst="rect">
            <a:avLst/>
          </a:prstGeom>
          <a:solidFill>
            <a:srgbClr val="F0EEFF"/>
          </a:solidFill>
          <a:ln cap="flat" cmpd="sng" w="12700">
            <a:solidFill>
              <a:srgbClr val="DDD0FF"/>
            </a:solidFill>
            <a:prstDash val="solid"/>
            <a:round/>
            <a:headEnd len="sm" w="sm" type="none"/>
            <a:tailEnd len="sm" w="sm" type="none"/>
          </a:ln>
        </p:spPr>
        <p:txBody>
          <a:bodyPr anchorCtr="0" anchor="ctr" bIns="91425" lIns="91425" spcFirstLastPara="1" rIns="91425" wrap="square" tIns="91425">
            <a:noAutofit/>
          </a:bodyPr>
          <a:lstStyle/>
          <a:p>
            <a:pPr indent="-330200" lvl="0" marL="457200" marR="0" rtl="0" algn="l">
              <a:lnSpc>
                <a:spcPct val="100000"/>
              </a:lnSpc>
              <a:spcBef>
                <a:spcPts val="0"/>
              </a:spcBef>
              <a:spcAft>
                <a:spcPts val="0"/>
              </a:spcAft>
              <a:buSzPts val="1600"/>
              <a:buChar char="●"/>
            </a:pPr>
            <a:r>
              <a:t/>
            </a:r>
            <a:endParaRPr sz="1600"/>
          </a:p>
          <a:p>
            <a:pPr indent="0" lvl="0" marL="457200" marR="0" rtl="0" algn="l">
              <a:lnSpc>
                <a:spcPct val="100000"/>
              </a:lnSpc>
              <a:spcBef>
                <a:spcPts val="0"/>
              </a:spcBef>
              <a:spcAft>
                <a:spcPts val="0"/>
              </a:spcAft>
              <a:buNone/>
            </a:pPr>
            <a:r>
              <a:t/>
            </a:r>
            <a:endParaRPr sz="1600"/>
          </a:p>
          <a:p>
            <a:pPr indent="-330200" lvl="0" marL="457200" marR="0" rtl="0" algn="l">
              <a:lnSpc>
                <a:spcPct val="100000"/>
              </a:lnSpc>
              <a:spcBef>
                <a:spcPts val="0"/>
              </a:spcBef>
              <a:spcAft>
                <a:spcPts val="0"/>
              </a:spcAft>
              <a:buSzPts val="1600"/>
              <a:buChar char="●"/>
            </a:pPr>
            <a:r>
              <a:rPr lang="en-US" sz="1600"/>
              <a:t>Five OS primitive metrics × 3 stressor types (Extensible)</a:t>
            </a:r>
            <a:endParaRPr sz="1600"/>
          </a:p>
          <a:p>
            <a:pPr indent="-330200" lvl="0" marL="457200" marR="0" rtl="0" algn="l">
              <a:lnSpc>
                <a:spcPct val="100000"/>
              </a:lnSpc>
              <a:spcBef>
                <a:spcPts val="0"/>
              </a:spcBef>
              <a:spcAft>
                <a:spcPts val="0"/>
              </a:spcAft>
              <a:buSzPts val="1600"/>
              <a:buChar char="●"/>
            </a:pPr>
            <a:r>
              <a:rPr lang="en-US" sz="1600"/>
              <a:t>500K samples per scenario — Median, P99.9, WCET</a:t>
            </a:r>
            <a:endParaRPr sz="1600"/>
          </a:p>
          <a:p>
            <a:pPr indent="-330200" lvl="0" marL="457200" marR="0" rtl="0" algn="l">
              <a:lnSpc>
                <a:spcPct val="100000"/>
              </a:lnSpc>
              <a:spcBef>
                <a:spcPts val="0"/>
              </a:spcBef>
              <a:spcAft>
                <a:spcPts val="0"/>
              </a:spcAft>
              <a:buSzPts val="1600"/>
              <a:buChar char="●"/>
            </a:pPr>
            <a:r>
              <a:rPr lang="en-US" sz="1600">
                <a:solidFill>
                  <a:schemeClr val="dk1"/>
                </a:solidFill>
                <a:latin typeface="Reddit Sans"/>
                <a:ea typeface="Reddit Sans"/>
                <a:cs typeface="Reddit Sans"/>
                <a:sym typeface="Reddit Sans"/>
              </a:rPr>
              <a:t>R</a:t>
            </a:r>
            <a:r>
              <a:rPr lang="en-US" sz="1600">
                <a:solidFill>
                  <a:schemeClr val="dk1"/>
                </a:solidFill>
                <a:latin typeface="Reddit Sans"/>
                <a:ea typeface="Reddit Sans"/>
                <a:cs typeface="Reddit Sans"/>
                <a:sym typeface="Reddit Sans"/>
              </a:rPr>
              <a:t>egulate interference from processors’ shared computing resource to reduce non-predictability (jittering).</a:t>
            </a:r>
            <a:r>
              <a:rPr lang="en-US" sz="1600"/>
              <a:t>)</a:t>
            </a:r>
            <a:endParaRPr sz="1600"/>
          </a:p>
          <a:p>
            <a:pPr indent="-330200" lvl="0" marL="457200" marR="0" rtl="0" algn="l">
              <a:lnSpc>
                <a:spcPct val="100000"/>
              </a:lnSpc>
              <a:spcBef>
                <a:spcPts val="0"/>
              </a:spcBef>
              <a:spcAft>
                <a:spcPts val="0"/>
              </a:spcAft>
              <a:buSzPts val="1600"/>
              <a:buChar char="●"/>
            </a:pPr>
            <a:r>
              <a:rPr lang="en-US" sz="1600"/>
              <a:t>ARM PMU + Linux ftrace correlation for outlier root cause attribution</a:t>
            </a:r>
            <a:endParaRPr/>
          </a:p>
        </p:txBody>
      </p:sp>
      <p:sp>
        <p:nvSpPr>
          <p:cNvPr id="664" name="Google Shape;664;p84"/>
          <p:cNvSpPr/>
          <p:nvPr/>
        </p:nvSpPr>
        <p:spPr>
          <a:xfrm>
            <a:off x="4809888" y="1097274"/>
            <a:ext cx="3908100" cy="441300"/>
          </a:xfrm>
          <a:prstGeom prst="rect">
            <a:avLst/>
          </a:prstGeom>
          <a:solidFill>
            <a:srgbClr val="66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84"/>
          <p:cNvSpPr/>
          <p:nvPr/>
        </p:nvSpPr>
        <p:spPr>
          <a:xfrm>
            <a:off x="4824416" y="1107951"/>
            <a:ext cx="3908100" cy="384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1200"/>
              <a:buFont typeface="Arial"/>
              <a:buNone/>
            </a:pPr>
            <a:r>
              <a:rPr b="1" lang="en-US" sz="1600">
                <a:solidFill>
                  <a:srgbClr val="FFFFFF"/>
                </a:solidFill>
              </a:rPr>
              <a:t>ROOT CAUSE ANALYSIS</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inaro Master Light 2024">
  <a:themeElements>
    <a:clrScheme name="Palette Linaro">
      <a:dk1>
        <a:srgbClr val="7006F1"/>
      </a:dk1>
      <a:lt1>
        <a:srgbClr val="221F25"/>
      </a:lt1>
      <a:dk2>
        <a:srgbClr val="FFFFFF"/>
      </a:dk2>
      <a:lt2>
        <a:srgbClr val="FFCE00"/>
      </a:lt2>
      <a:accent1>
        <a:srgbClr val="FFFFFF"/>
      </a:accent1>
      <a:accent2>
        <a:srgbClr val="FFFFFF"/>
      </a:accent2>
      <a:accent3>
        <a:srgbClr val="FFFFFF"/>
      </a:accent3>
      <a:accent4>
        <a:srgbClr val="FFFFFF"/>
      </a:accent4>
      <a:accent5>
        <a:srgbClr val="FEFFFF"/>
      </a:accent5>
      <a:accent6>
        <a:srgbClr val="FEFFFE"/>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aster">
  <a:themeElements>
    <a:clrScheme name="Palette Linaro">
      <a:dk1>
        <a:srgbClr val="7006F1"/>
      </a:dk1>
      <a:lt1>
        <a:srgbClr val="221F25"/>
      </a:lt1>
      <a:dk2>
        <a:srgbClr val="FFFFFF"/>
      </a:dk2>
      <a:lt2>
        <a:srgbClr val="FFCE00"/>
      </a:lt2>
      <a:accent1>
        <a:srgbClr val="FFFFFF"/>
      </a:accent1>
      <a:accent2>
        <a:srgbClr val="FFFFFF"/>
      </a:accent2>
      <a:accent3>
        <a:srgbClr val="FFFFFF"/>
      </a:accent3>
      <a:accent4>
        <a:srgbClr val="FFFFFF"/>
      </a:accent4>
      <a:accent5>
        <a:srgbClr val="FEFFFF"/>
      </a:accent5>
      <a:accent6>
        <a:srgbClr val="FEFFFE"/>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Linaro Master Template 2025">
  <a:themeElements>
    <a:clrScheme name="Palette Linaro">
      <a:dk1>
        <a:srgbClr val="7006F1"/>
      </a:dk1>
      <a:lt1>
        <a:srgbClr val="221F25"/>
      </a:lt1>
      <a:dk2>
        <a:srgbClr val="FFFFFF"/>
      </a:dk2>
      <a:lt2>
        <a:srgbClr val="FFCE00"/>
      </a:lt2>
      <a:accent1>
        <a:srgbClr val="FFFFFF"/>
      </a:accent1>
      <a:accent2>
        <a:srgbClr val="FFFFFF"/>
      </a:accent2>
      <a:accent3>
        <a:srgbClr val="FFFFFF"/>
      </a:accent3>
      <a:accent4>
        <a:srgbClr val="FFFFFF"/>
      </a:accent4>
      <a:accent5>
        <a:srgbClr val="B7B7B7"/>
      </a:accent5>
      <a:accent6>
        <a:srgbClr val="FEFFFE"/>
      </a:accent6>
      <a:hlink>
        <a:srgbClr val="00B2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