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6"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y="6858000" cx="12188950"/>
  <p:notesSz cx="6858000" cy="12188950"/>
  <p:embeddedFontLst>
    <p:embeddedFont>
      <p:font typeface="Poppi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oppins-regular.fntdata"/><Relationship Id="rId20" Type="http://schemas.openxmlformats.org/officeDocument/2006/relationships/slide" Target="slides/slide16.xml"/><Relationship Id="rId42" Type="http://schemas.openxmlformats.org/officeDocument/2006/relationships/font" Target="fonts/Poppins-italic.fntdata"/><Relationship Id="rId41" Type="http://schemas.openxmlformats.org/officeDocument/2006/relationships/font" Target="fonts/Poppins-bold.fntdata"/><Relationship Id="rId22" Type="http://schemas.openxmlformats.org/officeDocument/2006/relationships/slide" Target="slides/slide18.xml"/><Relationship Id="rId21" Type="http://schemas.openxmlformats.org/officeDocument/2006/relationships/slide" Target="slides/slide17.xml"/><Relationship Id="rId43" Type="http://schemas.openxmlformats.org/officeDocument/2006/relationships/font" Target="fonts/Poppins-boldItalic.fntdata"/><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Poppins"/>
                <a:ea typeface="Poppins"/>
                <a:cs typeface="Poppins"/>
                <a:sym typeface="Poppins"/>
              </a:defRPr>
            </a:lvl1pPr>
            <a:lvl2pPr lvl="1"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2pPr>
            <a:lvl3pPr lvl="2"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3pPr>
            <a:lvl4pPr lvl="3"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4pPr>
            <a:lvl5pPr lvl="4"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5pPr>
            <a:lvl6pPr lvl="5"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6pPr>
            <a:lvl7pPr lvl="6"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7pPr>
            <a:lvl8pPr lvl="7"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8pPr>
            <a:lvl9pPr lvl="8"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Poppins"/>
                <a:ea typeface="Poppins"/>
                <a:cs typeface="Poppins"/>
                <a:sym typeface="Poppins"/>
              </a:defRPr>
            </a:lvl1pPr>
            <a:lvl2pPr lvl="1"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2pPr>
            <a:lvl3pPr lvl="2"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3pPr>
            <a:lvl4pPr lvl="3"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4pPr>
            <a:lvl5pPr lvl="4"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5pPr>
            <a:lvl6pPr lvl="5"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6pPr>
            <a:lvl7pPr lvl="6"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7pPr>
            <a:lvl8pPr lvl="7"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8pPr>
            <a:lvl9pPr lvl="8"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Poppins"/>
                <a:ea typeface="Poppins"/>
                <a:cs typeface="Poppins"/>
                <a:sym typeface="Poppins"/>
              </a:defRPr>
            </a:lvl1pPr>
            <a:lvl2pPr indent="-228600" lvl="1" marL="914400" marR="0" rtl="0" algn="l">
              <a:spcBef>
                <a:spcPts val="0"/>
              </a:spcBef>
              <a:spcAft>
                <a:spcPts val="0"/>
              </a:spcAft>
              <a:buSzPts val="1400"/>
              <a:buNone/>
              <a:defRPr b="0" i="0" sz="1200" u="none" cap="none" strike="noStrike">
                <a:solidFill>
                  <a:schemeClr val="dk1"/>
                </a:solidFill>
                <a:latin typeface="Poppins"/>
                <a:ea typeface="Poppins"/>
                <a:cs typeface="Poppins"/>
                <a:sym typeface="Poppins"/>
              </a:defRPr>
            </a:lvl2pPr>
            <a:lvl3pPr indent="-228600" lvl="2" marL="1371600" marR="0" rtl="0" algn="l">
              <a:spcBef>
                <a:spcPts val="0"/>
              </a:spcBef>
              <a:spcAft>
                <a:spcPts val="0"/>
              </a:spcAft>
              <a:buSzPts val="1400"/>
              <a:buNone/>
              <a:defRPr b="0" i="0" sz="1200" u="none" cap="none" strike="noStrike">
                <a:solidFill>
                  <a:schemeClr val="dk1"/>
                </a:solidFill>
                <a:latin typeface="Poppins"/>
                <a:ea typeface="Poppins"/>
                <a:cs typeface="Poppins"/>
                <a:sym typeface="Poppins"/>
              </a:defRPr>
            </a:lvl3pPr>
            <a:lvl4pPr indent="-228600" lvl="3" marL="1828800" marR="0" rtl="0" algn="l">
              <a:spcBef>
                <a:spcPts val="0"/>
              </a:spcBef>
              <a:spcAft>
                <a:spcPts val="0"/>
              </a:spcAft>
              <a:buSzPts val="1400"/>
              <a:buNone/>
              <a:defRPr b="0" i="0" sz="1200" u="none" cap="none" strike="noStrike">
                <a:solidFill>
                  <a:schemeClr val="dk1"/>
                </a:solidFill>
                <a:latin typeface="Poppins"/>
                <a:ea typeface="Poppins"/>
                <a:cs typeface="Poppins"/>
                <a:sym typeface="Poppins"/>
              </a:defRPr>
            </a:lvl4pPr>
            <a:lvl5pPr indent="-228600" lvl="4" marL="2286000" marR="0" rtl="0" algn="l">
              <a:spcBef>
                <a:spcPts val="0"/>
              </a:spcBef>
              <a:spcAft>
                <a:spcPts val="0"/>
              </a:spcAft>
              <a:buSzPts val="1400"/>
              <a:buNone/>
              <a:defRPr b="0" i="0" sz="1200" u="none" cap="none" strike="noStrike">
                <a:solidFill>
                  <a:schemeClr val="dk1"/>
                </a:solidFill>
                <a:latin typeface="Poppins"/>
                <a:ea typeface="Poppins"/>
                <a:cs typeface="Poppins"/>
                <a:sym typeface="Poppins"/>
              </a:defRPr>
            </a:lvl5pPr>
            <a:lvl6pPr indent="-228600" lvl="5" marL="2743200" marR="0" rtl="0" algn="l">
              <a:spcBef>
                <a:spcPts val="0"/>
              </a:spcBef>
              <a:spcAft>
                <a:spcPts val="0"/>
              </a:spcAft>
              <a:buSzPts val="1400"/>
              <a:buNone/>
              <a:defRPr b="0" i="0" sz="1200" u="none" cap="none" strike="noStrike">
                <a:solidFill>
                  <a:schemeClr val="dk1"/>
                </a:solidFill>
                <a:latin typeface="Poppins"/>
                <a:ea typeface="Poppins"/>
                <a:cs typeface="Poppins"/>
                <a:sym typeface="Poppins"/>
              </a:defRPr>
            </a:lvl6pPr>
            <a:lvl7pPr indent="-228600" lvl="6" marL="3200400" marR="0" rtl="0" algn="l">
              <a:spcBef>
                <a:spcPts val="0"/>
              </a:spcBef>
              <a:spcAft>
                <a:spcPts val="0"/>
              </a:spcAft>
              <a:buSzPts val="1400"/>
              <a:buNone/>
              <a:defRPr b="0" i="0" sz="1200" u="none" cap="none" strike="noStrike">
                <a:solidFill>
                  <a:schemeClr val="dk1"/>
                </a:solidFill>
                <a:latin typeface="Poppins"/>
                <a:ea typeface="Poppins"/>
                <a:cs typeface="Poppins"/>
                <a:sym typeface="Poppins"/>
              </a:defRPr>
            </a:lvl7pPr>
            <a:lvl8pPr indent="-228600" lvl="7" marL="3657600" marR="0" rtl="0" algn="l">
              <a:spcBef>
                <a:spcPts val="0"/>
              </a:spcBef>
              <a:spcAft>
                <a:spcPts val="0"/>
              </a:spcAft>
              <a:buSzPts val="1400"/>
              <a:buNone/>
              <a:defRPr b="0" i="0" sz="1200" u="none" cap="none" strike="noStrike">
                <a:solidFill>
                  <a:schemeClr val="dk1"/>
                </a:solidFill>
                <a:latin typeface="Poppins"/>
                <a:ea typeface="Poppins"/>
                <a:cs typeface="Poppins"/>
                <a:sym typeface="Poppins"/>
              </a:defRPr>
            </a:lvl8pPr>
            <a:lvl9pPr indent="-228600" lvl="8" marL="4114800" marR="0" rtl="0" algn="l">
              <a:spcBef>
                <a:spcPts val="0"/>
              </a:spcBef>
              <a:spcAft>
                <a:spcPts val="0"/>
              </a:spcAft>
              <a:buSzPts val="1400"/>
              <a:buNone/>
              <a:defRPr b="0" i="0" sz="1200" u="none" cap="none" strike="noStrike">
                <a:solidFill>
                  <a:schemeClr val="dk1"/>
                </a:solidFill>
                <a:latin typeface="Poppins"/>
                <a:ea typeface="Poppins"/>
                <a:cs typeface="Poppins"/>
                <a:sym typeface="Poppins"/>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Poppins"/>
                <a:ea typeface="Poppins"/>
                <a:cs typeface="Poppins"/>
                <a:sym typeface="Poppins"/>
              </a:defRPr>
            </a:lvl1pPr>
            <a:lvl2pPr lvl="1"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2pPr>
            <a:lvl3pPr lvl="2"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3pPr>
            <a:lvl4pPr lvl="3"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4pPr>
            <a:lvl5pPr lvl="4"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5pPr>
            <a:lvl6pPr lvl="5"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6pPr>
            <a:lvl7pPr lvl="6"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7pPr>
            <a:lvl8pPr lvl="7"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8pPr>
            <a:lvl9pPr lvl="8" marR="0" rtl="0" algn="l">
              <a:spcBef>
                <a:spcPts val="0"/>
              </a:spcBef>
              <a:spcAft>
                <a:spcPts val="0"/>
              </a:spcAft>
              <a:buSzPts val="1400"/>
              <a:buNone/>
              <a:defRPr b="0" i="0" sz="1800" u="none" cap="none" strike="noStrike">
                <a:solidFill>
                  <a:schemeClr val="dk1"/>
                </a:solidFill>
                <a:latin typeface="Poppins"/>
                <a:ea typeface="Poppins"/>
                <a:cs typeface="Poppins"/>
                <a:sym typeface="Poppins"/>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Poppins"/>
                <a:ea typeface="Poppins"/>
                <a:cs typeface="Poppins"/>
                <a:sym typeface="Poppins"/>
              </a:rPr>
              <a:t>‹#›</a:t>
            </a:fld>
            <a:endParaRPr b="0" i="0" sz="1200" u="none" cap="none" strike="noStrike">
              <a:solidFill>
                <a:schemeClr val="dk1"/>
              </a:solidFill>
              <a:latin typeface="Poppins"/>
              <a:ea typeface="Poppins"/>
              <a:cs typeface="Poppins"/>
              <a:sym typeface="Poppins"/>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artner.com/en/information-technology/research/research-index" TargetMode="External"/><Relationship Id="rId3" Type="http://schemas.openxmlformats.org/officeDocument/2006/relationships/hyperlink" Target="https://www.gartner.com/en/information-technology/research/research-index"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000000"/>
                </a:solidFill>
                <a:latin typeface="Arial"/>
                <a:ea typeface="Arial"/>
                <a:cs typeface="Arial"/>
                <a:sym typeface="Arial"/>
              </a:rPr>
              <a:t>an expert market research publication by</a:t>
            </a:r>
            <a:r>
              <a:rPr lang="en-US">
                <a:solidFill>
                  <a:srgbClr val="000000"/>
                </a:solidFill>
                <a:uFill>
                  <a:noFill/>
                </a:uFill>
                <a:latin typeface="Arial"/>
                <a:ea typeface="Arial"/>
                <a:cs typeface="Arial"/>
                <a:sym typeface="Arial"/>
                <a:hlinkClick r:id="rId2">
                  <a:extLst>
                    <a:ext uri="{A12FA001-AC4F-418D-AE19-62706E023703}">
                      <ahyp:hlinkClr val="tx"/>
                    </a:ext>
                  </a:extLst>
                </a:hlinkClick>
              </a:rPr>
              <a:t> </a:t>
            </a:r>
            <a:r>
              <a:rPr lang="en-US" u="sng">
                <a:solidFill>
                  <a:schemeClr val="hlink"/>
                </a:solidFill>
                <a:latin typeface="Arial"/>
                <a:ea typeface="Arial"/>
                <a:cs typeface="Arial"/>
                <a:sym typeface="Arial"/>
                <a:hlinkClick r:id="rId3"/>
              </a:rPr>
              <a:t>Gartner</a:t>
            </a:r>
            <a:r>
              <a:rPr lang="en-US">
                <a:solidFill>
                  <a:srgbClr val="000000"/>
                </a:solidFill>
                <a:latin typeface="Arial"/>
                <a:ea typeface="Arial"/>
                <a:cs typeface="Arial"/>
                <a:sym typeface="Arial"/>
              </a:rPr>
              <a:t>, a global technology research and advisory firm, used by businesses to evaluate software vendors, understand technology trends, and guide IT investments</a:t>
            </a:r>
            <a:endParaRPr/>
          </a:p>
        </p:txBody>
      </p:sp>
      <p:sp>
        <p:nvSpPr>
          <p:cNvPr id="391" name="Google Shape;39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h30a8e4ef4a015a12_1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21" name="Google Shape;521;h30a8e4ef4a015a12_1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2" name="Google Shape;522;h30a8e4ef4a015a12_1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0" name="Google Shape;53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1" name="Google Shape;53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h30a8e4ef4a015a12_1_10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54" name="Google Shape;554;h30a8e4ef4a015a12_1_109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h30a8e4ef4a015a12_1_109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3" name="Google Shape;56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0" name="Google Shape;59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  For example, imagine a company wants to:</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 Replace an old internal logging API</a:t>
            </a:r>
            <a:endParaRPr/>
          </a:p>
          <a:p>
            <a:pPr indent="0" lvl="0" marL="0" rtl="0" algn="l">
              <a:spcBef>
                <a:spcPts val="0"/>
              </a:spcBef>
              <a:spcAft>
                <a:spcPts val="0"/>
              </a:spcAft>
              <a:buNone/>
            </a:pPr>
            <a:r>
              <a:rPr lang="en-US"/>
              <a:t>  - Move classes into a new package structure</a:t>
            </a:r>
            <a:endParaRPr/>
          </a:p>
          <a:p>
            <a:pPr indent="0" lvl="0" marL="0" rtl="0" algn="l">
              <a:spcBef>
                <a:spcPts val="0"/>
              </a:spcBef>
              <a:spcAft>
                <a:spcPts val="0"/>
              </a:spcAft>
              <a:buNone/>
            </a:pPr>
            <a:r>
              <a:rPr lang="en-US"/>
              <a:t>  - Replace deprecated Java types</a:t>
            </a:r>
            <a:endParaRPr/>
          </a:p>
          <a:p>
            <a:pPr indent="0" lvl="0" marL="0" rtl="0" algn="l">
              <a:spcBef>
                <a:spcPts val="0"/>
              </a:spcBef>
              <a:spcAft>
                <a:spcPts val="0"/>
              </a:spcAft>
              <a:buNone/>
            </a:pPr>
            <a:r>
              <a:rPr lang="en-US"/>
              <a:t>  - Add required annotations</a:t>
            </a:r>
            <a:endParaRPr/>
          </a:p>
          <a:p>
            <a:pPr indent="0" lvl="0" marL="0" rtl="0" algn="l">
              <a:spcBef>
                <a:spcPts val="0"/>
              </a:spcBef>
              <a:spcAft>
                <a:spcPts val="0"/>
              </a:spcAft>
              <a:buNone/>
            </a:pPr>
            <a:r>
              <a:rPr lang="en-US"/>
              <a:t>  - Migrate JUnit 4 tests to JUnit 5</a:t>
            </a:r>
            <a:endParaRPr/>
          </a:p>
          <a:p>
            <a:pPr indent="0" lvl="0" marL="0" rtl="0" algn="l">
              <a:spcBef>
                <a:spcPts val="0"/>
              </a:spcBef>
              <a:spcAft>
                <a:spcPts val="0"/>
              </a:spcAft>
              <a:buNone/>
            </a:pPr>
            <a:r>
              <a:rPr lang="en-US"/>
              <a:t>  - Apply the organization’s formatting style</a:t>
            </a:r>
            <a:endParaRPr/>
          </a:p>
        </p:txBody>
      </p:sp>
      <p:sp>
        <p:nvSpPr>
          <p:cNvPr id="591" name="Google Shape;59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7" name="Google Shape;61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h30a8e4ef4a015a12_1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4" name="Google Shape;644;h30a8e4ef4a015a12_1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h30a8e4ef4a015a12_1_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h30a8e4ef4a015a12_1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h30a8e4ef4a015a12_1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3" name="Google Shape;653;h30a8e4ef4a015a12_1_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h30a8e4ef4a015a12_1_1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2" name="Google Shape;672;h30a8e4ef4a015a12_1_11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3" name="Google Shape;673;h30a8e4ef4a015a12_1_11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h30a8e4ef4a015a12_1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8" name="Google Shape;698;h30a8e4ef4a015a12_1_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9" name="Google Shape;699;h30a8e4ef4a015a12_1_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h30a8e4ef4a015a12_1_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0" name="Google Shape;730;h30a8e4ef4a015a12_1_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1" name="Google Shape;731;h30a8e4ef4a015a12_1_1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h30a8e4ef4a015a12_1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1" name="Google Shape;761;h30a8e4ef4a015a12_1_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2" name="Google Shape;762;h30a8e4ef4a015a12_1_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h30a8e4ef4a015a12_1_10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85" name="Google Shape;785;h30a8e4ef4a015a12_1_106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6" name="Google Shape;786;h30a8e4ef4a015a12_1_106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h30a8e4ef4a015a12_1_10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95" name="Google Shape;795;h30a8e4ef4a015a12_1_107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6" name="Google Shape;796;h30a8e4ef4a015a12_1_107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h30a8e4ef4a015a12_1_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5" name="Google Shape;805;h30a8e4ef4a015a12_1_2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6" name="Google Shape;806;h30a8e4ef4a015a12_1_2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h30a8e4ef4a015a12_1_3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3" name="Google Shape;813;h30a8e4ef4a015a12_1_3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4" name="Google Shape;814;h30a8e4ef4a015a12_1_3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h30a8e4ef4a015a12_1_2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2" name="Google Shape;842;h30a8e4ef4a015a12_1_2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3" name="Google Shape;843;h30a8e4ef4a015a12_1_2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h30a8e4ef4a015a12_1_2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8" name="Google Shape;868;h30a8e4ef4a015a12_1_2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9" name="Google Shape;869;h30a8e4ef4a015a12_1_2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h30a8e4ef4a015a12_1_4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3" name="Google Shape;913;h30a8e4ef4a015a12_1_4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4" name="Google Shape;914;h30a8e4ef4a015a12_1_4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h30a8e4ef4a015a12_1_5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0" name="Google Shape;950;h30a8e4ef4a015a12_1_5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1" name="Google Shape;951;h30a8e4ef4a015a12_1_5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h30a8e4ef4a015a12_1_6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6" name="Google Shape;986;h30a8e4ef4a015a12_1_6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7" name="Google Shape;987;h30a8e4ef4a015a12_1_6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h30a8e4ef4a015a12_1_7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4" name="Google Shape;994;h30a8e4ef4a015a12_1_7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5" name="Google Shape;995;h30a8e4ef4a015a12_1_7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h30a8e4ef4a015a12_1_8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9" name="Google Shape;1019;h30a8e4ef4a015a12_1_8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0" name="Google Shape;1020;h30a8e4ef4a015a12_1_8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 Id="rId4"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 Id="rId4" Type="http://schemas.openxmlformats.org/officeDocument/2006/relationships/image" Target="../media/image2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 Id="rId4" Type="http://schemas.openxmlformats.org/officeDocument/2006/relationships/image" Target="../media/image26.png"/><Relationship Id="rId5" Type="http://schemas.openxmlformats.org/officeDocument/2006/relationships/image" Target="../media/image38.png"/><Relationship Id="rId6" Type="http://schemas.openxmlformats.org/officeDocument/2006/relationships/image" Target="../media/image27.png"/><Relationship Id="rId7" Type="http://schemas.openxmlformats.org/officeDocument/2006/relationships/image" Target="../media/image2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 Id="rId4" Type="http://schemas.openxmlformats.org/officeDocument/2006/relationships/image" Target="../media/image35.png"/><Relationship Id="rId9" Type="http://schemas.openxmlformats.org/officeDocument/2006/relationships/image" Target="../media/image42.png"/><Relationship Id="rId5" Type="http://schemas.openxmlformats.org/officeDocument/2006/relationships/image" Target="../media/image31.png"/><Relationship Id="rId6" Type="http://schemas.openxmlformats.org/officeDocument/2006/relationships/image" Target="../media/image40.png"/><Relationship Id="rId7" Type="http://schemas.openxmlformats.org/officeDocument/2006/relationships/image" Target="../media/image37.png"/><Relationship Id="rId8" Type="http://schemas.openxmlformats.org/officeDocument/2006/relationships/image" Target="../media/image5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 Id="rId4" Type="http://schemas.openxmlformats.org/officeDocument/2006/relationships/image" Target="../media/image39.png"/><Relationship Id="rId11" Type="http://schemas.openxmlformats.org/officeDocument/2006/relationships/image" Target="../media/image69.png"/><Relationship Id="rId10" Type="http://schemas.openxmlformats.org/officeDocument/2006/relationships/image" Target="../media/image48.png"/><Relationship Id="rId9" Type="http://schemas.openxmlformats.org/officeDocument/2006/relationships/image" Target="../media/image64.png"/><Relationship Id="rId5" Type="http://schemas.openxmlformats.org/officeDocument/2006/relationships/image" Target="../media/image49.png"/><Relationship Id="rId6" Type="http://schemas.openxmlformats.org/officeDocument/2006/relationships/image" Target="../media/image43.png"/><Relationship Id="rId7" Type="http://schemas.openxmlformats.org/officeDocument/2006/relationships/image" Target="../media/image45.png"/><Relationship Id="rId8" Type="http://schemas.openxmlformats.org/officeDocument/2006/relationships/image" Target="../media/image5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 Id="rId4" Type="http://schemas.openxmlformats.org/officeDocument/2006/relationships/image" Target="../media/image66.png"/><Relationship Id="rId10" Type="http://schemas.openxmlformats.org/officeDocument/2006/relationships/image" Target="../media/image67.png"/><Relationship Id="rId9" Type="http://schemas.openxmlformats.org/officeDocument/2006/relationships/image" Target="../media/image56.png"/><Relationship Id="rId5" Type="http://schemas.openxmlformats.org/officeDocument/2006/relationships/image" Target="../media/image53.png"/><Relationship Id="rId6" Type="http://schemas.openxmlformats.org/officeDocument/2006/relationships/image" Target="../media/image55.png"/><Relationship Id="rId7" Type="http://schemas.openxmlformats.org/officeDocument/2006/relationships/image" Target="../media/image50.png"/><Relationship Id="rId8" Type="http://schemas.openxmlformats.org/officeDocument/2006/relationships/image" Target="../media/image5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1.png"/><Relationship Id="rId4" Type="http://schemas.openxmlformats.org/officeDocument/2006/relationships/image" Target="../media/image7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Cover">
  <p:cSld name="Xomnia Cover">
    <p:bg>
      <p:bgPr>
        <a:solidFill>
          <a:srgbClr val="E8EBF2"/>
        </a:solidFill>
      </p:bgPr>
    </p:bg>
    <p:spTree>
      <p:nvGrpSpPr>
        <p:cNvPr id="11" name="Shape 11"/>
        <p:cNvGrpSpPr/>
        <p:nvPr/>
      </p:nvGrpSpPr>
      <p:grpSpPr>
        <a:xfrm>
          <a:off x="0" y="0"/>
          <a:ext cx="0" cy="0"/>
          <a:chOff x="0" y="0"/>
          <a:chExt cx="0" cy="0"/>
        </a:xfrm>
      </p:grpSpPr>
      <p:sp>
        <p:nvSpPr>
          <p:cNvPr id="12" name="Google Shape;12;p2"/>
          <p:cNvSpPr txBox="1"/>
          <p:nvPr>
            <p:ph idx="1" type="body"/>
          </p:nvPr>
        </p:nvSpPr>
        <p:spPr>
          <a:xfrm>
            <a:off x="0" y="0"/>
            <a:ext cx="12188952" cy="39319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640"/>
              </a:spcBef>
              <a:spcAft>
                <a:spcPts val="0"/>
              </a:spcAft>
              <a:buClr>
                <a:schemeClr val="dk1"/>
              </a:buClr>
              <a:buSzPts val="3200"/>
              <a:buFont typeface="Arial"/>
              <a:buNone/>
              <a:defRPr b="0" i="0" sz="3200" u="none" cap="none" strike="noStrike">
                <a:solidFill>
                  <a:schemeClr val="dk1"/>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13" name="Google Shape;13;p2"/>
          <p:cNvSpPr txBox="1"/>
          <p:nvPr>
            <p:ph type="title"/>
          </p:nvPr>
        </p:nvSpPr>
        <p:spPr>
          <a:xfrm>
            <a:off x="521208" y="4636008"/>
            <a:ext cx="7754112" cy="100584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1B43D4"/>
              </a:buClr>
              <a:buSzPts val="3700"/>
              <a:buFont typeface="Poppins"/>
              <a:buNone/>
              <a:defRPr b="0" i="0" sz="3700" u="none" cap="none" strike="noStrike">
                <a:solidFill>
                  <a:srgbClr val="1B43D4"/>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Content">
  <p:cSld name="Xomnia Content">
    <p:bg>
      <p:bgPr>
        <a:blipFill>
          <a:blip r:embed="rId2">
            <a:alphaModFix/>
          </a:blip>
          <a:stretch>
            <a:fillRect/>
          </a:stretch>
        </a:blipFill>
      </p:bgPr>
    </p:bg>
    <p:spTree>
      <p:nvGrpSpPr>
        <p:cNvPr id="14" name="Shape 14"/>
        <p:cNvGrpSpPr/>
        <p:nvPr/>
      </p:nvGrpSpPr>
      <p:grpSpPr>
        <a:xfrm>
          <a:off x="0" y="0"/>
          <a:ext cx="0" cy="0"/>
          <a:chOff x="0" y="0"/>
          <a:chExt cx="0" cy="0"/>
        </a:xfrm>
      </p:grpSpPr>
      <p:pic>
        <p:nvPicPr>
          <p:cNvPr descr="/home/claude/xomnia/assets/logo-blue.png" id="15" name="Google Shape;15;p3"/>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sp>
        <p:nvSpPr>
          <p:cNvPr id="16" name="Google Shape;16;p3"/>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848B93"/>
              </a:buClr>
              <a:buSzPts val="1200"/>
              <a:buFont typeface="Arial"/>
              <a:buNone/>
              <a:defRPr b="0" i="0" sz="1200" u="none" cap="none" strike="noStrike">
                <a:solidFill>
                  <a:srgbClr val="848B9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17" name="Google Shape;17;p3"/>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333333"/>
              </a:buClr>
              <a:buSzPts val="2700"/>
              <a:buFont typeface="Poppins"/>
              <a:buNone/>
              <a:defRPr b="0" i="0" sz="2700" u="none" cap="none" strike="noStrike">
                <a:solidFill>
                  <a:srgbClr val="333333"/>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 name="Google Shape;18;p3"/>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60"/>
              </a:spcBef>
              <a:spcAft>
                <a:spcPts val="0"/>
              </a:spcAft>
              <a:buClr>
                <a:srgbClr val="333333"/>
              </a:buClr>
              <a:buSzPts val="1300"/>
              <a:buFont typeface="Arial"/>
              <a:buNone/>
              <a:defRPr b="0" i="0" sz="1300" u="none" cap="none" strike="noStrike">
                <a:solidFill>
                  <a:srgbClr val="33333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19" name="Google Shape;19;p3"/>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848B93"/>
                </a:solidFill>
                <a:latin typeface="Poppins"/>
                <a:ea typeface="Poppins"/>
                <a:cs typeface="Poppins"/>
                <a:sym typeface="Poppins"/>
              </a:defRPr>
            </a:lvl1pPr>
            <a:lvl2pPr indent="0" lvl="1" marL="0" marR="0" algn="r">
              <a:spcBef>
                <a:spcPts val="0"/>
              </a:spcBef>
              <a:buNone/>
              <a:defRPr b="0" i="0" sz="900" u="none" cap="none" strike="noStrike">
                <a:solidFill>
                  <a:srgbClr val="848B93"/>
                </a:solidFill>
                <a:latin typeface="Poppins"/>
                <a:ea typeface="Poppins"/>
                <a:cs typeface="Poppins"/>
                <a:sym typeface="Poppins"/>
              </a:defRPr>
            </a:lvl2pPr>
            <a:lvl3pPr indent="0" lvl="2" marL="0" marR="0" algn="r">
              <a:spcBef>
                <a:spcPts val="0"/>
              </a:spcBef>
              <a:buNone/>
              <a:defRPr b="0" i="0" sz="900" u="none" cap="none" strike="noStrike">
                <a:solidFill>
                  <a:srgbClr val="848B93"/>
                </a:solidFill>
                <a:latin typeface="Poppins"/>
                <a:ea typeface="Poppins"/>
                <a:cs typeface="Poppins"/>
                <a:sym typeface="Poppins"/>
              </a:defRPr>
            </a:lvl3pPr>
            <a:lvl4pPr indent="0" lvl="3" marL="0" marR="0" algn="r">
              <a:spcBef>
                <a:spcPts val="0"/>
              </a:spcBef>
              <a:buNone/>
              <a:defRPr b="0" i="0" sz="900" u="none" cap="none" strike="noStrike">
                <a:solidFill>
                  <a:srgbClr val="848B93"/>
                </a:solidFill>
                <a:latin typeface="Poppins"/>
                <a:ea typeface="Poppins"/>
                <a:cs typeface="Poppins"/>
                <a:sym typeface="Poppins"/>
              </a:defRPr>
            </a:lvl4pPr>
            <a:lvl5pPr indent="0" lvl="4" marL="0" marR="0" algn="r">
              <a:spcBef>
                <a:spcPts val="0"/>
              </a:spcBef>
              <a:buNone/>
              <a:defRPr b="0" i="0" sz="900" u="none" cap="none" strike="noStrike">
                <a:solidFill>
                  <a:srgbClr val="848B93"/>
                </a:solidFill>
                <a:latin typeface="Poppins"/>
                <a:ea typeface="Poppins"/>
                <a:cs typeface="Poppins"/>
                <a:sym typeface="Poppins"/>
              </a:defRPr>
            </a:lvl5pPr>
            <a:lvl6pPr indent="0" lvl="5" marL="0" marR="0" algn="r">
              <a:spcBef>
                <a:spcPts val="0"/>
              </a:spcBef>
              <a:buNone/>
              <a:defRPr b="0" i="0" sz="900" u="none" cap="none" strike="noStrike">
                <a:solidFill>
                  <a:srgbClr val="848B93"/>
                </a:solidFill>
                <a:latin typeface="Poppins"/>
                <a:ea typeface="Poppins"/>
                <a:cs typeface="Poppins"/>
                <a:sym typeface="Poppins"/>
              </a:defRPr>
            </a:lvl6pPr>
            <a:lvl7pPr indent="0" lvl="6" marL="0" marR="0" algn="r">
              <a:spcBef>
                <a:spcPts val="0"/>
              </a:spcBef>
              <a:buNone/>
              <a:defRPr b="0" i="0" sz="900" u="none" cap="none" strike="noStrike">
                <a:solidFill>
                  <a:srgbClr val="848B93"/>
                </a:solidFill>
                <a:latin typeface="Poppins"/>
                <a:ea typeface="Poppins"/>
                <a:cs typeface="Poppins"/>
                <a:sym typeface="Poppins"/>
              </a:defRPr>
            </a:lvl7pPr>
            <a:lvl8pPr indent="0" lvl="7" marL="0" marR="0" algn="r">
              <a:spcBef>
                <a:spcPts val="0"/>
              </a:spcBef>
              <a:buNone/>
              <a:defRPr b="0" i="0" sz="900" u="none" cap="none" strike="noStrike">
                <a:solidFill>
                  <a:srgbClr val="848B93"/>
                </a:solidFill>
                <a:latin typeface="Poppins"/>
                <a:ea typeface="Poppins"/>
                <a:cs typeface="Poppins"/>
                <a:sym typeface="Poppins"/>
              </a:defRPr>
            </a:lvl8pPr>
            <a:lvl9pPr indent="0" lvl="8" marL="0" marR="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Section Divider">
  <p:cSld name="Xomnia Section Divider">
    <p:bg>
      <p:bgPr>
        <a:blipFill>
          <a:blip r:embed="rId2">
            <a:alphaModFix/>
          </a:blip>
          <a:stretch>
            <a:fillRect/>
          </a:stretch>
        </a:blipFill>
      </p:bgPr>
    </p:bg>
    <p:spTree>
      <p:nvGrpSpPr>
        <p:cNvPr id="20" name="Shape 20"/>
        <p:cNvGrpSpPr/>
        <p:nvPr/>
      </p:nvGrpSpPr>
      <p:grpSpPr>
        <a:xfrm>
          <a:off x="0" y="0"/>
          <a:ext cx="0" cy="0"/>
          <a:chOff x="0" y="0"/>
          <a:chExt cx="0" cy="0"/>
        </a:xfrm>
      </p:grpSpPr>
      <p:pic>
        <p:nvPicPr>
          <p:cNvPr descr="/home/claude/xomnia/assets/logo-white.png" id="21" name="Google Shape;21;p4"/>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sp>
        <p:nvSpPr>
          <p:cNvPr id="22" name="Google Shape;22;p4"/>
          <p:cNvSpPr txBox="1"/>
          <p:nvPr>
            <p:ph idx="1" type="body"/>
          </p:nvPr>
        </p:nvSpPr>
        <p:spPr>
          <a:xfrm>
            <a:off x="512064" y="1691640"/>
            <a:ext cx="2743200" cy="41148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20"/>
              </a:spcBef>
              <a:spcAft>
                <a:spcPts val="0"/>
              </a:spcAft>
              <a:buClr>
                <a:srgbClr val="FFFFFF"/>
              </a:buClr>
              <a:buSzPts val="1600"/>
              <a:buFont typeface="Arial"/>
              <a:buNone/>
              <a:defRPr b="0" i="0" sz="1600" u="none" cap="none" strike="noStrike">
                <a:solidFill>
                  <a:srgbClr val="FFFFFF"/>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23" name="Google Shape;23;p4"/>
          <p:cNvSpPr txBox="1"/>
          <p:nvPr>
            <p:ph type="title"/>
          </p:nvPr>
        </p:nvSpPr>
        <p:spPr>
          <a:xfrm>
            <a:off x="457200" y="2103120"/>
            <a:ext cx="9601200" cy="201168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FFFFFF"/>
              </a:buClr>
              <a:buSzPts val="6000"/>
              <a:buFont typeface="Poppins"/>
              <a:buNone/>
              <a:defRPr b="0" i="0" sz="6000" u="none" cap="none" strike="noStrike">
                <a:solidFill>
                  <a:srgbClr val="FFFFFF"/>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4"/>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A0BBDD"/>
                </a:solidFill>
                <a:latin typeface="Poppins"/>
                <a:ea typeface="Poppins"/>
                <a:cs typeface="Poppins"/>
                <a:sym typeface="Poppins"/>
              </a:defRPr>
            </a:lvl1pPr>
            <a:lvl2pPr indent="0" lvl="1" marL="0" marR="0" algn="r">
              <a:spcBef>
                <a:spcPts val="0"/>
              </a:spcBef>
              <a:buNone/>
              <a:defRPr b="0" i="0" sz="900" u="none" cap="none" strike="noStrike">
                <a:solidFill>
                  <a:srgbClr val="A0BBDD"/>
                </a:solidFill>
                <a:latin typeface="Poppins"/>
                <a:ea typeface="Poppins"/>
                <a:cs typeface="Poppins"/>
                <a:sym typeface="Poppins"/>
              </a:defRPr>
            </a:lvl2pPr>
            <a:lvl3pPr indent="0" lvl="2" marL="0" marR="0" algn="r">
              <a:spcBef>
                <a:spcPts val="0"/>
              </a:spcBef>
              <a:buNone/>
              <a:defRPr b="0" i="0" sz="900" u="none" cap="none" strike="noStrike">
                <a:solidFill>
                  <a:srgbClr val="A0BBDD"/>
                </a:solidFill>
                <a:latin typeface="Poppins"/>
                <a:ea typeface="Poppins"/>
                <a:cs typeface="Poppins"/>
                <a:sym typeface="Poppins"/>
              </a:defRPr>
            </a:lvl3pPr>
            <a:lvl4pPr indent="0" lvl="3" marL="0" marR="0" algn="r">
              <a:spcBef>
                <a:spcPts val="0"/>
              </a:spcBef>
              <a:buNone/>
              <a:defRPr b="0" i="0" sz="900" u="none" cap="none" strike="noStrike">
                <a:solidFill>
                  <a:srgbClr val="A0BBDD"/>
                </a:solidFill>
                <a:latin typeface="Poppins"/>
                <a:ea typeface="Poppins"/>
                <a:cs typeface="Poppins"/>
                <a:sym typeface="Poppins"/>
              </a:defRPr>
            </a:lvl4pPr>
            <a:lvl5pPr indent="0" lvl="4" marL="0" marR="0" algn="r">
              <a:spcBef>
                <a:spcPts val="0"/>
              </a:spcBef>
              <a:buNone/>
              <a:defRPr b="0" i="0" sz="900" u="none" cap="none" strike="noStrike">
                <a:solidFill>
                  <a:srgbClr val="A0BBDD"/>
                </a:solidFill>
                <a:latin typeface="Poppins"/>
                <a:ea typeface="Poppins"/>
                <a:cs typeface="Poppins"/>
                <a:sym typeface="Poppins"/>
              </a:defRPr>
            </a:lvl5pPr>
            <a:lvl6pPr indent="0" lvl="5" marL="0" marR="0" algn="r">
              <a:spcBef>
                <a:spcPts val="0"/>
              </a:spcBef>
              <a:buNone/>
              <a:defRPr b="0" i="0" sz="900" u="none" cap="none" strike="noStrike">
                <a:solidFill>
                  <a:srgbClr val="A0BBDD"/>
                </a:solidFill>
                <a:latin typeface="Poppins"/>
                <a:ea typeface="Poppins"/>
                <a:cs typeface="Poppins"/>
                <a:sym typeface="Poppins"/>
              </a:defRPr>
            </a:lvl6pPr>
            <a:lvl7pPr indent="0" lvl="6" marL="0" marR="0" algn="r">
              <a:spcBef>
                <a:spcPts val="0"/>
              </a:spcBef>
              <a:buNone/>
              <a:defRPr b="0" i="0" sz="900" u="none" cap="none" strike="noStrike">
                <a:solidFill>
                  <a:srgbClr val="A0BBDD"/>
                </a:solidFill>
                <a:latin typeface="Poppins"/>
                <a:ea typeface="Poppins"/>
                <a:cs typeface="Poppins"/>
                <a:sym typeface="Poppins"/>
              </a:defRPr>
            </a:lvl7pPr>
            <a:lvl8pPr indent="0" lvl="7" marL="0" marR="0" algn="r">
              <a:spcBef>
                <a:spcPts val="0"/>
              </a:spcBef>
              <a:buNone/>
              <a:defRPr b="0" i="0" sz="900" u="none" cap="none" strike="noStrike">
                <a:solidFill>
                  <a:srgbClr val="A0BBDD"/>
                </a:solidFill>
                <a:latin typeface="Poppins"/>
                <a:ea typeface="Poppins"/>
                <a:cs typeface="Poppins"/>
                <a:sym typeface="Poppins"/>
              </a:defRPr>
            </a:lvl8pPr>
            <a:lvl9pPr indent="0" lvl="8" marL="0" marR="0" algn="r">
              <a:spcBef>
                <a:spcPts val="0"/>
              </a:spcBef>
              <a:buNone/>
              <a:defRPr b="0" i="0" sz="900" u="none" cap="none" strike="noStrike">
                <a:solidFill>
                  <a:srgbClr val="A0BBDD"/>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Closing">
  <p:cSld name="Xomnia Closing">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5"/>
          <p:cNvSpPr txBox="1"/>
          <p:nvPr>
            <p:ph idx="1" type="body"/>
          </p:nvPr>
        </p:nvSpPr>
        <p:spPr>
          <a:xfrm>
            <a:off x="5285232" y="5294376"/>
            <a:ext cx="1618488" cy="640080"/>
          </a:xfrm>
          <a:prstGeom prst="rect">
            <a:avLst/>
          </a:prstGeom>
          <a:noFill/>
          <a:ln>
            <a:noFill/>
          </a:ln>
        </p:spPr>
        <p:txBody>
          <a:bodyPr anchorCtr="0" anchor="t" bIns="45700" lIns="91425" spcFirstLastPara="1" rIns="91425" wrap="square" tIns="45700">
            <a:noAutofit/>
          </a:bodyPr>
          <a:lstStyle>
            <a:lvl1pPr indent="-228600" lvl="0" marL="457200" marR="0" rtl="0" algn="ctr">
              <a:spcBef>
                <a:spcPts val="320"/>
              </a:spcBef>
              <a:spcAft>
                <a:spcPts val="0"/>
              </a:spcAft>
              <a:buClr>
                <a:srgbClr val="FFFFFF"/>
              </a:buClr>
              <a:buSzPts val="1600"/>
              <a:buFont typeface="Arial"/>
              <a:buNone/>
              <a:defRPr b="0" i="0" sz="1600" u="none" cap="none" strike="noStrike">
                <a:solidFill>
                  <a:srgbClr val="FFFFFF"/>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Divider + Photo">
  <p:cSld name="Xomnia Divider + Photo">
    <p:bg>
      <p:bgPr>
        <a:blipFill>
          <a:blip r:embed="rId2">
            <a:alphaModFix/>
          </a:blip>
          <a:stretch>
            <a:fillRect/>
          </a:stretch>
        </a:blipFill>
      </p:bgPr>
    </p:bg>
    <p:spTree>
      <p:nvGrpSpPr>
        <p:cNvPr id="27" name="Shape 27"/>
        <p:cNvGrpSpPr/>
        <p:nvPr/>
      </p:nvGrpSpPr>
      <p:grpSpPr>
        <a:xfrm>
          <a:off x="0" y="0"/>
          <a:ext cx="0" cy="0"/>
          <a:chOff x="0" y="0"/>
          <a:chExt cx="0" cy="0"/>
        </a:xfrm>
      </p:grpSpPr>
      <p:pic>
        <p:nvPicPr>
          <p:cNvPr descr="/home/claude/xomnia/assets/logo-white.png" id="28" name="Google Shape;28;p6"/>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pic>
        <p:nvPicPr>
          <p:cNvPr descr="/home/claude/xomnia/assets/_generated/t5-photo-pill.png" id="29" name="Google Shape;29;p6"/>
          <p:cNvPicPr preferRelativeResize="0"/>
          <p:nvPr/>
        </p:nvPicPr>
        <p:blipFill rotWithShape="1">
          <a:blip r:embed="rId4">
            <a:alphaModFix/>
          </a:blip>
          <a:srcRect b="0" l="0" r="0" t="0"/>
          <a:stretch/>
        </p:blipFill>
        <p:spPr>
          <a:xfrm>
            <a:off x="-2770632" y="1014984"/>
            <a:ext cx="6958584" cy="4471416"/>
          </a:xfrm>
          <a:prstGeom prst="rect">
            <a:avLst/>
          </a:prstGeom>
          <a:noFill/>
          <a:ln>
            <a:noFill/>
          </a:ln>
        </p:spPr>
      </p:pic>
      <p:sp>
        <p:nvSpPr>
          <p:cNvPr id="30" name="Google Shape;30;p6"/>
          <p:cNvSpPr/>
          <p:nvPr/>
        </p:nvSpPr>
        <p:spPr>
          <a:xfrm>
            <a:off x="4526280" y="1005840"/>
            <a:ext cx="7132320" cy="2651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4700"/>
              <a:buFont typeface="Poppins"/>
              <a:buNone/>
            </a:pPr>
            <a:r>
              <a:rPr b="0" i="0" lang="en-US" sz="14700" u="none" cap="none" strike="noStrike">
                <a:solidFill>
                  <a:srgbClr val="FFFFFF"/>
                </a:solidFill>
                <a:latin typeface="Poppins"/>
                <a:ea typeface="Poppins"/>
                <a:cs typeface="Poppins"/>
                <a:sym typeface="Poppins"/>
              </a:rPr>
              <a:t>[01]</a:t>
            </a:r>
            <a:endParaRPr b="0" i="0" sz="14700" u="none" cap="none" strike="noStrike">
              <a:solidFill>
                <a:schemeClr val="dk1"/>
              </a:solidFill>
              <a:latin typeface="Poppins"/>
              <a:ea typeface="Poppins"/>
              <a:cs typeface="Poppins"/>
              <a:sym typeface="Poppins"/>
            </a:endParaRPr>
          </a:p>
        </p:txBody>
      </p:sp>
      <p:sp>
        <p:nvSpPr>
          <p:cNvPr id="31" name="Google Shape;31;p6"/>
          <p:cNvSpPr txBox="1"/>
          <p:nvPr>
            <p:ph idx="1" type="body"/>
          </p:nvPr>
        </p:nvSpPr>
        <p:spPr>
          <a:xfrm>
            <a:off x="-2770632" y="1014984"/>
            <a:ext cx="6958584" cy="4471416"/>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FFFFFF"/>
              </a:buClr>
              <a:buSzPts val="1200"/>
              <a:buFont typeface="Arial"/>
              <a:buNone/>
              <a:defRPr b="0" i="0" sz="1200" u="none" cap="none" strike="noStrike">
                <a:solidFill>
                  <a:srgbClr val="FFFFFF"/>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32" name="Google Shape;32;p6"/>
          <p:cNvSpPr txBox="1"/>
          <p:nvPr>
            <p:ph type="title"/>
          </p:nvPr>
        </p:nvSpPr>
        <p:spPr>
          <a:xfrm>
            <a:off x="4617720" y="3666744"/>
            <a:ext cx="6858000" cy="2286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FFFFFF"/>
              </a:buClr>
              <a:buSzPts val="3700"/>
              <a:buFont typeface="Poppins"/>
              <a:buNone/>
              <a:defRPr b="0" i="0" sz="3700" u="none" cap="none" strike="noStrike">
                <a:solidFill>
                  <a:srgbClr val="FFFFFF"/>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 name="Google Shape;33;p6"/>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A0BBDD"/>
                </a:solidFill>
                <a:latin typeface="Poppins"/>
                <a:ea typeface="Poppins"/>
                <a:cs typeface="Poppins"/>
                <a:sym typeface="Poppins"/>
              </a:defRPr>
            </a:lvl1pPr>
            <a:lvl2pPr indent="0" lvl="1" marL="0" marR="0" algn="r">
              <a:spcBef>
                <a:spcPts val="0"/>
              </a:spcBef>
              <a:buNone/>
              <a:defRPr b="0" i="0" sz="900" u="none" cap="none" strike="noStrike">
                <a:solidFill>
                  <a:srgbClr val="A0BBDD"/>
                </a:solidFill>
                <a:latin typeface="Poppins"/>
                <a:ea typeface="Poppins"/>
                <a:cs typeface="Poppins"/>
                <a:sym typeface="Poppins"/>
              </a:defRPr>
            </a:lvl2pPr>
            <a:lvl3pPr indent="0" lvl="2" marL="0" marR="0" algn="r">
              <a:spcBef>
                <a:spcPts val="0"/>
              </a:spcBef>
              <a:buNone/>
              <a:defRPr b="0" i="0" sz="900" u="none" cap="none" strike="noStrike">
                <a:solidFill>
                  <a:srgbClr val="A0BBDD"/>
                </a:solidFill>
                <a:latin typeface="Poppins"/>
                <a:ea typeface="Poppins"/>
                <a:cs typeface="Poppins"/>
                <a:sym typeface="Poppins"/>
              </a:defRPr>
            </a:lvl3pPr>
            <a:lvl4pPr indent="0" lvl="3" marL="0" marR="0" algn="r">
              <a:spcBef>
                <a:spcPts val="0"/>
              </a:spcBef>
              <a:buNone/>
              <a:defRPr b="0" i="0" sz="900" u="none" cap="none" strike="noStrike">
                <a:solidFill>
                  <a:srgbClr val="A0BBDD"/>
                </a:solidFill>
                <a:latin typeface="Poppins"/>
                <a:ea typeface="Poppins"/>
                <a:cs typeface="Poppins"/>
                <a:sym typeface="Poppins"/>
              </a:defRPr>
            </a:lvl4pPr>
            <a:lvl5pPr indent="0" lvl="4" marL="0" marR="0" algn="r">
              <a:spcBef>
                <a:spcPts val="0"/>
              </a:spcBef>
              <a:buNone/>
              <a:defRPr b="0" i="0" sz="900" u="none" cap="none" strike="noStrike">
                <a:solidFill>
                  <a:srgbClr val="A0BBDD"/>
                </a:solidFill>
                <a:latin typeface="Poppins"/>
                <a:ea typeface="Poppins"/>
                <a:cs typeface="Poppins"/>
                <a:sym typeface="Poppins"/>
              </a:defRPr>
            </a:lvl5pPr>
            <a:lvl6pPr indent="0" lvl="5" marL="0" marR="0" algn="r">
              <a:spcBef>
                <a:spcPts val="0"/>
              </a:spcBef>
              <a:buNone/>
              <a:defRPr b="0" i="0" sz="900" u="none" cap="none" strike="noStrike">
                <a:solidFill>
                  <a:srgbClr val="A0BBDD"/>
                </a:solidFill>
                <a:latin typeface="Poppins"/>
                <a:ea typeface="Poppins"/>
                <a:cs typeface="Poppins"/>
                <a:sym typeface="Poppins"/>
              </a:defRPr>
            </a:lvl6pPr>
            <a:lvl7pPr indent="0" lvl="6" marL="0" marR="0" algn="r">
              <a:spcBef>
                <a:spcPts val="0"/>
              </a:spcBef>
              <a:buNone/>
              <a:defRPr b="0" i="0" sz="900" u="none" cap="none" strike="noStrike">
                <a:solidFill>
                  <a:srgbClr val="A0BBDD"/>
                </a:solidFill>
                <a:latin typeface="Poppins"/>
                <a:ea typeface="Poppins"/>
                <a:cs typeface="Poppins"/>
                <a:sym typeface="Poppins"/>
              </a:defRPr>
            </a:lvl7pPr>
            <a:lvl8pPr indent="0" lvl="7" marL="0" marR="0" algn="r">
              <a:spcBef>
                <a:spcPts val="0"/>
              </a:spcBef>
              <a:buNone/>
              <a:defRPr b="0" i="0" sz="900" u="none" cap="none" strike="noStrike">
                <a:solidFill>
                  <a:srgbClr val="A0BBDD"/>
                </a:solidFill>
                <a:latin typeface="Poppins"/>
                <a:ea typeface="Poppins"/>
                <a:cs typeface="Poppins"/>
                <a:sym typeface="Poppins"/>
              </a:defRPr>
            </a:lvl8pPr>
            <a:lvl9pPr indent="0" lvl="8" marL="0" marR="0" algn="r">
              <a:spcBef>
                <a:spcPts val="0"/>
              </a:spcBef>
              <a:buNone/>
              <a:defRPr b="0" i="0" sz="900" u="none" cap="none" strike="noStrike">
                <a:solidFill>
                  <a:srgbClr val="A0BBDD"/>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Title + Photo">
  <p:cSld name="Xomnia Title + Photo">
    <p:bg>
      <p:bgPr>
        <a:solidFill>
          <a:srgbClr val="0D1B2E"/>
        </a:solidFill>
      </p:bgPr>
    </p:bg>
    <p:spTree>
      <p:nvGrpSpPr>
        <p:cNvPr id="34" name="Shape 34"/>
        <p:cNvGrpSpPr/>
        <p:nvPr/>
      </p:nvGrpSpPr>
      <p:grpSpPr>
        <a:xfrm>
          <a:off x="0" y="0"/>
          <a:ext cx="0" cy="0"/>
          <a:chOff x="0" y="0"/>
          <a:chExt cx="0" cy="0"/>
        </a:xfrm>
      </p:grpSpPr>
      <p:pic>
        <p:nvPicPr>
          <p:cNvPr descr="/home/claude/xomnia/assets/logo-white.png" id="35" name="Google Shape;35;p7"/>
          <p:cNvPicPr preferRelativeResize="0"/>
          <p:nvPr/>
        </p:nvPicPr>
        <p:blipFill rotWithShape="1">
          <a:blip r:embed="rId2">
            <a:alphaModFix/>
          </a:blip>
          <a:srcRect b="0" l="0" r="0" t="0"/>
          <a:stretch/>
        </p:blipFill>
        <p:spPr>
          <a:xfrm>
            <a:off x="10735056" y="6126480"/>
            <a:ext cx="941832" cy="201168"/>
          </a:xfrm>
          <a:prstGeom prst="rect">
            <a:avLst/>
          </a:prstGeom>
          <a:noFill/>
          <a:ln>
            <a:noFill/>
          </a:ln>
        </p:spPr>
      </p:pic>
      <p:pic>
        <p:nvPicPr>
          <p:cNvPr descr="/home/claude/xomnia/assets/panel-blue.png" id="36" name="Google Shape;36;p7"/>
          <p:cNvPicPr preferRelativeResize="0"/>
          <p:nvPr/>
        </p:nvPicPr>
        <p:blipFill rotWithShape="1">
          <a:blip r:embed="rId3">
            <a:alphaModFix/>
          </a:blip>
          <a:srcRect b="0" l="0" r="0" t="0"/>
          <a:stretch/>
        </p:blipFill>
        <p:spPr>
          <a:xfrm>
            <a:off x="0" y="2944368"/>
            <a:ext cx="6775704" cy="3913632"/>
          </a:xfrm>
          <a:prstGeom prst="rect">
            <a:avLst/>
          </a:prstGeom>
          <a:noFill/>
          <a:ln>
            <a:noFill/>
          </a:ln>
        </p:spPr>
      </p:pic>
      <p:pic>
        <p:nvPicPr>
          <p:cNvPr descr="/home/claude/xomnia/assets/logo-wmai.png" id="37" name="Google Shape;37;p7"/>
          <p:cNvPicPr preferRelativeResize="0"/>
          <p:nvPr/>
        </p:nvPicPr>
        <p:blipFill rotWithShape="1">
          <a:blip r:embed="rId4">
            <a:alphaModFix/>
          </a:blip>
          <a:srcRect b="0" l="0" r="0" t="0"/>
          <a:stretch/>
        </p:blipFill>
        <p:spPr>
          <a:xfrm>
            <a:off x="10222992" y="502920"/>
            <a:ext cx="1453896" cy="512064"/>
          </a:xfrm>
          <a:prstGeom prst="rect">
            <a:avLst/>
          </a:prstGeom>
          <a:noFill/>
          <a:ln>
            <a:noFill/>
          </a:ln>
        </p:spPr>
      </p:pic>
      <p:sp>
        <p:nvSpPr>
          <p:cNvPr id="38" name="Google Shape;38;p7"/>
          <p:cNvSpPr txBox="1"/>
          <p:nvPr>
            <p:ph idx="1" type="body"/>
          </p:nvPr>
        </p:nvSpPr>
        <p:spPr>
          <a:xfrm>
            <a:off x="0" y="0"/>
            <a:ext cx="12188952" cy="6858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FFFFFF"/>
              </a:buClr>
              <a:buSzPts val="1200"/>
              <a:buFont typeface="Arial"/>
              <a:buNone/>
              <a:defRPr b="0" i="0" sz="1200" u="none" cap="none" strike="noStrike">
                <a:solidFill>
                  <a:srgbClr val="FFFFFF"/>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39" name="Google Shape;39;p7"/>
          <p:cNvSpPr txBox="1"/>
          <p:nvPr>
            <p:ph idx="2" type="body"/>
          </p:nvPr>
        </p:nvSpPr>
        <p:spPr>
          <a:xfrm>
            <a:off x="512064" y="4846320"/>
            <a:ext cx="6858000" cy="146304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740"/>
              </a:spcBef>
              <a:spcAft>
                <a:spcPts val="0"/>
              </a:spcAft>
              <a:buClr>
                <a:srgbClr val="FFFFFF"/>
              </a:buClr>
              <a:buSzPts val="3700"/>
              <a:buFont typeface="Arial"/>
              <a:buNone/>
              <a:defRPr b="0" i="0" sz="3700" u="none" cap="none" strike="noStrike">
                <a:solidFill>
                  <a:srgbClr val="FFFFFF"/>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Statement">
  <p:cSld name="Xomnia Statement">
    <p:bg>
      <p:bgPr>
        <a:blipFill>
          <a:blip r:embed="rId2">
            <a:alphaModFix/>
          </a:blip>
          <a:stretch>
            <a:fillRect/>
          </a:stretch>
        </a:blipFill>
      </p:bgPr>
    </p:bg>
    <p:spTree>
      <p:nvGrpSpPr>
        <p:cNvPr id="40" name="Shape 40"/>
        <p:cNvGrpSpPr/>
        <p:nvPr/>
      </p:nvGrpSpPr>
      <p:grpSpPr>
        <a:xfrm>
          <a:off x="0" y="0"/>
          <a:ext cx="0" cy="0"/>
          <a:chOff x="0" y="0"/>
          <a:chExt cx="0" cy="0"/>
        </a:xfrm>
      </p:grpSpPr>
      <p:pic>
        <p:nvPicPr>
          <p:cNvPr descr="/home/claude/xomnia/assets/logo-white.png" id="41" name="Google Shape;41;p8"/>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sp>
        <p:nvSpPr>
          <p:cNvPr id="42" name="Google Shape;42;p8"/>
          <p:cNvSpPr txBox="1"/>
          <p:nvPr>
            <p:ph idx="1" type="body"/>
          </p:nvPr>
        </p:nvSpPr>
        <p:spPr>
          <a:xfrm>
            <a:off x="822960" y="914400"/>
            <a:ext cx="10543032" cy="365760"/>
          </a:xfrm>
          <a:prstGeom prst="rect">
            <a:avLst/>
          </a:prstGeom>
          <a:noFill/>
          <a:ln>
            <a:noFill/>
          </a:ln>
        </p:spPr>
        <p:txBody>
          <a:bodyPr anchorCtr="0" anchor="t" bIns="45700" lIns="91425" spcFirstLastPara="1" rIns="91425" wrap="square" tIns="45700">
            <a:noAutofit/>
          </a:bodyPr>
          <a:lstStyle>
            <a:lvl1pPr indent="-228600" lvl="0" marL="457200" marR="0" rtl="0" algn="ctr">
              <a:spcBef>
                <a:spcPts val="240"/>
              </a:spcBef>
              <a:spcAft>
                <a:spcPts val="0"/>
              </a:spcAft>
              <a:buClr>
                <a:srgbClr val="A0BBDD"/>
              </a:buClr>
              <a:buSzPts val="1200"/>
              <a:buFont typeface="Arial"/>
              <a:buNone/>
              <a:defRPr b="0" i="0" sz="1200" u="none" cap="none" strike="noStrike">
                <a:solidFill>
                  <a:srgbClr val="A0BBDD"/>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43" name="Google Shape;43;p8"/>
          <p:cNvSpPr txBox="1"/>
          <p:nvPr>
            <p:ph type="title"/>
          </p:nvPr>
        </p:nvSpPr>
        <p:spPr>
          <a:xfrm>
            <a:off x="822960" y="2011680"/>
            <a:ext cx="10543032" cy="27432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FFFFFF"/>
              </a:buClr>
              <a:buSzPts val="3700"/>
              <a:buFont typeface="Poppins"/>
              <a:buNone/>
              <a:defRPr b="0" i="0" sz="3700" u="none" cap="none" strike="noStrike">
                <a:solidFill>
                  <a:srgbClr val="FFFFFF"/>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4" name="Google Shape;44;p8"/>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A0BBDD"/>
                </a:solidFill>
                <a:latin typeface="Poppins"/>
                <a:ea typeface="Poppins"/>
                <a:cs typeface="Poppins"/>
                <a:sym typeface="Poppins"/>
              </a:defRPr>
            </a:lvl1pPr>
            <a:lvl2pPr indent="0" lvl="1" marL="0" marR="0" algn="r">
              <a:spcBef>
                <a:spcPts val="0"/>
              </a:spcBef>
              <a:buNone/>
              <a:defRPr b="0" i="0" sz="900" u="none" cap="none" strike="noStrike">
                <a:solidFill>
                  <a:srgbClr val="A0BBDD"/>
                </a:solidFill>
                <a:latin typeface="Poppins"/>
                <a:ea typeface="Poppins"/>
                <a:cs typeface="Poppins"/>
                <a:sym typeface="Poppins"/>
              </a:defRPr>
            </a:lvl2pPr>
            <a:lvl3pPr indent="0" lvl="2" marL="0" marR="0" algn="r">
              <a:spcBef>
                <a:spcPts val="0"/>
              </a:spcBef>
              <a:buNone/>
              <a:defRPr b="0" i="0" sz="900" u="none" cap="none" strike="noStrike">
                <a:solidFill>
                  <a:srgbClr val="A0BBDD"/>
                </a:solidFill>
                <a:latin typeface="Poppins"/>
                <a:ea typeface="Poppins"/>
                <a:cs typeface="Poppins"/>
                <a:sym typeface="Poppins"/>
              </a:defRPr>
            </a:lvl3pPr>
            <a:lvl4pPr indent="0" lvl="3" marL="0" marR="0" algn="r">
              <a:spcBef>
                <a:spcPts val="0"/>
              </a:spcBef>
              <a:buNone/>
              <a:defRPr b="0" i="0" sz="900" u="none" cap="none" strike="noStrike">
                <a:solidFill>
                  <a:srgbClr val="A0BBDD"/>
                </a:solidFill>
                <a:latin typeface="Poppins"/>
                <a:ea typeface="Poppins"/>
                <a:cs typeface="Poppins"/>
                <a:sym typeface="Poppins"/>
              </a:defRPr>
            </a:lvl4pPr>
            <a:lvl5pPr indent="0" lvl="4" marL="0" marR="0" algn="r">
              <a:spcBef>
                <a:spcPts val="0"/>
              </a:spcBef>
              <a:buNone/>
              <a:defRPr b="0" i="0" sz="900" u="none" cap="none" strike="noStrike">
                <a:solidFill>
                  <a:srgbClr val="A0BBDD"/>
                </a:solidFill>
                <a:latin typeface="Poppins"/>
                <a:ea typeface="Poppins"/>
                <a:cs typeface="Poppins"/>
                <a:sym typeface="Poppins"/>
              </a:defRPr>
            </a:lvl5pPr>
            <a:lvl6pPr indent="0" lvl="5" marL="0" marR="0" algn="r">
              <a:spcBef>
                <a:spcPts val="0"/>
              </a:spcBef>
              <a:buNone/>
              <a:defRPr b="0" i="0" sz="900" u="none" cap="none" strike="noStrike">
                <a:solidFill>
                  <a:srgbClr val="A0BBDD"/>
                </a:solidFill>
                <a:latin typeface="Poppins"/>
                <a:ea typeface="Poppins"/>
                <a:cs typeface="Poppins"/>
                <a:sym typeface="Poppins"/>
              </a:defRPr>
            </a:lvl6pPr>
            <a:lvl7pPr indent="0" lvl="6" marL="0" marR="0" algn="r">
              <a:spcBef>
                <a:spcPts val="0"/>
              </a:spcBef>
              <a:buNone/>
              <a:defRPr b="0" i="0" sz="900" u="none" cap="none" strike="noStrike">
                <a:solidFill>
                  <a:srgbClr val="A0BBDD"/>
                </a:solidFill>
                <a:latin typeface="Poppins"/>
                <a:ea typeface="Poppins"/>
                <a:cs typeface="Poppins"/>
                <a:sym typeface="Poppins"/>
              </a:defRPr>
            </a:lvl7pPr>
            <a:lvl8pPr indent="0" lvl="7" marL="0" marR="0" algn="r">
              <a:spcBef>
                <a:spcPts val="0"/>
              </a:spcBef>
              <a:buNone/>
              <a:defRPr b="0" i="0" sz="900" u="none" cap="none" strike="noStrike">
                <a:solidFill>
                  <a:srgbClr val="A0BBDD"/>
                </a:solidFill>
                <a:latin typeface="Poppins"/>
                <a:ea typeface="Poppins"/>
                <a:cs typeface="Poppins"/>
                <a:sym typeface="Poppins"/>
              </a:defRPr>
            </a:lvl8pPr>
            <a:lvl9pPr indent="0" lvl="8" marL="0" marR="0" algn="r">
              <a:spcBef>
                <a:spcPts val="0"/>
              </a:spcBef>
              <a:buNone/>
              <a:defRPr b="0" i="0" sz="900" u="none" cap="none" strike="noStrike">
                <a:solidFill>
                  <a:srgbClr val="A0BBDD"/>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Quote">
  <p:cSld name="Xomnia Quote">
    <p:bg>
      <p:bgPr>
        <a:blipFill>
          <a:blip r:embed="rId2">
            <a:alphaModFix/>
          </a:blip>
          <a:stretch>
            <a:fillRect/>
          </a:stretch>
        </a:blipFill>
      </p:bgPr>
    </p:bg>
    <p:spTree>
      <p:nvGrpSpPr>
        <p:cNvPr id="45" name="Shape 45"/>
        <p:cNvGrpSpPr/>
        <p:nvPr/>
      </p:nvGrpSpPr>
      <p:grpSpPr>
        <a:xfrm>
          <a:off x="0" y="0"/>
          <a:ext cx="0" cy="0"/>
          <a:chOff x="0" y="0"/>
          <a:chExt cx="0" cy="0"/>
        </a:xfrm>
      </p:grpSpPr>
      <p:pic>
        <p:nvPicPr>
          <p:cNvPr descr="/home/claude/xomnia/assets/logo-blue.png" id="46" name="Google Shape;46;p9"/>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sp>
        <p:nvSpPr>
          <p:cNvPr id="47" name="Google Shape;47;p9"/>
          <p:cNvSpPr txBox="1"/>
          <p:nvPr>
            <p:ph type="title"/>
          </p:nvPr>
        </p:nvSpPr>
        <p:spPr>
          <a:xfrm>
            <a:off x="822960" y="2011680"/>
            <a:ext cx="10543032" cy="27432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333333"/>
              </a:buClr>
              <a:buSzPts val="3700"/>
              <a:buFont typeface="Poppins"/>
              <a:buNone/>
              <a:defRPr b="0" i="0" sz="3700" u="none" cap="none" strike="noStrike">
                <a:solidFill>
                  <a:srgbClr val="333333"/>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8" name="Google Shape;48;p9"/>
          <p:cNvSpPr txBox="1"/>
          <p:nvPr>
            <p:ph idx="1" type="body"/>
          </p:nvPr>
        </p:nvSpPr>
        <p:spPr>
          <a:xfrm>
            <a:off x="822960" y="4846320"/>
            <a:ext cx="10543032" cy="365760"/>
          </a:xfrm>
          <a:prstGeom prst="rect">
            <a:avLst/>
          </a:prstGeom>
          <a:noFill/>
          <a:ln>
            <a:noFill/>
          </a:ln>
        </p:spPr>
        <p:txBody>
          <a:bodyPr anchorCtr="0" anchor="t" bIns="45700" lIns="91425" spcFirstLastPara="1" rIns="91425" wrap="square" tIns="45700">
            <a:noAutofit/>
          </a:bodyPr>
          <a:lstStyle>
            <a:lvl1pPr indent="-228600" lvl="0" marL="457200" marR="0" rtl="0" algn="ctr">
              <a:spcBef>
                <a:spcPts val="240"/>
              </a:spcBef>
              <a:spcAft>
                <a:spcPts val="0"/>
              </a:spcAft>
              <a:buClr>
                <a:srgbClr val="848B93"/>
              </a:buClr>
              <a:buSzPts val="1200"/>
              <a:buFont typeface="Arial"/>
              <a:buNone/>
              <a:defRPr b="0" i="0" sz="1200" u="none" cap="none" strike="noStrike">
                <a:solidFill>
                  <a:srgbClr val="848B9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49" name="Google Shape;49;p9"/>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848B93"/>
                </a:solidFill>
                <a:latin typeface="Poppins"/>
                <a:ea typeface="Poppins"/>
                <a:cs typeface="Poppins"/>
                <a:sym typeface="Poppins"/>
              </a:defRPr>
            </a:lvl1pPr>
            <a:lvl2pPr indent="0" lvl="1" marL="0" marR="0" algn="r">
              <a:spcBef>
                <a:spcPts val="0"/>
              </a:spcBef>
              <a:buNone/>
              <a:defRPr b="0" i="0" sz="900" u="none" cap="none" strike="noStrike">
                <a:solidFill>
                  <a:srgbClr val="848B93"/>
                </a:solidFill>
                <a:latin typeface="Poppins"/>
                <a:ea typeface="Poppins"/>
                <a:cs typeface="Poppins"/>
                <a:sym typeface="Poppins"/>
              </a:defRPr>
            </a:lvl2pPr>
            <a:lvl3pPr indent="0" lvl="2" marL="0" marR="0" algn="r">
              <a:spcBef>
                <a:spcPts val="0"/>
              </a:spcBef>
              <a:buNone/>
              <a:defRPr b="0" i="0" sz="900" u="none" cap="none" strike="noStrike">
                <a:solidFill>
                  <a:srgbClr val="848B93"/>
                </a:solidFill>
                <a:latin typeface="Poppins"/>
                <a:ea typeface="Poppins"/>
                <a:cs typeface="Poppins"/>
                <a:sym typeface="Poppins"/>
              </a:defRPr>
            </a:lvl3pPr>
            <a:lvl4pPr indent="0" lvl="3" marL="0" marR="0" algn="r">
              <a:spcBef>
                <a:spcPts val="0"/>
              </a:spcBef>
              <a:buNone/>
              <a:defRPr b="0" i="0" sz="900" u="none" cap="none" strike="noStrike">
                <a:solidFill>
                  <a:srgbClr val="848B93"/>
                </a:solidFill>
                <a:latin typeface="Poppins"/>
                <a:ea typeface="Poppins"/>
                <a:cs typeface="Poppins"/>
                <a:sym typeface="Poppins"/>
              </a:defRPr>
            </a:lvl4pPr>
            <a:lvl5pPr indent="0" lvl="4" marL="0" marR="0" algn="r">
              <a:spcBef>
                <a:spcPts val="0"/>
              </a:spcBef>
              <a:buNone/>
              <a:defRPr b="0" i="0" sz="900" u="none" cap="none" strike="noStrike">
                <a:solidFill>
                  <a:srgbClr val="848B93"/>
                </a:solidFill>
                <a:latin typeface="Poppins"/>
                <a:ea typeface="Poppins"/>
                <a:cs typeface="Poppins"/>
                <a:sym typeface="Poppins"/>
              </a:defRPr>
            </a:lvl5pPr>
            <a:lvl6pPr indent="0" lvl="5" marL="0" marR="0" algn="r">
              <a:spcBef>
                <a:spcPts val="0"/>
              </a:spcBef>
              <a:buNone/>
              <a:defRPr b="0" i="0" sz="900" u="none" cap="none" strike="noStrike">
                <a:solidFill>
                  <a:srgbClr val="848B93"/>
                </a:solidFill>
                <a:latin typeface="Poppins"/>
                <a:ea typeface="Poppins"/>
                <a:cs typeface="Poppins"/>
                <a:sym typeface="Poppins"/>
              </a:defRPr>
            </a:lvl6pPr>
            <a:lvl7pPr indent="0" lvl="6" marL="0" marR="0" algn="r">
              <a:spcBef>
                <a:spcPts val="0"/>
              </a:spcBef>
              <a:buNone/>
              <a:defRPr b="0" i="0" sz="900" u="none" cap="none" strike="noStrike">
                <a:solidFill>
                  <a:srgbClr val="848B93"/>
                </a:solidFill>
                <a:latin typeface="Poppins"/>
                <a:ea typeface="Poppins"/>
                <a:cs typeface="Poppins"/>
                <a:sym typeface="Poppins"/>
              </a:defRPr>
            </a:lvl7pPr>
            <a:lvl8pPr indent="0" lvl="7" marL="0" marR="0" algn="r">
              <a:spcBef>
                <a:spcPts val="0"/>
              </a:spcBef>
              <a:buNone/>
              <a:defRPr b="0" i="0" sz="900" u="none" cap="none" strike="noStrike">
                <a:solidFill>
                  <a:srgbClr val="848B93"/>
                </a:solidFill>
                <a:latin typeface="Poppins"/>
                <a:ea typeface="Poppins"/>
                <a:cs typeface="Poppins"/>
                <a:sym typeface="Poppins"/>
              </a:defRPr>
            </a:lvl8pPr>
            <a:lvl9pPr indent="0" lvl="8" marL="0" marR="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Use Case">
  <p:cSld name="Xomnia Use Case">
    <p:bg>
      <p:bgPr>
        <a:blipFill>
          <a:blip r:embed="rId2">
            <a:alphaModFix/>
          </a:blip>
          <a:stretch>
            <a:fillRect/>
          </a:stretch>
        </a:blipFill>
      </p:bgPr>
    </p:bg>
    <p:spTree>
      <p:nvGrpSpPr>
        <p:cNvPr id="50" name="Shape 50"/>
        <p:cNvGrpSpPr/>
        <p:nvPr/>
      </p:nvGrpSpPr>
      <p:grpSpPr>
        <a:xfrm>
          <a:off x="0" y="0"/>
          <a:ext cx="0" cy="0"/>
          <a:chOff x="0" y="0"/>
          <a:chExt cx="0" cy="0"/>
        </a:xfrm>
      </p:grpSpPr>
      <p:pic>
        <p:nvPicPr>
          <p:cNvPr descr="/home/claude/xomnia/assets/logo-blue.png" id="51" name="Google Shape;51;p10"/>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pic>
        <p:nvPicPr>
          <p:cNvPr descr="/home/claude/xomnia/assets/panel-dark.png" id="52" name="Google Shape;52;p10"/>
          <p:cNvPicPr preferRelativeResize="0"/>
          <p:nvPr/>
        </p:nvPicPr>
        <p:blipFill rotWithShape="1">
          <a:blip r:embed="rId4">
            <a:alphaModFix/>
          </a:blip>
          <a:srcRect b="0" l="0" r="0" t="0"/>
          <a:stretch/>
        </p:blipFill>
        <p:spPr>
          <a:xfrm>
            <a:off x="0" y="0"/>
            <a:ext cx="5001768" cy="6858000"/>
          </a:xfrm>
          <a:prstGeom prst="rect">
            <a:avLst/>
          </a:prstGeom>
          <a:noFill/>
          <a:ln>
            <a:noFill/>
          </a:ln>
        </p:spPr>
      </p:pic>
      <p:pic>
        <p:nvPicPr>
          <p:cNvPr descr="/home/claude/xomnia/assets/_generated/t14-photo-pill.png" id="53" name="Google Shape;53;p10"/>
          <p:cNvPicPr preferRelativeResize="0"/>
          <p:nvPr/>
        </p:nvPicPr>
        <p:blipFill rotWithShape="1">
          <a:blip r:embed="rId5">
            <a:alphaModFix/>
          </a:blip>
          <a:srcRect b="0" l="0" r="0" t="0"/>
          <a:stretch/>
        </p:blipFill>
        <p:spPr>
          <a:xfrm>
            <a:off x="512064" y="2852928"/>
            <a:ext cx="3995928" cy="1929384"/>
          </a:xfrm>
          <a:prstGeom prst="rect">
            <a:avLst/>
          </a:prstGeom>
          <a:noFill/>
          <a:ln>
            <a:noFill/>
          </a:ln>
        </p:spPr>
      </p:pic>
      <p:sp>
        <p:nvSpPr>
          <p:cNvPr id="54" name="Google Shape;54;p10"/>
          <p:cNvSpPr/>
          <p:nvPr/>
        </p:nvSpPr>
        <p:spPr>
          <a:xfrm>
            <a:off x="5541264" y="1508760"/>
            <a:ext cx="612648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400"/>
              <a:buFont typeface="Poppins"/>
              <a:buNone/>
            </a:pPr>
            <a:r>
              <a:rPr b="0" i="0" lang="en-US" sz="1400" u="none" cap="none" strike="noStrike">
                <a:solidFill>
                  <a:srgbClr val="1B43D4"/>
                </a:solidFill>
                <a:latin typeface="Poppins"/>
                <a:ea typeface="Poppins"/>
                <a:cs typeface="Poppins"/>
                <a:sym typeface="Poppins"/>
              </a:rPr>
              <a:t>Challenge</a:t>
            </a:r>
            <a:endParaRPr b="0" i="0" sz="1400" u="none" cap="none" strike="noStrike">
              <a:solidFill>
                <a:schemeClr val="dk1"/>
              </a:solidFill>
              <a:latin typeface="Poppins"/>
              <a:ea typeface="Poppins"/>
              <a:cs typeface="Poppins"/>
              <a:sym typeface="Poppins"/>
            </a:endParaRPr>
          </a:p>
        </p:txBody>
      </p:sp>
      <p:sp>
        <p:nvSpPr>
          <p:cNvPr id="55" name="Google Shape;55;p10"/>
          <p:cNvSpPr/>
          <p:nvPr/>
        </p:nvSpPr>
        <p:spPr>
          <a:xfrm>
            <a:off x="5541264" y="2926080"/>
            <a:ext cx="612648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400"/>
              <a:buFont typeface="Poppins"/>
              <a:buNone/>
            </a:pPr>
            <a:r>
              <a:rPr b="0" i="0" lang="en-US" sz="1400" u="none" cap="none" strike="noStrike">
                <a:solidFill>
                  <a:srgbClr val="1B43D4"/>
                </a:solidFill>
                <a:latin typeface="Poppins"/>
                <a:ea typeface="Poppins"/>
                <a:cs typeface="Poppins"/>
                <a:sym typeface="Poppins"/>
              </a:rPr>
              <a:t>Solution</a:t>
            </a:r>
            <a:endParaRPr b="0" i="0" sz="1400" u="none" cap="none" strike="noStrike">
              <a:solidFill>
                <a:schemeClr val="dk1"/>
              </a:solidFill>
              <a:latin typeface="Poppins"/>
              <a:ea typeface="Poppins"/>
              <a:cs typeface="Poppins"/>
              <a:sym typeface="Poppins"/>
            </a:endParaRPr>
          </a:p>
        </p:txBody>
      </p:sp>
      <p:sp>
        <p:nvSpPr>
          <p:cNvPr id="56" name="Google Shape;56;p10"/>
          <p:cNvSpPr/>
          <p:nvPr/>
        </p:nvSpPr>
        <p:spPr>
          <a:xfrm>
            <a:off x="5541264" y="4343400"/>
            <a:ext cx="612648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400"/>
              <a:buFont typeface="Poppins"/>
              <a:buNone/>
            </a:pPr>
            <a:r>
              <a:rPr b="0" i="0" lang="en-US" sz="1400" u="none" cap="none" strike="noStrike">
                <a:solidFill>
                  <a:srgbClr val="1B43D4"/>
                </a:solidFill>
                <a:latin typeface="Poppins"/>
                <a:ea typeface="Poppins"/>
                <a:cs typeface="Poppins"/>
                <a:sym typeface="Poppins"/>
              </a:rPr>
              <a:t>Business impact</a:t>
            </a:r>
            <a:endParaRPr b="0" i="0" sz="1400" u="none" cap="none" strike="noStrike">
              <a:solidFill>
                <a:schemeClr val="dk1"/>
              </a:solidFill>
              <a:latin typeface="Poppins"/>
              <a:ea typeface="Poppins"/>
              <a:cs typeface="Poppins"/>
              <a:sym typeface="Poppins"/>
            </a:endParaRPr>
          </a:p>
        </p:txBody>
      </p:sp>
      <p:sp>
        <p:nvSpPr>
          <p:cNvPr id="57" name="Google Shape;57;p10"/>
          <p:cNvSpPr txBox="1"/>
          <p:nvPr>
            <p:ph idx="1" type="body"/>
          </p:nvPr>
        </p:nvSpPr>
        <p:spPr>
          <a:xfrm>
            <a:off x="5541264" y="182880"/>
            <a:ext cx="6135624" cy="2743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848B93"/>
              </a:buClr>
              <a:buSzPts val="1200"/>
              <a:buFont typeface="Arial"/>
              <a:buNone/>
              <a:defRPr b="0" i="0" sz="1200" u="none" cap="none" strike="noStrike">
                <a:solidFill>
                  <a:srgbClr val="848B9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58" name="Google Shape;58;p10"/>
          <p:cNvSpPr txBox="1"/>
          <p:nvPr>
            <p:ph type="title"/>
          </p:nvPr>
        </p:nvSpPr>
        <p:spPr>
          <a:xfrm>
            <a:off x="5541264" y="594360"/>
            <a:ext cx="6135624" cy="5029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333333"/>
              </a:buClr>
              <a:buSzPts val="2700"/>
              <a:buFont typeface="Poppins"/>
              <a:buNone/>
              <a:defRPr b="0" i="0" sz="2700" u="none" cap="none" strike="noStrike">
                <a:solidFill>
                  <a:srgbClr val="333333"/>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 name="Google Shape;59;p10"/>
          <p:cNvSpPr txBox="1"/>
          <p:nvPr>
            <p:ph idx="2" type="title"/>
          </p:nvPr>
        </p:nvSpPr>
        <p:spPr>
          <a:xfrm>
            <a:off x="512064" y="594360"/>
            <a:ext cx="3995928" cy="16459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F3F3F3"/>
              </a:buClr>
              <a:buSzPts val="2000"/>
              <a:buFont typeface="Poppins"/>
              <a:buNone/>
              <a:defRPr b="0" i="0" sz="2000" u="none" cap="none" strike="noStrike">
                <a:solidFill>
                  <a:srgbClr val="F3F3F3"/>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 name="Google Shape;60;p10"/>
          <p:cNvSpPr txBox="1"/>
          <p:nvPr>
            <p:ph idx="3" type="body"/>
          </p:nvPr>
        </p:nvSpPr>
        <p:spPr>
          <a:xfrm>
            <a:off x="5541264" y="1856232"/>
            <a:ext cx="6126480" cy="9144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333333"/>
              </a:buClr>
              <a:buSzPts val="1200"/>
              <a:buFont typeface="Arial"/>
              <a:buNone/>
              <a:defRPr b="0" i="0" sz="1200" u="none" cap="none" strike="noStrike">
                <a:solidFill>
                  <a:srgbClr val="33333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61" name="Google Shape;61;p10"/>
          <p:cNvSpPr txBox="1"/>
          <p:nvPr>
            <p:ph idx="4" type="body"/>
          </p:nvPr>
        </p:nvSpPr>
        <p:spPr>
          <a:xfrm>
            <a:off x="5541264" y="3273552"/>
            <a:ext cx="6126480" cy="9144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333333"/>
              </a:buClr>
              <a:buSzPts val="1200"/>
              <a:buFont typeface="Arial"/>
              <a:buNone/>
              <a:defRPr b="0" i="0" sz="1200" u="none" cap="none" strike="noStrike">
                <a:solidFill>
                  <a:srgbClr val="33333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62" name="Google Shape;62;p10"/>
          <p:cNvSpPr txBox="1"/>
          <p:nvPr>
            <p:ph idx="5" type="body"/>
          </p:nvPr>
        </p:nvSpPr>
        <p:spPr>
          <a:xfrm>
            <a:off x="5541264" y="4690872"/>
            <a:ext cx="6126480" cy="9144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333333"/>
              </a:buClr>
              <a:buSzPts val="1200"/>
              <a:buFont typeface="Arial"/>
              <a:buNone/>
              <a:defRPr b="0" i="0" sz="1200" u="none" cap="none" strike="noStrike">
                <a:solidFill>
                  <a:srgbClr val="33333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63" name="Google Shape;63;p10"/>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848B93"/>
                </a:solidFill>
                <a:latin typeface="Poppins"/>
                <a:ea typeface="Poppins"/>
                <a:cs typeface="Poppins"/>
                <a:sym typeface="Poppins"/>
              </a:defRPr>
            </a:lvl1pPr>
            <a:lvl2pPr indent="0" lvl="1" marL="0" marR="0" algn="r">
              <a:spcBef>
                <a:spcPts val="0"/>
              </a:spcBef>
              <a:buNone/>
              <a:defRPr b="0" i="0" sz="900" u="none" cap="none" strike="noStrike">
                <a:solidFill>
                  <a:srgbClr val="848B93"/>
                </a:solidFill>
                <a:latin typeface="Poppins"/>
                <a:ea typeface="Poppins"/>
                <a:cs typeface="Poppins"/>
                <a:sym typeface="Poppins"/>
              </a:defRPr>
            </a:lvl2pPr>
            <a:lvl3pPr indent="0" lvl="2" marL="0" marR="0" algn="r">
              <a:spcBef>
                <a:spcPts val="0"/>
              </a:spcBef>
              <a:buNone/>
              <a:defRPr b="0" i="0" sz="900" u="none" cap="none" strike="noStrike">
                <a:solidFill>
                  <a:srgbClr val="848B93"/>
                </a:solidFill>
                <a:latin typeface="Poppins"/>
                <a:ea typeface="Poppins"/>
                <a:cs typeface="Poppins"/>
                <a:sym typeface="Poppins"/>
              </a:defRPr>
            </a:lvl3pPr>
            <a:lvl4pPr indent="0" lvl="3" marL="0" marR="0" algn="r">
              <a:spcBef>
                <a:spcPts val="0"/>
              </a:spcBef>
              <a:buNone/>
              <a:defRPr b="0" i="0" sz="900" u="none" cap="none" strike="noStrike">
                <a:solidFill>
                  <a:srgbClr val="848B93"/>
                </a:solidFill>
                <a:latin typeface="Poppins"/>
                <a:ea typeface="Poppins"/>
                <a:cs typeface="Poppins"/>
                <a:sym typeface="Poppins"/>
              </a:defRPr>
            </a:lvl4pPr>
            <a:lvl5pPr indent="0" lvl="4" marL="0" marR="0" algn="r">
              <a:spcBef>
                <a:spcPts val="0"/>
              </a:spcBef>
              <a:buNone/>
              <a:defRPr b="0" i="0" sz="900" u="none" cap="none" strike="noStrike">
                <a:solidFill>
                  <a:srgbClr val="848B93"/>
                </a:solidFill>
                <a:latin typeface="Poppins"/>
                <a:ea typeface="Poppins"/>
                <a:cs typeface="Poppins"/>
                <a:sym typeface="Poppins"/>
              </a:defRPr>
            </a:lvl5pPr>
            <a:lvl6pPr indent="0" lvl="5" marL="0" marR="0" algn="r">
              <a:spcBef>
                <a:spcPts val="0"/>
              </a:spcBef>
              <a:buNone/>
              <a:defRPr b="0" i="0" sz="900" u="none" cap="none" strike="noStrike">
                <a:solidFill>
                  <a:srgbClr val="848B93"/>
                </a:solidFill>
                <a:latin typeface="Poppins"/>
                <a:ea typeface="Poppins"/>
                <a:cs typeface="Poppins"/>
                <a:sym typeface="Poppins"/>
              </a:defRPr>
            </a:lvl6pPr>
            <a:lvl7pPr indent="0" lvl="6" marL="0" marR="0" algn="r">
              <a:spcBef>
                <a:spcPts val="0"/>
              </a:spcBef>
              <a:buNone/>
              <a:defRPr b="0" i="0" sz="900" u="none" cap="none" strike="noStrike">
                <a:solidFill>
                  <a:srgbClr val="848B93"/>
                </a:solidFill>
                <a:latin typeface="Poppins"/>
                <a:ea typeface="Poppins"/>
                <a:cs typeface="Poppins"/>
                <a:sym typeface="Poppins"/>
              </a:defRPr>
            </a:lvl7pPr>
            <a:lvl8pPr indent="0" lvl="7" marL="0" marR="0" algn="r">
              <a:spcBef>
                <a:spcPts val="0"/>
              </a:spcBef>
              <a:buNone/>
              <a:defRPr b="0" i="0" sz="900" u="none" cap="none" strike="noStrike">
                <a:solidFill>
                  <a:srgbClr val="848B93"/>
                </a:solidFill>
                <a:latin typeface="Poppins"/>
                <a:ea typeface="Poppins"/>
                <a:cs typeface="Poppins"/>
                <a:sym typeface="Poppins"/>
              </a:defRPr>
            </a:lvl8pPr>
            <a:lvl9pPr indent="0" lvl="8" marL="0" marR="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2 Columns">
  <p:cSld name="Xomnia 2 Columns">
    <p:bg>
      <p:bgPr>
        <a:blipFill>
          <a:blip r:embed="rId2">
            <a:alphaModFix/>
          </a:blip>
          <a:stretch>
            <a:fillRect/>
          </a:stretch>
        </a:blipFill>
      </p:bgPr>
    </p:bg>
    <p:spTree>
      <p:nvGrpSpPr>
        <p:cNvPr id="64" name="Shape 64"/>
        <p:cNvGrpSpPr/>
        <p:nvPr/>
      </p:nvGrpSpPr>
      <p:grpSpPr>
        <a:xfrm>
          <a:off x="0" y="0"/>
          <a:ext cx="0" cy="0"/>
          <a:chOff x="0" y="0"/>
          <a:chExt cx="0" cy="0"/>
        </a:xfrm>
      </p:grpSpPr>
      <p:pic>
        <p:nvPicPr>
          <p:cNvPr descr="/home/claude/xomnia/assets/logo-blue.png" id="65" name="Google Shape;65;p11"/>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cxnSp>
        <p:nvCxnSpPr>
          <p:cNvPr id="66" name="Google Shape;66;p11"/>
          <p:cNvCxnSpPr/>
          <p:nvPr/>
        </p:nvCxnSpPr>
        <p:spPr>
          <a:xfrm>
            <a:off x="6099048" y="1508760"/>
            <a:ext cx="0" cy="4663440"/>
          </a:xfrm>
          <a:prstGeom prst="straightConnector1">
            <a:avLst/>
          </a:prstGeom>
          <a:noFill/>
          <a:ln cap="flat" cmpd="sng" w="12700">
            <a:solidFill>
              <a:srgbClr val="D0D8E4"/>
            </a:solidFill>
            <a:prstDash val="solid"/>
            <a:round/>
            <a:headEnd len="sm" w="sm" type="none"/>
            <a:tailEnd len="sm" w="sm" type="none"/>
          </a:ln>
        </p:spPr>
      </p:cxnSp>
      <p:sp>
        <p:nvSpPr>
          <p:cNvPr id="67" name="Google Shape;67;p11"/>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848B93"/>
              </a:buClr>
              <a:buSzPts val="1200"/>
              <a:buFont typeface="Arial"/>
              <a:buNone/>
              <a:defRPr b="0" i="0" sz="1200" u="none" cap="none" strike="noStrike">
                <a:solidFill>
                  <a:srgbClr val="848B9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68" name="Google Shape;68;p11"/>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333333"/>
              </a:buClr>
              <a:buSzPts val="2700"/>
              <a:buFont typeface="Poppins"/>
              <a:buNone/>
              <a:defRPr b="0" i="0" sz="2700" u="none" cap="none" strike="noStrike">
                <a:solidFill>
                  <a:srgbClr val="333333"/>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 name="Google Shape;69;p11"/>
          <p:cNvSpPr txBox="1"/>
          <p:nvPr>
            <p:ph idx="2" type="body"/>
          </p:nvPr>
        </p:nvSpPr>
        <p:spPr>
          <a:xfrm>
            <a:off x="512064" y="1536192"/>
            <a:ext cx="5422392" cy="4572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60"/>
              </a:spcBef>
              <a:spcAft>
                <a:spcPts val="0"/>
              </a:spcAft>
              <a:buClr>
                <a:srgbClr val="333333"/>
              </a:buClr>
              <a:buSzPts val="1300"/>
              <a:buFont typeface="Arial"/>
              <a:buNone/>
              <a:defRPr b="0" i="0" sz="1300" u="none" cap="none" strike="noStrike">
                <a:solidFill>
                  <a:srgbClr val="33333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70" name="Google Shape;70;p11"/>
          <p:cNvSpPr txBox="1"/>
          <p:nvPr>
            <p:ph idx="3" type="body"/>
          </p:nvPr>
        </p:nvSpPr>
        <p:spPr>
          <a:xfrm>
            <a:off x="6254496" y="1536192"/>
            <a:ext cx="5422392" cy="4572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60"/>
              </a:spcBef>
              <a:spcAft>
                <a:spcPts val="0"/>
              </a:spcAft>
              <a:buClr>
                <a:srgbClr val="333333"/>
              </a:buClr>
              <a:buSzPts val="1300"/>
              <a:buFont typeface="Arial"/>
              <a:buNone/>
              <a:defRPr b="0" i="0" sz="1300" u="none" cap="none" strike="noStrike">
                <a:solidFill>
                  <a:srgbClr val="33333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71" name="Google Shape;71;p11"/>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848B93"/>
                </a:solidFill>
                <a:latin typeface="Poppins"/>
                <a:ea typeface="Poppins"/>
                <a:cs typeface="Poppins"/>
                <a:sym typeface="Poppins"/>
              </a:defRPr>
            </a:lvl1pPr>
            <a:lvl2pPr indent="0" lvl="1" marL="0" marR="0" algn="r">
              <a:spcBef>
                <a:spcPts val="0"/>
              </a:spcBef>
              <a:buNone/>
              <a:defRPr b="0" i="0" sz="900" u="none" cap="none" strike="noStrike">
                <a:solidFill>
                  <a:srgbClr val="848B93"/>
                </a:solidFill>
                <a:latin typeface="Poppins"/>
                <a:ea typeface="Poppins"/>
                <a:cs typeface="Poppins"/>
                <a:sym typeface="Poppins"/>
              </a:defRPr>
            </a:lvl2pPr>
            <a:lvl3pPr indent="0" lvl="2" marL="0" marR="0" algn="r">
              <a:spcBef>
                <a:spcPts val="0"/>
              </a:spcBef>
              <a:buNone/>
              <a:defRPr b="0" i="0" sz="900" u="none" cap="none" strike="noStrike">
                <a:solidFill>
                  <a:srgbClr val="848B93"/>
                </a:solidFill>
                <a:latin typeface="Poppins"/>
                <a:ea typeface="Poppins"/>
                <a:cs typeface="Poppins"/>
                <a:sym typeface="Poppins"/>
              </a:defRPr>
            </a:lvl3pPr>
            <a:lvl4pPr indent="0" lvl="3" marL="0" marR="0" algn="r">
              <a:spcBef>
                <a:spcPts val="0"/>
              </a:spcBef>
              <a:buNone/>
              <a:defRPr b="0" i="0" sz="900" u="none" cap="none" strike="noStrike">
                <a:solidFill>
                  <a:srgbClr val="848B93"/>
                </a:solidFill>
                <a:latin typeface="Poppins"/>
                <a:ea typeface="Poppins"/>
                <a:cs typeface="Poppins"/>
                <a:sym typeface="Poppins"/>
              </a:defRPr>
            </a:lvl4pPr>
            <a:lvl5pPr indent="0" lvl="4" marL="0" marR="0" algn="r">
              <a:spcBef>
                <a:spcPts val="0"/>
              </a:spcBef>
              <a:buNone/>
              <a:defRPr b="0" i="0" sz="900" u="none" cap="none" strike="noStrike">
                <a:solidFill>
                  <a:srgbClr val="848B93"/>
                </a:solidFill>
                <a:latin typeface="Poppins"/>
                <a:ea typeface="Poppins"/>
                <a:cs typeface="Poppins"/>
                <a:sym typeface="Poppins"/>
              </a:defRPr>
            </a:lvl5pPr>
            <a:lvl6pPr indent="0" lvl="5" marL="0" marR="0" algn="r">
              <a:spcBef>
                <a:spcPts val="0"/>
              </a:spcBef>
              <a:buNone/>
              <a:defRPr b="0" i="0" sz="900" u="none" cap="none" strike="noStrike">
                <a:solidFill>
                  <a:srgbClr val="848B93"/>
                </a:solidFill>
                <a:latin typeface="Poppins"/>
                <a:ea typeface="Poppins"/>
                <a:cs typeface="Poppins"/>
                <a:sym typeface="Poppins"/>
              </a:defRPr>
            </a:lvl6pPr>
            <a:lvl7pPr indent="0" lvl="6" marL="0" marR="0" algn="r">
              <a:spcBef>
                <a:spcPts val="0"/>
              </a:spcBef>
              <a:buNone/>
              <a:defRPr b="0" i="0" sz="900" u="none" cap="none" strike="noStrike">
                <a:solidFill>
                  <a:srgbClr val="848B93"/>
                </a:solidFill>
                <a:latin typeface="Poppins"/>
                <a:ea typeface="Poppins"/>
                <a:cs typeface="Poppins"/>
                <a:sym typeface="Poppins"/>
              </a:defRPr>
            </a:lvl7pPr>
            <a:lvl8pPr indent="0" lvl="7" marL="0" marR="0" algn="r">
              <a:spcBef>
                <a:spcPts val="0"/>
              </a:spcBef>
              <a:buNone/>
              <a:defRPr b="0" i="0" sz="900" u="none" cap="none" strike="noStrike">
                <a:solidFill>
                  <a:srgbClr val="848B93"/>
                </a:solidFill>
                <a:latin typeface="Poppins"/>
                <a:ea typeface="Poppins"/>
                <a:cs typeface="Poppins"/>
                <a:sym typeface="Poppins"/>
              </a:defRPr>
            </a:lvl8pPr>
            <a:lvl9pPr indent="0" lvl="8" marL="0" marR="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Timeline">
  <p:cSld name="Xomnia Timeline">
    <p:bg>
      <p:bgPr>
        <a:blipFill>
          <a:blip r:embed="rId2">
            <a:alphaModFix/>
          </a:blip>
          <a:stretch>
            <a:fillRect/>
          </a:stretch>
        </a:blipFill>
      </p:bgPr>
    </p:bg>
    <p:spTree>
      <p:nvGrpSpPr>
        <p:cNvPr id="72" name="Shape 72"/>
        <p:cNvGrpSpPr/>
        <p:nvPr/>
      </p:nvGrpSpPr>
      <p:grpSpPr>
        <a:xfrm>
          <a:off x="0" y="0"/>
          <a:ext cx="0" cy="0"/>
          <a:chOff x="0" y="0"/>
          <a:chExt cx="0" cy="0"/>
        </a:xfrm>
      </p:grpSpPr>
      <p:pic>
        <p:nvPicPr>
          <p:cNvPr descr="/home/claude/xomnia/assets/logo-blue.png" id="73" name="Google Shape;73;p12"/>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sp>
        <p:nvSpPr>
          <p:cNvPr id="74" name="Google Shape;74;p12"/>
          <p:cNvSpPr/>
          <p:nvPr/>
        </p:nvSpPr>
        <p:spPr>
          <a:xfrm>
            <a:off x="512064" y="3639312"/>
            <a:ext cx="11164824" cy="36576"/>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xomnia/assets/_generated/t20-dot.png" id="75" name="Google Shape;75;p12"/>
          <p:cNvPicPr preferRelativeResize="0"/>
          <p:nvPr/>
        </p:nvPicPr>
        <p:blipFill rotWithShape="1">
          <a:blip r:embed="rId4">
            <a:alphaModFix/>
          </a:blip>
          <a:srcRect b="0" l="0" r="0" t="0"/>
          <a:stretch/>
        </p:blipFill>
        <p:spPr>
          <a:xfrm>
            <a:off x="1106424" y="3493008"/>
            <a:ext cx="292608" cy="292608"/>
          </a:xfrm>
          <a:prstGeom prst="rect">
            <a:avLst/>
          </a:prstGeom>
          <a:noFill/>
          <a:ln>
            <a:noFill/>
          </a:ln>
        </p:spPr>
      </p:pic>
      <p:pic>
        <p:nvPicPr>
          <p:cNvPr descr="/home/claude/xomnia/assets/_generated/t20-dot.png" id="76" name="Google Shape;76;p12"/>
          <p:cNvPicPr preferRelativeResize="0"/>
          <p:nvPr/>
        </p:nvPicPr>
        <p:blipFill rotWithShape="1">
          <a:blip r:embed="rId4">
            <a:alphaModFix/>
          </a:blip>
          <a:srcRect b="0" l="0" r="0" t="0"/>
          <a:stretch/>
        </p:blipFill>
        <p:spPr>
          <a:xfrm>
            <a:off x="3346704" y="3493008"/>
            <a:ext cx="292608" cy="292608"/>
          </a:xfrm>
          <a:prstGeom prst="rect">
            <a:avLst/>
          </a:prstGeom>
          <a:noFill/>
          <a:ln>
            <a:noFill/>
          </a:ln>
        </p:spPr>
      </p:pic>
      <p:pic>
        <p:nvPicPr>
          <p:cNvPr descr="/home/claude/xomnia/assets/_generated/t20-dot.png" id="77" name="Google Shape;77;p12"/>
          <p:cNvPicPr preferRelativeResize="0"/>
          <p:nvPr/>
        </p:nvPicPr>
        <p:blipFill rotWithShape="1">
          <a:blip r:embed="rId4">
            <a:alphaModFix/>
          </a:blip>
          <a:srcRect b="0" l="0" r="0" t="0"/>
          <a:stretch/>
        </p:blipFill>
        <p:spPr>
          <a:xfrm>
            <a:off x="5586984" y="3493008"/>
            <a:ext cx="292608" cy="292608"/>
          </a:xfrm>
          <a:prstGeom prst="rect">
            <a:avLst/>
          </a:prstGeom>
          <a:noFill/>
          <a:ln>
            <a:noFill/>
          </a:ln>
        </p:spPr>
      </p:pic>
      <p:pic>
        <p:nvPicPr>
          <p:cNvPr descr="/home/claude/xomnia/assets/_generated/t20-dot.png" id="78" name="Google Shape;78;p12"/>
          <p:cNvPicPr preferRelativeResize="0"/>
          <p:nvPr/>
        </p:nvPicPr>
        <p:blipFill rotWithShape="1">
          <a:blip r:embed="rId4">
            <a:alphaModFix/>
          </a:blip>
          <a:srcRect b="0" l="0" r="0" t="0"/>
          <a:stretch/>
        </p:blipFill>
        <p:spPr>
          <a:xfrm>
            <a:off x="7827264" y="3493008"/>
            <a:ext cx="292608" cy="292608"/>
          </a:xfrm>
          <a:prstGeom prst="rect">
            <a:avLst/>
          </a:prstGeom>
          <a:noFill/>
          <a:ln>
            <a:noFill/>
          </a:ln>
        </p:spPr>
      </p:pic>
      <p:pic>
        <p:nvPicPr>
          <p:cNvPr descr="/home/claude/xomnia/assets/_generated/t20-dot.png" id="79" name="Google Shape;79;p12"/>
          <p:cNvPicPr preferRelativeResize="0"/>
          <p:nvPr/>
        </p:nvPicPr>
        <p:blipFill rotWithShape="1">
          <a:blip r:embed="rId4">
            <a:alphaModFix/>
          </a:blip>
          <a:srcRect b="0" l="0" r="0" t="0"/>
          <a:stretch/>
        </p:blipFill>
        <p:spPr>
          <a:xfrm>
            <a:off x="10067544" y="3493008"/>
            <a:ext cx="292608" cy="292608"/>
          </a:xfrm>
          <a:prstGeom prst="rect">
            <a:avLst/>
          </a:prstGeom>
          <a:noFill/>
          <a:ln>
            <a:noFill/>
          </a:ln>
        </p:spPr>
      </p:pic>
      <p:sp>
        <p:nvSpPr>
          <p:cNvPr id="80" name="Google Shape;80;p12"/>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848B93"/>
              </a:buClr>
              <a:buSzPts val="1200"/>
              <a:buFont typeface="Arial"/>
              <a:buNone/>
              <a:defRPr b="0" i="0" sz="1200" u="none" cap="none" strike="noStrike">
                <a:solidFill>
                  <a:srgbClr val="848B9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81" name="Google Shape;81;p12"/>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333333"/>
              </a:buClr>
              <a:buSzPts val="2700"/>
              <a:buFont typeface="Poppins"/>
              <a:buNone/>
              <a:defRPr b="0" i="0" sz="2700" u="none" cap="none" strike="noStrike">
                <a:solidFill>
                  <a:srgbClr val="333333"/>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 name="Google Shape;82;p12"/>
          <p:cNvSpPr/>
          <p:nvPr/>
        </p:nvSpPr>
        <p:spPr>
          <a:xfrm>
            <a:off x="694944" y="2450592"/>
            <a:ext cx="18288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[2021]</a:t>
            </a:r>
            <a:endParaRPr b="0" i="0" sz="1200" u="none" cap="none" strike="noStrike">
              <a:solidFill>
                <a:schemeClr val="dk1"/>
              </a:solidFill>
              <a:latin typeface="Poppins"/>
              <a:ea typeface="Poppins"/>
              <a:cs typeface="Poppins"/>
              <a:sym typeface="Poppins"/>
            </a:endParaRPr>
          </a:p>
        </p:txBody>
      </p:sp>
      <p:sp>
        <p:nvSpPr>
          <p:cNvPr id="83" name="Google Shape;83;p12"/>
          <p:cNvSpPr/>
          <p:nvPr/>
        </p:nvSpPr>
        <p:spPr>
          <a:xfrm>
            <a:off x="694944" y="2761488"/>
            <a:ext cx="1965960" cy="34747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0" i="0" lang="en-US" sz="1300" u="none" cap="none" strike="noStrike">
                <a:solidFill>
                  <a:srgbClr val="333333"/>
                </a:solidFill>
                <a:latin typeface="Poppins"/>
                <a:ea typeface="Poppins"/>
                <a:cs typeface="Poppins"/>
                <a:sym typeface="Poppins"/>
              </a:rPr>
              <a:t>[Milestone 1]</a:t>
            </a:r>
            <a:endParaRPr b="0" i="0" sz="1300" u="none" cap="none" strike="noStrike">
              <a:solidFill>
                <a:schemeClr val="dk1"/>
              </a:solidFill>
              <a:latin typeface="Poppins"/>
              <a:ea typeface="Poppins"/>
              <a:cs typeface="Poppins"/>
              <a:sym typeface="Poppins"/>
            </a:endParaRPr>
          </a:p>
        </p:txBody>
      </p:sp>
      <p:sp>
        <p:nvSpPr>
          <p:cNvPr id="84" name="Google Shape;84;p12"/>
          <p:cNvSpPr/>
          <p:nvPr/>
        </p:nvSpPr>
        <p:spPr>
          <a:xfrm>
            <a:off x="2935224" y="4325112"/>
            <a:ext cx="18288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[2022]</a:t>
            </a:r>
            <a:endParaRPr b="0" i="0" sz="1200" u="none" cap="none" strike="noStrike">
              <a:solidFill>
                <a:schemeClr val="dk1"/>
              </a:solidFill>
              <a:latin typeface="Poppins"/>
              <a:ea typeface="Poppins"/>
              <a:cs typeface="Poppins"/>
              <a:sym typeface="Poppins"/>
            </a:endParaRPr>
          </a:p>
        </p:txBody>
      </p:sp>
      <p:sp>
        <p:nvSpPr>
          <p:cNvPr id="85" name="Google Shape;85;p12"/>
          <p:cNvSpPr/>
          <p:nvPr/>
        </p:nvSpPr>
        <p:spPr>
          <a:xfrm>
            <a:off x="2935224" y="4636008"/>
            <a:ext cx="1965960" cy="34747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0" i="0" lang="en-US" sz="1300" u="none" cap="none" strike="noStrike">
                <a:solidFill>
                  <a:srgbClr val="333333"/>
                </a:solidFill>
                <a:latin typeface="Poppins"/>
                <a:ea typeface="Poppins"/>
                <a:cs typeface="Poppins"/>
                <a:sym typeface="Poppins"/>
              </a:rPr>
              <a:t>[Milestone 2]</a:t>
            </a:r>
            <a:endParaRPr b="0" i="0" sz="1300" u="none" cap="none" strike="noStrike">
              <a:solidFill>
                <a:schemeClr val="dk1"/>
              </a:solidFill>
              <a:latin typeface="Poppins"/>
              <a:ea typeface="Poppins"/>
              <a:cs typeface="Poppins"/>
              <a:sym typeface="Poppins"/>
            </a:endParaRPr>
          </a:p>
        </p:txBody>
      </p:sp>
      <p:sp>
        <p:nvSpPr>
          <p:cNvPr id="86" name="Google Shape;86;p12"/>
          <p:cNvSpPr/>
          <p:nvPr/>
        </p:nvSpPr>
        <p:spPr>
          <a:xfrm>
            <a:off x="5175504" y="2450592"/>
            <a:ext cx="18288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[2023]</a:t>
            </a:r>
            <a:endParaRPr b="0" i="0" sz="1200" u="none" cap="none" strike="noStrike">
              <a:solidFill>
                <a:schemeClr val="dk1"/>
              </a:solidFill>
              <a:latin typeface="Poppins"/>
              <a:ea typeface="Poppins"/>
              <a:cs typeface="Poppins"/>
              <a:sym typeface="Poppins"/>
            </a:endParaRPr>
          </a:p>
        </p:txBody>
      </p:sp>
      <p:sp>
        <p:nvSpPr>
          <p:cNvPr id="87" name="Google Shape;87;p12"/>
          <p:cNvSpPr/>
          <p:nvPr/>
        </p:nvSpPr>
        <p:spPr>
          <a:xfrm>
            <a:off x="5175504" y="2761488"/>
            <a:ext cx="1965960" cy="34747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0" i="0" lang="en-US" sz="1300" u="none" cap="none" strike="noStrike">
                <a:solidFill>
                  <a:srgbClr val="333333"/>
                </a:solidFill>
                <a:latin typeface="Poppins"/>
                <a:ea typeface="Poppins"/>
                <a:cs typeface="Poppins"/>
                <a:sym typeface="Poppins"/>
              </a:rPr>
              <a:t>[Milestone 3]</a:t>
            </a:r>
            <a:endParaRPr b="0" i="0" sz="1300" u="none" cap="none" strike="noStrike">
              <a:solidFill>
                <a:schemeClr val="dk1"/>
              </a:solidFill>
              <a:latin typeface="Poppins"/>
              <a:ea typeface="Poppins"/>
              <a:cs typeface="Poppins"/>
              <a:sym typeface="Poppins"/>
            </a:endParaRPr>
          </a:p>
        </p:txBody>
      </p:sp>
      <p:sp>
        <p:nvSpPr>
          <p:cNvPr id="88" name="Google Shape;88;p12"/>
          <p:cNvSpPr/>
          <p:nvPr/>
        </p:nvSpPr>
        <p:spPr>
          <a:xfrm>
            <a:off x="7415784" y="4325112"/>
            <a:ext cx="18288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[2024]</a:t>
            </a:r>
            <a:endParaRPr b="0" i="0" sz="1200" u="none" cap="none" strike="noStrike">
              <a:solidFill>
                <a:schemeClr val="dk1"/>
              </a:solidFill>
              <a:latin typeface="Poppins"/>
              <a:ea typeface="Poppins"/>
              <a:cs typeface="Poppins"/>
              <a:sym typeface="Poppins"/>
            </a:endParaRPr>
          </a:p>
        </p:txBody>
      </p:sp>
      <p:sp>
        <p:nvSpPr>
          <p:cNvPr id="89" name="Google Shape;89;p12"/>
          <p:cNvSpPr/>
          <p:nvPr/>
        </p:nvSpPr>
        <p:spPr>
          <a:xfrm>
            <a:off x="7415784" y="4636008"/>
            <a:ext cx="1965960" cy="34747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0" i="0" lang="en-US" sz="1300" u="none" cap="none" strike="noStrike">
                <a:solidFill>
                  <a:srgbClr val="333333"/>
                </a:solidFill>
                <a:latin typeface="Poppins"/>
                <a:ea typeface="Poppins"/>
                <a:cs typeface="Poppins"/>
                <a:sym typeface="Poppins"/>
              </a:rPr>
              <a:t>[Milestone 4]</a:t>
            </a:r>
            <a:endParaRPr b="0" i="0" sz="1300" u="none" cap="none" strike="noStrike">
              <a:solidFill>
                <a:schemeClr val="dk1"/>
              </a:solidFill>
              <a:latin typeface="Poppins"/>
              <a:ea typeface="Poppins"/>
              <a:cs typeface="Poppins"/>
              <a:sym typeface="Poppins"/>
            </a:endParaRPr>
          </a:p>
        </p:txBody>
      </p:sp>
      <p:sp>
        <p:nvSpPr>
          <p:cNvPr id="90" name="Google Shape;90;p12"/>
          <p:cNvSpPr/>
          <p:nvPr/>
        </p:nvSpPr>
        <p:spPr>
          <a:xfrm>
            <a:off x="9656064" y="2450592"/>
            <a:ext cx="18288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[2025]</a:t>
            </a:r>
            <a:endParaRPr b="0" i="0" sz="1200" u="none" cap="none" strike="noStrike">
              <a:solidFill>
                <a:schemeClr val="dk1"/>
              </a:solidFill>
              <a:latin typeface="Poppins"/>
              <a:ea typeface="Poppins"/>
              <a:cs typeface="Poppins"/>
              <a:sym typeface="Poppins"/>
            </a:endParaRPr>
          </a:p>
        </p:txBody>
      </p:sp>
      <p:sp>
        <p:nvSpPr>
          <p:cNvPr id="91" name="Google Shape;91;p12"/>
          <p:cNvSpPr/>
          <p:nvPr/>
        </p:nvSpPr>
        <p:spPr>
          <a:xfrm>
            <a:off x="9656064" y="2761488"/>
            <a:ext cx="1965960" cy="34747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0" i="0" lang="en-US" sz="1300" u="none" cap="none" strike="noStrike">
                <a:solidFill>
                  <a:srgbClr val="333333"/>
                </a:solidFill>
                <a:latin typeface="Poppins"/>
                <a:ea typeface="Poppins"/>
                <a:cs typeface="Poppins"/>
                <a:sym typeface="Poppins"/>
              </a:rPr>
              <a:t>[Milestone 5]</a:t>
            </a:r>
            <a:endParaRPr b="0" i="0" sz="1300" u="none" cap="none" strike="noStrike">
              <a:solidFill>
                <a:schemeClr val="dk1"/>
              </a:solidFill>
              <a:latin typeface="Poppins"/>
              <a:ea typeface="Poppins"/>
              <a:cs typeface="Poppins"/>
              <a:sym typeface="Poppins"/>
            </a:endParaRPr>
          </a:p>
        </p:txBody>
      </p:sp>
      <p:sp>
        <p:nvSpPr>
          <p:cNvPr id="92" name="Google Shape;92;p12"/>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848B93"/>
                </a:solidFill>
                <a:latin typeface="Poppins"/>
                <a:ea typeface="Poppins"/>
                <a:cs typeface="Poppins"/>
                <a:sym typeface="Poppins"/>
              </a:defRPr>
            </a:lvl1pPr>
            <a:lvl2pPr indent="0" lvl="1" marL="0" marR="0" algn="r">
              <a:spcBef>
                <a:spcPts val="0"/>
              </a:spcBef>
              <a:buNone/>
              <a:defRPr b="0" i="0" sz="900" u="none" cap="none" strike="noStrike">
                <a:solidFill>
                  <a:srgbClr val="848B93"/>
                </a:solidFill>
                <a:latin typeface="Poppins"/>
                <a:ea typeface="Poppins"/>
                <a:cs typeface="Poppins"/>
                <a:sym typeface="Poppins"/>
              </a:defRPr>
            </a:lvl2pPr>
            <a:lvl3pPr indent="0" lvl="2" marL="0" marR="0" algn="r">
              <a:spcBef>
                <a:spcPts val="0"/>
              </a:spcBef>
              <a:buNone/>
              <a:defRPr b="0" i="0" sz="900" u="none" cap="none" strike="noStrike">
                <a:solidFill>
                  <a:srgbClr val="848B93"/>
                </a:solidFill>
                <a:latin typeface="Poppins"/>
                <a:ea typeface="Poppins"/>
                <a:cs typeface="Poppins"/>
                <a:sym typeface="Poppins"/>
              </a:defRPr>
            </a:lvl3pPr>
            <a:lvl4pPr indent="0" lvl="3" marL="0" marR="0" algn="r">
              <a:spcBef>
                <a:spcPts val="0"/>
              </a:spcBef>
              <a:buNone/>
              <a:defRPr b="0" i="0" sz="900" u="none" cap="none" strike="noStrike">
                <a:solidFill>
                  <a:srgbClr val="848B93"/>
                </a:solidFill>
                <a:latin typeface="Poppins"/>
                <a:ea typeface="Poppins"/>
                <a:cs typeface="Poppins"/>
                <a:sym typeface="Poppins"/>
              </a:defRPr>
            </a:lvl4pPr>
            <a:lvl5pPr indent="0" lvl="4" marL="0" marR="0" algn="r">
              <a:spcBef>
                <a:spcPts val="0"/>
              </a:spcBef>
              <a:buNone/>
              <a:defRPr b="0" i="0" sz="900" u="none" cap="none" strike="noStrike">
                <a:solidFill>
                  <a:srgbClr val="848B93"/>
                </a:solidFill>
                <a:latin typeface="Poppins"/>
                <a:ea typeface="Poppins"/>
                <a:cs typeface="Poppins"/>
                <a:sym typeface="Poppins"/>
              </a:defRPr>
            </a:lvl5pPr>
            <a:lvl6pPr indent="0" lvl="5" marL="0" marR="0" algn="r">
              <a:spcBef>
                <a:spcPts val="0"/>
              </a:spcBef>
              <a:buNone/>
              <a:defRPr b="0" i="0" sz="900" u="none" cap="none" strike="noStrike">
                <a:solidFill>
                  <a:srgbClr val="848B93"/>
                </a:solidFill>
                <a:latin typeface="Poppins"/>
                <a:ea typeface="Poppins"/>
                <a:cs typeface="Poppins"/>
                <a:sym typeface="Poppins"/>
              </a:defRPr>
            </a:lvl6pPr>
            <a:lvl7pPr indent="0" lvl="6" marL="0" marR="0" algn="r">
              <a:spcBef>
                <a:spcPts val="0"/>
              </a:spcBef>
              <a:buNone/>
              <a:defRPr b="0" i="0" sz="900" u="none" cap="none" strike="noStrike">
                <a:solidFill>
                  <a:srgbClr val="848B93"/>
                </a:solidFill>
                <a:latin typeface="Poppins"/>
                <a:ea typeface="Poppins"/>
                <a:cs typeface="Poppins"/>
                <a:sym typeface="Poppins"/>
              </a:defRPr>
            </a:lvl7pPr>
            <a:lvl8pPr indent="0" lvl="7" marL="0" marR="0" algn="r">
              <a:spcBef>
                <a:spcPts val="0"/>
              </a:spcBef>
              <a:buNone/>
              <a:defRPr b="0" i="0" sz="900" u="none" cap="none" strike="noStrike">
                <a:solidFill>
                  <a:srgbClr val="848B93"/>
                </a:solidFill>
                <a:latin typeface="Poppins"/>
                <a:ea typeface="Poppins"/>
                <a:cs typeface="Poppins"/>
                <a:sym typeface="Poppins"/>
              </a:defRPr>
            </a:lvl8pPr>
            <a:lvl9pPr indent="0" lvl="8" marL="0" marR="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Circle Pillars">
  <p:cSld name="Xomnia Circle Pillars">
    <p:bg>
      <p:bgPr>
        <a:blipFill>
          <a:blip r:embed="rId2">
            <a:alphaModFix/>
          </a:blip>
          <a:stretch>
            <a:fillRect/>
          </a:stretch>
        </a:blipFill>
      </p:bgPr>
    </p:bg>
    <p:spTree>
      <p:nvGrpSpPr>
        <p:cNvPr id="93" name="Shape 93"/>
        <p:cNvGrpSpPr/>
        <p:nvPr/>
      </p:nvGrpSpPr>
      <p:grpSpPr>
        <a:xfrm>
          <a:off x="0" y="0"/>
          <a:ext cx="0" cy="0"/>
          <a:chOff x="0" y="0"/>
          <a:chExt cx="0" cy="0"/>
        </a:xfrm>
      </p:grpSpPr>
      <p:pic>
        <p:nvPicPr>
          <p:cNvPr descr="/home/claude/xomnia/assets/logo-blue.png" id="94" name="Google Shape;94;p13"/>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pic>
        <p:nvPicPr>
          <p:cNvPr descr="/home/claude/xomnia/assets/_generated/t21-circle.png" id="95" name="Google Shape;95;p13"/>
          <p:cNvPicPr preferRelativeResize="0"/>
          <p:nvPr/>
        </p:nvPicPr>
        <p:blipFill rotWithShape="1">
          <a:blip r:embed="rId4">
            <a:alphaModFix/>
          </a:blip>
          <a:srcRect b="0" l="0" r="0" t="0"/>
          <a:stretch/>
        </p:blipFill>
        <p:spPr>
          <a:xfrm>
            <a:off x="1202436" y="2148840"/>
            <a:ext cx="1737360" cy="1737360"/>
          </a:xfrm>
          <a:prstGeom prst="rect">
            <a:avLst/>
          </a:prstGeom>
          <a:noFill/>
          <a:ln>
            <a:noFill/>
          </a:ln>
        </p:spPr>
      </p:pic>
      <p:pic>
        <p:nvPicPr>
          <p:cNvPr descr="/home/claude/xomnia/assets/_generated/t21-circle.png" id="96" name="Google Shape;96;p13"/>
          <p:cNvPicPr preferRelativeResize="0"/>
          <p:nvPr/>
        </p:nvPicPr>
        <p:blipFill rotWithShape="1">
          <a:blip r:embed="rId4">
            <a:alphaModFix/>
          </a:blip>
          <a:srcRect b="0" l="0" r="0" t="0"/>
          <a:stretch/>
        </p:blipFill>
        <p:spPr>
          <a:xfrm>
            <a:off x="3214116" y="2148840"/>
            <a:ext cx="1737360" cy="1737360"/>
          </a:xfrm>
          <a:prstGeom prst="rect">
            <a:avLst/>
          </a:prstGeom>
          <a:noFill/>
          <a:ln>
            <a:noFill/>
          </a:ln>
        </p:spPr>
      </p:pic>
      <p:pic>
        <p:nvPicPr>
          <p:cNvPr descr="/home/claude/xomnia/assets/_generated/t21-circle.png" id="97" name="Google Shape;97;p13"/>
          <p:cNvPicPr preferRelativeResize="0"/>
          <p:nvPr/>
        </p:nvPicPr>
        <p:blipFill rotWithShape="1">
          <a:blip r:embed="rId4">
            <a:alphaModFix/>
          </a:blip>
          <a:srcRect b="0" l="0" r="0" t="0"/>
          <a:stretch/>
        </p:blipFill>
        <p:spPr>
          <a:xfrm>
            <a:off x="5225796" y="2148840"/>
            <a:ext cx="1737360" cy="1737360"/>
          </a:xfrm>
          <a:prstGeom prst="rect">
            <a:avLst/>
          </a:prstGeom>
          <a:noFill/>
          <a:ln>
            <a:noFill/>
          </a:ln>
        </p:spPr>
      </p:pic>
      <p:pic>
        <p:nvPicPr>
          <p:cNvPr descr="/home/claude/xomnia/assets/_generated/t21-circle.png" id="98" name="Google Shape;98;p13"/>
          <p:cNvPicPr preferRelativeResize="0"/>
          <p:nvPr/>
        </p:nvPicPr>
        <p:blipFill rotWithShape="1">
          <a:blip r:embed="rId4">
            <a:alphaModFix/>
          </a:blip>
          <a:srcRect b="0" l="0" r="0" t="0"/>
          <a:stretch/>
        </p:blipFill>
        <p:spPr>
          <a:xfrm>
            <a:off x="7237476" y="2148840"/>
            <a:ext cx="1737360" cy="1737360"/>
          </a:xfrm>
          <a:prstGeom prst="rect">
            <a:avLst/>
          </a:prstGeom>
          <a:noFill/>
          <a:ln>
            <a:noFill/>
          </a:ln>
        </p:spPr>
      </p:pic>
      <p:pic>
        <p:nvPicPr>
          <p:cNvPr descr="/home/claude/xomnia/assets/_generated/t21-circle.png" id="99" name="Google Shape;99;p13"/>
          <p:cNvPicPr preferRelativeResize="0"/>
          <p:nvPr/>
        </p:nvPicPr>
        <p:blipFill rotWithShape="1">
          <a:blip r:embed="rId4">
            <a:alphaModFix/>
          </a:blip>
          <a:srcRect b="0" l="0" r="0" t="0"/>
          <a:stretch/>
        </p:blipFill>
        <p:spPr>
          <a:xfrm>
            <a:off x="9249156" y="2148840"/>
            <a:ext cx="1737360" cy="1737360"/>
          </a:xfrm>
          <a:prstGeom prst="rect">
            <a:avLst/>
          </a:prstGeom>
          <a:noFill/>
          <a:ln>
            <a:noFill/>
          </a:ln>
        </p:spPr>
      </p:pic>
      <p:sp>
        <p:nvSpPr>
          <p:cNvPr id="100" name="Google Shape;100;p13"/>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848B93"/>
              </a:buClr>
              <a:buSzPts val="1200"/>
              <a:buFont typeface="Arial"/>
              <a:buNone/>
              <a:defRPr b="0" i="0" sz="1200" u="none" cap="none" strike="noStrike">
                <a:solidFill>
                  <a:srgbClr val="848B9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101" name="Google Shape;101;p13"/>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333333"/>
              </a:buClr>
              <a:buSzPts val="2700"/>
              <a:buFont typeface="Poppins"/>
              <a:buNone/>
              <a:defRPr b="0" i="0" sz="2700" u="none" cap="none" strike="noStrike">
                <a:solidFill>
                  <a:srgbClr val="333333"/>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2" name="Google Shape;102;p13"/>
          <p:cNvSpPr/>
          <p:nvPr/>
        </p:nvSpPr>
        <p:spPr>
          <a:xfrm>
            <a:off x="1202436" y="2423160"/>
            <a:ext cx="1737360" cy="10058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[Pillar 1]</a:t>
            </a:r>
            <a:endParaRPr b="0" i="0" sz="1300" u="none" cap="none" strike="noStrike">
              <a:solidFill>
                <a:schemeClr val="dk1"/>
              </a:solidFill>
              <a:latin typeface="Poppins"/>
              <a:ea typeface="Poppins"/>
              <a:cs typeface="Poppins"/>
              <a:sym typeface="Poppins"/>
            </a:endParaRPr>
          </a:p>
        </p:txBody>
      </p:sp>
      <p:sp>
        <p:nvSpPr>
          <p:cNvPr id="103" name="Google Shape;103;p13"/>
          <p:cNvSpPr/>
          <p:nvPr/>
        </p:nvSpPr>
        <p:spPr>
          <a:xfrm>
            <a:off x="1110996" y="4087368"/>
            <a:ext cx="1920240" cy="8686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[Short explanation.]</a:t>
            </a:r>
            <a:endParaRPr b="0" i="0" sz="1100" u="none" cap="none" strike="noStrike">
              <a:solidFill>
                <a:schemeClr val="dk1"/>
              </a:solidFill>
              <a:latin typeface="Poppins"/>
              <a:ea typeface="Poppins"/>
              <a:cs typeface="Poppins"/>
              <a:sym typeface="Poppins"/>
            </a:endParaRPr>
          </a:p>
        </p:txBody>
      </p:sp>
      <p:sp>
        <p:nvSpPr>
          <p:cNvPr id="104" name="Google Shape;104;p13"/>
          <p:cNvSpPr/>
          <p:nvPr/>
        </p:nvSpPr>
        <p:spPr>
          <a:xfrm>
            <a:off x="3214116" y="2423160"/>
            <a:ext cx="1737360" cy="10058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[Pillar 2]</a:t>
            </a:r>
            <a:endParaRPr b="0" i="0" sz="1300" u="none" cap="none" strike="noStrike">
              <a:solidFill>
                <a:schemeClr val="dk1"/>
              </a:solidFill>
              <a:latin typeface="Poppins"/>
              <a:ea typeface="Poppins"/>
              <a:cs typeface="Poppins"/>
              <a:sym typeface="Poppins"/>
            </a:endParaRPr>
          </a:p>
        </p:txBody>
      </p:sp>
      <p:sp>
        <p:nvSpPr>
          <p:cNvPr id="105" name="Google Shape;105;p13"/>
          <p:cNvSpPr/>
          <p:nvPr/>
        </p:nvSpPr>
        <p:spPr>
          <a:xfrm>
            <a:off x="3122676" y="4087368"/>
            <a:ext cx="1920240" cy="8686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[Short explanation.]</a:t>
            </a:r>
            <a:endParaRPr b="0" i="0" sz="1100" u="none" cap="none" strike="noStrike">
              <a:solidFill>
                <a:schemeClr val="dk1"/>
              </a:solidFill>
              <a:latin typeface="Poppins"/>
              <a:ea typeface="Poppins"/>
              <a:cs typeface="Poppins"/>
              <a:sym typeface="Poppins"/>
            </a:endParaRPr>
          </a:p>
        </p:txBody>
      </p:sp>
      <p:sp>
        <p:nvSpPr>
          <p:cNvPr id="106" name="Google Shape;106;p13"/>
          <p:cNvSpPr/>
          <p:nvPr/>
        </p:nvSpPr>
        <p:spPr>
          <a:xfrm>
            <a:off x="5225796" y="2423160"/>
            <a:ext cx="1737360" cy="10058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[Pillar 3]</a:t>
            </a:r>
            <a:endParaRPr b="0" i="0" sz="1300" u="none" cap="none" strike="noStrike">
              <a:solidFill>
                <a:schemeClr val="dk1"/>
              </a:solidFill>
              <a:latin typeface="Poppins"/>
              <a:ea typeface="Poppins"/>
              <a:cs typeface="Poppins"/>
              <a:sym typeface="Poppins"/>
            </a:endParaRPr>
          </a:p>
        </p:txBody>
      </p:sp>
      <p:sp>
        <p:nvSpPr>
          <p:cNvPr id="107" name="Google Shape;107;p13"/>
          <p:cNvSpPr/>
          <p:nvPr/>
        </p:nvSpPr>
        <p:spPr>
          <a:xfrm>
            <a:off x="5134356" y="4087368"/>
            <a:ext cx="1920240" cy="8686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[Short explanation.]</a:t>
            </a:r>
            <a:endParaRPr b="0" i="0" sz="1100" u="none" cap="none" strike="noStrike">
              <a:solidFill>
                <a:schemeClr val="dk1"/>
              </a:solidFill>
              <a:latin typeface="Poppins"/>
              <a:ea typeface="Poppins"/>
              <a:cs typeface="Poppins"/>
              <a:sym typeface="Poppins"/>
            </a:endParaRPr>
          </a:p>
        </p:txBody>
      </p:sp>
      <p:sp>
        <p:nvSpPr>
          <p:cNvPr id="108" name="Google Shape;108;p13"/>
          <p:cNvSpPr/>
          <p:nvPr/>
        </p:nvSpPr>
        <p:spPr>
          <a:xfrm>
            <a:off x="7237476" y="2423160"/>
            <a:ext cx="1737360" cy="10058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[Pillar 4]</a:t>
            </a:r>
            <a:endParaRPr b="0" i="0" sz="1300" u="none" cap="none" strike="noStrike">
              <a:solidFill>
                <a:schemeClr val="dk1"/>
              </a:solidFill>
              <a:latin typeface="Poppins"/>
              <a:ea typeface="Poppins"/>
              <a:cs typeface="Poppins"/>
              <a:sym typeface="Poppins"/>
            </a:endParaRPr>
          </a:p>
        </p:txBody>
      </p:sp>
      <p:sp>
        <p:nvSpPr>
          <p:cNvPr id="109" name="Google Shape;109;p13"/>
          <p:cNvSpPr/>
          <p:nvPr/>
        </p:nvSpPr>
        <p:spPr>
          <a:xfrm>
            <a:off x="7146036" y="4087368"/>
            <a:ext cx="1920240" cy="8686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[Short explanation.]</a:t>
            </a:r>
            <a:endParaRPr b="0" i="0" sz="1100" u="none" cap="none" strike="noStrike">
              <a:solidFill>
                <a:schemeClr val="dk1"/>
              </a:solidFill>
              <a:latin typeface="Poppins"/>
              <a:ea typeface="Poppins"/>
              <a:cs typeface="Poppins"/>
              <a:sym typeface="Poppins"/>
            </a:endParaRPr>
          </a:p>
        </p:txBody>
      </p:sp>
      <p:sp>
        <p:nvSpPr>
          <p:cNvPr id="110" name="Google Shape;110;p13"/>
          <p:cNvSpPr/>
          <p:nvPr/>
        </p:nvSpPr>
        <p:spPr>
          <a:xfrm>
            <a:off x="9249156" y="2423160"/>
            <a:ext cx="1737360" cy="10058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[Pillar 5]</a:t>
            </a:r>
            <a:endParaRPr b="0" i="0" sz="1300" u="none" cap="none" strike="noStrike">
              <a:solidFill>
                <a:schemeClr val="dk1"/>
              </a:solidFill>
              <a:latin typeface="Poppins"/>
              <a:ea typeface="Poppins"/>
              <a:cs typeface="Poppins"/>
              <a:sym typeface="Poppins"/>
            </a:endParaRPr>
          </a:p>
        </p:txBody>
      </p:sp>
      <p:sp>
        <p:nvSpPr>
          <p:cNvPr id="111" name="Google Shape;111;p13"/>
          <p:cNvSpPr/>
          <p:nvPr/>
        </p:nvSpPr>
        <p:spPr>
          <a:xfrm>
            <a:off x="9157716" y="4087368"/>
            <a:ext cx="1920240" cy="8686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[Short explanation.]</a:t>
            </a:r>
            <a:endParaRPr b="0" i="0" sz="1100" u="none" cap="none" strike="noStrike">
              <a:solidFill>
                <a:schemeClr val="dk1"/>
              </a:solidFill>
              <a:latin typeface="Poppins"/>
              <a:ea typeface="Poppins"/>
              <a:cs typeface="Poppins"/>
              <a:sym typeface="Poppins"/>
            </a:endParaRPr>
          </a:p>
        </p:txBody>
      </p:sp>
      <p:sp>
        <p:nvSpPr>
          <p:cNvPr id="112" name="Google Shape;112;p13"/>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848B93"/>
                </a:solidFill>
                <a:latin typeface="Poppins"/>
                <a:ea typeface="Poppins"/>
                <a:cs typeface="Poppins"/>
                <a:sym typeface="Poppins"/>
              </a:defRPr>
            </a:lvl1pPr>
            <a:lvl2pPr indent="0" lvl="1" marL="0" marR="0" algn="r">
              <a:spcBef>
                <a:spcPts val="0"/>
              </a:spcBef>
              <a:buNone/>
              <a:defRPr b="0" i="0" sz="900" u="none" cap="none" strike="noStrike">
                <a:solidFill>
                  <a:srgbClr val="848B93"/>
                </a:solidFill>
                <a:latin typeface="Poppins"/>
                <a:ea typeface="Poppins"/>
                <a:cs typeface="Poppins"/>
                <a:sym typeface="Poppins"/>
              </a:defRPr>
            </a:lvl2pPr>
            <a:lvl3pPr indent="0" lvl="2" marL="0" marR="0" algn="r">
              <a:spcBef>
                <a:spcPts val="0"/>
              </a:spcBef>
              <a:buNone/>
              <a:defRPr b="0" i="0" sz="900" u="none" cap="none" strike="noStrike">
                <a:solidFill>
                  <a:srgbClr val="848B93"/>
                </a:solidFill>
                <a:latin typeface="Poppins"/>
                <a:ea typeface="Poppins"/>
                <a:cs typeface="Poppins"/>
                <a:sym typeface="Poppins"/>
              </a:defRPr>
            </a:lvl3pPr>
            <a:lvl4pPr indent="0" lvl="3" marL="0" marR="0" algn="r">
              <a:spcBef>
                <a:spcPts val="0"/>
              </a:spcBef>
              <a:buNone/>
              <a:defRPr b="0" i="0" sz="900" u="none" cap="none" strike="noStrike">
                <a:solidFill>
                  <a:srgbClr val="848B93"/>
                </a:solidFill>
                <a:latin typeface="Poppins"/>
                <a:ea typeface="Poppins"/>
                <a:cs typeface="Poppins"/>
                <a:sym typeface="Poppins"/>
              </a:defRPr>
            </a:lvl4pPr>
            <a:lvl5pPr indent="0" lvl="4" marL="0" marR="0" algn="r">
              <a:spcBef>
                <a:spcPts val="0"/>
              </a:spcBef>
              <a:buNone/>
              <a:defRPr b="0" i="0" sz="900" u="none" cap="none" strike="noStrike">
                <a:solidFill>
                  <a:srgbClr val="848B93"/>
                </a:solidFill>
                <a:latin typeface="Poppins"/>
                <a:ea typeface="Poppins"/>
                <a:cs typeface="Poppins"/>
                <a:sym typeface="Poppins"/>
              </a:defRPr>
            </a:lvl5pPr>
            <a:lvl6pPr indent="0" lvl="5" marL="0" marR="0" algn="r">
              <a:spcBef>
                <a:spcPts val="0"/>
              </a:spcBef>
              <a:buNone/>
              <a:defRPr b="0" i="0" sz="900" u="none" cap="none" strike="noStrike">
                <a:solidFill>
                  <a:srgbClr val="848B93"/>
                </a:solidFill>
                <a:latin typeface="Poppins"/>
                <a:ea typeface="Poppins"/>
                <a:cs typeface="Poppins"/>
                <a:sym typeface="Poppins"/>
              </a:defRPr>
            </a:lvl6pPr>
            <a:lvl7pPr indent="0" lvl="6" marL="0" marR="0" algn="r">
              <a:spcBef>
                <a:spcPts val="0"/>
              </a:spcBef>
              <a:buNone/>
              <a:defRPr b="0" i="0" sz="900" u="none" cap="none" strike="noStrike">
                <a:solidFill>
                  <a:srgbClr val="848B93"/>
                </a:solidFill>
                <a:latin typeface="Poppins"/>
                <a:ea typeface="Poppins"/>
                <a:cs typeface="Poppins"/>
                <a:sym typeface="Poppins"/>
              </a:defRPr>
            </a:lvl7pPr>
            <a:lvl8pPr indent="0" lvl="7" marL="0" marR="0" algn="r">
              <a:spcBef>
                <a:spcPts val="0"/>
              </a:spcBef>
              <a:buNone/>
              <a:defRPr b="0" i="0" sz="900" u="none" cap="none" strike="noStrike">
                <a:solidFill>
                  <a:srgbClr val="848B93"/>
                </a:solidFill>
                <a:latin typeface="Poppins"/>
                <a:ea typeface="Poppins"/>
                <a:cs typeface="Poppins"/>
                <a:sym typeface="Poppins"/>
              </a:defRPr>
            </a:lvl8pPr>
            <a:lvl9pPr indent="0" lvl="8" marL="0" marR="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Escalating Columns">
  <p:cSld name="Xomnia Escalating Columns">
    <p:bg>
      <p:bgPr>
        <a:blipFill>
          <a:blip r:embed="rId2">
            <a:alphaModFix/>
          </a:blip>
          <a:stretch>
            <a:fillRect/>
          </a:stretch>
        </a:blipFill>
      </p:bgPr>
    </p:bg>
    <p:spTree>
      <p:nvGrpSpPr>
        <p:cNvPr id="113" name="Shape 113"/>
        <p:cNvGrpSpPr/>
        <p:nvPr/>
      </p:nvGrpSpPr>
      <p:grpSpPr>
        <a:xfrm>
          <a:off x="0" y="0"/>
          <a:ext cx="0" cy="0"/>
          <a:chOff x="0" y="0"/>
          <a:chExt cx="0" cy="0"/>
        </a:xfrm>
      </p:grpSpPr>
      <p:pic>
        <p:nvPicPr>
          <p:cNvPr descr="/home/claude/xomnia/assets/logo-blue.png" id="114" name="Google Shape;114;p14"/>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pic>
        <p:nvPicPr>
          <p:cNvPr descr="/home/claude/xomnia/assets/_generated/t22-col1.png" id="115" name="Google Shape;115;p14"/>
          <p:cNvPicPr preferRelativeResize="0"/>
          <p:nvPr/>
        </p:nvPicPr>
        <p:blipFill rotWithShape="1">
          <a:blip r:embed="rId4">
            <a:alphaModFix/>
          </a:blip>
          <a:srcRect b="0" l="0" r="0" t="0"/>
          <a:stretch/>
        </p:blipFill>
        <p:spPr>
          <a:xfrm>
            <a:off x="544068" y="4434840"/>
            <a:ext cx="2542032" cy="1645920"/>
          </a:xfrm>
          <a:prstGeom prst="rect">
            <a:avLst/>
          </a:prstGeom>
          <a:noFill/>
          <a:ln>
            <a:noFill/>
          </a:ln>
        </p:spPr>
      </p:pic>
      <p:pic>
        <p:nvPicPr>
          <p:cNvPr descr="/home/claude/xomnia/assets/_generated/t22-col2.png" id="116" name="Google Shape;116;p14"/>
          <p:cNvPicPr preferRelativeResize="0"/>
          <p:nvPr/>
        </p:nvPicPr>
        <p:blipFill rotWithShape="1">
          <a:blip r:embed="rId5">
            <a:alphaModFix/>
          </a:blip>
          <a:srcRect b="0" l="0" r="0" t="0"/>
          <a:stretch/>
        </p:blipFill>
        <p:spPr>
          <a:xfrm>
            <a:off x="3396996" y="3749040"/>
            <a:ext cx="2542032" cy="2331720"/>
          </a:xfrm>
          <a:prstGeom prst="rect">
            <a:avLst/>
          </a:prstGeom>
          <a:noFill/>
          <a:ln>
            <a:noFill/>
          </a:ln>
        </p:spPr>
      </p:pic>
      <p:pic>
        <p:nvPicPr>
          <p:cNvPr descr="/home/claude/xomnia/assets/_generated/t22-col3.png" id="117" name="Google Shape;117;p14"/>
          <p:cNvPicPr preferRelativeResize="0"/>
          <p:nvPr/>
        </p:nvPicPr>
        <p:blipFill rotWithShape="1">
          <a:blip r:embed="rId6">
            <a:alphaModFix/>
          </a:blip>
          <a:srcRect b="0" l="0" r="0" t="0"/>
          <a:stretch/>
        </p:blipFill>
        <p:spPr>
          <a:xfrm>
            <a:off x="6249924" y="3063240"/>
            <a:ext cx="2542032" cy="3017520"/>
          </a:xfrm>
          <a:prstGeom prst="rect">
            <a:avLst/>
          </a:prstGeom>
          <a:noFill/>
          <a:ln>
            <a:noFill/>
          </a:ln>
        </p:spPr>
      </p:pic>
      <p:pic>
        <p:nvPicPr>
          <p:cNvPr descr="/home/claude/xomnia/assets/_generated/t22-col4.png" id="118" name="Google Shape;118;p14"/>
          <p:cNvPicPr preferRelativeResize="0"/>
          <p:nvPr/>
        </p:nvPicPr>
        <p:blipFill rotWithShape="1">
          <a:blip r:embed="rId7">
            <a:alphaModFix/>
          </a:blip>
          <a:srcRect b="0" l="0" r="0" t="0"/>
          <a:stretch/>
        </p:blipFill>
        <p:spPr>
          <a:xfrm>
            <a:off x="9102852" y="2240280"/>
            <a:ext cx="2542032" cy="3840480"/>
          </a:xfrm>
          <a:prstGeom prst="rect">
            <a:avLst/>
          </a:prstGeom>
          <a:noFill/>
          <a:ln>
            <a:noFill/>
          </a:ln>
        </p:spPr>
      </p:pic>
      <p:sp>
        <p:nvSpPr>
          <p:cNvPr id="119" name="Google Shape;119;p14"/>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848B93"/>
              </a:buClr>
              <a:buSzPts val="1200"/>
              <a:buFont typeface="Arial"/>
              <a:buNone/>
              <a:defRPr b="0" i="0" sz="1200" u="none" cap="none" strike="noStrike">
                <a:solidFill>
                  <a:srgbClr val="848B9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120" name="Google Shape;120;p14"/>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333333"/>
              </a:buClr>
              <a:buSzPts val="2700"/>
              <a:buFont typeface="Poppins"/>
              <a:buNone/>
              <a:defRPr b="0" i="0" sz="2700" u="none" cap="none" strike="noStrike">
                <a:solidFill>
                  <a:srgbClr val="333333"/>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1" name="Google Shape;121;p14"/>
          <p:cNvSpPr/>
          <p:nvPr/>
        </p:nvSpPr>
        <p:spPr>
          <a:xfrm>
            <a:off x="544068" y="4581144"/>
            <a:ext cx="2542032"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Poppins"/>
              <a:buNone/>
            </a:pPr>
            <a:r>
              <a:rPr b="0" i="0" lang="en-US" sz="2000" u="none" cap="none" strike="noStrike">
                <a:solidFill>
                  <a:srgbClr val="FFFFFF"/>
                </a:solidFill>
                <a:latin typeface="Poppins"/>
                <a:ea typeface="Poppins"/>
                <a:cs typeface="Poppins"/>
                <a:sym typeface="Poppins"/>
              </a:rPr>
              <a:t>1</a:t>
            </a:r>
            <a:endParaRPr b="0" i="0" sz="2000" u="none" cap="none" strike="noStrike">
              <a:solidFill>
                <a:schemeClr val="dk1"/>
              </a:solidFill>
              <a:latin typeface="Poppins"/>
              <a:ea typeface="Poppins"/>
              <a:cs typeface="Poppins"/>
              <a:sym typeface="Poppins"/>
            </a:endParaRPr>
          </a:p>
        </p:txBody>
      </p:sp>
      <p:sp>
        <p:nvSpPr>
          <p:cNvPr id="122" name="Google Shape;122;p14"/>
          <p:cNvSpPr/>
          <p:nvPr/>
        </p:nvSpPr>
        <p:spPr>
          <a:xfrm>
            <a:off x="681228" y="5074920"/>
            <a:ext cx="2267712"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[Level 1]</a:t>
            </a:r>
            <a:endParaRPr b="0" i="0" sz="1300" u="none" cap="none" strike="noStrike">
              <a:solidFill>
                <a:schemeClr val="dk1"/>
              </a:solidFill>
              <a:latin typeface="Poppins"/>
              <a:ea typeface="Poppins"/>
              <a:cs typeface="Poppins"/>
              <a:sym typeface="Poppins"/>
            </a:endParaRPr>
          </a:p>
        </p:txBody>
      </p:sp>
      <p:sp>
        <p:nvSpPr>
          <p:cNvPr id="123" name="Google Shape;123;p14"/>
          <p:cNvSpPr/>
          <p:nvPr/>
        </p:nvSpPr>
        <p:spPr>
          <a:xfrm>
            <a:off x="3396996" y="3895344"/>
            <a:ext cx="2542032"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Poppins"/>
              <a:buNone/>
            </a:pPr>
            <a:r>
              <a:rPr b="0" i="0" lang="en-US" sz="2000" u="none" cap="none" strike="noStrike">
                <a:solidFill>
                  <a:srgbClr val="FFFFFF"/>
                </a:solidFill>
                <a:latin typeface="Poppins"/>
                <a:ea typeface="Poppins"/>
                <a:cs typeface="Poppins"/>
                <a:sym typeface="Poppins"/>
              </a:rPr>
              <a:t>2</a:t>
            </a:r>
            <a:endParaRPr b="0" i="0" sz="2000" u="none" cap="none" strike="noStrike">
              <a:solidFill>
                <a:schemeClr val="dk1"/>
              </a:solidFill>
              <a:latin typeface="Poppins"/>
              <a:ea typeface="Poppins"/>
              <a:cs typeface="Poppins"/>
              <a:sym typeface="Poppins"/>
            </a:endParaRPr>
          </a:p>
        </p:txBody>
      </p:sp>
      <p:sp>
        <p:nvSpPr>
          <p:cNvPr id="124" name="Google Shape;124;p14"/>
          <p:cNvSpPr/>
          <p:nvPr/>
        </p:nvSpPr>
        <p:spPr>
          <a:xfrm>
            <a:off x="3534156" y="4389120"/>
            <a:ext cx="2267712"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[Level 2]</a:t>
            </a:r>
            <a:endParaRPr b="0" i="0" sz="1300" u="none" cap="none" strike="noStrike">
              <a:solidFill>
                <a:schemeClr val="dk1"/>
              </a:solidFill>
              <a:latin typeface="Poppins"/>
              <a:ea typeface="Poppins"/>
              <a:cs typeface="Poppins"/>
              <a:sym typeface="Poppins"/>
            </a:endParaRPr>
          </a:p>
        </p:txBody>
      </p:sp>
      <p:sp>
        <p:nvSpPr>
          <p:cNvPr id="125" name="Google Shape;125;p14"/>
          <p:cNvSpPr/>
          <p:nvPr/>
        </p:nvSpPr>
        <p:spPr>
          <a:xfrm>
            <a:off x="6249924" y="3209544"/>
            <a:ext cx="2542032"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Poppins"/>
              <a:buNone/>
            </a:pPr>
            <a:r>
              <a:rPr b="0" i="0" lang="en-US" sz="2000" u="none" cap="none" strike="noStrike">
                <a:solidFill>
                  <a:srgbClr val="FFFFFF"/>
                </a:solidFill>
                <a:latin typeface="Poppins"/>
                <a:ea typeface="Poppins"/>
                <a:cs typeface="Poppins"/>
                <a:sym typeface="Poppins"/>
              </a:rPr>
              <a:t>3</a:t>
            </a:r>
            <a:endParaRPr b="0" i="0" sz="2000" u="none" cap="none" strike="noStrike">
              <a:solidFill>
                <a:schemeClr val="dk1"/>
              </a:solidFill>
              <a:latin typeface="Poppins"/>
              <a:ea typeface="Poppins"/>
              <a:cs typeface="Poppins"/>
              <a:sym typeface="Poppins"/>
            </a:endParaRPr>
          </a:p>
        </p:txBody>
      </p:sp>
      <p:sp>
        <p:nvSpPr>
          <p:cNvPr id="126" name="Google Shape;126;p14"/>
          <p:cNvSpPr/>
          <p:nvPr/>
        </p:nvSpPr>
        <p:spPr>
          <a:xfrm>
            <a:off x="6387084" y="3703320"/>
            <a:ext cx="2267712"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[Level 3]</a:t>
            </a:r>
            <a:endParaRPr b="0" i="0" sz="1300" u="none" cap="none" strike="noStrike">
              <a:solidFill>
                <a:schemeClr val="dk1"/>
              </a:solidFill>
              <a:latin typeface="Poppins"/>
              <a:ea typeface="Poppins"/>
              <a:cs typeface="Poppins"/>
              <a:sym typeface="Poppins"/>
            </a:endParaRPr>
          </a:p>
        </p:txBody>
      </p:sp>
      <p:sp>
        <p:nvSpPr>
          <p:cNvPr id="127" name="Google Shape;127;p14"/>
          <p:cNvSpPr/>
          <p:nvPr/>
        </p:nvSpPr>
        <p:spPr>
          <a:xfrm>
            <a:off x="9102852" y="2386584"/>
            <a:ext cx="2542032"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Poppins"/>
              <a:buNone/>
            </a:pPr>
            <a:r>
              <a:rPr b="0" i="0" lang="en-US" sz="2000" u="none" cap="none" strike="noStrike">
                <a:solidFill>
                  <a:srgbClr val="FFFFFF"/>
                </a:solidFill>
                <a:latin typeface="Poppins"/>
                <a:ea typeface="Poppins"/>
                <a:cs typeface="Poppins"/>
                <a:sym typeface="Poppins"/>
              </a:rPr>
              <a:t>4</a:t>
            </a:r>
            <a:endParaRPr b="0" i="0" sz="2000" u="none" cap="none" strike="noStrike">
              <a:solidFill>
                <a:schemeClr val="dk1"/>
              </a:solidFill>
              <a:latin typeface="Poppins"/>
              <a:ea typeface="Poppins"/>
              <a:cs typeface="Poppins"/>
              <a:sym typeface="Poppins"/>
            </a:endParaRPr>
          </a:p>
        </p:txBody>
      </p:sp>
      <p:sp>
        <p:nvSpPr>
          <p:cNvPr id="128" name="Google Shape;128;p14"/>
          <p:cNvSpPr/>
          <p:nvPr/>
        </p:nvSpPr>
        <p:spPr>
          <a:xfrm>
            <a:off x="9240012" y="2880360"/>
            <a:ext cx="2267712"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[Level 4]</a:t>
            </a:r>
            <a:endParaRPr b="0" i="0" sz="1300" u="none" cap="none" strike="noStrike">
              <a:solidFill>
                <a:schemeClr val="dk1"/>
              </a:solidFill>
              <a:latin typeface="Poppins"/>
              <a:ea typeface="Poppins"/>
              <a:cs typeface="Poppins"/>
              <a:sym typeface="Poppins"/>
            </a:endParaRPr>
          </a:p>
        </p:txBody>
      </p:sp>
      <p:sp>
        <p:nvSpPr>
          <p:cNvPr id="129" name="Google Shape;129;p14"/>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848B93"/>
                </a:solidFill>
                <a:latin typeface="Poppins"/>
                <a:ea typeface="Poppins"/>
                <a:cs typeface="Poppins"/>
                <a:sym typeface="Poppins"/>
              </a:defRPr>
            </a:lvl1pPr>
            <a:lvl2pPr indent="0" lvl="1" marL="0" marR="0" algn="r">
              <a:spcBef>
                <a:spcPts val="0"/>
              </a:spcBef>
              <a:buNone/>
              <a:defRPr b="0" i="0" sz="900" u="none" cap="none" strike="noStrike">
                <a:solidFill>
                  <a:srgbClr val="848B93"/>
                </a:solidFill>
                <a:latin typeface="Poppins"/>
                <a:ea typeface="Poppins"/>
                <a:cs typeface="Poppins"/>
                <a:sym typeface="Poppins"/>
              </a:defRPr>
            </a:lvl2pPr>
            <a:lvl3pPr indent="0" lvl="2" marL="0" marR="0" algn="r">
              <a:spcBef>
                <a:spcPts val="0"/>
              </a:spcBef>
              <a:buNone/>
              <a:defRPr b="0" i="0" sz="900" u="none" cap="none" strike="noStrike">
                <a:solidFill>
                  <a:srgbClr val="848B93"/>
                </a:solidFill>
                <a:latin typeface="Poppins"/>
                <a:ea typeface="Poppins"/>
                <a:cs typeface="Poppins"/>
                <a:sym typeface="Poppins"/>
              </a:defRPr>
            </a:lvl3pPr>
            <a:lvl4pPr indent="0" lvl="3" marL="0" marR="0" algn="r">
              <a:spcBef>
                <a:spcPts val="0"/>
              </a:spcBef>
              <a:buNone/>
              <a:defRPr b="0" i="0" sz="900" u="none" cap="none" strike="noStrike">
                <a:solidFill>
                  <a:srgbClr val="848B93"/>
                </a:solidFill>
                <a:latin typeface="Poppins"/>
                <a:ea typeface="Poppins"/>
                <a:cs typeface="Poppins"/>
                <a:sym typeface="Poppins"/>
              </a:defRPr>
            </a:lvl4pPr>
            <a:lvl5pPr indent="0" lvl="4" marL="0" marR="0" algn="r">
              <a:spcBef>
                <a:spcPts val="0"/>
              </a:spcBef>
              <a:buNone/>
              <a:defRPr b="0" i="0" sz="900" u="none" cap="none" strike="noStrike">
                <a:solidFill>
                  <a:srgbClr val="848B93"/>
                </a:solidFill>
                <a:latin typeface="Poppins"/>
                <a:ea typeface="Poppins"/>
                <a:cs typeface="Poppins"/>
                <a:sym typeface="Poppins"/>
              </a:defRPr>
            </a:lvl5pPr>
            <a:lvl6pPr indent="0" lvl="5" marL="0" marR="0" algn="r">
              <a:spcBef>
                <a:spcPts val="0"/>
              </a:spcBef>
              <a:buNone/>
              <a:defRPr b="0" i="0" sz="900" u="none" cap="none" strike="noStrike">
                <a:solidFill>
                  <a:srgbClr val="848B93"/>
                </a:solidFill>
                <a:latin typeface="Poppins"/>
                <a:ea typeface="Poppins"/>
                <a:cs typeface="Poppins"/>
                <a:sym typeface="Poppins"/>
              </a:defRPr>
            </a:lvl6pPr>
            <a:lvl7pPr indent="0" lvl="6" marL="0" marR="0" algn="r">
              <a:spcBef>
                <a:spcPts val="0"/>
              </a:spcBef>
              <a:buNone/>
              <a:defRPr b="0" i="0" sz="900" u="none" cap="none" strike="noStrike">
                <a:solidFill>
                  <a:srgbClr val="848B93"/>
                </a:solidFill>
                <a:latin typeface="Poppins"/>
                <a:ea typeface="Poppins"/>
                <a:cs typeface="Poppins"/>
                <a:sym typeface="Poppins"/>
              </a:defRPr>
            </a:lvl7pPr>
            <a:lvl8pPr indent="0" lvl="7" marL="0" marR="0" algn="r">
              <a:spcBef>
                <a:spcPts val="0"/>
              </a:spcBef>
              <a:buNone/>
              <a:defRPr b="0" i="0" sz="900" u="none" cap="none" strike="noStrike">
                <a:solidFill>
                  <a:srgbClr val="848B93"/>
                </a:solidFill>
                <a:latin typeface="Poppins"/>
                <a:ea typeface="Poppins"/>
                <a:cs typeface="Poppins"/>
                <a:sym typeface="Poppins"/>
              </a:defRPr>
            </a:lvl8pPr>
            <a:lvl9pPr indent="0" lvl="8" marL="0" marR="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Bar Chart">
  <p:cSld name="Xomnia Bar Chart">
    <p:bg>
      <p:bgPr>
        <a:blipFill>
          <a:blip r:embed="rId2">
            <a:alphaModFix/>
          </a:blip>
          <a:stretch>
            <a:fillRect/>
          </a:stretch>
        </a:blipFill>
      </p:bgPr>
    </p:bg>
    <p:spTree>
      <p:nvGrpSpPr>
        <p:cNvPr id="130" name="Shape 130"/>
        <p:cNvGrpSpPr/>
        <p:nvPr/>
      </p:nvGrpSpPr>
      <p:grpSpPr>
        <a:xfrm>
          <a:off x="0" y="0"/>
          <a:ext cx="0" cy="0"/>
          <a:chOff x="0" y="0"/>
          <a:chExt cx="0" cy="0"/>
        </a:xfrm>
      </p:grpSpPr>
      <p:pic>
        <p:nvPicPr>
          <p:cNvPr descr="/home/claude/xomnia/assets/logo-blue.png" id="131" name="Google Shape;131;p15"/>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pic>
        <p:nvPicPr>
          <p:cNvPr descr="/home/claude/xomnia/assets/_generated/t23-track.png" id="132" name="Google Shape;132;p15"/>
          <p:cNvPicPr preferRelativeResize="0"/>
          <p:nvPr/>
        </p:nvPicPr>
        <p:blipFill rotWithShape="1">
          <a:blip r:embed="rId4">
            <a:alphaModFix/>
          </a:blip>
          <a:srcRect b="0" l="0" r="0" t="0"/>
          <a:stretch/>
        </p:blipFill>
        <p:spPr>
          <a:xfrm>
            <a:off x="2834640" y="1965960"/>
            <a:ext cx="8321040" cy="384048"/>
          </a:xfrm>
          <a:prstGeom prst="rect">
            <a:avLst/>
          </a:prstGeom>
          <a:noFill/>
          <a:ln>
            <a:noFill/>
          </a:ln>
        </p:spPr>
      </p:pic>
      <p:pic>
        <p:nvPicPr>
          <p:cNvPr descr="/home/claude/xomnia/assets/_generated/t23-fill1.png" id="133" name="Google Shape;133;p15"/>
          <p:cNvPicPr preferRelativeResize="0"/>
          <p:nvPr/>
        </p:nvPicPr>
        <p:blipFill rotWithShape="1">
          <a:blip r:embed="rId5">
            <a:alphaModFix/>
          </a:blip>
          <a:srcRect b="0" l="0" r="0" t="0"/>
          <a:stretch/>
        </p:blipFill>
        <p:spPr>
          <a:xfrm>
            <a:off x="2834640" y="1965960"/>
            <a:ext cx="6490411" cy="384048"/>
          </a:xfrm>
          <a:prstGeom prst="rect">
            <a:avLst/>
          </a:prstGeom>
          <a:noFill/>
          <a:ln>
            <a:noFill/>
          </a:ln>
        </p:spPr>
      </p:pic>
      <p:pic>
        <p:nvPicPr>
          <p:cNvPr descr="/home/claude/xomnia/assets/_generated/t23-track.png" id="134" name="Google Shape;134;p15"/>
          <p:cNvPicPr preferRelativeResize="0"/>
          <p:nvPr/>
        </p:nvPicPr>
        <p:blipFill rotWithShape="1">
          <a:blip r:embed="rId4">
            <a:alphaModFix/>
          </a:blip>
          <a:srcRect b="0" l="0" r="0" t="0"/>
          <a:stretch/>
        </p:blipFill>
        <p:spPr>
          <a:xfrm>
            <a:off x="2834640" y="3026664"/>
            <a:ext cx="8321040" cy="384048"/>
          </a:xfrm>
          <a:prstGeom prst="rect">
            <a:avLst/>
          </a:prstGeom>
          <a:noFill/>
          <a:ln>
            <a:noFill/>
          </a:ln>
        </p:spPr>
      </p:pic>
      <p:pic>
        <p:nvPicPr>
          <p:cNvPr descr="/home/claude/xomnia/assets/_generated/t23-fill2.png" id="135" name="Google Shape;135;p15"/>
          <p:cNvPicPr preferRelativeResize="0"/>
          <p:nvPr/>
        </p:nvPicPr>
        <p:blipFill rotWithShape="1">
          <a:blip r:embed="rId6">
            <a:alphaModFix/>
          </a:blip>
          <a:srcRect b="0" l="0" r="0" t="0"/>
          <a:stretch/>
        </p:blipFill>
        <p:spPr>
          <a:xfrm>
            <a:off x="2834640" y="3026664"/>
            <a:ext cx="5325466" cy="384048"/>
          </a:xfrm>
          <a:prstGeom prst="rect">
            <a:avLst/>
          </a:prstGeom>
          <a:noFill/>
          <a:ln>
            <a:noFill/>
          </a:ln>
        </p:spPr>
      </p:pic>
      <p:pic>
        <p:nvPicPr>
          <p:cNvPr descr="/home/claude/xomnia/assets/_generated/t23-track.png" id="136" name="Google Shape;136;p15"/>
          <p:cNvPicPr preferRelativeResize="0"/>
          <p:nvPr/>
        </p:nvPicPr>
        <p:blipFill rotWithShape="1">
          <a:blip r:embed="rId4">
            <a:alphaModFix/>
          </a:blip>
          <a:srcRect b="0" l="0" r="0" t="0"/>
          <a:stretch/>
        </p:blipFill>
        <p:spPr>
          <a:xfrm>
            <a:off x="2834640" y="4087368"/>
            <a:ext cx="8321040" cy="384048"/>
          </a:xfrm>
          <a:prstGeom prst="rect">
            <a:avLst/>
          </a:prstGeom>
          <a:noFill/>
          <a:ln>
            <a:noFill/>
          </a:ln>
        </p:spPr>
      </p:pic>
      <p:pic>
        <p:nvPicPr>
          <p:cNvPr descr="/home/claude/xomnia/assets/_generated/t23-fill3.png" id="137" name="Google Shape;137;p15"/>
          <p:cNvPicPr preferRelativeResize="0"/>
          <p:nvPr/>
        </p:nvPicPr>
        <p:blipFill rotWithShape="1">
          <a:blip r:embed="rId7">
            <a:alphaModFix/>
          </a:blip>
          <a:srcRect b="0" l="0" r="0" t="0"/>
          <a:stretch/>
        </p:blipFill>
        <p:spPr>
          <a:xfrm>
            <a:off x="2834640" y="4087368"/>
            <a:ext cx="4326941" cy="384048"/>
          </a:xfrm>
          <a:prstGeom prst="rect">
            <a:avLst/>
          </a:prstGeom>
          <a:noFill/>
          <a:ln>
            <a:noFill/>
          </a:ln>
        </p:spPr>
      </p:pic>
      <p:pic>
        <p:nvPicPr>
          <p:cNvPr descr="/home/claude/xomnia/assets/_generated/t23-track.png" id="138" name="Google Shape;138;p15"/>
          <p:cNvPicPr preferRelativeResize="0"/>
          <p:nvPr/>
        </p:nvPicPr>
        <p:blipFill rotWithShape="1">
          <a:blip r:embed="rId4">
            <a:alphaModFix/>
          </a:blip>
          <a:srcRect b="0" l="0" r="0" t="0"/>
          <a:stretch/>
        </p:blipFill>
        <p:spPr>
          <a:xfrm>
            <a:off x="2834640" y="5148072"/>
            <a:ext cx="8321040" cy="384048"/>
          </a:xfrm>
          <a:prstGeom prst="rect">
            <a:avLst/>
          </a:prstGeom>
          <a:noFill/>
          <a:ln>
            <a:noFill/>
          </a:ln>
        </p:spPr>
      </p:pic>
      <p:pic>
        <p:nvPicPr>
          <p:cNvPr descr="/home/claude/xomnia/assets/_generated/t23-fill4.png" id="139" name="Google Shape;139;p15"/>
          <p:cNvPicPr preferRelativeResize="0"/>
          <p:nvPr/>
        </p:nvPicPr>
        <p:blipFill rotWithShape="1">
          <a:blip r:embed="rId8">
            <a:alphaModFix/>
          </a:blip>
          <a:srcRect b="0" l="0" r="0" t="0"/>
          <a:stretch/>
        </p:blipFill>
        <p:spPr>
          <a:xfrm>
            <a:off x="2834640" y="5148072"/>
            <a:ext cx="5907938" cy="384048"/>
          </a:xfrm>
          <a:prstGeom prst="rect">
            <a:avLst/>
          </a:prstGeom>
          <a:noFill/>
          <a:ln>
            <a:noFill/>
          </a:ln>
        </p:spPr>
      </p:pic>
      <p:pic>
        <p:nvPicPr>
          <p:cNvPr descr="/home/claude/xomnia/assets/_generated/t23-track.png" id="140" name="Google Shape;140;p15"/>
          <p:cNvPicPr preferRelativeResize="0"/>
          <p:nvPr/>
        </p:nvPicPr>
        <p:blipFill rotWithShape="1">
          <a:blip r:embed="rId4">
            <a:alphaModFix/>
          </a:blip>
          <a:srcRect b="0" l="0" r="0" t="0"/>
          <a:stretch/>
        </p:blipFill>
        <p:spPr>
          <a:xfrm>
            <a:off x="2834640" y="6208776"/>
            <a:ext cx="7772400" cy="384048"/>
          </a:xfrm>
          <a:prstGeom prst="rect">
            <a:avLst/>
          </a:prstGeom>
          <a:noFill/>
          <a:ln>
            <a:noFill/>
          </a:ln>
        </p:spPr>
      </p:pic>
      <p:pic>
        <p:nvPicPr>
          <p:cNvPr descr="/home/claude/xomnia/assets/_generated/t23-fill5.png" id="141" name="Google Shape;141;p15"/>
          <p:cNvPicPr preferRelativeResize="0"/>
          <p:nvPr/>
        </p:nvPicPr>
        <p:blipFill rotWithShape="1">
          <a:blip r:embed="rId9">
            <a:alphaModFix/>
          </a:blip>
          <a:srcRect b="0" l="0" r="0" t="0"/>
          <a:stretch/>
        </p:blipFill>
        <p:spPr>
          <a:xfrm>
            <a:off x="2834640" y="6208776"/>
            <a:ext cx="3031236" cy="384048"/>
          </a:xfrm>
          <a:prstGeom prst="rect">
            <a:avLst/>
          </a:prstGeom>
          <a:noFill/>
          <a:ln>
            <a:noFill/>
          </a:ln>
        </p:spPr>
      </p:pic>
      <p:sp>
        <p:nvSpPr>
          <p:cNvPr id="142" name="Google Shape;142;p15"/>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848B93"/>
              </a:buClr>
              <a:buSzPts val="1200"/>
              <a:buFont typeface="Arial"/>
              <a:buNone/>
              <a:defRPr b="0" i="0" sz="1200" u="none" cap="none" strike="noStrike">
                <a:solidFill>
                  <a:srgbClr val="848B9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143" name="Google Shape;143;p15"/>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333333"/>
              </a:buClr>
              <a:buSzPts val="2700"/>
              <a:buFont typeface="Poppins"/>
              <a:buNone/>
              <a:defRPr b="0" i="0" sz="2700" u="none" cap="none" strike="noStrike">
                <a:solidFill>
                  <a:srgbClr val="333333"/>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4" name="Google Shape;144;p15"/>
          <p:cNvSpPr/>
          <p:nvPr/>
        </p:nvSpPr>
        <p:spPr>
          <a:xfrm>
            <a:off x="512064" y="1993392"/>
            <a:ext cx="2240280" cy="384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[Category 1]</a:t>
            </a:r>
            <a:endParaRPr b="0" i="0" sz="1200" u="none" cap="none" strike="noStrike">
              <a:solidFill>
                <a:schemeClr val="dk1"/>
              </a:solidFill>
              <a:latin typeface="Poppins"/>
              <a:ea typeface="Poppins"/>
              <a:cs typeface="Poppins"/>
              <a:sym typeface="Poppins"/>
            </a:endParaRPr>
          </a:p>
        </p:txBody>
      </p:sp>
      <p:sp>
        <p:nvSpPr>
          <p:cNvPr id="145" name="Google Shape;145;p15"/>
          <p:cNvSpPr/>
          <p:nvPr/>
        </p:nvSpPr>
        <p:spPr>
          <a:xfrm>
            <a:off x="9398203" y="1929384"/>
            <a:ext cx="512064"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000"/>
              <a:buFont typeface="Poppins"/>
              <a:buNone/>
            </a:pPr>
            <a:r>
              <a:rPr b="0" i="0" lang="en-US" sz="1000" u="none" cap="none" strike="noStrike">
                <a:solidFill>
                  <a:srgbClr val="333333"/>
                </a:solidFill>
                <a:latin typeface="Poppins"/>
                <a:ea typeface="Poppins"/>
                <a:cs typeface="Poppins"/>
                <a:sym typeface="Poppins"/>
              </a:rPr>
              <a:t>78</a:t>
            </a:r>
            <a:endParaRPr b="0" i="0" sz="1000" u="none" cap="none" strike="noStrike">
              <a:solidFill>
                <a:schemeClr val="dk1"/>
              </a:solidFill>
              <a:latin typeface="Poppins"/>
              <a:ea typeface="Poppins"/>
              <a:cs typeface="Poppins"/>
              <a:sym typeface="Poppins"/>
            </a:endParaRPr>
          </a:p>
        </p:txBody>
      </p:sp>
      <p:sp>
        <p:nvSpPr>
          <p:cNvPr id="146" name="Google Shape;146;p15"/>
          <p:cNvSpPr/>
          <p:nvPr/>
        </p:nvSpPr>
        <p:spPr>
          <a:xfrm>
            <a:off x="512064" y="3054096"/>
            <a:ext cx="2240280" cy="384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[Category 2]</a:t>
            </a:r>
            <a:endParaRPr b="0" i="0" sz="1200" u="none" cap="none" strike="noStrike">
              <a:solidFill>
                <a:schemeClr val="dk1"/>
              </a:solidFill>
              <a:latin typeface="Poppins"/>
              <a:ea typeface="Poppins"/>
              <a:cs typeface="Poppins"/>
              <a:sym typeface="Poppins"/>
            </a:endParaRPr>
          </a:p>
        </p:txBody>
      </p:sp>
      <p:sp>
        <p:nvSpPr>
          <p:cNvPr id="147" name="Google Shape;147;p15"/>
          <p:cNvSpPr/>
          <p:nvPr/>
        </p:nvSpPr>
        <p:spPr>
          <a:xfrm>
            <a:off x="8233258" y="2990088"/>
            <a:ext cx="512064"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000"/>
              <a:buFont typeface="Poppins"/>
              <a:buNone/>
            </a:pPr>
            <a:r>
              <a:rPr b="0" i="0" lang="en-US" sz="1000" u="none" cap="none" strike="noStrike">
                <a:solidFill>
                  <a:srgbClr val="333333"/>
                </a:solidFill>
                <a:latin typeface="Poppins"/>
                <a:ea typeface="Poppins"/>
                <a:cs typeface="Poppins"/>
                <a:sym typeface="Poppins"/>
              </a:rPr>
              <a:t>64</a:t>
            </a:r>
            <a:endParaRPr b="0" i="0" sz="1000" u="none" cap="none" strike="noStrike">
              <a:solidFill>
                <a:schemeClr val="dk1"/>
              </a:solidFill>
              <a:latin typeface="Poppins"/>
              <a:ea typeface="Poppins"/>
              <a:cs typeface="Poppins"/>
              <a:sym typeface="Poppins"/>
            </a:endParaRPr>
          </a:p>
        </p:txBody>
      </p:sp>
      <p:sp>
        <p:nvSpPr>
          <p:cNvPr id="148" name="Google Shape;148;p15"/>
          <p:cNvSpPr/>
          <p:nvPr/>
        </p:nvSpPr>
        <p:spPr>
          <a:xfrm>
            <a:off x="512064" y="4114800"/>
            <a:ext cx="2240280" cy="384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[Category 3]</a:t>
            </a:r>
            <a:endParaRPr b="0" i="0" sz="1200" u="none" cap="none" strike="noStrike">
              <a:solidFill>
                <a:schemeClr val="dk1"/>
              </a:solidFill>
              <a:latin typeface="Poppins"/>
              <a:ea typeface="Poppins"/>
              <a:cs typeface="Poppins"/>
              <a:sym typeface="Poppins"/>
            </a:endParaRPr>
          </a:p>
        </p:txBody>
      </p:sp>
      <p:sp>
        <p:nvSpPr>
          <p:cNvPr id="149" name="Google Shape;149;p15"/>
          <p:cNvSpPr/>
          <p:nvPr/>
        </p:nvSpPr>
        <p:spPr>
          <a:xfrm>
            <a:off x="7234733" y="4050792"/>
            <a:ext cx="512064"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000"/>
              <a:buFont typeface="Poppins"/>
              <a:buNone/>
            </a:pPr>
            <a:r>
              <a:rPr b="0" i="0" lang="en-US" sz="1000" u="none" cap="none" strike="noStrike">
                <a:solidFill>
                  <a:srgbClr val="333333"/>
                </a:solidFill>
                <a:latin typeface="Poppins"/>
                <a:ea typeface="Poppins"/>
                <a:cs typeface="Poppins"/>
                <a:sym typeface="Poppins"/>
              </a:rPr>
              <a:t>52</a:t>
            </a:r>
            <a:endParaRPr b="0" i="0" sz="1000" u="none" cap="none" strike="noStrike">
              <a:solidFill>
                <a:schemeClr val="dk1"/>
              </a:solidFill>
              <a:latin typeface="Poppins"/>
              <a:ea typeface="Poppins"/>
              <a:cs typeface="Poppins"/>
              <a:sym typeface="Poppins"/>
            </a:endParaRPr>
          </a:p>
        </p:txBody>
      </p:sp>
      <p:sp>
        <p:nvSpPr>
          <p:cNvPr id="150" name="Google Shape;150;p15"/>
          <p:cNvSpPr/>
          <p:nvPr/>
        </p:nvSpPr>
        <p:spPr>
          <a:xfrm>
            <a:off x="512064" y="5175504"/>
            <a:ext cx="2240280" cy="384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[Category 4]</a:t>
            </a:r>
            <a:endParaRPr b="0" i="0" sz="1200" u="none" cap="none" strike="noStrike">
              <a:solidFill>
                <a:schemeClr val="dk1"/>
              </a:solidFill>
              <a:latin typeface="Poppins"/>
              <a:ea typeface="Poppins"/>
              <a:cs typeface="Poppins"/>
              <a:sym typeface="Poppins"/>
            </a:endParaRPr>
          </a:p>
        </p:txBody>
      </p:sp>
      <p:sp>
        <p:nvSpPr>
          <p:cNvPr id="151" name="Google Shape;151;p15"/>
          <p:cNvSpPr/>
          <p:nvPr/>
        </p:nvSpPr>
        <p:spPr>
          <a:xfrm>
            <a:off x="8815730" y="5111496"/>
            <a:ext cx="512064"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000"/>
              <a:buFont typeface="Poppins"/>
              <a:buNone/>
            </a:pPr>
            <a:r>
              <a:rPr b="0" i="0" lang="en-US" sz="1000" u="none" cap="none" strike="noStrike">
                <a:solidFill>
                  <a:srgbClr val="333333"/>
                </a:solidFill>
                <a:latin typeface="Poppins"/>
                <a:ea typeface="Poppins"/>
                <a:cs typeface="Poppins"/>
                <a:sym typeface="Poppins"/>
              </a:rPr>
              <a:t>71</a:t>
            </a:r>
            <a:endParaRPr b="0" i="0" sz="1000" u="none" cap="none" strike="noStrike">
              <a:solidFill>
                <a:schemeClr val="dk1"/>
              </a:solidFill>
              <a:latin typeface="Poppins"/>
              <a:ea typeface="Poppins"/>
              <a:cs typeface="Poppins"/>
              <a:sym typeface="Poppins"/>
            </a:endParaRPr>
          </a:p>
        </p:txBody>
      </p:sp>
      <p:sp>
        <p:nvSpPr>
          <p:cNvPr id="152" name="Google Shape;152;p15"/>
          <p:cNvSpPr/>
          <p:nvPr/>
        </p:nvSpPr>
        <p:spPr>
          <a:xfrm>
            <a:off x="512064" y="6236208"/>
            <a:ext cx="2240280" cy="384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[Category 5]</a:t>
            </a:r>
            <a:endParaRPr b="0" i="0" sz="1200" u="none" cap="none" strike="noStrike">
              <a:solidFill>
                <a:schemeClr val="dk1"/>
              </a:solidFill>
              <a:latin typeface="Poppins"/>
              <a:ea typeface="Poppins"/>
              <a:cs typeface="Poppins"/>
              <a:sym typeface="Poppins"/>
            </a:endParaRPr>
          </a:p>
        </p:txBody>
      </p:sp>
      <p:sp>
        <p:nvSpPr>
          <p:cNvPr id="153" name="Google Shape;153;p15"/>
          <p:cNvSpPr/>
          <p:nvPr/>
        </p:nvSpPr>
        <p:spPr>
          <a:xfrm>
            <a:off x="5939028" y="6172200"/>
            <a:ext cx="512064"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000"/>
              <a:buFont typeface="Poppins"/>
              <a:buNone/>
            </a:pPr>
            <a:r>
              <a:rPr b="0" i="0" lang="en-US" sz="1000" u="none" cap="none" strike="noStrike">
                <a:solidFill>
                  <a:srgbClr val="333333"/>
                </a:solidFill>
                <a:latin typeface="Poppins"/>
                <a:ea typeface="Poppins"/>
                <a:cs typeface="Poppins"/>
                <a:sym typeface="Poppins"/>
              </a:rPr>
              <a:t>39</a:t>
            </a:r>
            <a:endParaRPr b="0" i="0" sz="1000" u="none" cap="none" strike="noStrike">
              <a:solidFill>
                <a:schemeClr val="dk1"/>
              </a:solidFill>
              <a:latin typeface="Poppins"/>
              <a:ea typeface="Poppins"/>
              <a:cs typeface="Poppins"/>
              <a:sym typeface="Poppins"/>
            </a:endParaRPr>
          </a:p>
        </p:txBody>
      </p:sp>
      <p:sp>
        <p:nvSpPr>
          <p:cNvPr id="154" name="Google Shape;154;p15"/>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848B93"/>
                </a:solidFill>
                <a:latin typeface="Poppins"/>
                <a:ea typeface="Poppins"/>
                <a:cs typeface="Poppins"/>
                <a:sym typeface="Poppins"/>
              </a:defRPr>
            </a:lvl1pPr>
            <a:lvl2pPr indent="0" lvl="1" marL="0" marR="0" algn="r">
              <a:spcBef>
                <a:spcPts val="0"/>
              </a:spcBef>
              <a:buNone/>
              <a:defRPr b="0" i="0" sz="900" u="none" cap="none" strike="noStrike">
                <a:solidFill>
                  <a:srgbClr val="848B93"/>
                </a:solidFill>
                <a:latin typeface="Poppins"/>
                <a:ea typeface="Poppins"/>
                <a:cs typeface="Poppins"/>
                <a:sym typeface="Poppins"/>
              </a:defRPr>
            </a:lvl2pPr>
            <a:lvl3pPr indent="0" lvl="2" marL="0" marR="0" algn="r">
              <a:spcBef>
                <a:spcPts val="0"/>
              </a:spcBef>
              <a:buNone/>
              <a:defRPr b="0" i="0" sz="900" u="none" cap="none" strike="noStrike">
                <a:solidFill>
                  <a:srgbClr val="848B93"/>
                </a:solidFill>
                <a:latin typeface="Poppins"/>
                <a:ea typeface="Poppins"/>
                <a:cs typeface="Poppins"/>
                <a:sym typeface="Poppins"/>
              </a:defRPr>
            </a:lvl3pPr>
            <a:lvl4pPr indent="0" lvl="3" marL="0" marR="0" algn="r">
              <a:spcBef>
                <a:spcPts val="0"/>
              </a:spcBef>
              <a:buNone/>
              <a:defRPr b="0" i="0" sz="900" u="none" cap="none" strike="noStrike">
                <a:solidFill>
                  <a:srgbClr val="848B93"/>
                </a:solidFill>
                <a:latin typeface="Poppins"/>
                <a:ea typeface="Poppins"/>
                <a:cs typeface="Poppins"/>
                <a:sym typeface="Poppins"/>
              </a:defRPr>
            </a:lvl4pPr>
            <a:lvl5pPr indent="0" lvl="4" marL="0" marR="0" algn="r">
              <a:spcBef>
                <a:spcPts val="0"/>
              </a:spcBef>
              <a:buNone/>
              <a:defRPr b="0" i="0" sz="900" u="none" cap="none" strike="noStrike">
                <a:solidFill>
                  <a:srgbClr val="848B93"/>
                </a:solidFill>
                <a:latin typeface="Poppins"/>
                <a:ea typeface="Poppins"/>
                <a:cs typeface="Poppins"/>
                <a:sym typeface="Poppins"/>
              </a:defRPr>
            </a:lvl5pPr>
            <a:lvl6pPr indent="0" lvl="5" marL="0" marR="0" algn="r">
              <a:spcBef>
                <a:spcPts val="0"/>
              </a:spcBef>
              <a:buNone/>
              <a:defRPr b="0" i="0" sz="900" u="none" cap="none" strike="noStrike">
                <a:solidFill>
                  <a:srgbClr val="848B93"/>
                </a:solidFill>
                <a:latin typeface="Poppins"/>
                <a:ea typeface="Poppins"/>
                <a:cs typeface="Poppins"/>
                <a:sym typeface="Poppins"/>
              </a:defRPr>
            </a:lvl6pPr>
            <a:lvl7pPr indent="0" lvl="6" marL="0" marR="0" algn="r">
              <a:spcBef>
                <a:spcPts val="0"/>
              </a:spcBef>
              <a:buNone/>
              <a:defRPr b="0" i="0" sz="900" u="none" cap="none" strike="noStrike">
                <a:solidFill>
                  <a:srgbClr val="848B93"/>
                </a:solidFill>
                <a:latin typeface="Poppins"/>
                <a:ea typeface="Poppins"/>
                <a:cs typeface="Poppins"/>
                <a:sym typeface="Poppins"/>
              </a:defRPr>
            </a:lvl7pPr>
            <a:lvl8pPr indent="0" lvl="7" marL="0" marR="0" algn="r">
              <a:spcBef>
                <a:spcPts val="0"/>
              </a:spcBef>
              <a:buNone/>
              <a:defRPr b="0" i="0" sz="900" u="none" cap="none" strike="noStrike">
                <a:solidFill>
                  <a:srgbClr val="848B93"/>
                </a:solidFill>
                <a:latin typeface="Poppins"/>
                <a:ea typeface="Poppins"/>
                <a:cs typeface="Poppins"/>
                <a:sym typeface="Poppins"/>
              </a:defRPr>
            </a:lvl8pPr>
            <a:lvl9pPr indent="0" lvl="8" marL="0" marR="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Framework Matrix">
  <p:cSld name="Xomnia Framework Matrix">
    <p:bg>
      <p:bgPr>
        <a:blipFill>
          <a:blip r:embed="rId2">
            <a:alphaModFix/>
          </a:blip>
          <a:stretch>
            <a:fillRect/>
          </a:stretch>
        </a:blipFill>
      </p:bgPr>
    </p:bg>
    <p:spTree>
      <p:nvGrpSpPr>
        <p:cNvPr id="155" name="Shape 155"/>
        <p:cNvGrpSpPr/>
        <p:nvPr/>
      </p:nvGrpSpPr>
      <p:grpSpPr>
        <a:xfrm>
          <a:off x="0" y="0"/>
          <a:ext cx="0" cy="0"/>
          <a:chOff x="0" y="0"/>
          <a:chExt cx="0" cy="0"/>
        </a:xfrm>
      </p:grpSpPr>
      <p:pic>
        <p:nvPicPr>
          <p:cNvPr descr="/home/claude/xomnia/assets/logo-blue.png" id="156" name="Google Shape;156;p16"/>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pic>
        <p:nvPicPr>
          <p:cNvPr descr="/home/claude/xomnia/assets/_generated/t24-label1.png" id="157" name="Google Shape;157;p16"/>
          <p:cNvPicPr preferRelativeResize="0"/>
          <p:nvPr/>
        </p:nvPicPr>
        <p:blipFill rotWithShape="1">
          <a:blip r:embed="rId4">
            <a:alphaModFix/>
          </a:blip>
          <a:srcRect b="0" l="0" r="0" t="0"/>
          <a:stretch/>
        </p:blipFill>
        <p:spPr>
          <a:xfrm>
            <a:off x="512064" y="1600200"/>
            <a:ext cx="2148840" cy="1060704"/>
          </a:xfrm>
          <a:prstGeom prst="rect">
            <a:avLst/>
          </a:prstGeom>
          <a:noFill/>
          <a:ln>
            <a:noFill/>
          </a:ln>
        </p:spPr>
      </p:pic>
      <p:sp>
        <p:nvSpPr>
          <p:cNvPr id="158" name="Google Shape;158;p16"/>
          <p:cNvSpPr/>
          <p:nvPr/>
        </p:nvSpPr>
        <p:spPr>
          <a:xfrm>
            <a:off x="512064" y="1600200"/>
            <a:ext cx="214884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200"/>
              <a:buFont typeface="Poppins"/>
              <a:buNone/>
            </a:pPr>
            <a:r>
              <a:rPr b="0" i="0" lang="en-US" sz="1200" u="none" cap="none" strike="noStrike">
                <a:solidFill>
                  <a:srgbClr val="FFFFFF"/>
                </a:solidFill>
                <a:latin typeface="Poppins"/>
                <a:ea typeface="Poppins"/>
                <a:cs typeface="Poppins"/>
                <a:sym typeface="Poppins"/>
              </a:rPr>
              <a:t>[Layer 1]</a:t>
            </a:r>
            <a:endParaRPr b="0" i="0" sz="1200" u="none" cap="none" strike="noStrike">
              <a:solidFill>
                <a:schemeClr val="dk1"/>
              </a:solidFill>
              <a:latin typeface="Poppins"/>
              <a:ea typeface="Poppins"/>
              <a:cs typeface="Poppins"/>
              <a:sym typeface="Poppins"/>
            </a:endParaRPr>
          </a:p>
        </p:txBody>
      </p:sp>
      <p:pic>
        <p:nvPicPr>
          <p:cNvPr descr="/home/claude/xomnia/assets/_generated/t24-cell1.png" id="159" name="Google Shape;159;p16"/>
          <p:cNvPicPr preferRelativeResize="0"/>
          <p:nvPr/>
        </p:nvPicPr>
        <p:blipFill rotWithShape="1">
          <a:blip r:embed="rId5">
            <a:alphaModFix/>
          </a:blip>
          <a:srcRect b="0" l="0" r="0" t="0"/>
          <a:stretch/>
        </p:blipFill>
        <p:spPr>
          <a:xfrm>
            <a:off x="2788920" y="1600200"/>
            <a:ext cx="2926080" cy="1060704"/>
          </a:xfrm>
          <a:prstGeom prst="rect">
            <a:avLst/>
          </a:prstGeom>
          <a:noFill/>
          <a:ln>
            <a:noFill/>
          </a:ln>
        </p:spPr>
      </p:pic>
      <p:sp>
        <p:nvSpPr>
          <p:cNvPr id="160" name="Google Shape;160;p16"/>
          <p:cNvSpPr/>
          <p:nvPr/>
        </p:nvSpPr>
        <p:spPr>
          <a:xfrm>
            <a:off x="2788920" y="1600200"/>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1A]</a:t>
            </a:r>
            <a:endParaRPr b="0" i="0" sz="1200" u="none" cap="none" strike="noStrike">
              <a:solidFill>
                <a:schemeClr val="dk1"/>
              </a:solidFill>
              <a:latin typeface="Poppins"/>
              <a:ea typeface="Poppins"/>
              <a:cs typeface="Poppins"/>
              <a:sym typeface="Poppins"/>
            </a:endParaRPr>
          </a:p>
        </p:txBody>
      </p:sp>
      <p:pic>
        <p:nvPicPr>
          <p:cNvPr descr="/home/claude/xomnia/assets/_generated/t24-cell1.png" id="161" name="Google Shape;161;p16"/>
          <p:cNvPicPr preferRelativeResize="0"/>
          <p:nvPr/>
        </p:nvPicPr>
        <p:blipFill rotWithShape="1">
          <a:blip r:embed="rId5">
            <a:alphaModFix/>
          </a:blip>
          <a:srcRect b="0" l="0" r="0" t="0"/>
          <a:stretch/>
        </p:blipFill>
        <p:spPr>
          <a:xfrm>
            <a:off x="5788152" y="1600200"/>
            <a:ext cx="2926080" cy="1060704"/>
          </a:xfrm>
          <a:prstGeom prst="rect">
            <a:avLst/>
          </a:prstGeom>
          <a:noFill/>
          <a:ln>
            <a:noFill/>
          </a:ln>
        </p:spPr>
      </p:pic>
      <p:sp>
        <p:nvSpPr>
          <p:cNvPr id="162" name="Google Shape;162;p16"/>
          <p:cNvSpPr/>
          <p:nvPr/>
        </p:nvSpPr>
        <p:spPr>
          <a:xfrm>
            <a:off x="5788152" y="1600200"/>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1B]</a:t>
            </a:r>
            <a:endParaRPr b="0" i="0" sz="1200" u="none" cap="none" strike="noStrike">
              <a:solidFill>
                <a:schemeClr val="dk1"/>
              </a:solidFill>
              <a:latin typeface="Poppins"/>
              <a:ea typeface="Poppins"/>
              <a:cs typeface="Poppins"/>
              <a:sym typeface="Poppins"/>
            </a:endParaRPr>
          </a:p>
        </p:txBody>
      </p:sp>
      <p:pic>
        <p:nvPicPr>
          <p:cNvPr descr="/home/claude/xomnia/assets/_generated/t24-cell1.png" id="163" name="Google Shape;163;p16"/>
          <p:cNvPicPr preferRelativeResize="0"/>
          <p:nvPr/>
        </p:nvPicPr>
        <p:blipFill rotWithShape="1">
          <a:blip r:embed="rId5">
            <a:alphaModFix/>
          </a:blip>
          <a:srcRect b="0" l="0" r="0" t="0"/>
          <a:stretch/>
        </p:blipFill>
        <p:spPr>
          <a:xfrm>
            <a:off x="8787384" y="1600200"/>
            <a:ext cx="2926080" cy="1060704"/>
          </a:xfrm>
          <a:prstGeom prst="rect">
            <a:avLst/>
          </a:prstGeom>
          <a:noFill/>
          <a:ln>
            <a:noFill/>
          </a:ln>
        </p:spPr>
      </p:pic>
      <p:sp>
        <p:nvSpPr>
          <p:cNvPr id="164" name="Google Shape;164;p16"/>
          <p:cNvSpPr/>
          <p:nvPr/>
        </p:nvSpPr>
        <p:spPr>
          <a:xfrm>
            <a:off x="8787384" y="1600200"/>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1C]</a:t>
            </a:r>
            <a:endParaRPr b="0" i="0" sz="1200" u="none" cap="none" strike="noStrike">
              <a:solidFill>
                <a:schemeClr val="dk1"/>
              </a:solidFill>
              <a:latin typeface="Poppins"/>
              <a:ea typeface="Poppins"/>
              <a:cs typeface="Poppins"/>
              <a:sym typeface="Poppins"/>
            </a:endParaRPr>
          </a:p>
        </p:txBody>
      </p:sp>
      <p:pic>
        <p:nvPicPr>
          <p:cNvPr descr="/home/claude/xomnia/assets/_generated/t24-label2.png" id="165" name="Google Shape;165;p16"/>
          <p:cNvPicPr preferRelativeResize="0"/>
          <p:nvPr/>
        </p:nvPicPr>
        <p:blipFill rotWithShape="1">
          <a:blip r:embed="rId6">
            <a:alphaModFix/>
          </a:blip>
          <a:srcRect b="0" l="0" r="0" t="0"/>
          <a:stretch/>
        </p:blipFill>
        <p:spPr>
          <a:xfrm>
            <a:off x="512064" y="2734056"/>
            <a:ext cx="2148840" cy="1060704"/>
          </a:xfrm>
          <a:prstGeom prst="rect">
            <a:avLst/>
          </a:prstGeom>
          <a:noFill/>
          <a:ln>
            <a:noFill/>
          </a:ln>
        </p:spPr>
      </p:pic>
      <p:sp>
        <p:nvSpPr>
          <p:cNvPr id="166" name="Google Shape;166;p16"/>
          <p:cNvSpPr/>
          <p:nvPr/>
        </p:nvSpPr>
        <p:spPr>
          <a:xfrm>
            <a:off x="512064" y="2734056"/>
            <a:ext cx="214884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200"/>
              <a:buFont typeface="Poppins"/>
              <a:buNone/>
            </a:pPr>
            <a:r>
              <a:rPr b="0" i="0" lang="en-US" sz="1200" u="none" cap="none" strike="noStrike">
                <a:solidFill>
                  <a:srgbClr val="FFFFFF"/>
                </a:solidFill>
                <a:latin typeface="Poppins"/>
                <a:ea typeface="Poppins"/>
                <a:cs typeface="Poppins"/>
                <a:sym typeface="Poppins"/>
              </a:rPr>
              <a:t>[Layer 2]</a:t>
            </a:r>
            <a:endParaRPr b="0" i="0" sz="1200" u="none" cap="none" strike="noStrike">
              <a:solidFill>
                <a:schemeClr val="dk1"/>
              </a:solidFill>
              <a:latin typeface="Poppins"/>
              <a:ea typeface="Poppins"/>
              <a:cs typeface="Poppins"/>
              <a:sym typeface="Poppins"/>
            </a:endParaRPr>
          </a:p>
        </p:txBody>
      </p:sp>
      <p:pic>
        <p:nvPicPr>
          <p:cNvPr descr="/home/claude/xomnia/assets/_generated/t24-cell2.png" id="167" name="Google Shape;167;p16"/>
          <p:cNvPicPr preferRelativeResize="0"/>
          <p:nvPr/>
        </p:nvPicPr>
        <p:blipFill rotWithShape="1">
          <a:blip r:embed="rId7">
            <a:alphaModFix/>
          </a:blip>
          <a:srcRect b="0" l="0" r="0" t="0"/>
          <a:stretch/>
        </p:blipFill>
        <p:spPr>
          <a:xfrm>
            <a:off x="2788920" y="2734056"/>
            <a:ext cx="2926080" cy="1060704"/>
          </a:xfrm>
          <a:prstGeom prst="rect">
            <a:avLst/>
          </a:prstGeom>
          <a:noFill/>
          <a:ln>
            <a:noFill/>
          </a:ln>
        </p:spPr>
      </p:pic>
      <p:sp>
        <p:nvSpPr>
          <p:cNvPr id="168" name="Google Shape;168;p16"/>
          <p:cNvSpPr/>
          <p:nvPr/>
        </p:nvSpPr>
        <p:spPr>
          <a:xfrm>
            <a:off x="2788920" y="2734056"/>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2A]</a:t>
            </a:r>
            <a:endParaRPr b="0" i="0" sz="1200" u="none" cap="none" strike="noStrike">
              <a:solidFill>
                <a:schemeClr val="dk1"/>
              </a:solidFill>
              <a:latin typeface="Poppins"/>
              <a:ea typeface="Poppins"/>
              <a:cs typeface="Poppins"/>
              <a:sym typeface="Poppins"/>
            </a:endParaRPr>
          </a:p>
        </p:txBody>
      </p:sp>
      <p:pic>
        <p:nvPicPr>
          <p:cNvPr descr="/home/claude/xomnia/assets/_generated/t24-cell2.png" id="169" name="Google Shape;169;p16"/>
          <p:cNvPicPr preferRelativeResize="0"/>
          <p:nvPr/>
        </p:nvPicPr>
        <p:blipFill rotWithShape="1">
          <a:blip r:embed="rId7">
            <a:alphaModFix/>
          </a:blip>
          <a:srcRect b="0" l="0" r="0" t="0"/>
          <a:stretch/>
        </p:blipFill>
        <p:spPr>
          <a:xfrm>
            <a:off x="5788152" y="2734056"/>
            <a:ext cx="2926080" cy="1060704"/>
          </a:xfrm>
          <a:prstGeom prst="rect">
            <a:avLst/>
          </a:prstGeom>
          <a:noFill/>
          <a:ln>
            <a:noFill/>
          </a:ln>
        </p:spPr>
      </p:pic>
      <p:sp>
        <p:nvSpPr>
          <p:cNvPr id="170" name="Google Shape;170;p16"/>
          <p:cNvSpPr/>
          <p:nvPr/>
        </p:nvSpPr>
        <p:spPr>
          <a:xfrm>
            <a:off x="5788152" y="2734056"/>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2B]</a:t>
            </a:r>
            <a:endParaRPr b="0" i="0" sz="1200" u="none" cap="none" strike="noStrike">
              <a:solidFill>
                <a:schemeClr val="dk1"/>
              </a:solidFill>
              <a:latin typeface="Poppins"/>
              <a:ea typeface="Poppins"/>
              <a:cs typeface="Poppins"/>
              <a:sym typeface="Poppins"/>
            </a:endParaRPr>
          </a:p>
        </p:txBody>
      </p:sp>
      <p:pic>
        <p:nvPicPr>
          <p:cNvPr descr="/home/claude/xomnia/assets/_generated/t24-cell2.png" id="171" name="Google Shape;171;p16"/>
          <p:cNvPicPr preferRelativeResize="0"/>
          <p:nvPr/>
        </p:nvPicPr>
        <p:blipFill rotWithShape="1">
          <a:blip r:embed="rId7">
            <a:alphaModFix/>
          </a:blip>
          <a:srcRect b="0" l="0" r="0" t="0"/>
          <a:stretch/>
        </p:blipFill>
        <p:spPr>
          <a:xfrm>
            <a:off x="8787384" y="2734056"/>
            <a:ext cx="2926080" cy="1060704"/>
          </a:xfrm>
          <a:prstGeom prst="rect">
            <a:avLst/>
          </a:prstGeom>
          <a:noFill/>
          <a:ln>
            <a:noFill/>
          </a:ln>
        </p:spPr>
      </p:pic>
      <p:sp>
        <p:nvSpPr>
          <p:cNvPr id="172" name="Google Shape;172;p16"/>
          <p:cNvSpPr/>
          <p:nvPr/>
        </p:nvSpPr>
        <p:spPr>
          <a:xfrm>
            <a:off x="8787384" y="2734056"/>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2C]</a:t>
            </a:r>
            <a:endParaRPr b="0" i="0" sz="1200" u="none" cap="none" strike="noStrike">
              <a:solidFill>
                <a:schemeClr val="dk1"/>
              </a:solidFill>
              <a:latin typeface="Poppins"/>
              <a:ea typeface="Poppins"/>
              <a:cs typeface="Poppins"/>
              <a:sym typeface="Poppins"/>
            </a:endParaRPr>
          </a:p>
        </p:txBody>
      </p:sp>
      <p:pic>
        <p:nvPicPr>
          <p:cNvPr descr="/home/claude/xomnia/assets/_generated/t24-label3.png" id="173" name="Google Shape;173;p16"/>
          <p:cNvPicPr preferRelativeResize="0"/>
          <p:nvPr/>
        </p:nvPicPr>
        <p:blipFill rotWithShape="1">
          <a:blip r:embed="rId8">
            <a:alphaModFix/>
          </a:blip>
          <a:srcRect b="0" l="0" r="0" t="0"/>
          <a:stretch/>
        </p:blipFill>
        <p:spPr>
          <a:xfrm>
            <a:off x="512064" y="3867912"/>
            <a:ext cx="2148840" cy="1060704"/>
          </a:xfrm>
          <a:prstGeom prst="rect">
            <a:avLst/>
          </a:prstGeom>
          <a:noFill/>
          <a:ln>
            <a:noFill/>
          </a:ln>
        </p:spPr>
      </p:pic>
      <p:sp>
        <p:nvSpPr>
          <p:cNvPr id="174" name="Google Shape;174;p16"/>
          <p:cNvSpPr/>
          <p:nvPr/>
        </p:nvSpPr>
        <p:spPr>
          <a:xfrm>
            <a:off x="512064" y="3867912"/>
            <a:ext cx="214884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200"/>
              <a:buFont typeface="Poppins"/>
              <a:buNone/>
            </a:pPr>
            <a:r>
              <a:rPr b="0" i="0" lang="en-US" sz="1200" u="none" cap="none" strike="noStrike">
                <a:solidFill>
                  <a:srgbClr val="FFFFFF"/>
                </a:solidFill>
                <a:latin typeface="Poppins"/>
                <a:ea typeface="Poppins"/>
                <a:cs typeface="Poppins"/>
                <a:sym typeface="Poppins"/>
              </a:rPr>
              <a:t>[Layer 3]</a:t>
            </a:r>
            <a:endParaRPr b="0" i="0" sz="1200" u="none" cap="none" strike="noStrike">
              <a:solidFill>
                <a:schemeClr val="dk1"/>
              </a:solidFill>
              <a:latin typeface="Poppins"/>
              <a:ea typeface="Poppins"/>
              <a:cs typeface="Poppins"/>
              <a:sym typeface="Poppins"/>
            </a:endParaRPr>
          </a:p>
        </p:txBody>
      </p:sp>
      <p:pic>
        <p:nvPicPr>
          <p:cNvPr descr="/home/claude/xomnia/assets/_generated/t24-cell3.png" id="175" name="Google Shape;175;p16"/>
          <p:cNvPicPr preferRelativeResize="0"/>
          <p:nvPr/>
        </p:nvPicPr>
        <p:blipFill rotWithShape="1">
          <a:blip r:embed="rId9">
            <a:alphaModFix/>
          </a:blip>
          <a:srcRect b="0" l="0" r="0" t="0"/>
          <a:stretch/>
        </p:blipFill>
        <p:spPr>
          <a:xfrm>
            <a:off x="2788920" y="3867912"/>
            <a:ext cx="2926080" cy="1060704"/>
          </a:xfrm>
          <a:prstGeom prst="rect">
            <a:avLst/>
          </a:prstGeom>
          <a:noFill/>
          <a:ln>
            <a:noFill/>
          </a:ln>
        </p:spPr>
      </p:pic>
      <p:sp>
        <p:nvSpPr>
          <p:cNvPr id="176" name="Google Shape;176;p16"/>
          <p:cNvSpPr/>
          <p:nvPr/>
        </p:nvSpPr>
        <p:spPr>
          <a:xfrm>
            <a:off x="2788920" y="3867912"/>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3A]</a:t>
            </a:r>
            <a:endParaRPr b="0" i="0" sz="1200" u="none" cap="none" strike="noStrike">
              <a:solidFill>
                <a:schemeClr val="dk1"/>
              </a:solidFill>
              <a:latin typeface="Poppins"/>
              <a:ea typeface="Poppins"/>
              <a:cs typeface="Poppins"/>
              <a:sym typeface="Poppins"/>
            </a:endParaRPr>
          </a:p>
        </p:txBody>
      </p:sp>
      <p:pic>
        <p:nvPicPr>
          <p:cNvPr descr="/home/claude/xomnia/assets/_generated/t24-cell3.png" id="177" name="Google Shape;177;p16"/>
          <p:cNvPicPr preferRelativeResize="0"/>
          <p:nvPr/>
        </p:nvPicPr>
        <p:blipFill rotWithShape="1">
          <a:blip r:embed="rId9">
            <a:alphaModFix/>
          </a:blip>
          <a:srcRect b="0" l="0" r="0" t="0"/>
          <a:stretch/>
        </p:blipFill>
        <p:spPr>
          <a:xfrm>
            <a:off x="5788152" y="3867912"/>
            <a:ext cx="2926080" cy="1060704"/>
          </a:xfrm>
          <a:prstGeom prst="rect">
            <a:avLst/>
          </a:prstGeom>
          <a:noFill/>
          <a:ln>
            <a:noFill/>
          </a:ln>
        </p:spPr>
      </p:pic>
      <p:sp>
        <p:nvSpPr>
          <p:cNvPr id="178" name="Google Shape;178;p16"/>
          <p:cNvSpPr/>
          <p:nvPr/>
        </p:nvSpPr>
        <p:spPr>
          <a:xfrm>
            <a:off x="5788152" y="3867912"/>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3B]</a:t>
            </a:r>
            <a:endParaRPr b="0" i="0" sz="1200" u="none" cap="none" strike="noStrike">
              <a:solidFill>
                <a:schemeClr val="dk1"/>
              </a:solidFill>
              <a:latin typeface="Poppins"/>
              <a:ea typeface="Poppins"/>
              <a:cs typeface="Poppins"/>
              <a:sym typeface="Poppins"/>
            </a:endParaRPr>
          </a:p>
        </p:txBody>
      </p:sp>
      <p:pic>
        <p:nvPicPr>
          <p:cNvPr descr="/home/claude/xomnia/assets/_generated/t24-cell3.png" id="179" name="Google Shape;179;p16"/>
          <p:cNvPicPr preferRelativeResize="0"/>
          <p:nvPr/>
        </p:nvPicPr>
        <p:blipFill rotWithShape="1">
          <a:blip r:embed="rId9">
            <a:alphaModFix/>
          </a:blip>
          <a:srcRect b="0" l="0" r="0" t="0"/>
          <a:stretch/>
        </p:blipFill>
        <p:spPr>
          <a:xfrm>
            <a:off x="8787384" y="3867912"/>
            <a:ext cx="2926080" cy="1060704"/>
          </a:xfrm>
          <a:prstGeom prst="rect">
            <a:avLst/>
          </a:prstGeom>
          <a:noFill/>
          <a:ln>
            <a:noFill/>
          </a:ln>
        </p:spPr>
      </p:pic>
      <p:sp>
        <p:nvSpPr>
          <p:cNvPr id="180" name="Google Shape;180;p16"/>
          <p:cNvSpPr/>
          <p:nvPr/>
        </p:nvSpPr>
        <p:spPr>
          <a:xfrm>
            <a:off x="8787384" y="3867912"/>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3C]</a:t>
            </a:r>
            <a:endParaRPr b="0" i="0" sz="1200" u="none" cap="none" strike="noStrike">
              <a:solidFill>
                <a:schemeClr val="dk1"/>
              </a:solidFill>
              <a:latin typeface="Poppins"/>
              <a:ea typeface="Poppins"/>
              <a:cs typeface="Poppins"/>
              <a:sym typeface="Poppins"/>
            </a:endParaRPr>
          </a:p>
        </p:txBody>
      </p:sp>
      <p:pic>
        <p:nvPicPr>
          <p:cNvPr descr="/home/claude/xomnia/assets/_generated/t24-label4.png" id="181" name="Google Shape;181;p16"/>
          <p:cNvPicPr preferRelativeResize="0"/>
          <p:nvPr/>
        </p:nvPicPr>
        <p:blipFill rotWithShape="1">
          <a:blip r:embed="rId10">
            <a:alphaModFix/>
          </a:blip>
          <a:srcRect b="0" l="0" r="0" t="0"/>
          <a:stretch/>
        </p:blipFill>
        <p:spPr>
          <a:xfrm>
            <a:off x="512064" y="5001768"/>
            <a:ext cx="2148840" cy="1060704"/>
          </a:xfrm>
          <a:prstGeom prst="rect">
            <a:avLst/>
          </a:prstGeom>
          <a:noFill/>
          <a:ln>
            <a:noFill/>
          </a:ln>
        </p:spPr>
      </p:pic>
      <p:sp>
        <p:nvSpPr>
          <p:cNvPr id="182" name="Google Shape;182;p16"/>
          <p:cNvSpPr/>
          <p:nvPr/>
        </p:nvSpPr>
        <p:spPr>
          <a:xfrm>
            <a:off x="512064" y="5001768"/>
            <a:ext cx="214884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200"/>
              <a:buFont typeface="Poppins"/>
              <a:buNone/>
            </a:pPr>
            <a:r>
              <a:rPr b="0" i="0" lang="en-US" sz="1200" u="none" cap="none" strike="noStrike">
                <a:solidFill>
                  <a:srgbClr val="FFFFFF"/>
                </a:solidFill>
                <a:latin typeface="Poppins"/>
                <a:ea typeface="Poppins"/>
                <a:cs typeface="Poppins"/>
                <a:sym typeface="Poppins"/>
              </a:rPr>
              <a:t>[Layer 4]</a:t>
            </a:r>
            <a:endParaRPr b="0" i="0" sz="1200" u="none" cap="none" strike="noStrike">
              <a:solidFill>
                <a:schemeClr val="dk1"/>
              </a:solidFill>
              <a:latin typeface="Poppins"/>
              <a:ea typeface="Poppins"/>
              <a:cs typeface="Poppins"/>
              <a:sym typeface="Poppins"/>
            </a:endParaRPr>
          </a:p>
        </p:txBody>
      </p:sp>
      <p:pic>
        <p:nvPicPr>
          <p:cNvPr descr="/home/claude/xomnia/assets/_generated/t24-cell4.png" id="183" name="Google Shape;183;p16"/>
          <p:cNvPicPr preferRelativeResize="0"/>
          <p:nvPr/>
        </p:nvPicPr>
        <p:blipFill rotWithShape="1">
          <a:blip r:embed="rId11">
            <a:alphaModFix/>
          </a:blip>
          <a:srcRect b="0" l="0" r="0" t="0"/>
          <a:stretch/>
        </p:blipFill>
        <p:spPr>
          <a:xfrm>
            <a:off x="2788920" y="5001768"/>
            <a:ext cx="2926080" cy="1060704"/>
          </a:xfrm>
          <a:prstGeom prst="rect">
            <a:avLst/>
          </a:prstGeom>
          <a:noFill/>
          <a:ln>
            <a:noFill/>
          </a:ln>
        </p:spPr>
      </p:pic>
      <p:sp>
        <p:nvSpPr>
          <p:cNvPr id="184" name="Google Shape;184;p16"/>
          <p:cNvSpPr/>
          <p:nvPr/>
        </p:nvSpPr>
        <p:spPr>
          <a:xfrm>
            <a:off x="2788920" y="5001768"/>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4A]</a:t>
            </a:r>
            <a:endParaRPr b="0" i="0" sz="1200" u="none" cap="none" strike="noStrike">
              <a:solidFill>
                <a:schemeClr val="dk1"/>
              </a:solidFill>
              <a:latin typeface="Poppins"/>
              <a:ea typeface="Poppins"/>
              <a:cs typeface="Poppins"/>
              <a:sym typeface="Poppins"/>
            </a:endParaRPr>
          </a:p>
        </p:txBody>
      </p:sp>
      <p:pic>
        <p:nvPicPr>
          <p:cNvPr descr="/home/claude/xomnia/assets/_generated/t24-cell4.png" id="185" name="Google Shape;185;p16"/>
          <p:cNvPicPr preferRelativeResize="0"/>
          <p:nvPr/>
        </p:nvPicPr>
        <p:blipFill rotWithShape="1">
          <a:blip r:embed="rId11">
            <a:alphaModFix/>
          </a:blip>
          <a:srcRect b="0" l="0" r="0" t="0"/>
          <a:stretch/>
        </p:blipFill>
        <p:spPr>
          <a:xfrm>
            <a:off x="5788152" y="5001768"/>
            <a:ext cx="2926080" cy="1060704"/>
          </a:xfrm>
          <a:prstGeom prst="rect">
            <a:avLst/>
          </a:prstGeom>
          <a:noFill/>
          <a:ln>
            <a:noFill/>
          </a:ln>
        </p:spPr>
      </p:pic>
      <p:sp>
        <p:nvSpPr>
          <p:cNvPr id="186" name="Google Shape;186;p16"/>
          <p:cNvSpPr/>
          <p:nvPr/>
        </p:nvSpPr>
        <p:spPr>
          <a:xfrm>
            <a:off x="5788152" y="5001768"/>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4B]</a:t>
            </a:r>
            <a:endParaRPr b="0" i="0" sz="1200" u="none" cap="none" strike="noStrike">
              <a:solidFill>
                <a:schemeClr val="dk1"/>
              </a:solidFill>
              <a:latin typeface="Poppins"/>
              <a:ea typeface="Poppins"/>
              <a:cs typeface="Poppins"/>
              <a:sym typeface="Poppins"/>
            </a:endParaRPr>
          </a:p>
        </p:txBody>
      </p:sp>
      <p:pic>
        <p:nvPicPr>
          <p:cNvPr descr="/home/claude/xomnia/assets/_generated/t24-cell4.png" id="187" name="Google Shape;187;p16"/>
          <p:cNvPicPr preferRelativeResize="0"/>
          <p:nvPr/>
        </p:nvPicPr>
        <p:blipFill rotWithShape="1">
          <a:blip r:embed="rId11">
            <a:alphaModFix/>
          </a:blip>
          <a:srcRect b="0" l="0" r="0" t="0"/>
          <a:stretch/>
        </p:blipFill>
        <p:spPr>
          <a:xfrm>
            <a:off x="8787384" y="5001768"/>
            <a:ext cx="2926080" cy="1060704"/>
          </a:xfrm>
          <a:prstGeom prst="rect">
            <a:avLst/>
          </a:prstGeom>
          <a:noFill/>
          <a:ln>
            <a:noFill/>
          </a:ln>
        </p:spPr>
      </p:pic>
      <p:sp>
        <p:nvSpPr>
          <p:cNvPr id="188" name="Google Shape;188;p16"/>
          <p:cNvSpPr/>
          <p:nvPr/>
        </p:nvSpPr>
        <p:spPr>
          <a:xfrm>
            <a:off x="8787384" y="5001768"/>
            <a:ext cx="2926080" cy="10607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[Block 4C]</a:t>
            </a:r>
            <a:endParaRPr b="0" i="0" sz="1200" u="none" cap="none" strike="noStrike">
              <a:solidFill>
                <a:schemeClr val="dk1"/>
              </a:solidFill>
              <a:latin typeface="Poppins"/>
              <a:ea typeface="Poppins"/>
              <a:cs typeface="Poppins"/>
              <a:sym typeface="Poppins"/>
            </a:endParaRPr>
          </a:p>
        </p:txBody>
      </p:sp>
      <p:sp>
        <p:nvSpPr>
          <p:cNvPr id="189" name="Google Shape;189;p16"/>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848B93"/>
              </a:buClr>
              <a:buSzPts val="1200"/>
              <a:buFont typeface="Arial"/>
              <a:buNone/>
              <a:defRPr b="0" i="0" sz="1200" u="none" cap="none" strike="noStrike">
                <a:solidFill>
                  <a:srgbClr val="848B9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190" name="Google Shape;190;p16"/>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333333"/>
              </a:buClr>
              <a:buSzPts val="2700"/>
              <a:buFont typeface="Poppins"/>
              <a:buNone/>
              <a:defRPr b="0" i="0" sz="2700" u="none" cap="none" strike="noStrike">
                <a:solidFill>
                  <a:srgbClr val="333333"/>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1" name="Google Shape;191;p16"/>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848B93"/>
                </a:solidFill>
                <a:latin typeface="Poppins"/>
                <a:ea typeface="Poppins"/>
                <a:cs typeface="Poppins"/>
                <a:sym typeface="Poppins"/>
              </a:defRPr>
            </a:lvl1pPr>
            <a:lvl2pPr indent="0" lvl="1" marL="0" marR="0" algn="r">
              <a:spcBef>
                <a:spcPts val="0"/>
              </a:spcBef>
              <a:buNone/>
              <a:defRPr b="0" i="0" sz="900" u="none" cap="none" strike="noStrike">
                <a:solidFill>
                  <a:srgbClr val="848B93"/>
                </a:solidFill>
                <a:latin typeface="Poppins"/>
                <a:ea typeface="Poppins"/>
                <a:cs typeface="Poppins"/>
                <a:sym typeface="Poppins"/>
              </a:defRPr>
            </a:lvl2pPr>
            <a:lvl3pPr indent="0" lvl="2" marL="0" marR="0" algn="r">
              <a:spcBef>
                <a:spcPts val="0"/>
              </a:spcBef>
              <a:buNone/>
              <a:defRPr b="0" i="0" sz="900" u="none" cap="none" strike="noStrike">
                <a:solidFill>
                  <a:srgbClr val="848B93"/>
                </a:solidFill>
                <a:latin typeface="Poppins"/>
                <a:ea typeface="Poppins"/>
                <a:cs typeface="Poppins"/>
                <a:sym typeface="Poppins"/>
              </a:defRPr>
            </a:lvl3pPr>
            <a:lvl4pPr indent="0" lvl="3" marL="0" marR="0" algn="r">
              <a:spcBef>
                <a:spcPts val="0"/>
              </a:spcBef>
              <a:buNone/>
              <a:defRPr b="0" i="0" sz="900" u="none" cap="none" strike="noStrike">
                <a:solidFill>
                  <a:srgbClr val="848B93"/>
                </a:solidFill>
                <a:latin typeface="Poppins"/>
                <a:ea typeface="Poppins"/>
                <a:cs typeface="Poppins"/>
                <a:sym typeface="Poppins"/>
              </a:defRPr>
            </a:lvl4pPr>
            <a:lvl5pPr indent="0" lvl="4" marL="0" marR="0" algn="r">
              <a:spcBef>
                <a:spcPts val="0"/>
              </a:spcBef>
              <a:buNone/>
              <a:defRPr b="0" i="0" sz="900" u="none" cap="none" strike="noStrike">
                <a:solidFill>
                  <a:srgbClr val="848B93"/>
                </a:solidFill>
                <a:latin typeface="Poppins"/>
                <a:ea typeface="Poppins"/>
                <a:cs typeface="Poppins"/>
                <a:sym typeface="Poppins"/>
              </a:defRPr>
            </a:lvl5pPr>
            <a:lvl6pPr indent="0" lvl="5" marL="0" marR="0" algn="r">
              <a:spcBef>
                <a:spcPts val="0"/>
              </a:spcBef>
              <a:buNone/>
              <a:defRPr b="0" i="0" sz="900" u="none" cap="none" strike="noStrike">
                <a:solidFill>
                  <a:srgbClr val="848B93"/>
                </a:solidFill>
                <a:latin typeface="Poppins"/>
                <a:ea typeface="Poppins"/>
                <a:cs typeface="Poppins"/>
                <a:sym typeface="Poppins"/>
              </a:defRPr>
            </a:lvl6pPr>
            <a:lvl7pPr indent="0" lvl="6" marL="0" marR="0" algn="r">
              <a:spcBef>
                <a:spcPts val="0"/>
              </a:spcBef>
              <a:buNone/>
              <a:defRPr b="0" i="0" sz="900" u="none" cap="none" strike="noStrike">
                <a:solidFill>
                  <a:srgbClr val="848B93"/>
                </a:solidFill>
                <a:latin typeface="Poppins"/>
                <a:ea typeface="Poppins"/>
                <a:cs typeface="Poppins"/>
                <a:sym typeface="Poppins"/>
              </a:defRPr>
            </a:lvl7pPr>
            <a:lvl8pPr indent="0" lvl="7" marL="0" marR="0" algn="r">
              <a:spcBef>
                <a:spcPts val="0"/>
              </a:spcBef>
              <a:buNone/>
              <a:defRPr b="0" i="0" sz="900" u="none" cap="none" strike="noStrike">
                <a:solidFill>
                  <a:srgbClr val="848B93"/>
                </a:solidFill>
                <a:latin typeface="Poppins"/>
                <a:ea typeface="Poppins"/>
                <a:cs typeface="Poppins"/>
                <a:sym typeface="Poppins"/>
              </a:defRPr>
            </a:lvl8pPr>
            <a:lvl9pPr indent="0" lvl="8" marL="0" marR="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Delivery Methodology">
  <p:cSld name="Xomnia Delivery Methodology">
    <p:bg>
      <p:bgPr>
        <a:blipFill>
          <a:blip r:embed="rId2">
            <a:alphaModFix/>
          </a:blip>
          <a:stretch>
            <a:fillRect/>
          </a:stretch>
        </a:blipFill>
      </p:bgPr>
    </p:bg>
    <p:spTree>
      <p:nvGrpSpPr>
        <p:cNvPr id="192" name="Shape 192"/>
        <p:cNvGrpSpPr/>
        <p:nvPr/>
      </p:nvGrpSpPr>
      <p:grpSpPr>
        <a:xfrm>
          <a:off x="0" y="0"/>
          <a:ext cx="0" cy="0"/>
          <a:chOff x="0" y="0"/>
          <a:chExt cx="0" cy="0"/>
        </a:xfrm>
      </p:grpSpPr>
      <p:pic>
        <p:nvPicPr>
          <p:cNvPr descr="/home/claude/xomnia/assets/logo-blue.png" id="193" name="Google Shape;193;p17"/>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pic>
        <p:nvPicPr>
          <p:cNvPr descr="/home/claude/xomnia/assets/_generated/t26-phase1.png" id="194" name="Google Shape;194;p17"/>
          <p:cNvPicPr preferRelativeResize="0"/>
          <p:nvPr/>
        </p:nvPicPr>
        <p:blipFill rotWithShape="1">
          <a:blip r:embed="rId4">
            <a:alphaModFix/>
          </a:blip>
          <a:srcRect b="0" l="0" r="0" t="0"/>
          <a:stretch/>
        </p:blipFill>
        <p:spPr>
          <a:xfrm>
            <a:off x="589788" y="1600200"/>
            <a:ext cx="2670048" cy="457200"/>
          </a:xfrm>
          <a:prstGeom prst="rect">
            <a:avLst/>
          </a:prstGeom>
          <a:noFill/>
          <a:ln>
            <a:noFill/>
          </a:ln>
        </p:spPr>
      </p:pic>
      <p:sp>
        <p:nvSpPr>
          <p:cNvPr id="195" name="Google Shape;195;p17"/>
          <p:cNvSpPr/>
          <p:nvPr/>
        </p:nvSpPr>
        <p:spPr>
          <a:xfrm>
            <a:off x="589788" y="1600200"/>
            <a:ext cx="267004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[Phase 1]</a:t>
            </a:r>
            <a:endParaRPr b="0" i="0" sz="1300" u="none" cap="none" strike="noStrike">
              <a:solidFill>
                <a:schemeClr val="dk1"/>
              </a:solidFill>
              <a:latin typeface="Poppins"/>
              <a:ea typeface="Poppins"/>
              <a:cs typeface="Poppins"/>
              <a:sym typeface="Poppins"/>
            </a:endParaRPr>
          </a:p>
        </p:txBody>
      </p:sp>
      <p:pic>
        <p:nvPicPr>
          <p:cNvPr descr="/home/claude/xomnia/assets/_generated/t26-phase2.png" id="196" name="Google Shape;196;p17"/>
          <p:cNvPicPr preferRelativeResize="0"/>
          <p:nvPr/>
        </p:nvPicPr>
        <p:blipFill rotWithShape="1">
          <a:blip r:embed="rId5">
            <a:alphaModFix/>
          </a:blip>
          <a:srcRect b="0" l="0" r="0" t="0"/>
          <a:stretch/>
        </p:blipFill>
        <p:spPr>
          <a:xfrm>
            <a:off x="3369564" y="1600200"/>
            <a:ext cx="2670048" cy="457200"/>
          </a:xfrm>
          <a:prstGeom prst="rect">
            <a:avLst/>
          </a:prstGeom>
          <a:noFill/>
          <a:ln>
            <a:noFill/>
          </a:ln>
        </p:spPr>
      </p:pic>
      <p:sp>
        <p:nvSpPr>
          <p:cNvPr id="197" name="Google Shape;197;p17"/>
          <p:cNvSpPr/>
          <p:nvPr/>
        </p:nvSpPr>
        <p:spPr>
          <a:xfrm>
            <a:off x="3369564" y="1600200"/>
            <a:ext cx="267004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[Phase 2]</a:t>
            </a:r>
            <a:endParaRPr b="0" i="0" sz="1300" u="none" cap="none" strike="noStrike">
              <a:solidFill>
                <a:schemeClr val="dk1"/>
              </a:solidFill>
              <a:latin typeface="Poppins"/>
              <a:ea typeface="Poppins"/>
              <a:cs typeface="Poppins"/>
              <a:sym typeface="Poppins"/>
            </a:endParaRPr>
          </a:p>
        </p:txBody>
      </p:sp>
      <p:pic>
        <p:nvPicPr>
          <p:cNvPr descr="/home/claude/xomnia/assets/_generated/t26-phase3.png" id="198" name="Google Shape;198;p17"/>
          <p:cNvPicPr preferRelativeResize="0"/>
          <p:nvPr/>
        </p:nvPicPr>
        <p:blipFill rotWithShape="1">
          <a:blip r:embed="rId6">
            <a:alphaModFix/>
          </a:blip>
          <a:srcRect b="0" l="0" r="0" t="0"/>
          <a:stretch/>
        </p:blipFill>
        <p:spPr>
          <a:xfrm>
            <a:off x="6149340" y="1600200"/>
            <a:ext cx="2670048" cy="457200"/>
          </a:xfrm>
          <a:prstGeom prst="rect">
            <a:avLst/>
          </a:prstGeom>
          <a:noFill/>
          <a:ln>
            <a:noFill/>
          </a:ln>
        </p:spPr>
      </p:pic>
      <p:sp>
        <p:nvSpPr>
          <p:cNvPr id="199" name="Google Shape;199;p17"/>
          <p:cNvSpPr/>
          <p:nvPr/>
        </p:nvSpPr>
        <p:spPr>
          <a:xfrm>
            <a:off x="6149340" y="1600200"/>
            <a:ext cx="267004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[Phase 3]</a:t>
            </a:r>
            <a:endParaRPr b="0" i="0" sz="1300" u="none" cap="none" strike="noStrike">
              <a:solidFill>
                <a:schemeClr val="dk1"/>
              </a:solidFill>
              <a:latin typeface="Poppins"/>
              <a:ea typeface="Poppins"/>
              <a:cs typeface="Poppins"/>
              <a:sym typeface="Poppins"/>
            </a:endParaRPr>
          </a:p>
        </p:txBody>
      </p:sp>
      <p:pic>
        <p:nvPicPr>
          <p:cNvPr descr="/home/claude/xomnia/assets/_generated/t26-phase4.png" id="200" name="Google Shape;200;p17"/>
          <p:cNvPicPr preferRelativeResize="0"/>
          <p:nvPr/>
        </p:nvPicPr>
        <p:blipFill rotWithShape="1">
          <a:blip r:embed="rId7">
            <a:alphaModFix/>
          </a:blip>
          <a:srcRect b="0" l="0" r="0" t="0"/>
          <a:stretch/>
        </p:blipFill>
        <p:spPr>
          <a:xfrm>
            <a:off x="8929116" y="1600200"/>
            <a:ext cx="2670048" cy="457200"/>
          </a:xfrm>
          <a:prstGeom prst="rect">
            <a:avLst/>
          </a:prstGeom>
          <a:noFill/>
          <a:ln>
            <a:noFill/>
          </a:ln>
        </p:spPr>
      </p:pic>
      <p:sp>
        <p:nvSpPr>
          <p:cNvPr id="201" name="Google Shape;201;p17"/>
          <p:cNvSpPr/>
          <p:nvPr/>
        </p:nvSpPr>
        <p:spPr>
          <a:xfrm>
            <a:off x="8929116" y="1600200"/>
            <a:ext cx="267004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[Phase 4]</a:t>
            </a:r>
            <a:endParaRPr b="0" i="0" sz="1300" u="none" cap="none" strike="noStrike">
              <a:solidFill>
                <a:schemeClr val="dk1"/>
              </a:solidFill>
              <a:latin typeface="Poppins"/>
              <a:ea typeface="Poppins"/>
              <a:cs typeface="Poppins"/>
              <a:sym typeface="Poppins"/>
            </a:endParaRPr>
          </a:p>
        </p:txBody>
      </p:sp>
      <p:pic>
        <p:nvPicPr>
          <p:cNvPr descr="/home/claude/xomnia/assets/_generated/t26-row1.png" id="202" name="Google Shape;202;p17"/>
          <p:cNvPicPr preferRelativeResize="0"/>
          <p:nvPr/>
        </p:nvPicPr>
        <p:blipFill rotWithShape="1">
          <a:blip r:embed="rId8">
            <a:alphaModFix/>
          </a:blip>
          <a:srcRect b="0" l="0" r="0" t="0"/>
          <a:stretch/>
        </p:blipFill>
        <p:spPr>
          <a:xfrm>
            <a:off x="589788" y="2148840"/>
            <a:ext cx="2670048" cy="1234440"/>
          </a:xfrm>
          <a:prstGeom prst="rect">
            <a:avLst/>
          </a:prstGeom>
          <a:noFill/>
          <a:ln>
            <a:noFill/>
          </a:ln>
        </p:spPr>
      </p:pic>
      <p:pic>
        <p:nvPicPr>
          <p:cNvPr descr="/home/claude/xomnia/assets/_generated/t26-row1.png" id="203" name="Google Shape;203;p17"/>
          <p:cNvPicPr preferRelativeResize="0"/>
          <p:nvPr/>
        </p:nvPicPr>
        <p:blipFill rotWithShape="1">
          <a:blip r:embed="rId8">
            <a:alphaModFix/>
          </a:blip>
          <a:srcRect b="0" l="0" r="0" t="0"/>
          <a:stretch/>
        </p:blipFill>
        <p:spPr>
          <a:xfrm>
            <a:off x="3369564" y="2148840"/>
            <a:ext cx="2670048" cy="1234440"/>
          </a:xfrm>
          <a:prstGeom prst="rect">
            <a:avLst/>
          </a:prstGeom>
          <a:noFill/>
          <a:ln>
            <a:noFill/>
          </a:ln>
        </p:spPr>
      </p:pic>
      <p:pic>
        <p:nvPicPr>
          <p:cNvPr descr="/home/claude/xomnia/assets/_generated/t26-row1.png" id="204" name="Google Shape;204;p17"/>
          <p:cNvPicPr preferRelativeResize="0"/>
          <p:nvPr/>
        </p:nvPicPr>
        <p:blipFill rotWithShape="1">
          <a:blip r:embed="rId8">
            <a:alphaModFix/>
          </a:blip>
          <a:srcRect b="0" l="0" r="0" t="0"/>
          <a:stretch/>
        </p:blipFill>
        <p:spPr>
          <a:xfrm>
            <a:off x="6149340" y="2148840"/>
            <a:ext cx="2670048" cy="1234440"/>
          </a:xfrm>
          <a:prstGeom prst="rect">
            <a:avLst/>
          </a:prstGeom>
          <a:noFill/>
          <a:ln>
            <a:noFill/>
          </a:ln>
        </p:spPr>
      </p:pic>
      <p:pic>
        <p:nvPicPr>
          <p:cNvPr descr="/home/claude/xomnia/assets/_generated/t26-row1.png" id="205" name="Google Shape;205;p17"/>
          <p:cNvPicPr preferRelativeResize="0"/>
          <p:nvPr/>
        </p:nvPicPr>
        <p:blipFill rotWithShape="1">
          <a:blip r:embed="rId8">
            <a:alphaModFix/>
          </a:blip>
          <a:srcRect b="0" l="0" r="0" t="0"/>
          <a:stretch/>
        </p:blipFill>
        <p:spPr>
          <a:xfrm>
            <a:off x="8929116" y="2148840"/>
            <a:ext cx="2670048" cy="1234440"/>
          </a:xfrm>
          <a:prstGeom prst="rect">
            <a:avLst/>
          </a:prstGeom>
          <a:noFill/>
          <a:ln>
            <a:noFill/>
          </a:ln>
        </p:spPr>
      </p:pic>
      <p:pic>
        <p:nvPicPr>
          <p:cNvPr descr="/home/claude/xomnia/assets/_generated/t26-row2.png" id="206" name="Google Shape;206;p17"/>
          <p:cNvPicPr preferRelativeResize="0"/>
          <p:nvPr/>
        </p:nvPicPr>
        <p:blipFill rotWithShape="1">
          <a:blip r:embed="rId9">
            <a:alphaModFix/>
          </a:blip>
          <a:srcRect b="0" l="0" r="0" t="0"/>
          <a:stretch/>
        </p:blipFill>
        <p:spPr>
          <a:xfrm>
            <a:off x="589788" y="3438144"/>
            <a:ext cx="2670048" cy="868680"/>
          </a:xfrm>
          <a:prstGeom prst="rect">
            <a:avLst/>
          </a:prstGeom>
          <a:noFill/>
          <a:ln>
            <a:noFill/>
          </a:ln>
        </p:spPr>
      </p:pic>
      <p:pic>
        <p:nvPicPr>
          <p:cNvPr descr="/home/claude/xomnia/assets/_generated/t26-row2.png" id="207" name="Google Shape;207;p17"/>
          <p:cNvPicPr preferRelativeResize="0"/>
          <p:nvPr/>
        </p:nvPicPr>
        <p:blipFill rotWithShape="1">
          <a:blip r:embed="rId9">
            <a:alphaModFix/>
          </a:blip>
          <a:srcRect b="0" l="0" r="0" t="0"/>
          <a:stretch/>
        </p:blipFill>
        <p:spPr>
          <a:xfrm>
            <a:off x="3369564" y="3438144"/>
            <a:ext cx="2670048" cy="868680"/>
          </a:xfrm>
          <a:prstGeom prst="rect">
            <a:avLst/>
          </a:prstGeom>
          <a:noFill/>
          <a:ln>
            <a:noFill/>
          </a:ln>
        </p:spPr>
      </p:pic>
      <p:pic>
        <p:nvPicPr>
          <p:cNvPr descr="/home/claude/xomnia/assets/_generated/t26-row2.png" id="208" name="Google Shape;208;p17"/>
          <p:cNvPicPr preferRelativeResize="0"/>
          <p:nvPr/>
        </p:nvPicPr>
        <p:blipFill rotWithShape="1">
          <a:blip r:embed="rId9">
            <a:alphaModFix/>
          </a:blip>
          <a:srcRect b="0" l="0" r="0" t="0"/>
          <a:stretch/>
        </p:blipFill>
        <p:spPr>
          <a:xfrm>
            <a:off x="6149340" y="3438144"/>
            <a:ext cx="2670048" cy="868680"/>
          </a:xfrm>
          <a:prstGeom prst="rect">
            <a:avLst/>
          </a:prstGeom>
          <a:noFill/>
          <a:ln>
            <a:noFill/>
          </a:ln>
        </p:spPr>
      </p:pic>
      <p:pic>
        <p:nvPicPr>
          <p:cNvPr descr="/home/claude/xomnia/assets/_generated/t26-row2.png" id="209" name="Google Shape;209;p17"/>
          <p:cNvPicPr preferRelativeResize="0"/>
          <p:nvPr/>
        </p:nvPicPr>
        <p:blipFill rotWithShape="1">
          <a:blip r:embed="rId9">
            <a:alphaModFix/>
          </a:blip>
          <a:srcRect b="0" l="0" r="0" t="0"/>
          <a:stretch/>
        </p:blipFill>
        <p:spPr>
          <a:xfrm>
            <a:off x="8929116" y="3438144"/>
            <a:ext cx="2670048" cy="868680"/>
          </a:xfrm>
          <a:prstGeom prst="rect">
            <a:avLst/>
          </a:prstGeom>
          <a:noFill/>
          <a:ln>
            <a:noFill/>
          </a:ln>
        </p:spPr>
      </p:pic>
      <p:pic>
        <p:nvPicPr>
          <p:cNvPr descr="/home/claude/xomnia/assets/_generated/t26-row3.png" id="210" name="Google Shape;210;p17"/>
          <p:cNvPicPr preferRelativeResize="0"/>
          <p:nvPr/>
        </p:nvPicPr>
        <p:blipFill rotWithShape="1">
          <a:blip r:embed="rId10">
            <a:alphaModFix/>
          </a:blip>
          <a:srcRect b="0" l="0" r="0" t="0"/>
          <a:stretch/>
        </p:blipFill>
        <p:spPr>
          <a:xfrm>
            <a:off x="589788" y="4361688"/>
            <a:ext cx="2670048" cy="685800"/>
          </a:xfrm>
          <a:prstGeom prst="rect">
            <a:avLst/>
          </a:prstGeom>
          <a:noFill/>
          <a:ln>
            <a:noFill/>
          </a:ln>
        </p:spPr>
      </p:pic>
      <p:pic>
        <p:nvPicPr>
          <p:cNvPr descr="/home/claude/xomnia/assets/_generated/t26-row3.png" id="211" name="Google Shape;211;p17"/>
          <p:cNvPicPr preferRelativeResize="0"/>
          <p:nvPr/>
        </p:nvPicPr>
        <p:blipFill rotWithShape="1">
          <a:blip r:embed="rId10">
            <a:alphaModFix/>
          </a:blip>
          <a:srcRect b="0" l="0" r="0" t="0"/>
          <a:stretch/>
        </p:blipFill>
        <p:spPr>
          <a:xfrm>
            <a:off x="3369564" y="4361688"/>
            <a:ext cx="2670048" cy="685800"/>
          </a:xfrm>
          <a:prstGeom prst="rect">
            <a:avLst/>
          </a:prstGeom>
          <a:noFill/>
          <a:ln>
            <a:noFill/>
          </a:ln>
        </p:spPr>
      </p:pic>
      <p:pic>
        <p:nvPicPr>
          <p:cNvPr descr="/home/claude/xomnia/assets/_generated/t26-row3.png" id="212" name="Google Shape;212;p17"/>
          <p:cNvPicPr preferRelativeResize="0"/>
          <p:nvPr/>
        </p:nvPicPr>
        <p:blipFill rotWithShape="1">
          <a:blip r:embed="rId10">
            <a:alphaModFix/>
          </a:blip>
          <a:srcRect b="0" l="0" r="0" t="0"/>
          <a:stretch/>
        </p:blipFill>
        <p:spPr>
          <a:xfrm>
            <a:off x="6149340" y="4361688"/>
            <a:ext cx="2670048" cy="685800"/>
          </a:xfrm>
          <a:prstGeom prst="rect">
            <a:avLst/>
          </a:prstGeom>
          <a:noFill/>
          <a:ln>
            <a:noFill/>
          </a:ln>
        </p:spPr>
      </p:pic>
      <p:pic>
        <p:nvPicPr>
          <p:cNvPr descr="/home/claude/xomnia/assets/_generated/t26-row3.png" id="213" name="Google Shape;213;p17"/>
          <p:cNvPicPr preferRelativeResize="0"/>
          <p:nvPr/>
        </p:nvPicPr>
        <p:blipFill rotWithShape="1">
          <a:blip r:embed="rId10">
            <a:alphaModFix/>
          </a:blip>
          <a:srcRect b="0" l="0" r="0" t="0"/>
          <a:stretch/>
        </p:blipFill>
        <p:spPr>
          <a:xfrm>
            <a:off x="8929116" y="4361688"/>
            <a:ext cx="2670048" cy="685800"/>
          </a:xfrm>
          <a:prstGeom prst="rect">
            <a:avLst/>
          </a:prstGeom>
          <a:noFill/>
          <a:ln>
            <a:noFill/>
          </a:ln>
        </p:spPr>
      </p:pic>
      <p:sp>
        <p:nvSpPr>
          <p:cNvPr id="214" name="Google Shape;214;p17"/>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848B93"/>
              </a:buClr>
              <a:buSzPts val="1200"/>
              <a:buFont typeface="Arial"/>
              <a:buNone/>
              <a:defRPr b="0" i="0" sz="1200" u="none" cap="none" strike="noStrike">
                <a:solidFill>
                  <a:srgbClr val="848B9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215" name="Google Shape;215;p17"/>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333333"/>
              </a:buClr>
              <a:buSzPts val="2700"/>
              <a:buFont typeface="Poppins"/>
              <a:buNone/>
              <a:defRPr b="0" i="0" sz="2700" u="none" cap="none" strike="noStrike">
                <a:solidFill>
                  <a:srgbClr val="333333"/>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6" name="Google Shape;216;p17"/>
          <p:cNvSpPr/>
          <p:nvPr/>
        </p:nvSpPr>
        <p:spPr>
          <a:xfrm>
            <a:off x="699516" y="2221992"/>
            <a:ext cx="2450592" cy="108813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[Activities 1]</a:t>
            </a:r>
            <a:endParaRPr b="0" i="0" sz="1100" u="none" cap="none" strike="noStrike">
              <a:solidFill>
                <a:schemeClr val="dk1"/>
              </a:solidFill>
              <a:latin typeface="Poppins"/>
              <a:ea typeface="Poppins"/>
              <a:cs typeface="Poppins"/>
              <a:sym typeface="Poppins"/>
            </a:endParaRPr>
          </a:p>
        </p:txBody>
      </p:sp>
      <p:sp>
        <p:nvSpPr>
          <p:cNvPr id="217" name="Google Shape;217;p17"/>
          <p:cNvSpPr/>
          <p:nvPr/>
        </p:nvSpPr>
        <p:spPr>
          <a:xfrm>
            <a:off x="3479292" y="2221992"/>
            <a:ext cx="2450592" cy="108813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[Activities 2]</a:t>
            </a:r>
            <a:endParaRPr b="0" i="0" sz="1100" u="none" cap="none" strike="noStrike">
              <a:solidFill>
                <a:schemeClr val="dk1"/>
              </a:solidFill>
              <a:latin typeface="Poppins"/>
              <a:ea typeface="Poppins"/>
              <a:cs typeface="Poppins"/>
              <a:sym typeface="Poppins"/>
            </a:endParaRPr>
          </a:p>
        </p:txBody>
      </p:sp>
      <p:sp>
        <p:nvSpPr>
          <p:cNvPr id="218" name="Google Shape;218;p17"/>
          <p:cNvSpPr/>
          <p:nvPr/>
        </p:nvSpPr>
        <p:spPr>
          <a:xfrm>
            <a:off x="6259068" y="2221992"/>
            <a:ext cx="2450592" cy="108813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[Activities 3]</a:t>
            </a:r>
            <a:endParaRPr b="0" i="0" sz="1100" u="none" cap="none" strike="noStrike">
              <a:solidFill>
                <a:schemeClr val="dk1"/>
              </a:solidFill>
              <a:latin typeface="Poppins"/>
              <a:ea typeface="Poppins"/>
              <a:cs typeface="Poppins"/>
              <a:sym typeface="Poppins"/>
            </a:endParaRPr>
          </a:p>
        </p:txBody>
      </p:sp>
      <p:sp>
        <p:nvSpPr>
          <p:cNvPr id="219" name="Google Shape;219;p17"/>
          <p:cNvSpPr/>
          <p:nvPr/>
        </p:nvSpPr>
        <p:spPr>
          <a:xfrm>
            <a:off x="9038844" y="2221992"/>
            <a:ext cx="2450592" cy="108813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[Activities 4]</a:t>
            </a:r>
            <a:endParaRPr b="0" i="0" sz="1100" u="none" cap="none" strike="noStrike">
              <a:solidFill>
                <a:schemeClr val="dk1"/>
              </a:solidFill>
              <a:latin typeface="Poppins"/>
              <a:ea typeface="Poppins"/>
              <a:cs typeface="Poppins"/>
              <a:sym typeface="Poppins"/>
            </a:endParaRPr>
          </a:p>
        </p:txBody>
      </p:sp>
      <p:sp>
        <p:nvSpPr>
          <p:cNvPr id="220" name="Google Shape;220;p17"/>
          <p:cNvSpPr/>
          <p:nvPr/>
        </p:nvSpPr>
        <p:spPr>
          <a:xfrm>
            <a:off x="699516" y="3511296"/>
            <a:ext cx="2450592" cy="72237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[Deliverable 1]</a:t>
            </a:r>
            <a:endParaRPr b="0" i="0" sz="1100" u="none" cap="none" strike="noStrike">
              <a:solidFill>
                <a:schemeClr val="dk1"/>
              </a:solidFill>
              <a:latin typeface="Poppins"/>
              <a:ea typeface="Poppins"/>
              <a:cs typeface="Poppins"/>
              <a:sym typeface="Poppins"/>
            </a:endParaRPr>
          </a:p>
        </p:txBody>
      </p:sp>
      <p:sp>
        <p:nvSpPr>
          <p:cNvPr id="221" name="Google Shape;221;p17"/>
          <p:cNvSpPr/>
          <p:nvPr/>
        </p:nvSpPr>
        <p:spPr>
          <a:xfrm>
            <a:off x="3479292" y="3511296"/>
            <a:ext cx="2450592" cy="72237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[Deliverable 2]</a:t>
            </a:r>
            <a:endParaRPr b="0" i="0" sz="1100" u="none" cap="none" strike="noStrike">
              <a:solidFill>
                <a:schemeClr val="dk1"/>
              </a:solidFill>
              <a:latin typeface="Poppins"/>
              <a:ea typeface="Poppins"/>
              <a:cs typeface="Poppins"/>
              <a:sym typeface="Poppins"/>
            </a:endParaRPr>
          </a:p>
        </p:txBody>
      </p:sp>
      <p:sp>
        <p:nvSpPr>
          <p:cNvPr id="222" name="Google Shape;222;p17"/>
          <p:cNvSpPr/>
          <p:nvPr/>
        </p:nvSpPr>
        <p:spPr>
          <a:xfrm>
            <a:off x="6259068" y="3511296"/>
            <a:ext cx="2450592" cy="72237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[Deliverable 3]</a:t>
            </a:r>
            <a:endParaRPr b="0" i="0" sz="1100" u="none" cap="none" strike="noStrike">
              <a:solidFill>
                <a:schemeClr val="dk1"/>
              </a:solidFill>
              <a:latin typeface="Poppins"/>
              <a:ea typeface="Poppins"/>
              <a:cs typeface="Poppins"/>
              <a:sym typeface="Poppins"/>
            </a:endParaRPr>
          </a:p>
        </p:txBody>
      </p:sp>
      <p:sp>
        <p:nvSpPr>
          <p:cNvPr id="223" name="Google Shape;223;p17"/>
          <p:cNvSpPr/>
          <p:nvPr/>
        </p:nvSpPr>
        <p:spPr>
          <a:xfrm>
            <a:off x="9038844" y="3511296"/>
            <a:ext cx="2450592" cy="72237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[Deliverable 4]</a:t>
            </a:r>
            <a:endParaRPr b="0" i="0" sz="1100" u="none" cap="none" strike="noStrike">
              <a:solidFill>
                <a:schemeClr val="dk1"/>
              </a:solidFill>
              <a:latin typeface="Poppins"/>
              <a:ea typeface="Poppins"/>
              <a:cs typeface="Poppins"/>
              <a:sym typeface="Poppins"/>
            </a:endParaRPr>
          </a:p>
        </p:txBody>
      </p:sp>
      <p:sp>
        <p:nvSpPr>
          <p:cNvPr id="224" name="Google Shape;224;p17"/>
          <p:cNvSpPr/>
          <p:nvPr/>
        </p:nvSpPr>
        <p:spPr>
          <a:xfrm>
            <a:off x="699516" y="4434840"/>
            <a:ext cx="2450592" cy="53949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[Roles 1]</a:t>
            </a:r>
            <a:endParaRPr b="0" i="0" sz="1100" u="none" cap="none" strike="noStrike">
              <a:solidFill>
                <a:schemeClr val="dk1"/>
              </a:solidFill>
              <a:latin typeface="Poppins"/>
              <a:ea typeface="Poppins"/>
              <a:cs typeface="Poppins"/>
              <a:sym typeface="Poppins"/>
            </a:endParaRPr>
          </a:p>
        </p:txBody>
      </p:sp>
      <p:sp>
        <p:nvSpPr>
          <p:cNvPr id="225" name="Google Shape;225;p17"/>
          <p:cNvSpPr/>
          <p:nvPr/>
        </p:nvSpPr>
        <p:spPr>
          <a:xfrm>
            <a:off x="3479292" y="4434840"/>
            <a:ext cx="2450592" cy="53949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[Roles 2]</a:t>
            </a:r>
            <a:endParaRPr b="0" i="0" sz="1100" u="none" cap="none" strike="noStrike">
              <a:solidFill>
                <a:schemeClr val="dk1"/>
              </a:solidFill>
              <a:latin typeface="Poppins"/>
              <a:ea typeface="Poppins"/>
              <a:cs typeface="Poppins"/>
              <a:sym typeface="Poppins"/>
            </a:endParaRPr>
          </a:p>
        </p:txBody>
      </p:sp>
      <p:sp>
        <p:nvSpPr>
          <p:cNvPr id="226" name="Google Shape;226;p17"/>
          <p:cNvSpPr/>
          <p:nvPr/>
        </p:nvSpPr>
        <p:spPr>
          <a:xfrm>
            <a:off x="6259068" y="4434840"/>
            <a:ext cx="2450592" cy="53949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[Roles 3]</a:t>
            </a:r>
            <a:endParaRPr b="0" i="0" sz="1100" u="none" cap="none" strike="noStrike">
              <a:solidFill>
                <a:schemeClr val="dk1"/>
              </a:solidFill>
              <a:latin typeface="Poppins"/>
              <a:ea typeface="Poppins"/>
              <a:cs typeface="Poppins"/>
              <a:sym typeface="Poppins"/>
            </a:endParaRPr>
          </a:p>
        </p:txBody>
      </p:sp>
      <p:sp>
        <p:nvSpPr>
          <p:cNvPr id="227" name="Google Shape;227;p17"/>
          <p:cNvSpPr/>
          <p:nvPr/>
        </p:nvSpPr>
        <p:spPr>
          <a:xfrm>
            <a:off x="9038844" y="4434840"/>
            <a:ext cx="2450592" cy="53949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[Roles 4]</a:t>
            </a:r>
            <a:endParaRPr b="0" i="0" sz="1100" u="none" cap="none" strike="noStrike">
              <a:solidFill>
                <a:schemeClr val="dk1"/>
              </a:solidFill>
              <a:latin typeface="Poppins"/>
              <a:ea typeface="Poppins"/>
              <a:cs typeface="Poppins"/>
              <a:sym typeface="Poppins"/>
            </a:endParaRPr>
          </a:p>
        </p:txBody>
      </p:sp>
      <p:sp>
        <p:nvSpPr>
          <p:cNvPr id="228" name="Google Shape;228;p17"/>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848B93"/>
                </a:solidFill>
                <a:latin typeface="Poppins"/>
                <a:ea typeface="Poppins"/>
                <a:cs typeface="Poppins"/>
                <a:sym typeface="Poppins"/>
              </a:defRPr>
            </a:lvl1pPr>
            <a:lvl2pPr indent="0" lvl="1" marL="0" marR="0" algn="r">
              <a:spcBef>
                <a:spcPts val="0"/>
              </a:spcBef>
              <a:buNone/>
              <a:defRPr b="0" i="0" sz="900" u="none" cap="none" strike="noStrike">
                <a:solidFill>
                  <a:srgbClr val="848B93"/>
                </a:solidFill>
                <a:latin typeface="Poppins"/>
                <a:ea typeface="Poppins"/>
                <a:cs typeface="Poppins"/>
                <a:sym typeface="Poppins"/>
              </a:defRPr>
            </a:lvl2pPr>
            <a:lvl3pPr indent="0" lvl="2" marL="0" marR="0" algn="r">
              <a:spcBef>
                <a:spcPts val="0"/>
              </a:spcBef>
              <a:buNone/>
              <a:defRPr b="0" i="0" sz="900" u="none" cap="none" strike="noStrike">
                <a:solidFill>
                  <a:srgbClr val="848B93"/>
                </a:solidFill>
                <a:latin typeface="Poppins"/>
                <a:ea typeface="Poppins"/>
                <a:cs typeface="Poppins"/>
                <a:sym typeface="Poppins"/>
              </a:defRPr>
            </a:lvl3pPr>
            <a:lvl4pPr indent="0" lvl="3" marL="0" marR="0" algn="r">
              <a:spcBef>
                <a:spcPts val="0"/>
              </a:spcBef>
              <a:buNone/>
              <a:defRPr b="0" i="0" sz="900" u="none" cap="none" strike="noStrike">
                <a:solidFill>
                  <a:srgbClr val="848B93"/>
                </a:solidFill>
                <a:latin typeface="Poppins"/>
                <a:ea typeface="Poppins"/>
                <a:cs typeface="Poppins"/>
                <a:sym typeface="Poppins"/>
              </a:defRPr>
            </a:lvl4pPr>
            <a:lvl5pPr indent="0" lvl="4" marL="0" marR="0" algn="r">
              <a:spcBef>
                <a:spcPts val="0"/>
              </a:spcBef>
              <a:buNone/>
              <a:defRPr b="0" i="0" sz="900" u="none" cap="none" strike="noStrike">
                <a:solidFill>
                  <a:srgbClr val="848B93"/>
                </a:solidFill>
                <a:latin typeface="Poppins"/>
                <a:ea typeface="Poppins"/>
                <a:cs typeface="Poppins"/>
                <a:sym typeface="Poppins"/>
              </a:defRPr>
            </a:lvl5pPr>
            <a:lvl6pPr indent="0" lvl="5" marL="0" marR="0" algn="r">
              <a:spcBef>
                <a:spcPts val="0"/>
              </a:spcBef>
              <a:buNone/>
              <a:defRPr b="0" i="0" sz="900" u="none" cap="none" strike="noStrike">
                <a:solidFill>
                  <a:srgbClr val="848B93"/>
                </a:solidFill>
                <a:latin typeface="Poppins"/>
                <a:ea typeface="Poppins"/>
                <a:cs typeface="Poppins"/>
                <a:sym typeface="Poppins"/>
              </a:defRPr>
            </a:lvl6pPr>
            <a:lvl7pPr indent="0" lvl="6" marL="0" marR="0" algn="r">
              <a:spcBef>
                <a:spcPts val="0"/>
              </a:spcBef>
              <a:buNone/>
              <a:defRPr b="0" i="0" sz="900" u="none" cap="none" strike="noStrike">
                <a:solidFill>
                  <a:srgbClr val="848B93"/>
                </a:solidFill>
                <a:latin typeface="Poppins"/>
                <a:ea typeface="Poppins"/>
                <a:cs typeface="Poppins"/>
                <a:sym typeface="Poppins"/>
              </a:defRPr>
            </a:lvl7pPr>
            <a:lvl8pPr indent="0" lvl="7" marL="0" marR="0" algn="r">
              <a:spcBef>
                <a:spcPts val="0"/>
              </a:spcBef>
              <a:buNone/>
              <a:defRPr b="0" i="0" sz="900" u="none" cap="none" strike="noStrike">
                <a:solidFill>
                  <a:srgbClr val="848B93"/>
                </a:solidFill>
                <a:latin typeface="Poppins"/>
                <a:ea typeface="Poppins"/>
                <a:cs typeface="Poppins"/>
                <a:sym typeface="Poppins"/>
              </a:defRPr>
            </a:lvl8pPr>
            <a:lvl9pPr indent="0" lvl="8" marL="0" marR="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Stat Callout">
  <p:cSld name="Xomnia Stat Callout">
    <p:bg>
      <p:bgPr>
        <a:blipFill>
          <a:blip r:embed="rId2">
            <a:alphaModFix/>
          </a:blip>
          <a:stretch>
            <a:fillRect/>
          </a:stretch>
        </a:blipFill>
      </p:bgPr>
    </p:bg>
    <p:spTree>
      <p:nvGrpSpPr>
        <p:cNvPr id="229" name="Shape 229"/>
        <p:cNvGrpSpPr/>
        <p:nvPr/>
      </p:nvGrpSpPr>
      <p:grpSpPr>
        <a:xfrm>
          <a:off x="0" y="0"/>
          <a:ext cx="0" cy="0"/>
          <a:chOff x="0" y="0"/>
          <a:chExt cx="0" cy="0"/>
        </a:xfrm>
      </p:grpSpPr>
      <p:pic>
        <p:nvPicPr>
          <p:cNvPr descr="/home/claude/xomnia/assets/logo-blue.png" id="230" name="Google Shape;230;p18"/>
          <p:cNvPicPr preferRelativeResize="0"/>
          <p:nvPr/>
        </p:nvPicPr>
        <p:blipFill rotWithShape="1">
          <a:blip r:embed="rId3">
            <a:alphaModFix/>
          </a:blip>
          <a:srcRect b="0" l="0" r="0" t="0"/>
          <a:stretch/>
        </p:blipFill>
        <p:spPr>
          <a:xfrm>
            <a:off x="10735056" y="6126480"/>
            <a:ext cx="941832" cy="201168"/>
          </a:xfrm>
          <a:prstGeom prst="rect">
            <a:avLst/>
          </a:prstGeom>
          <a:noFill/>
          <a:ln>
            <a:noFill/>
          </a:ln>
        </p:spPr>
      </p:pic>
      <p:sp>
        <p:nvSpPr>
          <p:cNvPr id="231" name="Google Shape;231;p18"/>
          <p:cNvSpPr txBox="1"/>
          <p:nvPr>
            <p:ph type="title"/>
          </p:nvPr>
        </p:nvSpPr>
        <p:spPr>
          <a:xfrm>
            <a:off x="914400" y="2011680"/>
            <a:ext cx="10360152" cy="201168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1B43D4"/>
              </a:buClr>
              <a:buSzPts val="12800"/>
              <a:buFont typeface="Poppins"/>
              <a:buNone/>
              <a:defRPr b="0" i="0" sz="12800" u="none" cap="none" strike="noStrike">
                <a:solidFill>
                  <a:srgbClr val="1B43D4"/>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2" name="Google Shape;232;p18"/>
          <p:cNvSpPr txBox="1"/>
          <p:nvPr>
            <p:ph idx="1" type="body"/>
          </p:nvPr>
        </p:nvSpPr>
        <p:spPr>
          <a:xfrm>
            <a:off x="914400" y="4206240"/>
            <a:ext cx="10360152" cy="731520"/>
          </a:xfrm>
          <a:prstGeom prst="rect">
            <a:avLst/>
          </a:prstGeom>
          <a:noFill/>
          <a:ln>
            <a:noFill/>
          </a:ln>
        </p:spPr>
        <p:txBody>
          <a:bodyPr anchorCtr="0" anchor="t" bIns="45700" lIns="91425" spcFirstLastPara="1" rIns="91425" wrap="square" tIns="45700">
            <a:noAutofit/>
          </a:bodyPr>
          <a:lstStyle>
            <a:lvl1pPr indent="-228600" lvl="0" marL="457200" marR="0" rtl="0" algn="ctr">
              <a:spcBef>
                <a:spcPts val="260"/>
              </a:spcBef>
              <a:spcAft>
                <a:spcPts val="0"/>
              </a:spcAft>
              <a:buClr>
                <a:srgbClr val="848B93"/>
              </a:buClr>
              <a:buSzPts val="1300"/>
              <a:buFont typeface="Arial"/>
              <a:buNone/>
              <a:defRPr b="0" i="0" sz="1300" u="none" cap="none" strike="noStrike">
                <a:solidFill>
                  <a:srgbClr val="848B93"/>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233" name="Google Shape;233;p18"/>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i="0" sz="900" u="none" cap="none" strike="noStrike">
                <a:solidFill>
                  <a:srgbClr val="848B93"/>
                </a:solidFill>
                <a:latin typeface="Poppins"/>
                <a:ea typeface="Poppins"/>
                <a:cs typeface="Poppins"/>
                <a:sym typeface="Poppins"/>
              </a:defRPr>
            </a:lvl1pPr>
            <a:lvl2pPr indent="0" lvl="1" marL="0" marR="0" algn="r">
              <a:spcBef>
                <a:spcPts val="0"/>
              </a:spcBef>
              <a:buNone/>
              <a:defRPr b="0" i="0" sz="900" u="none" cap="none" strike="noStrike">
                <a:solidFill>
                  <a:srgbClr val="848B93"/>
                </a:solidFill>
                <a:latin typeface="Poppins"/>
                <a:ea typeface="Poppins"/>
                <a:cs typeface="Poppins"/>
                <a:sym typeface="Poppins"/>
              </a:defRPr>
            </a:lvl2pPr>
            <a:lvl3pPr indent="0" lvl="2" marL="0" marR="0" algn="r">
              <a:spcBef>
                <a:spcPts val="0"/>
              </a:spcBef>
              <a:buNone/>
              <a:defRPr b="0" i="0" sz="900" u="none" cap="none" strike="noStrike">
                <a:solidFill>
                  <a:srgbClr val="848B93"/>
                </a:solidFill>
                <a:latin typeface="Poppins"/>
                <a:ea typeface="Poppins"/>
                <a:cs typeface="Poppins"/>
                <a:sym typeface="Poppins"/>
              </a:defRPr>
            </a:lvl3pPr>
            <a:lvl4pPr indent="0" lvl="3" marL="0" marR="0" algn="r">
              <a:spcBef>
                <a:spcPts val="0"/>
              </a:spcBef>
              <a:buNone/>
              <a:defRPr b="0" i="0" sz="900" u="none" cap="none" strike="noStrike">
                <a:solidFill>
                  <a:srgbClr val="848B93"/>
                </a:solidFill>
                <a:latin typeface="Poppins"/>
                <a:ea typeface="Poppins"/>
                <a:cs typeface="Poppins"/>
                <a:sym typeface="Poppins"/>
              </a:defRPr>
            </a:lvl4pPr>
            <a:lvl5pPr indent="0" lvl="4" marL="0" marR="0" algn="r">
              <a:spcBef>
                <a:spcPts val="0"/>
              </a:spcBef>
              <a:buNone/>
              <a:defRPr b="0" i="0" sz="900" u="none" cap="none" strike="noStrike">
                <a:solidFill>
                  <a:srgbClr val="848B93"/>
                </a:solidFill>
                <a:latin typeface="Poppins"/>
                <a:ea typeface="Poppins"/>
                <a:cs typeface="Poppins"/>
                <a:sym typeface="Poppins"/>
              </a:defRPr>
            </a:lvl5pPr>
            <a:lvl6pPr indent="0" lvl="5" marL="0" marR="0" algn="r">
              <a:spcBef>
                <a:spcPts val="0"/>
              </a:spcBef>
              <a:buNone/>
              <a:defRPr b="0" i="0" sz="900" u="none" cap="none" strike="noStrike">
                <a:solidFill>
                  <a:srgbClr val="848B93"/>
                </a:solidFill>
                <a:latin typeface="Poppins"/>
                <a:ea typeface="Poppins"/>
                <a:cs typeface="Poppins"/>
                <a:sym typeface="Poppins"/>
              </a:defRPr>
            </a:lvl6pPr>
            <a:lvl7pPr indent="0" lvl="6" marL="0" marR="0" algn="r">
              <a:spcBef>
                <a:spcPts val="0"/>
              </a:spcBef>
              <a:buNone/>
              <a:defRPr b="0" i="0" sz="900" u="none" cap="none" strike="noStrike">
                <a:solidFill>
                  <a:srgbClr val="848B93"/>
                </a:solidFill>
                <a:latin typeface="Poppins"/>
                <a:ea typeface="Poppins"/>
                <a:cs typeface="Poppins"/>
                <a:sym typeface="Poppins"/>
              </a:defRPr>
            </a:lvl7pPr>
            <a:lvl8pPr indent="0" lvl="7" marL="0" marR="0" algn="r">
              <a:spcBef>
                <a:spcPts val="0"/>
              </a:spcBef>
              <a:buNone/>
              <a:defRPr b="0" i="0" sz="900" u="none" cap="none" strike="noStrike">
                <a:solidFill>
                  <a:srgbClr val="848B93"/>
                </a:solidFill>
                <a:latin typeface="Poppins"/>
                <a:ea typeface="Poppins"/>
                <a:cs typeface="Poppins"/>
                <a:sym typeface="Poppins"/>
              </a:defRPr>
            </a:lvl8pPr>
            <a:lvl9pPr indent="0" lvl="8" marL="0" marR="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Xomnia Number Divider">
  <p:cSld name="Xomnia Number Divider">
    <p:bg>
      <p:bgPr>
        <a:solidFill>
          <a:srgbClr val="0D1B2E"/>
        </a:solidFill>
      </p:bgPr>
    </p:bg>
    <p:spTree>
      <p:nvGrpSpPr>
        <p:cNvPr id="234" name="Shape 234"/>
        <p:cNvGrpSpPr/>
        <p:nvPr/>
      </p:nvGrpSpPr>
      <p:grpSpPr>
        <a:xfrm>
          <a:off x="0" y="0"/>
          <a:ext cx="0" cy="0"/>
          <a:chOff x="0" y="0"/>
          <a:chExt cx="0" cy="0"/>
        </a:xfrm>
      </p:grpSpPr>
      <p:pic>
        <p:nvPicPr>
          <p:cNvPr descr="/home/claude/xomnia/assets/logo-white.png" id="235" name="Google Shape;235;p19"/>
          <p:cNvPicPr preferRelativeResize="0"/>
          <p:nvPr/>
        </p:nvPicPr>
        <p:blipFill rotWithShape="1">
          <a:blip r:embed="rId2">
            <a:alphaModFix/>
          </a:blip>
          <a:srcRect b="0" l="0" r="0" t="0"/>
          <a:stretch/>
        </p:blipFill>
        <p:spPr>
          <a:xfrm>
            <a:off x="10735056" y="6126480"/>
            <a:ext cx="941832" cy="201168"/>
          </a:xfrm>
          <a:prstGeom prst="rect">
            <a:avLst/>
          </a:prstGeom>
          <a:noFill/>
          <a:ln>
            <a:noFill/>
          </a:ln>
        </p:spPr>
      </p:pic>
      <p:pic>
        <p:nvPicPr>
          <p:cNvPr descr="/home/claude/xomnia/assets/_generated/t35-pill-l.png" id="236" name="Google Shape;236;p19"/>
          <p:cNvPicPr preferRelativeResize="0"/>
          <p:nvPr/>
        </p:nvPicPr>
        <p:blipFill rotWithShape="1">
          <a:blip r:embed="rId3">
            <a:alphaModFix/>
          </a:blip>
          <a:srcRect b="0" l="0" r="0" t="0"/>
          <a:stretch/>
        </p:blipFill>
        <p:spPr>
          <a:xfrm>
            <a:off x="-1188720" y="3154680"/>
            <a:ext cx="4343400" cy="2377440"/>
          </a:xfrm>
          <a:prstGeom prst="rect">
            <a:avLst/>
          </a:prstGeom>
          <a:noFill/>
          <a:ln>
            <a:noFill/>
          </a:ln>
        </p:spPr>
      </p:pic>
      <p:sp>
        <p:nvSpPr>
          <p:cNvPr id="237" name="Google Shape;237;p19"/>
          <p:cNvSpPr/>
          <p:nvPr/>
        </p:nvSpPr>
        <p:spPr>
          <a:xfrm>
            <a:off x="365760" y="3410712"/>
            <a:ext cx="2560320" cy="1920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9000"/>
              <a:buFont typeface="Poppins"/>
              <a:buNone/>
            </a:pPr>
            <a:r>
              <a:rPr b="0" i="0" lang="en-US" sz="9000" u="none" cap="none" strike="noStrike">
                <a:solidFill>
                  <a:srgbClr val="1B43D4"/>
                </a:solidFill>
                <a:latin typeface="Poppins"/>
                <a:ea typeface="Poppins"/>
                <a:cs typeface="Poppins"/>
                <a:sym typeface="Poppins"/>
              </a:rPr>
              <a:t>[02]</a:t>
            </a:r>
            <a:endParaRPr b="0" i="0" sz="9000" u="none" cap="none" strike="noStrike">
              <a:solidFill>
                <a:schemeClr val="dk1"/>
              </a:solidFill>
              <a:latin typeface="Poppins"/>
              <a:ea typeface="Poppins"/>
              <a:cs typeface="Poppins"/>
              <a:sym typeface="Poppins"/>
            </a:endParaRPr>
          </a:p>
        </p:txBody>
      </p:sp>
      <p:pic>
        <p:nvPicPr>
          <p:cNvPr descr="/home/claude/xomnia/assets/_generated/t35-pill-r.png" id="238" name="Google Shape;238;p19"/>
          <p:cNvPicPr preferRelativeResize="0"/>
          <p:nvPr/>
        </p:nvPicPr>
        <p:blipFill rotWithShape="1">
          <a:blip r:embed="rId4">
            <a:alphaModFix/>
          </a:blip>
          <a:srcRect b="0" l="0" r="0" t="0"/>
          <a:stretch/>
        </p:blipFill>
        <p:spPr>
          <a:xfrm>
            <a:off x="5394960" y="3154680"/>
            <a:ext cx="7498080" cy="2377440"/>
          </a:xfrm>
          <a:prstGeom prst="rect">
            <a:avLst/>
          </a:prstGeom>
          <a:noFill/>
          <a:ln>
            <a:noFill/>
          </a:ln>
        </p:spPr>
      </p:pic>
      <p:sp>
        <p:nvSpPr>
          <p:cNvPr id="239" name="Google Shape;239;p19"/>
          <p:cNvSpPr txBox="1"/>
          <p:nvPr>
            <p:ph idx="1" type="body"/>
          </p:nvPr>
        </p:nvSpPr>
        <p:spPr>
          <a:xfrm>
            <a:off x="0" y="0"/>
            <a:ext cx="12188952" cy="6858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40"/>
              </a:spcBef>
              <a:spcAft>
                <a:spcPts val="0"/>
              </a:spcAft>
              <a:buClr>
                <a:srgbClr val="FFFFFF"/>
              </a:buClr>
              <a:buSzPts val="1200"/>
              <a:buFont typeface="Arial"/>
              <a:buNone/>
              <a:defRPr b="0" i="0" sz="1200" u="none" cap="none" strike="noStrike">
                <a:solidFill>
                  <a:srgbClr val="FFFFFF"/>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
        <p:nvSpPr>
          <p:cNvPr id="240" name="Google Shape;240;p19"/>
          <p:cNvSpPr txBox="1"/>
          <p:nvPr>
            <p:ph idx="2" type="body"/>
          </p:nvPr>
        </p:nvSpPr>
        <p:spPr>
          <a:xfrm>
            <a:off x="6355080" y="3154680"/>
            <a:ext cx="5486400" cy="237744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540"/>
              </a:spcBef>
              <a:spcAft>
                <a:spcPts val="0"/>
              </a:spcAft>
              <a:buClr>
                <a:srgbClr val="FFFFFF"/>
              </a:buClr>
              <a:buSzPts val="2700"/>
              <a:buFont typeface="Arial"/>
              <a:buNone/>
              <a:defRPr b="0" i="0" sz="2700" u="none" cap="none" strike="noStrike">
                <a:solidFill>
                  <a:srgbClr val="FFFFFF"/>
                </a:solidFill>
                <a:latin typeface="Poppins"/>
                <a:ea typeface="Poppins"/>
                <a:cs typeface="Poppins"/>
                <a:sym typeface="Poppins"/>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Poppins"/>
                <a:ea typeface="Poppins"/>
                <a:cs typeface="Poppins"/>
                <a:sym typeface="Poppins"/>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Poppins"/>
                <a:ea typeface="Poppins"/>
                <a:cs typeface="Poppins"/>
                <a:sym typeface="Poppins"/>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Poppins"/>
                <a:ea typeface="Poppins"/>
                <a:cs typeface="Poppins"/>
                <a:sym typeface="Poppins"/>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
        <p:nvSpPr>
          <p:cNvPr id="10" name="Google Shape;10;p1"/>
          <p:cNvSpPr txBox="1"/>
          <p:nvPr>
            <p:ph idx="12"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900" u="none" cap="none" strike="noStrike">
                <a:solidFill>
                  <a:srgbClr val="848B93"/>
                </a:solidFill>
                <a:latin typeface="Poppins"/>
                <a:ea typeface="Poppins"/>
                <a:cs typeface="Poppins"/>
                <a:sym typeface="Poppins"/>
              </a:defRPr>
            </a:lvl1pPr>
            <a:lvl2pPr indent="0" lvl="1" marL="0" marR="0" rtl="0" algn="r">
              <a:spcBef>
                <a:spcPts val="0"/>
              </a:spcBef>
              <a:buNone/>
              <a:defRPr b="0" i="0" sz="900" u="none" cap="none" strike="noStrike">
                <a:solidFill>
                  <a:srgbClr val="848B93"/>
                </a:solidFill>
                <a:latin typeface="Poppins"/>
                <a:ea typeface="Poppins"/>
                <a:cs typeface="Poppins"/>
                <a:sym typeface="Poppins"/>
              </a:defRPr>
            </a:lvl2pPr>
            <a:lvl3pPr indent="0" lvl="2" marL="0" marR="0" rtl="0" algn="r">
              <a:spcBef>
                <a:spcPts val="0"/>
              </a:spcBef>
              <a:buNone/>
              <a:defRPr b="0" i="0" sz="900" u="none" cap="none" strike="noStrike">
                <a:solidFill>
                  <a:srgbClr val="848B93"/>
                </a:solidFill>
                <a:latin typeface="Poppins"/>
                <a:ea typeface="Poppins"/>
                <a:cs typeface="Poppins"/>
                <a:sym typeface="Poppins"/>
              </a:defRPr>
            </a:lvl3pPr>
            <a:lvl4pPr indent="0" lvl="3" marL="0" marR="0" rtl="0" algn="r">
              <a:spcBef>
                <a:spcPts val="0"/>
              </a:spcBef>
              <a:buNone/>
              <a:defRPr b="0" i="0" sz="900" u="none" cap="none" strike="noStrike">
                <a:solidFill>
                  <a:srgbClr val="848B93"/>
                </a:solidFill>
                <a:latin typeface="Poppins"/>
                <a:ea typeface="Poppins"/>
                <a:cs typeface="Poppins"/>
                <a:sym typeface="Poppins"/>
              </a:defRPr>
            </a:lvl4pPr>
            <a:lvl5pPr indent="0" lvl="4" marL="0" marR="0" rtl="0" algn="r">
              <a:spcBef>
                <a:spcPts val="0"/>
              </a:spcBef>
              <a:buNone/>
              <a:defRPr b="0" i="0" sz="900" u="none" cap="none" strike="noStrike">
                <a:solidFill>
                  <a:srgbClr val="848B93"/>
                </a:solidFill>
                <a:latin typeface="Poppins"/>
                <a:ea typeface="Poppins"/>
                <a:cs typeface="Poppins"/>
                <a:sym typeface="Poppins"/>
              </a:defRPr>
            </a:lvl5pPr>
            <a:lvl6pPr indent="0" lvl="5" marL="0" marR="0" rtl="0" algn="r">
              <a:spcBef>
                <a:spcPts val="0"/>
              </a:spcBef>
              <a:buNone/>
              <a:defRPr b="0" i="0" sz="900" u="none" cap="none" strike="noStrike">
                <a:solidFill>
                  <a:srgbClr val="848B93"/>
                </a:solidFill>
                <a:latin typeface="Poppins"/>
                <a:ea typeface="Poppins"/>
                <a:cs typeface="Poppins"/>
                <a:sym typeface="Poppins"/>
              </a:defRPr>
            </a:lvl6pPr>
            <a:lvl7pPr indent="0" lvl="6" marL="0" marR="0" rtl="0" algn="r">
              <a:spcBef>
                <a:spcPts val="0"/>
              </a:spcBef>
              <a:buNone/>
              <a:defRPr b="0" i="0" sz="900" u="none" cap="none" strike="noStrike">
                <a:solidFill>
                  <a:srgbClr val="848B93"/>
                </a:solidFill>
                <a:latin typeface="Poppins"/>
                <a:ea typeface="Poppins"/>
                <a:cs typeface="Poppins"/>
                <a:sym typeface="Poppins"/>
              </a:defRPr>
            </a:lvl7pPr>
            <a:lvl8pPr indent="0" lvl="7" marL="0" marR="0" rtl="0" algn="r">
              <a:spcBef>
                <a:spcPts val="0"/>
              </a:spcBef>
              <a:buNone/>
              <a:defRPr b="0" i="0" sz="900" u="none" cap="none" strike="noStrike">
                <a:solidFill>
                  <a:srgbClr val="848B93"/>
                </a:solidFill>
                <a:latin typeface="Poppins"/>
                <a:ea typeface="Poppins"/>
                <a:cs typeface="Poppins"/>
                <a:sym typeface="Poppins"/>
              </a:defRPr>
            </a:lvl8pPr>
            <a:lvl9pPr indent="0" lvl="8" marL="0" marR="0" rtl="0" algn="r">
              <a:spcBef>
                <a:spcPts val="0"/>
              </a:spcBef>
              <a:buNone/>
              <a:defRPr b="0" i="0" sz="900" u="none" cap="none" strike="noStrike">
                <a:solidFill>
                  <a:srgbClr val="848B93"/>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2.jpg"/><Relationship Id="rId4" Type="http://schemas.openxmlformats.org/officeDocument/2006/relationships/image" Target="../media/image1.png"/><Relationship Id="rId5"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7.png"/><Relationship Id="rId5" Type="http://schemas.openxmlformats.org/officeDocument/2006/relationships/image" Target="../media/image12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7.png"/><Relationship Id="rId5" Type="http://schemas.openxmlformats.org/officeDocument/2006/relationships/image" Target="../media/image1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3.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1" Type="http://schemas.openxmlformats.org/officeDocument/2006/relationships/image" Target="../media/image121.png"/><Relationship Id="rId10" Type="http://schemas.openxmlformats.org/officeDocument/2006/relationships/image" Target="../media/image118.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7.png"/><Relationship Id="rId9" Type="http://schemas.openxmlformats.org/officeDocument/2006/relationships/image" Target="../media/image84.png"/><Relationship Id="rId5" Type="http://schemas.openxmlformats.org/officeDocument/2006/relationships/image" Target="../media/image96.png"/><Relationship Id="rId6" Type="http://schemas.openxmlformats.org/officeDocument/2006/relationships/image" Target="../media/image117.png"/><Relationship Id="rId7" Type="http://schemas.openxmlformats.org/officeDocument/2006/relationships/image" Target="../media/image90.png"/><Relationship Id="rId8" Type="http://schemas.openxmlformats.org/officeDocument/2006/relationships/image" Target="../media/image1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7.png"/><Relationship Id="rId5" Type="http://schemas.openxmlformats.org/officeDocument/2006/relationships/hyperlink" Target="http://agents.md"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9.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9.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9.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9.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9.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9.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9.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9.png"/><Relationship Id="rId4" Type="http://schemas.openxmlformats.org/officeDocument/2006/relationships/image" Target="../media/image7.png"/><Relationship Id="rId5" Type="http://schemas.openxmlformats.org/officeDocument/2006/relationships/image" Target="../media/image128.jpg"/><Relationship Id="rId6" Type="http://schemas.openxmlformats.org/officeDocument/2006/relationships/image" Target="../media/image127.png"/><Relationship Id="rId7" Type="http://schemas.openxmlformats.org/officeDocument/2006/relationships/image" Target="../media/image12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descr="/home/claude/xomnia/assets/cover-photo.jpg" id="246" name="Google Shape;246;p20"/>
          <p:cNvPicPr preferRelativeResize="0"/>
          <p:nvPr>
            <p:ph idx="1" type="body"/>
          </p:nvPr>
        </p:nvPicPr>
        <p:blipFill rotWithShape="1">
          <a:blip r:embed="rId3">
            <a:alphaModFix/>
          </a:blip>
          <a:srcRect b="0" l="0" r="0" t="0"/>
          <a:stretch/>
        </p:blipFill>
        <p:spPr>
          <a:xfrm>
            <a:off x="0" y="0"/>
            <a:ext cx="12188952" cy="3931920"/>
          </a:xfrm>
          <a:prstGeom prst="rect">
            <a:avLst/>
          </a:prstGeom>
          <a:noFill/>
          <a:ln>
            <a:noFill/>
          </a:ln>
        </p:spPr>
      </p:pic>
      <p:pic>
        <p:nvPicPr>
          <p:cNvPr descr="/home/claude/xomnia/assets/logo-white.png" id="247" name="Google Shape;247;p20"/>
          <p:cNvPicPr preferRelativeResize="0"/>
          <p:nvPr/>
        </p:nvPicPr>
        <p:blipFill rotWithShape="1">
          <a:blip r:embed="rId4">
            <a:alphaModFix/>
          </a:blip>
          <a:srcRect b="0" l="0" r="0" t="0"/>
          <a:stretch/>
        </p:blipFill>
        <p:spPr>
          <a:xfrm>
            <a:off x="521208" y="566928"/>
            <a:ext cx="1673352" cy="356616"/>
          </a:xfrm>
          <a:prstGeom prst="rect">
            <a:avLst/>
          </a:prstGeom>
          <a:noFill/>
          <a:ln>
            <a:noFill/>
          </a:ln>
        </p:spPr>
      </p:pic>
      <p:pic>
        <p:nvPicPr>
          <p:cNvPr descr="/home/claude/xomnia/assets/logo-wmai.png" id="248" name="Google Shape;248;p20"/>
          <p:cNvPicPr preferRelativeResize="0"/>
          <p:nvPr/>
        </p:nvPicPr>
        <p:blipFill rotWithShape="1">
          <a:blip r:embed="rId5">
            <a:alphaModFix/>
          </a:blip>
          <a:srcRect b="0" l="0" r="0" t="0"/>
          <a:stretch/>
        </p:blipFill>
        <p:spPr>
          <a:xfrm>
            <a:off x="10222992" y="502920"/>
            <a:ext cx="1453896" cy="512064"/>
          </a:xfrm>
          <a:prstGeom prst="rect">
            <a:avLst/>
          </a:prstGeom>
          <a:noFill/>
          <a:ln>
            <a:noFill/>
          </a:ln>
        </p:spPr>
      </p:pic>
      <p:sp>
        <p:nvSpPr>
          <p:cNvPr id="249" name="Google Shape;249;p20"/>
          <p:cNvSpPr txBox="1"/>
          <p:nvPr>
            <p:ph type="title"/>
          </p:nvPr>
        </p:nvSpPr>
        <p:spPr>
          <a:xfrm>
            <a:off x="521208" y="4636008"/>
            <a:ext cx="7754112" cy="100584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1B43D4"/>
              </a:buClr>
              <a:buSzPts val="3700"/>
              <a:buFont typeface="Poppins"/>
              <a:buNone/>
            </a:pPr>
            <a:r>
              <a:rPr lang="en-US" sz="3700">
                <a:solidFill>
                  <a:srgbClr val="1B43D4"/>
                </a:solidFill>
                <a:latin typeface="Poppins"/>
                <a:ea typeface="Poppins"/>
                <a:cs typeface="Poppins"/>
                <a:sym typeface="Poppins"/>
              </a:rPr>
              <a:t>Harness engineering</a:t>
            </a:r>
            <a:endParaRPr sz="3700"/>
          </a:p>
        </p:txBody>
      </p:sp>
      <p:sp>
        <p:nvSpPr>
          <p:cNvPr id="250" name="Google Shape;250;p20"/>
          <p:cNvSpPr/>
          <p:nvPr/>
        </p:nvSpPr>
        <p:spPr>
          <a:xfrm>
            <a:off x="521208" y="5504688"/>
            <a:ext cx="7754112"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600"/>
              <a:buFont typeface="Poppins"/>
              <a:buNone/>
            </a:pPr>
            <a:r>
              <a:rPr b="0" i="0" lang="en-US" sz="1600" u="none" cap="none" strike="noStrike">
                <a:solidFill>
                  <a:srgbClr val="333333"/>
                </a:solidFill>
                <a:latin typeface="Poppins"/>
                <a:ea typeface="Poppins"/>
                <a:cs typeface="Poppins"/>
                <a:sym typeface="Poppins"/>
              </a:rPr>
              <a:t>Build the </a:t>
            </a:r>
            <a:r>
              <a:rPr lang="en-US" sz="1600">
                <a:solidFill>
                  <a:srgbClr val="333333"/>
                </a:solidFill>
                <a:latin typeface="Poppins"/>
                <a:ea typeface="Poppins"/>
                <a:cs typeface="Poppins"/>
                <a:sym typeface="Poppins"/>
              </a:rPr>
              <a:t>control</a:t>
            </a:r>
            <a:r>
              <a:rPr b="0" i="0" lang="en-US" sz="1600" u="none" cap="none" strike="noStrike">
                <a:solidFill>
                  <a:srgbClr val="333333"/>
                </a:solidFill>
                <a:latin typeface="Poppins"/>
                <a:ea typeface="Poppins"/>
                <a:cs typeface="Poppins"/>
                <a:sym typeface="Poppins"/>
              </a:rPr>
              <a:t> loop around your coding agent</a:t>
            </a:r>
            <a:endParaRPr b="0" i="0" sz="1600" u="none" cap="none" strike="noStrike">
              <a:solidFill>
                <a:schemeClr val="dk1"/>
              </a:solidFill>
              <a:latin typeface="Poppins"/>
              <a:ea typeface="Poppins"/>
              <a:cs typeface="Poppins"/>
              <a:sym typeface="Poppins"/>
            </a:endParaRPr>
          </a:p>
        </p:txBody>
      </p:sp>
      <p:sp>
        <p:nvSpPr>
          <p:cNvPr id="251" name="Google Shape;251;p20"/>
          <p:cNvSpPr/>
          <p:nvPr/>
        </p:nvSpPr>
        <p:spPr>
          <a:xfrm>
            <a:off x="521208" y="5888736"/>
            <a:ext cx="7754112"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100"/>
              <a:buFont typeface="Poppins"/>
              <a:buNone/>
            </a:pPr>
            <a:r>
              <a:rPr lang="en-US" sz="1100">
                <a:solidFill>
                  <a:srgbClr val="848B93"/>
                </a:solidFill>
                <a:latin typeface="Poppins"/>
                <a:ea typeface="Poppins"/>
                <a:cs typeface="Poppins"/>
                <a:sym typeface="Poppins"/>
              </a:rPr>
              <a:t>#AGNTCon #MCPCon 2026</a:t>
            </a:r>
            <a:endParaRPr b="0" i="0" sz="1100" u="none" cap="none" strike="noStrike">
              <a:solidFill>
                <a:schemeClr val="dk1"/>
              </a:solidFill>
              <a:latin typeface="Poppins"/>
              <a:ea typeface="Poppins"/>
              <a:cs typeface="Poppins"/>
              <a:sym typeface="Poppins"/>
            </a:endParaRPr>
          </a:p>
        </p:txBody>
      </p:sp>
      <p:sp>
        <p:nvSpPr>
          <p:cNvPr id="252" name="Google Shape;252;p20"/>
          <p:cNvSpPr/>
          <p:nvPr/>
        </p:nvSpPr>
        <p:spPr>
          <a:xfrm>
            <a:off x="9875520" y="5532120"/>
            <a:ext cx="960120" cy="960120"/>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0"/>
          <p:cNvSpPr/>
          <p:nvPr/>
        </p:nvSpPr>
        <p:spPr>
          <a:xfrm>
            <a:off x="10355580" y="5532120"/>
            <a:ext cx="2331720" cy="960120"/>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0"/>
          <p:cNvSpPr/>
          <p:nvPr/>
        </p:nvSpPr>
        <p:spPr>
          <a:xfrm>
            <a:off x="12207240" y="5532120"/>
            <a:ext cx="960120" cy="960120"/>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259" name="Shape 259"/>
        <p:cNvGrpSpPr/>
        <p:nvPr/>
      </p:nvGrpSpPr>
      <p:grpSpPr>
        <a:xfrm>
          <a:off x="0" y="0"/>
          <a:ext cx="0" cy="0"/>
          <a:chOff x="0" y="0"/>
          <a:chExt cx="0" cy="0"/>
        </a:xfrm>
      </p:grpSpPr>
      <p:sp>
        <p:nvSpPr>
          <p:cNvPr id="260" name="Google Shape;260;p21"/>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261" name="Google Shape;261;p21"/>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262" name="Google Shape;262;p21"/>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263" name="Google Shape;263;p21"/>
          <p:cNvPicPr preferRelativeResize="0"/>
          <p:nvPr/>
        </p:nvPicPr>
        <p:blipFill rotWithShape="1">
          <a:blip r:embed="rId3">
            <a:alphaModFix/>
          </a:blip>
          <a:srcRect b="0" l="0" r="0" t="0"/>
          <a:stretch/>
        </p:blipFill>
        <p:spPr>
          <a:xfrm>
            <a:off x="0" y="0"/>
            <a:ext cx="12188952" cy="6858000"/>
          </a:xfrm>
          <a:prstGeom prst="rect">
            <a:avLst/>
          </a:prstGeom>
          <a:noFill/>
          <a:ln>
            <a:noFill/>
          </a:ln>
        </p:spPr>
      </p:pic>
      <p:pic>
        <p:nvPicPr>
          <p:cNvPr descr="/home/claude/xomnia/assets/logo-blue.png" id="264" name="Google Shape;264;p21"/>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265" name="Google Shape;265;p21"/>
          <p:cNvSpPr/>
          <p:nvPr/>
        </p:nvSpPr>
        <p:spPr>
          <a:xfrm>
            <a:off x="603504" y="658368"/>
            <a:ext cx="640080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3200"/>
              <a:buFont typeface="Poppins"/>
              <a:buNone/>
            </a:pPr>
            <a:r>
              <a:rPr b="0" i="0" lang="en-US" sz="3200" u="none" cap="none" strike="noStrike">
                <a:solidFill>
                  <a:srgbClr val="333333"/>
                </a:solidFill>
                <a:latin typeface="Poppins"/>
                <a:ea typeface="Poppins"/>
                <a:cs typeface="Poppins"/>
                <a:sym typeface="Poppins"/>
              </a:rPr>
              <a:t>Who am I</a:t>
            </a:r>
            <a:endParaRPr b="0" i="0" sz="3200" u="none" cap="none" strike="noStrike">
              <a:solidFill>
                <a:schemeClr val="dk1"/>
              </a:solidFill>
              <a:latin typeface="Poppins"/>
              <a:ea typeface="Poppins"/>
              <a:cs typeface="Poppins"/>
              <a:sym typeface="Poppins"/>
            </a:endParaRPr>
          </a:p>
        </p:txBody>
      </p:sp>
      <p:sp>
        <p:nvSpPr>
          <p:cNvPr id="266" name="Google Shape;266;p21"/>
          <p:cNvSpPr/>
          <p:nvPr/>
        </p:nvSpPr>
        <p:spPr>
          <a:xfrm>
            <a:off x="786384" y="1901952"/>
            <a:ext cx="100584" cy="100584"/>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1"/>
          <p:cNvSpPr/>
          <p:nvPr/>
        </p:nvSpPr>
        <p:spPr>
          <a:xfrm>
            <a:off x="1115568" y="1783080"/>
            <a:ext cx="5120640" cy="384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400"/>
              <a:buFont typeface="Poppins"/>
              <a:buNone/>
            </a:pPr>
            <a:r>
              <a:rPr b="0" i="0" lang="en-US" sz="1400" u="none" cap="none" strike="noStrike">
                <a:solidFill>
                  <a:srgbClr val="333333"/>
                </a:solidFill>
                <a:latin typeface="Poppins"/>
                <a:ea typeface="Poppins"/>
                <a:cs typeface="Poppins"/>
                <a:sym typeface="Poppins"/>
              </a:rPr>
              <a:t>Ji Darwish</a:t>
            </a:r>
            <a:endParaRPr b="0" i="0" sz="1400" u="none" cap="none" strike="noStrike">
              <a:solidFill>
                <a:schemeClr val="dk1"/>
              </a:solidFill>
              <a:latin typeface="Poppins"/>
              <a:ea typeface="Poppins"/>
              <a:cs typeface="Poppins"/>
              <a:sym typeface="Poppins"/>
            </a:endParaRPr>
          </a:p>
        </p:txBody>
      </p:sp>
      <p:sp>
        <p:nvSpPr>
          <p:cNvPr id="268" name="Google Shape;268;p21"/>
          <p:cNvSpPr/>
          <p:nvPr/>
        </p:nvSpPr>
        <p:spPr>
          <a:xfrm>
            <a:off x="786384" y="2468880"/>
            <a:ext cx="100584" cy="100584"/>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1"/>
          <p:cNvSpPr/>
          <p:nvPr/>
        </p:nvSpPr>
        <p:spPr>
          <a:xfrm>
            <a:off x="1115568" y="2350008"/>
            <a:ext cx="5120640" cy="384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400"/>
              <a:buFont typeface="Poppins"/>
              <a:buNone/>
            </a:pPr>
            <a:r>
              <a:rPr b="0" i="0" lang="en-US" sz="1400" u="none" cap="none" strike="noStrike">
                <a:solidFill>
                  <a:srgbClr val="333333"/>
                </a:solidFill>
                <a:latin typeface="Poppins"/>
                <a:ea typeface="Poppins"/>
                <a:cs typeface="Poppins"/>
                <a:sym typeface="Poppins"/>
              </a:rPr>
              <a:t>Data Engineer at Xomnia</a:t>
            </a:r>
            <a:endParaRPr b="0" i="0" sz="1400" u="none" cap="none" strike="noStrike">
              <a:solidFill>
                <a:schemeClr val="dk1"/>
              </a:solidFill>
              <a:latin typeface="Poppins"/>
              <a:ea typeface="Poppins"/>
              <a:cs typeface="Poppins"/>
              <a:sym typeface="Poppins"/>
            </a:endParaRPr>
          </a:p>
        </p:txBody>
      </p:sp>
      <p:sp>
        <p:nvSpPr>
          <p:cNvPr id="270" name="Google Shape;270;p21"/>
          <p:cNvSpPr/>
          <p:nvPr/>
        </p:nvSpPr>
        <p:spPr>
          <a:xfrm>
            <a:off x="786384" y="3035808"/>
            <a:ext cx="100584" cy="100584"/>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1"/>
          <p:cNvSpPr/>
          <p:nvPr/>
        </p:nvSpPr>
        <p:spPr>
          <a:xfrm>
            <a:off x="1115568" y="2916936"/>
            <a:ext cx="5120640" cy="384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400"/>
              <a:buFont typeface="Poppins"/>
              <a:buNone/>
            </a:pPr>
            <a:r>
              <a:rPr b="0" i="0" lang="en-US" sz="1400" u="none" cap="none" strike="noStrike">
                <a:solidFill>
                  <a:srgbClr val="333333"/>
                </a:solidFill>
                <a:latin typeface="Poppins"/>
                <a:ea typeface="Poppins"/>
                <a:cs typeface="Poppins"/>
                <a:sym typeface="Poppins"/>
              </a:rPr>
              <a:t>Previously Software Engineer</a:t>
            </a:r>
            <a:endParaRPr b="0" i="0" sz="1400" u="none" cap="none" strike="noStrike">
              <a:solidFill>
                <a:schemeClr val="dk1"/>
              </a:solidFill>
              <a:latin typeface="Poppins"/>
              <a:ea typeface="Poppins"/>
              <a:cs typeface="Poppins"/>
              <a:sym typeface="Poppins"/>
            </a:endParaRPr>
          </a:p>
        </p:txBody>
      </p:sp>
      <p:sp>
        <p:nvSpPr>
          <p:cNvPr id="272" name="Google Shape;272;p21"/>
          <p:cNvSpPr/>
          <p:nvPr/>
        </p:nvSpPr>
        <p:spPr>
          <a:xfrm>
            <a:off x="786384" y="3602736"/>
            <a:ext cx="100584" cy="100584"/>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1"/>
          <p:cNvSpPr/>
          <p:nvPr/>
        </p:nvSpPr>
        <p:spPr>
          <a:xfrm>
            <a:off x="1115568" y="3483864"/>
            <a:ext cx="5120640" cy="384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400"/>
              <a:buFont typeface="Poppins"/>
              <a:buNone/>
            </a:pPr>
            <a:r>
              <a:rPr b="0" i="0" lang="en-US" sz="1400" u="none" cap="none" strike="noStrike">
                <a:solidFill>
                  <a:srgbClr val="333333"/>
                </a:solidFill>
                <a:latin typeface="Poppins"/>
                <a:ea typeface="Poppins"/>
                <a:cs typeface="Poppins"/>
                <a:sym typeface="Poppins"/>
              </a:rPr>
              <a:t>MSc AI from Utrecht University</a:t>
            </a:r>
            <a:endParaRPr b="0" i="0" sz="1400" u="none" cap="none" strike="noStrike">
              <a:solidFill>
                <a:schemeClr val="dk1"/>
              </a:solidFill>
              <a:latin typeface="Poppins"/>
              <a:ea typeface="Poppins"/>
              <a:cs typeface="Poppins"/>
              <a:sym typeface="Poppins"/>
            </a:endParaRPr>
          </a:p>
        </p:txBody>
      </p:sp>
      <p:sp>
        <p:nvSpPr>
          <p:cNvPr id="274" name="Google Shape;274;p21"/>
          <p:cNvSpPr/>
          <p:nvPr/>
        </p:nvSpPr>
        <p:spPr>
          <a:xfrm>
            <a:off x="786384" y="4169664"/>
            <a:ext cx="100584" cy="100584"/>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1"/>
          <p:cNvSpPr/>
          <p:nvPr/>
        </p:nvSpPr>
        <p:spPr>
          <a:xfrm>
            <a:off x="1115568" y="4050792"/>
            <a:ext cx="5120640" cy="384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400"/>
              <a:buFont typeface="Poppins"/>
              <a:buNone/>
            </a:pPr>
            <a:r>
              <a:rPr b="0" i="0" lang="en-US" sz="1400" u="none" cap="none" strike="noStrike">
                <a:solidFill>
                  <a:srgbClr val="333333"/>
                </a:solidFill>
                <a:latin typeface="Poppins"/>
                <a:ea typeface="Poppins"/>
                <a:cs typeface="Poppins"/>
                <a:sym typeface="Poppins"/>
              </a:rPr>
              <a:t>Interest in responsible AI and alignment research</a:t>
            </a:r>
            <a:endParaRPr b="0" i="0" sz="1400" u="none" cap="none" strike="noStrike">
              <a:solidFill>
                <a:schemeClr val="dk1"/>
              </a:solidFill>
              <a:latin typeface="Poppins"/>
              <a:ea typeface="Poppins"/>
              <a:cs typeface="Poppins"/>
              <a:sym typeface="Poppins"/>
            </a:endParaRPr>
          </a:p>
        </p:txBody>
      </p:sp>
      <p:sp>
        <p:nvSpPr>
          <p:cNvPr id="276" name="Google Shape;276;p21"/>
          <p:cNvSpPr/>
          <p:nvPr/>
        </p:nvSpPr>
        <p:spPr>
          <a:xfrm>
            <a:off x="6675120" y="1600200"/>
            <a:ext cx="9144" cy="3931920"/>
          </a:xfrm>
          <a:prstGeom prst="rect">
            <a:avLst/>
          </a:prstGeom>
          <a:solidFill>
            <a:srgbClr val="D0D8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photos/cropped/portrait.jpg" id="277" name="Google Shape;277;p21"/>
          <p:cNvPicPr preferRelativeResize="0"/>
          <p:nvPr/>
        </p:nvPicPr>
        <p:blipFill rotWithShape="1">
          <a:blip r:embed="rId5">
            <a:alphaModFix/>
          </a:blip>
          <a:srcRect b="0" l="0" r="0" t="0"/>
          <a:stretch/>
        </p:blipFill>
        <p:spPr>
          <a:xfrm>
            <a:off x="7589520" y="1600200"/>
            <a:ext cx="3108960" cy="3108960"/>
          </a:xfrm>
          <a:prstGeom prst="roundRect">
            <a:avLst>
              <a:gd fmla="val 50000" name="adj"/>
            </a:avLst>
          </a:prstGeom>
          <a:noFill/>
          <a:ln>
            <a:noFill/>
          </a:ln>
        </p:spPr>
      </p:pic>
      <p:sp>
        <p:nvSpPr>
          <p:cNvPr id="278" name="Google Shape;278;p21"/>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283" name="Shape 283"/>
        <p:cNvGrpSpPr/>
        <p:nvPr/>
      </p:nvGrpSpPr>
      <p:grpSpPr>
        <a:xfrm>
          <a:off x="0" y="0"/>
          <a:ext cx="0" cy="0"/>
          <a:chOff x="0" y="0"/>
          <a:chExt cx="0" cy="0"/>
        </a:xfrm>
      </p:grpSpPr>
      <p:sp>
        <p:nvSpPr>
          <p:cNvPr id="284" name="Google Shape;284;p22"/>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285" name="Google Shape;285;p22"/>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286" name="Google Shape;286;p22"/>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287" name="Google Shape;287;p22"/>
          <p:cNvPicPr preferRelativeResize="0"/>
          <p:nvPr/>
        </p:nvPicPr>
        <p:blipFill rotWithShape="1">
          <a:blip r:embed="rId3">
            <a:alphaModFix/>
          </a:blip>
          <a:srcRect b="0" l="0" r="0" t="0"/>
          <a:stretch/>
        </p:blipFill>
        <p:spPr>
          <a:xfrm>
            <a:off x="0" y="0"/>
            <a:ext cx="12188952" cy="6858000"/>
          </a:xfrm>
          <a:prstGeom prst="rect">
            <a:avLst/>
          </a:prstGeom>
          <a:noFill/>
          <a:ln>
            <a:noFill/>
          </a:ln>
        </p:spPr>
      </p:pic>
      <p:pic>
        <p:nvPicPr>
          <p:cNvPr descr="/home/claude/xomnia/assets/logo-blue.png" id="288" name="Google Shape;288;p22"/>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289" name="Google Shape;289;p22"/>
          <p:cNvSpPr/>
          <p:nvPr/>
        </p:nvSpPr>
        <p:spPr>
          <a:xfrm>
            <a:off x="603504" y="658368"/>
            <a:ext cx="731520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3200"/>
              <a:buFont typeface="Poppins"/>
              <a:buNone/>
            </a:pPr>
            <a:r>
              <a:rPr b="0" i="0" lang="en-US" sz="3200" u="none" cap="none" strike="noStrike">
                <a:solidFill>
                  <a:srgbClr val="333333"/>
                </a:solidFill>
                <a:latin typeface="Poppins"/>
                <a:ea typeface="Poppins"/>
                <a:cs typeface="Poppins"/>
                <a:sym typeface="Poppins"/>
              </a:rPr>
              <a:t>Schedule for today</a:t>
            </a:r>
            <a:endParaRPr b="0" i="0" sz="3200" u="none" cap="none" strike="noStrike">
              <a:solidFill>
                <a:schemeClr val="dk1"/>
              </a:solidFill>
              <a:latin typeface="Poppins"/>
              <a:ea typeface="Poppins"/>
              <a:cs typeface="Poppins"/>
              <a:sym typeface="Poppins"/>
            </a:endParaRPr>
          </a:p>
        </p:txBody>
      </p:sp>
      <p:sp>
        <p:nvSpPr>
          <p:cNvPr id="290" name="Google Shape;290;p22"/>
          <p:cNvSpPr/>
          <p:nvPr/>
        </p:nvSpPr>
        <p:spPr>
          <a:xfrm>
            <a:off x="603504" y="1371600"/>
            <a:ext cx="10058400" cy="34747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300"/>
              <a:buFont typeface="Poppins"/>
              <a:buNone/>
            </a:pPr>
            <a:r>
              <a:rPr b="0" i="0" lang="en-US" sz="1300" u="none" cap="none" strike="noStrike">
                <a:solidFill>
                  <a:srgbClr val="848B93"/>
                </a:solidFill>
                <a:latin typeface="Poppins"/>
                <a:ea typeface="Poppins"/>
                <a:cs typeface="Poppins"/>
                <a:sym typeface="Poppins"/>
              </a:rPr>
              <a:t>Everything gets explained first. Then the room goes quiet and you build.</a:t>
            </a:r>
            <a:endParaRPr b="0" i="0" sz="1300" u="none" cap="none" strike="noStrike">
              <a:solidFill>
                <a:schemeClr val="dk1"/>
              </a:solidFill>
              <a:latin typeface="Poppins"/>
              <a:ea typeface="Poppins"/>
              <a:cs typeface="Poppins"/>
              <a:sym typeface="Poppins"/>
            </a:endParaRPr>
          </a:p>
        </p:txBody>
      </p:sp>
      <p:sp>
        <p:nvSpPr>
          <p:cNvPr id="291" name="Google Shape;291;p22"/>
          <p:cNvSpPr/>
          <p:nvPr/>
        </p:nvSpPr>
        <p:spPr>
          <a:xfrm>
            <a:off x="1325880" y="3566160"/>
            <a:ext cx="9537192" cy="32004"/>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2"/>
          <p:cNvSpPr/>
          <p:nvPr/>
        </p:nvSpPr>
        <p:spPr>
          <a:xfrm>
            <a:off x="1170432" y="3424428"/>
            <a:ext cx="310896" cy="310896"/>
          </a:xfrm>
          <a:prstGeom prst="ellipse">
            <a:avLst/>
          </a:prstGeom>
          <a:solidFill>
            <a:srgbClr val="1B43D4"/>
          </a:solidFill>
          <a:ln cap="flat" cmpd="sng" w="19050">
            <a:solidFill>
              <a:srgbClr val="E8EBF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2"/>
          <p:cNvSpPr/>
          <p:nvPr/>
        </p:nvSpPr>
        <p:spPr>
          <a:xfrm>
            <a:off x="365760" y="2606040"/>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250"/>
              <a:buFont typeface="Poppins"/>
              <a:buNone/>
            </a:pPr>
            <a:r>
              <a:rPr b="1" i="0" lang="en-US" sz="1250" u="none" cap="none" strike="noStrike">
                <a:solidFill>
                  <a:srgbClr val="1B43D4"/>
                </a:solidFill>
                <a:latin typeface="Poppins"/>
                <a:ea typeface="Poppins"/>
                <a:cs typeface="Poppins"/>
                <a:sym typeface="Poppins"/>
              </a:rPr>
              <a:t>Motivation</a:t>
            </a:r>
            <a:endParaRPr b="0" i="0" sz="1250" u="none" cap="none" strike="noStrike">
              <a:solidFill>
                <a:schemeClr val="dk1"/>
              </a:solidFill>
              <a:latin typeface="Poppins"/>
              <a:ea typeface="Poppins"/>
              <a:cs typeface="Poppins"/>
              <a:sym typeface="Poppins"/>
            </a:endParaRPr>
          </a:p>
        </p:txBody>
      </p:sp>
      <p:sp>
        <p:nvSpPr>
          <p:cNvPr id="294" name="Google Shape;294;p22"/>
          <p:cNvSpPr/>
          <p:nvPr/>
        </p:nvSpPr>
        <p:spPr>
          <a:xfrm>
            <a:off x="365760" y="2898648"/>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848B93"/>
              </a:buClr>
              <a:buSzPts val="1050"/>
              <a:buFont typeface="Poppins"/>
              <a:buNone/>
            </a:pPr>
            <a:r>
              <a:rPr b="0" i="0" lang="en-US" sz="1050" u="none" cap="none" strike="noStrike">
                <a:solidFill>
                  <a:srgbClr val="848B93"/>
                </a:solidFill>
                <a:latin typeface="Poppins"/>
                <a:ea typeface="Poppins"/>
                <a:cs typeface="Poppins"/>
                <a:sym typeface="Poppins"/>
              </a:rPr>
              <a:t>why any of this</a:t>
            </a:r>
            <a:endParaRPr b="0" i="0" sz="1050" u="none" cap="none" strike="noStrike">
              <a:solidFill>
                <a:schemeClr val="dk1"/>
              </a:solidFill>
              <a:latin typeface="Poppins"/>
              <a:ea typeface="Poppins"/>
              <a:cs typeface="Poppins"/>
              <a:sym typeface="Poppins"/>
            </a:endParaRPr>
          </a:p>
        </p:txBody>
      </p:sp>
      <p:sp>
        <p:nvSpPr>
          <p:cNvPr id="295" name="Google Shape;295;p22"/>
          <p:cNvSpPr/>
          <p:nvPr/>
        </p:nvSpPr>
        <p:spPr>
          <a:xfrm>
            <a:off x="3077870" y="3424428"/>
            <a:ext cx="310896" cy="310896"/>
          </a:xfrm>
          <a:prstGeom prst="ellipse">
            <a:avLst/>
          </a:prstGeom>
          <a:solidFill>
            <a:srgbClr val="1B43D4"/>
          </a:solidFill>
          <a:ln cap="flat" cmpd="sng" w="19050">
            <a:solidFill>
              <a:srgbClr val="E8EBF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2"/>
          <p:cNvSpPr/>
          <p:nvPr/>
        </p:nvSpPr>
        <p:spPr>
          <a:xfrm>
            <a:off x="2273198" y="3950208"/>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250"/>
              <a:buFont typeface="Poppins"/>
              <a:buNone/>
            </a:pPr>
            <a:r>
              <a:rPr b="1" i="0" lang="en-US" sz="1250" u="none" cap="none" strike="noStrike">
                <a:solidFill>
                  <a:srgbClr val="1B43D4"/>
                </a:solidFill>
                <a:latin typeface="Poppins"/>
                <a:ea typeface="Poppins"/>
                <a:cs typeface="Poppins"/>
                <a:sym typeface="Poppins"/>
              </a:rPr>
              <a:t>Harness</a:t>
            </a:r>
            <a:endParaRPr b="0" i="0" sz="1250" u="none" cap="none" strike="noStrike">
              <a:solidFill>
                <a:schemeClr val="dk1"/>
              </a:solidFill>
              <a:latin typeface="Poppins"/>
              <a:ea typeface="Poppins"/>
              <a:cs typeface="Poppins"/>
              <a:sym typeface="Poppins"/>
            </a:endParaRPr>
          </a:p>
        </p:txBody>
      </p:sp>
      <p:sp>
        <p:nvSpPr>
          <p:cNvPr id="297" name="Google Shape;297;p22"/>
          <p:cNvSpPr/>
          <p:nvPr/>
        </p:nvSpPr>
        <p:spPr>
          <a:xfrm>
            <a:off x="2273198" y="4242816"/>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848B93"/>
              </a:buClr>
              <a:buSzPts val="1050"/>
              <a:buFont typeface="Poppins"/>
              <a:buNone/>
            </a:pPr>
            <a:r>
              <a:rPr b="0" i="0" lang="en-US" sz="1050" u="none" cap="none" strike="noStrike">
                <a:solidFill>
                  <a:srgbClr val="848B93"/>
                </a:solidFill>
                <a:latin typeface="Poppins"/>
                <a:ea typeface="Poppins"/>
                <a:cs typeface="Poppins"/>
                <a:sym typeface="Poppins"/>
              </a:rPr>
              <a:t>model is not the agent</a:t>
            </a:r>
            <a:endParaRPr b="0" i="0" sz="1050" u="none" cap="none" strike="noStrike">
              <a:solidFill>
                <a:schemeClr val="dk1"/>
              </a:solidFill>
              <a:latin typeface="Poppins"/>
              <a:ea typeface="Poppins"/>
              <a:cs typeface="Poppins"/>
              <a:sym typeface="Poppins"/>
            </a:endParaRPr>
          </a:p>
        </p:txBody>
      </p:sp>
      <p:sp>
        <p:nvSpPr>
          <p:cNvPr id="298" name="Google Shape;298;p22"/>
          <p:cNvSpPr/>
          <p:nvPr/>
        </p:nvSpPr>
        <p:spPr>
          <a:xfrm>
            <a:off x="4985309" y="3424428"/>
            <a:ext cx="310896" cy="310896"/>
          </a:xfrm>
          <a:prstGeom prst="ellipse">
            <a:avLst/>
          </a:prstGeom>
          <a:solidFill>
            <a:srgbClr val="1B43D4"/>
          </a:solidFill>
          <a:ln cap="flat" cmpd="sng" w="19050">
            <a:solidFill>
              <a:srgbClr val="E8EBF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2"/>
          <p:cNvSpPr/>
          <p:nvPr/>
        </p:nvSpPr>
        <p:spPr>
          <a:xfrm>
            <a:off x="4180637" y="2606040"/>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250"/>
              <a:buFont typeface="Poppins"/>
              <a:buNone/>
            </a:pPr>
            <a:r>
              <a:rPr b="1" i="0" lang="en-US" sz="1250" u="none" cap="none" strike="noStrike">
                <a:solidFill>
                  <a:srgbClr val="1B43D4"/>
                </a:solidFill>
                <a:latin typeface="Poppins"/>
                <a:ea typeface="Poppins"/>
                <a:cs typeface="Poppins"/>
                <a:sym typeface="Poppins"/>
              </a:rPr>
              <a:t>Guides and sensors</a:t>
            </a:r>
            <a:endParaRPr b="0" i="0" sz="1250" u="none" cap="none" strike="noStrike">
              <a:solidFill>
                <a:schemeClr val="dk1"/>
              </a:solidFill>
              <a:latin typeface="Poppins"/>
              <a:ea typeface="Poppins"/>
              <a:cs typeface="Poppins"/>
              <a:sym typeface="Poppins"/>
            </a:endParaRPr>
          </a:p>
        </p:txBody>
      </p:sp>
      <p:sp>
        <p:nvSpPr>
          <p:cNvPr id="300" name="Google Shape;300;p22"/>
          <p:cNvSpPr/>
          <p:nvPr/>
        </p:nvSpPr>
        <p:spPr>
          <a:xfrm>
            <a:off x="4180637" y="2898648"/>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848B93"/>
              </a:buClr>
              <a:buSzPts val="1050"/>
              <a:buFont typeface="Poppins"/>
              <a:buNone/>
            </a:pPr>
            <a:r>
              <a:rPr b="0" i="0" lang="en-US" sz="1050" u="none" cap="none" strike="noStrike">
                <a:solidFill>
                  <a:srgbClr val="848B93"/>
                </a:solidFill>
                <a:latin typeface="Poppins"/>
                <a:ea typeface="Poppins"/>
                <a:cs typeface="Poppins"/>
                <a:sym typeface="Poppins"/>
              </a:rPr>
              <a:t>the two axes</a:t>
            </a:r>
            <a:endParaRPr b="0" i="0" sz="1050" u="none" cap="none" strike="noStrike">
              <a:solidFill>
                <a:schemeClr val="dk1"/>
              </a:solidFill>
              <a:latin typeface="Poppins"/>
              <a:ea typeface="Poppins"/>
              <a:cs typeface="Poppins"/>
              <a:sym typeface="Poppins"/>
            </a:endParaRPr>
          </a:p>
        </p:txBody>
      </p:sp>
      <p:sp>
        <p:nvSpPr>
          <p:cNvPr id="301" name="Google Shape;301;p22"/>
          <p:cNvSpPr/>
          <p:nvPr/>
        </p:nvSpPr>
        <p:spPr>
          <a:xfrm>
            <a:off x="6892747" y="3424428"/>
            <a:ext cx="310896" cy="310896"/>
          </a:xfrm>
          <a:prstGeom prst="ellipse">
            <a:avLst/>
          </a:prstGeom>
          <a:solidFill>
            <a:srgbClr val="1B43D4"/>
          </a:solidFill>
          <a:ln cap="flat" cmpd="sng" w="19050">
            <a:solidFill>
              <a:srgbClr val="E8EBF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2"/>
          <p:cNvSpPr/>
          <p:nvPr/>
        </p:nvSpPr>
        <p:spPr>
          <a:xfrm>
            <a:off x="6088075" y="3950208"/>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250"/>
              <a:buFont typeface="Poppins"/>
              <a:buNone/>
            </a:pPr>
            <a:r>
              <a:rPr b="1" i="0" lang="en-US" sz="1250" u="none" cap="none" strike="noStrike">
                <a:solidFill>
                  <a:srgbClr val="1B43D4"/>
                </a:solidFill>
                <a:latin typeface="Poppins"/>
                <a:ea typeface="Poppins"/>
                <a:cs typeface="Poppins"/>
                <a:sym typeface="Poppins"/>
              </a:rPr>
              <a:t>The problem</a:t>
            </a:r>
            <a:endParaRPr b="0" i="0" sz="1250" u="none" cap="none" strike="noStrike">
              <a:solidFill>
                <a:schemeClr val="dk1"/>
              </a:solidFill>
              <a:latin typeface="Poppins"/>
              <a:ea typeface="Poppins"/>
              <a:cs typeface="Poppins"/>
              <a:sym typeface="Poppins"/>
            </a:endParaRPr>
          </a:p>
        </p:txBody>
      </p:sp>
      <p:sp>
        <p:nvSpPr>
          <p:cNvPr id="303" name="Google Shape;303;p22"/>
          <p:cNvSpPr/>
          <p:nvPr/>
        </p:nvSpPr>
        <p:spPr>
          <a:xfrm>
            <a:off x="6088075" y="4242816"/>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848B93"/>
              </a:buClr>
              <a:buSzPts val="1050"/>
              <a:buFont typeface="Poppins"/>
              <a:buNone/>
            </a:pPr>
            <a:r>
              <a:rPr b="0" i="0" lang="en-US" sz="1050" u="none" cap="none" strike="noStrike">
                <a:solidFill>
                  <a:srgbClr val="848B93"/>
                </a:solidFill>
                <a:latin typeface="Poppins"/>
                <a:ea typeface="Poppins"/>
                <a:cs typeface="Poppins"/>
                <a:sym typeface="Poppins"/>
              </a:rPr>
              <a:t>one borrowing rule</a:t>
            </a:r>
            <a:endParaRPr b="0" i="0" sz="1050" u="none" cap="none" strike="noStrike">
              <a:solidFill>
                <a:schemeClr val="dk1"/>
              </a:solidFill>
              <a:latin typeface="Poppins"/>
              <a:ea typeface="Poppins"/>
              <a:cs typeface="Poppins"/>
              <a:sym typeface="Poppins"/>
            </a:endParaRPr>
          </a:p>
        </p:txBody>
      </p:sp>
      <p:sp>
        <p:nvSpPr>
          <p:cNvPr id="304" name="Google Shape;304;p22"/>
          <p:cNvSpPr/>
          <p:nvPr/>
        </p:nvSpPr>
        <p:spPr>
          <a:xfrm>
            <a:off x="8800186" y="3424428"/>
            <a:ext cx="310896" cy="310896"/>
          </a:xfrm>
          <a:prstGeom prst="ellipse">
            <a:avLst/>
          </a:prstGeom>
          <a:solidFill>
            <a:srgbClr val="1B43D4"/>
          </a:solidFill>
          <a:ln cap="flat" cmpd="sng" w="19050">
            <a:solidFill>
              <a:srgbClr val="E8EBF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2"/>
          <p:cNvSpPr/>
          <p:nvPr/>
        </p:nvSpPr>
        <p:spPr>
          <a:xfrm>
            <a:off x="7995514" y="2606040"/>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250"/>
              <a:buFont typeface="Poppins"/>
              <a:buNone/>
            </a:pPr>
            <a:r>
              <a:rPr b="1" i="0" lang="en-US" sz="1250" u="none" cap="none" strike="noStrike">
                <a:solidFill>
                  <a:srgbClr val="1B43D4"/>
                </a:solidFill>
                <a:latin typeface="Poppins"/>
                <a:ea typeface="Poppins"/>
                <a:cs typeface="Poppins"/>
                <a:sym typeface="Poppins"/>
              </a:rPr>
              <a:t>The loop</a:t>
            </a:r>
            <a:endParaRPr b="0" i="0" sz="1250" u="none" cap="none" strike="noStrike">
              <a:solidFill>
                <a:schemeClr val="dk1"/>
              </a:solidFill>
              <a:latin typeface="Poppins"/>
              <a:ea typeface="Poppins"/>
              <a:cs typeface="Poppins"/>
              <a:sym typeface="Poppins"/>
            </a:endParaRPr>
          </a:p>
        </p:txBody>
      </p:sp>
      <p:sp>
        <p:nvSpPr>
          <p:cNvPr id="306" name="Google Shape;306;p22"/>
          <p:cNvSpPr/>
          <p:nvPr/>
        </p:nvSpPr>
        <p:spPr>
          <a:xfrm>
            <a:off x="7995514" y="2898648"/>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848B93"/>
              </a:buClr>
              <a:buSzPts val="1050"/>
              <a:buFont typeface="Poppins"/>
              <a:buNone/>
            </a:pPr>
            <a:r>
              <a:rPr b="0" i="0" lang="en-US" sz="1050" u="none" cap="none" strike="noStrike">
                <a:solidFill>
                  <a:srgbClr val="848B93"/>
                </a:solidFill>
                <a:latin typeface="Poppins"/>
                <a:ea typeface="Poppins"/>
                <a:cs typeface="Poppins"/>
                <a:sym typeface="Poppins"/>
              </a:rPr>
              <a:t>what you will write</a:t>
            </a:r>
            <a:endParaRPr b="0" i="0" sz="1050" u="none" cap="none" strike="noStrike">
              <a:solidFill>
                <a:schemeClr val="dk1"/>
              </a:solidFill>
              <a:latin typeface="Poppins"/>
              <a:ea typeface="Poppins"/>
              <a:cs typeface="Poppins"/>
              <a:sym typeface="Poppins"/>
            </a:endParaRPr>
          </a:p>
        </p:txBody>
      </p:sp>
      <p:sp>
        <p:nvSpPr>
          <p:cNvPr id="307" name="Google Shape;307;p22"/>
          <p:cNvSpPr/>
          <p:nvPr/>
        </p:nvSpPr>
        <p:spPr>
          <a:xfrm>
            <a:off x="10707624" y="3424428"/>
            <a:ext cx="310896" cy="310896"/>
          </a:xfrm>
          <a:prstGeom prst="ellipse">
            <a:avLst/>
          </a:prstGeom>
          <a:solidFill>
            <a:srgbClr val="1B43D4"/>
          </a:solidFill>
          <a:ln cap="flat" cmpd="sng" w="19050">
            <a:solidFill>
              <a:srgbClr val="E8EBF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2"/>
          <p:cNvSpPr/>
          <p:nvPr/>
        </p:nvSpPr>
        <p:spPr>
          <a:xfrm>
            <a:off x="9902952" y="3950208"/>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250"/>
              <a:buFont typeface="Poppins"/>
              <a:buNone/>
            </a:pPr>
            <a:r>
              <a:rPr b="1" i="0" lang="en-US" sz="1250" u="none" cap="none" strike="noStrike">
                <a:solidFill>
                  <a:srgbClr val="1B43D4"/>
                </a:solidFill>
                <a:latin typeface="Poppins"/>
                <a:ea typeface="Poppins"/>
                <a:cs typeface="Poppins"/>
                <a:sym typeface="Poppins"/>
              </a:rPr>
              <a:t>Build</a:t>
            </a:r>
            <a:endParaRPr b="0" i="0" sz="1250" u="none" cap="none" strike="noStrike">
              <a:solidFill>
                <a:schemeClr val="dk1"/>
              </a:solidFill>
              <a:latin typeface="Poppins"/>
              <a:ea typeface="Poppins"/>
              <a:cs typeface="Poppins"/>
              <a:sym typeface="Poppins"/>
            </a:endParaRPr>
          </a:p>
        </p:txBody>
      </p:sp>
      <p:sp>
        <p:nvSpPr>
          <p:cNvPr id="309" name="Google Shape;309;p22"/>
          <p:cNvSpPr/>
          <p:nvPr/>
        </p:nvSpPr>
        <p:spPr>
          <a:xfrm>
            <a:off x="9902952" y="4242816"/>
            <a:ext cx="192024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848B93"/>
              </a:buClr>
              <a:buSzPts val="1050"/>
              <a:buFont typeface="Poppins"/>
              <a:buNone/>
            </a:pPr>
            <a:r>
              <a:rPr b="0" i="0" lang="en-US" sz="1050" u="none" cap="none" strike="noStrike">
                <a:solidFill>
                  <a:srgbClr val="848B93"/>
                </a:solidFill>
                <a:latin typeface="Poppins"/>
                <a:ea typeface="Poppins"/>
                <a:cs typeface="Poppins"/>
                <a:sym typeface="Poppins"/>
              </a:rPr>
              <a:t>the room codes</a:t>
            </a:r>
            <a:endParaRPr b="0" i="0" sz="1050" u="none" cap="none" strike="noStrike">
              <a:solidFill>
                <a:schemeClr val="dk1"/>
              </a:solidFill>
              <a:latin typeface="Poppins"/>
              <a:ea typeface="Poppins"/>
              <a:cs typeface="Poppins"/>
              <a:sym typeface="Poppins"/>
            </a:endParaRPr>
          </a:p>
        </p:txBody>
      </p:sp>
      <p:sp>
        <p:nvSpPr>
          <p:cNvPr id="310" name="Google Shape;310;p22"/>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3"/>
          <p:cNvSpPr txBox="1"/>
          <p:nvPr>
            <p:ph idx="1" type="body"/>
          </p:nvPr>
        </p:nvSpPr>
        <p:spPr>
          <a:xfrm>
            <a:off x="512064" y="1691640"/>
            <a:ext cx="2743200" cy="41148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1600"/>
              <a:buNone/>
            </a:pPr>
            <a:r>
              <a:rPr lang="en-US" sz="1600">
                <a:solidFill>
                  <a:srgbClr val="FFFFFF"/>
                </a:solidFill>
                <a:latin typeface="Poppins"/>
                <a:ea typeface="Poppins"/>
                <a:cs typeface="Poppins"/>
                <a:sym typeface="Poppins"/>
              </a:rPr>
              <a:t>01.</a:t>
            </a:r>
            <a:endParaRPr sz="1600"/>
          </a:p>
        </p:txBody>
      </p:sp>
      <p:sp>
        <p:nvSpPr>
          <p:cNvPr id="317" name="Google Shape;317;p23"/>
          <p:cNvSpPr txBox="1"/>
          <p:nvPr>
            <p:ph type="title"/>
          </p:nvPr>
        </p:nvSpPr>
        <p:spPr>
          <a:xfrm>
            <a:off x="457200" y="2103120"/>
            <a:ext cx="9601200" cy="201168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6000"/>
              <a:buFont typeface="Poppins"/>
              <a:buNone/>
            </a:pPr>
            <a:r>
              <a:rPr lang="en-US" sz="6000">
                <a:solidFill>
                  <a:srgbClr val="FFFFFF"/>
                </a:solidFill>
                <a:latin typeface="Poppins"/>
                <a:ea typeface="Poppins"/>
                <a:cs typeface="Poppins"/>
                <a:sym typeface="Poppins"/>
              </a:rPr>
              <a:t>Why?</a:t>
            </a:r>
            <a:endParaRPr sz="6000"/>
          </a:p>
        </p:txBody>
      </p:sp>
      <p:sp>
        <p:nvSpPr>
          <p:cNvPr id="318" name="Google Shape;318;p23"/>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A0BBDD"/>
                </a:solidFill>
                <a:latin typeface="Poppins"/>
                <a:ea typeface="Poppins"/>
                <a:cs typeface="Poppins"/>
                <a:sym typeface="Poppins"/>
              </a:rPr>
              <a:t>‹#›</a:t>
            </a:fld>
            <a:endParaRPr b="0" i="0" sz="900" u="none" cap="none" strike="noStrike">
              <a:solidFill>
                <a:srgbClr val="A0BBDD"/>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323" name="Shape 323"/>
        <p:cNvGrpSpPr/>
        <p:nvPr/>
      </p:nvGrpSpPr>
      <p:grpSpPr>
        <a:xfrm>
          <a:off x="0" y="0"/>
          <a:ext cx="0" cy="0"/>
          <a:chOff x="0" y="0"/>
          <a:chExt cx="0" cy="0"/>
        </a:xfrm>
      </p:grpSpPr>
      <p:sp>
        <p:nvSpPr>
          <p:cNvPr id="324" name="Google Shape;324;p24"/>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325" name="Google Shape;325;p24"/>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326" name="Google Shape;326;p24"/>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327" name="Google Shape;327;p24"/>
          <p:cNvPicPr preferRelativeResize="0"/>
          <p:nvPr/>
        </p:nvPicPr>
        <p:blipFill rotWithShape="1">
          <a:blip r:embed="rId3">
            <a:alphaModFix/>
          </a:blip>
          <a:srcRect b="0" l="0" r="0" t="0"/>
          <a:stretch/>
        </p:blipFill>
        <p:spPr>
          <a:xfrm>
            <a:off x="0" y="0"/>
            <a:ext cx="12188952" cy="6858000"/>
          </a:xfrm>
          <a:prstGeom prst="rect">
            <a:avLst/>
          </a:prstGeom>
          <a:noFill/>
          <a:ln>
            <a:noFill/>
          </a:ln>
        </p:spPr>
      </p:pic>
      <p:pic>
        <p:nvPicPr>
          <p:cNvPr descr="/home/claude/xomnia/assets/logo-blue.png" id="328" name="Google Shape;328;p24"/>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329" name="Google Shape;329;p24"/>
          <p:cNvSpPr/>
          <p:nvPr/>
        </p:nvSpPr>
        <p:spPr>
          <a:xfrm>
            <a:off x="512064" y="594360"/>
            <a:ext cx="1116482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We</a:t>
            </a:r>
            <a:r>
              <a:rPr b="0" i="0" lang="en-US" sz="2700" u="none" cap="none" strike="noStrike">
                <a:solidFill>
                  <a:srgbClr val="333333"/>
                </a:solidFill>
                <a:latin typeface="Poppins"/>
                <a:ea typeface="Poppins"/>
                <a:cs typeface="Poppins"/>
                <a:sym typeface="Poppins"/>
              </a:rPr>
              <a:t> already built a </a:t>
            </a:r>
            <a:r>
              <a:rPr b="0" i="0" lang="en-US" sz="2700" u="none" cap="none" strike="noStrike">
                <a:solidFill>
                  <a:srgbClr val="1B43D4"/>
                </a:solidFill>
                <a:latin typeface="Poppins"/>
                <a:ea typeface="Poppins"/>
                <a:cs typeface="Poppins"/>
                <a:sym typeface="Poppins"/>
              </a:rPr>
              <a:t>calculator</a:t>
            </a:r>
            <a:endParaRPr b="0" i="0" sz="2700" u="none" cap="none" strike="noStrike">
              <a:solidFill>
                <a:schemeClr val="dk1"/>
              </a:solidFill>
              <a:latin typeface="Poppins"/>
              <a:ea typeface="Poppins"/>
              <a:cs typeface="Poppins"/>
              <a:sym typeface="Poppins"/>
            </a:endParaRPr>
          </a:p>
        </p:txBody>
      </p:sp>
      <p:sp>
        <p:nvSpPr>
          <p:cNvPr id="330" name="Google Shape;330;p24"/>
          <p:cNvSpPr/>
          <p:nvPr/>
        </p:nvSpPr>
        <p:spPr>
          <a:xfrm>
            <a:off x="6099048" y="1627632"/>
            <a:ext cx="9144" cy="2788920"/>
          </a:xfrm>
          <a:prstGeom prst="rect">
            <a:avLst/>
          </a:prstGeom>
          <a:solidFill>
            <a:srgbClr val="D0D8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4"/>
          <p:cNvSpPr/>
          <p:nvPr/>
        </p:nvSpPr>
        <p:spPr>
          <a:xfrm>
            <a:off x="512064" y="1627632"/>
            <a:ext cx="2468880" cy="283464"/>
          </a:xfrm>
          <a:prstGeom prst="roundRect">
            <a:avLst>
              <a:gd fmla="val 50000" name="adj"/>
            </a:avLst>
          </a:pr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4"/>
          <p:cNvSpPr/>
          <p:nvPr/>
        </p:nvSpPr>
        <p:spPr>
          <a:xfrm>
            <a:off x="512064" y="1627632"/>
            <a:ext cx="2468880" cy="2834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Poppins"/>
              <a:buNone/>
            </a:pPr>
            <a:r>
              <a:rPr b="0" i="0" lang="en-US" sz="1100" u="none" cap="none" strike="noStrike">
                <a:solidFill>
                  <a:srgbClr val="FFFFFF"/>
                </a:solidFill>
                <a:latin typeface="Poppins"/>
                <a:ea typeface="Poppins"/>
                <a:cs typeface="Poppins"/>
                <a:sym typeface="Poppins"/>
              </a:rPr>
              <a:t>When you learned to code</a:t>
            </a:r>
            <a:endParaRPr b="0" i="0" sz="1100" u="none" cap="none" strike="noStrike">
              <a:solidFill>
                <a:schemeClr val="dk1"/>
              </a:solidFill>
              <a:latin typeface="Poppins"/>
              <a:ea typeface="Poppins"/>
              <a:cs typeface="Poppins"/>
              <a:sym typeface="Poppins"/>
            </a:endParaRPr>
          </a:p>
        </p:txBody>
      </p:sp>
      <p:sp>
        <p:nvSpPr>
          <p:cNvPr id="333" name="Google Shape;333;p24"/>
          <p:cNvSpPr/>
          <p:nvPr/>
        </p:nvSpPr>
        <p:spPr>
          <a:xfrm>
            <a:off x="512064" y="2139696"/>
            <a:ext cx="53035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600"/>
              <a:buFont typeface="Poppins"/>
              <a:buNone/>
            </a:pPr>
            <a:r>
              <a:rPr b="0" i="0" lang="en-US" sz="1600" u="none" cap="none" strike="noStrike">
                <a:solidFill>
                  <a:srgbClr val="333333"/>
                </a:solidFill>
                <a:latin typeface="Poppins"/>
                <a:ea typeface="Poppins"/>
                <a:cs typeface="Poppins"/>
                <a:sym typeface="Poppins"/>
              </a:rPr>
              <a:t>You built a calculator.</a:t>
            </a:r>
            <a:endParaRPr b="0" i="0" sz="1600" u="none" cap="none" strike="noStrike">
              <a:solidFill>
                <a:schemeClr val="dk1"/>
              </a:solidFill>
              <a:latin typeface="Poppins"/>
              <a:ea typeface="Poppins"/>
              <a:cs typeface="Poppins"/>
              <a:sym typeface="Poppins"/>
            </a:endParaRPr>
          </a:p>
        </p:txBody>
      </p:sp>
      <p:sp>
        <p:nvSpPr>
          <p:cNvPr id="334" name="Google Shape;334;p24"/>
          <p:cNvSpPr/>
          <p:nvPr/>
        </p:nvSpPr>
        <p:spPr>
          <a:xfrm>
            <a:off x="512064" y="2606040"/>
            <a:ext cx="5303520" cy="169164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The world already had better ones. Free ones, already on the phone in your pocket.</a:t>
            </a:r>
            <a:endParaRPr b="0" i="0" sz="1200" u="none" cap="none" strike="noStrike">
              <a:solidFill>
                <a:schemeClr val="dk1"/>
              </a:solidFill>
              <a:latin typeface="Poppins"/>
              <a:ea typeface="Poppins"/>
              <a:cs typeface="Poppins"/>
              <a:sym typeface="Poppins"/>
            </a:endParaRPr>
          </a:p>
        </p:txBody>
      </p:sp>
      <p:sp>
        <p:nvSpPr>
          <p:cNvPr id="335" name="Google Shape;335;p24"/>
          <p:cNvSpPr/>
          <p:nvPr/>
        </p:nvSpPr>
        <p:spPr>
          <a:xfrm>
            <a:off x="6400800" y="1627632"/>
            <a:ext cx="2148840" cy="283464"/>
          </a:xfrm>
          <a:prstGeom prst="roundRect">
            <a:avLst>
              <a:gd fmla="val 50000" name="adj"/>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4"/>
          <p:cNvSpPr/>
          <p:nvPr/>
        </p:nvSpPr>
        <p:spPr>
          <a:xfrm>
            <a:off x="6400800" y="1627632"/>
            <a:ext cx="2148840" cy="2834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Poppins"/>
              <a:buNone/>
            </a:pPr>
            <a:r>
              <a:rPr b="0" i="0" lang="en-US" sz="1100" u="none" cap="none" strike="noStrike">
                <a:solidFill>
                  <a:srgbClr val="FFFFFF"/>
                </a:solidFill>
                <a:latin typeface="Poppins"/>
                <a:ea typeface="Poppins"/>
                <a:cs typeface="Poppins"/>
                <a:sym typeface="Poppins"/>
              </a:rPr>
              <a:t>Today, in this room</a:t>
            </a:r>
            <a:endParaRPr b="0" i="0" sz="1100" u="none" cap="none" strike="noStrike">
              <a:solidFill>
                <a:schemeClr val="dk1"/>
              </a:solidFill>
              <a:latin typeface="Poppins"/>
              <a:ea typeface="Poppins"/>
              <a:cs typeface="Poppins"/>
              <a:sym typeface="Poppins"/>
            </a:endParaRPr>
          </a:p>
        </p:txBody>
      </p:sp>
      <p:sp>
        <p:nvSpPr>
          <p:cNvPr id="337" name="Google Shape;337;p24"/>
          <p:cNvSpPr/>
          <p:nvPr/>
        </p:nvSpPr>
        <p:spPr>
          <a:xfrm>
            <a:off x="6400800" y="2139696"/>
            <a:ext cx="5276088"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600"/>
              <a:buFont typeface="Poppins"/>
              <a:buNone/>
            </a:pPr>
            <a:r>
              <a:rPr b="0" i="0" lang="en-US" sz="1600" u="none" cap="none" strike="noStrike">
                <a:solidFill>
                  <a:srgbClr val="1B43D4"/>
                </a:solidFill>
                <a:latin typeface="Poppins"/>
                <a:ea typeface="Poppins"/>
                <a:cs typeface="Poppins"/>
                <a:sym typeface="Poppins"/>
              </a:rPr>
              <a:t>You keep the agent you already use.</a:t>
            </a:r>
            <a:endParaRPr b="0" i="0" sz="1600" u="none" cap="none" strike="noStrike">
              <a:solidFill>
                <a:schemeClr val="dk1"/>
              </a:solidFill>
              <a:latin typeface="Poppins"/>
              <a:ea typeface="Poppins"/>
              <a:cs typeface="Poppins"/>
              <a:sym typeface="Poppins"/>
            </a:endParaRPr>
          </a:p>
        </p:txBody>
      </p:sp>
      <p:sp>
        <p:nvSpPr>
          <p:cNvPr id="338" name="Google Shape;338;p24"/>
          <p:cNvSpPr/>
          <p:nvPr/>
        </p:nvSpPr>
        <p:spPr>
          <a:xfrm>
            <a:off x="6400800" y="2606040"/>
            <a:ext cx="5276088" cy="169164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We are not replacing your coding agent, and we are not competing with it.</a:t>
            </a:r>
            <a:endParaRPr b="0" i="0" sz="12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chemeClr val="dk1"/>
              </a:buClr>
              <a:buSzPts val="1200"/>
              <a:buFont typeface="Poppins"/>
              <a:buNone/>
            </a:pPr>
            <a:r>
              <a:t/>
            </a:r>
            <a:endParaRPr b="0" i="0" sz="12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You will build a small ring around it out of parts you can take home, and point those parts at rules only your company can write.</a:t>
            </a:r>
            <a:endParaRPr b="0" i="0" sz="1200" u="none" cap="none" strike="noStrike">
              <a:solidFill>
                <a:schemeClr val="dk1"/>
              </a:solidFill>
              <a:latin typeface="Poppins"/>
              <a:ea typeface="Poppins"/>
              <a:cs typeface="Poppins"/>
              <a:sym typeface="Poppins"/>
            </a:endParaRPr>
          </a:p>
        </p:txBody>
      </p:sp>
      <p:sp>
        <p:nvSpPr>
          <p:cNvPr id="339" name="Google Shape;339;p24"/>
          <p:cNvSpPr/>
          <p:nvPr/>
        </p:nvSpPr>
        <p:spPr>
          <a:xfrm>
            <a:off x="516636" y="4828032"/>
            <a:ext cx="3584448" cy="841248"/>
          </a:xfrm>
          <a:prstGeom prst="roundRect">
            <a:avLst>
              <a:gd fmla="val 1087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4"/>
          <p:cNvSpPr/>
          <p:nvPr/>
        </p:nvSpPr>
        <p:spPr>
          <a:xfrm>
            <a:off x="516636" y="4828032"/>
            <a:ext cx="50292" cy="841248"/>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4"/>
          <p:cNvSpPr/>
          <p:nvPr/>
        </p:nvSpPr>
        <p:spPr>
          <a:xfrm>
            <a:off x="736092" y="4919472"/>
            <a:ext cx="3182112"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Maintainability</a:t>
            </a:r>
            <a:endParaRPr b="0" i="0" sz="1200" u="none" cap="none" strike="noStrike">
              <a:solidFill>
                <a:schemeClr val="dk1"/>
              </a:solidFill>
              <a:latin typeface="Poppins"/>
              <a:ea typeface="Poppins"/>
              <a:cs typeface="Poppins"/>
              <a:sym typeface="Poppins"/>
            </a:endParaRPr>
          </a:p>
        </p:txBody>
      </p:sp>
      <p:sp>
        <p:nvSpPr>
          <p:cNvPr id="342" name="Google Shape;342;p24"/>
          <p:cNvSpPr/>
          <p:nvPr/>
        </p:nvSpPr>
        <p:spPr>
          <a:xfrm>
            <a:off x="736092" y="5193792"/>
            <a:ext cx="3182112" cy="4114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architecture rules that execute instead of sitting in a doc</a:t>
            </a:r>
            <a:endParaRPr b="0" i="0" sz="1050" u="none" cap="none" strike="noStrike">
              <a:solidFill>
                <a:schemeClr val="dk1"/>
              </a:solidFill>
              <a:latin typeface="Poppins"/>
              <a:ea typeface="Poppins"/>
              <a:cs typeface="Poppins"/>
              <a:sym typeface="Poppins"/>
            </a:endParaRPr>
          </a:p>
        </p:txBody>
      </p:sp>
      <p:sp>
        <p:nvSpPr>
          <p:cNvPr id="343" name="Google Shape;343;p24"/>
          <p:cNvSpPr/>
          <p:nvPr/>
        </p:nvSpPr>
        <p:spPr>
          <a:xfrm>
            <a:off x="4302252" y="4828032"/>
            <a:ext cx="3584448" cy="841248"/>
          </a:xfrm>
          <a:prstGeom prst="roundRect">
            <a:avLst>
              <a:gd fmla="val 1087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4"/>
          <p:cNvSpPr/>
          <p:nvPr/>
        </p:nvSpPr>
        <p:spPr>
          <a:xfrm>
            <a:off x="4302252" y="4828032"/>
            <a:ext cx="50292" cy="841248"/>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4"/>
          <p:cNvSpPr/>
          <p:nvPr/>
        </p:nvSpPr>
        <p:spPr>
          <a:xfrm>
            <a:off x="4521708" y="4919472"/>
            <a:ext cx="3182112"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Cost and token budget</a:t>
            </a:r>
            <a:endParaRPr b="0" i="0" sz="1200" u="none" cap="none" strike="noStrike">
              <a:solidFill>
                <a:schemeClr val="dk1"/>
              </a:solidFill>
              <a:latin typeface="Poppins"/>
              <a:ea typeface="Poppins"/>
              <a:cs typeface="Poppins"/>
              <a:sym typeface="Poppins"/>
            </a:endParaRPr>
          </a:p>
        </p:txBody>
      </p:sp>
      <p:sp>
        <p:nvSpPr>
          <p:cNvPr id="346" name="Google Shape;346;p24"/>
          <p:cNvSpPr/>
          <p:nvPr/>
        </p:nvSpPr>
        <p:spPr>
          <a:xfrm>
            <a:off x="4521708" y="5193792"/>
            <a:ext cx="3182112" cy="4114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stop before the expensive check, cap the repair attempts</a:t>
            </a:r>
            <a:endParaRPr b="0" i="0" sz="1050" u="none" cap="none" strike="noStrike">
              <a:solidFill>
                <a:schemeClr val="dk1"/>
              </a:solidFill>
              <a:latin typeface="Poppins"/>
              <a:ea typeface="Poppins"/>
              <a:cs typeface="Poppins"/>
              <a:sym typeface="Poppins"/>
            </a:endParaRPr>
          </a:p>
        </p:txBody>
      </p:sp>
      <p:sp>
        <p:nvSpPr>
          <p:cNvPr id="347" name="Google Shape;347;p24"/>
          <p:cNvSpPr/>
          <p:nvPr/>
        </p:nvSpPr>
        <p:spPr>
          <a:xfrm>
            <a:off x="8087868" y="4828032"/>
            <a:ext cx="3584448" cy="841248"/>
          </a:xfrm>
          <a:prstGeom prst="roundRect">
            <a:avLst>
              <a:gd fmla="val 1087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4"/>
          <p:cNvSpPr/>
          <p:nvPr/>
        </p:nvSpPr>
        <p:spPr>
          <a:xfrm>
            <a:off x="8087868" y="4828032"/>
            <a:ext cx="50292" cy="841248"/>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4"/>
          <p:cNvSpPr/>
          <p:nvPr/>
        </p:nvSpPr>
        <p:spPr>
          <a:xfrm>
            <a:off x="8307324" y="4919472"/>
            <a:ext cx="3182112"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Compliance and review</a:t>
            </a:r>
            <a:endParaRPr b="0" i="0" sz="1200" u="none" cap="none" strike="noStrike">
              <a:solidFill>
                <a:schemeClr val="dk1"/>
              </a:solidFill>
              <a:latin typeface="Poppins"/>
              <a:ea typeface="Poppins"/>
              <a:cs typeface="Poppins"/>
              <a:sym typeface="Poppins"/>
            </a:endParaRPr>
          </a:p>
        </p:txBody>
      </p:sp>
      <p:sp>
        <p:nvSpPr>
          <p:cNvPr id="350" name="Google Shape;350;p24"/>
          <p:cNvSpPr/>
          <p:nvPr/>
        </p:nvSpPr>
        <p:spPr>
          <a:xfrm>
            <a:off x="8307324" y="5193792"/>
            <a:ext cx="3182112" cy="4114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the evidence a human needs to sign off, recorded once</a:t>
            </a:r>
            <a:endParaRPr b="0" i="0" sz="1050" u="none" cap="none" strike="noStrike">
              <a:solidFill>
                <a:schemeClr val="dk1"/>
              </a:solidFill>
              <a:latin typeface="Poppins"/>
              <a:ea typeface="Poppins"/>
              <a:cs typeface="Poppins"/>
              <a:sym typeface="Poppins"/>
            </a:endParaRPr>
          </a:p>
        </p:txBody>
      </p:sp>
      <p:sp>
        <p:nvSpPr>
          <p:cNvPr id="351" name="Google Shape;351;p24"/>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356" name="Shape 356"/>
        <p:cNvGrpSpPr/>
        <p:nvPr/>
      </p:nvGrpSpPr>
      <p:grpSpPr>
        <a:xfrm>
          <a:off x="0" y="0"/>
          <a:ext cx="0" cy="0"/>
          <a:chOff x="0" y="0"/>
          <a:chExt cx="0" cy="0"/>
        </a:xfrm>
      </p:grpSpPr>
      <p:sp>
        <p:nvSpPr>
          <p:cNvPr id="357" name="Google Shape;357;p25"/>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358" name="Google Shape;358;p25"/>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359" name="Google Shape;359;p25"/>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360" name="Google Shape;360;p25"/>
          <p:cNvPicPr preferRelativeResize="0"/>
          <p:nvPr/>
        </p:nvPicPr>
        <p:blipFill rotWithShape="1">
          <a:blip r:embed="rId3">
            <a:alphaModFix/>
          </a:blip>
          <a:srcRect b="0" l="0" r="0" t="0"/>
          <a:stretch/>
        </p:blipFill>
        <p:spPr>
          <a:xfrm>
            <a:off x="0" y="0"/>
            <a:ext cx="12188952" cy="6858000"/>
          </a:xfrm>
          <a:prstGeom prst="rect">
            <a:avLst/>
          </a:prstGeom>
          <a:noFill/>
          <a:ln>
            <a:noFill/>
          </a:ln>
        </p:spPr>
      </p:pic>
      <p:pic>
        <p:nvPicPr>
          <p:cNvPr descr="/home/claude/xomnia/assets/logo-blue.png" id="361" name="Google Shape;361;p25"/>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362" name="Google Shape;362;p25"/>
          <p:cNvSpPr/>
          <p:nvPr/>
        </p:nvSpPr>
        <p:spPr>
          <a:xfrm>
            <a:off x="512064" y="594360"/>
            <a:ext cx="1116482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Agents </a:t>
            </a:r>
            <a:r>
              <a:rPr lang="en-US" sz="2700">
                <a:solidFill>
                  <a:srgbClr val="333333"/>
                </a:solidFill>
                <a:latin typeface="Poppins"/>
                <a:ea typeface="Poppins"/>
                <a:cs typeface="Poppins"/>
                <a:sym typeface="Poppins"/>
              </a:rPr>
              <a:t>have become </a:t>
            </a:r>
            <a:r>
              <a:rPr b="0" i="0" lang="en-US" sz="2700" u="none" cap="none" strike="noStrike">
                <a:solidFill>
                  <a:srgbClr val="1B43D4"/>
                </a:solidFill>
                <a:latin typeface="Poppins"/>
                <a:ea typeface="Poppins"/>
                <a:cs typeface="Poppins"/>
                <a:sym typeface="Poppins"/>
              </a:rPr>
              <a:t>a standard</a:t>
            </a:r>
            <a:endParaRPr b="0" i="0" sz="2700" u="none" cap="none" strike="noStrike">
              <a:solidFill>
                <a:schemeClr val="dk1"/>
              </a:solidFill>
              <a:latin typeface="Poppins"/>
              <a:ea typeface="Poppins"/>
              <a:cs typeface="Poppins"/>
              <a:sym typeface="Poppins"/>
            </a:endParaRPr>
          </a:p>
        </p:txBody>
      </p:sp>
      <p:sp>
        <p:nvSpPr>
          <p:cNvPr id="363" name="Google Shape;363;p25"/>
          <p:cNvSpPr/>
          <p:nvPr/>
        </p:nvSpPr>
        <p:spPr>
          <a:xfrm>
            <a:off x="516636" y="1645920"/>
            <a:ext cx="3584448" cy="2834640"/>
          </a:xfrm>
          <a:prstGeom prst="roundRect">
            <a:avLst>
              <a:gd fmla="val 3871"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5"/>
          <p:cNvSpPr/>
          <p:nvPr/>
        </p:nvSpPr>
        <p:spPr>
          <a:xfrm>
            <a:off x="516636" y="1645920"/>
            <a:ext cx="1234440" cy="283464"/>
          </a:xfrm>
          <a:prstGeom prst="roundRect">
            <a:avLst>
              <a:gd fmla="val 50000" name="adj"/>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5"/>
          <p:cNvSpPr/>
          <p:nvPr/>
        </p:nvSpPr>
        <p:spPr>
          <a:xfrm>
            <a:off x="516636" y="1645920"/>
            <a:ext cx="1234440" cy="2834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Poppins"/>
              <a:buNone/>
            </a:pPr>
            <a:r>
              <a:rPr b="0" i="0" lang="en-US" sz="1100" u="none" cap="none" strike="noStrike">
                <a:solidFill>
                  <a:srgbClr val="FFFFFF"/>
                </a:solidFill>
                <a:latin typeface="Poppins"/>
                <a:ea typeface="Poppins"/>
                <a:cs typeface="Poppins"/>
                <a:sym typeface="Poppins"/>
              </a:rPr>
              <a:t>Stripe</a:t>
            </a:r>
            <a:endParaRPr b="0" i="0" sz="1100" u="none" cap="none" strike="noStrike">
              <a:solidFill>
                <a:schemeClr val="dk1"/>
              </a:solidFill>
              <a:latin typeface="Poppins"/>
              <a:ea typeface="Poppins"/>
              <a:cs typeface="Poppins"/>
              <a:sym typeface="Poppins"/>
            </a:endParaRPr>
          </a:p>
        </p:txBody>
      </p:sp>
      <p:sp>
        <p:nvSpPr>
          <p:cNvPr id="366" name="Google Shape;366;p25"/>
          <p:cNvSpPr/>
          <p:nvPr/>
        </p:nvSpPr>
        <p:spPr>
          <a:xfrm>
            <a:off x="754380" y="2121408"/>
            <a:ext cx="3108960" cy="7315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3600"/>
              <a:buFont typeface="Poppins"/>
              <a:buNone/>
            </a:pPr>
            <a:r>
              <a:rPr b="0" i="0" lang="en-US" sz="3600" u="none" cap="none" strike="noStrike">
                <a:solidFill>
                  <a:srgbClr val="1B43D4"/>
                </a:solidFill>
                <a:latin typeface="Poppins"/>
                <a:ea typeface="Poppins"/>
                <a:cs typeface="Poppins"/>
                <a:sym typeface="Poppins"/>
              </a:rPr>
              <a:t>1,000+</a:t>
            </a:r>
            <a:endParaRPr b="0" i="0" sz="3600" u="none" cap="none" strike="noStrike">
              <a:solidFill>
                <a:schemeClr val="dk1"/>
              </a:solidFill>
              <a:latin typeface="Poppins"/>
              <a:ea typeface="Poppins"/>
              <a:cs typeface="Poppins"/>
              <a:sym typeface="Poppins"/>
            </a:endParaRPr>
          </a:p>
        </p:txBody>
      </p:sp>
      <p:sp>
        <p:nvSpPr>
          <p:cNvPr id="367" name="Google Shape;367;p25"/>
          <p:cNvSpPr/>
          <p:nvPr/>
        </p:nvSpPr>
        <p:spPr>
          <a:xfrm>
            <a:off x="754380" y="2907792"/>
            <a:ext cx="3108960" cy="5029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PRs to production</a:t>
            </a:r>
            <a:endParaRPr b="0" i="0" sz="12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each week</a:t>
            </a:r>
            <a:endParaRPr b="0" i="0" sz="1200" u="none" cap="none" strike="noStrike">
              <a:solidFill>
                <a:schemeClr val="dk1"/>
              </a:solidFill>
              <a:latin typeface="Poppins"/>
              <a:ea typeface="Poppins"/>
              <a:cs typeface="Poppins"/>
              <a:sym typeface="Poppins"/>
            </a:endParaRPr>
          </a:p>
        </p:txBody>
      </p:sp>
      <p:sp>
        <p:nvSpPr>
          <p:cNvPr id="368" name="Google Shape;368;p25"/>
          <p:cNvSpPr/>
          <p:nvPr/>
        </p:nvSpPr>
        <p:spPr>
          <a:xfrm>
            <a:off x="754380" y="3493008"/>
            <a:ext cx="3108960" cy="6400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Shipped by internal coding agents. Humans review and approve every one.</a:t>
            </a:r>
            <a:endParaRPr b="0" i="0" sz="1100" u="none" cap="none" strike="noStrike">
              <a:solidFill>
                <a:schemeClr val="dk1"/>
              </a:solidFill>
              <a:latin typeface="Poppins"/>
              <a:ea typeface="Poppins"/>
              <a:cs typeface="Poppins"/>
              <a:sym typeface="Poppins"/>
            </a:endParaRPr>
          </a:p>
        </p:txBody>
      </p:sp>
      <p:sp>
        <p:nvSpPr>
          <p:cNvPr id="369" name="Google Shape;369;p25"/>
          <p:cNvSpPr/>
          <p:nvPr/>
        </p:nvSpPr>
        <p:spPr>
          <a:xfrm>
            <a:off x="754380" y="4160520"/>
            <a:ext cx="310896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850"/>
              <a:buFont typeface="Poppins"/>
              <a:buNone/>
            </a:pPr>
            <a:r>
              <a:rPr b="0" i="0" lang="en-US" sz="850" u="none" cap="none" strike="noStrike">
                <a:solidFill>
                  <a:srgbClr val="848B93"/>
                </a:solidFill>
                <a:latin typeface="Poppins"/>
                <a:ea typeface="Poppins"/>
                <a:cs typeface="Poppins"/>
                <a:sym typeface="Poppins"/>
              </a:rPr>
              <a:t>stripe.com/sessions/2026/developer-keynote</a:t>
            </a:r>
            <a:endParaRPr b="0" i="0" sz="850" u="none" cap="none" strike="noStrike">
              <a:solidFill>
                <a:schemeClr val="dk1"/>
              </a:solidFill>
              <a:latin typeface="Poppins"/>
              <a:ea typeface="Poppins"/>
              <a:cs typeface="Poppins"/>
              <a:sym typeface="Poppins"/>
            </a:endParaRPr>
          </a:p>
        </p:txBody>
      </p:sp>
      <p:sp>
        <p:nvSpPr>
          <p:cNvPr id="370" name="Google Shape;370;p25"/>
          <p:cNvSpPr/>
          <p:nvPr/>
        </p:nvSpPr>
        <p:spPr>
          <a:xfrm>
            <a:off x="4302252" y="1645920"/>
            <a:ext cx="3584448" cy="2834640"/>
          </a:xfrm>
          <a:prstGeom prst="roundRect">
            <a:avLst>
              <a:gd fmla="val 3871"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5"/>
          <p:cNvSpPr/>
          <p:nvPr/>
        </p:nvSpPr>
        <p:spPr>
          <a:xfrm>
            <a:off x="4302252" y="1645920"/>
            <a:ext cx="1234440" cy="283464"/>
          </a:xfrm>
          <a:prstGeom prst="roundRect">
            <a:avLst>
              <a:gd fmla="val 50000" name="adj"/>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5"/>
          <p:cNvSpPr/>
          <p:nvPr/>
        </p:nvSpPr>
        <p:spPr>
          <a:xfrm>
            <a:off x="4302252" y="1645920"/>
            <a:ext cx="1234440" cy="2834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Poppins"/>
              <a:buNone/>
            </a:pPr>
            <a:r>
              <a:rPr b="0" i="0" lang="en-US" sz="1100" u="none" cap="none" strike="noStrike">
                <a:solidFill>
                  <a:srgbClr val="FFFFFF"/>
                </a:solidFill>
                <a:latin typeface="Poppins"/>
                <a:ea typeface="Poppins"/>
                <a:cs typeface="Poppins"/>
                <a:sym typeface="Poppins"/>
              </a:rPr>
              <a:t>Google</a:t>
            </a:r>
            <a:endParaRPr b="0" i="0" sz="1100" u="none" cap="none" strike="noStrike">
              <a:solidFill>
                <a:schemeClr val="dk1"/>
              </a:solidFill>
              <a:latin typeface="Poppins"/>
              <a:ea typeface="Poppins"/>
              <a:cs typeface="Poppins"/>
              <a:sym typeface="Poppins"/>
            </a:endParaRPr>
          </a:p>
        </p:txBody>
      </p:sp>
      <p:sp>
        <p:nvSpPr>
          <p:cNvPr id="373" name="Google Shape;373;p25"/>
          <p:cNvSpPr/>
          <p:nvPr/>
        </p:nvSpPr>
        <p:spPr>
          <a:xfrm>
            <a:off x="4539996" y="2121408"/>
            <a:ext cx="3108960" cy="7315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3600"/>
              <a:buFont typeface="Poppins"/>
              <a:buNone/>
            </a:pPr>
            <a:r>
              <a:rPr b="0" i="0" lang="en-US" sz="3600" u="none" cap="none" strike="noStrike">
                <a:solidFill>
                  <a:srgbClr val="1B43D4"/>
                </a:solidFill>
                <a:latin typeface="Poppins"/>
                <a:ea typeface="Poppins"/>
                <a:cs typeface="Poppins"/>
                <a:sym typeface="Poppins"/>
              </a:rPr>
              <a:t>75%</a:t>
            </a:r>
            <a:endParaRPr b="0" i="0" sz="3600" u="none" cap="none" strike="noStrike">
              <a:solidFill>
                <a:schemeClr val="dk1"/>
              </a:solidFill>
              <a:latin typeface="Poppins"/>
              <a:ea typeface="Poppins"/>
              <a:cs typeface="Poppins"/>
              <a:sym typeface="Poppins"/>
            </a:endParaRPr>
          </a:p>
        </p:txBody>
      </p:sp>
      <p:sp>
        <p:nvSpPr>
          <p:cNvPr id="374" name="Google Shape;374;p25"/>
          <p:cNvSpPr/>
          <p:nvPr/>
        </p:nvSpPr>
        <p:spPr>
          <a:xfrm>
            <a:off x="4539996" y="2907792"/>
            <a:ext cx="3108960" cy="5029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of new code is</a:t>
            </a:r>
            <a:endParaRPr b="0" i="0" sz="12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AI-generated</a:t>
            </a:r>
            <a:endParaRPr b="0" i="0" sz="1200" u="none" cap="none" strike="noStrike">
              <a:solidFill>
                <a:schemeClr val="dk1"/>
              </a:solidFill>
              <a:latin typeface="Poppins"/>
              <a:ea typeface="Poppins"/>
              <a:cs typeface="Poppins"/>
              <a:sym typeface="Poppins"/>
            </a:endParaRPr>
          </a:p>
        </p:txBody>
      </p:sp>
      <p:sp>
        <p:nvSpPr>
          <p:cNvPr id="375" name="Google Shape;375;p25"/>
          <p:cNvSpPr/>
          <p:nvPr/>
        </p:nvSpPr>
        <p:spPr>
          <a:xfrm>
            <a:off x="4539996" y="3493008"/>
            <a:ext cx="3108960" cy="6400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Approved by engineers, up from 50% the previous autumn.</a:t>
            </a:r>
            <a:endParaRPr b="0" i="0" sz="1100" u="none" cap="none" strike="noStrike">
              <a:solidFill>
                <a:schemeClr val="dk1"/>
              </a:solidFill>
              <a:latin typeface="Poppins"/>
              <a:ea typeface="Poppins"/>
              <a:cs typeface="Poppins"/>
              <a:sym typeface="Poppins"/>
            </a:endParaRPr>
          </a:p>
        </p:txBody>
      </p:sp>
      <p:sp>
        <p:nvSpPr>
          <p:cNvPr id="376" name="Google Shape;376;p25"/>
          <p:cNvSpPr/>
          <p:nvPr/>
        </p:nvSpPr>
        <p:spPr>
          <a:xfrm>
            <a:off x="4539996" y="4160520"/>
            <a:ext cx="310896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850"/>
              <a:buFont typeface="Poppins"/>
              <a:buNone/>
            </a:pPr>
            <a:r>
              <a:rPr b="0" i="0" lang="en-US" sz="850" u="none" cap="none" strike="noStrike">
                <a:solidFill>
                  <a:srgbClr val="848B93"/>
                </a:solidFill>
                <a:latin typeface="Poppins"/>
                <a:ea typeface="Poppins"/>
                <a:cs typeface="Poppins"/>
                <a:sym typeface="Poppins"/>
              </a:rPr>
              <a:t>blog.google  ·  Cloud Next 2026 keynote</a:t>
            </a:r>
            <a:endParaRPr b="0" i="0" sz="850" u="none" cap="none" strike="noStrike">
              <a:solidFill>
                <a:schemeClr val="dk1"/>
              </a:solidFill>
              <a:latin typeface="Poppins"/>
              <a:ea typeface="Poppins"/>
              <a:cs typeface="Poppins"/>
              <a:sym typeface="Poppins"/>
            </a:endParaRPr>
          </a:p>
        </p:txBody>
      </p:sp>
      <p:sp>
        <p:nvSpPr>
          <p:cNvPr id="377" name="Google Shape;377;p25"/>
          <p:cNvSpPr/>
          <p:nvPr/>
        </p:nvSpPr>
        <p:spPr>
          <a:xfrm>
            <a:off x="8087868" y="1645920"/>
            <a:ext cx="3584448" cy="2834640"/>
          </a:xfrm>
          <a:prstGeom prst="roundRect">
            <a:avLst>
              <a:gd fmla="val 3871"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5"/>
          <p:cNvSpPr/>
          <p:nvPr/>
        </p:nvSpPr>
        <p:spPr>
          <a:xfrm>
            <a:off x="8087868" y="1645920"/>
            <a:ext cx="1234440" cy="283464"/>
          </a:xfrm>
          <a:prstGeom prst="roundRect">
            <a:avLst>
              <a:gd fmla="val 50000" name="adj"/>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5"/>
          <p:cNvSpPr/>
          <p:nvPr/>
        </p:nvSpPr>
        <p:spPr>
          <a:xfrm>
            <a:off x="8087868" y="1645920"/>
            <a:ext cx="1234440" cy="2834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Poppins"/>
              <a:buNone/>
            </a:pPr>
            <a:r>
              <a:rPr b="0" i="0" lang="en-US" sz="1100" u="none" cap="none" strike="noStrike">
                <a:solidFill>
                  <a:srgbClr val="FFFFFF"/>
                </a:solidFill>
                <a:latin typeface="Poppins"/>
                <a:ea typeface="Poppins"/>
                <a:cs typeface="Poppins"/>
                <a:sym typeface="Poppins"/>
              </a:rPr>
              <a:t>Uber</a:t>
            </a:r>
            <a:endParaRPr b="0" i="0" sz="1100" u="none" cap="none" strike="noStrike">
              <a:solidFill>
                <a:schemeClr val="dk1"/>
              </a:solidFill>
              <a:latin typeface="Poppins"/>
              <a:ea typeface="Poppins"/>
              <a:cs typeface="Poppins"/>
              <a:sym typeface="Poppins"/>
            </a:endParaRPr>
          </a:p>
        </p:txBody>
      </p:sp>
      <p:sp>
        <p:nvSpPr>
          <p:cNvPr id="380" name="Google Shape;380;p25"/>
          <p:cNvSpPr/>
          <p:nvPr/>
        </p:nvSpPr>
        <p:spPr>
          <a:xfrm>
            <a:off x="8325612" y="2121408"/>
            <a:ext cx="3108960" cy="7315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3600"/>
              <a:buFont typeface="Poppins"/>
              <a:buNone/>
            </a:pPr>
            <a:r>
              <a:rPr b="0" i="0" lang="en-US" sz="3600" u="none" cap="none" strike="noStrike">
                <a:solidFill>
                  <a:srgbClr val="1B43D4"/>
                </a:solidFill>
                <a:latin typeface="Poppins"/>
                <a:ea typeface="Poppins"/>
                <a:cs typeface="Poppins"/>
                <a:sym typeface="Poppins"/>
              </a:rPr>
              <a:t>70%+</a:t>
            </a:r>
            <a:endParaRPr b="0" i="0" sz="3600" u="none" cap="none" strike="noStrike">
              <a:solidFill>
                <a:schemeClr val="dk1"/>
              </a:solidFill>
              <a:latin typeface="Poppins"/>
              <a:ea typeface="Poppins"/>
              <a:cs typeface="Poppins"/>
              <a:sym typeface="Poppins"/>
            </a:endParaRPr>
          </a:p>
        </p:txBody>
      </p:sp>
      <p:sp>
        <p:nvSpPr>
          <p:cNvPr id="381" name="Google Shape;381;p25"/>
          <p:cNvSpPr/>
          <p:nvPr/>
        </p:nvSpPr>
        <p:spPr>
          <a:xfrm>
            <a:off x="8325612" y="2907792"/>
            <a:ext cx="3108960" cy="5029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of pull requests</a:t>
            </a:r>
            <a:endParaRPr b="0" i="0" sz="12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come from agents</a:t>
            </a:r>
            <a:endParaRPr b="0" i="0" sz="1200" u="none" cap="none" strike="noStrike">
              <a:solidFill>
                <a:schemeClr val="dk1"/>
              </a:solidFill>
              <a:latin typeface="Poppins"/>
              <a:ea typeface="Poppins"/>
              <a:cs typeface="Poppins"/>
              <a:sym typeface="Poppins"/>
            </a:endParaRPr>
          </a:p>
        </p:txBody>
      </p:sp>
      <p:sp>
        <p:nvSpPr>
          <p:cNvPr id="382" name="Google Shape;382;p25"/>
          <p:cNvSpPr/>
          <p:nvPr/>
        </p:nvSpPr>
        <p:spPr>
          <a:xfrm>
            <a:off x="8325612" y="3493008"/>
            <a:ext cx="3108960" cy="6400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Attributed to local or cloud agents across the engineering org.</a:t>
            </a:r>
            <a:endParaRPr b="0" i="0" sz="1100" u="none" cap="none" strike="noStrike">
              <a:solidFill>
                <a:schemeClr val="dk1"/>
              </a:solidFill>
              <a:latin typeface="Poppins"/>
              <a:ea typeface="Poppins"/>
              <a:cs typeface="Poppins"/>
              <a:sym typeface="Poppins"/>
            </a:endParaRPr>
          </a:p>
        </p:txBody>
      </p:sp>
      <p:sp>
        <p:nvSpPr>
          <p:cNvPr id="383" name="Google Shape;383;p25"/>
          <p:cNvSpPr/>
          <p:nvPr/>
        </p:nvSpPr>
        <p:spPr>
          <a:xfrm>
            <a:off x="8325612" y="4160520"/>
            <a:ext cx="310896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850"/>
              <a:buFont typeface="Poppins"/>
              <a:buNone/>
            </a:pPr>
            <a:r>
              <a:rPr b="0" i="0" lang="en-US" sz="850" u="none" cap="none" strike="noStrike">
                <a:solidFill>
                  <a:srgbClr val="848B93"/>
                </a:solidFill>
                <a:latin typeface="Poppins"/>
                <a:ea typeface="Poppins"/>
                <a:cs typeface="Poppins"/>
                <a:sym typeface="Poppins"/>
              </a:rPr>
              <a:t>uber.com/us/en/blog/efficient-software-factory</a:t>
            </a:r>
            <a:endParaRPr b="0" i="0" sz="850" u="none" cap="none" strike="noStrike">
              <a:solidFill>
                <a:schemeClr val="dk1"/>
              </a:solidFill>
              <a:latin typeface="Poppins"/>
              <a:ea typeface="Poppins"/>
              <a:cs typeface="Poppins"/>
              <a:sym typeface="Poppins"/>
            </a:endParaRPr>
          </a:p>
        </p:txBody>
      </p:sp>
      <p:sp>
        <p:nvSpPr>
          <p:cNvPr id="384" name="Google Shape;384;p25"/>
          <p:cNvSpPr/>
          <p:nvPr/>
        </p:nvSpPr>
        <p:spPr>
          <a:xfrm>
            <a:off x="2926080" y="4800600"/>
            <a:ext cx="10973" cy="420624"/>
          </a:xfrm>
          <a:prstGeom prst="rect">
            <a:avLst/>
          </a:prstGeom>
          <a:solidFill>
            <a:srgbClr val="5B7F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5"/>
          <p:cNvSpPr/>
          <p:nvPr/>
        </p:nvSpPr>
        <p:spPr>
          <a:xfrm>
            <a:off x="512064" y="5532120"/>
            <a:ext cx="11164824"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Reported by the companies themselves, not independently audited. Read them as direction of travel, not as benchmarks you are behind on.</a:t>
            </a:r>
            <a:endParaRPr b="0" i="0" sz="1200" u="none" cap="none" strike="noStrike">
              <a:solidFill>
                <a:schemeClr val="dk1"/>
              </a:solidFill>
              <a:latin typeface="Poppins"/>
              <a:ea typeface="Poppins"/>
              <a:cs typeface="Poppins"/>
              <a:sym typeface="Poppins"/>
            </a:endParaRPr>
          </a:p>
        </p:txBody>
      </p:sp>
      <p:sp>
        <p:nvSpPr>
          <p:cNvPr id="386" name="Google Shape;386;p25"/>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pic>
        <p:nvPicPr>
          <p:cNvPr id="387" name="Google Shape;387;p25"/>
          <p:cNvPicPr preferRelativeResize="0"/>
          <p:nvPr/>
        </p:nvPicPr>
        <p:blipFill rotWithShape="1">
          <a:blip r:embed="rId5">
            <a:alphaModFix/>
          </a:blip>
          <a:srcRect b="7500" l="3046" r="3504" t="72500"/>
          <a:stretch/>
        </p:blipFill>
        <p:spPr>
          <a:xfrm>
            <a:off x="516625" y="4667950"/>
            <a:ext cx="5621751" cy="6767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392" name="Shape 392"/>
        <p:cNvGrpSpPr/>
        <p:nvPr/>
      </p:nvGrpSpPr>
      <p:grpSpPr>
        <a:xfrm>
          <a:off x="0" y="0"/>
          <a:ext cx="0" cy="0"/>
          <a:chOff x="0" y="0"/>
          <a:chExt cx="0" cy="0"/>
        </a:xfrm>
      </p:grpSpPr>
      <p:sp>
        <p:nvSpPr>
          <p:cNvPr id="393" name="Google Shape;393;p26"/>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394" name="Google Shape;394;p26"/>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395" name="Google Shape;395;p26"/>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396" name="Google Shape;396;p26"/>
          <p:cNvPicPr preferRelativeResize="0"/>
          <p:nvPr/>
        </p:nvPicPr>
        <p:blipFill rotWithShape="1">
          <a:blip r:embed="rId3">
            <a:alphaModFix/>
          </a:blip>
          <a:srcRect b="0" l="0" r="0" t="0"/>
          <a:stretch/>
        </p:blipFill>
        <p:spPr>
          <a:xfrm>
            <a:off x="0" y="0"/>
            <a:ext cx="12188952" cy="6858000"/>
          </a:xfrm>
          <a:prstGeom prst="rect">
            <a:avLst/>
          </a:prstGeom>
          <a:noFill/>
          <a:ln>
            <a:noFill/>
          </a:ln>
        </p:spPr>
      </p:pic>
      <p:pic>
        <p:nvPicPr>
          <p:cNvPr descr="/home/claude/xomnia/assets/logo-blue.png" id="397" name="Google Shape;397;p26"/>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398" name="Google Shape;398;p26"/>
          <p:cNvSpPr/>
          <p:nvPr/>
        </p:nvSpPr>
        <p:spPr>
          <a:xfrm>
            <a:off x="512064" y="182880"/>
            <a:ext cx="11164824"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the gap this workshop sits in</a:t>
            </a:r>
            <a:endParaRPr b="0" i="0" sz="1200" u="none" cap="none" strike="noStrike">
              <a:solidFill>
                <a:schemeClr val="dk1"/>
              </a:solidFill>
              <a:latin typeface="Poppins"/>
              <a:ea typeface="Poppins"/>
              <a:cs typeface="Poppins"/>
              <a:sym typeface="Poppins"/>
            </a:endParaRPr>
          </a:p>
        </p:txBody>
      </p:sp>
      <p:sp>
        <p:nvSpPr>
          <p:cNvPr id="399" name="Google Shape;399;p26"/>
          <p:cNvSpPr/>
          <p:nvPr/>
        </p:nvSpPr>
        <p:spPr>
          <a:xfrm>
            <a:off x="512064" y="594360"/>
            <a:ext cx="1116482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500"/>
              <a:buFont typeface="Poppins"/>
              <a:buNone/>
            </a:pPr>
            <a:r>
              <a:rPr b="0" i="0" lang="en-US" sz="2500" u="none" cap="none" strike="noStrike">
                <a:solidFill>
                  <a:srgbClr val="333333"/>
                </a:solidFill>
                <a:latin typeface="Poppins"/>
                <a:ea typeface="Poppins"/>
                <a:cs typeface="Poppins"/>
                <a:sym typeface="Poppins"/>
              </a:rPr>
              <a:t>Delivery is scaling faster than </a:t>
            </a:r>
            <a:r>
              <a:rPr b="0" i="0" lang="en-US" sz="2500" u="none" cap="none" strike="noStrike">
                <a:solidFill>
                  <a:srgbClr val="1B43D4"/>
                </a:solidFill>
                <a:latin typeface="Poppins"/>
                <a:ea typeface="Poppins"/>
                <a:cs typeface="Poppins"/>
                <a:sym typeface="Poppins"/>
              </a:rPr>
              <a:t>control</a:t>
            </a:r>
            <a:endParaRPr b="0" i="0" sz="2500" u="none" cap="none" strike="noStrike">
              <a:solidFill>
                <a:schemeClr val="dk1"/>
              </a:solidFill>
              <a:latin typeface="Poppins"/>
              <a:ea typeface="Poppins"/>
              <a:cs typeface="Poppins"/>
              <a:sym typeface="Poppins"/>
            </a:endParaRPr>
          </a:p>
        </p:txBody>
      </p:sp>
      <p:sp>
        <p:nvSpPr>
          <p:cNvPr id="400" name="Google Shape;400;p26"/>
          <p:cNvSpPr/>
          <p:nvPr/>
        </p:nvSpPr>
        <p:spPr>
          <a:xfrm>
            <a:off x="512064" y="1207008"/>
            <a:ext cx="11164824"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Uber's own numbers, and Gartner's forecast.</a:t>
            </a:r>
            <a:endParaRPr b="0" i="0" sz="1200" u="none" cap="none" strike="noStrike">
              <a:solidFill>
                <a:schemeClr val="dk1"/>
              </a:solidFill>
              <a:latin typeface="Poppins"/>
              <a:ea typeface="Poppins"/>
              <a:cs typeface="Poppins"/>
              <a:sym typeface="Poppins"/>
            </a:endParaRPr>
          </a:p>
        </p:txBody>
      </p:sp>
      <p:sp>
        <p:nvSpPr>
          <p:cNvPr id="401" name="Google Shape;401;p26"/>
          <p:cNvSpPr/>
          <p:nvPr/>
        </p:nvSpPr>
        <p:spPr>
          <a:xfrm>
            <a:off x="6099048" y="1645920"/>
            <a:ext cx="9144" cy="2834640"/>
          </a:xfrm>
          <a:prstGeom prst="rect">
            <a:avLst/>
          </a:prstGeom>
          <a:solidFill>
            <a:srgbClr val="D0D8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6"/>
          <p:cNvSpPr/>
          <p:nvPr/>
        </p:nvSpPr>
        <p:spPr>
          <a:xfrm>
            <a:off x="512064" y="1645920"/>
            <a:ext cx="1920240" cy="283464"/>
          </a:xfrm>
          <a:prstGeom prst="roundRect">
            <a:avLst>
              <a:gd fmla="val 50000" name="adj"/>
            </a:avLst>
          </a:pr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6"/>
          <p:cNvSpPr/>
          <p:nvPr/>
        </p:nvSpPr>
        <p:spPr>
          <a:xfrm>
            <a:off x="512064" y="1645920"/>
            <a:ext cx="1920240" cy="2834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Poppins"/>
              <a:buNone/>
            </a:pPr>
            <a:r>
              <a:rPr b="0" i="0" lang="en-US" sz="1100" u="none" cap="none" strike="noStrike">
                <a:solidFill>
                  <a:srgbClr val="FFFFFF"/>
                </a:solidFill>
                <a:latin typeface="Poppins"/>
                <a:ea typeface="Poppins"/>
                <a:cs typeface="Poppins"/>
                <a:sym typeface="Poppins"/>
              </a:rPr>
              <a:t>Happening now</a:t>
            </a:r>
            <a:endParaRPr b="0" i="0" sz="1100" u="none" cap="none" strike="noStrike">
              <a:solidFill>
                <a:schemeClr val="dk1"/>
              </a:solidFill>
              <a:latin typeface="Poppins"/>
              <a:ea typeface="Poppins"/>
              <a:cs typeface="Poppins"/>
              <a:sym typeface="Poppins"/>
            </a:endParaRPr>
          </a:p>
        </p:txBody>
      </p:sp>
      <p:sp>
        <p:nvSpPr>
          <p:cNvPr id="404" name="Google Shape;404;p26"/>
          <p:cNvSpPr/>
          <p:nvPr/>
        </p:nvSpPr>
        <p:spPr>
          <a:xfrm>
            <a:off x="512064" y="2121408"/>
            <a:ext cx="5303520" cy="914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5200"/>
              <a:buFont typeface="Poppins"/>
              <a:buNone/>
            </a:pPr>
            <a:r>
              <a:rPr b="0" i="0" lang="en-US" sz="5200" u="none" cap="none" strike="noStrike">
                <a:solidFill>
                  <a:srgbClr val="1B43D4"/>
                </a:solidFill>
                <a:latin typeface="Poppins"/>
                <a:ea typeface="Poppins"/>
                <a:cs typeface="Poppins"/>
                <a:sym typeface="Poppins"/>
              </a:rPr>
              <a:t>3,600</a:t>
            </a:r>
            <a:endParaRPr b="0" i="0" sz="5200" u="none" cap="none" strike="noStrike">
              <a:solidFill>
                <a:schemeClr val="dk1"/>
              </a:solidFill>
              <a:latin typeface="Poppins"/>
              <a:ea typeface="Poppins"/>
              <a:cs typeface="Poppins"/>
              <a:sym typeface="Poppins"/>
            </a:endParaRPr>
          </a:p>
        </p:txBody>
      </p:sp>
      <p:sp>
        <p:nvSpPr>
          <p:cNvPr id="405" name="Google Shape;405;p26"/>
          <p:cNvSpPr/>
          <p:nvPr/>
        </p:nvSpPr>
        <p:spPr>
          <a:xfrm>
            <a:off x="512064" y="3154680"/>
            <a:ext cx="5303520" cy="8229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agent skills built across the software development life cycle at Uber, running more than 30,000 skill executions a day.</a:t>
            </a:r>
            <a:endParaRPr b="0" i="0" sz="1200" u="none" cap="none" strike="noStrike">
              <a:solidFill>
                <a:schemeClr val="dk1"/>
              </a:solidFill>
              <a:latin typeface="Poppins"/>
              <a:ea typeface="Poppins"/>
              <a:cs typeface="Poppins"/>
              <a:sym typeface="Poppins"/>
            </a:endParaRPr>
          </a:p>
        </p:txBody>
      </p:sp>
      <p:sp>
        <p:nvSpPr>
          <p:cNvPr id="406" name="Google Shape;406;p26"/>
          <p:cNvSpPr/>
          <p:nvPr/>
        </p:nvSpPr>
        <p:spPr>
          <a:xfrm>
            <a:off x="6400800" y="1645920"/>
            <a:ext cx="2148840" cy="283464"/>
          </a:xfrm>
          <a:prstGeom prst="roundRect">
            <a:avLst>
              <a:gd fmla="val 50000" name="adj"/>
            </a:avLst>
          </a:prstGeom>
          <a:solidFill>
            <a:srgbClr val="C039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6"/>
          <p:cNvSpPr/>
          <p:nvPr/>
        </p:nvSpPr>
        <p:spPr>
          <a:xfrm>
            <a:off x="6400800" y="1645920"/>
            <a:ext cx="2148840" cy="2834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Poppins"/>
              <a:buNone/>
            </a:pPr>
            <a:r>
              <a:rPr b="0" i="0" lang="en-US" sz="1100" u="none" cap="none" strike="noStrike">
                <a:solidFill>
                  <a:srgbClr val="FFFFFF"/>
                </a:solidFill>
                <a:latin typeface="Poppins"/>
                <a:ea typeface="Poppins"/>
                <a:cs typeface="Poppins"/>
                <a:sym typeface="Poppins"/>
              </a:rPr>
              <a:t>Predicted by 2027</a:t>
            </a:r>
            <a:endParaRPr b="0" i="0" sz="1100" u="none" cap="none" strike="noStrike">
              <a:solidFill>
                <a:schemeClr val="dk1"/>
              </a:solidFill>
              <a:latin typeface="Poppins"/>
              <a:ea typeface="Poppins"/>
              <a:cs typeface="Poppins"/>
              <a:sym typeface="Poppins"/>
            </a:endParaRPr>
          </a:p>
        </p:txBody>
      </p:sp>
      <p:sp>
        <p:nvSpPr>
          <p:cNvPr id="408" name="Google Shape;408;p26"/>
          <p:cNvSpPr/>
          <p:nvPr/>
        </p:nvSpPr>
        <p:spPr>
          <a:xfrm>
            <a:off x="6400800" y="2121408"/>
            <a:ext cx="5276088" cy="914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0392B"/>
              </a:buClr>
              <a:buSzPts val="5200"/>
              <a:buFont typeface="Poppins"/>
              <a:buNone/>
            </a:pPr>
            <a:r>
              <a:rPr b="0" i="0" lang="en-US" sz="5200" u="none" cap="none" strike="noStrike">
                <a:solidFill>
                  <a:srgbClr val="C0392B"/>
                </a:solidFill>
                <a:latin typeface="Poppins"/>
                <a:ea typeface="Poppins"/>
                <a:cs typeface="Poppins"/>
                <a:sym typeface="Poppins"/>
              </a:rPr>
              <a:t>40%</a:t>
            </a:r>
            <a:endParaRPr b="0" i="0" sz="5200" u="none" cap="none" strike="noStrike">
              <a:solidFill>
                <a:schemeClr val="dk1"/>
              </a:solidFill>
              <a:latin typeface="Poppins"/>
              <a:ea typeface="Poppins"/>
              <a:cs typeface="Poppins"/>
              <a:sym typeface="Poppins"/>
            </a:endParaRPr>
          </a:p>
        </p:txBody>
      </p:sp>
      <p:sp>
        <p:nvSpPr>
          <p:cNvPr id="409" name="Google Shape;409;p26"/>
          <p:cNvSpPr/>
          <p:nvPr/>
        </p:nvSpPr>
        <p:spPr>
          <a:xfrm>
            <a:off x="6400800" y="3154680"/>
            <a:ext cx="5276088" cy="8229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of enterprises will </a:t>
            </a:r>
            <a:r>
              <a:rPr lang="en-US" sz="1200">
                <a:solidFill>
                  <a:srgbClr val="333333"/>
                </a:solidFill>
                <a:latin typeface="Poppins"/>
                <a:ea typeface="Poppins"/>
                <a:cs typeface="Poppins"/>
                <a:sym typeface="Poppins"/>
              </a:rPr>
              <a:t>reduce</a:t>
            </a:r>
            <a:r>
              <a:rPr b="0" i="0" lang="en-US" sz="1200" u="none" cap="none" strike="noStrike">
                <a:solidFill>
                  <a:srgbClr val="333333"/>
                </a:solidFill>
                <a:latin typeface="Poppins"/>
                <a:ea typeface="Poppins"/>
                <a:cs typeface="Poppins"/>
                <a:sym typeface="Poppins"/>
              </a:rPr>
              <a:t> or </a:t>
            </a:r>
            <a:r>
              <a:rPr lang="en-US" sz="1200">
                <a:solidFill>
                  <a:srgbClr val="333333"/>
                </a:solidFill>
                <a:latin typeface="Poppins"/>
                <a:ea typeface="Poppins"/>
                <a:cs typeface="Poppins"/>
                <a:sym typeface="Poppins"/>
              </a:rPr>
              <a:t>remove </a:t>
            </a:r>
            <a:r>
              <a:rPr b="0" i="0" lang="en-US" sz="1200" u="none" cap="none" strike="noStrike">
                <a:solidFill>
                  <a:srgbClr val="333333"/>
                </a:solidFill>
                <a:latin typeface="Poppins"/>
                <a:ea typeface="Poppins"/>
                <a:cs typeface="Poppins"/>
                <a:sym typeface="Poppins"/>
              </a:rPr>
              <a:t>autonomous AI agents, due to governance gaps identified only after production incidents occur.</a:t>
            </a:r>
            <a:endParaRPr b="0" i="0" sz="1200" u="none" cap="none" strike="noStrike">
              <a:solidFill>
                <a:schemeClr val="dk1"/>
              </a:solidFill>
              <a:latin typeface="Poppins"/>
              <a:ea typeface="Poppins"/>
              <a:cs typeface="Poppins"/>
              <a:sym typeface="Poppins"/>
            </a:endParaRPr>
          </a:p>
        </p:txBody>
      </p:sp>
      <p:sp>
        <p:nvSpPr>
          <p:cNvPr id="410" name="Google Shape;410;p26"/>
          <p:cNvSpPr/>
          <p:nvPr/>
        </p:nvSpPr>
        <p:spPr>
          <a:xfrm>
            <a:off x="512064" y="4590288"/>
            <a:ext cx="11164824" cy="786384"/>
          </a:xfrm>
          <a:prstGeom prst="roundRect">
            <a:avLst>
              <a:gd fmla="val 13953"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6"/>
          <p:cNvSpPr/>
          <p:nvPr/>
        </p:nvSpPr>
        <p:spPr>
          <a:xfrm>
            <a:off x="786384" y="4590288"/>
            <a:ext cx="10616184" cy="7863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Gartner's point is not that governance is missing. </a:t>
            </a:r>
            <a:r>
              <a:rPr lang="en-US" sz="1200">
                <a:solidFill>
                  <a:srgbClr val="333333"/>
                </a:solidFill>
                <a:latin typeface="Poppins"/>
                <a:ea typeface="Poppins"/>
                <a:cs typeface="Poppins"/>
                <a:sym typeface="Poppins"/>
              </a:rPr>
              <a:t>It is that not every agent needs the same controls. An agent that only suggests code can operate with light oversight. An agent that can change or deploy software needs stronger </a:t>
            </a:r>
            <a:r>
              <a:rPr lang="en-US" sz="1200">
                <a:solidFill>
                  <a:srgbClr val="333333"/>
                </a:solidFill>
                <a:latin typeface="Poppins"/>
                <a:ea typeface="Poppins"/>
                <a:cs typeface="Poppins"/>
                <a:sym typeface="Poppins"/>
              </a:rPr>
              <a:t>permissions</a:t>
            </a:r>
            <a:r>
              <a:rPr lang="en-US" sz="1200">
                <a:solidFill>
                  <a:srgbClr val="333333"/>
                </a:solidFill>
                <a:latin typeface="Poppins"/>
                <a:ea typeface="Poppins"/>
                <a:cs typeface="Poppins"/>
                <a:sym typeface="Poppins"/>
              </a:rPr>
              <a:t>, checks, and approval gates.</a:t>
            </a:r>
            <a:endParaRPr sz="1200">
              <a:solidFill>
                <a:srgbClr val="333333"/>
              </a:solidFill>
              <a:latin typeface="Poppins"/>
              <a:ea typeface="Poppins"/>
              <a:cs typeface="Poppins"/>
              <a:sym typeface="Poppins"/>
            </a:endParaRPr>
          </a:p>
        </p:txBody>
      </p:sp>
      <p:sp>
        <p:nvSpPr>
          <p:cNvPr id="412" name="Google Shape;412;p26"/>
          <p:cNvSpPr/>
          <p:nvPr/>
        </p:nvSpPr>
        <p:spPr>
          <a:xfrm>
            <a:off x="512064" y="5504688"/>
            <a:ext cx="11164824"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848B93"/>
              </a:buClr>
              <a:buSzPts val="1000"/>
              <a:buFont typeface="Poppins"/>
              <a:buNone/>
            </a:pPr>
            <a:r>
              <a:rPr b="0" i="0" lang="en-US" sz="1000" u="none" cap="none" strike="noStrike">
                <a:solidFill>
                  <a:srgbClr val="848B93"/>
                </a:solidFill>
                <a:latin typeface="Poppins"/>
                <a:ea typeface="Poppins"/>
                <a:cs typeface="Poppins"/>
                <a:sym typeface="Poppins"/>
              </a:rPr>
              <a:t>Uber, Running a Software Factory Efficiently at Uber Scale. Gartner press release, 26 May 2026: a forecast, not a measurement of your organisation. The claim worth keeping is the ordering, capability first and governance later.</a:t>
            </a:r>
            <a:endParaRPr b="0" i="0" sz="1000" u="none" cap="none" strike="noStrike">
              <a:solidFill>
                <a:schemeClr val="dk1"/>
              </a:solidFill>
              <a:latin typeface="Poppins"/>
              <a:ea typeface="Poppins"/>
              <a:cs typeface="Poppins"/>
              <a:sym typeface="Poppins"/>
            </a:endParaRPr>
          </a:p>
        </p:txBody>
      </p:sp>
      <p:sp>
        <p:nvSpPr>
          <p:cNvPr id="413" name="Google Shape;413;p26"/>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27"/>
          <p:cNvSpPr txBox="1"/>
          <p:nvPr>
            <p:ph idx="1" type="body"/>
          </p:nvPr>
        </p:nvSpPr>
        <p:spPr>
          <a:xfrm>
            <a:off x="512064" y="1691640"/>
            <a:ext cx="2743200" cy="41148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1600"/>
              <a:buNone/>
            </a:pPr>
            <a:r>
              <a:rPr lang="en-US" sz="1600">
                <a:solidFill>
                  <a:srgbClr val="FFFFFF"/>
                </a:solidFill>
                <a:latin typeface="Poppins"/>
                <a:ea typeface="Poppins"/>
                <a:cs typeface="Poppins"/>
                <a:sym typeface="Poppins"/>
              </a:rPr>
              <a:t>02.</a:t>
            </a:r>
            <a:endParaRPr sz="1600"/>
          </a:p>
        </p:txBody>
      </p:sp>
      <p:sp>
        <p:nvSpPr>
          <p:cNvPr id="420" name="Google Shape;420;p27"/>
          <p:cNvSpPr txBox="1"/>
          <p:nvPr>
            <p:ph type="title"/>
          </p:nvPr>
        </p:nvSpPr>
        <p:spPr>
          <a:xfrm>
            <a:off x="457200" y="2103120"/>
            <a:ext cx="9601200" cy="201168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6000"/>
              <a:buFont typeface="Poppins"/>
              <a:buNone/>
            </a:pPr>
            <a:r>
              <a:rPr lang="en-US" sz="6000">
                <a:solidFill>
                  <a:srgbClr val="FFFFFF"/>
                </a:solidFill>
                <a:latin typeface="Poppins"/>
                <a:ea typeface="Poppins"/>
                <a:cs typeface="Poppins"/>
                <a:sym typeface="Poppins"/>
              </a:rPr>
              <a:t>Harness</a:t>
            </a:r>
            <a:endParaRPr sz="6000"/>
          </a:p>
        </p:txBody>
      </p:sp>
      <p:sp>
        <p:nvSpPr>
          <p:cNvPr id="421" name="Google Shape;421;p27"/>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A0BBDD"/>
                </a:solidFill>
                <a:latin typeface="Poppins"/>
                <a:ea typeface="Poppins"/>
                <a:cs typeface="Poppins"/>
                <a:sym typeface="Poppins"/>
              </a:rPr>
              <a:t>‹#›</a:t>
            </a:fld>
            <a:endParaRPr b="0" i="0" sz="900" u="none" cap="none" strike="noStrike">
              <a:solidFill>
                <a:srgbClr val="A0BBDD"/>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43D4"/>
        </a:solidFill>
      </p:bgPr>
    </p:bg>
    <p:spTree>
      <p:nvGrpSpPr>
        <p:cNvPr id="426" name="Shape 426"/>
        <p:cNvGrpSpPr/>
        <p:nvPr/>
      </p:nvGrpSpPr>
      <p:grpSpPr>
        <a:xfrm>
          <a:off x="0" y="0"/>
          <a:ext cx="0" cy="0"/>
          <a:chOff x="0" y="0"/>
          <a:chExt cx="0" cy="0"/>
        </a:xfrm>
      </p:grpSpPr>
      <p:sp>
        <p:nvSpPr>
          <p:cNvPr id="427" name="Google Shape;427;p28"/>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428" name="Google Shape;428;p28"/>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429" name="Google Shape;429;p28"/>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blue.png" id="430" name="Google Shape;430;p28"/>
          <p:cNvPicPr preferRelativeResize="0"/>
          <p:nvPr/>
        </p:nvPicPr>
        <p:blipFill rotWithShape="1">
          <a:blip r:embed="rId3">
            <a:alphaModFix/>
          </a:blip>
          <a:srcRect b="0" l="0" r="0" t="0"/>
          <a:stretch/>
        </p:blipFill>
        <p:spPr>
          <a:xfrm>
            <a:off x="0" y="0"/>
            <a:ext cx="12188952" cy="6858000"/>
          </a:xfrm>
          <a:prstGeom prst="rect">
            <a:avLst/>
          </a:prstGeom>
          <a:noFill/>
          <a:ln>
            <a:noFill/>
          </a:ln>
        </p:spPr>
      </p:pic>
      <p:pic>
        <p:nvPicPr>
          <p:cNvPr descr="/home/claude/xomnia/assets/logo-white.png" id="431" name="Google Shape;431;p28"/>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432" name="Google Shape;432;p28"/>
          <p:cNvSpPr/>
          <p:nvPr/>
        </p:nvSpPr>
        <p:spPr>
          <a:xfrm>
            <a:off x="603504" y="1783080"/>
            <a:ext cx="100584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A0BBDD"/>
              </a:buClr>
              <a:buSzPts val="1800"/>
              <a:buFont typeface="Poppins"/>
              <a:buNone/>
            </a:pPr>
            <a:r>
              <a:rPr b="0" i="0" lang="en-US" sz="1800" u="none" cap="none" strike="noStrike">
                <a:solidFill>
                  <a:srgbClr val="A0BBDD"/>
                </a:solidFill>
                <a:latin typeface="Poppins"/>
                <a:ea typeface="Poppins"/>
                <a:cs typeface="Poppins"/>
                <a:sym typeface="Poppins"/>
              </a:rPr>
              <a:t>Model is not the agent</a:t>
            </a:r>
            <a:endParaRPr b="0" i="0" sz="1800" u="none" cap="none" strike="noStrike">
              <a:solidFill>
                <a:schemeClr val="dk1"/>
              </a:solidFill>
              <a:latin typeface="Poppins"/>
              <a:ea typeface="Poppins"/>
              <a:cs typeface="Poppins"/>
              <a:sym typeface="Poppins"/>
            </a:endParaRPr>
          </a:p>
        </p:txBody>
      </p:sp>
      <p:sp>
        <p:nvSpPr>
          <p:cNvPr id="433" name="Google Shape;433;p28"/>
          <p:cNvSpPr/>
          <p:nvPr/>
        </p:nvSpPr>
        <p:spPr>
          <a:xfrm>
            <a:off x="548640" y="2286000"/>
            <a:ext cx="11155680" cy="11887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5400"/>
              <a:buFont typeface="Poppins"/>
              <a:buNone/>
            </a:pPr>
            <a:r>
              <a:rPr b="0" i="0" lang="en-US" sz="5400" u="none" cap="none" strike="noStrike">
                <a:solidFill>
                  <a:srgbClr val="FFFFFF"/>
                </a:solidFill>
                <a:latin typeface="Poppins"/>
                <a:ea typeface="Poppins"/>
                <a:cs typeface="Poppins"/>
                <a:sym typeface="Poppins"/>
              </a:rPr>
              <a:t>Agent = Model + Harness</a:t>
            </a:r>
            <a:endParaRPr b="0" i="0" sz="5400" u="none" cap="none" strike="noStrike">
              <a:solidFill>
                <a:schemeClr val="dk1"/>
              </a:solidFill>
              <a:latin typeface="Poppins"/>
              <a:ea typeface="Poppins"/>
              <a:cs typeface="Poppins"/>
              <a:sym typeface="Poppins"/>
            </a:endParaRPr>
          </a:p>
        </p:txBody>
      </p:sp>
      <p:sp>
        <p:nvSpPr>
          <p:cNvPr id="434" name="Google Shape;434;p28"/>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439" name="Shape 439"/>
        <p:cNvGrpSpPr/>
        <p:nvPr/>
      </p:nvGrpSpPr>
      <p:grpSpPr>
        <a:xfrm>
          <a:off x="0" y="0"/>
          <a:ext cx="0" cy="0"/>
          <a:chOff x="0" y="0"/>
          <a:chExt cx="0" cy="0"/>
        </a:xfrm>
      </p:grpSpPr>
      <p:sp>
        <p:nvSpPr>
          <p:cNvPr id="440" name="Google Shape;440;p29"/>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441" name="Google Shape;441;p29"/>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442" name="Google Shape;442;p29"/>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443" name="Google Shape;443;p29"/>
          <p:cNvPicPr preferRelativeResize="0"/>
          <p:nvPr/>
        </p:nvPicPr>
        <p:blipFill rotWithShape="1">
          <a:blip r:embed="rId3">
            <a:alphaModFix/>
          </a:blip>
          <a:srcRect b="0" l="0" r="0" t="0"/>
          <a:stretch/>
        </p:blipFill>
        <p:spPr>
          <a:xfrm>
            <a:off x="0" y="0"/>
            <a:ext cx="12188952" cy="6858000"/>
          </a:xfrm>
          <a:prstGeom prst="rect">
            <a:avLst/>
          </a:prstGeom>
          <a:noFill/>
          <a:ln>
            <a:noFill/>
          </a:ln>
        </p:spPr>
      </p:pic>
      <p:pic>
        <p:nvPicPr>
          <p:cNvPr descr="/home/claude/xomnia/assets/logo-blue.png" id="444" name="Google Shape;444;p29"/>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445" name="Google Shape;445;p29"/>
          <p:cNvSpPr/>
          <p:nvPr/>
        </p:nvSpPr>
        <p:spPr>
          <a:xfrm>
            <a:off x="512064" y="594360"/>
            <a:ext cx="1116482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Same models, </a:t>
            </a:r>
            <a:r>
              <a:rPr b="0" i="0" lang="en-US" sz="2700" u="none" cap="none" strike="noStrike">
                <a:solidFill>
                  <a:srgbClr val="1B43D4"/>
                </a:solidFill>
                <a:latin typeface="Poppins"/>
                <a:ea typeface="Poppins"/>
                <a:cs typeface="Poppins"/>
                <a:sym typeface="Poppins"/>
              </a:rPr>
              <a:t>different harnesses</a:t>
            </a:r>
            <a:endParaRPr b="0" i="0" sz="2700" u="none" cap="none" strike="noStrike">
              <a:solidFill>
                <a:schemeClr val="dk1"/>
              </a:solidFill>
              <a:latin typeface="Poppins"/>
              <a:ea typeface="Poppins"/>
              <a:cs typeface="Poppins"/>
              <a:sym typeface="Poppins"/>
            </a:endParaRPr>
          </a:p>
        </p:txBody>
      </p:sp>
      <p:sp>
        <p:nvSpPr>
          <p:cNvPr id="446" name="Google Shape;446;p29"/>
          <p:cNvSpPr/>
          <p:nvPr/>
        </p:nvSpPr>
        <p:spPr>
          <a:xfrm>
            <a:off x="512064" y="1207008"/>
            <a:ext cx="11164824"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Roughly the same frontier models underneath. The difference you feel is harness.</a:t>
            </a:r>
            <a:endParaRPr b="0" i="0" sz="1200" u="none" cap="none" strike="noStrike">
              <a:solidFill>
                <a:schemeClr val="dk1"/>
              </a:solidFill>
              <a:latin typeface="Poppins"/>
              <a:ea typeface="Poppins"/>
              <a:cs typeface="Poppins"/>
              <a:sym typeface="Poppins"/>
            </a:endParaRPr>
          </a:p>
        </p:txBody>
      </p:sp>
      <p:sp>
        <p:nvSpPr>
          <p:cNvPr id="447" name="Google Shape;447;p29"/>
          <p:cNvSpPr/>
          <p:nvPr/>
        </p:nvSpPr>
        <p:spPr>
          <a:xfrm>
            <a:off x="516636" y="1691640"/>
            <a:ext cx="2706624" cy="2194560"/>
          </a:xfrm>
          <a:prstGeom prst="roundRect">
            <a:avLst>
              <a:gd fmla="val 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9"/>
          <p:cNvSpPr/>
          <p:nvPr/>
        </p:nvSpPr>
        <p:spPr>
          <a:xfrm>
            <a:off x="516636" y="1691640"/>
            <a:ext cx="2706624" cy="64008"/>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9"/>
          <p:cNvSpPr/>
          <p:nvPr/>
        </p:nvSpPr>
        <p:spPr>
          <a:xfrm>
            <a:off x="736092" y="1874520"/>
            <a:ext cx="2267712" cy="31089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50"/>
              <a:buFont typeface="Poppins"/>
              <a:buNone/>
            </a:pPr>
            <a:r>
              <a:rPr b="1" i="0" lang="en-US" sz="1250" u="none" cap="none" strike="noStrike">
                <a:solidFill>
                  <a:srgbClr val="1B43D4"/>
                </a:solidFill>
                <a:latin typeface="Poppins"/>
                <a:ea typeface="Poppins"/>
                <a:cs typeface="Poppins"/>
                <a:sym typeface="Poppins"/>
              </a:rPr>
              <a:t>In your terminal</a:t>
            </a:r>
            <a:endParaRPr b="0" i="0" sz="1250" u="none" cap="none" strike="noStrike">
              <a:solidFill>
                <a:schemeClr val="dk1"/>
              </a:solidFill>
              <a:latin typeface="Poppins"/>
              <a:ea typeface="Poppins"/>
              <a:cs typeface="Poppins"/>
              <a:sym typeface="Poppins"/>
            </a:endParaRPr>
          </a:p>
        </p:txBody>
      </p:sp>
      <p:sp>
        <p:nvSpPr>
          <p:cNvPr id="450" name="Google Shape;450;p29"/>
          <p:cNvSpPr/>
          <p:nvPr/>
        </p:nvSpPr>
        <p:spPr>
          <a:xfrm>
            <a:off x="736092" y="2304288"/>
            <a:ext cx="2267712"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50"/>
              <a:buFont typeface="Poppins"/>
              <a:buNone/>
            </a:pPr>
            <a:r>
              <a:rPr b="0" i="0" lang="en-US" sz="1250" u="none" cap="none" strike="noStrike">
                <a:solidFill>
                  <a:srgbClr val="333333"/>
                </a:solidFill>
                <a:latin typeface="Poppins"/>
                <a:ea typeface="Poppins"/>
                <a:cs typeface="Poppins"/>
                <a:sym typeface="Poppins"/>
              </a:rPr>
              <a:t>Claude Code</a:t>
            </a:r>
            <a:endParaRPr b="0" i="0" sz="1250" u="none" cap="none" strike="noStrike">
              <a:solidFill>
                <a:schemeClr val="dk1"/>
              </a:solidFill>
              <a:latin typeface="Poppins"/>
              <a:ea typeface="Poppins"/>
              <a:cs typeface="Poppins"/>
              <a:sym typeface="Poppins"/>
            </a:endParaRPr>
          </a:p>
        </p:txBody>
      </p:sp>
      <p:sp>
        <p:nvSpPr>
          <p:cNvPr id="451" name="Google Shape;451;p29"/>
          <p:cNvSpPr/>
          <p:nvPr/>
        </p:nvSpPr>
        <p:spPr>
          <a:xfrm>
            <a:off x="736092" y="2688336"/>
            <a:ext cx="2267712"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50"/>
              <a:buFont typeface="Poppins"/>
              <a:buNone/>
            </a:pPr>
            <a:r>
              <a:rPr b="0" i="0" lang="en-US" sz="1250" u="none" cap="none" strike="noStrike">
                <a:solidFill>
                  <a:srgbClr val="333333"/>
                </a:solidFill>
                <a:latin typeface="Poppins"/>
                <a:ea typeface="Poppins"/>
                <a:cs typeface="Poppins"/>
                <a:sym typeface="Poppins"/>
              </a:rPr>
              <a:t>Codex CLI</a:t>
            </a:r>
            <a:endParaRPr b="0" i="0" sz="1250" u="none" cap="none" strike="noStrike">
              <a:solidFill>
                <a:schemeClr val="dk1"/>
              </a:solidFill>
              <a:latin typeface="Poppins"/>
              <a:ea typeface="Poppins"/>
              <a:cs typeface="Poppins"/>
              <a:sym typeface="Poppins"/>
            </a:endParaRPr>
          </a:p>
        </p:txBody>
      </p:sp>
      <p:sp>
        <p:nvSpPr>
          <p:cNvPr id="452" name="Google Shape;452;p29"/>
          <p:cNvSpPr/>
          <p:nvPr/>
        </p:nvSpPr>
        <p:spPr>
          <a:xfrm>
            <a:off x="736092" y="3072384"/>
            <a:ext cx="2267712"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50"/>
              <a:buFont typeface="Poppins"/>
              <a:buNone/>
            </a:pPr>
            <a:r>
              <a:rPr b="0" i="0" lang="en-US" sz="1250" u="none" cap="none" strike="noStrike">
                <a:solidFill>
                  <a:srgbClr val="333333"/>
                </a:solidFill>
                <a:latin typeface="Poppins"/>
                <a:ea typeface="Poppins"/>
                <a:cs typeface="Poppins"/>
                <a:sym typeface="Poppins"/>
              </a:rPr>
              <a:t>Gemini CLI</a:t>
            </a:r>
            <a:endParaRPr b="0" i="0" sz="1250" u="none" cap="none" strike="noStrike">
              <a:solidFill>
                <a:schemeClr val="dk1"/>
              </a:solidFill>
              <a:latin typeface="Poppins"/>
              <a:ea typeface="Poppins"/>
              <a:cs typeface="Poppins"/>
              <a:sym typeface="Poppins"/>
            </a:endParaRPr>
          </a:p>
        </p:txBody>
      </p:sp>
      <p:sp>
        <p:nvSpPr>
          <p:cNvPr id="453" name="Google Shape;453;p29"/>
          <p:cNvSpPr/>
          <p:nvPr/>
        </p:nvSpPr>
        <p:spPr>
          <a:xfrm>
            <a:off x="3332988" y="1691640"/>
            <a:ext cx="2706624" cy="2194560"/>
          </a:xfrm>
          <a:prstGeom prst="roundRect">
            <a:avLst>
              <a:gd fmla="val 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9"/>
          <p:cNvSpPr/>
          <p:nvPr/>
        </p:nvSpPr>
        <p:spPr>
          <a:xfrm>
            <a:off x="3332988" y="1691640"/>
            <a:ext cx="2706624" cy="64008"/>
          </a:xfrm>
          <a:prstGeom prst="rect">
            <a:avLst/>
          </a:pr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9"/>
          <p:cNvSpPr/>
          <p:nvPr/>
        </p:nvSpPr>
        <p:spPr>
          <a:xfrm>
            <a:off x="3552444" y="1874520"/>
            <a:ext cx="2267712" cy="31089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50"/>
              <a:buFont typeface="Poppins"/>
              <a:buNone/>
            </a:pPr>
            <a:r>
              <a:rPr b="1" i="0" lang="en-US" sz="1250" u="none" cap="none" strike="noStrike">
                <a:solidFill>
                  <a:srgbClr val="333333"/>
                </a:solidFill>
                <a:latin typeface="Poppins"/>
                <a:ea typeface="Poppins"/>
                <a:cs typeface="Poppins"/>
                <a:sym typeface="Poppins"/>
              </a:rPr>
              <a:t>In your editor</a:t>
            </a:r>
            <a:endParaRPr b="0" i="0" sz="1250" u="none" cap="none" strike="noStrike">
              <a:solidFill>
                <a:schemeClr val="dk1"/>
              </a:solidFill>
              <a:latin typeface="Poppins"/>
              <a:ea typeface="Poppins"/>
              <a:cs typeface="Poppins"/>
              <a:sym typeface="Poppins"/>
            </a:endParaRPr>
          </a:p>
        </p:txBody>
      </p:sp>
      <p:sp>
        <p:nvSpPr>
          <p:cNvPr id="456" name="Google Shape;456;p29"/>
          <p:cNvSpPr/>
          <p:nvPr/>
        </p:nvSpPr>
        <p:spPr>
          <a:xfrm>
            <a:off x="3552444" y="2304288"/>
            <a:ext cx="2267712"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50"/>
              <a:buFont typeface="Poppins"/>
              <a:buNone/>
            </a:pPr>
            <a:r>
              <a:rPr b="0" i="0" lang="en-US" sz="1250" u="none" cap="none" strike="noStrike">
                <a:solidFill>
                  <a:srgbClr val="333333"/>
                </a:solidFill>
                <a:latin typeface="Poppins"/>
                <a:ea typeface="Poppins"/>
                <a:cs typeface="Poppins"/>
                <a:sym typeface="Poppins"/>
              </a:rPr>
              <a:t>Cursor</a:t>
            </a:r>
            <a:endParaRPr b="0" i="0" sz="1250" u="none" cap="none" strike="noStrike">
              <a:solidFill>
                <a:schemeClr val="dk1"/>
              </a:solidFill>
              <a:latin typeface="Poppins"/>
              <a:ea typeface="Poppins"/>
              <a:cs typeface="Poppins"/>
              <a:sym typeface="Poppins"/>
            </a:endParaRPr>
          </a:p>
        </p:txBody>
      </p:sp>
      <p:sp>
        <p:nvSpPr>
          <p:cNvPr id="457" name="Google Shape;457;p29"/>
          <p:cNvSpPr/>
          <p:nvPr/>
        </p:nvSpPr>
        <p:spPr>
          <a:xfrm>
            <a:off x="3552444" y="2688336"/>
            <a:ext cx="2267712"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50"/>
              <a:buFont typeface="Poppins"/>
              <a:buNone/>
            </a:pPr>
            <a:r>
              <a:rPr b="0" i="0" lang="en-US" sz="1250" u="none" cap="none" strike="noStrike">
                <a:solidFill>
                  <a:srgbClr val="333333"/>
                </a:solidFill>
                <a:latin typeface="Poppins"/>
                <a:ea typeface="Poppins"/>
                <a:cs typeface="Poppins"/>
                <a:sym typeface="Poppins"/>
              </a:rPr>
              <a:t>Windsurf</a:t>
            </a:r>
            <a:endParaRPr b="0" i="0" sz="1250" u="none" cap="none" strike="noStrike">
              <a:solidFill>
                <a:schemeClr val="dk1"/>
              </a:solidFill>
              <a:latin typeface="Poppins"/>
              <a:ea typeface="Poppins"/>
              <a:cs typeface="Poppins"/>
              <a:sym typeface="Poppins"/>
            </a:endParaRPr>
          </a:p>
        </p:txBody>
      </p:sp>
      <p:sp>
        <p:nvSpPr>
          <p:cNvPr id="458" name="Google Shape;458;p29"/>
          <p:cNvSpPr/>
          <p:nvPr/>
        </p:nvSpPr>
        <p:spPr>
          <a:xfrm>
            <a:off x="3552444" y="3072384"/>
            <a:ext cx="2267712"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50"/>
              <a:buFont typeface="Poppins"/>
              <a:buNone/>
            </a:pPr>
            <a:r>
              <a:rPr b="0" i="0" lang="en-US" sz="1250" u="none" cap="none" strike="noStrike">
                <a:solidFill>
                  <a:srgbClr val="333333"/>
                </a:solidFill>
                <a:latin typeface="Poppins"/>
                <a:ea typeface="Poppins"/>
                <a:cs typeface="Poppins"/>
                <a:sym typeface="Poppins"/>
              </a:rPr>
              <a:t>Copilot agent mode</a:t>
            </a:r>
            <a:endParaRPr b="0" i="0" sz="1250" u="none" cap="none" strike="noStrike">
              <a:solidFill>
                <a:schemeClr val="dk1"/>
              </a:solidFill>
              <a:latin typeface="Poppins"/>
              <a:ea typeface="Poppins"/>
              <a:cs typeface="Poppins"/>
              <a:sym typeface="Poppins"/>
            </a:endParaRPr>
          </a:p>
        </p:txBody>
      </p:sp>
      <p:sp>
        <p:nvSpPr>
          <p:cNvPr id="459" name="Google Shape;459;p29"/>
          <p:cNvSpPr/>
          <p:nvPr/>
        </p:nvSpPr>
        <p:spPr>
          <a:xfrm>
            <a:off x="512076" y="4696013"/>
            <a:ext cx="11164800" cy="347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400"/>
              <a:buFont typeface="Poppins"/>
              <a:buNone/>
            </a:pPr>
            <a:r>
              <a:rPr b="0" i="0" lang="en-US" sz="1400" u="none" cap="none" strike="noStrike">
                <a:solidFill>
                  <a:srgbClr val="333333"/>
                </a:solidFill>
                <a:latin typeface="Poppins"/>
                <a:ea typeface="Poppins"/>
                <a:cs typeface="Poppins"/>
                <a:sym typeface="Poppins"/>
              </a:rPr>
              <a:t>Every one of them calls the same handful of frontier models. Swap the harness and the model does not change.</a:t>
            </a:r>
            <a:endParaRPr b="0" i="0" sz="1400" u="none" cap="none" strike="noStrike">
              <a:solidFill>
                <a:schemeClr val="dk1"/>
              </a:solidFill>
              <a:latin typeface="Poppins"/>
              <a:ea typeface="Poppins"/>
              <a:cs typeface="Poppins"/>
              <a:sym typeface="Poppins"/>
            </a:endParaRPr>
          </a:p>
        </p:txBody>
      </p:sp>
      <p:sp>
        <p:nvSpPr>
          <p:cNvPr id="460" name="Google Shape;460;p29"/>
          <p:cNvSpPr/>
          <p:nvPr/>
        </p:nvSpPr>
        <p:spPr>
          <a:xfrm>
            <a:off x="512064" y="4709160"/>
            <a:ext cx="11164824" cy="9144"/>
          </a:xfrm>
          <a:prstGeom prst="rect">
            <a:avLst/>
          </a:prstGeom>
          <a:solidFill>
            <a:srgbClr val="D8DEE6"/>
          </a:solidFill>
          <a:ln cap="flat" cmpd="sng" w="12700">
            <a:solidFill>
              <a:srgbClr val="D8DEE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9"/>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pic>
        <p:nvPicPr>
          <p:cNvPr id="462" name="Google Shape;462;p29"/>
          <p:cNvPicPr preferRelativeResize="0"/>
          <p:nvPr/>
        </p:nvPicPr>
        <p:blipFill>
          <a:blip r:embed="rId5">
            <a:alphaModFix/>
          </a:blip>
          <a:stretch>
            <a:fillRect/>
          </a:stretch>
        </p:blipFill>
        <p:spPr>
          <a:xfrm>
            <a:off x="9262225" y="0"/>
            <a:ext cx="1776399" cy="1776399"/>
          </a:xfrm>
          <a:prstGeom prst="rect">
            <a:avLst/>
          </a:prstGeom>
          <a:noFill/>
          <a:ln>
            <a:noFill/>
          </a:ln>
        </p:spPr>
      </p:pic>
      <p:pic>
        <p:nvPicPr>
          <p:cNvPr id="463" name="Google Shape;463;p29" title="Codex Logo - Colored - zonalogo.com.png"/>
          <p:cNvPicPr preferRelativeResize="0"/>
          <p:nvPr/>
        </p:nvPicPr>
        <p:blipFill>
          <a:blip r:embed="rId6">
            <a:alphaModFix/>
          </a:blip>
          <a:stretch>
            <a:fillRect/>
          </a:stretch>
        </p:blipFill>
        <p:spPr>
          <a:xfrm>
            <a:off x="7011775" y="822975"/>
            <a:ext cx="2118100" cy="2005975"/>
          </a:xfrm>
          <a:prstGeom prst="rect">
            <a:avLst/>
          </a:prstGeom>
          <a:noFill/>
          <a:ln>
            <a:noFill/>
          </a:ln>
        </p:spPr>
      </p:pic>
      <p:pic>
        <p:nvPicPr>
          <p:cNvPr id="464" name="Google Shape;464;p29" title="opencode-wordmark-light.png"/>
          <p:cNvPicPr preferRelativeResize="0"/>
          <p:nvPr/>
        </p:nvPicPr>
        <p:blipFill>
          <a:blip r:embed="rId7">
            <a:alphaModFix/>
          </a:blip>
          <a:stretch>
            <a:fillRect/>
          </a:stretch>
        </p:blipFill>
        <p:spPr>
          <a:xfrm>
            <a:off x="7447875" y="3440588"/>
            <a:ext cx="4408275" cy="792100"/>
          </a:xfrm>
          <a:prstGeom prst="rect">
            <a:avLst/>
          </a:prstGeom>
          <a:noFill/>
          <a:ln>
            <a:noFill/>
          </a:ln>
        </p:spPr>
      </p:pic>
      <p:pic>
        <p:nvPicPr>
          <p:cNvPr id="465" name="Google Shape;465;p29" title="Gemini CLI Logo - Colored - 512x512 - zonalogo.com.png"/>
          <p:cNvPicPr preferRelativeResize="0"/>
          <p:nvPr/>
        </p:nvPicPr>
        <p:blipFill>
          <a:blip r:embed="rId8">
            <a:alphaModFix/>
          </a:blip>
          <a:stretch>
            <a:fillRect/>
          </a:stretch>
        </p:blipFill>
        <p:spPr>
          <a:xfrm>
            <a:off x="10875250" y="1527050"/>
            <a:ext cx="1313700" cy="1313700"/>
          </a:xfrm>
          <a:prstGeom prst="rect">
            <a:avLst/>
          </a:prstGeom>
          <a:noFill/>
          <a:ln>
            <a:noFill/>
          </a:ln>
        </p:spPr>
      </p:pic>
      <p:pic>
        <p:nvPicPr>
          <p:cNvPr id="466" name="Google Shape;466;p29" title="Cursor Logo - Colored - 541x128 - zonalogo.com.png"/>
          <p:cNvPicPr preferRelativeResize="0"/>
          <p:nvPr/>
        </p:nvPicPr>
        <p:blipFill>
          <a:blip r:embed="rId9">
            <a:alphaModFix/>
          </a:blip>
          <a:stretch>
            <a:fillRect/>
          </a:stretch>
        </p:blipFill>
        <p:spPr>
          <a:xfrm>
            <a:off x="6149357" y="2637320"/>
            <a:ext cx="3112864" cy="736500"/>
          </a:xfrm>
          <a:prstGeom prst="rect">
            <a:avLst/>
          </a:prstGeom>
          <a:noFill/>
          <a:ln>
            <a:noFill/>
          </a:ln>
        </p:spPr>
      </p:pic>
      <p:pic>
        <p:nvPicPr>
          <p:cNvPr id="467" name="Google Shape;467;p29" title="Windsurf-black-wordmark.png"/>
          <p:cNvPicPr preferRelativeResize="0"/>
          <p:nvPr/>
        </p:nvPicPr>
        <p:blipFill>
          <a:blip r:embed="rId10">
            <a:alphaModFix/>
          </a:blip>
          <a:stretch>
            <a:fillRect/>
          </a:stretch>
        </p:blipFill>
        <p:spPr>
          <a:xfrm>
            <a:off x="9057957" y="2739753"/>
            <a:ext cx="2759828" cy="873225"/>
          </a:xfrm>
          <a:prstGeom prst="rect">
            <a:avLst/>
          </a:prstGeom>
          <a:noFill/>
          <a:ln>
            <a:noFill/>
          </a:ln>
        </p:spPr>
      </p:pic>
      <p:pic>
        <p:nvPicPr>
          <p:cNvPr id="468" name="Google Shape;468;p29"/>
          <p:cNvPicPr preferRelativeResize="0"/>
          <p:nvPr/>
        </p:nvPicPr>
        <p:blipFill>
          <a:blip r:embed="rId11">
            <a:alphaModFix/>
          </a:blip>
          <a:stretch>
            <a:fillRect/>
          </a:stretch>
        </p:blipFill>
        <p:spPr>
          <a:xfrm>
            <a:off x="9057950" y="1635563"/>
            <a:ext cx="1689000" cy="12667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473" name="Shape 473"/>
        <p:cNvGrpSpPr/>
        <p:nvPr/>
      </p:nvGrpSpPr>
      <p:grpSpPr>
        <a:xfrm>
          <a:off x="0" y="0"/>
          <a:ext cx="0" cy="0"/>
          <a:chOff x="0" y="0"/>
          <a:chExt cx="0" cy="0"/>
        </a:xfrm>
      </p:grpSpPr>
      <p:sp>
        <p:nvSpPr>
          <p:cNvPr id="474" name="Google Shape;474;p30"/>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475" name="Google Shape;475;p30"/>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476" name="Google Shape;476;p30"/>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477" name="Google Shape;477;p30"/>
          <p:cNvPicPr preferRelativeResize="0"/>
          <p:nvPr/>
        </p:nvPicPr>
        <p:blipFill rotWithShape="1">
          <a:blip r:embed="rId3">
            <a:alphaModFix/>
          </a:blip>
          <a:srcRect b="0" l="0" r="0" t="0"/>
          <a:stretch/>
        </p:blipFill>
        <p:spPr>
          <a:xfrm>
            <a:off x="0" y="0"/>
            <a:ext cx="12188952" cy="6858000"/>
          </a:xfrm>
          <a:prstGeom prst="rect">
            <a:avLst/>
          </a:prstGeom>
          <a:noFill/>
          <a:ln>
            <a:noFill/>
          </a:ln>
        </p:spPr>
      </p:pic>
      <p:pic>
        <p:nvPicPr>
          <p:cNvPr descr="/home/claude/xomnia/assets/logo-blue.png" id="478" name="Google Shape;478;p30"/>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479" name="Google Shape;479;p30"/>
          <p:cNvSpPr/>
          <p:nvPr/>
        </p:nvSpPr>
        <p:spPr>
          <a:xfrm>
            <a:off x="512064" y="594360"/>
            <a:ext cx="1116482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Why does it </a:t>
            </a:r>
            <a:r>
              <a:rPr b="0" i="0" lang="en-US" sz="2700" u="none" cap="none" strike="noStrike">
                <a:solidFill>
                  <a:srgbClr val="1B43D4"/>
                </a:solidFill>
                <a:latin typeface="Poppins"/>
                <a:ea typeface="Poppins"/>
                <a:cs typeface="Poppins"/>
                <a:sym typeface="Poppins"/>
              </a:rPr>
              <a:t>matter?</a:t>
            </a:r>
            <a:endParaRPr b="0" i="0" sz="2700" u="none" cap="none" strike="noStrike">
              <a:solidFill>
                <a:schemeClr val="dk1"/>
              </a:solidFill>
              <a:latin typeface="Poppins"/>
              <a:ea typeface="Poppins"/>
              <a:cs typeface="Poppins"/>
              <a:sym typeface="Poppins"/>
            </a:endParaRPr>
          </a:p>
        </p:txBody>
      </p:sp>
      <p:sp>
        <p:nvSpPr>
          <p:cNvPr id="480" name="Google Shape;480;p30"/>
          <p:cNvSpPr/>
          <p:nvPr/>
        </p:nvSpPr>
        <p:spPr>
          <a:xfrm>
            <a:off x="512064" y="1207008"/>
            <a:ext cx="11164824"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Resolution rate: the share of task attempts the agent completes successfully.</a:t>
            </a:r>
            <a:endParaRPr b="0" i="0" sz="1200" u="none" cap="none" strike="noStrike">
              <a:solidFill>
                <a:schemeClr val="dk1"/>
              </a:solidFill>
              <a:latin typeface="Poppins"/>
              <a:ea typeface="Poppins"/>
              <a:cs typeface="Poppins"/>
              <a:sym typeface="Poppins"/>
            </a:endParaRPr>
          </a:p>
        </p:txBody>
      </p:sp>
      <p:sp>
        <p:nvSpPr>
          <p:cNvPr id="481" name="Google Shape;481;p30"/>
          <p:cNvSpPr/>
          <p:nvPr/>
        </p:nvSpPr>
        <p:spPr>
          <a:xfrm>
            <a:off x="512064" y="1691640"/>
            <a:ext cx="3017520" cy="8686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4600"/>
              <a:buFont typeface="Poppins"/>
              <a:buNone/>
            </a:pPr>
            <a:r>
              <a:rPr b="0" i="0" lang="en-US" sz="4600" u="none" cap="none" strike="noStrike">
                <a:solidFill>
                  <a:srgbClr val="1B43D4"/>
                </a:solidFill>
                <a:latin typeface="Poppins"/>
                <a:ea typeface="Poppins"/>
                <a:cs typeface="Poppins"/>
                <a:sym typeface="Poppins"/>
              </a:rPr>
              <a:t>57.8%</a:t>
            </a:r>
            <a:endParaRPr b="0" i="0" sz="4600" u="none" cap="none" strike="noStrike">
              <a:solidFill>
                <a:schemeClr val="dk1"/>
              </a:solidFill>
              <a:latin typeface="Poppins"/>
              <a:ea typeface="Poppins"/>
              <a:cs typeface="Poppins"/>
              <a:sym typeface="Poppins"/>
            </a:endParaRPr>
          </a:p>
        </p:txBody>
      </p:sp>
      <p:sp>
        <p:nvSpPr>
          <p:cNvPr id="482" name="Google Shape;482;p30"/>
          <p:cNvSpPr/>
          <p:nvPr/>
        </p:nvSpPr>
        <p:spPr>
          <a:xfrm>
            <a:off x="512064" y="2606040"/>
            <a:ext cx="301752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through Terminus 2</a:t>
            </a:r>
            <a:endParaRPr b="0" i="0" sz="1200" u="none" cap="none" strike="noStrike">
              <a:solidFill>
                <a:schemeClr val="dk1"/>
              </a:solidFill>
              <a:latin typeface="Poppins"/>
              <a:ea typeface="Poppins"/>
              <a:cs typeface="Poppins"/>
              <a:sym typeface="Poppins"/>
            </a:endParaRPr>
          </a:p>
        </p:txBody>
      </p:sp>
      <p:sp>
        <p:nvSpPr>
          <p:cNvPr id="483" name="Google Shape;483;p30"/>
          <p:cNvSpPr/>
          <p:nvPr/>
        </p:nvSpPr>
        <p:spPr>
          <a:xfrm>
            <a:off x="3749040" y="1691640"/>
            <a:ext cx="3017520" cy="8686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4600"/>
              <a:buFont typeface="Poppins"/>
              <a:buNone/>
            </a:pPr>
            <a:r>
              <a:rPr b="0" i="0" lang="en-US" sz="4600" u="none" cap="none" strike="noStrike">
                <a:solidFill>
                  <a:srgbClr val="848B93"/>
                </a:solidFill>
                <a:latin typeface="Poppins"/>
                <a:ea typeface="Poppins"/>
                <a:cs typeface="Poppins"/>
                <a:sym typeface="Poppins"/>
              </a:rPr>
              <a:t>52.1%</a:t>
            </a:r>
            <a:endParaRPr b="0" i="0" sz="4600" u="none" cap="none" strike="noStrike">
              <a:solidFill>
                <a:schemeClr val="dk1"/>
              </a:solidFill>
              <a:latin typeface="Poppins"/>
              <a:ea typeface="Poppins"/>
              <a:cs typeface="Poppins"/>
              <a:sym typeface="Poppins"/>
            </a:endParaRPr>
          </a:p>
        </p:txBody>
      </p:sp>
      <p:sp>
        <p:nvSpPr>
          <p:cNvPr id="484" name="Google Shape;484;p30"/>
          <p:cNvSpPr/>
          <p:nvPr/>
        </p:nvSpPr>
        <p:spPr>
          <a:xfrm>
            <a:off x="3749040" y="2606040"/>
            <a:ext cx="301752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through Claude Code</a:t>
            </a:r>
            <a:endParaRPr b="0" i="0" sz="1200" u="none" cap="none" strike="noStrike">
              <a:solidFill>
                <a:schemeClr val="dk1"/>
              </a:solidFill>
              <a:latin typeface="Poppins"/>
              <a:ea typeface="Poppins"/>
              <a:cs typeface="Poppins"/>
              <a:sym typeface="Poppins"/>
            </a:endParaRPr>
          </a:p>
        </p:txBody>
      </p:sp>
      <p:sp>
        <p:nvSpPr>
          <p:cNvPr id="485" name="Google Shape;485;p30"/>
          <p:cNvSpPr/>
          <p:nvPr/>
        </p:nvSpPr>
        <p:spPr>
          <a:xfrm>
            <a:off x="7040880" y="1691640"/>
            <a:ext cx="4636008" cy="1234440"/>
          </a:xfrm>
          <a:prstGeom prst="roundRect">
            <a:avLst>
              <a:gd fmla="val 8889" name="adj"/>
            </a:avLst>
          </a:prstGeom>
          <a:solidFill>
            <a:srgbClr val="FFFFFF"/>
          </a:solidFill>
          <a:ln cap="flat" cmpd="sng" w="12700">
            <a:solidFill>
              <a:srgbClr val="1B43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0"/>
          <p:cNvSpPr/>
          <p:nvPr/>
        </p:nvSpPr>
        <p:spPr>
          <a:xfrm>
            <a:off x="7278624" y="1691640"/>
            <a:ext cx="4160520" cy="12344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50"/>
              <a:buFont typeface="Poppins"/>
              <a:buNone/>
            </a:pPr>
            <a:r>
              <a:rPr b="0" i="0" lang="en-US" sz="1250" u="none" cap="none" strike="noStrike">
                <a:solidFill>
                  <a:srgbClr val="333333"/>
                </a:solidFill>
                <a:latin typeface="Poppins"/>
                <a:ea typeface="Poppins"/>
                <a:cs typeface="Poppins"/>
                <a:sym typeface="Poppins"/>
              </a:rPr>
              <a:t>Same model both times: Claude Opus 4.5. The only thing that changed is the harness around it.</a:t>
            </a:r>
            <a:endParaRPr b="0" i="0" sz="1250" u="none" cap="none" strike="noStrike">
              <a:solidFill>
                <a:schemeClr val="dk1"/>
              </a:solidFill>
              <a:latin typeface="Poppins"/>
              <a:ea typeface="Poppins"/>
              <a:cs typeface="Poppins"/>
              <a:sym typeface="Poppins"/>
            </a:endParaRPr>
          </a:p>
        </p:txBody>
      </p:sp>
      <p:sp>
        <p:nvSpPr>
          <p:cNvPr id="487" name="Google Shape;487;p30"/>
          <p:cNvSpPr/>
          <p:nvPr/>
        </p:nvSpPr>
        <p:spPr>
          <a:xfrm>
            <a:off x="512064" y="3108960"/>
            <a:ext cx="11164824" cy="2331720"/>
          </a:xfrm>
          <a:prstGeom prst="roundRect">
            <a:avLst>
              <a:gd fmla="val 3922"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0"/>
          <p:cNvSpPr/>
          <p:nvPr/>
        </p:nvSpPr>
        <p:spPr>
          <a:xfrm>
            <a:off x="822960" y="3246120"/>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1" i="0" lang="en-US" sz="1100" u="none" cap="none" strike="noStrike">
                <a:solidFill>
                  <a:srgbClr val="333333"/>
                </a:solidFill>
                <a:latin typeface="Poppins"/>
                <a:ea typeface="Poppins"/>
                <a:cs typeface="Poppins"/>
                <a:sym typeface="Poppins"/>
              </a:rPr>
              <a:t>Model</a:t>
            </a:r>
            <a:endParaRPr b="0" i="0" sz="1100" u="none" cap="none" strike="noStrike">
              <a:solidFill>
                <a:schemeClr val="dk1"/>
              </a:solidFill>
              <a:latin typeface="Poppins"/>
              <a:ea typeface="Poppins"/>
              <a:cs typeface="Poppins"/>
              <a:sym typeface="Poppins"/>
            </a:endParaRPr>
          </a:p>
        </p:txBody>
      </p:sp>
      <p:sp>
        <p:nvSpPr>
          <p:cNvPr id="489" name="Google Shape;489;p30"/>
          <p:cNvSpPr/>
          <p:nvPr/>
        </p:nvSpPr>
        <p:spPr>
          <a:xfrm>
            <a:off x="4206240" y="3246120"/>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1" i="0" lang="en-US" sz="1100" u="none" cap="none" strike="noStrike">
                <a:solidFill>
                  <a:srgbClr val="333333"/>
                </a:solidFill>
                <a:latin typeface="Poppins"/>
                <a:ea typeface="Poppins"/>
                <a:cs typeface="Poppins"/>
                <a:sym typeface="Poppins"/>
              </a:rPr>
              <a:t>Harness</a:t>
            </a:r>
            <a:endParaRPr b="0" i="0" sz="1100" u="none" cap="none" strike="noStrike">
              <a:solidFill>
                <a:schemeClr val="dk1"/>
              </a:solidFill>
              <a:latin typeface="Poppins"/>
              <a:ea typeface="Poppins"/>
              <a:cs typeface="Poppins"/>
              <a:sym typeface="Poppins"/>
            </a:endParaRPr>
          </a:p>
        </p:txBody>
      </p:sp>
      <p:sp>
        <p:nvSpPr>
          <p:cNvPr id="490" name="Google Shape;490;p30"/>
          <p:cNvSpPr/>
          <p:nvPr/>
        </p:nvSpPr>
        <p:spPr>
          <a:xfrm>
            <a:off x="7589520" y="3246120"/>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1" i="0" lang="en-US" sz="1100" u="none" cap="none" strike="noStrike">
                <a:solidFill>
                  <a:srgbClr val="333333"/>
                </a:solidFill>
                <a:latin typeface="Poppins"/>
                <a:ea typeface="Poppins"/>
                <a:cs typeface="Poppins"/>
                <a:sym typeface="Poppins"/>
              </a:rPr>
              <a:t>Resolution rate</a:t>
            </a:r>
            <a:endParaRPr b="0" i="0" sz="1100" u="none" cap="none" strike="noStrike">
              <a:solidFill>
                <a:schemeClr val="dk1"/>
              </a:solidFill>
              <a:latin typeface="Poppins"/>
              <a:ea typeface="Poppins"/>
              <a:cs typeface="Poppins"/>
              <a:sym typeface="Poppins"/>
            </a:endParaRPr>
          </a:p>
        </p:txBody>
      </p:sp>
      <p:sp>
        <p:nvSpPr>
          <p:cNvPr id="491" name="Google Shape;491;p30"/>
          <p:cNvSpPr/>
          <p:nvPr/>
        </p:nvSpPr>
        <p:spPr>
          <a:xfrm>
            <a:off x="822960" y="3611880"/>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GPT-5.2</a:t>
            </a:r>
            <a:endParaRPr b="0" i="0" sz="1100" u="none" cap="none" strike="noStrike">
              <a:solidFill>
                <a:schemeClr val="dk1"/>
              </a:solidFill>
              <a:latin typeface="Poppins"/>
              <a:ea typeface="Poppins"/>
              <a:cs typeface="Poppins"/>
              <a:sym typeface="Poppins"/>
            </a:endParaRPr>
          </a:p>
        </p:txBody>
      </p:sp>
      <p:sp>
        <p:nvSpPr>
          <p:cNvPr id="492" name="Google Shape;492;p30"/>
          <p:cNvSpPr/>
          <p:nvPr/>
        </p:nvSpPr>
        <p:spPr>
          <a:xfrm>
            <a:off x="4206240" y="3611880"/>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Codex CLI</a:t>
            </a:r>
            <a:endParaRPr b="0" i="0" sz="1100" u="none" cap="none" strike="noStrike">
              <a:solidFill>
                <a:schemeClr val="dk1"/>
              </a:solidFill>
              <a:latin typeface="Poppins"/>
              <a:ea typeface="Poppins"/>
              <a:cs typeface="Poppins"/>
              <a:sym typeface="Poppins"/>
            </a:endParaRPr>
          </a:p>
        </p:txBody>
      </p:sp>
      <p:sp>
        <p:nvSpPr>
          <p:cNvPr id="493" name="Google Shape;493;p30"/>
          <p:cNvSpPr/>
          <p:nvPr/>
        </p:nvSpPr>
        <p:spPr>
          <a:xfrm>
            <a:off x="7589520" y="3611880"/>
            <a:ext cx="18288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62.9%</a:t>
            </a:r>
            <a:endParaRPr b="0" i="0" sz="1100" u="none" cap="none" strike="noStrike">
              <a:solidFill>
                <a:schemeClr val="dk1"/>
              </a:solidFill>
              <a:latin typeface="Poppins"/>
              <a:ea typeface="Poppins"/>
              <a:cs typeface="Poppins"/>
              <a:sym typeface="Poppins"/>
            </a:endParaRPr>
          </a:p>
        </p:txBody>
      </p:sp>
      <p:sp>
        <p:nvSpPr>
          <p:cNvPr id="494" name="Google Shape;494;p30"/>
          <p:cNvSpPr/>
          <p:nvPr/>
        </p:nvSpPr>
        <p:spPr>
          <a:xfrm>
            <a:off x="822960" y="3904488"/>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Claude Opus 4.5</a:t>
            </a:r>
            <a:endParaRPr b="0" i="0" sz="1100" u="none" cap="none" strike="noStrike">
              <a:solidFill>
                <a:schemeClr val="dk1"/>
              </a:solidFill>
              <a:latin typeface="Poppins"/>
              <a:ea typeface="Poppins"/>
              <a:cs typeface="Poppins"/>
              <a:sym typeface="Poppins"/>
            </a:endParaRPr>
          </a:p>
        </p:txBody>
      </p:sp>
      <p:sp>
        <p:nvSpPr>
          <p:cNvPr id="495" name="Google Shape;495;p30"/>
          <p:cNvSpPr/>
          <p:nvPr/>
        </p:nvSpPr>
        <p:spPr>
          <a:xfrm>
            <a:off x="4206240" y="3904488"/>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Terminus 2</a:t>
            </a:r>
            <a:endParaRPr b="0" i="0" sz="1100" u="none" cap="none" strike="noStrike">
              <a:solidFill>
                <a:schemeClr val="dk1"/>
              </a:solidFill>
              <a:latin typeface="Poppins"/>
              <a:ea typeface="Poppins"/>
              <a:cs typeface="Poppins"/>
              <a:sym typeface="Poppins"/>
            </a:endParaRPr>
          </a:p>
        </p:txBody>
      </p:sp>
      <p:sp>
        <p:nvSpPr>
          <p:cNvPr id="496" name="Google Shape;496;p30"/>
          <p:cNvSpPr/>
          <p:nvPr/>
        </p:nvSpPr>
        <p:spPr>
          <a:xfrm>
            <a:off x="7589520" y="3904488"/>
            <a:ext cx="18288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57.8%</a:t>
            </a:r>
            <a:endParaRPr b="0" i="0" sz="1100" u="none" cap="none" strike="noStrike">
              <a:solidFill>
                <a:schemeClr val="dk1"/>
              </a:solidFill>
              <a:latin typeface="Poppins"/>
              <a:ea typeface="Poppins"/>
              <a:cs typeface="Poppins"/>
              <a:sym typeface="Poppins"/>
            </a:endParaRPr>
          </a:p>
        </p:txBody>
      </p:sp>
      <p:sp>
        <p:nvSpPr>
          <p:cNvPr id="497" name="Google Shape;497;p30"/>
          <p:cNvSpPr/>
          <p:nvPr/>
        </p:nvSpPr>
        <p:spPr>
          <a:xfrm>
            <a:off x="822960" y="4197096"/>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Gemini 3 Pro</a:t>
            </a:r>
            <a:endParaRPr b="0" i="0" sz="1100" u="none" cap="none" strike="noStrike">
              <a:solidFill>
                <a:schemeClr val="dk1"/>
              </a:solidFill>
              <a:latin typeface="Poppins"/>
              <a:ea typeface="Poppins"/>
              <a:cs typeface="Poppins"/>
              <a:sym typeface="Poppins"/>
            </a:endParaRPr>
          </a:p>
        </p:txBody>
      </p:sp>
      <p:sp>
        <p:nvSpPr>
          <p:cNvPr id="498" name="Google Shape;498;p30"/>
          <p:cNvSpPr/>
          <p:nvPr/>
        </p:nvSpPr>
        <p:spPr>
          <a:xfrm>
            <a:off x="4206240" y="4197096"/>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Terminus 2</a:t>
            </a:r>
            <a:endParaRPr b="0" i="0" sz="1100" u="none" cap="none" strike="noStrike">
              <a:solidFill>
                <a:schemeClr val="dk1"/>
              </a:solidFill>
              <a:latin typeface="Poppins"/>
              <a:ea typeface="Poppins"/>
              <a:cs typeface="Poppins"/>
              <a:sym typeface="Poppins"/>
            </a:endParaRPr>
          </a:p>
        </p:txBody>
      </p:sp>
      <p:sp>
        <p:nvSpPr>
          <p:cNvPr id="499" name="Google Shape;499;p30"/>
          <p:cNvSpPr/>
          <p:nvPr/>
        </p:nvSpPr>
        <p:spPr>
          <a:xfrm>
            <a:off x="7589520" y="4197096"/>
            <a:ext cx="18288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56.9%</a:t>
            </a:r>
            <a:endParaRPr b="0" i="0" sz="1100" u="none" cap="none" strike="noStrike">
              <a:solidFill>
                <a:schemeClr val="dk1"/>
              </a:solidFill>
              <a:latin typeface="Poppins"/>
              <a:ea typeface="Poppins"/>
              <a:cs typeface="Poppins"/>
              <a:sym typeface="Poppins"/>
            </a:endParaRPr>
          </a:p>
        </p:txBody>
      </p:sp>
      <p:sp>
        <p:nvSpPr>
          <p:cNvPr id="500" name="Google Shape;500;p30"/>
          <p:cNvSpPr/>
          <p:nvPr/>
        </p:nvSpPr>
        <p:spPr>
          <a:xfrm>
            <a:off x="822960" y="4489704"/>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GPT-5.2</a:t>
            </a:r>
            <a:endParaRPr b="0" i="0" sz="1100" u="none" cap="none" strike="noStrike">
              <a:solidFill>
                <a:schemeClr val="dk1"/>
              </a:solidFill>
              <a:latin typeface="Poppins"/>
              <a:ea typeface="Poppins"/>
              <a:cs typeface="Poppins"/>
              <a:sym typeface="Poppins"/>
            </a:endParaRPr>
          </a:p>
        </p:txBody>
      </p:sp>
      <p:sp>
        <p:nvSpPr>
          <p:cNvPr id="501" name="Google Shape;501;p30"/>
          <p:cNvSpPr/>
          <p:nvPr/>
        </p:nvSpPr>
        <p:spPr>
          <a:xfrm>
            <a:off x="4206240" y="4489704"/>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Terminus 2</a:t>
            </a:r>
            <a:endParaRPr b="0" i="0" sz="1100" u="none" cap="none" strike="noStrike">
              <a:solidFill>
                <a:schemeClr val="dk1"/>
              </a:solidFill>
              <a:latin typeface="Poppins"/>
              <a:ea typeface="Poppins"/>
              <a:cs typeface="Poppins"/>
              <a:sym typeface="Poppins"/>
            </a:endParaRPr>
          </a:p>
        </p:txBody>
      </p:sp>
      <p:sp>
        <p:nvSpPr>
          <p:cNvPr id="502" name="Google Shape;502;p30"/>
          <p:cNvSpPr/>
          <p:nvPr/>
        </p:nvSpPr>
        <p:spPr>
          <a:xfrm>
            <a:off x="7589520" y="4489704"/>
            <a:ext cx="18288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54.0%</a:t>
            </a:r>
            <a:endParaRPr b="0" i="0" sz="1100" u="none" cap="none" strike="noStrike">
              <a:solidFill>
                <a:schemeClr val="dk1"/>
              </a:solidFill>
              <a:latin typeface="Poppins"/>
              <a:ea typeface="Poppins"/>
              <a:cs typeface="Poppins"/>
              <a:sym typeface="Poppins"/>
            </a:endParaRPr>
          </a:p>
        </p:txBody>
      </p:sp>
      <p:sp>
        <p:nvSpPr>
          <p:cNvPr id="503" name="Google Shape;503;p30"/>
          <p:cNvSpPr/>
          <p:nvPr/>
        </p:nvSpPr>
        <p:spPr>
          <a:xfrm>
            <a:off x="822960" y="4782312"/>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Claude Opus 4.5</a:t>
            </a:r>
            <a:endParaRPr b="0" i="0" sz="1100" u="none" cap="none" strike="noStrike">
              <a:solidFill>
                <a:schemeClr val="dk1"/>
              </a:solidFill>
              <a:latin typeface="Poppins"/>
              <a:ea typeface="Poppins"/>
              <a:cs typeface="Poppins"/>
              <a:sym typeface="Poppins"/>
            </a:endParaRPr>
          </a:p>
        </p:txBody>
      </p:sp>
      <p:sp>
        <p:nvSpPr>
          <p:cNvPr id="504" name="Google Shape;504;p30"/>
          <p:cNvSpPr/>
          <p:nvPr/>
        </p:nvSpPr>
        <p:spPr>
          <a:xfrm>
            <a:off x="4206240" y="4782312"/>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Claude Code</a:t>
            </a:r>
            <a:endParaRPr b="0" i="0" sz="1100" u="none" cap="none" strike="noStrike">
              <a:solidFill>
                <a:schemeClr val="dk1"/>
              </a:solidFill>
              <a:latin typeface="Poppins"/>
              <a:ea typeface="Poppins"/>
              <a:cs typeface="Poppins"/>
              <a:sym typeface="Poppins"/>
            </a:endParaRPr>
          </a:p>
        </p:txBody>
      </p:sp>
      <p:sp>
        <p:nvSpPr>
          <p:cNvPr id="505" name="Google Shape;505;p30"/>
          <p:cNvSpPr/>
          <p:nvPr/>
        </p:nvSpPr>
        <p:spPr>
          <a:xfrm>
            <a:off x="7589520" y="4782312"/>
            <a:ext cx="18288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52.1%</a:t>
            </a:r>
            <a:endParaRPr b="0" i="0" sz="1100" u="none" cap="none" strike="noStrike">
              <a:solidFill>
                <a:schemeClr val="dk1"/>
              </a:solidFill>
              <a:latin typeface="Poppins"/>
              <a:ea typeface="Poppins"/>
              <a:cs typeface="Poppins"/>
              <a:sym typeface="Poppins"/>
            </a:endParaRPr>
          </a:p>
        </p:txBody>
      </p:sp>
      <p:sp>
        <p:nvSpPr>
          <p:cNvPr id="506" name="Google Shape;506;p30"/>
          <p:cNvSpPr/>
          <p:nvPr/>
        </p:nvSpPr>
        <p:spPr>
          <a:xfrm>
            <a:off x="822960" y="5074920"/>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Claude Opus 4.5</a:t>
            </a:r>
            <a:endParaRPr b="0" i="0" sz="1100" u="none" cap="none" strike="noStrike">
              <a:solidFill>
                <a:schemeClr val="dk1"/>
              </a:solidFill>
              <a:latin typeface="Poppins"/>
              <a:ea typeface="Poppins"/>
              <a:cs typeface="Poppins"/>
              <a:sym typeface="Poppins"/>
            </a:endParaRPr>
          </a:p>
        </p:txBody>
      </p:sp>
      <p:sp>
        <p:nvSpPr>
          <p:cNvPr id="507" name="Google Shape;507;p30"/>
          <p:cNvSpPr/>
          <p:nvPr/>
        </p:nvSpPr>
        <p:spPr>
          <a:xfrm>
            <a:off x="4206240" y="5074920"/>
            <a:ext cx="310896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OpenHands</a:t>
            </a:r>
            <a:endParaRPr b="0" i="0" sz="1100" u="none" cap="none" strike="noStrike">
              <a:solidFill>
                <a:schemeClr val="dk1"/>
              </a:solidFill>
              <a:latin typeface="Poppins"/>
              <a:ea typeface="Poppins"/>
              <a:cs typeface="Poppins"/>
              <a:sym typeface="Poppins"/>
            </a:endParaRPr>
          </a:p>
        </p:txBody>
      </p:sp>
      <p:sp>
        <p:nvSpPr>
          <p:cNvPr id="508" name="Google Shape;508;p30"/>
          <p:cNvSpPr/>
          <p:nvPr/>
        </p:nvSpPr>
        <p:spPr>
          <a:xfrm>
            <a:off x="7589520" y="5074920"/>
            <a:ext cx="18288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51.9%</a:t>
            </a:r>
            <a:endParaRPr b="0" i="0" sz="1100" u="none" cap="none" strike="noStrike">
              <a:solidFill>
                <a:schemeClr val="dk1"/>
              </a:solidFill>
              <a:latin typeface="Poppins"/>
              <a:ea typeface="Poppins"/>
              <a:cs typeface="Poppins"/>
              <a:sym typeface="Poppins"/>
            </a:endParaRPr>
          </a:p>
        </p:txBody>
      </p:sp>
      <p:sp>
        <p:nvSpPr>
          <p:cNvPr id="509" name="Google Shape;509;p30"/>
          <p:cNvSpPr/>
          <p:nvPr/>
        </p:nvSpPr>
        <p:spPr>
          <a:xfrm>
            <a:off x="512064" y="5577840"/>
            <a:ext cx="11164824"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848B93"/>
              </a:buClr>
              <a:buSzPts val="1000"/>
              <a:buFont typeface="Poppins"/>
              <a:buNone/>
            </a:pPr>
            <a:r>
              <a:rPr b="0" i="0" lang="en-US" sz="1000" u="none" cap="none" strike="noStrike">
                <a:solidFill>
                  <a:srgbClr val="848B93"/>
                </a:solidFill>
                <a:latin typeface="Poppins"/>
                <a:ea typeface="Poppins"/>
                <a:cs typeface="Poppins"/>
                <a:sym typeface="Poppins"/>
              </a:rPr>
              <a:t>Merrill et al., Terminal-Bench, arXiv 2601.11868, appendix A6. One benchmark, one model, one reported setup. Not a general ranking of harnesses, and not a cost comparison in euros or tokens.</a:t>
            </a:r>
            <a:endParaRPr b="0" i="0" sz="1000" u="none" cap="none" strike="noStrike">
              <a:solidFill>
                <a:schemeClr val="dk1"/>
              </a:solidFill>
              <a:latin typeface="Poppins"/>
              <a:ea typeface="Poppins"/>
              <a:cs typeface="Poppins"/>
              <a:sym typeface="Poppins"/>
            </a:endParaRPr>
          </a:p>
        </p:txBody>
      </p:sp>
      <p:sp>
        <p:nvSpPr>
          <p:cNvPr id="510" name="Google Shape;510;p30"/>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31"/>
          <p:cNvSpPr txBox="1"/>
          <p:nvPr>
            <p:ph idx="1" type="body"/>
          </p:nvPr>
        </p:nvSpPr>
        <p:spPr>
          <a:xfrm>
            <a:off x="512064" y="1691640"/>
            <a:ext cx="2743200" cy="41148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1600"/>
              <a:buNone/>
            </a:pPr>
            <a:r>
              <a:rPr lang="en-US" sz="1600">
                <a:solidFill>
                  <a:srgbClr val="FFFFFF"/>
                </a:solidFill>
                <a:latin typeface="Poppins"/>
                <a:ea typeface="Poppins"/>
                <a:cs typeface="Poppins"/>
                <a:sym typeface="Poppins"/>
              </a:rPr>
              <a:t>03.</a:t>
            </a:r>
            <a:endParaRPr sz="1600"/>
          </a:p>
        </p:txBody>
      </p:sp>
      <p:sp>
        <p:nvSpPr>
          <p:cNvPr id="517" name="Google Shape;517;p31"/>
          <p:cNvSpPr txBox="1"/>
          <p:nvPr>
            <p:ph type="title"/>
          </p:nvPr>
        </p:nvSpPr>
        <p:spPr>
          <a:xfrm>
            <a:off x="457200" y="2103120"/>
            <a:ext cx="9601200" cy="201168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6000"/>
              <a:buFont typeface="Poppins"/>
              <a:buNone/>
            </a:pPr>
            <a:r>
              <a:rPr lang="en-US" sz="6000">
                <a:solidFill>
                  <a:srgbClr val="FFFFFF"/>
                </a:solidFill>
                <a:latin typeface="Poppins"/>
                <a:ea typeface="Poppins"/>
                <a:cs typeface="Poppins"/>
                <a:sym typeface="Poppins"/>
              </a:rPr>
              <a:t>Inner and</a:t>
            </a:r>
            <a:endParaRPr sz="6000"/>
          </a:p>
          <a:p>
            <a:pPr indent="0" lvl="0" marL="0" rtl="0" algn="l">
              <a:spcBef>
                <a:spcPts val="0"/>
              </a:spcBef>
              <a:spcAft>
                <a:spcPts val="0"/>
              </a:spcAft>
              <a:buClr>
                <a:srgbClr val="FFFFFF"/>
              </a:buClr>
              <a:buSzPts val="6000"/>
              <a:buFont typeface="Poppins"/>
              <a:buNone/>
            </a:pPr>
            <a:r>
              <a:rPr lang="en-US" sz="6000">
                <a:solidFill>
                  <a:srgbClr val="FFFFFF"/>
                </a:solidFill>
                <a:latin typeface="Poppins"/>
                <a:ea typeface="Poppins"/>
                <a:cs typeface="Poppins"/>
                <a:sym typeface="Poppins"/>
              </a:rPr>
              <a:t>outer harness</a:t>
            </a:r>
            <a:endParaRPr sz="6000"/>
          </a:p>
        </p:txBody>
      </p:sp>
      <p:sp>
        <p:nvSpPr>
          <p:cNvPr id="518" name="Google Shape;518;p31"/>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A0BBDD"/>
                </a:solidFill>
                <a:latin typeface="Poppins"/>
                <a:ea typeface="Poppins"/>
                <a:cs typeface="Poppins"/>
                <a:sym typeface="Poppins"/>
              </a:rPr>
              <a:t>‹#›</a:t>
            </a:fld>
            <a:endParaRPr b="0" i="0" sz="900" u="none" cap="none" strike="noStrike">
              <a:solidFill>
                <a:srgbClr val="A0BBDD"/>
              </a:solidFill>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32"/>
          <p:cNvSpPr txBox="1"/>
          <p:nvPr>
            <p:ph idx="1" type="body"/>
          </p:nvPr>
        </p:nvSpPr>
        <p:spPr>
          <a:xfrm>
            <a:off x="512064" y="182880"/>
            <a:ext cx="11164800" cy="274200"/>
          </a:xfrm>
          <a:prstGeom prst="rect">
            <a:avLst/>
          </a:prstGeom>
        </p:spPr>
        <p:txBody>
          <a:bodyPr anchorCtr="0" anchor="t" bIns="45700" lIns="91425" spcFirstLastPara="1" rIns="91425" wrap="square" tIns="45700">
            <a:noAutofit/>
          </a:bodyPr>
          <a:lstStyle/>
          <a:p>
            <a:pPr indent="0" lvl="0" marL="0" rtl="0" algn="l">
              <a:spcBef>
                <a:spcPts val="240"/>
              </a:spcBef>
              <a:spcAft>
                <a:spcPts val="0"/>
              </a:spcAft>
              <a:buNone/>
            </a:pPr>
            <a:r>
              <a:t/>
            </a:r>
            <a:endParaRPr/>
          </a:p>
        </p:txBody>
      </p:sp>
      <p:sp>
        <p:nvSpPr>
          <p:cNvPr id="525" name="Google Shape;525;p32"/>
          <p:cNvSpPr txBox="1"/>
          <p:nvPr>
            <p:ph type="title"/>
          </p:nvPr>
        </p:nvSpPr>
        <p:spPr>
          <a:xfrm>
            <a:off x="512064" y="594360"/>
            <a:ext cx="11164800" cy="502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2700"/>
              <a:buFont typeface="Poppins"/>
              <a:buNone/>
            </a:pPr>
            <a:r>
              <a:rPr lang="en-US">
                <a:solidFill>
                  <a:schemeClr val="dk2"/>
                </a:solidFill>
              </a:rPr>
              <a:t>Inner loop, </a:t>
            </a:r>
            <a:r>
              <a:rPr lang="en-US">
                <a:solidFill>
                  <a:schemeClr val="accent1"/>
                </a:solidFill>
              </a:rPr>
              <a:t>outer loop</a:t>
            </a:r>
            <a:endParaRPr>
              <a:solidFill>
                <a:schemeClr val="dk1"/>
              </a:solidFill>
            </a:endParaRPr>
          </a:p>
          <a:p>
            <a:pPr indent="0" lvl="0" marL="0" rtl="0" algn="l">
              <a:spcBef>
                <a:spcPts val="0"/>
              </a:spcBef>
              <a:spcAft>
                <a:spcPts val="0"/>
              </a:spcAft>
              <a:buNone/>
            </a:pPr>
            <a:r>
              <a:t/>
            </a:r>
            <a:endParaRPr/>
          </a:p>
        </p:txBody>
      </p:sp>
      <p:sp>
        <p:nvSpPr>
          <p:cNvPr id="526" name="Google Shape;526;p32"/>
          <p:cNvSpPr txBox="1"/>
          <p:nvPr>
            <p:ph idx="2" type="body"/>
          </p:nvPr>
        </p:nvSpPr>
        <p:spPr>
          <a:xfrm>
            <a:off x="512064" y="1536192"/>
            <a:ext cx="11164800" cy="4572000"/>
          </a:xfrm>
          <a:prstGeom prst="rect">
            <a:avLst/>
          </a:prstGeom>
        </p:spPr>
        <p:txBody>
          <a:bodyPr anchorCtr="0" anchor="t" bIns="45700" lIns="91425" spcFirstLastPara="1" rIns="91425" wrap="square" tIns="45700">
            <a:noAutofit/>
          </a:bodyPr>
          <a:lstStyle/>
          <a:p>
            <a:pPr indent="0" lvl="0" marL="0" rtl="0" algn="l">
              <a:spcBef>
                <a:spcPts val="260"/>
              </a:spcBef>
              <a:spcAft>
                <a:spcPts val="0"/>
              </a:spcAft>
              <a:buNone/>
            </a:pPr>
            <a:r>
              <a:t/>
            </a:r>
            <a:endParaRPr/>
          </a:p>
        </p:txBody>
      </p:sp>
      <p:pic>
        <p:nvPicPr>
          <p:cNvPr id="527" name="Google Shape;527;p32"/>
          <p:cNvPicPr preferRelativeResize="0"/>
          <p:nvPr/>
        </p:nvPicPr>
        <p:blipFill>
          <a:blip r:embed="rId3">
            <a:alphaModFix/>
          </a:blip>
          <a:stretch>
            <a:fillRect/>
          </a:stretch>
        </p:blipFill>
        <p:spPr>
          <a:xfrm>
            <a:off x="1733338" y="1385313"/>
            <a:ext cx="8722265" cy="4873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532" name="Shape 532"/>
        <p:cNvGrpSpPr/>
        <p:nvPr/>
      </p:nvGrpSpPr>
      <p:grpSpPr>
        <a:xfrm>
          <a:off x="0" y="0"/>
          <a:ext cx="0" cy="0"/>
          <a:chOff x="0" y="0"/>
          <a:chExt cx="0" cy="0"/>
        </a:xfrm>
      </p:grpSpPr>
      <p:sp>
        <p:nvSpPr>
          <p:cNvPr id="533" name="Google Shape;533;p33"/>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534" name="Google Shape;534;p33"/>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535" name="Google Shape;535;p33"/>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536" name="Google Shape;536;p33"/>
          <p:cNvPicPr preferRelativeResize="0"/>
          <p:nvPr/>
        </p:nvPicPr>
        <p:blipFill rotWithShape="1">
          <a:blip r:embed="rId3">
            <a:alphaModFix/>
          </a:blip>
          <a:srcRect b="0" l="0" r="0" t="0"/>
          <a:stretch/>
        </p:blipFill>
        <p:spPr>
          <a:xfrm>
            <a:off x="0" y="0"/>
            <a:ext cx="12188952" cy="6858000"/>
          </a:xfrm>
          <a:prstGeom prst="rect">
            <a:avLst/>
          </a:prstGeom>
          <a:noFill/>
          <a:ln>
            <a:noFill/>
          </a:ln>
        </p:spPr>
      </p:pic>
      <p:pic>
        <p:nvPicPr>
          <p:cNvPr descr="/home/claude/xomnia/assets/logo-blue.png" id="537" name="Google Shape;537;p33"/>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538" name="Google Shape;538;p33"/>
          <p:cNvSpPr/>
          <p:nvPr/>
        </p:nvSpPr>
        <p:spPr>
          <a:xfrm>
            <a:off x="512064" y="182880"/>
            <a:ext cx="11164824"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what the inner loop actually does</a:t>
            </a:r>
            <a:endParaRPr b="0" i="0" sz="1200" u="none" cap="none" strike="noStrike">
              <a:solidFill>
                <a:schemeClr val="dk1"/>
              </a:solidFill>
              <a:latin typeface="Poppins"/>
              <a:ea typeface="Poppins"/>
              <a:cs typeface="Poppins"/>
              <a:sym typeface="Poppins"/>
            </a:endParaRPr>
          </a:p>
        </p:txBody>
      </p:sp>
      <p:sp>
        <p:nvSpPr>
          <p:cNvPr id="539" name="Google Shape;539;p33"/>
          <p:cNvSpPr/>
          <p:nvPr/>
        </p:nvSpPr>
        <p:spPr>
          <a:xfrm>
            <a:off x="512064" y="594360"/>
            <a:ext cx="1116482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The inner loop, </a:t>
            </a:r>
            <a:r>
              <a:rPr b="0" i="0" lang="en-US" sz="2700" u="none" cap="none" strike="noStrike">
                <a:solidFill>
                  <a:srgbClr val="1B43D4"/>
                </a:solidFill>
                <a:latin typeface="Poppins"/>
                <a:ea typeface="Poppins"/>
                <a:cs typeface="Poppins"/>
                <a:sym typeface="Poppins"/>
              </a:rPr>
              <a:t>conceptually</a:t>
            </a:r>
            <a:endParaRPr b="0" i="0" sz="2700" u="none" cap="none" strike="noStrike">
              <a:solidFill>
                <a:schemeClr val="dk1"/>
              </a:solidFill>
              <a:latin typeface="Poppins"/>
              <a:ea typeface="Poppins"/>
              <a:cs typeface="Poppins"/>
              <a:sym typeface="Poppins"/>
            </a:endParaRPr>
          </a:p>
        </p:txBody>
      </p:sp>
      <p:sp>
        <p:nvSpPr>
          <p:cNvPr id="540" name="Google Shape;540;p33"/>
          <p:cNvSpPr/>
          <p:nvPr/>
        </p:nvSpPr>
        <p:spPr>
          <a:xfrm>
            <a:off x="512075" y="1691653"/>
            <a:ext cx="5760600" cy="2322600"/>
          </a:xfrm>
          <a:prstGeom prst="roundRect">
            <a:avLst>
              <a:gd fmla="val 4878"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3"/>
          <p:cNvSpPr/>
          <p:nvPr/>
        </p:nvSpPr>
        <p:spPr>
          <a:xfrm>
            <a:off x="683475" y="1794003"/>
            <a:ext cx="5303400" cy="2110500"/>
          </a:xfrm>
          <a:prstGeom prst="rect">
            <a:avLst/>
          </a:prstGeom>
          <a:noFill/>
          <a:ln>
            <a:noFill/>
          </a:ln>
        </p:spPr>
        <p:txBody>
          <a:bodyPr anchorCtr="0" anchor="t" bIns="45700" lIns="91425" spcFirstLastPara="1" rIns="91425" wrap="square" tIns="45700">
            <a:noAutofit/>
          </a:bodyPr>
          <a:lstStyle/>
          <a:p>
            <a:pPr indent="0" lvl="0" marL="0" rtl="0" algn="l">
              <a:lnSpc>
                <a:spcPct val="116000"/>
              </a:lnSpc>
              <a:spcBef>
                <a:spcPts val="0"/>
              </a:spcBef>
              <a:spcAft>
                <a:spcPts val="0"/>
              </a:spcAft>
              <a:buNone/>
            </a:pPr>
            <a:r>
              <a:rPr lang="en-US">
                <a:solidFill>
                  <a:srgbClr val="333333"/>
                </a:solidFill>
                <a:latin typeface="Poppins"/>
                <a:ea typeface="Poppins"/>
                <a:cs typeface="Poppins"/>
                <a:sym typeface="Poppins"/>
              </a:rPr>
              <a:t>while (true) {</a:t>
            </a:r>
            <a:endParaRPr>
              <a:solidFill>
                <a:srgbClr val="333333"/>
              </a:solidFill>
              <a:latin typeface="Poppins"/>
              <a:ea typeface="Poppins"/>
              <a:cs typeface="Poppins"/>
              <a:sym typeface="Poppins"/>
            </a:endParaRPr>
          </a:p>
          <a:p>
            <a:pPr indent="0" lvl="0" marL="0" rtl="0" algn="l">
              <a:lnSpc>
                <a:spcPct val="116000"/>
              </a:lnSpc>
              <a:spcBef>
                <a:spcPts val="0"/>
              </a:spcBef>
              <a:spcAft>
                <a:spcPts val="0"/>
              </a:spcAft>
              <a:buNone/>
            </a:pPr>
            <a:r>
              <a:rPr lang="en-US">
                <a:solidFill>
                  <a:srgbClr val="333333"/>
                </a:solidFill>
                <a:latin typeface="Poppins"/>
                <a:ea typeface="Poppins"/>
                <a:cs typeface="Poppins"/>
                <a:sym typeface="Poppins"/>
              </a:rPr>
              <a:t>      response = model.respond(context, tools);</a:t>
            </a:r>
            <a:endParaRPr>
              <a:solidFill>
                <a:srgbClr val="333333"/>
              </a:solidFill>
              <a:latin typeface="Poppins"/>
              <a:ea typeface="Poppins"/>
              <a:cs typeface="Poppins"/>
              <a:sym typeface="Poppins"/>
            </a:endParaRPr>
          </a:p>
          <a:p>
            <a:pPr indent="0" lvl="0" marL="0" rtl="0" algn="l">
              <a:lnSpc>
                <a:spcPct val="116000"/>
              </a:lnSpc>
              <a:spcBef>
                <a:spcPts val="0"/>
              </a:spcBef>
              <a:spcAft>
                <a:spcPts val="0"/>
              </a:spcAft>
              <a:buNone/>
            </a:pPr>
            <a:r>
              <a:rPr lang="en-US">
                <a:solidFill>
                  <a:srgbClr val="333333"/>
                </a:solidFill>
                <a:latin typeface="Poppins"/>
                <a:ea typeface="Poppins"/>
                <a:cs typeface="Poppins"/>
                <a:sym typeface="Poppins"/>
              </a:rPr>
              <a:t>      if (response.isFinalAnswer()) {</a:t>
            </a:r>
            <a:endParaRPr>
              <a:solidFill>
                <a:srgbClr val="333333"/>
              </a:solidFill>
              <a:latin typeface="Poppins"/>
              <a:ea typeface="Poppins"/>
              <a:cs typeface="Poppins"/>
              <a:sym typeface="Poppins"/>
            </a:endParaRPr>
          </a:p>
          <a:p>
            <a:pPr indent="0" lvl="0" marL="0" rtl="0" algn="l">
              <a:lnSpc>
                <a:spcPct val="116000"/>
              </a:lnSpc>
              <a:spcBef>
                <a:spcPts val="0"/>
              </a:spcBef>
              <a:spcAft>
                <a:spcPts val="0"/>
              </a:spcAft>
              <a:buNone/>
            </a:pPr>
            <a:r>
              <a:rPr lang="en-US">
                <a:solidFill>
                  <a:srgbClr val="333333"/>
                </a:solidFill>
                <a:latin typeface="Poppins"/>
                <a:ea typeface="Poppins"/>
                <a:cs typeface="Poppins"/>
                <a:sym typeface="Poppins"/>
              </a:rPr>
              <a:t>          return response;</a:t>
            </a:r>
            <a:endParaRPr>
              <a:solidFill>
                <a:srgbClr val="333333"/>
              </a:solidFill>
              <a:latin typeface="Poppins"/>
              <a:ea typeface="Poppins"/>
              <a:cs typeface="Poppins"/>
              <a:sym typeface="Poppins"/>
            </a:endParaRPr>
          </a:p>
          <a:p>
            <a:pPr indent="0" lvl="0" marL="0" rtl="0" algn="l">
              <a:lnSpc>
                <a:spcPct val="116000"/>
              </a:lnSpc>
              <a:spcBef>
                <a:spcPts val="0"/>
              </a:spcBef>
              <a:spcAft>
                <a:spcPts val="0"/>
              </a:spcAft>
              <a:buNone/>
            </a:pPr>
            <a:r>
              <a:rPr lang="en-US">
                <a:solidFill>
                  <a:srgbClr val="333333"/>
                </a:solidFill>
                <a:latin typeface="Poppins"/>
                <a:ea typeface="Poppins"/>
                <a:cs typeface="Poppins"/>
                <a:sym typeface="Poppins"/>
              </a:rPr>
              <a:t>      }</a:t>
            </a:r>
            <a:endParaRPr>
              <a:solidFill>
                <a:srgbClr val="333333"/>
              </a:solidFill>
              <a:latin typeface="Poppins"/>
              <a:ea typeface="Poppins"/>
              <a:cs typeface="Poppins"/>
              <a:sym typeface="Poppins"/>
            </a:endParaRPr>
          </a:p>
          <a:p>
            <a:pPr indent="0" lvl="0" marL="0" rtl="0" algn="l">
              <a:lnSpc>
                <a:spcPct val="116000"/>
              </a:lnSpc>
              <a:spcBef>
                <a:spcPts val="0"/>
              </a:spcBef>
              <a:spcAft>
                <a:spcPts val="0"/>
              </a:spcAft>
              <a:buNone/>
            </a:pPr>
            <a:r>
              <a:rPr lang="en-US">
                <a:solidFill>
                  <a:srgbClr val="333333"/>
                </a:solidFill>
                <a:latin typeface="Poppins"/>
                <a:ea typeface="Poppins"/>
                <a:cs typeface="Poppins"/>
                <a:sym typeface="Poppins"/>
              </a:rPr>
              <a:t>      results = tools.execute(response.toolCalls());</a:t>
            </a:r>
            <a:endParaRPr>
              <a:solidFill>
                <a:srgbClr val="333333"/>
              </a:solidFill>
              <a:latin typeface="Poppins"/>
              <a:ea typeface="Poppins"/>
              <a:cs typeface="Poppins"/>
              <a:sym typeface="Poppins"/>
            </a:endParaRPr>
          </a:p>
          <a:p>
            <a:pPr indent="0" lvl="0" marL="0" rtl="0" algn="l">
              <a:lnSpc>
                <a:spcPct val="116000"/>
              </a:lnSpc>
              <a:spcBef>
                <a:spcPts val="0"/>
              </a:spcBef>
              <a:spcAft>
                <a:spcPts val="0"/>
              </a:spcAft>
              <a:buNone/>
            </a:pPr>
            <a:r>
              <a:rPr lang="en-US">
                <a:solidFill>
                  <a:srgbClr val="333333"/>
                </a:solidFill>
                <a:latin typeface="Poppins"/>
                <a:ea typeface="Poppins"/>
                <a:cs typeface="Poppins"/>
                <a:sym typeface="Poppins"/>
              </a:rPr>
              <a:t>      context.add(response, results);</a:t>
            </a:r>
            <a:endParaRPr>
              <a:solidFill>
                <a:srgbClr val="333333"/>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400"/>
              <a:buFont typeface="Poppins"/>
              <a:buNone/>
            </a:pPr>
            <a:r>
              <a:rPr lang="en-US">
                <a:solidFill>
                  <a:srgbClr val="333333"/>
                </a:solidFill>
                <a:latin typeface="Poppins"/>
                <a:ea typeface="Poppins"/>
                <a:cs typeface="Poppins"/>
                <a:sym typeface="Poppins"/>
              </a:rPr>
              <a:t>  }</a:t>
            </a:r>
            <a:endParaRPr>
              <a:solidFill>
                <a:srgbClr val="333333"/>
              </a:solidFill>
              <a:latin typeface="Poppins"/>
              <a:ea typeface="Poppins"/>
              <a:cs typeface="Poppins"/>
              <a:sym typeface="Poppins"/>
            </a:endParaRPr>
          </a:p>
        </p:txBody>
      </p:sp>
      <p:sp>
        <p:nvSpPr>
          <p:cNvPr id="542" name="Google Shape;542;p33"/>
          <p:cNvSpPr/>
          <p:nvPr/>
        </p:nvSpPr>
        <p:spPr>
          <a:xfrm>
            <a:off x="6675120" y="1691640"/>
            <a:ext cx="5001768"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400"/>
              <a:buFont typeface="Poppins"/>
              <a:buNone/>
            </a:pPr>
            <a:r>
              <a:rPr b="1" i="0" lang="en-US" sz="1400" u="none" cap="none" strike="noStrike">
                <a:solidFill>
                  <a:srgbClr val="333333"/>
                </a:solidFill>
                <a:latin typeface="Poppins"/>
                <a:ea typeface="Poppins"/>
                <a:cs typeface="Poppins"/>
                <a:sym typeface="Poppins"/>
              </a:rPr>
              <a:t>Three things this already tells you</a:t>
            </a:r>
            <a:endParaRPr b="0" i="0" sz="1400" u="none" cap="none" strike="noStrike">
              <a:solidFill>
                <a:schemeClr val="dk1"/>
              </a:solidFill>
              <a:latin typeface="Poppins"/>
              <a:ea typeface="Poppins"/>
              <a:cs typeface="Poppins"/>
              <a:sym typeface="Poppins"/>
            </a:endParaRPr>
          </a:p>
        </p:txBody>
      </p:sp>
      <p:sp>
        <p:nvSpPr>
          <p:cNvPr id="543" name="Google Shape;543;p33"/>
          <p:cNvSpPr/>
          <p:nvPr/>
        </p:nvSpPr>
        <p:spPr>
          <a:xfrm>
            <a:off x="6675120" y="2148840"/>
            <a:ext cx="5001768"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0" i="0" lang="en-US" sz="1200" u="none" cap="none" strike="noStrike">
                <a:solidFill>
                  <a:srgbClr val="1B43D4"/>
                </a:solidFill>
                <a:latin typeface="Poppins"/>
                <a:ea typeface="Poppins"/>
                <a:cs typeface="Poppins"/>
                <a:sym typeface="Poppins"/>
              </a:rPr>
              <a:t>The model only chooses.</a:t>
            </a:r>
            <a:endParaRPr b="0" i="0" sz="1200" u="none" cap="none" strike="noStrike">
              <a:solidFill>
                <a:schemeClr val="dk1"/>
              </a:solidFill>
              <a:latin typeface="Poppins"/>
              <a:ea typeface="Poppins"/>
              <a:cs typeface="Poppins"/>
              <a:sym typeface="Poppins"/>
            </a:endParaRPr>
          </a:p>
        </p:txBody>
      </p:sp>
      <p:sp>
        <p:nvSpPr>
          <p:cNvPr id="544" name="Google Shape;544;p33"/>
          <p:cNvSpPr/>
          <p:nvPr/>
        </p:nvSpPr>
        <p:spPr>
          <a:xfrm>
            <a:off x="6675120" y="2441448"/>
            <a:ext cx="5001768" cy="5303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Every effect comes from a tool the harness allowed.</a:t>
            </a:r>
            <a:endParaRPr b="0" i="0" sz="1100" u="none" cap="none" strike="noStrike">
              <a:solidFill>
                <a:schemeClr val="dk1"/>
              </a:solidFill>
              <a:latin typeface="Poppins"/>
              <a:ea typeface="Poppins"/>
              <a:cs typeface="Poppins"/>
              <a:sym typeface="Poppins"/>
            </a:endParaRPr>
          </a:p>
        </p:txBody>
      </p:sp>
      <p:sp>
        <p:nvSpPr>
          <p:cNvPr id="545" name="Google Shape;545;p33"/>
          <p:cNvSpPr/>
          <p:nvPr/>
        </p:nvSpPr>
        <p:spPr>
          <a:xfrm>
            <a:off x="6675120" y="3081528"/>
            <a:ext cx="5001768"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0" i="0" lang="en-US" sz="1200" u="none" cap="none" strike="noStrike">
                <a:solidFill>
                  <a:srgbClr val="1B43D4"/>
                </a:solidFill>
                <a:latin typeface="Poppins"/>
                <a:ea typeface="Poppins"/>
                <a:cs typeface="Poppins"/>
                <a:sym typeface="Poppins"/>
              </a:rPr>
              <a:t>Context is assembled, not given.</a:t>
            </a:r>
            <a:endParaRPr b="0" i="0" sz="1200" u="none" cap="none" strike="noStrike">
              <a:solidFill>
                <a:schemeClr val="dk1"/>
              </a:solidFill>
              <a:latin typeface="Poppins"/>
              <a:ea typeface="Poppins"/>
              <a:cs typeface="Poppins"/>
              <a:sym typeface="Poppins"/>
            </a:endParaRPr>
          </a:p>
        </p:txBody>
      </p:sp>
      <p:sp>
        <p:nvSpPr>
          <p:cNvPr id="546" name="Google Shape;546;p33"/>
          <p:cNvSpPr/>
          <p:nvPr/>
        </p:nvSpPr>
        <p:spPr>
          <a:xfrm>
            <a:off x="6675120" y="3374136"/>
            <a:ext cx="5001768" cy="5303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What the model sees is a harness decision.</a:t>
            </a:r>
            <a:endParaRPr b="0" i="0" sz="1100" u="none" cap="none" strike="noStrike">
              <a:solidFill>
                <a:schemeClr val="dk1"/>
              </a:solidFill>
              <a:latin typeface="Poppins"/>
              <a:ea typeface="Poppins"/>
              <a:cs typeface="Poppins"/>
              <a:sym typeface="Poppins"/>
            </a:endParaRPr>
          </a:p>
        </p:txBody>
      </p:sp>
      <p:sp>
        <p:nvSpPr>
          <p:cNvPr id="547" name="Google Shape;547;p33"/>
          <p:cNvSpPr/>
          <p:nvPr/>
        </p:nvSpPr>
        <p:spPr>
          <a:xfrm>
            <a:off x="6675120" y="4014216"/>
            <a:ext cx="5001768"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0" i="0" lang="en-US" sz="1200" u="none" cap="none" strike="noStrike">
                <a:solidFill>
                  <a:srgbClr val="1B43D4"/>
                </a:solidFill>
                <a:latin typeface="Poppins"/>
                <a:ea typeface="Poppins"/>
                <a:cs typeface="Poppins"/>
                <a:sym typeface="Poppins"/>
              </a:rPr>
              <a:t>Nothing here decides when to stop.</a:t>
            </a:r>
            <a:endParaRPr b="0" i="0" sz="1200" u="none" cap="none" strike="noStrike">
              <a:solidFill>
                <a:schemeClr val="dk1"/>
              </a:solidFill>
              <a:latin typeface="Poppins"/>
              <a:ea typeface="Poppins"/>
              <a:cs typeface="Poppins"/>
              <a:sym typeface="Poppins"/>
            </a:endParaRPr>
          </a:p>
        </p:txBody>
      </p:sp>
      <p:sp>
        <p:nvSpPr>
          <p:cNvPr id="548" name="Google Shape;548;p33"/>
          <p:cNvSpPr/>
          <p:nvPr/>
        </p:nvSpPr>
        <p:spPr>
          <a:xfrm>
            <a:off x="6675120" y="4306824"/>
            <a:ext cx="5001768" cy="5303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Stopping is not a model property. It is a rule someone wrote.</a:t>
            </a:r>
            <a:endParaRPr b="0" i="0" sz="1100" u="none" cap="none" strike="noStrike">
              <a:solidFill>
                <a:schemeClr val="dk1"/>
              </a:solidFill>
              <a:latin typeface="Poppins"/>
              <a:ea typeface="Poppins"/>
              <a:cs typeface="Poppins"/>
              <a:sym typeface="Poppins"/>
            </a:endParaRPr>
          </a:p>
        </p:txBody>
      </p:sp>
      <p:sp>
        <p:nvSpPr>
          <p:cNvPr id="549" name="Google Shape;549;p33"/>
          <p:cNvSpPr/>
          <p:nvPr/>
        </p:nvSpPr>
        <p:spPr>
          <a:xfrm>
            <a:off x="512064" y="4800605"/>
            <a:ext cx="5760600" cy="548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0" i="0" lang="en-US" sz="1300" u="none" cap="none" strike="noStrike">
                <a:solidFill>
                  <a:srgbClr val="333333"/>
                </a:solidFill>
                <a:latin typeface="Poppins"/>
                <a:ea typeface="Poppins"/>
                <a:cs typeface="Poppins"/>
                <a:sym typeface="Poppins"/>
              </a:rPr>
              <a:t>This is the agent you already use. Today it is the part we do not write.</a:t>
            </a:r>
            <a:endParaRPr b="0" i="0" sz="1300" u="none" cap="none" strike="noStrike">
              <a:solidFill>
                <a:schemeClr val="dk1"/>
              </a:solidFill>
              <a:latin typeface="Poppins"/>
              <a:ea typeface="Poppins"/>
              <a:cs typeface="Poppins"/>
              <a:sym typeface="Poppins"/>
            </a:endParaRPr>
          </a:p>
        </p:txBody>
      </p:sp>
      <p:sp>
        <p:nvSpPr>
          <p:cNvPr id="550" name="Google Shape;550;p33"/>
          <p:cNvSpPr/>
          <p:nvPr/>
        </p:nvSpPr>
        <p:spPr>
          <a:xfrm>
            <a:off x="512064" y="5349245"/>
            <a:ext cx="57606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Everything from here on is the ring we draw around it.</a:t>
            </a:r>
            <a:endParaRPr b="0" i="0" sz="1200" u="none" cap="none" strike="noStrike">
              <a:solidFill>
                <a:schemeClr val="dk1"/>
              </a:solidFill>
              <a:latin typeface="Poppins"/>
              <a:ea typeface="Poppins"/>
              <a:cs typeface="Poppins"/>
              <a:sym typeface="Poppins"/>
            </a:endParaRPr>
          </a:p>
        </p:txBody>
      </p:sp>
      <p:sp>
        <p:nvSpPr>
          <p:cNvPr id="551" name="Google Shape;551;p33"/>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34"/>
          <p:cNvSpPr txBox="1"/>
          <p:nvPr>
            <p:ph idx="1" type="body"/>
          </p:nvPr>
        </p:nvSpPr>
        <p:spPr>
          <a:xfrm>
            <a:off x="512064" y="182880"/>
            <a:ext cx="11164800" cy="274200"/>
          </a:xfrm>
          <a:prstGeom prst="rect">
            <a:avLst/>
          </a:prstGeom>
        </p:spPr>
        <p:txBody>
          <a:bodyPr anchorCtr="0" anchor="t" bIns="45700" lIns="91425" spcFirstLastPara="1" rIns="91425" wrap="square" tIns="45700">
            <a:noAutofit/>
          </a:bodyPr>
          <a:lstStyle/>
          <a:p>
            <a:pPr indent="0" lvl="0" marL="0" rtl="0" algn="l">
              <a:spcBef>
                <a:spcPts val="240"/>
              </a:spcBef>
              <a:spcAft>
                <a:spcPts val="0"/>
              </a:spcAft>
              <a:buNone/>
            </a:pPr>
            <a:r>
              <a:t/>
            </a:r>
            <a:endParaRPr/>
          </a:p>
        </p:txBody>
      </p:sp>
      <p:sp>
        <p:nvSpPr>
          <p:cNvPr id="558" name="Google Shape;558;p34"/>
          <p:cNvSpPr txBox="1"/>
          <p:nvPr>
            <p:ph type="title"/>
          </p:nvPr>
        </p:nvSpPr>
        <p:spPr>
          <a:xfrm>
            <a:off x="512064" y="594360"/>
            <a:ext cx="11164800" cy="502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34"/>
          <p:cNvSpPr txBox="1"/>
          <p:nvPr>
            <p:ph idx="2" type="body"/>
          </p:nvPr>
        </p:nvSpPr>
        <p:spPr>
          <a:xfrm>
            <a:off x="512064" y="1536192"/>
            <a:ext cx="11164800" cy="4572000"/>
          </a:xfrm>
          <a:prstGeom prst="rect">
            <a:avLst/>
          </a:prstGeom>
        </p:spPr>
        <p:txBody>
          <a:bodyPr anchorCtr="0" anchor="t" bIns="45700" lIns="91425" spcFirstLastPara="1" rIns="91425" wrap="square" tIns="45700">
            <a:noAutofit/>
          </a:bodyPr>
          <a:lstStyle/>
          <a:p>
            <a:pPr indent="0" lvl="0" marL="0" rtl="0" algn="l">
              <a:spcBef>
                <a:spcPts val="260"/>
              </a:spcBef>
              <a:spcAft>
                <a:spcPts val="0"/>
              </a:spcAft>
              <a:buNone/>
            </a:pPr>
            <a:r>
              <a:t/>
            </a:r>
            <a:endParaRPr/>
          </a:p>
        </p:txBody>
      </p:sp>
      <p:pic>
        <p:nvPicPr>
          <p:cNvPr id="560" name="Google Shape;560;p34"/>
          <p:cNvPicPr preferRelativeResize="0"/>
          <p:nvPr/>
        </p:nvPicPr>
        <p:blipFill>
          <a:blip r:embed="rId3">
            <a:alphaModFix/>
          </a:blip>
          <a:stretch>
            <a:fillRect/>
          </a:stretch>
        </p:blipFill>
        <p:spPr>
          <a:xfrm>
            <a:off x="0" y="0"/>
            <a:ext cx="12188950" cy="685543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565" name="Shape 565"/>
        <p:cNvGrpSpPr/>
        <p:nvPr/>
      </p:nvGrpSpPr>
      <p:grpSpPr>
        <a:xfrm>
          <a:off x="0" y="0"/>
          <a:ext cx="0" cy="0"/>
          <a:chOff x="0" y="0"/>
          <a:chExt cx="0" cy="0"/>
        </a:xfrm>
      </p:grpSpPr>
      <p:sp>
        <p:nvSpPr>
          <p:cNvPr id="566" name="Google Shape;566;p35"/>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567" name="Google Shape;567;p35"/>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568" name="Google Shape;568;p35"/>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569" name="Google Shape;569;p35"/>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570" name="Google Shape;570;p35"/>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571" name="Google Shape;571;p35"/>
          <p:cNvSpPr/>
          <p:nvPr/>
        </p:nvSpPr>
        <p:spPr>
          <a:xfrm>
            <a:off x="512064" y="594360"/>
            <a:ext cx="1116482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When it acts, </a:t>
            </a:r>
            <a:r>
              <a:rPr b="0" i="0" lang="en-US" sz="2700" u="none" cap="none" strike="noStrike">
                <a:solidFill>
                  <a:srgbClr val="1B43D4"/>
                </a:solidFill>
                <a:latin typeface="Poppins"/>
                <a:ea typeface="Poppins"/>
                <a:cs typeface="Poppins"/>
                <a:sym typeface="Poppins"/>
              </a:rPr>
              <a:t>and how it decides</a:t>
            </a:r>
            <a:endParaRPr b="0" i="0" sz="2700" u="none" cap="none" strike="noStrike">
              <a:solidFill>
                <a:schemeClr val="dk1"/>
              </a:solidFill>
              <a:latin typeface="Poppins"/>
              <a:ea typeface="Poppins"/>
              <a:cs typeface="Poppins"/>
              <a:sym typeface="Poppins"/>
            </a:endParaRPr>
          </a:p>
        </p:txBody>
      </p:sp>
      <p:sp>
        <p:nvSpPr>
          <p:cNvPr id="572" name="Google Shape;572;p35"/>
          <p:cNvSpPr/>
          <p:nvPr/>
        </p:nvSpPr>
        <p:spPr>
          <a:xfrm>
            <a:off x="2852928" y="1609344"/>
            <a:ext cx="4343400" cy="2560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Guide</a:t>
            </a:r>
            <a:endParaRPr b="0" i="0" sz="1200" u="none" cap="none" strike="noStrike">
              <a:solidFill>
                <a:schemeClr val="dk1"/>
              </a:solidFill>
              <a:latin typeface="Poppins"/>
              <a:ea typeface="Poppins"/>
              <a:cs typeface="Poppins"/>
              <a:sym typeface="Poppins"/>
            </a:endParaRPr>
          </a:p>
        </p:txBody>
      </p:sp>
      <p:sp>
        <p:nvSpPr>
          <p:cNvPr id="573" name="Google Shape;573;p35"/>
          <p:cNvSpPr/>
          <p:nvPr/>
        </p:nvSpPr>
        <p:spPr>
          <a:xfrm>
            <a:off x="2852928" y="1847088"/>
            <a:ext cx="4343400" cy="2377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848B93"/>
              </a:buClr>
              <a:buSzPts val="1100"/>
              <a:buFont typeface="Poppins"/>
              <a:buNone/>
            </a:pPr>
            <a:r>
              <a:rPr b="0" i="0" lang="en-US" sz="1100" u="none" cap="none" strike="noStrike">
                <a:solidFill>
                  <a:srgbClr val="848B93"/>
                </a:solidFill>
                <a:latin typeface="Poppins"/>
                <a:ea typeface="Poppins"/>
                <a:cs typeface="Poppins"/>
                <a:sym typeface="Poppins"/>
              </a:rPr>
              <a:t>acts before generation</a:t>
            </a:r>
            <a:endParaRPr b="0" i="0" sz="1100" u="none" cap="none" strike="noStrike">
              <a:solidFill>
                <a:schemeClr val="dk1"/>
              </a:solidFill>
              <a:latin typeface="Poppins"/>
              <a:ea typeface="Poppins"/>
              <a:cs typeface="Poppins"/>
              <a:sym typeface="Poppins"/>
            </a:endParaRPr>
          </a:p>
        </p:txBody>
      </p:sp>
      <p:sp>
        <p:nvSpPr>
          <p:cNvPr id="574" name="Google Shape;574;p35"/>
          <p:cNvSpPr/>
          <p:nvPr/>
        </p:nvSpPr>
        <p:spPr>
          <a:xfrm>
            <a:off x="7333488" y="1609344"/>
            <a:ext cx="4343400" cy="2560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Sensor</a:t>
            </a:r>
            <a:endParaRPr b="0" i="0" sz="1200" u="none" cap="none" strike="noStrike">
              <a:solidFill>
                <a:schemeClr val="dk1"/>
              </a:solidFill>
              <a:latin typeface="Poppins"/>
              <a:ea typeface="Poppins"/>
              <a:cs typeface="Poppins"/>
              <a:sym typeface="Poppins"/>
            </a:endParaRPr>
          </a:p>
        </p:txBody>
      </p:sp>
      <p:sp>
        <p:nvSpPr>
          <p:cNvPr id="575" name="Google Shape;575;p35"/>
          <p:cNvSpPr/>
          <p:nvPr/>
        </p:nvSpPr>
        <p:spPr>
          <a:xfrm>
            <a:off x="7333488" y="1847088"/>
            <a:ext cx="4343400" cy="2377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848B93"/>
              </a:buClr>
              <a:buSzPts val="1100"/>
              <a:buFont typeface="Poppins"/>
              <a:buNone/>
            </a:pPr>
            <a:r>
              <a:rPr b="0" i="0" lang="en-US" sz="1100" u="none" cap="none" strike="noStrike">
                <a:solidFill>
                  <a:srgbClr val="848B93"/>
                </a:solidFill>
                <a:latin typeface="Poppins"/>
                <a:ea typeface="Poppins"/>
                <a:cs typeface="Poppins"/>
                <a:sym typeface="Poppins"/>
              </a:rPr>
              <a:t>feedback after generation</a:t>
            </a:r>
            <a:endParaRPr b="0" i="0" sz="1100" u="none" cap="none" strike="noStrike">
              <a:solidFill>
                <a:schemeClr val="dk1"/>
              </a:solidFill>
              <a:latin typeface="Poppins"/>
              <a:ea typeface="Poppins"/>
              <a:cs typeface="Poppins"/>
              <a:sym typeface="Poppins"/>
            </a:endParaRPr>
          </a:p>
        </p:txBody>
      </p:sp>
      <p:sp>
        <p:nvSpPr>
          <p:cNvPr id="576" name="Google Shape;576;p35"/>
          <p:cNvSpPr/>
          <p:nvPr/>
        </p:nvSpPr>
        <p:spPr>
          <a:xfrm>
            <a:off x="512064" y="2139696"/>
            <a:ext cx="2194560" cy="168249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1" i="0" lang="en-US" sz="1100" u="none" cap="none" strike="noStrike">
                <a:solidFill>
                  <a:srgbClr val="333333"/>
                </a:solidFill>
                <a:latin typeface="Poppins"/>
                <a:ea typeface="Poppins"/>
                <a:cs typeface="Poppins"/>
                <a:sym typeface="Poppins"/>
              </a:rPr>
              <a:t>Computational</a:t>
            </a:r>
            <a:br>
              <a:rPr b="1" i="0" lang="en-US" sz="1100" u="none" cap="none" strike="noStrike">
                <a:solidFill>
                  <a:srgbClr val="333333"/>
                </a:solidFill>
                <a:latin typeface="Poppins"/>
                <a:ea typeface="Poppins"/>
                <a:cs typeface="Poppins"/>
                <a:sym typeface="Poppins"/>
              </a:rPr>
            </a:br>
            <a:r>
              <a:rPr lang="en-US" sz="1100">
                <a:solidFill>
                  <a:srgbClr val="848B93"/>
                </a:solidFill>
                <a:latin typeface="Poppins"/>
                <a:ea typeface="Poppins"/>
                <a:cs typeface="Poppins"/>
                <a:sym typeface="Poppins"/>
              </a:rPr>
              <a:t>Deterministic Execution</a:t>
            </a:r>
            <a:endParaRPr b="0" i="0" sz="1100" u="none" cap="none" strike="noStrike">
              <a:solidFill>
                <a:schemeClr val="dk1"/>
              </a:solidFill>
              <a:latin typeface="Poppins"/>
              <a:ea typeface="Poppins"/>
              <a:cs typeface="Poppins"/>
              <a:sym typeface="Poppins"/>
            </a:endParaRPr>
          </a:p>
        </p:txBody>
      </p:sp>
      <p:sp>
        <p:nvSpPr>
          <p:cNvPr id="577" name="Google Shape;577;p35"/>
          <p:cNvSpPr/>
          <p:nvPr/>
        </p:nvSpPr>
        <p:spPr>
          <a:xfrm>
            <a:off x="512064" y="3913632"/>
            <a:ext cx="2194560" cy="168249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1" i="0" lang="en-US" sz="1100" u="none" cap="none" strike="noStrike">
                <a:solidFill>
                  <a:srgbClr val="333333"/>
                </a:solidFill>
                <a:latin typeface="Poppins"/>
                <a:ea typeface="Poppins"/>
                <a:cs typeface="Poppins"/>
                <a:sym typeface="Poppins"/>
              </a:rPr>
              <a:t>Inferential</a:t>
            </a:r>
            <a:br>
              <a:rPr b="1" i="0" lang="en-US" sz="1100" u="none" cap="none" strike="noStrike">
                <a:solidFill>
                  <a:srgbClr val="333333"/>
                </a:solidFill>
                <a:latin typeface="Poppins"/>
                <a:ea typeface="Poppins"/>
                <a:cs typeface="Poppins"/>
                <a:sym typeface="Poppins"/>
              </a:rPr>
            </a:br>
            <a:r>
              <a:rPr lang="en-US" sz="1100">
                <a:solidFill>
                  <a:srgbClr val="848B93"/>
                </a:solidFill>
                <a:latin typeface="Poppins"/>
                <a:ea typeface="Poppins"/>
                <a:cs typeface="Poppins"/>
                <a:sym typeface="Poppins"/>
              </a:rPr>
              <a:t>non-deterministic</a:t>
            </a:r>
            <a:endParaRPr b="0" i="0" sz="1100" u="none" cap="none" strike="noStrike">
              <a:solidFill>
                <a:schemeClr val="dk1"/>
              </a:solidFill>
              <a:latin typeface="Poppins"/>
              <a:ea typeface="Poppins"/>
              <a:cs typeface="Poppins"/>
              <a:sym typeface="Poppins"/>
            </a:endParaRPr>
          </a:p>
        </p:txBody>
      </p:sp>
      <p:sp>
        <p:nvSpPr>
          <p:cNvPr id="578" name="Google Shape;578;p35"/>
          <p:cNvSpPr/>
          <p:nvPr/>
        </p:nvSpPr>
        <p:spPr>
          <a:xfrm>
            <a:off x="2852928" y="2139696"/>
            <a:ext cx="4343400" cy="1682496"/>
          </a:xfrm>
          <a:prstGeom prst="roundRect">
            <a:avLst>
              <a:gd fmla="val 6522" name="adj"/>
            </a:avLst>
          </a:prstGeom>
          <a:solidFill>
            <a:srgbClr val="E3E8F6"/>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5"/>
          <p:cNvSpPr/>
          <p:nvPr/>
        </p:nvSpPr>
        <p:spPr>
          <a:xfrm>
            <a:off x="3090672" y="2340864"/>
            <a:ext cx="3867912" cy="12801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 rule the </a:t>
            </a:r>
            <a:r>
              <a:rPr b="0" i="0" lang="en-US" sz="1100" u="none" cap="none" strike="noStrike">
                <a:solidFill>
                  <a:srgbClr val="333333"/>
                </a:solidFill>
                <a:latin typeface="Poppins"/>
                <a:ea typeface="Poppins"/>
                <a:cs typeface="Poppins"/>
                <a:sym typeface="Poppins"/>
              </a:rPr>
              <a:t>machine applies before or during generation.</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chemeClr val="dk1"/>
              </a:buClr>
              <a:buSzPts val="1100"/>
              <a:buFont typeface="Poppins"/>
              <a:buNone/>
            </a:pPr>
            <a:r>
              <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It raises the chance of a good result on the first attempt, and needs no judgement at the moment it is applied.</a:t>
            </a:r>
            <a:endParaRPr b="0" i="0" sz="1100" u="none" cap="none" strike="noStrike">
              <a:solidFill>
                <a:schemeClr val="dk1"/>
              </a:solidFill>
              <a:latin typeface="Poppins"/>
              <a:ea typeface="Poppins"/>
              <a:cs typeface="Poppins"/>
              <a:sym typeface="Poppins"/>
            </a:endParaRPr>
          </a:p>
        </p:txBody>
      </p:sp>
      <p:sp>
        <p:nvSpPr>
          <p:cNvPr id="580" name="Google Shape;580;p35"/>
          <p:cNvSpPr/>
          <p:nvPr/>
        </p:nvSpPr>
        <p:spPr>
          <a:xfrm>
            <a:off x="7333488" y="2139696"/>
            <a:ext cx="4343400" cy="1682496"/>
          </a:xfrm>
          <a:prstGeom prst="roundRect">
            <a:avLst>
              <a:gd fmla="val 6522"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5"/>
          <p:cNvSpPr/>
          <p:nvPr/>
        </p:nvSpPr>
        <p:spPr>
          <a:xfrm>
            <a:off x="7571232" y="2340864"/>
            <a:ext cx="3867912" cy="12801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 check that runs after the attempt and returns its own verdict.</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chemeClr val="dk1"/>
              </a:buClr>
              <a:buSzPts val="1100"/>
              <a:buFont typeface="Poppins"/>
              <a:buNone/>
            </a:pPr>
            <a:r>
              <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Reliable, repeatable, and cheap enough to run on every attempt. Nobody has to be consulted to get the answer.</a:t>
            </a:r>
            <a:endParaRPr b="0" i="0" sz="1100" u="none" cap="none" strike="noStrike">
              <a:solidFill>
                <a:schemeClr val="dk1"/>
              </a:solidFill>
              <a:latin typeface="Poppins"/>
              <a:ea typeface="Poppins"/>
              <a:cs typeface="Poppins"/>
              <a:sym typeface="Poppins"/>
            </a:endParaRPr>
          </a:p>
        </p:txBody>
      </p:sp>
      <p:sp>
        <p:nvSpPr>
          <p:cNvPr id="582" name="Google Shape;582;p35"/>
          <p:cNvSpPr/>
          <p:nvPr/>
        </p:nvSpPr>
        <p:spPr>
          <a:xfrm>
            <a:off x="2852928" y="3913632"/>
            <a:ext cx="4343400" cy="1682496"/>
          </a:xfrm>
          <a:prstGeom prst="roundRect">
            <a:avLst>
              <a:gd fmla="val 6522"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5"/>
          <p:cNvSpPr/>
          <p:nvPr/>
        </p:nvSpPr>
        <p:spPr>
          <a:xfrm>
            <a:off x="3090672" y="4114800"/>
            <a:ext cx="3867912" cy="12801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Guidance a person had to agree on first.</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chemeClr val="dk1"/>
              </a:buClr>
              <a:buSzPts val="1100"/>
              <a:buFont typeface="Poppins"/>
              <a:buNone/>
            </a:pPr>
            <a:r>
              <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Someone decided what correct means, and is accountable for it.</a:t>
            </a:r>
            <a:endParaRPr b="0" i="0" sz="1100" u="none" cap="none" strike="noStrike">
              <a:solidFill>
                <a:schemeClr val="dk1"/>
              </a:solidFill>
              <a:latin typeface="Poppins"/>
              <a:ea typeface="Poppins"/>
              <a:cs typeface="Poppins"/>
              <a:sym typeface="Poppins"/>
            </a:endParaRPr>
          </a:p>
        </p:txBody>
      </p:sp>
      <p:sp>
        <p:nvSpPr>
          <p:cNvPr id="584" name="Google Shape;584;p35"/>
          <p:cNvSpPr/>
          <p:nvPr/>
        </p:nvSpPr>
        <p:spPr>
          <a:xfrm>
            <a:off x="7333488" y="3913632"/>
            <a:ext cx="4343400" cy="1682496"/>
          </a:xfrm>
          <a:prstGeom prst="roundRect">
            <a:avLst>
              <a:gd fmla="val 6522" name="adj"/>
            </a:avLst>
          </a:prstGeom>
          <a:solidFill>
            <a:srgbClr val="E3E8F6"/>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5"/>
          <p:cNvSpPr/>
          <p:nvPr/>
        </p:nvSpPr>
        <p:spPr>
          <a:xfrm>
            <a:off x="7571232" y="4114800"/>
            <a:ext cx="3867912" cy="12801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 judgement about the result that no rule captures.</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chemeClr val="dk1"/>
              </a:buClr>
              <a:buSzPts val="1100"/>
              <a:buFont typeface="Poppins"/>
              <a:buNone/>
            </a:pPr>
            <a:r>
              <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Useful, and capable of being wrong in both directions.</a:t>
            </a:r>
            <a:endParaRPr b="0" i="0" sz="1100" u="none" cap="none" strike="noStrike">
              <a:solidFill>
                <a:schemeClr val="dk1"/>
              </a:solidFill>
              <a:latin typeface="Poppins"/>
              <a:ea typeface="Poppins"/>
              <a:cs typeface="Poppins"/>
              <a:sym typeface="Poppins"/>
            </a:endParaRPr>
          </a:p>
        </p:txBody>
      </p:sp>
      <p:sp>
        <p:nvSpPr>
          <p:cNvPr id="586" name="Google Shape;586;p35"/>
          <p:cNvSpPr/>
          <p:nvPr/>
        </p:nvSpPr>
        <p:spPr>
          <a:xfrm>
            <a:off x="512064" y="5760720"/>
            <a:ext cx="950976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000"/>
              <a:buFont typeface="Poppins"/>
              <a:buNone/>
            </a:pPr>
            <a:r>
              <a:rPr b="0" i="0" lang="en-US" sz="1000" u="none" cap="none" strike="noStrike">
                <a:solidFill>
                  <a:srgbClr val="848B93"/>
                </a:solidFill>
                <a:latin typeface="Poppins"/>
                <a:ea typeface="Poppins"/>
                <a:cs typeface="Poppins"/>
                <a:sym typeface="Poppins"/>
              </a:rPr>
              <a:t>Guides and sensors, computational and inferential: the terms and the axes are Böckeler's, Harness engineering for coding agent users, martinfowler.com.</a:t>
            </a:r>
            <a:endParaRPr b="0" i="0" sz="1000" u="none" cap="none" strike="noStrike">
              <a:solidFill>
                <a:schemeClr val="dk1"/>
              </a:solidFill>
              <a:latin typeface="Poppins"/>
              <a:ea typeface="Poppins"/>
              <a:cs typeface="Poppins"/>
              <a:sym typeface="Poppins"/>
            </a:endParaRPr>
          </a:p>
        </p:txBody>
      </p:sp>
      <p:sp>
        <p:nvSpPr>
          <p:cNvPr id="587" name="Google Shape;587;p35"/>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592" name="Shape 592"/>
        <p:cNvGrpSpPr/>
        <p:nvPr/>
      </p:nvGrpSpPr>
      <p:grpSpPr>
        <a:xfrm>
          <a:off x="0" y="0"/>
          <a:ext cx="0" cy="0"/>
          <a:chOff x="0" y="0"/>
          <a:chExt cx="0" cy="0"/>
        </a:xfrm>
      </p:grpSpPr>
      <p:sp>
        <p:nvSpPr>
          <p:cNvPr id="593" name="Google Shape;593;p36"/>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594" name="Google Shape;594;p36"/>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595" name="Google Shape;595;p36"/>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596" name="Google Shape;596;p36"/>
          <p:cNvPicPr preferRelativeResize="0"/>
          <p:nvPr/>
        </p:nvPicPr>
        <p:blipFill rotWithShape="1">
          <a:blip r:embed="rId3">
            <a:alphaModFix/>
          </a:blip>
          <a:srcRect b="0" l="0" r="0" t="0"/>
          <a:stretch/>
        </p:blipFill>
        <p:spPr>
          <a:xfrm>
            <a:off x="0" y="0"/>
            <a:ext cx="12188952" cy="6858000"/>
          </a:xfrm>
          <a:prstGeom prst="rect">
            <a:avLst/>
          </a:prstGeom>
          <a:noFill/>
          <a:ln>
            <a:noFill/>
          </a:ln>
        </p:spPr>
      </p:pic>
      <p:pic>
        <p:nvPicPr>
          <p:cNvPr descr="/home/claude/xomnia/assets/logo-blue.png" id="597" name="Google Shape;597;p36"/>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598" name="Google Shape;598;p36"/>
          <p:cNvSpPr/>
          <p:nvPr/>
        </p:nvSpPr>
        <p:spPr>
          <a:xfrm>
            <a:off x="512064" y="594360"/>
            <a:ext cx="1116482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The same axes, </a:t>
            </a:r>
            <a:r>
              <a:rPr b="0" i="0" lang="en-US" sz="2700" u="none" cap="none" strike="noStrike">
                <a:solidFill>
                  <a:srgbClr val="1B43D4"/>
                </a:solidFill>
                <a:latin typeface="Poppins"/>
                <a:ea typeface="Poppins"/>
                <a:cs typeface="Poppins"/>
                <a:sym typeface="Poppins"/>
              </a:rPr>
              <a:t>with today's artifacts</a:t>
            </a:r>
            <a:endParaRPr b="0" i="0" sz="2700" u="none" cap="none" strike="noStrike">
              <a:solidFill>
                <a:schemeClr val="dk1"/>
              </a:solidFill>
              <a:latin typeface="Poppins"/>
              <a:ea typeface="Poppins"/>
              <a:cs typeface="Poppins"/>
              <a:sym typeface="Poppins"/>
            </a:endParaRPr>
          </a:p>
        </p:txBody>
      </p:sp>
      <p:sp>
        <p:nvSpPr>
          <p:cNvPr id="599" name="Google Shape;599;p36"/>
          <p:cNvSpPr/>
          <p:nvPr/>
        </p:nvSpPr>
        <p:spPr>
          <a:xfrm>
            <a:off x="2852928" y="1609344"/>
            <a:ext cx="4343400" cy="2560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Guide</a:t>
            </a:r>
            <a:endParaRPr b="0" i="0" sz="1200" u="none" cap="none" strike="noStrike">
              <a:solidFill>
                <a:schemeClr val="dk1"/>
              </a:solidFill>
              <a:latin typeface="Poppins"/>
              <a:ea typeface="Poppins"/>
              <a:cs typeface="Poppins"/>
              <a:sym typeface="Poppins"/>
            </a:endParaRPr>
          </a:p>
        </p:txBody>
      </p:sp>
      <p:sp>
        <p:nvSpPr>
          <p:cNvPr id="600" name="Google Shape;600;p36"/>
          <p:cNvSpPr/>
          <p:nvPr/>
        </p:nvSpPr>
        <p:spPr>
          <a:xfrm>
            <a:off x="2852928" y="1847088"/>
            <a:ext cx="4343400" cy="2377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848B93"/>
              </a:buClr>
              <a:buSzPts val="1100"/>
              <a:buFont typeface="Poppins"/>
              <a:buNone/>
            </a:pPr>
            <a:r>
              <a:rPr b="0" i="0" lang="en-US" sz="1100" u="none" cap="none" strike="noStrike">
                <a:solidFill>
                  <a:srgbClr val="848B93"/>
                </a:solidFill>
                <a:latin typeface="Poppins"/>
                <a:ea typeface="Poppins"/>
                <a:cs typeface="Poppins"/>
                <a:sym typeface="Poppins"/>
              </a:rPr>
              <a:t>acts before generation</a:t>
            </a:r>
            <a:endParaRPr b="0" i="0" sz="1100" u="none" cap="none" strike="noStrike">
              <a:solidFill>
                <a:schemeClr val="dk1"/>
              </a:solidFill>
              <a:latin typeface="Poppins"/>
              <a:ea typeface="Poppins"/>
              <a:cs typeface="Poppins"/>
              <a:sym typeface="Poppins"/>
            </a:endParaRPr>
          </a:p>
        </p:txBody>
      </p:sp>
      <p:sp>
        <p:nvSpPr>
          <p:cNvPr id="601" name="Google Shape;601;p36"/>
          <p:cNvSpPr/>
          <p:nvPr/>
        </p:nvSpPr>
        <p:spPr>
          <a:xfrm>
            <a:off x="7333488" y="1609344"/>
            <a:ext cx="4343400" cy="2560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Sensor</a:t>
            </a:r>
            <a:endParaRPr b="0" i="0" sz="1200" u="none" cap="none" strike="noStrike">
              <a:solidFill>
                <a:schemeClr val="dk1"/>
              </a:solidFill>
              <a:latin typeface="Poppins"/>
              <a:ea typeface="Poppins"/>
              <a:cs typeface="Poppins"/>
              <a:sym typeface="Poppins"/>
            </a:endParaRPr>
          </a:p>
        </p:txBody>
      </p:sp>
      <p:sp>
        <p:nvSpPr>
          <p:cNvPr id="602" name="Google Shape;602;p36"/>
          <p:cNvSpPr/>
          <p:nvPr/>
        </p:nvSpPr>
        <p:spPr>
          <a:xfrm>
            <a:off x="7333488" y="1847088"/>
            <a:ext cx="4343400" cy="2377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848B93"/>
              </a:buClr>
              <a:buSzPts val="1100"/>
              <a:buFont typeface="Poppins"/>
              <a:buNone/>
            </a:pPr>
            <a:r>
              <a:rPr b="0" i="0" lang="en-US" sz="1100" u="none" cap="none" strike="noStrike">
                <a:solidFill>
                  <a:srgbClr val="848B93"/>
                </a:solidFill>
                <a:latin typeface="Poppins"/>
                <a:ea typeface="Poppins"/>
                <a:cs typeface="Poppins"/>
                <a:sym typeface="Poppins"/>
              </a:rPr>
              <a:t>feeds back after generation</a:t>
            </a:r>
            <a:endParaRPr b="0" i="0" sz="1100" u="none" cap="none" strike="noStrike">
              <a:solidFill>
                <a:schemeClr val="dk1"/>
              </a:solidFill>
              <a:latin typeface="Poppins"/>
              <a:ea typeface="Poppins"/>
              <a:cs typeface="Poppins"/>
              <a:sym typeface="Poppins"/>
            </a:endParaRPr>
          </a:p>
        </p:txBody>
      </p:sp>
      <p:sp>
        <p:nvSpPr>
          <p:cNvPr id="603" name="Google Shape;603;p36"/>
          <p:cNvSpPr/>
          <p:nvPr/>
        </p:nvSpPr>
        <p:spPr>
          <a:xfrm>
            <a:off x="512064" y="2139696"/>
            <a:ext cx="2194560" cy="168249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1" i="0" lang="en-US" sz="1100" u="none" cap="none" strike="noStrike">
                <a:solidFill>
                  <a:srgbClr val="333333"/>
                </a:solidFill>
                <a:latin typeface="Poppins"/>
                <a:ea typeface="Poppins"/>
                <a:cs typeface="Poppins"/>
                <a:sym typeface="Poppins"/>
              </a:rPr>
              <a:t>Computational</a:t>
            </a:r>
            <a:br>
              <a:rPr b="1" i="0" lang="en-US" sz="1100" u="none" cap="none" strike="noStrike">
                <a:solidFill>
                  <a:srgbClr val="333333"/>
                </a:solidFill>
                <a:latin typeface="Poppins"/>
                <a:ea typeface="Poppins"/>
                <a:cs typeface="Poppins"/>
                <a:sym typeface="Poppins"/>
              </a:rPr>
            </a:br>
            <a:r>
              <a:rPr b="0" i="0" lang="en-US" sz="1100" u="none" cap="none" strike="noStrike">
                <a:solidFill>
                  <a:srgbClr val="848B93"/>
                </a:solidFill>
                <a:latin typeface="Poppins"/>
                <a:ea typeface="Poppins"/>
                <a:cs typeface="Poppins"/>
                <a:sym typeface="Poppins"/>
              </a:rPr>
              <a:t>executes an explicit rule</a:t>
            </a:r>
            <a:endParaRPr b="0" i="0" sz="1100" u="none" cap="none" strike="noStrike">
              <a:solidFill>
                <a:schemeClr val="dk1"/>
              </a:solidFill>
              <a:latin typeface="Poppins"/>
              <a:ea typeface="Poppins"/>
              <a:cs typeface="Poppins"/>
              <a:sym typeface="Poppins"/>
            </a:endParaRPr>
          </a:p>
        </p:txBody>
      </p:sp>
      <p:sp>
        <p:nvSpPr>
          <p:cNvPr id="604" name="Google Shape;604;p36"/>
          <p:cNvSpPr/>
          <p:nvPr/>
        </p:nvSpPr>
        <p:spPr>
          <a:xfrm>
            <a:off x="512064" y="3913632"/>
            <a:ext cx="2194560" cy="168249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1" i="0" lang="en-US" sz="1100" u="none" cap="none" strike="noStrike">
                <a:solidFill>
                  <a:srgbClr val="333333"/>
                </a:solidFill>
                <a:latin typeface="Poppins"/>
                <a:ea typeface="Poppins"/>
                <a:cs typeface="Poppins"/>
                <a:sym typeface="Poppins"/>
              </a:rPr>
              <a:t>Inferential</a:t>
            </a:r>
            <a:br>
              <a:rPr b="1" i="0" lang="en-US" sz="1100" u="none" cap="none" strike="noStrike">
                <a:solidFill>
                  <a:srgbClr val="333333"/>
                </a:solidFill>
                <a:latin typeface="Poppins"/>
                <a:ea typeface="Poppins"/>
                <a:cs typeface="Poppins"/>
                <a:sym typeface="Poppins"/>
              </a:rPr>
            </a:br>
            <a:r>
              <a:rPr b="0" i="0" lang="en-US" sz="1100" u="none" cap="none" strike="noStrike">
                <a:solidFill>
                  <a:srgbClr val="848B93"/>
                </a:solidFill>
                <a:latin typeface="Poppins"/>
                <a:ea typeface="Poppins"/>
                <a:cs typeface="Poppins"/>
                <a:sym typeface="Poppins"/>
              </a:rPr>
              <a:t>needs interpretation</a:t>
            </a:r>
            <a:endParaRPr b="0" i="0" sz="1100" u="none" cap="none" strike="noStrike">
              <a:solidFill>
                <a:schemeClr val="dk1"/>
              </a:solidFill>
              <a:latin typeface="Poppins"/>
              <a:ea typeface="Poppins"/>
              <a:cs typeface="Poppins"/>
              <a:sym typeface="Poppins"/>
            </a:endParaRPr>
          </a:p>
        </p:txBody>
      </p:sp>
      <p:sp>
        <p:nvSpPr>
          <p:cNvPr id="605" name="Google Shape;605;p36"/>
          <p:cNvSpPr/>
          <p:nvPr/>
        </p:nvSpPr>
        <p:spPr>
          <a:xfrm>
            <a:off x="2852928" y="2139696"/>
            <a:ext cx="4343400" cy="1682496"/>
          </a:xfrm>
          <a:prstGeom prst="roundRect">
            <a:avLst>
              <a:gd fmla="val 6522" name="adj"/>
            </a:avLst>
          </a:prstGeom>
          <a:solidFill>
            <a:srgbClr val="E3E8F6"/>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6"/>
          <p:cNvSpPr/>
          <p:nvPr/>
        </p:nvSpPr>
        <p:spPr>
          <a:xfrm>
            <a:off x="3090672" y="2340864"/>
            <a:ext cx="3867912" cy="128016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100">
                <a:solidFill>
                  <a:srgbClr val="333333"/>
                </a:solidFill>
                <a:latin typeface="Poppins"/>
                <a:ea typeface="Poppins"/>
                <a:cs typeface="Poppins"/>
                <a:sym typeface="Poppins"/>
              </a:rPr>
              <a:t>A project bootstrap script, A CLI that generates approved structures, A codemod such as an OpenRewrite recipe, Language-server support</a:t>
            </a:r>
            <a:endParaRPr sz="1100">
              <a:solidFill>
                <a:srgbClr val="333333"/>
              </a:solidFill>
              <a:latin typeface="Poppins"/>
              <a:ea typeface="Poppins"/>
              <a:cs typeface="Poppins"/>
              <a:sym typeface="Poppins"/>
            </a:endParaRPr>
          </a:p>
        </p:txBody>
      </p:sp>
      <p:sp>
        <p:nvSpPr>
          <p:cNvPr id="607" name="Google Shape;607;p36"/>
          <p:cNvSpPr/>
          <p:nvPr/>
        </p:nvSpPr>
        <p:spPr>
          <a:xfrm>
            <a:off x="7333488" y="2139696"/>
            <a:ext cx="4343400" cy="1682496"/>
          </a:xfrm>
          <a:prstGeom prst="roundRect">
            <a:avLst>
              <a:gd fmla="val 6522"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6"/>
          <p:cNvSpPr/>
          <p:nvPr/>
        </p:nvSpPr>
        <p:spPr>
          <a:xfrm>
            <a:off x="7571232" y="2340864"/>
            <a:ext cx="3867912" cy="12801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COMPILE, </a:t>
            </a:r>
            <a:r>
              <a:rPr lang="en-US" sz="1100">
                <a:solidFill>
                  <a:srgbClr val="333333"/>
                </a:solidFill>
                <a:latin typeface="Poppins"/>
                <a:ea typeface="Poppins"/>
                <a:cs typeface="Poppins"/>
                <a:sym typeface="Poppins"/>
              </a:rPr>
              <a:t>LINT</a:t>
            </a:r>
            <a:r>
              <a:rPr b="0" i="0" lang="en-US" sz="1100" u="none" cap="none" strike="noStrike">
                <a:solidFill>
                  <a:srgbClr val="333333"/>
                </a:solidFill>
                <a:latin typeface="Poppins"/>
                <a:ea typeface="Poppins"/>
                <a:cs typeface="Poppins"/>
                <a:sym typeface="Poppins"/>
              </a:rPr>
              <a:t>, BUSINESS_BEHAVIOR, ARCHITECTURE_BOUNDARY, FULL_TEST_SUITE.</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chemeClr val="dk1"/>
              </a:buClr>
              <a:buSzPts val="1100"/>
              <a:buFont typeface="Poppins"/>
              <a:buNone/>
            </a:pPr>
            <a:r>
              <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Each one executes and returns its own named finding.</a:t>
            </a:r>
            <a:endParaRPr b="0" i="0" sz="1100" u="none" cap="none" strike="noStrike">
              <a:solidFill>
                <a:schemeClr val="dk1"/>
              </a:solidFill>
              <a:latin typeface="Poppins"/>
              <a:ea typeface="Poppins"/>
              <a:cs typeface="Poppins"/>
              <a:sym typeface="Poppins"/>
            </a:endParaRPr>
          </a:p>
        </p:txBody>
      </p:sp>
      <p:sp>
        <p:nvSpPr>
          <p:cNvPr id="609" name="Google Shape;609;p36"/>
          <p:cNvSpPr/>
          <p:nvPr/>
        </p:nvSpPr>
        <p:spPr>
          <a:xfrm>
            <a:off x="2852928" y="3913632"/>
            <a:ext cx="4343400" cy="1682496"/>
          </a:xfrm>
          <a:prstGeom prst="roundRect">
            <a:avLst>
              <a:gd fmla="val 6522"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6"/>
          <p:cNvSpPr/>
          <p:nvPr/>
        </p:nvSpPr>
        <p:spPr>
          <a:xfrm>
            <a:off x="3090672" y="4114800"/>
            <a:ext cx="3867912" cy="12801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lang="en-US" sz="1100" u="sng">
                <a:solidFill>
                  <a:schemeClr val="hlink"/>
                </a:solidFill>
                <a:latin typeface="Poppins"/>
                <a:ea typeface="Poppins"/>
                <a:cs typeface="Poppins"/>
                <a:sym typeface="Poppins"/>
                <a:hlinkClick r:id="rId5"/>
              </a:rPr>
              <a:t>agents.md</a:t>
            </a:r>
            <a:r>
              <a:rPr lang="en-US" sz="1100">
                <a:solidFill>
                  <a:srgbClr val="333333"/>
                </a:solidFill>
                <a:latin typeface="Poppins"/>
                <a:ea typeface="Poppins"/>
                <a:cs typeface="Poppins"/>
                <a:sym typeface="Poppins"/>
              </a:rPr>
              <a:t>, our LAB 1 </a:t>
            </a:r>
            <a:r>
              <a:rPr lang="en-US" sz="1100">
                <a:solidFill>
                  <a:schemeClr val="dk2"/>
                </a:solidFill>
                <a:latin typeface="Poppins"/>
                <a:ea typeface="Poppins"/>
                <a:cs typeface="Poppins"/>
                <a:sym typeface="Poppins"/>
              </a:rPr>
              <a:t>injects approved-policy.md into the build prompt.</a:t>
            </a:r>
            <a:endParaRPr b="0" i="0" sz="1100" u="none" cap="none" strike="noStrike">
              <a:solidFill>
                <a:schemeClr val="dk1"/>
              </a:solidFill>
              <a:latin typeface="Poppins"/>
              <a:ea typeface="Poppins"/>
              <a:cs typeface="Poppins"/>
              <a:sym typeface="Poppins"/>
            </a:endParaRPr>
          </a:p>
        </p:txBody>
      </p:sp>
      <p:sp>
        <p:nvSpPr>
          <p:cNvPr id="611" name="Google Shape;611;p36"/>
          <p:cNvSpPr/>
          <p:nvPr/>
        </p:nvSpPr>
        <p:spPr>
          <a:xfrm>
            <a:off x="7333488" y="3913632"/>
            <a:ext cx="4343400" cy="1682496"/>
          </a:xfrm>
          <a:prstGeom prst="roundRect">
            <a:avLst>
              <a:gd fmla="val 6522" name="adj"/>
            </a:avLst>
          </a:prstGeom>
          <a:solidFill>
            <a:srgbClr val="E3E8F6"/>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6"/>
          <p:cNvSpPr/>
          <p:nvPr/>
        </p:nvSpPr>
        <p:spPr>
          <a:xfrm>
            <a:off x="7571232" y="4114800"/>
            <a:ext cx="3867912" cy="12801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lang="en-US" sz="1100">
                <a:solidFill>
                  <a:srgbClr val="333333"/>
                </a:solidFill>
                <a:latin typeface="Poppins"/>
                <a:ea typeface="Poppins"/>
                <a:cs typeface="Poppins"/>
                <a:sym typeface="Poppins"/>
              </a:rPr>
              <a:t>LLM as a judge</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chemeClr val="dk1"/>
              </a:buClr>
              <a:buSzPts val="1100"/>
              <a:buFont typeface="Poppins"/>
              <a:buNone/>
            </a:pPr>
            <a:r>
              <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It can raise a concern no import rule sees, and it can reject correct code.</a:t>
            </a:r>
            <a:endParaRPr b="0" i="0" sz="1100" u="none" cap="none" strike="noStrike">
              <a:solidFill>
                <a:schemeClr val="dk1"/>
              </a:solidFill>
              <a:latin typeface="Poppins"/>
              <a:ea typeface="Poppins"/>
              <a:cs typeface="Poppins"/>
              <a:sym typeface="Poppins"/>
            </a:endParaRPr>
          </a:p>
        </p:txBody>
      </p:sp>
      <p:sp>
        <p:nvSpPr>
          <p:cNvPr id="613" name="Google Shape;613;p36"/>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618" name="Shape 618"/>
        <p:cNvGrpSpPr/>
        <p:nvPr/>
      </p:nvGrpSpPr>
      <p:grpSpPr>
        <a:xfrm>
          <a:off x="0" y="0"/>
          <a:ext cx="0" cy="0"/>
          <a:chOff x="0" y="0"/>
          <a:chExt cx="0" cy="0"/>
        </a:xfrm>
      </p:grpSpPr>
      <p:sp>
        <p:nvSpPr>
          <p:cNvPr id="619" name="Google Shape;619;p37"/>
          <p:cNvSpPr txBox="1"/>
          <p:nvPr>
            <p:ph idx="1" type="body"/>
          </p:nvPr>
        </p:nvSpPr>
        <p:spPr>
          <a:xfrm>
            <a:off x="512064" y="182880"/>
            <a:ext cx="11164824" cy="2743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620" name="Google Shape;620;p37"/>
          <p:cNvSpPr txBox="1"/>
          <p:nvPr>
            <p:ph type="title"/>
          </p:nvPr>
        </p:nvSpPr>
        <p:spPr>
          <a:xfrm>
            <a:off x="512064" y="594360"/>
            <a:ext cx="11164824" cy="5029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621" name="Google Shape;621;p37"/>
          <p:cNvSpPr txBox="1"/>
          <p:nvPr>
            <p:ph idx="2" type="body"/>
          </p:nvPr>
        </p:nvSpPr>
        <p:spPr>
          <a:xfrm>
            <a:off x="512064" y="1536192"/>
            <a:ext cx="11164824"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622" name="Google Shape;622;p37"/>
          <p:cNvPicPr preferRelativeResize="0"/>
          <p:nvPr/>
        </p:nvPicPr>
        <p:blipFill rotWithShape="1">
          <a:blip r:embed="rId3">
            <a:alphaModFix/>
          </a:blip>
          <a:srcRect b="0" l="0" r="0" t="0"/>
          <a:stretch/>
        </p:blipFill>
        <p:spPr>
          <a:xfrm>
            <a:off x="0" y="0"/>
            <a:ext cx="12188952" cy="6858000"/>
          </a:xfrm>
          <a:prstGeom prst="rect">
            <a:avLst/>
          </a:prstGeom>
          <a:noFill/>
          <a:ln>
            <a:noFill/>
          </a:ln>
        </p:spPr>
      </p:pic>
      <p:pic>
        <p:nvPicPr>
          <p:cNvPr descr="/home/claude/xomnia/assets/logo-blue.png" id="623" name="Google Shape;623;p37"/>
          <p:cNvPicPr preferRelativeResize="0"/>
          <p:nvPr/>
        </p:nvPicPr>
        <p:blipFill rotWithShape="1">
          <a:blip r:embed="rId4">
            <a:alphaModFix/>
          </a:blip>
          <a:srcRect b="0" l="0" r="0" t="0"/>
          <a:stretch/>
        </p:blipFill>
        <p:spPr>
          <a:xfrm>
            <a:off x="10735056" y="6126480"/>
            <a:ext cx="941832" cy="201168"/>
          </a:xfrm>
          <a:prstGeom prst="rect">
            <a:avLst/>
          </a:prstGeom>
          <a:noFill/>
          <a:ln>
            <a:noFill/>
          </a:ln>
        </p:spPr>
      </p:pic>
      <p:sp>
        <p:nvSpPr>
          <p:cNvPr id="624" name="Google Shape;624;p37"/>
          <p:cNvSpPr/>
          <p:nvPr/>
        </p:nvSpPr>
        <p:spPr>
          <a:xfrm>
            <a:off x="512064" y="182880"/>
            <a:ext cx="11164824"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the boundary this workshop draws</a:t>
            </a:r>
            <a:endParaRPr b="0" i="0" sz="1200" u="none" cap="none" strike="noStrike">
              <a:solidFill>
                <a:schemeClr val="dk1"/>
              </a:solidFill>
              <a:latin typeface="Poppins"/>
              <a:ea typeface="Poppins"/>
              <a:cs typeface="Poppins"/>
              <a:sym typeface="Poppins"/>
            </a:endParaRPr>
          </a:p>
        </p:txBody>
      </p:sp>
      <p:sp>
        <p:nvSpPr>
          <p:cNvPr id="625" name="Google Shape;625;p37"/>
          <p:cNvSpPr/>
          <p:nvPr/>
        </p:nvSpPr>
        <p:spPr>
          <a:xfrm>
            <a:off x="512064" y="594360"/>
            <a:ext cx="1116482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Inner loop, </a:t>
            </a:r>
            <a:r>
              <a:rPr b="0" i="0" lang="en-US" sz="2700" u="none" cap="none" strike="noStrike">
                <a:solidFill>
                  <a:srgbClr val="1B43D4"/>
                </a:solidFill>
                <a:latin typeface="Poppins"/>
                <a:ea typeface="Poppins"/>
                <a:cs typeface="Poppins"/>
                <a:sym typeface="Poppins"/>
              </a:rPr>
              <a:t>outer loop</a:t>
            </a:r>
            <a:endParaRPr b="0" i="0" sz="2700" u="none" cap="none" strike="noStrike">
              <a:solidFill>
                <a:schemeClr val="dk1"/>
              </a:solidFill>
              <a:latin typeface="Poppins"/>
              <a:ea typeface="Poppins"/>
              <a:cs typeface="Poppins"/>
              <a:sym typeface="Poppins"/>
            </a:endParaRPr>
          </a:p>
        </p:txBody>
      </p:sp>
      <p:sp>
        <p:nvSpPr>
          <p:cNvPr id="626" name="Google Shape;626;p37"/>
          <p:cNvSpPr/>
          <p:nvPr/>
        </p:nvSpPr>
        <p:spPr>
          <a:xfrm>
            <a:off x="512064" y="1645920"/>
            <a:ext cx="11164824" cy="3291840"/>
          </a:xfrm>
          <a:prstGeom prst="roundRect">
            <a:avLst>
              <a:gd fmla="val 5000" name="adj"/>
            </a:avLst>
          </a:prstGeom>
          <a:solidFill>
            <a:srgbClr val="FFFFFF"/>
          </a:solidFill>
          <a:ln cap="flat" cmpd="sng" w="19050">
            <a:solidFill>
              <a:srgbClr val="1B43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7"/>
          <p:cNvSpPr/>
          <p:nvPr/>
        </p:nvSpPr>
        <p:spPr>
          <a:xfrm>
            <a:off x="786384" y="1783080"/>
            <a:ext cx="54864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Outer harness: the code you write today</a:t>
            </a:r>
            <a:endParaRPr b="0" i="0" sz="1200" u="none" cap="none" strike="noStrike">
              <a:solidFill>
                <a:schemeClr val="dk1"/>
              </a:solidFill>
              <a:latin typeface="Poppins"/>
              <a:ea typeface="Poppins"/>
              <a:cs typeface="Poppins"/>
              <a:sym typeface="Poppins"/>
            </a:endParaRPr>
          </a:p>
        </p:txBody>
      </p:sp>
      <p:sp>
        <p:nvSpPr>
          <p:cNvPr id="628" name="Google Shape;628;p37"/>
          <p:cNvSpPr/>
          <p:nvPr/>
        </p:nvSpPr>
        <p:spPr>
          <a:xfrm>
            <a:off x="786384" y="2240280"/>
            <a:ext cx="4526280" cy="2240280"/>
          </a:xfrm>
          <a:prstGeom prst="roundRect">
            <a:avLst>
              <a:gd fmla="val 5714" name="adj"/>
            </a:avLst>
          </a:prstGeom>
          <a:solidFill>
            <a:srgbClr val="E3E8F6"/>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7"/>
          <p:cNvSpPr/>
          <p:nvPr/>
        </p:nvSpPr>
        <p:spPr>
          <a:xfrm>
            <a:off x="1005840" y="2395728"/>
            <a:ext cx="41148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1" i="0" lang="en-US" sz="1200" u="none" cap="none" strike="noStrike">
                <a:solidFill>
                  <a:srgbClr val="333333"/>
                </a:solidFill>
                <a:latin typeface="Poppins"/>
                <a:ea typeface="Poppins"/>
                <a:cs typeface="Poppins"/>
                <a:sym typeface="Poppins"/>
              </a:rPr>
              <a:t>Inner harness: the coding agent</a:t>
            </a:r>
            <a:endParaRPr b="0" i="0" sz="1200" u="none" cap="none" strike="noStrike">
              <a:solidFill>
                <a:schemeClr val="dk1"/>
              </a:solidFill>
              <a:latin typeface="Poppins"/>
              <a:ea typeface="Poppins"/>
              <a:cs typeface="Poppins"/>
              <a:sym typeface="Poppins"/>
            </a:endParaRPr>
          </a:p>
        </p:txBody>
      </p:sp>
      <p:sp>
        <p:nvSpPr>
          <p:cNvPr id="630" name="Google Shape;630;p37"/>
          <p:cNvSpPr/>
          <p:nvPr/>
        </p:nvSpPr>
        <p:spPr>
          <a:xfrm>
            <a:off x="1005840" y="2788920"/>
            <a:ext cx="4114800" cy="15544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  reads and edits</a:t>
            </a:r>
            <a:r>
              <a:rPr lang="en-US" sz="1100">
                <a:solidFill>
                  <a:srgbClr val="333333"/>
                </a:solidFill>
                <a:latin typeface="Poppins"/>
                <a:ea typeface="Poppins"/>
                <a:cs typeface="Poppins"/>
                <a:sym typeface="Poppins"/>
              </a:rPr>
              <a:t> </a:t>
            </a:r>
            <a:r>
              <a:rPr b="0" i="0" lang="en-US" sz="1100" u="none" cap="none" strike="noStrike">
                <a:solidFill>
                  <a:srgbClr val="333333"/>
                </a:solidFill>
                <a:latin typeface="Poppins"/>
                <a:ea typeface="Poppins"/>
                <a:cs typeface="Poppins"/>
                <a:sym typeface="Poppins"/>
              </a:rPr>
              <a:t>Java source code</a:t>
            </a:r>
            <a:endParaRPr b="0" i="0" sz="1100" u="none" cap="none" strike="noStrike">
              <a:solidFill>
                <a:schemeClr val="dk1"/>
              </a:solidFill>
              <a:latin typeface="Poppins"/>
              <a:ea typeface="Poppins"/>
              <a:cs typeface="Poppins"/>
              <a:sym typeface="Poppins"/>
            </a:endParaRPr>
          </a:p>
          <a:p>
            <a:pPr indent="0" lvl="0" marL="0" marR="0" rtl="0" algn="l">
              <a:spcBef>
                <a:spcPts val="70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  </a:t>
            </a:r>
            <a:r>
              <a:rPr lang="en-US" sz="1100">
                <a:solidFill>
                  <a:srgbClr val="333333"/>
                </a:solidFill>
                <a:latin typeface="Poppins"/>
                <a:ea typeface="Poppins"/>
                <a:cs typeface="Poppins"/>
                <a:sym typeface="Poppins"/>
              </a:rPr>
              <a:t>Has access to tools</a:t>
            </a:r>
            <a:endParaRPr b="0" i="0" sz="1100" u="none" cap="none" strike="noStrike">
              <a:solidFill>
                <a:schemeClr val="dk1"/>
              </a:solidFill>
              <a:latin typeface="Poppins"/>
              <a:ea typeface="Poppins"/>
              <a:cs typeface="Poppins"/>
              <a:sym typeface="Poppins"/>
            </a:endParaRPr>
          </a:p>
          <a:p>
            <a:pPr indent="0" lvl="0" marL="0" marR="0" rtl="0" algn="l">
              <a:spcBef>
                <a:spcPts val="70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  reports success or failure, nothing more</a:t>
            </a:r>
            <a:endParaRPr b="0" i="0" sz="1100" u="none" cap="none" strike="noStrike">
              <a:solidFill>
                <a:schemeClr val="dk1"/>
              </a:solidFill>
              <a:latin typeface="Poppins"/>
              <a:ea typeface="Poppins"/>
              <a:cs typeface="Poppins"/>
              <a:sym typeface="Poppins"/>
            </a:endParaRPr>
          </a:p>
        </p:txBody>
      </p:sp>
      <p:sp>
        <p:nvSpPr>
          <p:cNvPr id="631" name="Google Shape;631;p37"/>
          <p:cNvSpPr/>
          <p:nvPr/>
        </p:nvSpPr>
        <p:spPr>
          <a:xfrm>
            <a:off x="5897880" y="2212848"/>
            <a:ext cx="54864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1" i="0" lang="en-US" sz="1300" u="none" cap="none" strike="noStrike">
                <a:solidFill>
                  <a:srgbClr val="333333"/>
                </a:solidFill>
                <a:latin typeface="Poppins"/>
                <a:ea typeface="Poppins"/>
                <a:cs typeface="Poppins"/>
                <a:sym typeface="Poppins"/>
              </a:rPr>
              <a:t>The outer loop owns four things</a:t>
            </a:r>
            <a:endParaRPr b="0" i="0" sz="1300" u="none" cap="none" strike="noStrike">
              <a:solidFill>
                <a:schemeClr val="dk1"/>
              </a:solidFill>
              <a:latin typeface="Poppins"/>
              <a:ea typeface="Poppins"/>
              <a:cs typeface="Poppins"/>
              <a:sym typeface="Poppins"/>
            </a:endParaRPr>
          </a:p>
        </p:txBody>
      </p:sp>
      <p:sp>
        <p:nvSpPr>
          <p:cNvPr id="632" name="Google Shape;632;p37"/>
          <p:cNvSpPr/>
          <p:nvPr/>
        </p:nvSpPr>
        <p:spPr>
          <a:xfrm>
            <a:off x="5897880" y="2633472"/>
            <a:ext cx="201168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Policy</a:t>
            </a:r>
            <a:endParaRPr b="0" i="0" sz="1100" u="none" cap="none" strike="noStrike">
              <a:solidFill>
                <a:schemeClr val="dk1"/>
              </a:solidFill>
              <a:latin typeface="Poppins"/>
              <a:ea typeface="Poppins"/>
              <a:cs typeface="Poppins"/>
              <a:sym typeface="Poppins"/>
            </a:endParaRPr>
          </a:p>
        </p:txBody>
      </p:sp>
      <p:sp>
        <p:nvSpPr>
          <p:cNvPr id="633" name="Google Shape;633;p37"/>
          <p:cNvSpPr/>
          <p:nvPr/>
        </p:nvSpPr>
        <p:spPr>
          <a:xfrm>
            <a:off x="7818120" y="2633472"/>
            <a:ext cx="3611880" cy="51206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the approved rule, sent before the agent acts</a:t>
            </a:r>
            <a:endParaRPr b="0" i="0" sz="1100" u="none" cap="none" strike="noStrike">
              <a:solidFill>
                <a:schemeClr val="dk1"/>
              </a:solidFill>
              <a:latin typeface="Poppins"/>
              <a:ea typeface="Poppins"/>
              <a:cs typeface="Poppins"/>
              <a:sym typeface="Poppins"/>
            </a:endParaRPr>
          </a:p>
        </p:txBody>
      </p:sp>
      <p:sp>
        <p:nvSpPr>
          <p:cNvPr id="634" name="Google Shape;634;p37"/>
          <p:cNvSpPr/>
          <p:nvPr/>
        </p:nvSpPr>
        <p:spPr>
          <a:xfrm>
            <a:off x="5897880" y="3182112"/>
            <a:ext cx="201168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Independent checks</a:t>
            </a:r>
            <a:endParaRPr b="0" i="0" sz="1100" u="none" cap="none" strike="noStrike">
              <a:solidFill>
                <a:schemeClr val="dk1"/>
              </a:solidFill>
              <a:latin typeface="Poppins"/>
              <a:ea typeface="Poppins"/>
              <a:cs typeface="Poppins"/>
              <a:sym typeface="Poppins"/>
            </a:endParaRPr>
          </a:p>
        </p:txBody>
      </p:sp>
      <p:sp>
        <p:nvSpPr>
          <p:cNvPr id="635" name="Google Shape;635;p37"/>
          <p:cNvSpPr/>
          <p:nvPr/>
        </p:nvSpPr>
        <p:spPr>
          <a:xfrm>
            <a:off x="7818120" y="3182112"/>
            <a:ext cx="3611880" cy="51206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named sensors run after each attempt, outside the agent's reach</a:t>
            </a:r>
            <a:endParaRPr b="0" i="0" sz="1100" u="none" cap="none" strike="noStrike">
              <a:solidFill>
                <a:schemeClr val="dk1"/>
              </a:solidFill>
              <a:latin typeface="Poppins"/>
              <a:ea typeface="Poppins"/>
              <a:cs typeface="Poppins"/>
              <a:sym typeface="Poppins"/>
            </a:endParaRPr>
          </a:p>
        </p:txBody>
      </p:sp>
      <p:sp>
        <p:nvSpPr>
          <p:cNvPr id="636" name="Google Shape;636;p37"/>
          <p:cNvSpPr/>
          <p:nvPr/>
        </p:nvSpPr>
        <p:spPr>
          <a:xfrm>
            <a:off x="5897880" y="3730752"/>
            <a:ext cx="201168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Repair budget</a:t>
            </a:r>
            <a:endParaRPr b="0" i="0" sz="1100" u="none" cap="none" strike="noStrike">
              <a:solidFill>
                <a:schemeClr val="dk1"/>
              </a:solidFill>
              <a:latin typeface="Poppins"/>
              <a:ea typeface="Poppins"/>
              <a:cs typeface="Poppins"/>
              <a:sym typeface="Poppins"/>
            </a:endParaRPr>
          </a:p>
        </p:txBody>
      </p:sp>
      <p:sp>
        <p:nvSpPr>
          <p:cNvPr id="637" name="Google Shape;637;p37"/>
          <p:cNvSpPr/>
          <p:nvPr/>
        </p:nvSpPr>
        <p:spPr>
          <a:xfrm>
            <a:off x="7818120" y="3730752"/>
            <a:ext cx="3611880" cy="51206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how many attempts a failure is worth, and what stops the loop</a:t>
            </a:r>
            <a:endParaRPr b="0" i="0" sz="1100" u="none" cap="none" strike="noStrike">
              <a:solidFill>
                <a:schemeClr val="dk1"/>
              </a:solidFill>
              <a:latin typeface="Poppins"/>
              <a:ea typeface="Poppins"/>
              <a:cs typeface="Poppins"/>
              <a:sym typeface="Poppins"/>
            </a:endParaRPr>
          </a:p>
        </p:txBody>
      </p:sp>
      <p:sp>
        <p:nvSpPr>
          <p:cNvPr id="638" name="Google Shape;638;p37"/>
          <p:cNvSpPr/>
          <p:nvPr/>
        </p:nvSpPr>
        <p:spPr>
          <a:xfrm>
            <a:off x="5897880" y="4279392"/>
            <a:ext cx="201168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100"/>
              <a:buFont typeface="Poppins"/>
              <a:buNone/>
            </a:pPr>
            <a:r>
              <a:rPr b="0" i="0" lang="en-US" sz="1100" u="none" cap="none" strike="noStrike">
                <a:solidFill>
                  <a:srgbClr val="1B43D4"/>
                </a:solidFill>
                <a:latin typeface="Poppins"/>
                <a:ea typeface="Poppins"/>
                <a:cs typeface="Poppins"/>
                <a:sym typeface="Poppins"/>
              </a:rPr>
              <a:t>Acceptance</a:t>
            </a:r>
            <a:endParaRPr b="0" i="0" sz="1100" u="none" cap="none" strike="noStrike">
              <a:solidFill>
                <a:schemeClr val="dk1"/>
              </a:solidFill>
              <a:latin typeface="Poppins"/>
              <a:ea typeface="Poppins"/>
              <a:cs typeface="Poppins"/>
              <a:sym typeface="Poppins"/>
            </a:endParaRPr>
          </a:p>
        </p:txBody>
      </p:sp>
      <p:sp>
        <p:nvSpPr>
          <p:cNvPr id="639" name="Google Shape;639;p37"/>
          <p:cNvSpPr/>
          <p:nvPr/>
        </p:nvSpPr>
        <p:spPr>
          <a:xfrm>
            <a:off x="7818120" y="4279392"/>
            <a:ext cx="3611880" cy="51206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what evidence, on which source version, permits a yes</a:t>
            </a:r>
            <a:endParaRPr b="0" i="0" sz="1100" u="none" cap="none" strike="noStrike">
              <a:solidFill>
                <a:schemeClr val="dk1"/>
              </a:solidFill>
              <a:latin typeface="Poppins"/>
              <a:ea typeface="Poppins"/>
              <a:cs typeface="Poppins"/>
              <a:sym typeface="Poppins"/>
            </a:endParaRPr>
          </a:p>
        </p:txBody>
      </p:sp>
      <p:sp>
        <p:nvSpPr>
          <p:cNvPr id="640" name="Google Shape;640;p37"/>
          <p:cNvSpPr/>
          <p:nvPr/>
        </p:nvSpPr>
        <p:spPr>
          <a:xfrm>
            <a:off x="512064" y="5486400"/>
            <a:ext cx="11164824" cy="5029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848B93"/>
              </a:buClr>
              <a:buSzPts val="1100"/>
              <a:buFont typeface="Poppins"/>
              <a:buNone/>
            </a:pPr>
            <a:r>
              <a:rPr b="0" i="0" lang="en-US" sz="1100" u="none" cap="none" strike="noStrike">
                <a:solidFill>
                  <a:srgbClr val="848B93"/>
                </a:solidFill>
                <a:latin typeface="Poppins"/>
                <a:ea typeface="Poppins"/>
                <a:cs typeface="Poppins"/>
                <a:sym typeface="Poppins"/>
              </a:rPr>
              <a:t>Enforced, not promised</a:t>
            </a:r>
            <a:endParaRPr b="0" i="0" sz="1100" u="none" cap="none" strike="noStrike">
              <a:solidFill>
                <a:schemeClr val="dk1"/>
              </a:solidFill>
              <a:latin typeface="Poppins"/>
              <a:ea typeface="Poppins"/>
              <a:cs typeface="Poppins"/>
              <a:sym typeface="Poppins"/>
            </a:endParaRPr>
          </a:p>
        </p:txBody>
      </p:sp>
      <p:sp>
        <p:nvSpPr>
          <p:cNvPr id="641" name="Google Shape;641;p37"/>
          <p:cNvSpPr txBox="1"/>
          <p:nvPr>
            <p:ph idx="4294967295" type="sldNum"/>
          </p:nvPr>
        </p:nvSpPr>
        <p:spPr>
          <a:xfrm>
            <a:off x="10186416" y="6126480"/>
            <a:ext cx="502920" cy="20116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38"/>
          <p:cNvSpPr txBox="1"/>
          <p:nvPr>
            <p:ph idx="1" type="body"/>
          </p:nvPr>
        </p:nvSpPr>
        <p:spPr>
          <a:xfrm>
            <a:off x="512064" y="1691640"/>
            <a:ext cx="2743200" cy="411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1600"/>
              <a:buNone/>
            </a:pPr>
            <a:r>
              <a:rPr lang="en-US" sz="1600">
                <a:solidFill>
                  <a:srgbClr val="FFFFFF"/>
                </a:solidFill>
                <a:latin typeface="Poppins"/>
                <a:ea typeface="Poppins"/>
                <a:cs typeface="Poppins"/>
                <a:sym typeface="Poppins"/>
              </a:rPr>
              <a:t>04.</a:t>
            </a:r>
            <a:endParaRPr sz="1600"/>
          </a:p>
        </p:txBody>
      </p:sp>
      <p:sp>
        <p:nvSpPr>
          <p:cNvPr id="648" name="Google Shape;648;p38"/>
          <p:cNvSpPr txBox="1"/>
          <p:nvPr>
            <p:ph type="title"/>
          </p:nvPr>
        </p:nvSpPr>
        <p:spPr>
          <a:xfrm>
            <a:off x="457200" y="2103120"/>
            <a:ext cx="9601200" cy="2011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6000"/>
              <a:buFont typeface="Poppins"/>
              <a:buNone/>
            </a:pPr>
            <a:r>
              <a:rPr lang="en-US" sz="6000">
                <a:solidFill>
                  <a:srgbClr val="FFFFFF"/>
                </a:solidFill>
                <a:latin typeface="Poppins"/>
                <a:ea typeface="Poppins"/>
                <a:cs typeface="Poppins"/>
                <a:sym typeface="Poppins"/>
              </a:rPr>
              <a:t>The problem</a:t>
            </a:r>
            <a:endParaRPr sz="6000"/>
          </a:p>
          <a:p>
            <a:pPr indent="0" lvl="0" marL="0" rtl="0" algn="l">
              <a:spcBef>
                <a:spcPts val="0"/>
              </a:spcBef>
              <a:spcAft>
                <a:spcPts val="0"/>
              </a:spcAft>
              <a:buClr>
                <a:srgbClr val="FFFFFF"/>
              </a:buClr>
              <a:buSzPts val="6000"/>
              <a:buFont typeface="Poppins"/>
              <a:buNone/>
            </a:pPr>
            <a:r>
              <a:rPr lang="en-US" sz="6000">
                <a:solidFill>
                  <a:srgbClr val="FFFFFF"/>
                </a:solidFill>
                <a:latin typeface="Poppins"/>
                <a:ea typeface="Poppins"/>
                <a:cs typeface="Poppins"/>
                <a:sym typeface="Poppins"/>
              </a:rPr>
              <a:t>you will work on</a:t>
            </a:r>
            <a:endParaRPr sz="6000"/>
          </a:p>
        </p:txBody>
      </p:sp>
      <p:sp>
        <p:nvSpPr>
          <p:cNvPr id="649" name="Google Shape;649;p38"/>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A0BBDD"/>
                </a:solidFill>
                <a:latin typeface="Poppins"/>
                <a:ea typeface="Poppins"/>
                <a:cs typeface="Poppins"/>
                <a:sym typeface="Poppins"/>
              </a:rPr>
              <a:t>‹#›</a:t>
            </a:fld>
            <a:endParaRPr b="0" i="0" sz="900" u="none" cap="none" strike="noStrike">
              <a:solidFill>
                <a:srgbClr val="A0BBDD"/>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654" name="Shape 654"/>
        <p:cNvGrpSpPr/>
        <p:nvPr/>
      </p:nvGrpSpPr>
      <p:grpSpPr>
        <a:xfrm>
          <a:off x="0" y="0"/>
          <a:ext cx="0" cy="0"/>
          <a:chOff x="0" y="0"/>
          <a:chExt cx="0" cy="0"/>
        </a:xfrm>
      </p:grpSpPr>
      <p:sp>
        <p:nvSpPr>
          <p:cNvPr id="655" name="Google Shape;655;p39"/>
          <p:cNvSpPr txBox="1"/>
          <p:nvPr>
            <p:ph idx="1" type="body"/>
          </p:nvPr>
        </p:nvSpPr>
        <p:spPr>
          <a:xfrm>
            <a:off x="512064" y="182880"/>
            <a:ext cx="11164800" cy="274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656" name="Google Shape;656;p39"/>
          <p:cNvSpPr txBox="1"/>
          <p:nvPr>
            <p:ph type="title"/>
          </p:nvPr>
        </p:nvSpPr>
        <p:spPr>
          <a:xfrm>
            <a:off x="512064" y="594360"/>
            <a:ext cx="11164800" cy="50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657" name="Google Shape;657;p39"/>
          <p:cNvSpPr txBox="1"/>
          <p:nvPr>
            <p:ph idx="2" type="body"/>
          </p:nvPr>
        </p:nvSpPr>
        <p:spPr>
          <a:xfrm>
            <a:off x="512064" y="1536192"/>
            <a:ext cx="11164800"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658" name="Google Shape;658;p39"/>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659" name="Google Shape;659;p39"/>
          <p:cNvPicPr preferRelativeResize="0"/>
          <p:nvPr/>
        </p:nvPicPr>
        <p:blipFill rotWithShape="1">
          <a:blip r:embed="rId4">
            <a:alphaModFix/>
          </a:blip>
          <a:srcRect b="0" l="0" r="0" t="0"/>
          <a:stretch/>
        </p:blipFill>
        <p:spPr>
          <a:xfrm>
            <a:off x="10735056" y="6126480"/>
            <a:ext cx="941833" cy="201168"/>
          </a:xfrm>
          <a:prstGeom prst="rect">
            <a:avLst/>
          </a:prstGeom>
          <a:noFill/>
          <a:ln>
            <a:noFill/>
          </a:ln>
        </p:spPr>
      </p:pic>
      <p:sp>
        <p:nvSpPr>
          <p:cNvPr id="660" name="Google Shape;660;p39"/>
          <p:cNvSpPr/>
          <p:nvPr/>
        </p:nvSpPr>
        <p:spPr>
          <a:xfrm>
            <a:off x="512064" y="182880"/>
            <a:ext cx="11164800" cy="274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the codebase you will work in</a:t>
            </a:r>
            <a:endParaRPr b="0" i="0" sz="1200" u="none" cap="none" strike="noStrike">
              <a:solidFill>
                <a:schemeClr val="dk1"/>
              </a:solidFill>
              <a:latin typeface="Poppins"/>
              <a:ea typeface="Poppins"/>
              <a:cs typeface="Poppins"/>
              <a:sym typeface="Poppins"/>
            </a:endParaRPr>
          </a:p>
        </p:txBody>
      </p:sp>
      <p:sp>
        <p:nvSpPr>
          <p:cNvPr id="661" name="Google Shape;661;p39"/>
          <p:cNvSpPr/>
          <p:nvPr/>
        </p:nvSpPr>
        <p:spPr>
          <a:xfrm>
            <a:off x="512064" y="594360"/>
            <a:ext cx="11164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The </a:t>
            </a:r>
            <a:r>
              <a:rPr b="0" i="0" lang="en-US" sz="2700" u="none" cap="none" strike="noStrike">
                <a:solidFill>
                  <a:srgbClr val="1B43D4"/>
                </a:solidFill>
                <a:latin typeface="Poppins"/>
                <a:ea typeface="Poppins"/>
                <a:cs typeface="Poppins"/>
                <a:sym typeface="Poppins"/>
              </a:rPr>
              <a:t>Bookshelf</a:t>
            </a:r>
            <a:endParaRPr b="0" i="0" sz="2700" u="none" cap="none" strike="noStrike">
              <a:solidFill>
                <a:schemeClr val="dk1"/>
              </a:solidFill>
              <a:latin typeface="Poppins"/>
              <a:ea typeface="Poppins"/>
              <a:cs typeface="Poppins"/>
              <a:sym typeface="Poppins"/>
            </a:endParaRPr>
          </a:p>
        </p:txBody>
      </p:sp>
      <p:sp>
        <p:nvSpPr>
          <p:cNvPr id="662" name="Google Shape;662;p39"/>
          <p:cNvSpPr/>
          <p:nvPr/>
        </p:nvSpPr>
        <p:spPr>
          <a:xfrm>
            <a:off x="512064" y="1207008"/>
            <a:ext cx="11164800" cy="32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One physical copy of each book. Nine classes. Small on purpose.</a:t>
            </a:r>
            <a:endParaRPr b="0" i="0" sz="1200" u="none" cap="none" strike="noStrike">
              <a:solidFill>
                <a:schemeClr val="dk1"/>
              </a:solidFill>
              <a:latin typeface="Poppins"/>
              <a:ea typeface="Poppins"/>
              <a:cs typeface="Poppins"/>
              <a:sym typeface="Poppins"/>
            </a:endParaRPr>
          </a:p>
        </p:txBody>
      </p:sp>
      <p:sp>
        <p:nvSpPr>
          <p:cNvPr id="663" name="Google Shape;663;p39"/>
          <p:cNvSpPr/>
          <p:nvPr/>
        </p:nvSpPr>
        <p:spPr>
          <a:xfrm>
            <a:off x="512075" y="1645925"/>
            <a:ext cx="9674400" cy="3246000"/>
          </a:xfrm>
          <a:prstGeom prst="roundRect">
            <a:avLst>
              <a:gd fmla="val 2817"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9"/>
          <p:cNvSpPr/>
          <p:nvPr/>
        </p:nvSpPr>
        <p:spPr>
          <a:xfrm>
            <a:off x="749808" y="1828800"/>
            <a:ext cx="4663500" cy="2926200"/>
          </a:xfrm>
          <a:prstGeom prst="rect">
            <a:avLst/>
          </a:prstGeom>
          <a:noFill/>
          <a:ln>
            <a:noFill/>
          </a:ln>
        </p:spPr>
        <p:txBody>
          <a:bodyPr anchorCtr="0" anchor="t" bIns="45700" lIns="91425" spcFirstLastPara="1" rIns="91425" wrap="square" tIns="45700">
            <a:noAutofit/>
          </a:bodyPr>
          <a:lstStyle/>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bookshelf/</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1B43D4"/>
              </a:buClr>
              <a:buSzPts val="1050"/>
              <a:buFont typeface="Poppins"/>
              <a:buNone/>
            </a:pPr>
            <a:r>
              <a:rPr b="0" i="0" lang="en-US" sz="1050" u="none" cap="none" strike="noStrike">
                <a:solidFill>
                  <a:srgbClr val="1B43D4"/>
                </a:solidFill>
                <a:latin typeface="Poppins"/>
                <a:ea typeface="Poppins"/>
                <a:cs typeface="Poppins"/>
                <a:sym typeface="Poppins"/>
              </a:rPr>
              <a:t>  approved-policy.md</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src/main/java/workshop/bookshelf/</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domain/</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Book, Member, Loan</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BorrowOutcome</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service/</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BorrowService</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storage/</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InMemoryBookshelf</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src/test/java/workshop/bookshelf/</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BorrowServiceTest</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ArchitectureTest</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1B43D4"/>
              </a:buClr>
              <a:buSzPts val="1050"/>
              <a:buFont typeface="Poppins"/>
              <a:buNone/>
            </a:pPr>
            <a:r>
              <a:rPr b="0" i="0" lang="en-US" sz="1050" u="none" cap="none" strike="noStrike">
                <a:solidFill>
                  <a:srgbClr val="1B43D4"/>
                </a:solidFill>
                <a:latin typeface="Poppins"/>
                <a:ea typeface="Poppins"/>
                <a:cs typeface="Poppins"/>
                <a:sym typeface="Poppins"/>
              </a:rPr>
              <a:t>    BorrowPolicyTest</a:t>
            </a:r>
            <a:endParaRPr b="0" i="0" sz="1050" u="none" cap="none" strike="noStrike">
              <a:solidFill>
                <a:schemeClr val="dk1"/>
              </a:solidFill>
              <a:latin typeface="Poppins"/>
              <a:ea typeface="Poppins"/>
              <a:cs typeface="Poppins"/>
              <a:sym typeface="Poppins"/>
            </a:endParaRPr>
          </a:p>
        </p:txBody>
      </p:sp>
      <p:sp>
        <p:nvSpPr>
          <p:cNvPr id="665" name="Google Shape;665;p39"/>
          <p:cNvSpPr/>
          <p:nvPr/>
        </p:nvSpPr>
        <p:spPr>
          <a:xfrm>
            <a:off x="10415020" y="1636940"/>
            <a:ext cx="45600" cy="914400"/>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9"/>
          <p:cNvSpPr/>
          <p:nvPr/>
        </p:nvSpPr>
        <p:spPr>
          <a:xfrm>
            <a:off x="10415020" y="2734220"/>
            <a:ext cx="45600" cy="914400"/>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9"/>
          <p:cNvSpPr/>
          <p:nvPr/>
        </p:nvSpPr>
        <p:spPr>
          <a:xfrm>
            <a:off x="10415020" y="3831500"/>
            <a:ext cx="45600" cy="914400"/>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9"/>
          <p:cNvSpPr/>
          <p:nvPr/>
        </p:nvSpPr>
        <p:spPr>
          <a:xfrm>
            <a:off x="512064" y="5074920"/>
            <a:ext cx="11164800" cy="32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At work the business rule is pricing, permissions, time zones or idempotency. The size of the example is not the point.</a:t>
            </a:r>
            <a:endParaRPr b="0" i="0" sz="1200" u="none" cap="none" strike="noStrike">
              <a:solidFill>
                <a:schemeClr val="dk1"/>
              </a:solidFill>
              <a:latin typeface="Poppins"/>
              <a:ea typeface="Poppins"/>
              <a:cs typeface="Poppins"/>
              <a:sym typeface="Poppins"/>
            </a:endParaRPr>
          </a:p>
        </p:txBody>
      </p:sp>
      <p:sp>
        <p:nvSpPr>
          <p:cNvPr id="669" name="Google Shape;669;p39"/>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8EBF2"/>
        </a:solidFill>
      </p:bgPr>
    </p:bg>
    <p:spTree>
      <p:nvGrpSpPr>
        <p:cNvPr id="674" name="Shape 674"/>
        <p:cNvGrpSpPr/>
        <p:nvPr/>
      </p:nvGrpSpPr>
      <p:grpSpPr>
        <a:xfrm>
          <a:off x="0" y="0"/>
          <a:ext cx="0" cy="0"/>
          <a:chOff x="0" y="0"/>
          <a:chExt cx="0" cy="0"/>
        </a:xfrm>
      </p:grpSpPr>
      <p:sp>
        <p:nvSpPr>
          <p:cNvPr id="675" name="Google Shape;675;p40"/>
          <p:cNvSpPr txBox="1"/>
          <p:nvPr>
            <p:ph idx="1" type="body"/>
          </p:nvPr>
        </p:nvSpPr>
        <p:spPr>
          <a:xfrm>
            <a:off x="512064" y="182880"/>
            <a:ext cx="11164800" cy="274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676" name="Google Shape;676;p40"/>
          <p:cNvSpPr txBox="1"/>
          <p:nvPr>
            <p:ph type="title"/>
          </p:nvPr>
        </p:nvSpPr>
        <p:spPr>
          <a:xfrm>
            <a:off x="512064" y="594360"/>
            <a:ext cx="11164800" cy="50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677" name="Google Shape;677;p40"/>
          <p:cNvSpPr txBox="1"/>
          <p:nvPr>
            <p:ph idx="2" type="body"/>
          </p:nvPr>
        </p:nvSpPr>
        <p:spPr>
          <a:xfrm>
            <a:off x="512064" y="1536192"/>
            <a:ext cx="11164800"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678" name="Google Shape;678;p40"/>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679" name="Google Shape;679;p40"/>
          <p:cNvPicPr preferRelativeResize="0"/>
          <p:nvPr/>
        </p:nvPicPr>
        <p:blipFill rotWithShape="1">
          <a:blip r:embed="rId4">
            <a:alphaModFix/>
          </a:blip>
          <a:srcRect b="0" l="0" r="0" t="0"/>
          <a:stretch/>
        </p:blipFill>
        <p:spPr>
          <a:xfrm>
            <a:off x="10735056" y="6126480"/>
            <a:ext cx="941833" cy="201168"/>
          </a:xfrm>
          <a:prstGeom prst="rect">
            <a:avLst/>
          </a:prstGeom>
          <a:noFill/>
          <a:ln>
            <a:noFill/>
          </a:ln>
        </p:spPr>
      </p:pic>
      <p:sp>
        <p:nvSpPr>
          <p:cNvPr id="680" name="Google Shape;680;p40"/>
          <p:cNvSpPr/>
          <p:nvPr/>
        </p:nvSpPr>
        <p:spPr>
          <a:xfrm>
            <a:off x="512064" y="182880"/>
            <a:ext cx="11164800" cy="274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the codebase you will work in</a:t>
            </a:r>
            <a:endParaRPr b="0" i="0" sz="1200" u="none" cap="none" strike="noStrike">
              <a:solidFill>
                <a:schemeClr val="dk1"/>
              </a:solidFill>
              <a:latin typeface="Poppins"/>
              <a:ea typeface="Poppins"/>
              <a:cs typeface="Poppins"/>
              <a:sym typeface="Poppins"/>
            </a:endParaRPr>
          </a:p>
        </p:txBody>
      </p:sp>
      <p:sp>
        <p:nvSpPr>
          <p:cNvPr id="681" name="Google Shape;681;p40"/>
          <p:cNvSpPr/>
          <p:nvPr/>
        </p:nvSpPr>
        <p:spPr>
          <a:xfrm>
            <a:off x="512064" y="594360"/>
            <a:ext cx="11164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The </a:t>
            </a:r>
            <a:r>
              <a:rPr b="0" i="0" lang="en-US" sz="2700" u="none" cap="none" strike="noStrike">
                <a:solidFill>
                  <a:srgbClr val="1B43D4"/>
                </a:solidFill>
                <a:latin typeface="Poppins"/>
                <a:ea typeface="Poppins"/>
                <a:cs typeface="Poppins"/>
                <a:sym typeface="Poppins"/>
              </a:rPr>
              <a:t>Bookshelf</a:t>
            </a:r>
            <a:endParaRPr b="0" i="0" sz="2700" u="none" cap="none" strike="noStrike">
              <a:solidFill>
                <a:schemeClr val="dk1"/>
              </a:solidFill>
              <a:latin typeface="Poppins"/>
              <a:ea typeface="Poppins"/>
              <a:cs typeface="Poppins"/>
              <a:sym typeface="Poppins"/>
            </a:endParaRPr>
          </a:p>
        </p:txBody>
      </p:sp>
      <p:sp>
        <p:nvSpPr>
          <p:cNvPr id="682" name="Google Shape;682;p40"/>
          <p:cNvSpPr/>
          <p:nvPr/>
        </p:nvSpPr>
        <p:spPr>
          <a:xfrm>
            <a:off x="512064" y="1207008"/>
            <a:ext cx="11164800" cy="32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One physical copy of each book. Nine classes. Small on purpose.</a:t>
            </a:r>
            <a:endParaRPr b="0" i="0" sz="1200" u="none" cap="none" strike="noStrike">
              <a:solidFill>
                <a:schemeClr val="dk1"/>
              </a:solidFill>
              <a:latin typeface="Poppins"/>
              <a:ea typeface="Poppins"/>
              <a:cs typeface="Poppins"/>
              <a:sym typeface="Poppins"/>
            </a:endParaRPr>
          </a:p>
        </p:txBody>
      </p:sp>
      <p:sp>
        <p:nvSpPr>
          <p:cNvPr id="683" name="Google Shape;683;p40"/>
          <p:cNvSpPr/>
          <p:nvPr/>
        </p:nvSpPr>
        <p:spPr>
          <a:xfrm>
            <a:off x="512064" y="1645920"/>
            <a:ext cx="5120700" cy="3246000"/>
          </a:xfrm>
          <a:prstGeom prst="roundRect">
            <a:avLst>
              <a:gd fmla="val 2817"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40"/>
          <p:cNvSpPr/>
          <p:nvPr/>
        </p:nvSpPr>
        <p:spPr>
          <a:xfrm>
            <a:off x="749808" y="1828800"/>
            <a:ext cx="4663500" cy="2926200"/>
          </a:xfrm>
          <a:prstGeom prst="rect">
            <a:avLst/>
          </a:prstGeom>
          <a:noFill/>
          <a:ln>
            <a:noFill/>
          </a:ln>
        </p:spPr>
        <p:txBody>
          <a:bodyPr anchorCtr="0" anchor="t" bIns="45700" lIns="91425" spcFirstLastPara="1" rIns="91425" wrap="square" tIns="45700">
            <a:noAutofit/>
          </a:bodyPr>
          <a:lstStyle/>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bookshelf/</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1B43D4"/>
              </a:buClr>
              <a:buSzPts val="1050"/>
              <a:buFont typeface="Poppins"/>
              <a:buNone/>
            </a:pPr>
            <a:r>
              <a:rPr b="0" i="0" lang="en-US" sz="1050" u="none" cap="none" strike="noStrike">
                <a:solidFill>
                  <a:srgbClr val="1B43D4"/>
                </a:solidFill>
                <a:latin typeface="Poppins"/>
                <a:ea typeface="Poppins"/>
                <a:cs typeface="Poppins"/>
                <a:sym typeface="Poppins"/>
              </a:rPr>
              <a:t>  approved-policy.md</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src/main/java/workshop/bookshelf/</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domain/</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Book, Member, Loan</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BorrowOutcome</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service/</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BorrowService</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storage/</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InMemoryBookshelf</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src/test/java/workshop/bookshelf/</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BorrowServiceTest</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1050"/>
              <a:buFont typeface="Poppins"/>
              <a:buNone/>
            </a:pPr>
            <a:r>
              <a:rPr b="0" i="0" lang="en-US" sz="1050" u="none" cap="none" strike="noStrike">
                <a:solidFill>
                  <a:srgbClr val="333333"/>
                </a:solidFill>
                <a:latin typeface="Poppins"/>
                <a:ea typeface="Poppins"/>
                <a:cs typeface="Poppins"/>
                <a:sym typeface="Poppins"/>
              </a:rPr>
              <a:t>    ArchitectureTest</a:t>
            </a:r>
            <a:endParaRPr b="0" i="0" sz="10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1B43D4"/>
              </a:buClr>
              <a:buSzPts val="1050"/>
              <a:buFont typeface="Poppins"/>
              <a:buNone/>
            </a:pPr>
            <a:r>
              <a:rPr b="0" i="0" lang="en-US" sz="1050" u="none" cap="none" strike="noStrike">
                <a:solidFill>
                  <a:srgbClr val="1B43D4"/>
                </a:solidFill>
                <a:latin typeface="Poppins"/>
                <a:ea typeface="Poppins"/>
                <a:cs typeface="Poppins"/>
                <a:sym typeface="Poppins"/>
              </a:rPr>
              <a:t>    BorrowPolicyTest</a:t>
            </a:r>
            <a:endParaRPr b="0" i="0" sz="1050" u="none" cap="none" strike="noStrike">
              <a:solidFill>
                <a:schemeClr val="dk1"/>
              </a:solidFill>
              <a:latin typeface="Poppins"/>
              <a:ea typeface="Poppins"/>
              <a:cs typeface="Poppins"/>
              <a:sym typeface="Poppins"/>
            </a:endParaRPr>
          </a:p>
        </p:txBody>
      </p:sp>
      <p:sp>
        <p:nvSpPr>
          <p:cNvPr id="685" name="Google Shape;685;p40"/>
          <p:cNvSpPr/>
          <p:nvPr/>
        </p:nvSpPr>
        <p:spPr>
          <a:xfrm>
            <a:off x="5989320" y="1691640"/>
            <a:ext cx="45600" cy="914400"/>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0"/>
          <p:cNvSpPr/>
          <p:nvPr/>
        </p:nvSpPr>
        <p:spPr>
          <a:xfrm>
            <a:off x="6263640" y="1691640"/>
            <a:ext cx="5413200" cy="292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300"/>
              <a:buFont typeface="Poppins"/>
              <a:buNone/>
            </a:pPr>
            <a:r>
              <a:rPr b="0" i="0" lang="en-US" sz="1300" u="none" cap="none" strike="noStrike">
                <a:solidFill>
                  <a:srgbClr val="1B43D4"/>
                </a:solidFill>
                <a:latin typeface="Poppins"/>
                <a:ea typeface="Poppins"/>
                <a:cs typeface="Poppins"/>
                <a:sym typeface="Poppins"/>
              </a:rPr>
              <a:t>One copy, one borrower</a:t>
            </a:r>
            <a:endParaRPr b="0" i="0" sz="1300" u="none" cap="none" strike="noStrike">
              <a:solidFill>
                <a:schemeClr val="dk1"/>
              </a:solidFill>
              <a:latin typeface="Poppins"/>
              <a:ea typeface="Poppins"/>
              <a:cs typeface="Poppins"/>
              <a:sym typeface="Poppins"/>
            </a:endParaRPr>
          </a:p>
        </p:txBody>
      </p:sp>
      <p:sp>
        <p:nvSpPr>
          <p:cNvPr id="687" name="Google Shape;687;p40"/>
          <p:cNvSpPr/>
          <p:nvPr/>
        </p:nvSpPr>
        <p:spPr>
          <a:xfrm>
            <a:off x="6263640" y="2020824"/>
            <a:ext cx="5413200" cy="640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InMemoryBookshelf tracks at most one active Loan per book. activeLoan(bookId) is how you ask who holds it.</a:t>
            </a:r>
            <a:endParaRPr b="0" i="0" sz="1150" u="none" cap="none" strike="noStrike">
              <a:solidFill>
                <a:schemeClr val="dk1"/>
              </a:solidFill>
              <a:latin typeface="Poppins"/>
              <a:ea typeface="Poppins"/>
              <a:cs typeface="Poppins"/>
              <a:sym typeface="Poppins"/>
            </a:endParaRPr>
          </a:p>
        </p:txBody>
      </p:sp>
      <p:sp>
        <p:nvSpPr>
          <p:cNvPr id="688" name="Google Shape;688;p40"/>
          <p:cNvSpPr/>
          <p:nvPr/>
        </p:nvSpPr>
        <p:spPr>
          <a:xfrm>
            <a:off x="5989320" y="2788920"/>
            <a:ext cx="45600" cy="914400"/>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40"/>
          <p:cNvSpPr/>
          <p:nvPr/>
        </p:nvSpPr>
        <p:spPr>
          <a:xfrm>
            <a:off x="6263640" y="2788920"/>
            <a:ext cx="5413200" cy="292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300"/>
              <a:buFont typeface="Poppins"/>
              <a:buNone/>
            </a:pPr>
            <a:r>
              <a:rPr b="0" i="0" lang="en-US" sz="1300" u="none" cap="none" strike="noStrike">
                <a:solidFill>
                  <a:srgbClr val="1B43D4"/>
                </a:solidFill>
                <a:latin typeface="Poppins"/>
                <a:ea typeface="Poppins"/>
                <a:cs typeface="Poppins"/>
                <a:sym typeface="Poppins"/>
              </a:rPr>
              <a:t>borrow() already refuses the easy cases</a:t>
            </a:r>
            <a:endParaRPr b="0" i="0" sz="1300" u="none" cap="none" strike="noStrike">
              <a:solidFill>
                <a:schemeClr val="dk1"/>
              </a:solidFill>
              <a:latin typeface="Poppins"/>
              <a:ea typeface="Poppins"/>
              <a:cs typeface="Poppins"/>
              <a:sym typeface="Poppins"/>
            </a:endParaRPr>
          </a:p>
        </p:txBody>
      </p:sp>
      <p:sp>
        <p:nvSpPr>
          <p:cNvPr id="690" name="Google Shape;690;p40"/>
          <p:cNvSpPr/>
          <p:nvPr/>
        </p:nvSpPr>
        <p:spPr>
          <a:xfrm>
            <a:off x="6263640" y="3118104"/>
            <a:ext cx="5413200" cy="640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BOOK_NOT_FOUND and MEMBER_NOT_FOUND are handled. The second-borrow rule is simply not checked.</a:t>
            </a:r>
            <a:endParaRPr b="0" i="0" sz="1150" u="none" cap="none" strike="noStrike">
              <a:solidFill>
                <a:schemeClr val="dk1"/>
              </a:solidFill>
              <a:latin typeface="Poppins"/>
              <a:ea typeface="Poppins"/>
              <a:cs typeface="Poppins"/>
              <a:sym typeface="Poppins"/>
            </a:endParaRPr>
          </a:p>
        </p:txBody>
      </p:sp>
      <p:sp>
        <p:nvSpPr>
          <p:cNvPr id="691" name="Google Shape;691;p40"/>
          <p:cNvSpPr/>
          <p:nvPr/>
        </p:nvSpPr>
        <p:spPr>
          <a:xfrm>
            <a:off x="5989320" y="3886200"/>
            <a:ext cx="45600" cy="914400"/>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40"/>
          <p:cNvSpPr/>
          <p:nvPr/>
        </p:nvSpPr>
        <p:spPr>
          <a:xfrm>
            <a:off x="6263640" y="3886200"/>
            <a:ext cx="5413200" cy="292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300"/>
              <a:buFont typeface="Poppins"/>
              <a:buNone/>
            </a:pPr>
            <a:r>
              <a:rPr b="0" i="0" lang="en-US" sz="1300" u="none" cap="none" strike="noStrike">
                <a:solidFill>
                  <a:srgbClr val="1B43D4"/>
                </a:solidFill>
                <a:latin typeface="Poppins"/>
                <a:ea typeface="Poppins"/>
                <a:cs typeface="Poppins"/>
                <a:sym typeface="Poppins"/>
              </a:rPr>
              <a:t>The suite is green, and wrong</a:t>
            </a:r>
            <a:endParaRPr b="0" i="0" sz="1300" u="none" cap="none" strike="noStrike">
              <a:solidFill>
                <a:schemeClr val="dk1"/>
              </a:solidFill>
              <a:latin typeface="Poppins"/>
              <a:ea typeface="Poppins"/>
              <a:cs typeface="Poppins"/>
              <a:sym typeface="Poppins"/>
            </a:endParaRPr>
          </a:p>
        </p:txBody>
      </p:sp>
      <p:sp>
        <p:nvSpPr>
          <p:cNvPr id="693" name="Google Shape;693;p40"/>
          <p:cNvSpPr/>
          <p:nvPr/>
        </p:nvSpPr>
        <p:spPr>
          <a:xfrm>
            <a:off x="6263640" y="4215384"/>
            <a:ext cx="5413200" cy="640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BorrowServiceTest and ArchitectureTest genuinely pass. BorrowPolicyTest passes while asserting nothing at all.</a:t>
            </a:r>
            <a:endParaRPr b="0" i="0" sz="1150" u="none" cap="none" strike="noStrike">
              <a:solidFill>
                <a:schemeClr val="dk1"/>
              </a:solidFill>
              <a:latin typeface="Poppins"/>
              <a:ea typeface="Poppins"/>
              <a:cs typeface="Poppins"/>
              <a:sym typeface="Poppins"/>
            </a:endParaRPr>
          </a:p>
        </p:txBody>
      </p:sp>
      <p:sp>
        <p:nvSpPr>
          <p:cNvPr id="694" name="Google Shape;694;p40"/>
          <p:cNvSpPr/>
          <p:nvPr/>
        </p:nvSpPr>
        <p:spPr>
          <a:xfrm>
            <a:off x="512064" y="5074920"/>
            <a:ext cx="11164800" cy="32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At work the business rule is pricing, permissions, time zones or idempotency. The size of the example is not the point.</a:t>
            </a:r>
            <a:endParaRPr b="0" i="0" sz="1200" u="none" cap="none" strike="noStrike">
              <a:solidFill>
                <a:schemeClr val="dk1"/>
              </a:solidFill>
              <a:latin typeface="Poppins"/>
              <a:ea typeface="Poppins"/>
              <a:cs typeface="Poppins"/>
              <a:sym typeface="Poppins"/>
            </a:endParaRPr>
          </a:p>
        </p:txBody>
      </p:sp>
      <p:sp>
        <p:nvSpPr>
          <p:cNvPr id="695" name="Google Shape;695;p40"/>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700" name="Shape 700"/>
        <p:cNvGrpSpPr/>
        <p:nvPr/>
      </p:nvGrpSpPr>
      <p:grpSpPr>
        <a:xfrm>
          <a:off x="0" y="0"/>
          <a:ext cx="0" cy="0"/>
          <a:chOff x="0" y="0"/>
          <a:chExt cx="0" cy="0"/>
        </a:xfrm>
      </p:grpSpPr>
      <p:sp>
        <p:nvSpPr>
          <p:cNvPr id="701" name="Google Shape;701;p41"/>
          <p:cNvSpPr txBox="1"/>
          <p:nvPr>
            <p:ph idx="1" type="body"/>
          </p:nvPr>
        </p:nvSpPr>
        <p:spPr>
          <a:xfrm>
            <a:off x="512064" y="182880"/>
            <a:ext cx="11164800" cy="274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702" name="Google Shape;702;p41"/>
          <p:cNvSpPr txBox="1"/>
          <p:nvPr>
            <p:ph type="title"/>
          </p:nvPr>
        </p:nvSpPr>
        <p:spPr>
          <a:xfrm>
            <a:off x="512064" y="594360"/>
            <a:ext cx="11164800" cy="50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703" name="Google Shape;703;p41"/>
          <p:cNvSpPr txBox="1"/>
          <p:nvPr>
            <p:ph idx="2" type="body"/>
          </p:nvPr>
        </p:nvSpPr>
        <p:spPr>
          <a:xfrm>
            <a:off x="512064" y="1536192"/>
            <a:ext cx="11164800"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704" name="Google Shape;704;p41"/>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705" name="Google Shape;705;p41"/>
          <p:cNvPicPr preferRelativeResize="0"/>
          <p:nvPr/>
        </p:nvPicPr>
        <p:blipFill rotWithShape="1">
          <a:blip r:embed="rId4">
            <a:alphaModFix/>
          </a:blip>
          <a:srcRect b="0" l="0" r="0" t="0"/>
          <a:stretch/>
        </p:blipFill>
        <p:spPr>
          <a:xfrm>
            <a:off x="10735056" y="6126480"/>
            <a:ext cx="941833" cy="201168"/>
          </a:xfrm>
          <a:prstGeom prst="rect">
            <a:avLst/>
          </a:prstGeom>
          <a:noFill/>
          <a:ln>
            <a:noFill/>
          </a:ln>
        </p:spPr>
      </p:pic>
      <p:sp>
        <p:nvSpPr>
          <p:cNvPr id="706" name="Google Shape;706;p41"/>
          <p:cNvSpPr/>
          <p:nvPr/>
        </p:nvSpPr>
        <p:spPr>
          <a:xfrm>
            <a:off x="512064" y="182880"/>
            <a:ext cx="11164800" cy="274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one physical copy, two members</a:t>
            </a:r>
            <a:endParaRPr b="0" i="0" sz="1200" u="none" cap="none" strike="noStrike">
              <a:solidFill>
                <a:schemeClr val="dk1"/>
              </a:solidFill>
              <a:latin typeface="Poppins"/>
              <a:ea typeface="Poppins"/>
              <a:cs typeface="Poppins"/>
              <a:sym typeface="Poppins"/>
            </a:endParaRPr>
          </a:p>
        </p:txBody>
      </p:sp>
      <p:sp>
        <p:nvSpPr>
          <p:cNvPr id="707" name="Google Shape;707;p41"/>
          <p:cNvSpPr/>
          <p:nvPr/>
        </p:nvSpPr>
        <p:spPr>
          <a:xfrm>
            <a:off x="512064" y="594360"/>
            <a:ext cx="11164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Who holds </a:t>
            </a:r>
            <a:r>
              <a:rPr b="0" i="0" lang="en-US" sz="2700" u="none" cap="none" strike="noStrike">
                <a:solidFill>
                  <a:srgbClr val="1B43D4"/>
                </a:solidFill>
                <a:latin typeface="Poppins"/>
                <a:ea typeface="Poppins"/>
                <a:cs typeface="Poppins"/>
                <a:sym typeface="Poppins"/>
              </a:rPr>
              <a:t>the copy?</a:t>
            </a:r>
            <a:endParaRPr b="0" i="0" sz="2700" u="none" cap="none" strike="noStrike">
              <a:solidFill>
                <a:schemeClr val="dk1"/>
              </a:solidFill>
              <a:latin typeface="Poppins"/>
              <a:ea typeface="Poppins"/>
              <a:cs typeface="Poppins"/>
              <a:sym typeface="Poppins"/>
            </a:endParaRPr>
          </a:p>
        </p:txBody>
      </p:sp>
      <p:sp>
        <p:nvSpPr>
          <p:cNvPr id="708" name="Google Shape;708;p41"/>
          <p:cNvSpPr/>
          <p:nvPr/>
        </p:nvSpPr>
        <p:spPr>
          <a:xfrm>
            <a:off x="512064" y="1828800"/>
            <a:ext cx="2606100" cy="2743200"/>
          </a:xfrm>
          <a:prstGeom prst="roundRect">
            <a:avLst>
              <a:gd fmla="val 4912"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41"/>
          <p:cNvSpPr/>
          <p:nvPr/>
        </p:nvSpPr>
        <p:spPr>
          <a:xfrm>
            <a:off x="749808" y="2066544"/>
            <a:ext cx="7314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800"/>
              <a:buFont typeface="Poppins"/>
              <a:buNone/>
            </a:pPr>
            <a:r>
              <a:rPr b="0" i="0" lang="en-US" sz="1800" u="none" cap="none" strike="noStrike">
                <a:solidFill>
                  <a:srgbClr val="1B43D4"/>
                </a:solidFill>
                <a:latin typeface="Poppins"/>
                <a:ea typeface="Poppins"/>
                <a:cs typeface="Poppins"/>
                <a:sym typeface="Poppins"/>
              </a:rPr>
              <a:t>1</a:t>
            </a:r>
            <a:endParaRPr b="0" i="0" sz="1800" u="none" cap="none" strike="noStrike">
              <a:solidFill>
                <a:schemeClr val="dk1"/>
              </a:solidFill>
              <a:latin typeface="Poppins"/>
              <a:ea typeface="Poppins"/>
              <a:cs typeface="Poppins"/>
              <a:sym typeface="Poppins"/>
            </a:endParaRPr>
          </a:p>
        </p:txBody>
      </p:sp>
      <p:sp>
        <p:nvSpPr>
          <p:cNvPr id="710" name="Google Shape;710;p41"/>
          <p:cNvSpPr/>
          <p:nvPr/>
        </p:nvSpPr>
        <p:spPr>
          <a:xfrm>
            <a:off x="749808" y="2697480"/>
            <a:ext cx="2130600" cy="640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0" i="0" lang="en-US" sz="1300" u="none" cap="none" strike="noStrike">
                <a:solidFill>
                  <a:srgbClr val="333333"/>
                </a:solidFill>
                <a:latin typeface="Poppins"/>
                <a:ea typeface="Poppins"/>
                <a:cs typeface="Poppins"/>
                <a:sym typeface="Poppins"/>
              </a:rPr>
              <a:t>Alice borrows book 1</a:t>
            </a:r>
            <a:endParaRPr b="0" i="0" sz="1300" u="none" cap="none" strike="noStrike">
              <a:solidFill>
                <a:schemeClr val="dk1"/>
              </a:solidFill>
              <a:latin typeface="Poppins"/>
              <a:ea typeface="Poppins"/>
              <a:cs typeface="Poppins"/>
              <a:sym typeface="Poppins"/>
            </a:endParaRPr>
          </a:p>
        </p:txBody>
      </p:sp>
      <p:sp>
        <p:nvSpPr>
          <p:cNvPr id="711" name="Google Shape;711;p41"/>
          <p:cNvSpPr/>
          <p:nvPr/>
        </p:nvSpPr>
        <p:spPr>
          <a:xfrm>
            <a:off x="749808" y="3520440"/>
            <a:ext cx="2130600" cy="82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848B93"/>
              </a:buClr>
              <a:buSzPts val="1100"/>
              <a:buFont typeface="Poppins"/>
              <a:buNone/>
            </a:pPr>
            <a:r>
              <a:rPr b="0" i="0" lang="en-US" sz="1100" u="none" cap="none" strike="noStrike">
                <a:solidFill>
                  <a:srgbClr val="848B93"/>
                </a:solidFill>
                <a:latin typeface="Poppins"/>
                <a:ea typeface="Poppins"/>
                <a:cs typeface="Poppins"/>
                <a:sym typeface="Poppins"/>
              </a:rPr>
              <a:t>active borrower: Alice</a:t>
            </a:r>
            <a:endParaRPr b="0" i="0" sz="1100" u="none" cap="none" strike="noStrike">
              <a:solidFill>
                <a:schemeClr val="dk1"/>
              </a:solidFill>
              <a:latin typeface="Poppins"/>
              <a:ea typeface="Poppins"/>
              <a:cs typeface="Poppins"/>
              <a:sym typeface="Poppins"/>
            </a:endParaRPr>
          </a:p>
        </p:txBody>
      </p:sp>
      <p:sp>
        <p:nvSpPr>
          <p:cNvPr id="712" name="Google Shape;712;p41"/>
          <p:cNvSpPr/>
          <p:nvPr/>
        </p:nvSpPr>
        <p:spPr>
          <a:xfrm>
            <a:off x="3118104" y="3017520"/>
            <a:ext cx="246900" cy="3657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C5D2DE"/>
              </a:buClr>
              <a:buSzPts val="1400"/>
              <a:buFont typeface="Poppins"/>
              <a:buNone/>
            </a:pPr>
            <a:r>
              <a:rPr b="0" i="0" lang="en-US" sz="1400" u="none" cap="none" strike="noStrike">
                <a:solidFill>
                  <a:srgbClr val="C5D2DE"/>
                </a:solidFill>
                <a:latin typeface="Poppins"/>
                <a:ea typeface="Poppins"/>
                <a:cs typeface="Poppins"/>
                <a:sym typeface="Poppins"/>
              </a:rPr>
              <a:t>→</a:t>
            </a:r>
            <a:endParaRPr b="0" i="0" sz="1400" u="none" cap="none" strike="noStrike">
              <a:solidFill>
                <a:schemeClr val="dk1"/>
              </a:solidFill>
              <a:latin typeface="Poppins"/>
              <a:ea typeface="Poppins"/>
              <a:cs typeface="Poppins"/>
              <a:sym typeface="Poppins"/>
            </a:endParaRPr>
          </a:p>
        </p:txBody>
      </p:sp>
      <p:sp>
        <p:nvSpPr>
          <p:cNvPr id="713" name="Google Shape;713;p41"/>
          <p:cNvSpPr/>
          <p:nvPr/>
        </p:nvSpPr>
        <p:spPr>
          <a:xfrm>
            <a:off x="3364992" y="1828800"/>
            <a:ext cx="2606100" cy="2743200"/>
          </a:xfrm>
          <a:prstGeom prst="roundRect">
            <a:avLst>
              <a:gd fmla="val 4912" name="adj"/>
            </a:avLst>
          </a:prstGeom>
          <a:solidFill>
            <a:srgbClr val="1B43D4"/>
          </a:solidFill>
          <a:ln cap="flat" cmpd="sng" w="9525">
            <a:solidFill>
              <a:srgbClr val="1B43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41"/>
          <p:cNvSpPr/>
          <p:nvPr/>
        </p:nvSpPr>
        <p:spPr>
          <a:xfrm>
            <a:off x="3602736" y="2066544"/>
            <a:ext cx="7314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A0BBDD"/>
              </a:buClr>
              <a:buSzPts val="1800"/>
              <a:buFont typeface="Poppins"/>
              <a:buNone/>
            </a:pPr>
            <a:r>
              <a:rPr b="0" i="0" lang="en-US" sz="1800" u="none" cap="none" strike="noStrike">
                <a:solidFill>
                  <a:srgbClr val="A0BBDD"/>
                </a:solidFill>
                <a:latin typeface="Poppins"/>
                <a:ea typeface="Poppins"/>
                <a:cs typeface="Poppins"/>
                <a:sym typeface="Poppins"/>
              </a:rPr>
              <a:t>2</a:t>
            </a:r>
            <a:endParaRPr b="0" i="0" sz="1800" u="none" cap="none" strike="noStrike">
              <a:solidFill>
                <a:schemeClr val="dk1"/>
              </a:solidFill>
              <a:latin typeface="Poppins"/>
              <a:ea typeface="Poppins"/>
              <a:cs typeface="Poppins"/>
              <a:sym typeface="Poppins"/>
            </a:endParaRPr>
          </a:p>
        </p:txBody>
      </p:sp>
      <p:sp>
        <p:nvSpPr>
          <p:cNvPr id="715" name="Google Shape;715;p41"/>
          <p:cNvSpPr/>
          <p:nvPr/>
        </p:nvSpPr>
        <p:spPr>
          <a:xfrm>
            <a:off x="3602736" y="2697480"/>
            <a:ext cx="2130600" cy="640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Bob requests book 1</a:t>
            </a:r>
            <a:endParaRPr b="0" i="0" sz="1300" u="none" cap="none" strike="noStrike">
              <a:solidFill>
                <a:schemeClr val="dk1"/>
              </a:solidFill>
              <a:latin typeface="Poppins"/>
              <a:ea typeface="Poppins"/>
              <a:cs typeface="Poppins"/>
              <a:sym typeface="Poppins"/>
            </a:endParaRPr>
          </a:p>
        </p:txBody>
      </p:sp>
      <p:sp>
        <p:nvSpPr>
          <p:cNvPr id="716" name="Google Shape;716;p41"/>
          <p:cNvSpPr/>
          <p:nvPr/>
        </p:nvSpPr>
        <p:spPr>
          <a:xfrm>
            <a:off x="3602736" y="3520440"/>
            <a:ext cx="2130600" cy="82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1100"/>
              <a:buFont typeface="Poppins"/>
              <a:buNone/>
            </a:pPr>
            <a:r>
              <a:rPr b="0" i="0" lang="en-US" sz="1100" u="none" cap="none" strike="noStrike">
                <a:solidFill>
                  <a:srgbClr val="FFFFFF"/>
                </a:solidFill>
                <a:latin typeface="Poppins"/>
                <a:ea typeface="Poppins"/>
                <a:cs typeface="Poppins"/>
                <a:sym typeface="Poppins"/>
              </a:rPr>
              <a:t>Bob's result: ?</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FFFFFF"/>
              </a:buClr>
              <a:buSzPts val="1100"/>
              <a:buFont typeface="Poppins"/>
              <a:buNone/>
            </a:pPr>
            <a:r>
              <a:rPr b="0" i="0" lang="en-US" sz="1100" u="none" cap="none" strike="noStrike">
                <a:solidFill>
                  <a:srgbClr val="FFFFFF"/>
                </a:solidFill>
                <a:latin typeface="Poppins"/>
                <a:ea typeface="Poppins"/>
                <a:cs typeface="Poppins"/>
                <a:sym typeface="Poppins"/>
              </a:rPr>
              <a:t>active borrower: ?</a:t>
            </a:r>
            <a:endParaRPr b="0" i="0" sz="1100" u="none" cap="none" strike="noStrike">
              <a:solidFill>
                <a:schemeClr val="dk1"/>
              </a:solidFill>
              <a:latin typeface="Poppins"/>
              <a:ea typeface="Poppins"/>
              <a:cs typeface="Poppins"/>
              <a:sym typeface="Poppins"/>
            </a:endParaRPr>
          </a:p>
        </p:txBody>
      </p:sp>
      <p:sp>
        <p:nvSpPr>
          <p:cNvPr id="717" name="Google Shape;717;p41"/>
          <p:cNvSpPr/>
          <p:nvPr/>
        </p:nvSpPr>
        <p:spPr>
          <a:xfrm>
            <a:off x="5971032" y="3017520"/>
            <a:ext cx="246900" cy="3657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C5D2DE"/>
              </a:buClr>
              <a:buSzPts val="1400"/>
              <a:buFont typeface="Poppins"/>
              <a:buNone/>
            </a:pPr>
            <a:r>
              <a:rPr b="0" i="0" lang="en-US" sz="1400" u="none" cap="none" strike="noStrike">
                <a:solidFill>
                  <a:srgbClr val="C5D2DE"/>
                </a:solidFill>
                <a:latin typeface="Poppins"/>
                <a:ea typeface="Poppins"/>
                <a:cs typeface="Poppins"/>
                <a:sym typeface="Poppins"/>
              </a:rPr>
              <a:t>→</a:t>
            </a:r>
            <a:endParaRPr b="0" i="0" sz="1400" u="none" cap="none" strike="noStrike">
              <a:solidFill>
                <a:schemeClr val="dk1"/>
              </a:solidFill>
              <a:latin typeface="Poppins"/>
              <a:ea typeface="Poppins"/>
              <a:cs typeface="Poppins"/>
              <a:sym typeface="Poppins"/>
            </a:endParaRPr>
          </a:p>
        </p:txBody>
      </p:sp>
      <p:sp>
        <p:nvSpPr>
          <p:cNvPr id="718" name="Google Shape;718;p41"/>
          <p:cNvSpPr/>
          <p:nvPr/>
        </p:nvSpPr>
        <p:spPr>
          <a:xfrm>
            <a:off x="6217920" y="1828800"/>
            <a:ext cx="2606100" cy="2743200"/>
          </a:xfrm>
          <a:prstGeom prst="roundRect">
            <a:avLst>
              <a:gd fmla="val 4912"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41"/>
          <p:cNvSpPr/>
          <p:nvPr/>
        </p:nvSpPr>
        <p:spPr>
          <a:xfrm>
            <a:off x="6455664" y="2066544"/>
            <a:ext cx="7314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800"/>
              <a:buFont typeface="Poppins"/>
              <a:buNone/>
            </a:pPr>
            <a:r>
              <a:rPr b="0" i="0" lang="en-US" sz="1800" u="none" cap="none" strike="noStrike">
                <a:solidFill>
                  <a:srgbClr val="1B43D4"/>
                </a:solidFill>
                <a:latin typeface="Poppins"/>
                <a:ea typeface="Poppins"/>
                <a:cs typeface="Poppins"/>
                <a:sym typeface="Poppins"/>
              </a:rPr>
              <a:t>3</a:t>
            </a:r>
            <a:endParaRPr b="0" i="0" sz="1800" u="none" cap="none" strike="noStrike">
              <a:solidFill>
                <a:schemeClr val="dk1"/>
              </a:solidFill>
              <a:latin typeface="Poppins"/>
              <a:ea typeface="Poppins"/>
              <a:cs typeface="Poppins"/>
              <a:sym typeface="Poppins"/>
            </a:endParaRPr>
          </a:p>
        </p:txBody>
      </p:sp>
      <p:sp>
        <p:nvSpPr>
          <p:cNvPr id="720" name="Google Shape;720;p41"/>
          <p:cNvSpPr/>
          <p:nvPr/>
        </p:nvSpPr>
        <p:spPr>
          <a:xfrm>
            <a:off x="6455664" y="2697480"/>
            <a:ext cx="2130600" cy="640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0" i="0" lang="en-US" sz="1300" u="none" cap="none" strike="noStrike">
                <a:solidFill>
                  <a:srgbClr val="333333"/>
                </a:solidFill>
                <a:latin typeface="Poppins"/>
                <a:ea typeface="Poppins"/>
                <a:cs typeface="Poppins"/>
                <a:sym typeface="Poppins"/>
              </a:rPr>
              <a:t>Alice returns book 1</a:t>
            </a:r>
            <a:endParaRPr b="0" i="0" sz="1300" u="none" cap="none" strike="noStrike">
              <a:solidFill>
                <a:schemeClr val="dk1"/>
              </a:solidFill>
              <a:latin typeface="Poppins"/>
              <a:ea typeface="Poppins"/>
              <a:cs typeface="Poppins"/>
              <a:sym typeface="Poppins"/>
            </a:endParaRPr>
          </a:p>
        </p:txBody>
      </p:sp>
      <p:sp>
        <p:nvSpPr>
          <p:cNvPr id="721" name="Google Shape;721;p41"/>
          <p:cNvSpPr/>
          <p:nvPr/>
        </p:nvSpPr>
        <p:spPr>
          <a:xfrm>
            <a:off x="6455664" y="3520440"/>
            <a:ext cx="2130600" cy="82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848B93"/>
              </a:buClr>
              <a:buSzPts val="1100"/>
              <a:buFont typeface="Poppins"/>
              <a:buNone/>
            </a:pPr>
            <a:r>
              <a:rPr b="0" i="0" lang="en-US" sz="1100" u="none" cap="none" strike="noStrike">
                <a:solidFill>
                  <a:srgbClr val="848B93"/>
                </a:solidFill>
                <a:latin typeface="Poppins"/>
                <a:ea typeface="Poppins"/>
                <a:cs typeface="Poppins"/>
                <a:sym typeface="Poppins"/>
              </a:rPr>
              <a:t>active borrower: nobody</a:t>
            </a:r>
            <a:endParaRPr b="0" i="0" sz="1100" u="none" cap="none" strike="noStrike">
              <a:solidFill>
                <a:schemeClr val="dk1"/>
              </a:solidFill>
              <a:latin typeface="Poppins"/>
              <a:ea typeface="Poppins"/>
              <a:cs typeface="Poppins"/>
              <a:sym typeface="Poppins"/>
            </a:endParaRPr>
          </a:p>
        </p:txBody>
      </p:sp>
      <p:sp>
        <p:nvSpPr>
          <p:cNvPr id="722" name="Google Shape;722;p41"/>
          <p:cNvSpPr/>
          <p:nvPr/>
        </p:nvSpPr>
        <p:spPr>
          <a:xfrm>
            <a:off x="8823960" y="3017520"/>
            <a:ext cx="246900" cy="3657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C5D2DE"/>
              </a:buClr>
              <a:buSzPts val="1400"/>
              <a:buFont typeface="Poppins"/>
              <a:buNone/>
            </a:pPr>
            <a:r>
              <a:rPr b="0" i="0" lang="en-US" sz="1400" u="none" cap="none" strike="noStrike">
                <a:solidFill>
                  <a:srgbClr val="C5D2DE"/>
                </a:solidFill>
                <a:latin typeface="Poppins"/>
                <a:ea typeface="Poppins"/>
                <a:cs typeface="Poppins"/>
                <a:sym typeface="Poppins"/>
              </a:rPr>
              <a:t>→</a:t>
            </a:r>
            <a:endParaRPr b="0" i="0" sz="1400" u="none" cap="none" strike="noStrike">
              <a:solidFill>
                <a:schemeClr val="dk1"/>
              </a:solidFill>
              <a:latin typeface="Poppins"/>
              <a:ea typeface="Poppins"/>
              <a:cs typeface="Poppins"/>
              <a:sym typeface="Poppins"/>
            </a:endParaRPr>
          </a:p>
        </p:txBody>
      </p:sp>
      <p:sp>
        <p:nvSpPr>
          <p:cNvPr id="723" name="Google Shape;723;p41"/>
          <p:cNvSpPr/>
          <p:nvPr/>
        </p:nvSpPr>
        <p:spPr>
          <a:xfrm>
            <a:off x="9070848" y="1828800"/>
            <a:ext cx="2606100" cy="2743200"/>
          </a:xfrm>
          <a:prstGeom prst="roundRect">
            <a:avLst>
              <a:gd fmla="val 4912" name="adj"/>
            </a:avLst>
          </a:prstGeom>
          <a:solidFill>
            <a:srgbClr val="1B43D4"/>
          </a:solidFill>
          <a:ln cap="flat" cmpd="sng" w="9525">
            <a:solidFill>
              <a:srgbClr val="1B43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41"/>
          <p:cNvSpPr/>
          <p:nvPr/>
        </p:nvSpPr>
        <p:spPr>
          <a:xfrm>
            <a:off x="9308592" y="2066544"/>
            <a:ext cx="7314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A0BBDD"/>
              </a:buClr>
              <a:buSzPts val="1800"/>
              <a:buFont typeface="Poppins"/>
              <a:buNone/>
            </a:pPr>
            <a:r>
              <a:rPr b="0" i="0" lang="en-US" sz="1800" u="none" cap="none" strike="noStrike">
                <a:solidFill>
                  <a:srgbClr val="A0BBDD"/>
                </a:solidFill>
                <a:latin typeface="Poppins"/>
                <a:ea typeface="Poppins"/>
                <a:cs typeface="Poppins"/>
                <a:sym typeface="Poppins"/>
              </a:rPr>
              <a:t>4</a:t>
            </a:r>
            <a:endParaRPr b="0" i="0" sz="1800" u="none" cap="none" strike="noStrike">
              <a:solidFill>
                <a:schemeClr val="dk1"/>
              </a:solidFill>
              <a:latin typeface="Poppins"/>
              <a:ea typeface="Poppins"/>
              <a:cs typeface="Poppins"/>
              <a:sym typeface="Poppins"/>
            </a:endParaRPr>
          </a:p>
        </p:txBody>
      </p:sp>
      <p:sp>
        <p:nvSpPr>
          <p:cNvPr id="725" name="Google Shape;725;p41"/>
          <p:cNvSpPr/>
          <p:nvPr/>
        </p:nvSpPr>
        <p:spPr>
          <a:xfrm>
            <a:off x="9308592" y="2697480"/>
            <a:ext cx="2130600" cy="640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Bob borrows book 1</a:t>
            </a:r>
            <a:endParaRPr b="0" i="0" sz="1300" u="none" cap="none" strike="noStrike">
              <a:solidFill>
                <a:schemeClr val="dk1"/>
              </a:solidFill>
              <a:latin typeface="Poppins"/>
              <a:ea typeface="Poppins"/>
              <a:cs typeface="Poppins"/>
              <a:sym typeface="Poppins"/>
            </a:endParaRPr>
          </a:p>
        </p:txBody>
      </p:sp>
      <p:sp>
        <p:nvSpPr>
          <p:cNvPr id="726" name="Google Shape;726;p41"/>
          <p:cNvSpPr/>
          <p:nvPr/>
        </p:nvSpPr>
        <p:spPr>
          <a:xfrm>
            <a:off x="9308592" y="3520440"/>
            <a:ext cx="2130600" cy="82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1100"/>
              <a:buFont typeface="Poppins"/>
              <a:buNone/>
            </a:pPr>
            <a:r>
              <a:rPr b="0" i="0" lang="en-US" sz="1100" u="none" cap="none" strike="noStrike">
                <a:solidFill>
                  <a:srgbClr val="FFFFFF"/>
                </a:solidFill>
                <a:latin typeface="Poppins"/>
                <a:ea typeface="Poppins"/>
                <a:cs typeface="Poppins"/>
                <a:sym typeface="Poppins"/>
              </a:rPr>
              <a:t>Bob's result: ?</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FFFFFF"/>
              </a:buClr>
              <a:buSzPts val="1100"/>
              <a:buFont typeface="Poppins"/>
              <a:buNone/>
            </a:pPr>
            <a:r>
              <a:rPr b="0" i="0" lang="en-US" sz="1100" u="none" cap="none" strike="noStrike">
                <a:solidFill>
                  <a:srgbClr val="FFFFFF"/>
                </a:solidFill>
                <a:latin typeface="Poppins"/>
                <a:ea typeface="Poppins"/>
                <a:cs typeface="Poppins"/>
                <a:sym typeface="Poppins"/>
              </a:rPr>
              <a:t>active borrower: ?</a:t>
            </a:r>
            <a:endParaRPr b="0" i="0" sz="1100" u="none" cap="none" strike="noStrike">
              <a:solidFill>
                <a:schemeClr val="dk1"/>
              </a:solidFill>
              <a:latin typeface="Poppins"/>
              <a:ea typeface="Poppins"/>
              <a:cs typeface="Poppins"/>
              <a:sym typeface="Poppins"/>
            </a:endParaRPr>
          </a:p>
        </p:txBody>
      </p:sp>
      <p:sp>
        <p:nvSpPr>
          <p:cNvPr id="727" name="Google Shape;727;p41"/>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732" name="Shape 732"/>
        <p:cNvGrpSpPr/>
        <p:nvPr/>
      </p:nvGrpSpPr>
      <p:grpSpPr>
        <a:xfrm>
          <a:off x="0" y="0"/>
          <a:ext cx="0" cy="0"/>
          <a:chOff x="0" y="0"/>
          <a:chExt cx="0" cy="0"/>
        </a:xfrm>
      </p:grpSpPr>
      <p:sp>
        <p:nvSpPr>
          <p:cNvPr id="733" name="Google Shape;733;p42"/>
          <p:cNvSpPr txBox="1"/>
          <p:nvPr>
            <p:ph idx="1" type="body"/>
          </p:nvPr>
        </p:nvSpPr>
        <p:spPr>
          <a:xfrm>
            <a:off x="512064" y="182880"/>
            <a:ext cx="11164800" cy="274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734" name="Google Shape;734;p42"/>
          <p:cNvSpPr txBox="1"/>
          <p:nvPr>
            <p:ph type="title"/>
          </p:nvPr>
        </p:nvSpPr>
        <p:spPr>
          <a:xfrm>
            <a:off x="512064" y="594360"/>
            <a:ext cx="11164800" cy="50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735" name="Google Shape;735;p42"/>
          <p:cNvSpPr txBox="1"/>
          <p:nvPr>
            <p:ph idx="2" type="body"/>
          </p:nvPr>
        </p:nvSpPr>
        <p:spPr>
          <a:xfrm>
            <a:off x="512064" y="1536192"/>
            <a:ext cx="11164800"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736" name="Google Shape;736;p42"/>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737" name="Google Shape;737;p42"/>
          <p:cNvPicPr preferRelativeResize="0"/>
          <p:nvPr/>
        </p:nvPicPr>
        <p:blipFill rotWithShape="1">
          <a:blip r:embed="rId4">
            <a:alphaModFix/>
          </a:blip>
          <a:srcRect b="0" l="0" r="0" t="0"/>
          <a:stretch/>
        </p:blipFill>
        <p:spPr>
          <a:xfrm>
            <a:off x="10735056" y="6126480"/>
            <a:ext cx="941833" cy="201168"/>
          </a:xfrm>
          <a:prstGeom prst="rect">
            <a:avLst/>
          </a:prstGeom>
          <a:noFill/>
          <a:ln>
            <a:noFill/>
          </a:ln>
        </p:spPr>
      </p:pic>
      <p:sp>
        <p:nvSpPr>
          <p:cNvPr id="738" name="Google Shape;738;p42"/>
          <p:cNvSpPr/>
          <p:nvPr/>
        </p:nvSpPr>
        <p:spPr>
          <a:xfrm>
            <a:off x="512064" y="594360"/>
            <a:ext cx="11164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Who holds </a:t>
            </a:r>
            <a:r>
              <a:rPr b="0" i="0" lang="en-US" sz="2700" u="none" cap="none" strike="noStrike">
                <a:solidFill>
                  <a:srgbClr val="1B43D4"/>
                </a:solidFill>
                <a:latin typeface="Poppins"/>
                <a:ea typeface="Poppins"/>
                <a:cs typeface="Poppins"/>
                <a:sym typeface="Poppins"/>
              </a:rPr>
              <a:t>the copy?</a:t>
            </a:r>
            <a:endParaRPr b="0" i="0" sz="2700" u="none" cap="none" strike="noStrike">
              <a:solidFill>
                <a:schemeClr val="dk1"/>
              </a:solidFill>
              <a:latin typeface="Poppins"/>
              <a:ea typeface="Poppins"/>
              <a:cs typeface="Poppins"/>
              <a:sym typeface="Poppins"/>
            </a:endParaRPr>
          </a:p>
        </p:txBody>
      </p:sp>
      <p:sp>
        <p:nvSpPr>
          <p:cNvPr id="739" name="Google Shape;739;p42"/>
          <p:cNvSpPr/>
          <p:nvPr/>
        </p:nvSpPr>
        <p:spPr>
          <a:xfrm>
            <a:off x="512064" y="1828800"/>
            <a:ext cx="2606100" cy="2743200"/>
          </a:xfrm>
          <a:prstGeom prst="roundRect">
            <a:avLst>
              <a:gd fmla="val 4912"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42"/>
          <p:cNvSpPr/>
          <p:nvPr/>
        </p:nvSpPr>
        <p:spPr>
          <a:xfrm>
            <a:off x="749808" y="2066544"/>
            <a:ext cx="7314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800"/>
              <a:buFont typeface="Poppins"/>
              <a:buNone/>
            </a:pPr>
            <a:r>
              <a:rPr b="0" i="0" lang="en-US" sz="1800" u="none" cap="none" strike="noStrike">
                <a:solidFill>
                  <a:srgbClr val="1B43D4"/>
                </a:solidFill>
                <a:latin typeface="Poppins"/>
                <a:ea typeface="Poppins"/>
                <a:cs typeface="Poppins"/>
                <a:sym typeface="Poppins"/>
              </a:rPr>
              <a:t>1</a:t>
            </a:r>
            <a:endParaRPr b="0" i="0" sz="1800" u="none" cap="none" strike="noStrike">
              <a:solidFill>
                <a:schemeClr val="dk1"/>
              </a:solidFill>
              <a:latin typeface="Poppins"/>
              <a:ea typeface="Poppins"/>
              <a:cs typeface="Poppins"/>
              <a:sym typeface="Poppins"/>
            </a:endParaRPr>
          </a:p>
        </p:txBody>
      </p:sp>
      <p:sp>
        <p:nvSpPr>
          <p:cNvPr id="741" name="Google Shape;741;p42"/>
          <p:cNvSpPr/>
          <p:nvPr/>
        </p:nvSpPr>
        <p:spPr>
          <a:xfrm>
            <a:off x="749808" y="2697480"/>
            <a:ext cx="2130600" cy="640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0" i="0" lang="en-US" sz="1300" u="none" cap="none" strike="noStrike">
                <a:solidFill>
                  <a:srgbClr val="333333"/>
                </a:solidFill>
                <a:latin typeface="Poppins"/>
                <a:ea typeface="Poppins"/>
                <a:cs typeface="Poppins"/>
                <a:sym typeface="Poppins"/>
              </a:rPr>
              <a:t>Alice borrows book 1</a:t>
            </a:r>
            <a:endParaRPr b="0" i="0" sz="1300" u="none" cap="none" strike="noStrike">
              <a:solidFill>
                <a:schemeClr val="dk1"/>
              </a:solidFill>
              <a:latin typeface="Poppins"/>
              <a:ea typeface="Poppins"/>
              <a:cs typeface="Poppins"/>
              <a:sym typeface="Poppins"/>
            </a:endParaRPr>
          </a:p>
        </p:txBody>
      </p:sp>
      <p:sp>
        <p:nvSpPr>
          <p:cNvPr id="742" name="Google Shape;742;p42"/>
          <p:cNvSpPr/>
          <p:nvPr/>
        </p:nvSpPr>
        <p:spPr>
          <a:xfrm>
            <a:off x="749808" y="3474720"/>
            <a:ext cx="2130600" cy="868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848B93"/>
              </a:buClr>
              <a:buSzPts val="1100"/>
              <a:buFont typeface="Poppins"/>
              <a:buNone/>
            </a:pPr>
            <a:r>
              <a:rPr b="0" i="0" lang="en-US" sz="1100" u="none" cap="none" strike="noStrike">
                <a:solidFill>
                  <a:srgbClr val="848B93"/>
                </a:solidFill>
                <a:latin typeface="Poppins"/>
                <a:ea typeface="Poppins"/>
                <a:cs typeface="Poppins"/>
                <a:sym typeface="Poppins"/>
              </a:rPr>
              <a:t>active borrower: </a:t>
            </a:r>
            <a:r>
              <a:rPr b="1" i="0" lang="en-US" sz="1100" u="none" cap="none" strike="noStrike">
                <a:solidFill>
                  <a:srgbClr val="333333"/>
                </a:solidFill>
                <a:latin typeface="Poppins"/>
                <a:ea typeface="Poppins"/>
                <a:cs typeface="Poppins"/>
                <a:sym typeface="Poppins"/>
              </a:rPr>
              <a:t>Alice</a:t>
            </a:r>
            <a:endParaRPr b="0" i="0" sz="1100" u="none" cap="none" strike="noStrike">
              <a:solidFill>
                <a:schemeClr val="dk1"/>
              </a:solidFill>
              <a:latin typeface="Poppins"/>
              <a:ea typeface="Poppins"/>
              <a:cs typeface="Poppins"/>
              <a:sym typeface="Poppins"/>
            </a:endParaRPr>
          </a:p>
        </p:txBody>
      </p:sp>
      <p:sp>
        <p:nvSpPr>
          <p:cNvPr id="743" name="Google Shape;743;p42"/>
          <p:cNvSpPr/>
          <p:nvPr/>
        </p:nvSpPr>
        <p:spPr>
          <a:xfrm>
            <a:off x="3118104" y="3017520"/>
            <a:ext cx="246900" cy="3657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C5D2DE"/>
              </a:buClr>
              <a:buSzPts val="1400"/>
              <a:buFont typeface="Poppins"/>
              <a:buNone/>
            </a:pPr>
            <a:r>
              <a:rPr b="0" i="0" lang="en-US" sz="1400" u="none" cap="none" strike="noStrike">
                <a:solidFill>
                  <a:srgbClr val="C5D2DE"/>
                </a:solidFill>
                <a:latin typeface="Poppins"/>
                <a:ea typeface="Poppins"/>
                <a:cs typeface="Poppins"/>
                <a:sym typeface="Poppins"/>
              </a:rPr>
              <a:t>→</a:t>
            </a:r>
            <a:endParaRPr b="0" i="0" sz="1400" u="none" cap="none" strike="noStrike">
              <a:solidFill>
                <a:schemeClr val="dk1"/>
              </a:solidFill>
              <a:latin typeface="Poppins"/>
              <a:ea typeface="Poppins"/>
              <a:cs typeface="Poppins"/>
              <a:sym typeface="Poppins"/>
            </a:endParaRPr>
          </a:p>
        </p:txBody>
      </p:sp>
      <p:sp>
        <p:nvSpPr>
          <p:cNvPr id="744" name="Google Shape;744;p42"/>
          <p:cNvSpPr/>
          <p:nvPr/>
        </p:nvSpPr>
        <p:spPr>
          <a:xfrm>
            <a:off x="3364992" y="1828800"/>
            <a:ext cx="2606100" cy="2743200"/>
          </a:xfrm>
          <a:prstGeom prst="roundRect">
            <a:avLst>
              <a:gd fmla="val 4912" name="adj"/>
            </a:avLst>
          </a:prstGeom>
          <a:solidFill>
            <a:srgbClr val="1B43D4"/>
          </a:solidFill>
          <a:ln cap="flat" cmpd="sng" w="9525">
            <a:solidFill>
              <a:srgbClr val="1B43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42"/>
          <p:cNvSpPr/>
          <p:nvPr/>
        </p:nvSpPr>
        <p:spPr>
          <a:xfrm>
            <a:off x="3602736" y="2066544"/>
            <a:ext cx="7314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A0BBDD"/>
              </a:buClr>
              <a:buSzPts val="1800"/>
              <a:buFont typeface="Poppins"/>
              <a:buNone/>
            </a:pPr>
            <a:r>
              <a:rPr b="0" i="0" lang="en-US" sz="1800" u="none" cap="none" strike="noStrike">
                <a:solidFill>
                  <a:srgbClr val="A0BBDD"/>
                </a:solidFill>
                <a:latin typeface="Poppins"/>
                <a:ea typeface="Poppins"/>
                <a:cs typeface="Poppins"/>
                <a:sym typeface="Poppins"/>
              </a:rPr>
              <a:t>2</a:t>
            </a:r>
            <a:endParaRPr b="0" i="0" sz="1800" u="none" cap="none" strike="noStrike">
              <a:solidFill>
                <a:schemeClr val="dk1"/>
              </a:solidFill>
              <a:latin typeface="Poppins"/>
              <a:ea typeface="Poppins"/>
              <a:cs typeface="Poppins"/>
              <a:sym typeface="Poppins"/>
            </a:endParaRPr>
          </a:p>
        </p:txBody>
      </p:sp>
      <p:sp>
        <p:nvSpPr>
          <p:cNvPr id="746" name="Google Shape;746;p42"/>
          <p:cNvSpPr/>
          <p:nvPr/>
        </p:nvSpPr>
        <p:spPr>
          <a:xfrm>
            <a:off x="3602736" y="2697480"/>
            <a:ext cx="2130600" cy="640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Bob requests book 1</a:t>
            </a:r>
            <a:endParaRPr b="0" i="0" sz="1300" u="none" cap="none" strike="noStrike">
              <a:solidFill>
                <a:schemeClr val="dk1"/>
              </a:solidFill>
              <a:latin typeface="Poppins"/>
              <a:ea typeface="Poppins"/>
              <a:cs typeface="Poppins"/>
              <a:sym typeface="Poppins"/>
            </a:endParaRPr>
          </a:p>
        </p:txBody>
      </p:sp>
      <p:sp>
        <p:nvSpPr>
          <p:cNvPr id="747" name="Google Shape;747;p42"/>
          <p:cNvSpPr/>
          <p:nvPr/>
        </p:nvSpPr>
        <p:spPr>
          <a:xfrm>
            <a:off x="3602736" y="3474720"/>
            <a:ext cx="2130600" cy="868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A0BBDD"/>
              </a:buClr>
              <a:buSzPts val="1100"/>
              <a:buFont typeface="Poppins"/>
              <a:buNone/>
            </a:pPr>
            <a:r>
              <a:rPr b="0" i="0" lang="en-US" sz="1100" u="none" cap="none" strike="noStrike">
                <a:solidFill>
                  <a:srgbClr val="A0BBDD"/>
                </a:solidFill>
                <a:latin typeface="Poppins"/>
                <a:ea typeface="Poppins"/>
                <a:cs typeface="Poppins"/>
                <a:sym typeface="Poppins"/>
              </a:rPr>
              <a:t>Bob's result: </a:t>
            </a:r>
            <a:r>
              <a:rPr b="1" i="0" lang="en-US" sz="1100" u="none" cap="none" strike="noStrike">
                <a:solidFill>
                  <a:srgbClr val="FFFFFF"/>
                </a:solidFill>
                <a:latin typeface="Poppins"/>
                <a:ea typeface="Poppins"/>
                <a:cs typeface="Poppins"/>
                <a:sym typeface="Poppins"/>
              </a:rPr>
              <a:t>BOOK_UNAVAILABLE</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A0BBDD"/>
              </a:buClr>
              <a:buSzPts val="1100"/>
              <a:buFont typeface="Poppins"/>
              <a:buNone/>
            </a:pPr>
            <a:r>
              <a:rPr b="0" i="0" lang="en-US" sz="1100" u="none" cap="none" strike="noStrike">
                <a:solidFill>
                  <a:srgbClr val="A0BBDD"/>
                </a:solidFill>
                <a:latin typeface="Poppins"/>
                <a:ea typeface="Poppins"/>
                <a:cs typeface="Poppins"/>
                <a:sym typeface="Poppins"/>
              </a:rPr>
              <a:t>active borrower: </a:t>
            </a:r>
            <a:r>
              <a:rPr b="1" i="0" lang="en-US" sz="1100" u="none" cap="none" strike="noStrike">
                <a:solidFill>
                  <a:srgbClr val="FFFFFF"/>
                </a:solidFill>
                <a:latin typeface="Poppins"/>
                <a:ea typeface="Poppins"/>
                <a:cs typeface="Poppins"/>
                <a:sym typeface="Poppins"/>
              </a:rPr>
              <a:t>Alice</a:t>
            </a:r>
            <a:endParaRPr b="0" i="0" sz="1100" u="none" cap="none" strike="noStrike">
              <a:solidFill>
                <a:schemeClr val="dk1"/>
              </a:solidFill>
              <a:latin typeface="Poppins"/>
              <a:ea typeface="Poppins"/>
              <a:cs typeface="Poppins"/>
              <a:sym typeface="Poppins"/>
            </a:endParaRPr>
          </a:p>
        </p:txBody>
      </p:sp>
      <p:sp>
        <p:nvSpPr>
          <p:cNvPr id="748" name="Google Shape;748;p42"/>
          <p:cNvSpPr/>
          <p:nvPr/>
        </p:nvSpPr>
        <p:spPr>
          <a:xfrm>
            <a:off x="5971032" y="3017520"/>
            <a:ext cx="246900" cy="3657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C5D2DE"/>
              </a:buClr>
              <a:buSzPts val="1400"/>
              <a:buFont typeface="Poppins"/>
              <a:buNone/>
            </a:pPr>
            <a:r>
              <a:rPr b="0" i="0" lang="en-US" sz="1400" u="none" cap="none" strike="noStrike">
                <a:solidFill>
                  <a:srgbClr val="C5D2DE"/>
                </a:solidFill>
                <a:latin typeface="Poppins"/>
                <a:ea typeface="Poppins"/>
                <a:cs typeface="Poppins"/>
                <a:sym typeface="Poppins"/>
              </a:rPr>
              <a:t>→</a:t>
            </a:r>
            <a:endParaRPr b="0" i="0" sz="1400" u="none" cap="none" strike="noStrike">
              <a:solidFill>
                <a:schemeClr val="dk1"/>
              </a:solidFill>
              <a:latin typeface="Poppins"/>
              <a:ea typeface="Poppins"/>
              <a:cs typeface="Poppins"/>
              <a:sym typeface="Poppins"/>
            </a:endParaRPr>
          </a:p>
        </p:txBody>
      </p:sp>
      <p:sp>
        <p:nvSpPr>
          <p:cNvPr id="749" name="Google Shape;749;p42"/>
          <p:cNvSpPr/>
          <p:nvPr/>
        </p:nvSpPr>
        <p:spPr>
          <a:xfrm>
            <a:off x="6217920" y="1828800"/>
            <a:ext cx="2606100" cy="2743200"/>
          </a:xfrm>
          <a:prstGeom prst="roundRect">
            <a:avLst>
              <a:gd fmla="val 4912"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42"/>
          <p:cNvSpPr/>
          <p:nvPr/>
        </p:nvSpPr>
        <p:spPr>
          <a:xfrm>
            <a:off x="6455664" y="2066544"/>
            <a:ext cx="7314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800"/>
              <a:buFont typeface="Poppins"/>
              <a:buNone/>
            </a:pPr>
            <a:r>
              <a:rPr b="0" i="0" lang="en-US" sz="1800" u="none" cap="none" strike="noStrike">
                <a:solidFill>
                  <a:srgbClr val="1B43D4"/>
                </a:solidFill>
                <a:latin typeface="Poppins"/>
                <a:ea typeface="Poppins"/>
                <a:cs typeface="Poppins"/>
                <a:sym typeface="Poppins"/>
              </a:rPr>
              <a:t>3</a:t>
            </a:r>
            <a:endParaRPr b="0" i="0" sz="1800" u="none" cap="none" strike="noStrike">
              <a:solidFill>
                <a:schemeClr val="dk1"/>
              </a:solidFill>
              <a:latin typeface="Poppins"/>
              <a:ea typeface="Poppins"/>
              <a:cs typeface="Poppins"/>
              <a:sym typeface="Poppins"/>
            </a:endParaRPr>
          </a:p>
        </p:txBody>
      </p:sp>
      <p:sp>
        <p:nvSpPr>
          <p:cNvPr id="751" name="Google Shape;751;p42"/>
          <p:cNvSpPr/>
          <p:nvPr/>
        </p:nvSpPr>
        <p:spPr>
          <a:xfrm>
            <a:off x="6455664" y="2697480"/>
            <a:ext cx="2130600" cy="640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0" i="0" lang="en-US" sz="1300" u="none" cap="none" strike="noStrike">
                <a:solidFill>
                  <a:srgbClr val="333333"/>
                </a:solidFill>
                <a:latin typeface="Poppins"/>
                <a:ea typeface="Poppins"/>
                <a:cs typeface="Poppins"/>
                <a:sym typeface="Poppins"/>
              </a:rPr>
              <a:t>Alice returns book 1</a:t>
            </a:r>
            <a:endParaRPr b="0" i="0" sz="1300" u="none" cap="none" strike="noStrike">
              <a:solidFill>
                <a:schemeClr val="dk1"/>
              </a:solidFill>
              <a:latin typeface="Poppins"/>
              <a:ea typeface="Poppins"/>
              <a:cs typeface="Poppins"/>
              <a:sym typeface="Poppins"/>
            </a:endParaRPr>
          </a:p>
        </p:txBody>
      </p:sp>
      <p:sp>
        <p:nvSpPr>
          <p:cNvPr id="752" name="Google Shape;752;p42"/>
          <p:cNvSpPr/>
          <p:nvPr/>
        </p:nvSpPr>
        <p:spPr>
          <a:xfrm>
            <a:off x="6455664" y="3474720"/>
            <a:ext cx="2130600" cy="868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848B93"/>
              </a:buClr>
              <a:buSzPts val="1100"/>
              <a:buFont typeface="Poppins"/>
              <a:buNone/>
            </a:pPr>
            <a:r>
              <a:rPr b="0" i="0" lang="en-US" sz="1100" u="none" cap="none" strike="noStrike">
                <a:solidFill>
                  <a:srgbClr val="848B93"/>
                </a:solidFill>
                <a:latin typeface="Poppins"/>
                <a:ea typeface="Poppins"/>
                <a:cs typeface="Poppins"/>
                <a:sym typeface="Poppins"/>
              </a:rPr>
              <a:t>active borrower: </a:t>
            </a:r>
            <a:r>
              <a:rPr b="1" i="0" lang="en-US" sz="1100" u="none" cap="none" strike="noStrike">
                <a:solidFill>
                  <a:srgbClr val="333333"/>
                </a:solidFill>
                <a:latin typeface="Poppins"/>
                <a:ea typeface="Poppins"/>
                <a:cs typeface="Poppins"/>
                <a:sym typeface="Poppins"/>
              </a:rPr>
              <a:t>nobody</a:t>
            </a:r>
            <a:endParaRPr b="0" i="0" sz="1100" u="none" cap="none" strike="noStrike">
              <a:solidFill>
                <a:schemeClr val="dk1"/>
              </a:solidFill>
              <a:latin typeface="Poppins"/>
              <a:ea typeface="Poppins"/>
              <a:cs typeface="Poppins"/>
              <a:sym typeface="Poppins"/>
            </a:endParaRPr>
          </a:p>
        </p:txBody>
      </p:sp>
      <p:sp>
        <p:nvSpPr>
          <p:cNvPr id="753" name="Google Shape;753;p42"/>
          <p:cNvSpPr/>
          <p:nvPr/>
        </p:nvSpPr>
        <p:spPr>
          <a:xfrm>
            <a:off x="8823960" y="3017520"/>
            <a:ext cx="246900" cy="3657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C5D2DE"/>
              </a:buClr>
              <a:buSzPts val="1400"/>
              <a:buFont typeface="Poppins"/>
              <a:buNone/>
            </a:pPr>
            <a:r>
              <a:rPr b="0" i="0" lang="en-US" sz="1400" u="none" cap="none" strike="noStrike">
                <a:solidFill>
                  <a:srgbClr val="C5D2DE"/>
                </a:solidFill>
                <a:latin typeface="Poppins"/>
                <a:ea typeface="Poppins"/>
                <a:cs typeface="Poppins"/>
                <a:sym typeface="Poppins"/>
              </a:rPr>
              <a:t>→</a:t>
            </a:r>
            <a:endParaRPr b="0" i="0" sz="1400" u="none" cap="none" strike="noStrike">
              <a:solidFill>
                <a:schemeClr val="dk1"/>
              </a:solidFill>
              <a:latin typeface="Poppins"/>
              <a:ea typeface="Poppins"/>
              <a:cs typeface="Poppins"/>
              <a:sym typeface="Poppins"/>
            </a:endParaRPr>
          </a:p>
        </p:txBody>
      </p:sp>
      <p:sp>
        <p:nvSpPr>
          <p:cNvPr id="754" name="Google Shape;754;p42"/>
          <p:cNvSpPr/>
          <p:nvPr/>
        </p:nvSpPr>
        <p:spPr>
          <a:xfrm>
            <a:off x="9070848" y="1828800"/>
            <a:ext cx="2606100" cy="2743200"/>
          </a:xfrm>
          <a:prstGeom prst="roundRect">
            <a:avLst>
              <a:gd fmla="val 4912" name="adj"/>
            </a:avLst>
          </a:prstGeom>
          <a:solidFill>
            <a:srgbClr val="1B43D4"/>
          </a:solidFill>
          <a:ln cap="flat" cmpd="sng" w="9525">
            <a:solidFill>
              <a:srgbClr val="1B43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42"/>
          <p:cNvSpPr/>
          <p:nvPr/>
        </p:nvSpPr>
        <p:spPr>
          <a:xfrm>
            <a:off x="9308592" y="2066544"/>
            <a:ext cx="7314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A0BBDD"/>
              </a:buClr>
              <a:buSzPts val="1800"/>
              <a:buFont typeface="Poppins"/>
              <a:buNone/>
            </a:pPr>
            <a:r>
              <a:rPr b="0" i="0" lang="en-US" sz="1800" u="none" cap="none" strike="noStrike">
                <a:solidFill>
                  <a:srgbClr val="A0BBDD"/>
                </a:solidFill>
                <a:latin typeface="Poppins"/>
                <a:ea typeface="Poppins"/>
                <a:cs typeface="Poppins"/>
                <a:sym typeface="Poppins"/>
              </a:rPr>
              <a:t>4</a:t>
            </a:r>
            <a:endParaRPr b="0" i="0" sz="1800" u="none" cap="none" strike="noStrike">
              <a:solidFill>
                <a:schemeClr val="dk1"/>
              </a:solidFill>
              <a:latin typeface="Poppins"/>
              <a:ea typeface="Poppins"/>
              <a:cs typeface="Poppins"/>
              <a:sym typeface="Poppins"/>
            </a:endParaRPr>
          </a:p>
        </p:txBody>
      </p:sp>
      <p:sp>
        <p:nvSpPr>
          <p:cNvPr id="756" name="Google Shape;756;p42"/>
          <p:cNvSpPr/>
          <p:nvPr/>
        </p:nvSpPr>
        <p:spPr>
          <a:xfrm>
            <a:off x="9308592" y="2697480"/>
            <a:ext cx="2130600" cy="640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Bob borrows book 1</a:t>
            </a:r>
            <a:endParaRPr b="0" i="0" sz="1300" u="none" cap="none" strike="noStrike">
              <a:solidFill>
                <a:schemeClr val="dk1"/>
              </a:solidFill>
              <a:latin typeface="Poppins"/>
              <a:ea typeface="Poppins"/>
              <a:cs typeface="Poppins"/>
              <a:sym typeface="Poppins"/>
            </a:endParaRPr>
          </a:p>
        </p:txBody>
      </p:sp>
      <p:sp>
        <p:nvSpPr>
          <p:cNvPr id="757" name="Google Shape;757;p42"/>
          <p:cNvSpPr/>
          <p:nvPr/>
        </p:nvSpPr>
        <p:spPr>
          <a:xfrm>
            <a:off x="9308592" y="3474720"/>
            <a:ext cx="2130600" cy="868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A0BBDD"/>
              </a:buClr>
              <a:buSzPts val="1100"/>
              <a:buFont typeface="Poppins"/>
              <a:buNone/>
            </a:pPr>
            <a:r>
              <a:rPr b="0" i="0" lang="en-US" sz="1100" u="none" cap="none" strike="noStrike">
                <a:solidFill>
                  <a:srgbClr val="A0BBDD"/>
                </a:solidFill>
                <a:latin typeface="Poppins"/>
                <a:ea typeface="Poppins"/>
                <a:cs typeface="Poppins"/>
                <a:sym typeface="Poppins"/>
              </a:rPr>
              <a:t>Bob's result: </a:t>
            </a:r>
            <a:r>
              <a:rPr b="1" i="0" lang="en-US" sz="1100" u="none" cap="none" strike="noStrike">
                <a:solidFill>
                  <a:srgbClr val="FFFFFF"/>
                </a:solidFill>
                <a:latin typeface="Poppins"/>
                <a:ea typeface="Poppins"/>
                <a:cs typeface="Poppins"/>
                <a:sym typeface="Poppins"/>
              </a:rPr>
              <a:t>BORROWED</a:t>
            </a:r>
            <a:endParaRPr b="0" i="0" sz="11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A0BBDD"/>
              </a:buClr>
              <a:buSzPts val="1100"/>
              <a:buFont typeface="Poppins"/>
              <a:buNone/>
            </a:pPr>
            <a:r>
              <a:rPr b="0" i="0" lang="en-US" sz="1100" u="none" cap="none" strike="noStrike">
                <a:solidFill>
                  <a:srgbClr val="A0BBDD"/>
                </a:solidFill>
                <a:latin typeface="Poppins"/>
                <a:ea typeface="Poppins"/>
                <a:cs typeface="Poppins"/>
                <a:sym typeface="Poppins"/>
              </a:rPr>
              <a:t>active borrower: </a:t>
            </a:r>
            <a:r>
              <a:rPr b="1" i="0" lang="en-US" sz="1100" u="none" cap="none" strike="noStrike">
                <a:solidFill>
                  <a:srgbClr val="FFFFFF"/>
                </a:solidFill>
                <a:latin typeface="Poppins"/>
                <a:ea typeface="Poppins"/>
                <a:cs typeface="Poppins"/>
                <a:sym typeface="Poppins"/>
              </a:rPr>
              <a:t>Bob</a:t>
            </a:r>
            <a:endParaRPr b="0" i="0" sz="1100" u="none" cap="none" strike="noStrike">
              <a:solidFill>
                <a:schemeClr val="dk1"/>
              </a:solidFill>
              <a:latin typeface="Poppins"/>
              <a:ea typeface="Poppins"/>
              <a:cs typeface="Poppins"/>
              <a:sym typeface="Poppins"/>
            </a:endParaRPr>
          </a:p>
        </p:txBody>
      </p:sp>
      <p:sp>
        <p:nvSpPr>
          <p:cNvPr id="758" name="Google Shape;758;p42"/>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763" name="Shape 763"/>
        <p:cNvGrpSpPr/>
        <p:nvPr/>
      </p:nvGrpSpPr>
      <p:grpSpPr>
        <a:xfrm>
          <a:off x="0" y="0"/>
          <a:ext cx="0" cy="0"/>
          <a:chOff x="0" y="0"/>
          <a:chExt cx="0" cy="0"/>
        </a:xfrm>
      </p:grpSpPr>
      <p:sp>
        <p:nvSpPr>
          <p:cNvPr id="764" name="Google Shape;764;p43"/>
          <p:cNvSpPr txBox="1"/>
          <p:nvPr>
            <p:ph idx="1" type="body"/>
          </p:nvPr>
        </p:nvSpPr>
        <p:spPr>
          <a:xfrm>
            <a:off x="512064" y="182880"/>
            <a:ext cx="11164800" cy="274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765" name="Google Shape;765;p43"/>
          <p:cNvSpPr txBox="1"/>
          <p:nvPr>
            <p:ph type="title"/>
          </p:nvPr>
        </p:nvSpPr>
        <p:spPr>
          <a:xfrm>
            <a:off x="512064" y="594360"/>
            <a:ext cx="11164800" cy="50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766" name="Google Shape;766;p43"/>
          <p:cNvSpPr txBox="1"/>
          <p:nvPr>
            <p:ph idx="2" type="body"/>
          </p:nvPr>
        </p:nvSpPr>
        <p:spPr>
          <a:xfrm>
            <a:off x="512064" y="1536192"/>
            <a:ext cx="11164800"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767" name="Google Shape;767;p43"/>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768" name="Google Shape;768;p43"/>
          <p:cNvPicPr preferRelativeResize="0"/>
          <p:nvPr/>
        </p:nvPicPr>
        <p:blipFill rotWithShape="1">
          <a:blip r:embed="rId4">
            <a:alphaModFix/>
          </a:blip>
          <a:srcRect b="0" l="0" r="0" t="0"/>
          <a:stretch/>
        </p:blipFill>
        <p:spPr>
          <a:xfrm>
            <a:off x="10735056" y="6126480"/>
            <a:ext cx="941833" cy="201168"/>
          </a:xfrm>
          <a:prstGeom prst="rect">
            <a:avLst/>
          </a:prstGeom>
          <a:noFill/>
          <a:ln>
            <a:noFill/>
          </a:ln>
        </p:spPr>
      </p:pic>
      <p:sp>
        <p:nvSpPr>
          <p:cNvPr id="769" name="Google Shape;769;p43"/>
          <p:cNvSpPr/>
          <p:nvPr/>
        </p:nvSpPr>
        <p:spPr>
          <a:xfrm>
            <a:off x="512064" y="182880"/>
            <a:ext cx="11164800" cy="274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run this before you write anything</a:t>
            </a:r>
            <a:endParaRPr b="0" i="0" sz="1200" u="none" cap="none" strike="noStrike">
              <a:solidFill>
                <a:schemeClr val="dk1"/>
              </a:solidFill>
              <a:latin typeface="Poppins"/>
              <a:ea typeface="Poppins"/>
              <a:cs typeface="Poppins"/>
              <a:sym typeface="Poppins"/>
            </a:endParaRPr>
          </a:p>
        </p:txBody>
      </p:sp>
      <p:sp>
        <p:nvSpPr>
          <p:cNvPr id="770" name="Google Shape;770;p43"/>
          <p:cNvSpPr/>
          <p:nvPr/>
        </p:nvSpPr>
        <p:spPr>
          <a:xfrm>
            <a:off x="512064" y="594360"/>
            <a:ext cx="11164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A green suite that </a:t>
            </a:r>
            <a:r>
              <a:rPr b="0" i="0" lang="en-US" sz="2700" u="none" cap="none" strike="noStrike">
                <a:solidFill>
                  <a:srgbClr val="1B43D4"/>
                </a:solidFill>
                <a:latin typeface="Poppins"/>
                <a:ea typeface="Poppins"/>
                <a:cs typeface="Poppins"/>
                <a:sym typeface="Poppins"/>
              </a:rPr>
              <a:t>asserts nothing</a:t>
            </a:r>
            <a:endParaRPr b="0" i="0" sz="2700" u="none" cap="none" strike="noStrike">
              <a:solidFill>
                <a:schemeClr val="dk1"/>
              </a:solidFill>
              <a:latin typeface="Poppins"/>
              <a:ea typeface="Poppins"/>
              <a:cs typeface="Poppins"/>
              <a:sym typeface="Poppins"/>
            </a:endParaRPr>
          </a:p>
        </p:txBody>
      </p:sp>
      <p:sp>
        <p:nvSpPr>
          <p:cNvPr id="771" name="Google Shape;771;p43"/>
          <p:cNvSpPr/>
          <p:nvPr/>
        </p:nvSpPr>
        <p:spPr>
          <a:xfrm>
            <a:off x="512064" y="1645920"/>
            <a:ext cx="5532000" cy="1965900"/>
          </a:xfrm>
          <a:prstGeom prst="roundRect">
            <a:avLst>
              <a:gd fmla="val 4651"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43"/>
          <p:cNvSpPr/>
          <p:nvPr/>
        </p:nvSpPr>
        <p:spPr>
          <a:xfrm>
            <a:off x="694944" y="1755648"/>
            <a:ext cx="5166300" cy="237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900"/>
              <a:buFont typeface="Poppins"/>
              <a:buNone/>
            </a:pPr>
            <a:r>
              <a:rPr b="0" i="0" lang="en-US" sz="900" u="none" cap="none" strike="noStrike">
                <a:solidFill>
                  <a:srgbClr val="848B93"/>
                </a:solidFill>
                <a:latin typeface="Poppins"/>
                <a:ea typeface="Poppins"/>
                <a:cs typeface="Poppins"/>
                <a:sym typeface="Poppins"/>
              </a:rPr>
              <a:t>bookshelf/.../service/BorrowService.java</a:t>
            </a:r>
            <a:endParaRPr b="0" i="0" sz="900" u="none" cap="none" strike="noStrike">
              <a:solidFill>
                <a:schemeClr val="dk1"/>
              </a:solidFill>
              <a:latin typeface="Poppins"/>
              <a:ea typeface="Poppins"/>
              <a:cs typeface="Poppins"/>
              <a:sym typeface="Poppins"/>
            </a:endParaRPr>
          </a:p>
        </p:txBody>
      </p:sp>
      <p:sp>
        <p:nvSpPr>
          <p:cNvPr id="773" name="Google Shape;773;p43"/>
          <p:cNvSpPr/>
          <p:nvPr/>
        </p:nvSpPr>
        <p:spPr>
          <a:xfrm>
            <a:off x="731520" y="1993392"/>
            <a:ext cx="5120700" cy="1600200"/>
          </a:xfrm>
          <a:prstGeom prst="rect">
            <a:avLst/>
          </a:prstGeom>
          <a:noFill/>
          <a:ln>
            <a:noFill/>
          </a:ln>
        </p:spPr>
        <p:txBody>
          <a:bodyPr anchorCtr="0" anchor="t" bIns="45700" lIns="91425" spcFirstLastPara="1" rIns="91425" wrap="square" tIns="45700">
            <a:noAutofit/>
          </a:bodyPr>
          <a:lstStyle/>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public BorrowOutcome borrow(long bookId, long memberId) {</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    if (!shelf.hasBook(bookId))     return BOOK_NOT_FOUND;</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    if (!shelf.hasMember(memberId)) return MEMBER_NOT_FOUND;</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 </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848B93"/>
              </a:buClr>
              <a:buSzPts val="950"/>
              <a:buFont typeface="Poppins"/>
              <a:buNone/>
            </a:pPr>
            <a:r>
              <a:rPr b="0" i="0" lang="en-US" sz="950" u="none" cap="none" strike="noStrike">
                <a:solidFill>
                  <a:srgbClr val="848B93"/>
                </a:solidFill>
                <a:latin typeface="Poppins"/>
                <a:ea typeface="Poppins"/>
                <a:cs typeface="Poppins"/>
                <a:sym typeface="Poppins"/>
              </a:rPr>
              <a:t>    // the agreed second-borrow rule is not checked here</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    shelf.record(new Loan(bookId, memberId));</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    return BORROWED;</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a:t>
            </a:r>
            <a:endParaRPr b="0" i="0" sz="950" u="none" cap="none" strike="noStrike">
              <a:solidFill>
                <a:schemeClr val="dk1"/>
              </a:solidFill>
              <a:latin typeface="Poppins"/>
              <a:ea typeface="Poppins"/>
              <a:cs typeface="Poppins"/>
              <a:sym typeface="Poppins"/>
            </a:endParaRPr>
          </a:p>
        </p:txBody>
      </p:sp>
      <p:sp>
        <p:nvSpPr>
          <p:cNvPr id="774" name="Google Shape;774;p43"/>
          <p:cNvSpPr/>
          <p:nvPr/>
        </p:nvSpPr>
        <p:spPr>
          <a:xfrm>
            <a:off x="6144768" y="1645920"/>
            <a:ext cx="5532000" cy="1965900"/>
          </a:xfrm>
          <a:prstGeom prst="roundRect">
            <a:avLst>
              <a:gd fmla="val 4651"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43"/>
          <p:cNvSpPr/>
          <p:nvPr/>
        </p:nvSpPr>
        <p:spPr>
          <a:xfrm>
            <a:off x="6327648" y="1755648"/>
            <a:ext cx="5166300" cy="237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900"/>
              <a:buFont typeface="Poppins"/>
              <a:buNone/>
            </a:pPr>
            <a:r>
              <a:rPr b="0" i="0" lang="en-US" sz="900" u="none" cap="none" strike="noStrike">
                <a:solidFill>
                  <a:srgbClr val="848B93"/>
                </a:solidFill>
                <a:latin typeface="Poppins"/>
                <a:ea typeface="Poppins"/>
                <a:cs typeface="Poppins"/>
                <a:sym typeface="Poppins"/>
              </a:rPr>
              <a:t>bookshelf/src/test/java/.../BorrowPolicyTest.java</a:t>
            </a:r>
            <a:endParaRPr b="0" i="0" sz="900" u="none" cap="none" strike="noStrike">
              <a:solidFill>
                <a:schemeClr val="dk1"/>
              </a:solidFill>
              <a:latin typeface="Poppins"/>
              <a:ea typeface="Poppins"/>
              <a:cs typeface="Poppins"/>
              <a:sym typeface="Poppins"/>
            </a:endParaRPr>
          </a:p>
        </p:txBody>
      </p:sp>
      <p:sp>
        <p:nvSpPr>
          <p:cNvPr id="776" name="Google Shape;776;p43"/>
          <p:cNvSpPr/>
          <p:nvPr/>
        </p:nvSpPr>
        <p:spPr>
          <a:xfrm>
            <a:off x="6364224" y="1993392"/>
            <a:ext cx="5120700" cy="1600200"/>
          </a:xfrm>
          <a:prstGeom prst="rect">
            <a:avLst/>
          </a:prstGeom>
          <a:noFill/>
          <a:ln>
            <a:noFill/>
          </a:ln>
        </p:spPr>
        <p:txBody>
          <a:bodyPr anchorCtr="0" anchor="t" bIns="45700" lIns="91425" spcFirstLastPara="1" rIns="91425" wrap="square" tIns="45700">
            <a:noAutofit/>
          </a:bodyPr>
          <a:lstStyle/>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@Test</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void aSecondMemberCannotBorrowAnAlreadyLoanedBook() {</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    var service = new BorrowService(shelf());</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    service.borrow(1, 10);</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 </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848B93"/>
              </a:buClr>
              <a:buSzPts val="950"/>
              <a:buFont typeface="Poppins"/>
              <a:buNone/>
            </a:pPr>
            <a:r>
              <a:rPr b="0" i="0" lang="en-US" sz="950" u="none" cap="none" strike="noStrike">
                <a:solidFill>
                  <a:srgbClr val="848B93"/>
                </a:solidFill>
                <a:latin typeface="Poppins"/>
                <a:ea typeface="Poppins"/>
                <a:cs typeface="Poppins"/>
                <a:sym typeface="Poppins"/>
              </a:rPr>
              <a:t>    // no assertion follows</a:t>
            </a:r>
            <a:endParaRPr b="0" i="0" sz="95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333333"/>
              </a:buClr>
              <a:buSzPts val="950"/>
              <a:buFont typeface="Poppins"/>
              <a:buNone/>
            </a:pPr>
            <a:r>
              <a:rPr b="0" i="0" lang="en-US" sz="950" u="none" cap="none" strike="noStrike">
                <a:solidFill>
                  <a:srgbClr val="333333"/>
                </a:solidFill>
                <a:latin typeface="Poppins"/>
                <a:ea typeface="Poppins"/>
                <a:cs typeface="Poppins"/>
                <a:sym typeface="Poppins"/>
              </a:rPr>
              <a:t>}</a:t>
            </a:r>
            <a:endParaRPr b="0" i="0" sz="950" u="none" cap="none" strike="noStrike">
              <a:solidFill>
                <a:schemeClr val="dk1"/>
              </a:solidFill>
              <a:latin typeface="Poppins"/>
              <a:ea typeface="Poppins"/>
              <a:cs typeface="Poppins"/>
              <a:sym typeface="Poppins"/>
            </a:endParaRPr>
          </a:p>
        </p:txBody>
      </p:sp>
      <p:sp>
        <p:nvSpPr>
          <p:cNvPr id="777" name="Google Shape;777;p43"/>
          <p:cNvSpPr/>
          <p:nvPr/>
        </p:nvSpPr>
        <p:spPr>
          <a:xfrm>
            <a:off x="512064" y="3886200"/>
            <a:ext cx="5532000" cy="347400"/>
          </a:xfrm>
          <a:prstGeom prst="roundRect">
            <a:avLst>
              <a:gd fmla="val 21053" name="adj"/>
            </a:avLst>
          </a:prstGeom>
          <a:solidFill>
            <a:srgbClr val="0D1B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43"/>
          <p:cNvSpPr/>
          <p:nvPr/>
        </p:nvSpPr>
        <p:spPr>
          <a:xfrm>
            <a:off x="676656" y="3886200"/>
            <a:ext cx="5202900" cy="347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E8EBF2"/>
              </a:buClr>
              <a:buSzPts val="1050"/>
              <a:buFont typeface="Poppins"/>
              <a:buNone/>
            </a:pPr>
            <a:r>
              <a:rPr b="0" i="0" lang="en-US" sz="1050" u="none" cap="none" strike="noStrike">
                <a:solidFill>
                  <a:srgbClr val="E8EBF2"/>
                </a:solidFill>
                <a:latin typeface="Poppins"/>
                <a:ea typeface="Poppins"/>
                <a:cs typeface="Poppins"/>
                <a:sym typeface="Poppins"/>
              </a:rPr>
              <a:t>./mvnw -pl bookshelf test</a:t>
            </a:r>
            <a:endParaRPr b="0" i="0" sz="1050" u="none" cap="none" strike="noStrike">
              <a:solidFill>
                <a:schemeClr val="dk1"/>
              </a:solidFill>
              <a:latin typeface="Poppins"/>
              <a:ea typeface="Poppins"/>
              <a:cs typeface="Poppins"/>
              <a:sym typeface="Poppins"/>
            </a:endParaRPr>
          </a:p>
        </p:txBody>
      </p:sp>
      <p:sp>
        <p:nvSpPr>
          <p:cNvPr id="779" name="Google Shape;779;p43"/>
          <p:cNvSpPr/>
          <p:nvPr/>
        </p:nvSpPr>
        <p:spPr>
          <a:xfrm>
            <a:off x="6144768" y="3922776"/>
            <a:ext cx="777300" cy="274200"/>
          </a:xfrm>
          <a:prstGeom prst="roundRect">
            <a:avLst>
              <a:gd fmla="val 50000" name="adj"/>
            </a:avLst>
          </a:prstGeom>
          <a:solidFill>
            <a:srgbClr val="1B8A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43"/>
          <p:cNvSpPr/>
          <p:nvPr/>
        </p:nvSpPr>
        <p:spPr>
          <a:xfrm>
            <a:off x="6144768" y="3922776"/>
            <a:ext cx="777300" cy="274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00"/>
              <a:buFont typeface="Poppins"/>
              <a:buNone/>
            </a:pPr>
            <a:r>
              <a:rPr b="0" i="0" lang="en-US" sz="1000" u="none" cap="none" strike="noStrike">
                <a:solidFill>
                  <a:srgbClr val="FFFFFF"/>
                </a:solidFill>
                <a:latin typeface="Poppins"/>
                <a:ea typeface="Poppins"/>
                <a:cs typeface="Poppins"/>
                <a:sym typeface="Poppins"/>
              </a:rPr>
              <a:t>PASS</a:t>
            </a:r>
            <a:endParaRPr b="0" i="0" sz="1000" u="none" cap="none" strike="noStrike">
              <a:solidFill>
                <a:schemeClr val="dk1"/>
              </a:solidFill>
              <a:latin typeface="Poppins"/>
              <a:ea typeface="Poppins"/>
              <a:cs typeface="Poppins"/>
              <a:sym typeface="Poppins"/>
            </a:endParaRPr>
          </a:p>
        </p:txBody>
      </p:sp>
      <p:sp>
        <p:nvSpPr>
          <p:cNvPr id="781" name="Google Shape;781;p43"/>
          <p:cNvSpPr/>
          <p:nvPr/>
        </p:nvSpPr>
        <p:spPr>
          <a:xfrm>
            <a:off x="7059168" y="3886200"/>
            <a:ext cx="4617600" cy="347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and Bob can still replace Alice as the active borrower.</a:t>
            </a:r>
            <a:endParaRPr b="0" i="0" sz="1200" u="none" cap="none" strike="noStrike">
              <a:solidFill>
                <a:schemeClr val="dk1"/>
              </a:solidFill>
              <a:latin typeface="Poppins"/>
              <a:ea typeface="Poppins"/>
              <a:cs typeface="Poppins"/>
              <a:sym typeface="Poppins"/>
            </a:endParaRPr>
          </a:p>
        </p:txBody>
      </p:sp>
      <p:sp>
        <p:nvSpPr>
          <p:cNvPr id="782" name="Google Shape;782;p43"/>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44"/>
          <p:cNvSpPr txBox="1"/>
          <p:nvPr>
            <p:ph idx="1" type="body"/>
          </p:nvPr>
        </p:nvSpPr>
        <p:spPr>
          <a:xfrm>
            <a:off x="512064" y="182880"/>
            <a:ext cx="11164800" cy="274200"/>
          </a:xfrm>
          <a:prstGeom prst="rect">
            <a:avLst/>
          </a:prstGeom>
        </p:spPr>
        <p:txBody>
          <a:bodyPr anchorCtr="0" anchor="t" bIns="45700" lIns="91425" spcFirstLastPara="1" rIns="91425" wrap="square" tIns="45700">
            <a:noAutofit/>
          </a:bodyPr>
          <a:lstStyle/>
          <a:p>
            <a:pPr indent="0" lvl="0" marL="0" rtl="0" algn="l">
              <a:spcBef>
                <a:spcPts val="240"/>
              </a:spcBef>
              <a:spcAft>
                <a:spcPts val="0"/>
              </a:spcAft>
              <a:buNone/>
            </a:pPr>
            <a:r>
              <a:t/>
            </a:r>
            <a:endParaRPr/>
          </a:p>
        </p:txBody>
      </p:sp>
      <p:sp>
        <p:nvSpPr>
          <p:cNvPr id="789" name="Google Shape;789;p44"/>
          <p:cNvSpPr txBox="1"/>
          <p:nvPr>
            <p:ph type="title"/>
          </p:nvPr>
        </p:nvSpPr>
        <p:spPr>
          <a:xfrm>
            <a:off x="512064" y="594360"/>
            <a:ext cx="11164800" cy="502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0" name="Google Shape;790;p44"/>
          <p:cNvSpPr txBox="1"/>
          <p:nvPr>
            <p:ph idx="2" type="body"/>
          </p:nvPr>
        </p:nvSpPr>
        <p:spPr>
          <a:xfrm>
            <a:off x="512064" y="1536192"/>
            <a:ext cx="11164800" cy="4572000"/>
          </a:xfrm>
          <a:prstGeom prst="rect">
            <a:avLst/>
          </a:prstGeom>
        </p:spPr>
        <p:txBody>
          <a:bodyPr anchorCtr="0" anchor="t" bIns="45700" lIns="91425" spcFirstLastPara="1" rIns="91425" wrap="square" tIns="45700">
            <a:noAutofit/>
          </a:bodyPr>
          <a:lstStyle/>
          <a:p>
            <a:pPr indent="0" lvl="0" marL="0" rtl="0" algn="l">
              <a:spcBef>
                <a:spcPts val="260"/>
              </a:spcBef>
              <a:spcAft>
                <a:spcPts val="0"/>
              </a:spcAft>
              <a:buNone/>
            </a:pPr>
            <a:r>
              <a:t/>
            </a:r>
            <a:endParaRPr/>
          </a:p>
        </p:txBody>
      </p:sp>
      <p:pic>
        <p:nvPicPr>
          <p:cNvPr id="791" name="Google Shape;791;p44"/>
          <p:cNvPicPr preferRelativeResize="0"/>
          <p:nvPr/>
        </p:nvPicPr>
        <p:blipFill>
          <a:blip r:embed="rId3">
            <a:alphaModFix/>
          </a:blip>
          <a:stretch>
            <a:fillRect/>
          </a:stretch>
        </p:blipFill>
        <p:spPr>
          <a:xfrm>
            <a:off x="2077683" y="677399"/>
            <a:ext cx="8033592" cy="4918000"/>
          </a:xfrm>
          <a:prstGeom prst="rect">
            <a:avLst/>
          </a:prstGeom>
          <a:noFill/>
          <a:ln>
            <a:noFill/>
          </a:ln>
        </p:spPr>
      </p:pic>
      <p:sp>
        <p:nvSpPr>
          <p:cNvPr id="792" name="Google Shape;792;p44"/>
          <p:cNvSpPr/>
          <p:nvPr/>
        </p:nvSpPr>
        <p:spPr>
          <a:xfrm>
            <a:off x="512064" y="5815695"/>
            <a:ext cx="9509700" cy="292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000"/>
              <a:buFont typeface="Poppins"/>
              <a:buNone/>
            </a:pPr>
            <a:r>
              <a:rPr lang="en-US" sz="1000">
                <a:solidFill>
                  <a:srgbClr val="848B93"/>
                </a:solidFill>
                <a:latin typeface="Poppins"/>
                <a:ea typeface="Poppins"/>
                <a:cs typeface="Poppins"/>
                <a:sym typeface="Poppins"/>
              </a:rPr>
              <a:t>https://testomat.io/blog/mastering-bdd-tips-tricks-and-best-practices-for-setting-up-a-testing-framework/</a:t>
            </a:r>
            <a:endParaRPr b="0" i="0" sz="1000" u="none" cap="none" strike="noStrike">
              <a:solidFill>
                <a:schemeClr val="dk1"/>
              </a:solidFill>
              <a:latin typeface="Poppins"/>
              <a:ea typeface="Poppins"/>
              <a:cs typeface="Poppins"/>
              <a:sym typeface="Poppi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45"/>
          <p:cNvSpPr txBox="1"/>
          <p:nvPr>
            <p:ph idx="1" type="body"/>
          </p:nvPr>
        </p:nvSpPr>
        <p:spPr>
          <a:xfrm>
            <a:off x="512064" y="182880"/>
            <a:ext cx="11164800" cy="274200"/>
          </a:xfrm>
          <a:prstGeom prst="rect">
            <a:avLst/>
          </a:prstGeom>
        </p:spPr>
        <p:txBody>
          <a:bodyPr anchorCtr="0" anchor="t" bIns="45700" lIns="91425" spcFirstLastPara="1" rIns="91425" wrap="square" tIns="45700">
            <a:noAutofit/>
          </a:bodyPr>
          <a:lstStyle/>
          <a:p>
            <a:pPr indent="0" lvl="0" marL="0" rtl="0" algn="l">
              <a:spcBef>
                <a:spcPts val="240"/>
              </a:spcBef>
              <a:spcAft>
                <a:spcPts val="0"/>
              </a:spcAft>
              <a:buNone/>
            </a:pPr>
            <a:r>
              <a:t/>
            </a:r>
            <a:endParaRPr/>
          </a:p>
        </p:txBody>
      </p:sp>
      <p:sp>
        <p:nvSpPr>
          <p:cNvPr id="799" name="Google Shape;799;p45"/>
          <p:cNvSpPr txBox="1"/>
          <p:nvPr>
            <p:ph type="title"/>
          </p:nvPr>
        </p:nvSpPr>
        <p:spPr>
          <a:xfrm>
            <a:off x="512064" y="594360"/>
            <a:ext cx="11164800" cy="502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TDD &amp; BDD</a:t>
            </a:r>
            <a:endParaRPr/>
          </a:p>
        </p:txBody>
      </p:sp>
      <p:sp>
        <p:nvSpPr>
          <p:cNvPr id="800" name="Google Shape;800;p45"/>
          <p:cNvSpPr txBox="1"/>
          <p:nvPr>
            <p:ph idx="2" type="body"/>
          </p:nvPr>
        </p:nvSpPr>
        <p:spPr>
          <a:xfrm>
            <a:off x="512064" y="1536192"/>
            <a:ext cx="11164800" cy="4572000"/>
          </a:xfrm>
          <a:prstGeom prst="rect">
            <a:avLst/>
          </a:prstGeom>
        </p:spPr>
        <p:txBody>
          <a:bodyPr anchorCtr="0" anchor="t" bIns="45700" lIns="91425" spcFirstLastPara="1" rIns="91425" wrap="square" tIns="45700">
            <a:noAutofit/>
          </a:bodyPr>
          <a:lstStyle/>
          <a:p>
            <a:pPr indent="0" lvl="0" marL="0" rtl="0" algn="l">
              <a:spcBef>
                <a:spcPts val="260"/>
              </a:spcBef>
              <a:spcAft>
                <a:spcPts val="0"/>
              </a:spcAft>
              <a:buNone/>
            </a:pPr>
            <a:r>
              <a:t/>
            </a:r>
            <a:endParaRPr/>
          </a:p>
        </p:txBody>
      </p:sp>
      <p:pic>
        <p:nvPicPr>
          <p:cNvPr id="801" name="Google Shape;801;p45"/>
          <p:cNvPicPr preferRelativeResize="0"/>
          <p:nvPr/>
        </p:nvPicPr>
        <p:blipFill>
          <a:blip r:embed="rId3">
            <a:alphaModFix/>
          </a:blip>
          <a:stretch>
            <a:fillRect/>
          </a:stretch>
        </p:blipFill>
        <p:spPr>
          <a:xfrm>
            <a:off x="2617298" y="729850"/>
            <a:ext cx="6954352" cy="5398300"/>
          </a:xfrm>
          <a:prstGeom prst="rect">
            <a:avLst/>
          </a:prstGeom>
          <a:noFill/>
          <a:ln>
            <a:noFill/>
          </a:ln>
        </p:spPr>
      </p:pic>
      <p:sp>
        <p:nvSpPr>
          <p:cNvPr id="802" name="Google Shape;802;p45"/>
          <p:cNvSpPr/>
          <p:nvPr/>
        </p:nvSpPr>
        <p:spPr>
          <a:xfrm>
            <a:off x="512064" y="5815695"/>
            <a:ext cx="9509700" cy="292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000"/>
              <a:buFont typeface="Poppins"/>
              <a:buNone/>
            </a:pPr>
            <a:r>
              <a:rPr lang="en-US" sz="1000">
                <a:solidFill>
                  <a:srgbClr val="848B93"/>
                </a:solidFill>
                <a:latin typeface="Poppins"/>
                <a:ea typeface="Poppins"/>
                <a:cs typeface="Poppins"/>
                <a:sym typeface="Poppins"/>
              </a:rPr>
              <a:t>https://www.ramotion.com/blog/tdd-vs-bdd/</a:t>
            </a:r>
            <a:endParaRPr b="0" i="0" sz="1000" u="none" cap="none" strike="noStrike">
              <a:solidFill>
                <a:schemeClr val="dk1"/>
              </a:solidFill>
              <a:latin typeface="Poppins"/>
              <a:ea typeface="Poppins"/>
              <a:cs typeface="Poppins"/>
              <a:sym typeface="Poppi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46"/>
          <p:cNvSpPr txBox="1"/>
          <p:nvPr>
            <p:ph idx="1" type="body"/>
          </p:nvPr>
        </p:nvSpPr>
        <p:spPr>
          <a:xfrm>
            <a:off x="512064" y="1691640"/>
            <a:ext cx="2743200" cy="411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1600"/>
              <a:buNone/>
            </a:pPr>
            <a:r>
              <a:rPr lang="en-US" sz="1600">
                <a:solidFill>
                  <a:srgbClr val="FFFFFF"/>
                </a:solidFill>
                <a:latin typeface="Poppins"/>
                <a:ea typeface="Poppins"/>
                <a:cs typeface="Poppins"/>
                <a:sym typeface="Poppins"/>
              </a:rPr>
              <a:t>05.</a:t>
            </a:r>
            <a:endParaRPr sz="1600"/>
          </a:p>
        </p:txBody>
      </p:sp>
      <p:sp>
        <p:nvSpPr>
          <p:cNvPr id="809" name="Google Shape;809;p46"/>
          <p:cNvSpPr txBox="1"/>
          <p:nvPr>
            <p:ph type="title"/>
          </p:nvPr>
        </p:nvSpPr>
        <p:spPr>
          <a:xfrm>
            <a:off x="457200" y="2103120"/>
            <a:ext cx="9601200" cy="2011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6000"/>
              <a:buFont typeface="Poppins"/>
              <a:buNone/>
            </a:pPr>
            <a:r>
              <a:rPr lang="en-US" sz="6000">
                <a:solidFill>
                  <a:srgbClr val="FFFFFF"/>
                </a:solidFill>
                <a:latin typeface="Poppins"/>
                <a:ea typeface="Poppins"/>
                <a:cs typeface="Poppins"/>
                <a:sym typeface="Poppins"/>
              </a:rPr>
              <a:t>The loop</a:t>
            </a:r>
            <a:endParaRPr sz="6000"/>
          </a:p>
          <a:p>
            <a:pPr indent="0" lvl="0" marL="0" rtl="0" algn="l">
              <a:spcBef>
                <a:spcPts val="0"/>
              </a:spcBef>
              <a:spcAft>
                <a:spcPts val="0"/>
              </a:spcAft>
              <a:buClr>
                <a:srgbClr val="FFFFFF"/>
              </a:buClr>
              <a:buSzPts val="6000"/>
              <a:buFont typeface="Poppins"/>
              <a:buNone/>
            </a:pPr>
            <a:r>
              <a:rPr lang="en-US" sz="6000">
                <a:solidFill>
                  <a:srgbClr val="FFFFFF"/>
                </a:solidFill>
                <a:latin typeface="Poppins"/>
                <a:ea typeface="Poppins"/>
                <a:cs typeface="Poppins"/>
                <a:sym typeface="Poppins"/>
              </a:rPr>
              <a:t>you will build</a:t>
            </a:r>
            <a:endParaRPr sz="6000"/>
          </a:p>
        </p:txBody>
      </p:sp>
      <p:sp>
        <p:nvSpPr>
          <p:cNvPr id="810" name="Google Shape;810;p46"/>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A0BBDD"/>
                </a:solidFill>
                <a:latin typeface="Poppins"/>
                <a:ea typeface="Poppins"/>
                <a:cs typeface="Poppins"/>
                <a:sym typeface="Poppins"/>
              </a:rPr>
              <a:t>‹#›</a:t>
            </a:fld>
            <a:endParaRPr b="0" i="0" sz="900" u="none" cap="none" strike="noStrike">
              <a:solidFill>
                <a:srgbClr val="A0BBDD"/>
              </a:solidFill>
              <a:latin typeface="Poppins"/>
              <a:ea typeface="Poppins"/>
              <a:cs typeface="Poppins"/>
              <a:sym typeface="Poppi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815" name="Shape 815"/>
        <p:cNvGrpSpPr/>
        <p:nvPr/>
      </p:nvGrpSpPr>
      <p:grpSpPr>
        <a:xfrm>
          <a:off x="0" y="0"/>
          <a:ext cx="0" cy="0"/>
          <a:chOff x="0" y="0"/>
          <a:chExt cx="0" cy="0"/>
        </a:xfrm>
      </p:grpSpPr>
      <p:sp>
        <p:nvSpPr>
          <p:cNvPr id="816" name="Google Shape;816;p47"/>
          <p:cNvSpPr txBox="1"/>
          <p:nvPr>
            <p:ph idx="1" type="body"/>
          </p:nvPr>
        </p:nvSpPr>
        <p:spPr>
          <a:xfrm>
            <a:off x="512064" y="182880"/>
            <a:ext cx="11164800" cy="274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817" name="Google Shape;817;p47"/>
          <p:cNvSpPr txBox="1"/>
          <p:nvPr>
            <p:ph type="title"/>
          </p:nvPr>
        </p:nvSpPr>
        <p:spPr>
          <a:xfrm>
            <a:off x="512064" y="594360"/>
            <a:ext cx="11164800" cy="50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818" name="Google Shape;818;p47"/>
          <p:cNvSpPr txBox="1"/>
          <p:nvPr>
            <p:ph idx="2" type="body"/>
          </p:nvPr>
        </p:nvSpPr>
        <p:spPr>
          <a:xfrm>
            <a:off x="512064" y="1536192"/>
            <a:ext cx="11164800"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819" name="Google Shape;819;p47"/>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820" name="Google Shape;820;p47"/>
          <p:cNvPicPr preferRelativeResize="0"/>
          <p:nvPr/>
        </p:nvPicPr>
        <p:blipFill rotWithShape="1">
          <a:blip r:embed="rId4">
            <a:alphaModFix/>
          </a:blip>
          <a:srcRect b="0" l="0" r="0" t="0"/>
          <a:stretch/>
        </p:blipFill>
        <p:spPr>
          <a:xfrm>
            <a:off x="10735056" y="6126480"/>
            <a:ext cx="941833" cy="201168"/>
          </a:xfrm>
          <a:prstGeom prst="rect">
            <a:avLst/>
          </a:prstGeom>
          <a:noFill/>
          <a:ln>
            <a:noFill/>
          </a:ln>
        </p:spPr>
      </p:pic>
      <p:sp>
        <p:nvSpPr>
          <p:cNvPr id="821" name="Google Shape;821;p47"/>
          <p:cNvSpPr/>
          <p:nvPr/>
        </p:nvSpPr>
        <p:spPr>
          <a:xfrm>
            <a:off x="512064" y="594360"/>
            <a:ext cx="11164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Looping is </a:t>
            </a:r>
            <a:r>
              <a:rPr b="0" i="0" lang="en-US" sz="2700" u="none" cap="none" strike="noStrike">
                <a:solidFill>
                  <a:srgbClr val="1B43D4"/>
                </a:solidFill>
                <a:latin typeface="Poppins"/>
                <a:ea typeface="Poppins"/>
                <a:cs typeface="Poppins"/>
                <a:sym typeface="Poppins"/>
              </a:rPr>
              <a:t>not reliability</a:t>
            </a:r>
            <a:endParaRPr b="0" i="0" sz="2700" u="none" cap="none" strike="noStrike">
              <a:solidFill>
                <a:schemeClr val="dk1"/>
              </a:solidFill>
              <a:latin typeface="Poppins"/>
              <a:ea typeface="Poppins"/>
              <a:cs typeface="Poppins"/>
              <a:sym typeface="Poppins"/>
            </a:endParaRPr>
          </a:p>
        </p:txBody>
      </p:sp>
      <p:sp>
        <p:nvSpPr>
          <p:cNvPr id="822" name="Google Shape;822;p47"/>
          <p:cNvSpPr/>
          <p:nvPr/>
        </p:nvSpPr>
        <p:spPr>
          <a:xfrm>
            <a:off x="516636" y="1691640"/>
            <a:ext cx="3584400" cy="1600200"/>
          </a:xfrm>
          <a:prstGeom prst="roundRect">
            <a:avLst>
              <a:gd fmla="val 6857"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47"/>
          <p:cNvSpPr/>
          <p:nvPr/>
        </p:nvSpPr>
        <p:spPr>
          <a:xfrm>
            <a:off x="736092" y="1847088"/>
            <a:ext cx="3145500" cy="822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4000"/>
              <a:buFont typeface="Poppins"/>
              <a:buNone/>
            </a:pPr>
            <a:r>
              <a:rPr lang="en-US" sz="4000">
                <a:solidFill>
                  <a:srgbClr val="1B43D4"/>
                </a:solidFill>
                <a:latin typeface="Poppins"/>
                <a:ea typeface="Poppins"/>
                <a:cs typeface="Poppins"/>
                <a:sym typeface="Poppins"/>
              </a:rPr>
              <a:t>%</a:t>
            </a:r>
            <a:r>
              <a:rPr b="0" i="0" lang="en-US" sz="4000" u="none" cap="none" strike="noStrike">
                <a:solidFill>
                  <a:srgbClr val="1B43D4"/>
                </a:solidFill>
                <a:latin typeface="Poppins"/>
                <a:ea typeface="Poppins"/>
                <a:cs typeface="Poppins"/>
                <a:sym typeface="Poppins"/>
              </a:rPr>
              <a:t>82</a:t>
            </a:r>
            <a:endParaRPr b="0" i="0" sz="4000" u="none" cap="none" strike="noStrike">
              <a:solidFill>
                <a:schemeClr val="dk1"/>
              </a:solidFill>
              <a:latin typeface="Poppins"/>
              <a:ea typeface="Poppins"/>
              <a:cs typeface="Poppins"/>
              <a:sym typeface="Poppins"/>
            </a:endParaRPr>
          </a:p>
        </p:txBody>
      </p:sp>
      <p:sp>
        <p:nvSpPr>
          <p:cNvPr id="824" name="Google Shape;824;p47"/>
          <p:cNvSpPr/>
          <p:nvPr/>
        </p:nvSpPr>
        <p:spPr>
          <a:xfrm>
            <a:off x="736092" y="2724912"/>
            <a:ext cx="3145500" cy="457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correct after one revision</a:t>
            </a:r>
            <a:endParaRPr b="0" i="0" sz="1150" u="none" cap="none" strike="noStrike">
              <a:solidFill>
                <a:schemeClr val="dk1"/>
              </a:solidFill>
              <a:latin typeface="Poppins"/>
              <a:ea typeface="Poppins"/>
              <a:cs typeface="Poppins"/>
              <a:sym typeface="Poppins"/>
            </a:endParaRPr>
          </a:p>
        </p:txBody>
      </p:sp>
      <p:sp>
        <p:nvSpPr>
          <p:cNvPr id="825" name="Google Shape;825;p47"/>
          <p:cNvSpPr/>
          <p:nvPr/>
        </p:nvSpPr>
        <p:spPr>
          <a:xfrm>
            <a:off x="4302252" y="1691640"/>
            <a:ext cx="3584400" cy="1600200"/>
          </a:xfrm>
          <a:prstGeom prst="roundRect">
            <a:avLst>
              <a:gd fmla="val 6857"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47"/>
          <p:cNvSpPr/>
          <p:nvPr/>
        </p:nvSpPr>
        <p:spPr>
          <a:xfrm>
            <a:off x="4521708" y="1847088"/>
            <a:ext cx="3145500" cy="822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C0392B"/>
              </a:buClr>
              <a:buSzPts val="4000"/>
              <a:buFont typeface="Poppins"/>
              <a:buNone/>
            </a:pPr>
            <a:r>
              <a:rPr lang="en-US" sz="4000">
                <a:solidFill>
                  <a:srgbClr val="C0392B"/>
                </a:solidFill>
                <a:latin typeface="Poppins"/>
                <a:ea typeface="Poppins"/>
                <a:cs typeface="Poppins"/>
                <a:sym typeface="Poppins"/>
              </a:rPr>
              <a:t>%</a:t>
            </a:r>
            <a:r>
              <a:rPr b="0" i="0" lang="en-US" sz="4000" u="none" cap="none" strike="noStrike">
                <a:solidFill>
                  <a:srgbClr val="C0392B"/>
                </a:solidFill>
                <a:latin typeface="Poppins"/>
                <a:ea typeface="Poppins"/>
                <a:cs typeface="Poppins"/>
                <a:sym typeface="Poppins"/>
              </a:rPr>
              <a:t>67,3</a:t>
            </a:r>
            <a:endParaRPr b="0" i="0" sz="4000" u="none" cap="none" strike="noStrike">
              <a:solidFill>
                <a:schemeClr val="dk1"/>
              </a:solidFill>
              <a:latin typeface="Poppins"/>
              <a:ea typeface="Poppins"/>
              <a:cs typeface="Poppins"/>
              <a:sym typeface="Poppins"/>
            </a:endParaRPr>
          </a:p>
        </p:txBody>
      </p:sp>
      <p:sp>
        <p:nvSpPr>
          <p:cNvPr id="827" name="Google Shape;827;p47"/>
          <p:cNvSpPr/>
          <p:nvPr/>
        </p:nvSpPr>
        <p:spPr>
          <a:xfrm>
            <a:off x="4521708" y="2724912"/>
            <a:ext cx="3145500" cy="457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correct after two</a:t>
            </a:r>
            <a:endParaRPr b="0" i="0" sz="1150" u="none" cap="none" strike="noStrike">
              <a:solidFill>
                <a:schemeClr val="dk1"/>
              </a:solidFill>
              <a:latin typeface="Poppins"/>
              <a:ea typeface="Poppins"/>
              <a:cs typeface="Poppins"/>
              <a:sym typeface="Poppins"/>
            </a:endParaRPr>
          </a:p>
        </p:txBody>
      </p:sp>
      <p:sp>
        <p:nvSpPr>
          <p:cNvPr id="828" name="Google Shape;828;p47"/>
          <p:cNvSpPr/>
          <p:nvPr/>
        </p:nvSpPr>
        <p:spPr>
          <a:xfrm>
            <a:off x="8087868" y="1691640"/>
            <a:ext cx="3584400" cy="1600200"/>
          </a:xfrm>
          <a:prstGeom prst="roundRect">
            <a:avLst>
              <a:gd fmla="val 6857"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47"/>
          <p:cNvSpPr/>
          <p:nvPr/>
        </p:nvSpPr>
        <p:spPr>
          <a:xfrm>
            <a:off x="8307324" y="1847088"/>
            <a:ext cx="3145500" cy="822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33333"/>
              </a:buClr>
              <a:buSzPts val="4000"/>
              <a:buFont typeface="Poppins"/>
              <a:buNone/>
            </a:pPr>
            <a:r>
              <a:rPr lang="en-US" sz="4000">
                <a:solidFill>
                  <a:srgbClr val="333333"/>
                </a:solidFill>
                <a:latin typeface="Poppins"/>
                <a:ea typeface="Poppins"/>
                <a:cs typeface="Poppins"/>
                <a:sym typeface="Poppins"/>
              </a:rPr>
              <a:t>%</a:t>
            </a:r>
            <a:r>
              <a:rPr b="0" i="0" lang="en-US" sz="4000" u="none" cap="none" strike="noStrike">
                <a:solidFill>
                  <a:srgbClr val="333333"/>
                </a:solidFill>
                <a:latin typeface="Poppins"/>
                <a:ea typeface="Poppins"/>
                <a:cs typeface="Poppins"/>
                <a:sym typeface="Poppins"/>
              </a:rPr>
              <a:t>84,7</a:t>
            </a:r>
            <a:endParaRPr b="0" i="0" sz="4000" u="none" cap="none" strike="noStrike">
              <a:solidFill>
                <a:schemeClr val="dk1"/>
              </a:solidFill>
              <a:latin typeface="Poppins"/>
              <a:ea typeface="Poppins"/>
              <a:cs typeface="Poppins"/>
              <a:sym typeface="Poppins"/>
            </a:endParaRPr>
          </a:p>
        </p:txBody>
      </p:sp>
      <p:sp>
        <p:nvSpPr>
          <p:cNvPr id="830" name="Google Shape;830;p47"/>
          <p:cNvSpPr/>
          <p:nvPr/>
        </p:nvSpPr>
        <p:spPr>
          <a:xfrm>
            <a:off x="8307324" y="2724912"/>
            <a:ext cx="3145500" cy="457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ever correct at some point</a:t>
            </a:r>
            <a:endParaRPr b="0" i="0" sz="1150" u="none" cap="none" strike="noStrike">
              <a:solidFill>
                <a:schemeClr val="dk1"/>
              </a:solidFill>
              <a:latin typeface="Poppins"/>
              <a:ea typeface="Poppins"/>
              <a:cs typeface="Poppins"/>
              <a:sym typeface="Poppins"/>
            </a:endParaRPr>
          </a:p>
        </p:txBody>
      </p:sp>
      <p:sp>
        <p:nvSpPr>
          <p:cNvPr id="831" name="Google Shape;831;p47"/>
          <p:cNvSpPr/>
          <p:nvPr/>
        </p:nvSpPr>
        <p:spPr>
          <a:xfrm>
            <a:off x="512064" y="3977640"/>
            <a:ext cx="5422500" cy="1417200"/>
          </a:xfrm>
          <a:prstGeom prst="roundRect">
            <a:avLst>
              <a:gd fmla="val 7742" name="adj"/>
            </a:avLst>
          </a:prstGeom>
          <a:solidFill>
            <a:srgbClr val="E3E8F6"/>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47"/>
          <p:cNvSpPr/>
          <p:nvPr/>
        </p:nvSpPr>
        <p:spPr>
          <a:xfrm>
            <a:off x="786384" y="4133088"/>
            <a:ext cx="4873800" cy="292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1" i="0" lang="en-US" sz="1200" u="none" cap="none" strike="noStrike">
                <a:solidFill>
                  <a:srgbClr val="333333"/>
                </a:solidFill>
                <a:latin typeface="Poppins"/>
                <a:ea typeface="Poppins"/>
                <a:cs typeface="Poppins"/>
                <a:sym typeface="Poppins"/>
              </a:rPr>
              <a:t>Stale evidence is the mechanism</a:t>
            </a:r>
            <a:endParaRPr b="0" i="0" sz="1200" u="none" cap="none" strike="noStrike">
              <a:solidFill>
                <a:schemeClr val="dk1"/>
              </a:solidFill>
              <a:latin typeface="Poppins"/>
              <a:ea typeface="Poppins"/>
              <a:cs typeface="Poppins"/>
              <a:sym typeface="Poppins"/>
            </a:endParaRPr>
          </a:p>
        </p:txBody>
      </p:sp>
      <p:sp>
        <p:nvSpPr>
          <p:cNvPr id="833" name="Google Shape;833;p47"/>
          <p:cNvSpPr/>
          <p:nvPr/>
        </p:nvSpPr>
        <p:spPr>
          <a:xfrm>
            <a:off x="786384" y="4480560"/>
            <a:ext cx="4873800" cy="777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Verification traces from an earlier version harmed 34 of 135 initially correct attempts. With current traces: 4 of 135.</a:t>
            </a:r>
            <a:endParaRPr b="0" i="0" sz="1150" u="none" cap="none" strike="noStrike">
              <a:solidFill>
                <a:schemeClr val="dk1"/>
              </a:solidFill>
              <a:latin typeface="Poppins"/>
              <a:ea typeface="Poppins"/>
              <a:cs typeface="Poppins"/>
              <a:sym typeface="Poppins"/>
            </a:endParaRPr>
          </a:p>
        </p:txBody>
      </p:sp>
      <p:sp>
        <p:nvSpPr>
          <p:cNvPr id="834" name="Google Shape;834;p47"/>
          <p:cNvSpPr/>
          <p:nvPr/>
        </p:nvSpPr>
        <p:spPr>
          <a:xfrm>
            <a:off x="6254496" y="3977640"/>
            <a:ext cx="5422500" cy="1417200"/>
          </a:xfrm>
          <a:prstGeom prst="roundRect">
            <a:avLst>
              <a:gd fmla="val 7742" name="adj"/>
            </a:avLst>
          </a:prstGeom>
          <a:solidFill>
            <a:srgbClr val="FFFFFF"/>
          </a:solidFill>
          <a:ln cap="flat" cmpd="sng" w="12700">
            <a:solidFill>
              <a:srgbClr val="1B43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7"/>
          <p:cNvSpPr/>
          <p:nvPr/>
        </p:nvSpPr>
        <p:spPr>
          <a:xfrm>
            <a:off x="6528816" y="4133088"/>
            <a:ext cx="4873800" cy="292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1" i="0" lang="en-US" sz="1200" u="none" cap="none" strike="noStrike">
                <a:solidFill>
                  <a:srgbClr val="1B43D4"/>
                </a:solidFill>
                <a:latin typeface="Poppins"/>
                <a:ea typeface="Poppins"/>
                <a:cs typeface="Poppins"/>
                <a:sym typeface="Poppins"/>
              </a:rPr>
              <a:t>What you already built, for this reason</a:t>
            </a:r>
            <a:endParaRPr b="0" i="0" sz="1200" u="none" cap="none" strike="noStrike">
              <a:solidFill>
                <a:schemeClr val="dk1"/>
              </a:solidFill>
              <a:latin typeface="Poppins"/>
              <a:ea typeface="Poppins"/>
              <a:cs typeface="Poppins"/>
              <a:sym typeface="Poppins"/>
            </a:endParaRPr>
          </a:p>
        </p:txBody>
      </p:sp>
      <p:sp>
        <p:nvSpPr>
          <p:cNvPr id="836" name="Google Shape;836;p47"/>
          <p:cNvSpPr/>
          <p:nvPr/>
        </p:nvSpPr>
        <p:spPr>
          <a:xfrm>
            <a:off x="6528816" y="4480560"/>
            <a:ext cx="4873800" cy="777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One repair at most (for now). Acceptance judged on the final source attempt. Never reuse a PASS from before a repair.</a:t>
            </a:r>
            <a:endParaRPr b="0" i="0" sz="1150" u="none" cap="none" strike="noStrike">
              <a:solidFill>
                <a:schemeClr val="dk1"/>
              </a:solidFill>
              <a:latin typeface="Poppins"/>
              <a:ea typeface="Poppins"/>
              <a:cs typeface="Poppins"/>
              <a:sym typeface="Poppins"/>
            </a:endParaRPr>
          </a:p>
        </p:txBody>
      </p:sp>
      <p:sp>
        <p:nvSpPr>
          <p:cNvPr id="837" name="Google Shape;837;p47"/>
          <p:cNvSpPr/>
          <p:nvPr/>
        </p:nvSpPr>
        <p:spPr>
          <a:xfrm>
            <a:off x="512064" y="5504688"/>
            <a:ext cx="11164800" cy="32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A repair budget is not stinginess. It is the control that stops a loop thrashing away a correct answer.</a:t>
            </a:r>
            <a:endParaRPr b="0" i="0" sz="1200" u="none" cap="none" strike="noStrike">
              <a:solidFill>
                <a:schemeClr val="dk1"/>
              </a:solidFill>
              <a:latin typeface="Poppins"/>
              <a:ea typeface="Poppins"/>
              <a:cs typeface="Poppins"/>
              <a:sym typeface="Poppins"/>
            </a:endParaRPr>
          </a:p>
        </p:txBody>
      </p:sp>
      <p:sp>
        <p:nvSpPr>
          <p:cNvPr id="838" name="Google Shape;838;p47"/>
          <p:cNvSpPr/>
          <p:nvPr/>
        </p:nvSpPr>
        <p:spPr>
          <a:xfrm>
            <a:off x="512064" y="5870448"/>
            <a:ext cx="9601200" cy="2559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900"/>
              <a:buFont typeface="Poppins"/>
              <a:buNone/>
            </a:pPr>
            <a:r>
              <a:rPr b="0" i="0" lang="en-US" sz="900" u="none" cap="none" strike="noStrike">
                <a:solidFill>
                  <a:srgbClr val="848B93"/>
                </a:solidFill>
                <a:latin typeface="Poppins"/>
                <a:ea typeface="Poppins"/>
                <a:cs typeface="Poppins"/>
                <a:sym typeface="Poppins"/>
              </a:rPr>
              <a:t>Gao, Yang and Yang, Looping Is Not Reliability, arXiv 2607.24604. </a:t>
            </a:r>
            <a:endParaRPr b="0" i="0" sz="900" u="none" cap="none" strike="noStrike">
              <a:solidFill>
                <a:schemeClr val="dk1"/>
              </a:solidFill>
              <a:latin typeface="Poppins"/>
              <a:ea typeface="Poppins"/>
              <a:cs typeface="Poppins"/>
              <a:sym typeface="Poppins"/>
            </a:endParaRPr>
          </a:p>
        </p:txBody>
      </p:sp>
      <p:sp>
        <p:nvSpPr>
          <p:cNvPr id="839" name="Google Shape;839;p47"/>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844" name="Shape 844"/>
        <p:cNvGrpSpPr/>
        <p:nvPr/>
      </p:nvGrpSpPr>
      <p:grpSpPr>
        <a:xfrm>
          <a:off x="0" y="0"/>
          <a:ext cx="0" cy="0"/>
          <a:chOff x="0" y="0"/>
          <a:chExt cx="0" cy="0"/>
        </a:xfrm>
      </p:grpSpPr>
      <p:sp>
        <p:nvSpPr>
          <p:cNvPr id="845" name="Google Shape;845;p48"/>
          <p:cNvSpPr txBox="1"/>
          <p:nvPr>
            <p:ph idx="1" type="body"/>
          </p:nvPr>
        </p:nvSpPr>
        <p:spPr>
          <a:xfrm>
            <a:off x="512064" y="182880"/>
            <a:ext cx="11164800" cy="274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846" name="Google Shape;846;p48"/>
          <p:cNvSpPr txBox="1"/>
          <p:nvPr>
            <p:ph type="title"/>
          </p:nvPr>
        </p:nvSpPr>
        <p:spPr>
          <a:xfrm>
            <a:off x="512064" y="594360"/>
            <a:ext cx="11164800" cy="50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847" name="Google Shape;847;p48"/>
          <p:cNvSpPr txBox="1"/>
          <p:nvPr>
            <p:ph idx="2" type="body"/>
          </p:nvPr>
        </p:nvSpPr>
        <p:spPr>
          <a:xfrm>
            <a:off x="512064" y="1536192"/>
            <a:ext cx="11164800"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848" name="Google Shape;848;p48"/>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849" name="Google Shape;849;p48"/>
          <p:cNvPicPr preferRelativeResize="0"/>
          <p:nvPr/>
        </p:nvPicPr>
        <p:blipFill rotWithShape="1">
          <a:blip r:embed="rId4">
            <a:alphaModFix/>
          </a:blip>
          <a:srcRect b="0" l="0" r="0" t="0"/>
          <a:stretch/>
        </p:blipFill>
        <p:spPr>
          <a:xfrm>
            <a:off x="10735056" y="6126480"/>
            <a:ext cx="941833" cy="201168"/>
          </a:xfrm>
          <a:prstGeom prst="rect">
            <a:avLst/>
          </a:prstGeom>
          <a:noFill/>
          <a:ln>
            <a:noFill/>
          </a:ln>
        </p:spPr>
      </p:pic>
      <p:sp>
        <p:nvSpPr>
          <p:cNvPr id="850" name="Google Shape;850;p48"/>
          <p:cNvSpPr/>
          <p:nvPr/>
        </p:nvSpPr>
        <p:spPr>
          <a:xfrm>
            <a:off x="512064" y="594360"/>
            <a:ext cx="11164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Three decisions, </a:t>
            </a:r>
            <a:r>
              <a:rPr b="0" i="0" lang="en-US" sz="2700" u="none" cap="none" strike="noStrike">
                <a:solidFill>
                  <a:srgbClr val="1B43D4"/>
                </a:solidFill>
                <a:latin typeface="Poppins"/>
                <a:ea typeface="Poppins"/>
                <a:cs typeface="Poppins"/>
                <a:sym typeface="Poppins"/>
              </a:rPr>
              <a:t>three labs</a:t>
            </a:r>
            <a:endParaRPr b="0" i="0" sz="2700" u="none" cap="none" strike="noStrike">
              <a:solidFill>
                <a:schemeClr val="dk1"/>
              </a:solidFill>
              <a:latin typeface="Poppins"/>
              <a:ea typeface="Poppins"/>
              <a:cs typeface="Poppins"/>
              <a:sym typeface="Poppins"/>
            </a:endParaRPr>
          </a:p>
        </p:txBody>
      </p:sp>
      <p:sp>
        <p:nvSpPr>
          <p:cNvPr id="851" name="Google Shape;851;p48"/>
          <p:cNvSpPr/>
          <p:nvPr/>
        </p:nvSpPr>
        <p:spPr>
          <a:xfrm>
            <a:off x="512064" y="1207008"/>
            <a:ext cx="11164800" cy="347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Each lab is one decision you make and can defend.</a:t>
            </a:r>
            <a:endParaRPr b="0" i="0" sz="1200" u="none" cap="none" strike="noStrike">
              <a:solidFill>
                <a:schemeClr val="dk1"/>
              </a:solidFill>
              <a:latin typeface="Poppins"/>
              <a:ea typeface="Poppins"/>
              <a:cs typeface="Poppins"/>
              <a:sym typeface="Poppins"/>
            </a:endParaRPr>
          </a:p>
        </p:txBody>
      </p:sp>
      <p:sp>
        <p:nvSpPr>
          <p:cNvPr id="852" name="Google Shape;852;p48"/>
          <p:cNvSpPr/>
          <p:nvPr/>
        </p:nvSpPr>
        <p:spPr>
          <a:xfrm>
            <a:off x="2436876" y="1874520"/>
            <a:ext cx="2103000" cy="2103000"/>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8"/>
          <p:cNvSpPr/>
          <p:nvPr/>
        </p:nvSpPr>
        <p:spPr>
          <a:xfrm>
            <a:off x="2436876" y="2313432"/>
            <a:ext cx="2103000" cy="29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A0BBDD"/>
              </a:buClr>
              <a:buSzPts val="1200"/>
              <a:buFont typeface="Poppins"/>
              <a:buNone/>
            </a:pPr>
            <a:r>
              <a:rPr b="0" i="0" lang="en-US" sz="1200" u="none" cap="none" strike="noStrike">
                <a:solidFill>
                  <a:srgbClr val="A0BBDD"/>
                </a:solidFill>
                <a:latin typeface="Poppins"/>
                <a:ea typeface="Poppins"/>
                <a:cs typeface="Poppins"/>
                <a:sym typeface="Poppins"/>
              </a:rPr>
              <a:t>LAB 1</a:t>
            </a:r>
            <a:endParaRPr b="0" i="0" sz="1200" u="none" cap="none" strike="noStrike">
              <a:solidFill>
                <a:schemeClr val="dk1"/>
              </a:solidFill>
              <a:latin typeface="Poppins"/>
              <a:ea typeface="Poppins"/>
              <a:cs typeface="Poppins"/>
              <a:sym typeface="Poppins"/>
            </a:endParaRPr>
          </a:p>
        </p:txBody>
      </p:sp>
      <p:sp>
        <p:nvSpPr>
          <p:cNvPr id="854" name="Google Shape;854;p48"/>
          <p:cNvSpPr/>
          <p:nvPr/>
        </p:nvSpPr>
        <p:spPr>
          <a:xfrm>
            <a:off x="2546604" y="2660904"/>
            <a:ext cx="1883700" cy="9144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the guide,</a:t>
            </a:r>
            <a:endParaRPr b="0" i="0" sz="1300" u="none" cap="none" strike="noStrike">
              <a:solidFill>
                <a:schemeClr val="dk1"/>
              </a:solidFill>
              <a:latin typeface="Poppins"/>
              <a:ea typeface="Poppins"/>
              <a:cs typeface="Poppins"/>
              <a:sym typeface="Poppins"/>
            </a:endParaRPr>
          </a:p>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then the sequence</a:t>
            </a:r>
            <a:endParaRPr b="0" i="0" sz="1300" u="none" cap="none" strike="noStrike">
              <a:solidFill>
                <a:schemeClr val="dk1"/>
              </a:solidFill>
              <a:latin typeface="Poppins"/>
              <a:ea typeface="Poppins"/>
              <a:cs typeface="Poppins"/>
              <a:sym typeface="Poppins"/>
            </a:endParaRPr>
          </a:p>
        </p:txBody>
      </p:sp>
      <p:sp>
        <p:nvSpPr>
          <p:cNvPr id="855" name="Google Shape;855;p48"/>
          <p:cNvSpPr/>
          <p:nvPr/>
        </p:nvSpPr>
        <p:spPr>
          <a:xfrm>
            <a:off x="2162556" y="4215384"/>
            <a:ext cx="2651700" cy="1005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The approved rule reaches the agent, and the checks run in an order you chose.</a:t>
            </a:r>
            <a:endParaRPr b="0" i="0" sz="1100" u="none" cap="none" strike="noStrike">
              <a:solidFill>
                <a:schemeClr val="dk1"/>
              </a:solidFill>
              <a:latin typeface="Poppins"/>
              <a:ea typeface="Poppins"/>
              <a:cs typeface="Poppins"/>
              <a:sym typeface="Poppins"/>
            </a:endParaRPr>
          </a:p>
        </p:txBody>
      </p:sp>
      <p:sp>
        <p:nvSpPr>
          <p:cNvPr id="856" name="Google Shape;856;p48"/>
          <p:cNvSpPr/>
          <p:nvPr/>
        </p:nvSpPr>
        <p:spPr>
          <a:xfrm>
            <a:off x="5042916" y="1874520"/>
            <a:ext cx="2103000" cy="2103000"/>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48"/>
          <p:cNvSpPr/>
          <p:nvPr/>
        </p:nvSpPr>
        <p:spPr>
          <a:xfrm>
            <a:off x="5042916" y="2313432"/>
            <a:ext cx="2103000" cy="29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A0BBDD"/>
              </a:buClr>
              <a:buSzPts val="1200"/>
              <a:buFont typeface="Poppins"/>
              <a:buNone/>
            </a:pPr>
            <a:r>
              <a:rPr b="0" i="0" lang="en-US" sz="1200" u="none" cap="none" strike="noStrike">
                <a:solidFill>
                  <a:srgbClr val="A0BBDD"/>
                </a:solidFill>
                <a:latin typeface="Poppins"/>
                <a:ea typeface="Poppins"/>
                <a:cs typeface="Poppins"/>
                <a:sym typeface="Poppins"/>
              </a:rPr>
              <a:t>LAB 2</a:t>
            </a:r>
            <a:endParaRPr b="0" i="0" sz="1200" u="none" cap="none" strike="noStrike">
              <a:solidFill>
                <a:schemeClr val="dk1"/>
              </a:solidFill>
              <a:latin typeface="Poppins"/>
              <a:ea typeface="Poppins"/>
              <a:cs typeface="Poppins"/>
              <a:sym typeface="Poppins"/>
            </a:endParaRPr>
          </a:p>
        </p:txBody>
      </p:sp>
      <p:sp>
        <p:nvSpPr>
          <p:cNvPr id="858" name="Google Shape;858;p48"/>
          <p:cNvSpPr/>
          <p:nvPr/>
        </p:nvSpPr>
        <p:spPr>
          <a:xfrm>
            <a:off x="5152644" y="2660904"/>
            <a:ext cx="1883700" cy="9144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bound the repair,</a:t>
            </a:r>
            <a:endParaRPr b="0" i="0" sz="1300" u="none" cap="none" strike="noStrike">
              <a:solidFill>
                <a:schemeClr val="dk1"/>
              </a:solidFill>
              <a:latin typeface="Poppins"/>
              <a:ea typeface="Poppins"/>
              <a:cs typeface="Poppins"/>
              <a:sym typeface="Poppins"/>
            </a:endParaRPr>
          </a:p>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and make it useful</a:t>
            </a:r>
            <a:endParaRPr b="0" i="0" sz="1300" u="none" cap="none" strike="noStrike">
              <a:solidFill>
                <a:schemeClr val="dk1"/>
              </a:solidFill>
              <a:latin typeface="Poppins"/>
              <a:ea typeface="Poppins"/>
              <a:cs typeface="Poppins"/>
              <a:sym typeface="Poppins"/>
            </a:endParaRPr>
          </a:p>
        </p:txBody>
      </p:sp>
      <p:sp>
        <p:nvSpPr>
          <p:cNvPr id="859" name="Google Shape;859;p48"/>
          <p:cNvSpPr/>
          <p:nvPr/>
        </p:nvSpPr>
        <p:spPr>
          <a:xfrm>
            <a:off x="4768596" y="4215384"/>
            <a:ext cx="2651700" cy="1005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One repair at most, carrying every failing finding in a single prompt.</a:t>
            </a:r>
            <a:endParaRPr b="0" i="0" sz="1100" u="none" cap="none" strike="noStrike">
              <a:solidFill>
                <a:schemeClr val="dk1"/>
              </a:solidFill>
              <a:latin typeface="Poppins"/>
              <a:ea typeface="Poppins"/>
              <a:cs typeface="Poppins"/>
              <a:sym typeface="Poppins"/>
            </a:endParaRPr>
          </a:p>
        </p:txBody>
      </p:sp>
      <p:sp>
        <p:nvSpPr>
          <p:cNvPr id="860" name="Google Shape;860;p48"/>
          <p:cNvSpPr/>
          <p:nvPr/>
        </p:nvSpPr>
        <p:spPr>
          <a:xfrm>
            <a:off x="7648956" y="1874520"/>
            <a:ext cx="2103000" cy="2103000"/>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8"/>
          <p:cNvSpPr/>
          <p:nvPr/>
        </p:nvSpPr>
        <p:spPr>
          <a:xfrm>
            <a:off x="7648956" y="2313432"/>
            <a:ext cx="2103000" cy="29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A0BBDD"/>
              </a:buClr>
              <a:buSzPts val="1200"/>
              <a:buFont typeface="Poppins"/>
              <a:buNone/>
            </a:pPr>
            <a:r>
              <a:rPr b="0" i="0" lang="en-US" sz="1200" u="none" cap="none" strike="noStrike">
                <a:solidFill>
                  <a:srgbClr val="A0BBDD"/>
                </a:solidFill>
                <a:latin typeface="Poppins"/>
                <a:ea typeface="Poppins"/>
                <a:cs typeface="Poppins"/>
                <a:sym typeface="Poppins"/>
              </a:rPr>
              <a:t>LAB 3</a:t>
            </a:r>
            <a:endParaRPr b="0" i="0" sz="1200" u="none" cap="none" strike="noStrike">
              <a:solidFill>
                <a:schemeClr val="dk1"/>
              </a:solidFill>
              <a:latin typeface="Poppins"/>
              <a:ea typeface="Poppins"/>
              <a:cs typeface="Poppins"/>
              <a:sym typeface="Poppins"/>
            </a:endParaRPr>
          </a:p>
        </p:txBody>
      </p:sp>
      <p:sp>
        <p:nvSpPr>
          <p:cNvPr id="862" name="Google Shape;862;p48"/>
          <p:cNvSpPr/>
          <p:nvPr/>
        </p:nvSpPr>
        <p:spPr>
          <a:xfrm>
            <a:off x="7758684" y="2660904"/>
            <a:ext cx="1883700" cy="9144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decide acceptance</a:t>
            </a:r>
            <a:endParaRPr b="0" i="0" sz="1300" u="none" cap="none" strike="noStrike">
              <a:solidFill>
                <a:schemeClr val="dk1"/>
              </a:solidFill>
              <a:latin typeface="Poppins"/>
              <a:ea typeface="Poppins"/>
              <a:cs typeface="Poppins"/>
              <a:sym typeface="Poppins"/>
            </a:endParaRPr>
          </a:p>
          <a:p>
            <a:pPr indent="0" lvl="0" marL="0" marR="0" rtl="0" algn="ctr">
              <a:spcBef>
                <a:spcPts val="0"/>
              </a:spcBef>
              <a:spcAft>
                <a:spcPts val="0"/>
              </a:spcAft>
              <a:buClr>
                <a:srgbClr val="FFFFFF"/>
              </a:buClr>
              <a:buSzPts val="1300"/>
              <a:buFont typeface="Poppins"/>
              <a:buNone/>
            </a:pPr>
            <a:r>
              <a:rPr b="0" i="0" lang="en-US" sz="1300" u="none" cap="none" strike="noStrike">
                <a:solidFill>
                  <a:srgbClr val="FFFFFF"/>
                </a:solidFill>
                <a:latin typeface="Poppins"/>
                <a:ea typeface="Poppins"/>
                <a:cs typeface="Poppins"/>
                <a:sym typeface="Poppins"/>
              </a:rPr>
              <a:t>on the final attempt</a:t>
            </a:r>
            <a:endParaRPr b="0" i="0" sz="1300" u="none" cap="none" strike="noStrike">
              <a:solidFill>
                <a:schemeClr val="dk1"/>
              </a:solidFill>
              <a:latin typeface="Poppins"/>
              <a:ea typeface="Poppins"/>
              <a:cs typeface="Poppins"/>
              <a:sym typeface="Poppins"/>
            </a:endParaRPr>
          </a:p>
        </p:txBody>
      </p:sp>
      <p:sp>
        <p:nvSpPr>
          <p:cNvPr id="863" name="Google Shape;863;p48"/>
          <p:cNvSpPr/>
          <p:nvPr/>
        </p:nvSpPr>
        <p:spPr>
          <a:xfrm>
            <a:off x="7374636" y="4215384"/>
            <a:ext cx="2651700" cy="1005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 PASS from before the repair does not count toward the answer.</a:t>
            </a:r>
            <a:endParaRPr b="0" i="0" sz="1100" u="none" cap="none" strike="noStrike">
              <a:solidFill>
                <a:schemeClr val="dk1"/>
              </a:solidFill>
              <a:latin typeface="Poppins"/>
              <a:ea typeface="Poppins"/>
              <a:cs typeface="Poppins"/>
              <a:sym typeface="Poppins"/>
            </a:endParaRPr>
          </a:p>
        </p:txBody>
      </p:sp>
      <p:sp>
        <p:nvSpPr>
          <p:cNvPr id="864" name="Google Shape;864;p48"/>
          <p:cNvSpPr/>
          <p:nvPr/>
        </p:nvSpPr>
        <p:spPr>
          <a:xfrm>
            <a:off x="512064" y="5285232"/>
            <a:ext cx="11164800" cy="9000"/>
          </a:xfrm>
          <a:prstGeom prst="rect">
            <a:avLst/>
          </a:prstGeom>
          <a:solidFill>
            <a:srgbClr val="D8DEE6"/>
          </a:solidFill>
          <a:ln cap="flat" cmpd="sng" w="12700">
            <a:solidFill>
              <a:srgbClr val="D8DEE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8"/>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870" name="Shape 870"/>
        <p:cNvGrpSpPr/>
        <p:nvPr/>
      </p:nvGrpSpPr>
      <p:grpSpPr>
        <a:xfrm>
          <a:off x="0" y="0"/>
          <a:ext cx="0" cy="0"/>
          <a:chOff x="0" y="0"/>
          <a:chExt cx="0" cy="0"/>
        </a:xfrm>
      </p:grpSpPr>
      <p:sp>
        <p:nvSpPr>
          <p:cNvPr id="871" name="Google Shape;871;p49"/>
          <p:cNvSpPr txBox="1"/>
          <p:nvPr>
            <p:ph idx="1" type="body"/>
          </p:nvPr>
        </p:nvSpPr>
        <p:spPr>
          <a:xfrm>
            <a:off x="512064" y="182880"/>
            <a:ext cx="11164800" cy="274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872" name="Google Shape;872;p49"/>
          <p:cNvSpPr txBox="1"/>
          <p:nvPr>
            <p:ph type="title"/>
          </p:nvPr>
        </p:nvSpPr>
        <p:spPr>
          <a:xfrm>
            <a:off x="512064" y="594360"/>
            <a:ext cx="11164800" cy="50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873" name="Google Shape;873;p49"/>
          <p:cNvSpPr txBox="1"/>
          <p:nvPr>
            <p:ph idx="2" type="body"/>
          </p:nvPr>
        </p:nvSpPr>
        <p:spPr>
          <a:xfrm>
            <a:off x="512064" y="1536192"/>
            <a:ext cx="11164800"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874" name="Google Shape;874;p49"/>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875" name="Google Shape;875;p49"/>
          <p:cNvPicPr preferRelativeResize="0"/>
          <p:nvPr/>
        </p:nvPicPr>
        <p:blipFill rotWithShape="1">
          <a:blip r:embed="rId4">
            <a:alphaModFix/>
          </a:blip>
          <a:srcRect b="0" l="0" r="0" t="0"/>
          <a:stretch/>
        </p:blipFill>
        <p:spPr>
          <a:xfrm>
            <a:off x="10735056" y="6126480"/>
            <a:ext cx="941833" cy="201168"/>
          </a:xfrm>
          <a:prstGeom prst="rect">
            <a:avLst/>
          </a:prstGeom>
          <a:noFill/>
          <a:ln>
            <a:noFill/>
          </a:ln>
        </p:spPr>
      </p:pic>
      <p:sp>
        <p:nvSpPr>
          <p:cNvPr id="876" name="Google Shape;876;p49"/>
          <p:cNvSpPr/>
          <p:nvPr/>
        </p:nvSpPr>
        <p:spPr>
          <a:xfrm>
            <a:off x="512064" y="182880"/>
            <a:ext cx="11164800" cy="274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LAB 1  |  the order you choose</a:t>
            </a:r>
            <a:endParaRPr b="0" i="0" sz="1200" u="none" cap="none" strike="noStrike">
              <a:solidFill>
                <a:schemeClr val="dk1"/>
              </a:solidFill>
              <a:latin typeface="Poppins"/>
              <a:ea typeface="Poppins"/>
              <a:cs typeface="Poppins"/>
              <a:sym typeface="Poppins"/>
            </a:endParaRPr>
          </a:p>
        </p:txBody>
      </p:sp>
      <p:sp>
        <p:nvSpPr>
          <p:cNvPr id="877" name="Google Shape;877;p49"/>
          <p:cNvSpPr/>
          <p:nvPr/>
        </p:nvSpPr>
        <p:spPr>
          <a:xfrm>
            <a:off x="512064" y="594360"/>
            <a:ext cx="11164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700"/>
              <a:buFont typeface="Poppins"/>
              <a:buNone/>
            </a:pPr>
            <a:r>
              <a:rPr b="0" i="0" lang="en-US" sz="2700" u="none" cap="none" strike="noStrike">
                <a:solidFill>
                  <a:srgbClr val="333333"/>
                </a:solidFill>
                <a:latin typeface="Poppins"/>
                <a:ea typeface="Poppins"/>
                <a:cs typeface="Poppins"/>
                <a:sym typeface="Poppins"/>
              </a:rPr>
              <a:t>The sequence </a:t>
            </a:r>
            <a:r>
              <a:rPr b="0" i="0" lang="en-US" sz="2700" u="none" cap="none" strike="noStrike">
                <a:solidFill>
                  <a:srgbClr val="1B43D4"/>
                </a:solidFill>
                <a:latin typeface="Poppins"/>
                <a:ea typeface="Poppins"/>
                <a:cs typeface="Poppins"/>
                <a:sym typeface="Poppins"/>
              </a:rPr>
              <a:t>you wire</a:t>
            </a:r>
            <a:endParaRPr b="0" i="0" sz="2700" u="none" cap="none" strike="noStrike">
              <a:solidFill>
                <a:schemeClr val="dk1"/>
              </a:solidFill>
              <a:latin typeface="Poppins"/>
              <a:ea typeface="Poppins"/>
              <a:cs typeface="Poppins"/>
              <a:sym typeface="Poppins"/>
            </a:endParaRPr>
          </a:p>
        </p:txBody>
      </p:sp>
      <p:sp>
        <p:nvSpPr>
          <p:cNvPr id="878" name="Google Shape;878;p49"/>
          <p:cNvSpPr/>
          <p:nvPr/>
        </p:nvSpPr>
        <p:spPr>
          <a:xfrm>
            <a:off x="512064" y="1572768"/>
            <a:ext cx="7315200" cy="365700"/>
          </a:xfrm>
          <a:prstGeom prst="roundRect">
            <a:avLst>
              <a:gd fmla="val 25000" name="adj"/>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49"/>
          <p:cNvSpPr/>
          <p:nvPr/>
        </p:nvSpPr>
        <p:spPr>
          <a:xfrm>
            <a:off x="731520" y="1572768"/>
            <a:ext cx="68763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200"/>
              <a:buFont typeface="Poppins"/>
              <a:buNone/>
            </a:pPr>
            <a:r>
              <a:rPr b="0" i="0" lang="en-US" sz="1200" u="none" cap="none" strike="noStrike">
                <a:solidFill>
                  <a:srgbClr val="FFFFFF"/>
                </a:solidFill>
                <a:latin typeface="Poppins"/>
                <a:ea typeface="Poppins"/>
                <a:cs typeface="Poppins"/>
                <a:sym typeface="Poppins"/>
              </a:rPr>
              <a:t>build with approved policy</a:t>
            </a:r>
            <a:endParaRPr b="0" i="0" sz="1200" u="none" cap="none" strike="noStrike">
              <a:solidFill>
                <a:schemeClr val="dk1"/>
              </a:solidFill>
              <a:latin typeface="Poppins"/>
              <a:ea typeface="Poppins"/>
              <a:cs typeface="Poppins"/>
              <a:sym typeface="Poppins"/>
            </a:endParaRPr>
          </a:p>
        </p:txBody>
      </p:sp>
      <p:sp>
        <p:nvSpPr>
          <p:cNvPr id="880" name="Google Shape;880;p49"/>
          <p:cNvSpPr/>
          <p:nvPr/>
        </p:nvSpPr>
        <p:spPr>
          <a:xfrm>
            <a:off x="4169664" y="1938528"/>
            <a:ext cx="12900" cy="164700"/>
          </a:xfrm>
          <a:prstGeom prst="rect">
            <a:avLst/>
          </a:prstGeom>
          <a:solidFill>
            <a:srgbClr val="C5D2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49"/>
          <p:cNvSpPr/>
          <p:nvPr/>
        </p:nvSpPr>
        <p:spPr>
          <a:xfrm>
            <a:off x="512064" y="2103120"/>
            <a:ext cx="7315200" cy="365700"/>
          </a:xfrm>
          <a:prstGeom prst="roundRect">
            <a:avLst>
              <a:gd fmla="val 25000"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9"/>
          <p:cNvSpPr/>
          <p:nvPr/>
        </p:nvSpPr>
        <p:spPr>
          <a:xfrm>
            <a:off x="731520" y="2103120"/>
            <a:ext cx="68763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COMPILE</a:t>
            </a:r>
            <a:endParaRPr b="0" i="0" sz="1200" u="none" cap="none" strike="noStrike">
              <a:solidFill>
                <a:schemeClr val="dk1"/>
              </a:solidFill>
              <a:latin typeface="Poppins"/>
              <a:ea typeface="Poppins"/>
              <a:cs typeface="Poppins"/>
              <a:sym typeface="Poppins"/>
            </a:endParaRPr>
          </a:p>
        </p:txBody>
      </p:sp>
      <p:sp>
        <p:nvSpPr>
          <p:cNvPr id="883" name="Google Shape;883;p49"/>
          <p:cNvSpPr/>
          <p:nvPr/>
        </p:nvSpPr>
        <p:spPr>
          <a:xfrm>
            <a:off x="4718304" y="2103120"/>
            <a:ext cx="2889600" cy="3657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848B93"/>
              </a:buClr>
              <a:buSzPts val="1000"/>
              <a:buFont typeface="Poppins"/>
              <a:buNone/>
            </a:pPr>
            <a:r>
              <a:rPr b="0" i="0" lang="en-US" sz="1000" u="none" cap="none" strike="noStrike">
                <a:solidFill>
                  <a:srgbClr val="848B93"/>
                </a:solidFill>
                <a:latin typeface="Poppins"/>
                <a:ea typeface="Poppins"/>
                <a:cs typeface="Poppins"/>
                <a:sym typeface="Poppins"/>
              </a:rPr>
              <a:t>prerequisite: a FAIL skips everything below</a:t>
            </a:r>
            <a:endParaRPr b="0" i="0" sz="1000" u="none" cap="none" strike="noStrike">
              <a:solidFill>
                <a:schemeClr val="dk1"/>
              </a:solidFill>
              <a:latin typeface="Poppins"/>
              <a:ea typeface="Poppins"/>
              <a:cs typeface="Poppins"/>
              <a:sym typeface="Poppins"/>
            </a:endParaRPr>
          </a:p>
        </p:txBody>
      </p:sp>
      <p:sp>
        <p:nvSpPr>
          <p:cNvPr id="884" name="Google Shape;884;p49"/>
          <p:cNvSpPr/>
          <p:nvPr/>
        </p:nvSpPr>
        <p:spPr>
          <a:xfrm>
            <a:off x="4169664" y="2468880"/>
            <a:ext cx="12900" cy="164700"/>
          </a:xfrm>
          <a:prstGeom prst="rect">
            <a:avLst/>
          </a:prstGeom>
          <a:solidFill>
            <a:srgbClr val="C5D2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9"/>
          <p:cNvSpPr/>
          <p:nvPr/>
        </p:nvSpPr>
        <p:spPr>
          <a:xfrm>
            <a:off x="512064" y="2633472"/>
            <a:ext cx="2313300" cy="567000"/>
          </a:xfrm>
          <a:prstGeom prst="roundRect">
            <a:avLst>
              <a:gd fmla="val 16129" name="adj"/>
            </a:avLst>
          </a:prstGeom>
          <a:solidFill>
            <a:srgbClr val="FFFFFF"/>
          </a:solidFill>
          <a:ln cap="flat" cmpd="sng" w="11425">
            <a:solidFill>
              <a:srgbClr val="1B43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49"/>
          <p:cNvSpPr/>
          <p:nvPr/>
        </p:nvSpPr>
        <p:spPr>
          <a:xfrm>
            <a:off x="603504" y="2633472"/>
            <a:ext cx="2130600" cy="567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000"/>
              <a:buFont typeface="Poppins"/>
              <a:buNone/>
            </a:pPr>
            <a:r>
              <a:rPr b="0" i="0" lang="en-US" sz="1000" u="none" cap="none" strike="noStrike">
                <a:solidFill>
                  <a:srgbClr val="1B43D4"/>
                </a:solidFill>
                <a:latin typeface="Poppins"/>
                <a:ea typeface="Poppins"/>
                <a:cs typeface="Poppins"/>
                <a:sym typeface="Poppins"/>
              </a:rPr>
              <a:t>LINT</a:t>
            </a:r>
            <a:endParaRPr b="0" i="0" sz="1000" u="none" cap="none" strike="noStrike">
              <a:solidFill>
                <a:schemeClr val="dk1"/>
              </a:solidFill>
              <a:latin typeface="Poppins"/>
              <a:ea typeface="Poppins"/>
              <a:cs typeface="Poppins"/>
              <a:sym typeface="Poppins"/>
            </a:endParaRPr>
          </a:p>
        </p:txBody>
      </p:sp>
      <p:sp>
        <p:nvSpPr>
          <p:cNvPr id="887" name="Google Shape;887;p49"/>
          <p:cNvSpPr/>
          <p:nvPr/>
        </p:nvSpPr>
        <p:spPr>
          <a:xfrm>
            <a:off x="3008376" y="2633472"/>
            <a:ext cx="2313300" cy="567000"/>
          </a:xfrm>
          <a:prstGeom prst="roundRect">
            <a:avLst>
              <a:gd fmla="val 16129" name="adj"/>
            </a:avLst>
          </a:prstGeom>
          <a:solidFill>
            <a:srgbClr val="FFFFFF"/>
          </a:solidFill>
          <a:ln cap="flat" cmpd="sng" w="11425">
            <a:solidFill>
              <a:srgbClr val="1B43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49"/>
          <p:cNvSpPr/>
          <p:nvPr/>
        </p:nvSpPr>
        <p:spPr>
          <a:xfrm>
            <a:off x="3099816" y="2633472"/>
            <a:ext cx="2130600" cy="567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000"/>
              <a:buFont typeface="Poppins"/>
              <a:buNone/>
            </a:pPr>
            <a:r>
              <a:rPr b="0" i="0" lang="en-US" sz="1000" u="none" cap="none" strike="noStrike">
                <a:solidFill>
                  <a:srgbClr val="1B43D4"/>
                </a:solidFill>
                <a:latin typeface="Poppins"/>
                <a:ea typeface="Poppins"/>
                <a:cs typeface="Poppins"/>
                <a:sym typeface="Poppins"/>
              </a:rPr>
              <a:t>BUSINESS_BEHAVIOR</a:t>
            </a:r>
            <a:endParaRPr b="0" i="0" sz="1000" u="none" cap="none" strike="noStrike">
              <a:solidFill>
                <a:schemeClr val="dk1"/>
              </a:solidFill>
              <a:latin typeface="Poppins"/>
              <a:ea typeface="Poppins"/>
              <a:cs typeface="Poppins"/>
              <a:sym typeface="Poppins"/>
            </a:endParaRPr>
          </a:p>
        </p:txBody>
      </p:sp>
      <p:sp>
        <p:nvSpPr>
          <p:cNvPr id="889" name="Google Shape;889;p49"/>
          <p:cNvSpPr/>
          <p:nvPr/>
        </p:nvSpPr>
        <p:spPr>
          <a:xfrm>
            <a:off x="5504688" y="2633472"/>
            <a:ext cx="2313300" cy="567000"/>
          </a:xfrm>
          <a:prstGeom prst="roundRect">
            <a:avLst>
              <a:gd fmla="val 16129" name="adj"/>
            </a:avLst>
          </a:prstGeom>
          <a:solidFill>
            <a:srgbClr val="FFFFFF"/>
          </a:solidFill>
          <a:ln cap="flat" cmpd="sng" w="11425">
            <a:solidFill>
              <a:srgbClr val="1B43D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9"/>
          <p:cNvSpPr/>
          <p:nvPr/>
        </p:nvSpPr>
        <p:spPr>
          <a:xfrm>
            <a:off x="5596128" y="2633472"/>
            <a:ext cx="2130600" cy="567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43D4"/>
              </a:buClr>
              <a:buSzPts val="1000"/>
              <a:buFont typeface="Poppins"/>
              <a:buNone/>
            </a:pPr>
            <a:r>
              <a:rPr b="0" i="0" lang="en-US" sz="1000" u="none" cap="none" strike="noStrike">
                <a:solidFill>
                  <a:srgbClr val="1B43D4"/>
                </a:solidFill>
                <a:latin typeface="Poppins"/>
                <a:ea typeface="Poppins"/>
                <a:cs typeface="Poppins"/>
                <a:sym typeface="Poppins"/>
              </a:rPr>
              <a:t>ARCHITECTURE_BOUNDARY</a:t>
            </a:r>
            <a:endParaRPr b="0" i="0" sz="1000" u="none" cap="none" strike="noStrike">
              <a:solidFill>
                <a:schemeClr val="dk1"/>
              </a:solidFill>
              <a:latin typeface="Poppins"/>
              <a:ea typeface="Poppins"/>
              <a:cs typeface="Poppins"/>
              <a:sym typeface="Poppins"/>
            </a:endParaRPr>
          </a:p>
        </p:txBody>
      </p:sp>
      <p:sp>
        <p:nvSpPr>
          <p:cNvPr id="891" name="Google Shape;891;p49"/>
          <p:cNvSpPr/>
          <p:nvPr/>
        </p:nvSpPr>
        <p:spPr>
          <a:xfrm>
            <a:off x="512064" y="3236976"/>
            <a:ext cx="7315200" cy="237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848B93"/>
              </a:buClr>
              <a:buSzPts val="1000"/>
              <a:buFont typeface="Poppins"/>
              <a:buNone/>
            </a:pPr>
            <a:r>
              <a:rPr b="0" i="0" lang="en-US" sz="1000" u="none" cap="none" strike="noStrike">
                <a:solidFill>
                  <a:srgbClr val="848B93"/>
                </a:solidFill>
                <a:latin typeface="Poppins"/>
                <a:ea typeface="Poppins"/>
                <a:cs typeface="Poppins"/>
                <a:sym typeface="Poppins"/>
              </a:rPr>
              <a:t>independent findings, collected for one repair prompt</a:t>
            </a:r>
            <a:endParaRPr b="0" i="0" sz="1000" u="none" cap="none" strike="noStrike">
              <a:solidFill>
                <a:schemeClr val="dk1"/>
              </a:solidFill>
              <a:latin typeface="Poppins"/>
              <a:ea typeface="Poppins"/>
              <a:cs typeface="Poppins"/>
              <a:sym typeface="Poppins"/>
            </a:endParaRPr>
          </a:p>
        </p:txBody>
      </p:sp>
      <p:sp>
        <p:nvSpPr>
          <p:cNvPr id="892" name="Google Shape;892;p49"/>
          <p:cNvSpPr/>
          <p:nvPr/>
        </p:nvSpPr>
        <p:spPr>
          <a:xfrm>
            <a:off x="4169664" y="3493008"/>
            <a:ext cx="12900" cy="146400"/>
          </a:xfrm>
          <a:prstGeom prst="rect">
            <a:avLst/>
          </a:prstGeom>
          <a:solidFill>
            <a:srgbClr val="C5D2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9"/>
          <p:cNvSpPr/>
          <p:nvPr/>
        </p:nvSpPr>
        <p:spPr>
          <a:xfrm>
            <a:off x="512064" y="3639312"/>
            <a:ext cx="7315200" cy="365700"/>
          </a:xfrm>
          <a:prstGeom prst="roundRect">
            <a:avLst>
              <a:gd fmla="val 25000"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9"/>
          <p:cNvSpPr/>
          <p:nvPr/>
        </p:nvSpPr>
        <p:spPr>
          <a:xfrm>
            <a:off x="731520" y="3639312"/>
            <a:ext cx="68763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FULL_TEST_SUITE</a:t>
            </a:r>
            <a:endParaRPr b="0" i="0" sz="1200" u="none" cap="none" strike="noStrike">
              <a:solidFill>
                <a:schemeClr val="dk1"/>
              </a:solidFill>
              <a:latin typeface="Poppins"/>
              <a:ea typeface="Poppins"/>
              <a:cs typeface="Poppins"/>
              <a:sym typeface="Poppins"/>
            </a:endParaRPr>
          </a:p>
        </p:txBody>
      </p:sp>
      <p:sp>
        <p:nvSpPr>
          <p:cNvPr id="895" name="Google Shape;895;p49"/>
          <p:cNvSpPr/>
          <p:nvPr/>
        </p:nvSpPr>
        <p:spPr>
          <a:xfrm>
            <a:off x="4718304" y="3639312"/>
            <a:ext cx="2889600" cy="3657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848B93"/>
              </a:buClr>
              <a:buSzPts val="1000"/>
              <a:buFont typeface="Poppins"/>
              <a:buNone/>
            </a:pPr>
            <a:r>
              <a:rPr b="0" i="0" lang="en-US" sz="1000" u="none" cap="none" strike="noStrike">
                <a:solidFill>
                  <a:srgbClr val="848B93"/>
                </a:solidFill>
                <a:latin typeface="Poppins"/>
                <a:ea typeface="Poppins"/>
                <a:cs typeface="Poppins"/>
                <a:sym typeface="Poppins"/>
              </a:rPr>
              <a:t>only if all three focused checks PASS</a:t>
            </a:r>
            <a:endParaRPr b="0" i="0" sz="1000" u="none" cap="none" strike="noStrike">
              <a:solidFill>
                <a:schemeClr val="dk1"/>
              </a:solidFill>
              <a:latin typeface="Poppins"/>
              <a:ea typeface="Poppins"/>
              <a:cs typeface="Poppins"/>
              <a:sym typeface="Poppins"/>
            </a:endParaRPr>
          </a:p>
        </p:txBody>
      </p:sp>
      <p:sp>
        <p:nvSpPr>
          <p:cNvPr id="896" name="Google Shape;896;p49"/>
          <p:cNvSpPr/>
          <p:nvPr/>
        </p:nvSpPr>
        <p:spPr>
          <a:xfrm>
            <a:off x="4169664" y="4005072"/>
            <a:ext cx="12900" cy="164700"/>
          </a:xfrm>
          <a:prstGeom prst="rect">
            <a:avLst/>
          </a:prstGeom>
          <a:solidFill>
            <a:srgbClr val="C5D2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9"/>
          <p:cNvSpPr/>
          <p:nvPr/>
        </p:nvSpPr>
        <p:spPr>
          <a:xfrm>
            <a:off x="512064" y="4169664"/>
            <a:ext cx="7315200" cy="365700"/>
          </a:xfrm>
          <a:prstGeom prst="roundRect">
            <a:avLst>
              <a:gd fmla="val 25000"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9"/>
          <p:cNvSpPr/>
          <p:nvPr/>
        </p:nvSpPr>
        <p:spPr>
          <a:xfrm>
            <a:off x="731520" y="4169664"/>
            <a:ext cx="68763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one repair for current application FAIL findings, or stop</a:t>
            </a:r>
            <a:endParaRPr b="0" i="0" sz="1200" u="none" cap="none" strike="noStrike">
              <a:solidFill>
                <a:schemeClr val="dk1"/>
              </a:solidFill>
              <a:latin typeface="Poppins"/>
              <a:ea typeface="Poppins"/>
              <a:cs typeface="Poppins"/>
              <a:sym typeface="Poppins"/>
            </a:endParaRPr>
          </a:p>
        </p:txBody>
      </p:sp>
      <p:sp>
        <p:nvSpPr>
          <p:cNvPr id="899" name="Google Shape;899;p49"/>
          <p:cNvSpPr/>
          <p:nvPr/>
        </p:nvSpPr>
        <p:spPr>
          <a:xfrm>
            <a:off x="4169664" y="4535424"/>
            <a:ext cx="12900" cy="164700"/>
          </a:xfrm>
          <a:prstGeom prst="rect">
            <a:avLst/>
          </a:prstGeom>
          <a:solidFill>
            <a:srgbClr val="C5D2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9"/>
          <p:cNvSpPr/>
          <p:nvPr/>
        </p:nvSpPr>
        <p:spPr>
          <a:xfrm>
            <a:off x="512064" y="4700016"/>
            <a:ext cx="7315200" cy="365700"/>
          </a:xfrm>
          <a:prstGeom prst="roundRect">
            <a:avLst>
              <a:gd fmla="val 25000"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9"/>
          <p:cNvSpPr/>
          <p:nvPr/>
        </p:nvSpPr>
        <p:spPr>
          <a:xfrm>
            <a:off x="731520" y="4700016"/>
            <a:ext cx="68763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repeat the entire sequence on the repaired source</a:t>
            </a:r>
            <a:endParaRPr b="0" i="0" sz="1200" u="none" cap="none" strike="noStrike">
              <a:solidFill>
                <a:schemeClr val="dk1"/>
              </a:solidFill>
              <a:latin typeface="Poppins"/>
              <a:ea typeface="Poppins"/>
              <a:cs typeface="Poppins"/>
              <a:sym typeface="Poppins"/>
            </a:endParaRPr>
          </a:p>
        </p:txBody>
      </p:sp>
      <p:sp>
        <p:nvSpPr>
          <p:cNvPr id="902" name="Google Shape;902;p49"/>
          <p:cNvSpPr/>
          <p:nvPr/>
        </p:nvSpPr>
        <p:spPr>
          <a:xfrm>
            <a:off x="4169664" y="5065776"/>
            <a:ext cx="12900" cy="164700"/>
          </a:xfrm>
          <a:prstGeom prst="rect">
            <a:avLst/>
          </a:prstGeom>
          <a:solidFill>
            <a:srgbClr val="C5D2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9"/>
          <p:cNvSpPr/>
          <p:nvPr/>
        </p:nvSpPr>
        <p:spPr>
          <a:xfrm>
            <a:off x="512064" y="5230368"/>
            <a:ext cx="7315200" cy="365700"/>
          </a:xfrm>
          <a:prstGeom prst="roundRect">
            <a:avLst>
              <a:gd fmla="val 25000" name="adj"/>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9"/>
          <p:cNvSpPr/>
          <p:nvPr/>
        </p:nvSpPr>
        <p:spPr>
          <a:xfrm>
            <a:off x="731520" y="5230368"/>
            <a:ext cx="68763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200"/>
              <a:buFont typeface="Poppins"/>
              <a:buNone/>
            </a:pPr>
            <a:r>
              <a:rPr b="0" i="0" lang="en-US" sz="1200" u="none" cap="none" strike="noStrike">
                <a:solidFill>
                  <a:srgbClr val="FFFFFF"/>
                </a:solidFill>
                <a:latin typeface="Poppins"/>
                <a:ea typeface="Poppins"/>
                <a:cs typeface="Poppins"/>
                <a:sym typeface="Poppins"/>
              </a:rPr>
              <a:t>accept the exact final PASS set, or report UNRESOLVED</a:t>
            </a:r>
            <a:endParaRPr b="0" i="0" sz="1200" u="none" cap="none" strike="noStrike">
              <a:solidFill>
                <a:schemeClr val="dk1"/>
              </a:solidFill>
              <a:latin typeface="Poppins"/>
              <a:ea typeface="Poppins"/>
              <a:cs typeface="Poppins"/>
              <a:sym typeface="Poppins"/>
            </a:endParaRPr>
          </a:p>
        </p:txBody>
      </p:sp>
      <p:sp>
        <p:nvSpPr>
          <p:cNvPr id="905" name="Google Shape;905;p49"/>
          <p:cNvSpPr/>
          <p:nvPr/>
        </p:nvSpPr>
        <p:spPr>
          <a:xfrm>
            <a:off x="8092284" y="1554265"/>
            <a:ext cx="3575400" cy="310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0" i="0" lang="en-US" sz="1200" u="none" cap="none" strike="noStrike">
                <a:solidFill>
                  <a:srgbClr val="1B43D4"/>
                </a:solidFill>
                <a:latin typeface="Poppins"/>
                <a:ea typeface="Poppins"/>
                <a:cs typeface="Poppins"/>
                <a:sym typeface="Poppins"/>
              </a:rPr>
              <a:t>Two rules that are not negotiable</a:t>
            </a:r>
            <a:endParaRPr b="0" i="0" sz="1200" u="none" cap="none" strike="noStrike">
              <a:solidFill>
                <a:schemeClr val="dk1"/>
              </a:solidFill>
              <a:latin typeface="Poppins"/>
              <a:ea typeface="Poppins"/>
              <a:cs typeface="Poppins"/>
              <a:sym typeface="Poppins"/>
            </a:endParaRPr>
          </a:p>
        </p:txBody>
      </p:sp>
      <p:sp>
        <p:nvSpPr>
          <p:cNvPr id="906" name="Google Shape;906;p49"/>
          <p:cNvSpPr/>
          <p:nvPr/>
        </p:nvSpPr>
        <p:spPr>
          <a:xfrm>
            <a:off x="8092284" y="1920025"/>
            <a:ext cx="3575400" cy="1463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  An ordinary FAIL must not hide another independent finding.</a:t>
            </a:r>
            <a:endParaRPr b="0" i="0" sz="1100" u="none" cap="none" strike="noStrike">
              <a:solidFill>
                <a:schemeClr val="dk1"/>
              </a:solidFill>
              <a:latin typeface="Poppins"/>
              <a:ea typeface="Poppins"/>
              <a:cs typeface="Poppins"/>
              <a:sym typeface="Poppins"/>
            </a:endParaRPr>
          </a:p>
          <a:p>
            <a:pPr indent="0" lvl="0" marL="0" marR="0" rtl="0" algn="l">
              <a:spcBef>
                <a:spcPts val="80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  An ERROR stops the sequence. It is not a result to repair against.</a:t>
            </a:r>
            <a:endParaRPr b="0" i="0" sz="1100" u="none" cap="none" strike="noStrike">
              <a:solidFill>
                <a:schemeClr val="dk1"/>
              </a:solidFill>
              <a:latin typeface="Poppins"/>
              <a:ea typeface="Poppins"/>
              <a:cs typeface="Poppins"/>
              <a:sym typeface="Poppins"/>
            </a:endParaRPr>
          </a:p>
        </p:txBody>
      </p:sp>
      <p:sp>
        <p:nvSpPr>
          <p:cNvPr id="907" name="Google Shape;907;p49"/>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
        <p:nvSpPr>
          <p:cNvPr id="908" name="Google Shape;908;p49"/>
          <p:cNvSpPr/>
          <p:nvPr/>
        </p:nvSpPr>
        <p:spPr>
          <a:xfrm>
            <a:off x="8092275" y="3909175"/>
            <a:ext cx="3575400" cy="1417200"/>
          </a:xfrm>
          <a:prstGeom prst="roundRect">
            <a:avLst>
              <a:gd fmla="val 6452"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9"/>
          <p:cNvSpPr/>
          <p:nvPr/>
        </p:nvSpPr>
        <p:spPr>
          <a:xfrm>
            <a:off x="8181700" y="4009750"/>
            <a:ext cx="2889600" cy="237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900"/>
              <a:buFont typeface="Poppins"/>
              <a:buNone/>
            </a:pPr>
            <a:r>
              <a:rPr b="0" i="0" lang="en-US" sz="900" u="none" cap="none" strike="noStrike">
                <a:solidFill>
                  <a:srgbClr val="848B93"/>
                </a:solidFill>
                <a:latin typeface="Poppins"/>
                <a:ea typeface="Poppins"/>
                <a:cs typeface="Poppins"/>
                <a:sym typeface="Poppins"/>
              </a:rPr>
              <a:t>./harness.sh check</a:t>
            </a:r>
            <a:endParaRPr b="0" i="0" sz="900" u="none" cap="none" strike="noStrike">
              <a:solidFill>
                <a:schemeClr val="dk1"/>
              </a:solidFill>
              <a:latin typeface="Poppins"/>
              <a:ea typeface="Poppins"/>
              <a:cs typeface="Poppins"/>
              <a:sym typeface="Poppins"/>
            </a:endParaRPr>
          </a:p>
        </p:txBody>
      </p:sp>
      <p:sp>
        <p:nvSpPr>
          <p:cNvPr id="910" name="Google Shape;910;p49"/>
          <p:cNvSpPr/>
          <p:nvPr/>
        </p:nvSpPr>
        <p:spPr>
          <a:xfrm>
            <a:off x="8218276" y="4265800"/>
            <a:ext cx="2853000" cy="960000"/>
          </a:xfrm>
          <a:prstGeom prst="rect">
            <a:avLst/>
          </a:prstGeom>
          <a:noFill/>
          <a:ln>
            <a:noFill/>
          </a:ln>
        </p:spPr>
        <p:txBody>
          <a:bodyPr anchorCtr="0" anchor="t" bIns="45700" lIns="91425" spcFirstLastPara="1" rIns="91425" wrap="square" tIns="45700">
            <a:noAutofit/>
          </a:bodyPr>
          <a:lstStyle/>
          <a:p>
            <a:pPr indent="0" lvl="0" marL="0" marR="0" rtl="0" algn="l">
              <a:lnSpc>
                <a:spcPct val="116000"/>
              </a:lnSpc>
              <a:spcBef>
                <a:spcPts val="0"/>
              </a:spcBef>
              <a:spcAft>
                <a:spcPts val="0"/>
              </a:spcAft>
              <a:buClr>
                <a:srgbClr val="1B8A5A"/>
              </a:buClr>
              <a:buSzPts val="1000"/>
              <a:buFont typeface="Poppins"/>
              <a:buNone/>
            </a:pPr>
            <a:r>
              <a:rPr b="0" i="0" lang="en-US" sz="1000" u="none" cap="none" strike="noStrike">
                <a:solidFill>
                  <a:srgbClr val="1B8A5A"/>
                </a:solidFill>
                <a:latin typeface="Poppins"/>
                <a:ea typeface="Poppins"/>
                <a:cs typeface="Poppins"/>
                <a:sym typeface="Poppins"/>
              </a:rPr>
              <a:t>PASS      COMPILE</a:t>
            </a:r>
            <a:endParaRPr b="0" i="0" sz="100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1B8A5A"/>
              </a:buClr>
              <a:buSzPts val="1000"/>
              <a:buFont typeface="Poppins"/>
              <a:buNone/>
            </a:pPr>
            <a:r>
              <a:rPr b="0" i="0" lang="en-US" sz="1000" u="none" cap="none" strike="noStrike">
                <a:solidFill>
                  <a:srgbClr val="1B8A5A"/>
                </a:solidFill>
                <a:latin typeface="Poppins"/>
                <a:ea typeface="Poppins"/>
                <a:cs typeface="Poppins"/>
                <a:sym typeface="Poppins"/>
              </a:rPr>
              <a:t>PASS      LINT</a:t>
            </a:r>
            <a:endParaRPr b="0" i="0" sz="100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C0392B"/>
              </a:buClr>
              <a:buSzPts val="1000"/>
              <a:buFont typeface="Poppins"/>
              <a:buNone/>
            </a:pPr>
            <a:r>
              <a:rPr b="0" i="0" lang="en-US" sz="1000" u="none" cap="none" strike="noStrike">
                <a:solidFill>
                  <a:srgbClr val="C0392B"/>
                </a:solidFill>
                <a:latin typeface="Poppins"/>
                <a:ea typeface="Poppins"/>
                <a:cs typeface="Poppins"/>
                <a:sym typeface="Poppins"/>
              </a:rPr>
              <a:t>FAIL      BUSINESS_BEHAVIOR</a:t>
            </a:r>
            <a:endParaRPr b="0" i="0" sz="100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1B8A5A"/>
              </a:buClr>
              <a:buSzPts val="1000"/>
              <a:buFont typeface="Poppins"/>
              <a:buNone/>
            </a:pPr>
            <a:r>
              <a:rPr b="0" i="0" lang="en-US" sz="1000" u="none" cap="none" strike="noStrike">
                <a:solidFill>
                  <a:srgbClr val="1B8A5A"/>
                </a:solidFill>
                <a:latin typeface="Poppins"/>
                <a:ea typeface="Poppins"/>
                <a:cs typeface="Poppins"/>
                <a:sym typeface="Poppins"/>
              </a:rPr>
              <a:t>PASS      ARCHITECTURE_BOUNDARY</a:t>
            </a:r>
            <a:endParaRPr b="0" i="0" sz="1000" u="none" cap="none" strike="noStrike">
              <a:solidFill>
                <a:schemeClr val="dk1"/>
              </a:solidFill>
              <a:latin typeface="Poppins"/>
              <a:ea typeface="Poppins"/>
              <a:cs typeface="Poppins"/>
              <a:sym typeface="Poppins"/>
            </a:endParaRPr>
          </a:p>
          <a:p>
            <a:pPr indent="0" lvl="0" marL="0" marR="0" rtl="0" algn="l">
              <a:lnSpc>
                <a:spcPct val="116000"/>
              </a:lnSpc>
              <a:spcBef>
                <a:spcPts val="0"/>
              </a:spcBef>
              <a:spcAft>
                <a:spcPts val="0"/>
              </a:spcAft>
              <a:buClr>
                <a:srgbClr val="848B93"/>
              </a:buClr>
              <a:buSzPts val="1000"/>
              <a:buFont typeface="Poppins"/>
              <a:buNone/>
            </a:pPr>
            <a:r>
              <a:rPr b="0" i="0" lang="en-US" sz="1000" u="none" cap="none" strike="noStrike">
                <a:solidFill>
                  <a:srgbClr val="848B93"/>
                </a:solidFill>
                <a:latin typeface="Poppins"/>
                <a:ea typeface="Poppins"/>
                <a:cs typeface="Poppins"/>
                <a:sym typeface="Poppins"/>
              </a:rPr>
              <a:t>SKIPPED   FULL_TEST_SUITE</a:t>
            </a:r>
            <a:endParaRPr b="0" i="0" sz="1000" u="none" cap="none" strike="noStrike">
              <a:solidFill>
                <a:schemeClr val="dk1"/>
              </a:solidFill>
              <a:latin typeface="Poppins"/>
              <a:ea typeface="Poppins"/>
              <a:cs typeface="Poppins"/>
              <a:sym typeface="Poppi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915" name="Shape 915"/>
        <p:cNvGrpSpPr/>
        <p:nvPr/>
      </p:nvGrpSpPr>
      <p:grpSpPr>
        <a:xfrm>
          <a:off x="0" y="0"/>
          <a:ext cx="0" cy="0"/>
          <a:chOff x="0" y="0"/>
          <a:chExt cx="0" cy="0"/>
        </a:xfrm>
      </p:grpSpPr>
      <p:sp>
        <p:nvSpPr>
          <p:cNvPr id="916" name="Google Shape;916;p50"/>
          <p:cNvSpPr txBox="1"/>
          <p:nvPr>
            <p:ph idx="1" type="body"/>
          </p:nvPr>
        </p:nvSpPr>
        <p:spPr>
          <a:xfrm>
            <a:off x="512064" y="182880"/>
            <a:ext cx="11164800" cy="274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917" name="Google Shape;917;p50"/>
          <p:cNvSpPr txBox="1"/>
          <p:nvPr>
            <p:ph type="title"/>
          </p:nvPr>
        </p:nvSpPr>
        <p:spPr>
          <a:xfrm>
            <a:off x="512064" y="594360"/>
            <a:ext cx="11164800" cy="50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918" name="Google Shape;918;p50"/>
          <p:cNvSpPr txBox="1"/>
          <p:nvPr>
            <p:ph idx="2" type="body"/>
          </p:nvPr>
        </p:nvSpPr>
        <p:spPr>
          <a:xfrm>
            <a:off x="512064" y="1536192"/>
            <a:ext cx="11164800"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919" name="Google Shape;919;p50"/>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920" name="Google Shape;920;p50"/>
          <p:cNvPicPr preferRelativeResize="0"/>
          <p:nvPr/>
        </p:nvPicPr>
        <p:blipFill rotWithShape="1">
          <a:blip r:embed="rId4">
            <a:alphaModFix/>
          </a:blip>
          <a:srcRect b="0" l="0" r="0" t="0"/>
          <a:stretch/>
        </p:blipFill>
        <p:spPr>
          <a:xfrm>
            <a:off x="10735056" y="6126480"/>
            <a:ext cx="941833" cy="201168"/>
          </a:xfrm>
          <a:prstGeom prst="rect">
            <a:avLst/>
          </a:prstGeom>
          <a:noFill/>
          <a:ln>
            <a:noFill/>
          </a:ln>
        </p:spPr>
      </p:pic>
      <p:sp>
        <p:nvSpPr>
          <p:cNvPr id="921" name="Google Shape;921;p50"/>
          <p:cNvSpPr/>
          <p:nvPr/>
        </p:nvSpPr>
        <p:spPr>
          <a:xfrm>
            <a:off x="512064" y="594360"/>
            <a:ext cx="11164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500"/>
              <a:buFont typeface="Poppins"/>
              <a:buNone/>
            </a:pPr>
            <a:r>
              <a:rPr b="0" i="0" lang="en-US" sz="2500" u="none" cap="none" strike="noStrike">
                <a:solidFill>
                  <a:srgbClr val="333333"/>
                </a:solidFill>
                <a:latin typeface="Poppins"/>
                <a:ea typeface="Poppins"/>
                <a:cs typeface="Poppins"/>
                <a:sym typeface="Poppins"/>
              </a:rPr>
              <a:t>Acceptance is decided on </a:t>
            </a:r>
            <a:r>
              <a:rPr b="0" i="0" lang="en-US" sz="2500" u="none" cap="none" strike="noStrike">
                <a:solidFill>
                  <a:srgbClr val="1B43D4"/>
                </a:solidFill>
                <a:latin typeface="Poppins"/>
                <a:ea typeface="Poppins"/>
                <a:cs typeface="Poppins"/>
                <a:sym typeface="Poppins"/>
              </a:rPr>
              <a:t>the final attempt</a:t>
            </a:r>
            <a:endParaRPr b="0" i="0" sz="2500" u="none" cap="none" strike="noStrike">
              <a:solidFill>
                <a:schemeClr val="dk1"/>
              </a:solidFill>
              <a:latin typeface="Poppins"/>
              <a:ea typeface="Poppins"/>
              <a:cs typeface="Poppins"/>
              <a:sym typeface="Poppins"/>
            </a:endParaRPr>
          </a:p>
        </p:txBody>
      </p:sp>
      <p:sp>
        <p:nvSpPr>
          <p:cNvPr id="922" name="Google Shape;922;p50"/>
          <p:cNvSpPr/>
          <p:nvPr/>
        </p:nvSpPr>
        <p:spPr>
          <a:xfrm>
            <a:off x="512064" y="1691640"/>
            <a:ext cx="5422500" cy="2514600"/>
          </a:xfrm>
          <a:prstGeom prst="roundRect">
            <a:avLst>
              <a:gd fmla="val 4364"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50"/>
          <p:cNvSpPr/>
          <p:nvPr/>
        </p:nvSpPr>
        <p:spPr>
          <a:xfrm>
            <a:off x="749808" y="1847088"/>
            <a:ext cx="4947000" cy="32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1" i="0" lang="en-US" sz="1300" u="none" cap="none" strike="noStrike">
                <a:solidFill>
                  <a:srgbClr val="333333"/>
                </a:solidFill>
                <a:latin typeface="Poppins"/>
                <a:ea typeface="Poppins"/>
                <a:cs typeface="Poppins"/>
                <a:sym typeface="Poppins"/>
              </a:rPr>
              <a:t>Attempt 1</a:t>
            </a:r>
            <a:endParaRPr b="0" i="0" sz="1300" u="none" cap="none" strike="noStrike">
              <a:solidFill>
                <a:schemeClr val="dk1"/>
              </a:solidFill>
              <a:latin typeface="Poppins"/>
              <a:ea typeface="Poppins"/>
              <a:cs typeface="Poppins"/>
              <a:sym typeface="Poppins"/>
            </a:endParaRPr>
          </a:p>
        </p:txBody>
      </p:sp>
      <p:sp>
        <p:nvSpPr>
          <p:cNvPr id="924" name="Google Shape;924;p50"/>
          <p:cNvSpPr/>
          <p:nvPr/>
        </p:nvSpPr>
        <p:spPr>
          <a:xfrm>
            <a:off x="749808" y="2331720"/>
            <a:ext cx="32460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BUSINESS_BEHAVIOR</a:t>
            </a:r>
            <a:endParaRPr b="0" i="0" sz="1100" u="none" cap="none" strike="noStrike">
              <a:solidFill>
                <a:schemeClr val="dk1"/>
              </a:solidFill>
              <a:latin typeface="Poppins"/>
              <a:ea typeface="Poppins"/>
              <a:cs typeface="Poppins"/>
              <a:sym typeface="Poppins"/>
            </a:endParaRPr>
          </a:p>
        </p:txBody>
      </p:sp>
      <p:sp>
        <p:nvSpPr>
          <p:cNvPr id="925" name="Google Shape;925;p50"/>
          <p:cNvSpPr/>
          <p:nvPr/>
        </p:nvSpPr>
        <p:spPr>
          <a:xfrm>
            <a:off x="4169664" y="2377440"/>
            <a:ext cx="1298400" cy="274200"/>
          </a:xfrm>
          <a:prstGeom prst="roundRect">
            <a:avLst>
              <a:gd fmla="val 50000" name="adj"/>
            </a:avLst>
          </a:prstGeom>
          <a:solidFill>
            <a:srgbClr val="C039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50"/>
          <p:cNvSpPr/>
          <p:nvPr/>
        </p:nvSpPr>
        <p:spPr>
          <a:xfrm>
            <a:off x="4169664" y="2377440"/>
            <a:ext cx="1298400" cy="274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00"/>
              <a:buFont typeface="Poppins"/>
              <a:buNone/>
            </a:pPr>
            <a:r>
              <a:rPr b="0" i="0" lang="en-US" sz="1000" u="none" cap="none" strike="noStrike">
                <a:solidFill>
                  <a:srgbClr val="FFFFFF"/>
                </a:solidFill>
                <a:latin typeface="Poppins"/>
                <a:ea typeface="Poppins"/>
                <a:cs typeface="Poppins"/>
                <a:sym typeface="Poppins"/>
              </a:rPr>
              <a:t>FAIL</a:t>
            </a:r>
            <a:endParaRPr b="0" i="0" sz="1000" u="none" cap="none" strike="noStrike">
              <a:solidFill>
                <a:schemeClr val="dk1"/>
              </a:solidFill>
              <a:latin typeface="Poppins"/>
              <a:ea typeface="Poppins"/>
              <a:cs typeface="Poppins"/>
              <a:sym typeface="Poppins"/>
            </a:endParaRPr>
          </a:p>
        </p:txBody>
      </p:sp>
      <p:sp>
        <p:nvSpPr>
          <p:cNvPr id="927" name="Google Shape;927;p50"/>
          <p:cNvSpPr/>
          <p:nvPr/>
        </p:nvSpPr>
        <p:spPr>
          <a:xfrm>
            <a:off x="749808" y="2898648"/>
            <a:ext cx="32460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ARCHITECTURE_BOUNDARY</a:t>
            </a:r>
            <a:endParaRPr b="0" i="0" sz="1100" u="none" cap="none" strike="noStrike">
              <a:solidFill>
                <a:schemeClr val="dk1"/>
              </a:solidFill>
              <a:latin typeface="Poppins"/>
              <a:ea typeface="Poppins"/>
              <a:cs typeface="Poppins"/>
              <a:sym typeface="Poppins"/>
            </a:endParaRPr>
          </a:p>
        </p:txBody>
      </p:sp>
      <p:sp>
        <p:nvSpPr>
          <p:cNvPr id="928" name="Google Shape;928;p50"/>
          <p:cNvSpPr/>
          <p:nvPr/>
        </p:nvSpPr>
        <p:spPr>
          <a:xfrm>
            <a:off x="4169664" y="2944368"/>
            <a:ext cx="1298400" cy="274200"/>
          </a:xfrm>
          <a:prstGeom prst="roundRect">
            <a:avLst>
              <a:gd fmla="val 50000" name="adj"/>
            </a:avLst>
          </a:prstGeom>
          <a:solidFill>
            <a:srgbClr val="1B8A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50"/>
          <p:cNvSpPr/>
          <p:nvPr/>
        </p:nvSpPr>
        <p:spPr>
          <a:xfrm>
            <a:off x="4169664" y="2944368"/>
            <a:ext cx="1298400" cy="274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00"/>
              <a:buFont typeface="Poppins"/>
              <a:buNone/>
            </a:pPr>
            <a:r>
              <a:rPr b="0" i="0" lang="en-US" sz="1000" u="none" cap="none" strike="noStrike">
                <a:solidFill>
                  <a:srgbClr val="FFFFFF"/>
                </a:solidFill>
                <a:latin typeface="Poppins"/>
                <a:ea typeface="Poppins"/>
                <a:cs typeface="Poppins"/>
                <a:sym typeface="Poppins"/>
              </a:rPr>
              <a:t>PASS</a:t>
            </a:r>
            <a:endParaRPr b="0" i="0" sz="1000" u="none" cap="none" strike="noStrike">
              <a:solidFill>
                <a:schemeClr val="dk1"/>
              </a:solidFill>
              <a:latin typeface="Poppins"/>
              <a:ea typeface="Poppins"/>
              <a:cs typeface="Poppins"/>
              <a:sym typeface="Poppins"/>
            </a:endParaRPr>
          </a:p>
        </p:txBody>
      </p:sp>
      <p:sp>
        <p:nvSpPr>
          <p:cNvPr id="930" name="Google Shape;930;p50"/>
          <p:cNvSpPr/>
          <p:nvPr/>
        </p:nvSpPr>
        <p:spPr>
          <a:xfrm>
            <a:off x="749808" y="3465576"/>
            <a:ext cx="32460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FULL_TEST_SUITE</a:t>
            </a:r>
            <a:endParaRPr b="0" i="0" sz="1100" u="none" cap="none" strike="noStrike">
              <a:solidFill>
                <a:schemeClr val="dk1"/>
              </a:solidFill>
              <a:latin typeface="Poppins"/>
              <a:ea typeface="Poppins"/>
              <a:cs typeface="Poppins"/>
              <a:sym typeface="Poppins"/>
            </a:endParaRPr>
          </a:p>
        </p:txBody>
      </p:sp>
      <p:sp>
        <p:nvSpPr>
          <p:cNvPr id="931" name="Google Shape;931;p50"/>
          <p:cNvSpPr/>
          <p:nvPr/>
        </p:nvSpPr>
        <p:spPr>
          <a:xfrm>
            <a:off x="4169664" y="3511296"/>
            <a:ext cx="1298400" cy="274200"/>
          </a:xfrm>
          <a:prstGeom prst="roundRect">
            <a:avLst>
              <a:gd fmla="val 50000" name="adj"/>
            </a:avLst>
          </a:prstGeom>
          <a:solidFill>
            <a:srgbClr val="848B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50"/>
          <p:cNvSpPr/>
          <p:nvPr/>
        </p:nvSpPr>
        <p:spPr>
          <a:xfrm>
            <a:off x="4169664" y="3511296"/>
            <a:ext cx="1298400" cy="274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00"/>
              <a:buFont typeface="Poppins"/>
              <a:buNone/>
            </a:pPr>
            <a:r>
              <a:rPr b="0" i="0" lang="en-US" sz="1000" u="none" cap="none" strike="noStrike">
                <a:solidFill>
                  <a:srgbClr val="FFFFFF"/>
                </a:solidFill>
                <a:latin typeface="Poppins"/>
                <a:ea typeface="Poppins"/>
                <a:cs typeface="Poppins"/>
                <a:sym typeface="Poppins"/>
              </a:rPr>
              <a:t>SKIPPED</a:t>
            </a:r>
            <a:endParaRPr b="0" i="0" sz="1000" u="none" cap="none" strike="noStrike">
              <a:solidFill>
                <a:schemeClr val="dk1"/>
              </a:solidFill>
              <a:latin typeface="Poppins"/>
              <a:ea typeface="Poppins"/>
              <a:cs typeface="Poppins"/>
              <a:sym typeface="Poppins"/>
            </a:endParaRPr>
          </a:p>
        </p:txBody>
      </p:sp>
      <p:sp>
        <p:nvSpPr>
          <p:cNvPr id="933" name="Google Shape;933;p50"/>
          <p:cNvSpPr/>
          <p:nvPr/>
        </p:nvSpPr>
        <p:spPr>
          <a:xfrm>
            <a:off x="6254496" y="1691640"/>
            <a:ext cx="5422500" cy="2514600"/>
          </a:xfrm>
          <a:prstGeom prst="roundRect">
            <a:avLst>
              <a:gd fmla="val 4364" name="adj"/>
            </a:avLst>
          </a:prstGeom>
          <a:solidFill>
            <a:srgbClr val="FFFFFF"/>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50"/>
          <p:cNvSpPr/>
          <p:nvPr/>
        </p:nvSpPr>
        <p:spPr>
          <a:xfrm>
            <a:off x="6492240" y="1847088"/>
            <a:ext cx="4947000" cy="32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b="1" i="0" lang="en-US" sz="1300" u="none" cap="none" strike="noStrike">
                <a:solidFill>
                  <a:srgbClr val="333333"/>
                </a:solidFill>
                <a:latin typeface="Poppins"/>
                <a:ea typeface="Poppins"/>
                <a:cs typeface="Poppins"/>
                <a:sym typeface="Poppins"/>
              </a:rPr>
              <a:t>Attempt 2, after one repair</a:t>
            </a:r>
            <a:endParaRPr b="0" i="0" sz="1300" u="none" cap="none" strike="noStrike">
              <a:solidFill>
                <a:schemeClr val="dk1"/>
              </a:solidFill>
              <a:latin typeface="Poppins"/>
              <a:ea typeface="Poppins"/>
              <a:cs typeface="Poppins"/>
              <a:sym typeface="Poppins"/>
            </a:endParaRPr>
          </a:p>
        </p:txBody>
      </p:sp>
      <p:sp>
        <p:nvSpPr>
          <p:cNvPr id="935" name="Google Shape;935;p50"/>
          <p:cNvSpPr/>
          <p:nvPr/>
        </p:nvSpPr>
        <p:spPr>
          <a:xfrm>
            <a:off x="6492240" y="2331720"/>
            <a:ext cx="32460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BUSINESS_BEHAVIOR</a:t>
            </a:r>
            <a:endParaRPr b="0" i="0" sz="1100" u="none" cap="none" strike="noStrike">
              <a:solidFill>
                <a:schemeClr val="dk1"/>
              </a:solidFill>
              <a:latin typeface="Poppins"/>
              <a:ea typeface="Poppins"/>
              <a:cs typeface="Poppins"/>
              <a:sym typeface="Poppins"/>
            </a:endParaRPr>
          </a:p>
        </p:txBody>
      </p:sp>
      <p:sp>
        <p:nvSpPr>
          <p:cNvPr id="936" name="Google Shape;936;p50"/>
          <p:cNvSpPr/>
          <p:nvPr/>
        </p:nvSpPr>
        <p:spPr>
          <a:xfrm>
            <a:off x="9912096" y="2377440"/>
            <a:ext cx="1298400" cy="274200"/>
          </a:xfrm>
          <a:prstGeom prst="roundRect">
            <a:avLst>
              <a:gd fmla="val 50000" name="adj"/>
            </a:avLst>
          </a:prstGeom>
          <a:solidFill>
            <a:srgbClr val="1B8A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50"/>
          <p:cNvSpPr/>
          <p:nvPr/>
        </p:nvSpPr>
        <p:spPr>
          <a:xfrm>
            <a:off x="9912096" y="2377440"/>
            <a:ext cx="1298400" cy="274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00"/>
              <a:buFont typeface="Poppins"/>
              <a:buNone/>
            </a:pPr>
            <a:r>
              <a:rPr b="0" i="0" lang="en-US" sz="1000" u="none" cap="none" strike="noStrike">
                <a:solidFill>
                  <a:srgbClr val="FFFFFF"/>
                </a:solidFill>
                <a:latin typeface="Poppins"/>
                <a:ea typeface="Poppins"/>
                <a:cs typeface="Poppins"/>
                <a:sym typeface="Poppins"/>
              </a:rPr>
              <a:t>PASS</a:t>
            </a:r>
            <a:endParaRPr b="0" i="0" sz="1000" u="none" cap="none" strike="noStrike">
              <a:solidFill>
                <a:schemeClr val="dk1"/>
              </a:solidFill>
              <a:latin typeface="Poppins"/>
              <a:ea typeface="Poppins"/>
              <a:cs typeface="Poppins"/>
              <a:sym typeface="Poppins"/>
            </a:endParaRPr>
          </a:p>
        </p:txBody>
      </p:sp>
      <p:sp>
        <p:nvSpPr>
          <p:cNvPr id="938" name="Google Shape;938;p50"/>
          <p:cNvSpPr/>
          <p:nvPr/>
        </p:nvSpPr>
        <p:spPr>
          <a:xfrm>
            <a:off x="6492240" y="2898648"/>
            <a:ext cx="32460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ARCHITECTURE_BOUNDARY</a:t>
            </a:r>
            <a:endParaRPr b="0" i="0" sz="1100" u="none" cap="none" strike="noStrike">
              <a:solidFill>
                <a:schemeClr val="dk1"/>
              </a:solidFill>
              <a:latin typeface="Poppins"/>
              <a:ea typeface="Poppins"/>
              <a:cs typeface="Poppins"/>
              <a:sym typeface="Poppins"/>
            </a:endParaRPr>
          </a:p>
        </p:txBody>
      </p:sp>
      <p:sp>
        <p:nvSpPr>
          <p:cNvPr id="939" name="Google Shape;939;p50"/>
          <p:cNvSpPr/>
          <p:nvPr/>
        </p:nvSpPr>
        <p:spPr>
          <a:xfrm>
            <a:off x="9912096" y="2944368"/>
            <a:ext cx="1298400" cy="274200"/>
          </a:xfrm>
          <a:prstGeom prst="roundRect">
            <a:avLst>
              <a:gd fmla="val 50000" name="adj"/>
            </a:avLst>
          </a:prstGeom>
          <a:solidFill>
            <a:srgbClr val="C039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50"/>
          <p:cNvSpPr/>
          <p:nvPr/>
        </p:nvSpPr>
        <p:spPr>
          <a:xfrm>
            <a:off x="9912096" y="2944368"/>
            <a:ext cx="1298400" cy="274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00"/>
              <a:buFont typeface="Poppins"/>
              <a:buNone/>
            </a:pPr>
            <a:r>
              <a:rPr b="0" i="0" lang="en-US" sz="1000" u="none" cap="none" strike="noStrike">
                <a:solidFill>
                  <a:srgbClr val="FFFFFF"/>
                </a:solidFill>
                <a:latin typeface="Poppins"/>
                <a:ea typeface="Poppins"/>
                <a:cs typeface="Poppins"/>
                <a:sym typeface="Poppins"/>
              </a:rPr>
              <a:t>FAIL</a:t>
            </a:r>
            <a:endParaRPr b="0" i="0" sz="1000" u="none" cap="none" strike="noStrike">
              <a:solidFill>
                <a:schemeClr val="dk1"/>
              </a:solidFill>
              <a:latin typeface="Poppins"/>
              <a:ea typeface="Poppins"/>
              <a:cs typeface="Poppins"/>
              <a:sym typeface="Poppins"/>
            </a:endParaRPr>
          </a:p>
        </p:txBody>
      </p:sp>
      <p:sp>
        <p:nvSpPr>
          <p:cNvPr id="941" name="Google Shape;941;p50"/>
          <p:cNvSpPr/>
          <p:nvPr/>
        </p:nvSpPr>
        <p:spPr>
          <a:xfrm>
            <a:off x="6492240" y="3465576"/>
            <a:ext cx="32460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FULL_TEST_SUITE</a:t>
            </a:r>
            <a:endParaRPr b="0" i="0" sz="1100" u="none" cap="none" strike="noStrike">
              <a:solidFill>
                <a:schemeClr val="dk1"/>
              </a:solidFill>
              <a:latin typeface="Poppins"/>
              <a:ea typeface="Poppins"/>
              <a:cs typeface="Poppins"/>
              <a:sym typeface="Poppins"/>
            </a:endParaRPr>
          </a:p>
        </p:txBody>
      </p:sp>
      <p:sp>
        <p:nvSpPr>
          <p:cNvPr id="942" name="Google Shape;942;p50"/>
          <p:cNvSpPr/>
          <p:nvPr/>
        </p:nvSpPr>
        <p:spPr>
          <a:xfrm>
            <a:off x="9912096" y="3511296"/>
            <a:ext cx="1298400" cy="274200"/>
          </a:xfrm>
          <a:prstGeom prst="roundRect">
            <a:avLst>
              <a:gd fmla="val 50000" name="adj"/>
            </a:avLst>
          </a:prstGeom>
          <a:solidFill>
            <a:srgbClr val="848B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50"/>
          <p:cNvSpPr/>
          <p:nvPr/>
        </p:nvSpPr>
        <p:spPr>
          <a:xfrm>
            <a:off x="9912096" y="3511296"/>
            <a:ext cx="1298400" cy="274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00"/>
              <a:buFont typeface="Poppins"/>
              <a:buNone/>
            </a:pPr>
            <a:r>
              <a:rPr b="0" i="0" lang="en-US" sz="1000" u="none" cap="none" strike="noStrike">
                <a:solidFill>
                  <a:srgbClr val="FFFFFF"/>
                </a:solidFill>
                <a:latin typeface="Poppins"/>
                <a:ea typeface="Poppins"/>
                <a:cs typeface="Poppins"/>
                <a:sym typeface="Poppins"/>
              </a:rPr>
              <a:t>SKIPPED</a:t>
            </a:r>
            <a:endParaRPr b="0" i="0" sz="1000" u="none" cap="none" strike="noStrike">
              <a:solidFill>
                <a:schemeClr val="dk1"/>
              </a:solidFill>
              <a:latin typeface="Poppins"/>
              <a:ea typeface="Poppins"/>
              <a:cs typeface="Poppins"/>
              <a:sym typeface="Poppins"/>
            </a:endParaRPr>
          </a:p>
        </p:txBody>
      </p:sp>
      <p:sp>
        <p:nvSpPr>
          <p:cNvPr id="944" name="Google Shape;944;p50"/>
          <p:cNvSpPr/>
          <p:nvPr/>
        </p:nvSpPr>
        <p:spPr>
          <a:xfrm>
            <a:off x="512064" y="4389120"/>
            <a:ext cx="11164800" cy="658500"/>
          </a:xfrm>
          <a:prstGeom prst="roundRect">
            <a:avLst>
              <a:gd fmla="val 13889" name="adj"/>
            </a:avLst>
          </a:prstGeom>
          <a:solidFill>
            <a:srgbClr val="2440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50"/>
          <p:cNvSpPr/>
          <p:nvPr/>
        </p:nvSpPr>
        <p:spPr>
          <a:xfrm>
            <a:off x="786384" y="4389120"/>
            <a:ext cx="10616100" cy="658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500"/>
              <a:buFont typeface="Poppins"/>
              <a:buNone/>
            </a:pPr>
            <a:r>
              <a:rPr b="0" i="0" lang="en-US" sz="1500" u="none" cap="none" strike="noStrike">
                <a:solidFill>
                  <a:srgbClr val="FFFFFF"/>
                </a:solidFill>
                <a:latin typeface="Poppins"/>
                <a:ea typeface="Poppins"/>
                <a:cs typeface="Poppins"/>
                <a:sym typeface="Poppins"/>
              </a:rPr>
              <a:t>Verdict: UNRESOLVED</a:t>
            </a:r>
            <a:endParaRPr b="0" i="0" sz="1500" u="none" cap="none" strike="noStrike">
              <a:solidFill>
                <a:schemeClr val="dk1"/>
              </a:solidFill>
              <a:latin typeface="Poppins"/>
              <a:ea typeface="Poppins"/>
              <a:cs typeface="Poppins"/>
              <a:sym typeface="Poppins"/>
            </a:endParaRPr>
          </a:p>
        </p:txBody>
      </p:sp>
      <p:sp>
        <p:nvSpPr>
          <p:cNvPr id="946" name="Google Shape;946;p50"/>
          <p:cNvSpPr/>
          <p:nvPr/>
        </p:nvSpPr>
        <p:spPr>
          <a:xfrm>
            <a:off x="512064" y="5166360"/>
            <a:ext cx="11164800" cy="640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00"/>
              <a:buFont typeface="Poppins"/>
              <a:buNone/>
            </a:pPr>
            <a:r>
              <a:rPr b="0" i="0" lang="en-US" sz="1200" u="none" cap="none" strike="noStrike">
                <a:solidFill>
                  <a:srgbClr val="333333"/>
                </a:solidFill>
                <a:latin typeface="Poppins"/>
                <a:ea typeface="Poppins"/>
                <a:cs typeface="Poppins"/>
                <a:sym typeface="Poppins"/>
              </a:rPr>
              <a:t>Two green labels exist. They belong to two different versions of the source, and neither version passes everything that was required. Accumulating green across attempts is the single easiest way to build a loop that accepts broken work.</a:t>
            </a:r>
            <a:endParaRPr b="0" i="0" sz="1200" u="none" cap="none" strike="noStrike">
              <a:solidFill>
                <a:schemeClr val="dk1"/>
              </a:solidFill>
              <a:latin typeface="Poppins"/>
              <a:ea typeface="Poppins"/>
              <a:cs typeface="Poppins"/>
              <a:sym typeface="Poppins"/>
            </a:endParaRPr>
          </a:p>
        </p:txBody>
      </p:sp>
      <p:sp>
        <p:nvSpPr>
          <p:cNvPr id="947" name="Google Shape;947;p50"/>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952" name="Shape 952"/>
        <p:cNvGrpSpPr/>
        <p:nvPr/>
      </p:nvGrpSpPr>
      <p:grpSpPr>
        <a:xfrm>
          <a:off x="0" y="0"/>
          <a:ext cx="0" cy="0"/>
          <a:chOff x="0" y="0"/>
          <a:chExt cx="0" cy="0"/>
        </a:xfrm>
      </p:grpSpPr>
      <p:sp>
        <p:nvSpPr>
          <p:cNvPr id="953" name="Google Shape;953;p51"/>
          <p:cNvSpPr txBox="1"/>
          <p:nvPr>
            <p:ph idx="1" type="body"/>
          </p:nvPr>
        </p:nvSpPr>
        <p:spPr>
          <a:xfrm>
            <a:off x="512064" y="182880"/>
            <a:ext cx="11164800" cy="274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954" name="Google Shape;954;p51"/>
          <p:cNvSpPr txBox="1"/>
          <p:nvPr>
            <p:ph type="title"/>
          </p:nvPr>
        </p:nvSpPr>
        <p:spPr>
          <a:xfrm>
            <a:off x="512064" y="594360"/>
            <a:ext cx="11164800" cy="50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955" name="Google Shape;955;p51"/>
          <p:cNvSpPr txBox="1"/>
          <p:nvPr>
            <p:ph idx="2" type="body"/>
          </p:nvPr>
        </p:nvSpPr>
        <p:spPr>
          <a:xfrm>
            <a:off x="512064" y="1536192"/>
            <a:ext cx="11164800"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956" name="Google Shape;956;p51"/>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957" name="Google Shape;957;p51"/>
          <p:cNvPicPr preferRelativeResize="0"/>
          <p:nvPr/>
        </p:nvPicPr>
        <p:blipFill rotWithShape="1">
          <a:blip r:embed="rId4">
            <a:alphaModFix/>
          </a:blip>
          <a:srcRect b="0" l="0" r="0" t="0"/>
          <a:stretch/>
        </p:blipFill>
        <p:spPr>
          <a:xfrm>
            <a:off x="10735056" y="6126480"/>
            <a:ext cx="941833" cy="201168"/>
          </a:xfrm>
          <a:prstGeom prst="rect">
            <a:avLst/>
          </a:prstGeom>
          <a:noFill/>
          <a:ln>
            <a:noFill/>
          </a:ln>
        </p:spPr>
      </p:pic>
      <p:sp>
        <p:nvSpPr>
          <p:cNvPr id="958" name="Google Shape;958;p51"/>
          <p:cNvSpPr/>
          <p:nvPr/>
        </p:nvSpPr>
        <p:spPr>
          <a:xfrm>
            <a:off x="512064" y="182880"/>
            <a:ext cx="11164800" cy="274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lang="en-US" sz="1200">
                <a:solidFill>
                  <a:srgbClr val="848B93"/>
                </a:solidFill>
                <a:latin typeface="Poppins"/>
                <a:ea typeface="Poppins"/>
                <a:cs typeface="Poppins"/>
                <a:sym typeface="Poppins"/>
              </a:rPr>
              <a:t>W</a:t>
            </a:r>
            <a:r>
              <a:rPr b="0" i="0" lang="en-US" sz="1200" u="none" cap="none" strike="noStrike">
                <a:solidFill>
                  <a:srgbClr val="848B93"/>
                </a:solidFill>
                <a:latin typeface="Poppins"/>
                <a:ea typeface="Poppins"/>
                <a:cs typeface="Poppins"/>
                <a:sym typeface="Poppins"/>
              </a:rPr>
              <a:t>here to </a:t>
            </a:r>
            <a:r>
              <a:rPr lang="en-US" sz="1200">
                <a:solidFill>
                  <a:srgbClr val="848B93"/>
                </a:solidFill>
                <a:latin typeface="Poppins"/>
                <a:ea typeface="Poppins"/>
                <a:cs typeface="Poppins"/>
                <a:sym typeface="Poppins"/>
              </a:rPr>
              <a:t>look </a:t>
            </a:r>
            <a:r>
              <a:rPr b="0" i="0" lang="en-US" sz="1200" u="none" cap="none" strike="noStrike">
                <a:solidFill>
                  <a:srgbClr val="848B93"/>
                </a:solidFill>
                <a:latin typeface="Poppins"/>
                <a:ea typeface="Poppins"/>
                <a:cs typeface="Poppins"/>
                <a:sym typeface="Poppins"/>
              </a:rPr>
              <a:t>further </a:t>
            </a:r>
            <a:endParaRPr b="0" i="0" sz="1200" u="none" cap="none" strike="noStrike">
              <a:solidFill>
                <a:schemeClr val="dk1"/>
              </a:solidFill>
              <a:latin typeface="Poppins"/>
              <a:ea typeface="Poppins"/>
              <a:cs typeface="Poppins"/>
              <a:sym typeface="Poppins"/>
            </a:endParaRPr>
          </a:p>
        </p:txBody>
      </p:sp>
      <p:sp>
        <p:nvSpPr>
          <p:cNvPr id="959" name="Google Shape;959;p51"/>
          <p:cNvSpPr/>
          <p:nvPr/>
        </p:nvSpPr>
        <p:spPr>
          <a:xfrm>
            <a:off x="512064" y="594360"/>
            <a:ext cx="11164800" cy="502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500"/>
              <a:buFont typeface="Poppins"/>
              <a:buNone/>
            </a:pPr>
            <a:r>
              <a:rPr b="0" i="0" lang="en-US" sz="2500" u="none" cap="none" strike="noStrike">
                <a:solidFill>
                  <a:srgbClr val="333333"/>
                </a:solidFill>
                <a:latin typeface="Poppins"/>
                <a:ea typeface="Poppins"/>
                <a:cs typeface="Poppins"/>
                <a:sym typeface="Poppins"/>
              </a:rPr>
              <a:t>The outer harness </a:t>
            </a:r>
            <a:r>
              <a:rPr lang="en-US" sz="2500">
                <a:solidFill>
                  <a:srgbClr val="333333"/>
                </a:solidFill>
                <a:latin typeface="Poppins"/>
                <a:ea typeface="Poppins"/>
                <a:cs typeface="Poppins"/>
                <a:sym typeface="Poppins"/>
              </a:rPr>
              <a:t>is getting </a:t>
            </a:r>
            <a:r>
              <a:rPr lang="en-US" sz="2500">
                <a:solidFill>
                  <a:srgbClr val="1B43D4"/>
                </a:solidFill>
                <a:latin typeface="Poppins"/>
                <a:ea typeface="Poppins"/>
                <a:cs typeface="Poppins"/>
                <a:sym typeface="Poppins"/>
              </a:rPr>
              <a:t>attention</a:t>
            </a:r>
            <a:endParaRPr b="0" i="0" sz="2500" u="none" cap="none" strike="noStrike">
              <a:solidFill>
                <a:schemeClr val="dk1"/>
              </a:solidFill>
              <a:latin typeface="Poppins"/>
              <a:ea typeface="Poppins"/>
              <a:cs typeface="Poppins"/>
              <a:sym typeface="Poppins"/>
            </a:endParaRPr>
          </a:p>
        </p:txBody>
      </p:sp>
      <p:sp>
        <p:nvSpPr>
          <p:cNvPr id="960" name="Google Shape;960;p51"/>
          <p:cNvSpPr/>
          <p:nvPr/>
        </p:nvSpPr>
        <p:spPr>
          <a:xfrm>
            <a:off x="512064" y="1207008"/>
            <a:ext cx="11164800" cy="32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No single tool has settled the whole design. The same pieces keep appearing separately.</a:t>
            </a:r>
            <a:endParaRPr b="0" i="0" sz="1200" u="none" cap="none" strike="noStrike">
              <a:solidFill>
                <a:schemeClr val="dk1"/>
              </a:solidFill>
              <a:latin typeface="Poppins"/>
              <a:ea typeface="Poppins"/>
              <a:cs typeface="Poppins"/>
              <a:sym typeface="Poppins"/>
            </a:endParaRPr>
          </a:p>
        </p:txBody>
      </p:sp>
      <p:sp>
        <p:nvSpPr>
          <p:cNvPr id="961" name="Google Shape;961;p51"/>
          <p:cNvSpPr/>
          <p:nvPr/>
        </p:nvSpPr>
        <p:spPr>
          <a:xfrm>
            <a:off x="512064" y="1627632"/>
            <a:ext cx="11164800" cy="493800"/>
          </a:xfrm>
          <a:prstGeom prst="roundRect">
            <a:avLst>
              <a:gd fmla="val 1481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51"/>
          <p:cNvSpPr/>
          <p:nvPr/>
        </p:nvSpPr>
        <p:spPr>
          <a:xfrm>
            <a:off x="786384" y="1627632"/>
            <a:ext cx="26517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0" i="0" lang="en-US" sz="1200" u="none" cap="none" strike="noStrike">
                <a:solidFill>
                  <a:srgbClr val="1B43D4"/>
                </a:solidFill>
                <a:latin typeface="Poppins"/>
                <a:ea typeface="Poppins"/>
                <a:cs typeface="Poppins"/>
                <a:sym typeface="Poppins"/>
              </a:rPr>
              <a:t>Instructions</a:t>
            </a:r>
            <a:endParaRPr b="0" i="0" sz="1200" u="none" cap="none" strike="noStrike">
              <a:solidFill>
                <a:schemeClr val="dk1"/>
              </a:solidFill>
              <a:latin typeface="Poppins"/>
              <a:ea typeface="Poppins"/>
              <a:cs typeface="Poppins"/>
              <a:sym typeface="Poppins"/>
            </a:endParaRPr>
          </a:p>
        </p:txBody>
      </p:sp>
      <p:sp>
        <p:nvSpPr>
          <p:cNvPr id="963" name="Google Shape;963;p51"/>
          <p:cNvSpPr/>
          <p:nvPr/>
        </p:nvSpPr>
        <p:spPr>
          <a:xfrm>
            <a:off x="3566160" y="1627632"/>
            <a:ext cx="30174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Claude</a:t>
            </a:r>
            <a:r>
              <a:rPr lang="en-US" sz="1150">
                <a:solidFill>
                  <a:srgbClr val="333333"/>
                </a:solidFill>
                <a:latin typeface="Poppins"/>
                <a:ea typeface="Poppins"/>
                <a:cs typeface="Poppins"/>
                <a:sym typeface="Poppins"/>
              </a:rPr>
              <a:t> code, codex…</a:t>
            </a:r>
            <a:endParaRPr b="0" i="0" sz="1150" u="none" cap="none" strike="noStrike">
              <a:solidFill>
                <a:schemeClr val="dk1"/>
              </a:solidFill>
              <a:latin typeface="Poppins"/>
              <a:ea typeface="Poppins"/>
              <a:cs typeface="Poppins"/>
              <a:sym typeface="Poppins"/>
            </a:endParaRPr>
          </a:p>
        </p:txBody>
      </p:sp>
      <p:sp>
        <p:nvSpPr>
          <p:cNvPr id="964" name="Google Shape;964;p51"/>
          <p:cNvSpPr/>
          <p:nvPr/>
        </p:nvSpPr>
        <p:spPr>
          <a:xfrm>
            <a:off x="6766560" y="1627632"/>
            <a:ext cx="46635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repository-local guidance that reaches the agent first</a:t>
            </a:r>
            <a:endParaRPr b="0" i="0" sz="1100" u="none" cap="none" strike="noStrike">
              <a:solidFill>
                <a:schemeClr val="dk1"/>
              </a:solidFill>
              <a:latin typeface="Poppins"/>
              <a:ea typeface="Poppins"/>
              <a:cs typeface="Poppins"/>
              <a:sym typeface="Poppins"/>
            </a:endParaRPr>
          </a:p>
        </p:txBody>
      </p:sp>
      <p:sp>
        <p:nvSpPr>
          <p:cNvPr id="965" name="Google Shape;965;p51"/>
          <p:cNvSpPr/>
          <p:nvPr/>
        </p:nvSpPr>
        <p:spPr>
          <a:xfrm>
            <a:off x="512064" y="2194560"/>
            <a:ext cx="11164800" cy="493800"/>
          </a:xfrm>
          <a:prstGeom prst="roundRect">
            <a:avLst>
              <a:gd fmla="val 14815" name="adj"/>
            </a:avLst>
          </a:prstGeom>
          <a:solidFill>
            <a:srgbClr val="EEF2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51"/>
          <p:cNvSpPr/>
          <p:nvPr/>
        </p:nvSpPr>
        <p:spPr>
          <a:xfrm>
            <a:off x="786384" y="2194560"/>
            <a:ext cx="26517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0" i="0" lang="en-US" sz="1200" u="none" cap="none" strike="noStrike">
                <a:solidFill>
                  <a:srgbClr val="1B43D4"/>
                </a:solidFill>
                <a:latin typeface="Poppins"/>
                <a:ea typeface="Poppins"/>
                <a:cs typeface="Poppins"/>
                <a:sym typeface="Poppins"/>
              </a:rPr>
              <a:t>Deterministic hooks</a:t>
            </a:r>
            <a:endParaRPr b="0" i="0" sz="1200" u="none" cap="none" strike="noStrike">
              <a:solidFill>
                <a:schemeClr val="dk1"/>
              </a:solidFill>
              <a:latin typeface="Poppins"/>
              <a:ea typeface="Poppins"/>
              <a:cs typeface="Poppins"/>
              <a:sym typeface="Poppins"/>
            </a:endParaRPr>
          </a:p>
        </p:txBody>
      </p:sp>
      <p:sp>
        <p:nvSpPr>
          <p:cNvPr id="967" name="Google Shape;967;p51"/>
          <p:cNvSpPr/>
          <p:nvPr/>
        </p:nvSpPr>
        <p:spPr>
          <a:xfrm>
            <a:off x="3566160" y="2194560"/>
            <a:ext cx="30174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Claude Code, GitHub Copilot</a:t>
            </a:r>
            <a:r>
              <a:rPr lang="en-US" sz="1150">
                <a:solidFill>
                  <a:srgbClr val="333333"/>
                </a:solidFill>
                <a:latin typeface="Poppins"/>
                <a:ea typeface="Poppins"/>
                <a:cs typeface="Poppins"/>
                <a:sym typeface="Poppins"/>
              </a:rPr>
              <a:t>…</a:t>
            </a:r>
            <a:endParaRPr b="0" i="0" sz="1150" u="none" cap="none" strike="noStrike">
              <a:solidFill>
                <a:schemeClr val="dk1"/>
              </a:solidFill>
              <a:latin typeface="Poppins"/>
              <a:ea typeface="Poppins"/>
              <a:cs typeface="Poppins"/>
              <a:sym typeface="Poppins"/>
            </a:endParaRPr>
          </a:p>
        </p:txBody>
      </p:sp>
      <p:sp>
        <p:nvSpPr>
          <p:cNvPr id="968" name="Google Shape;968;p51"/>
          <p:cNvSpPr/>
          <p:nvPr/>
        </p:nvSpPr>
        <p:spPr>
          <a:xfrm>
            <a:off x="6766560" y="2194560"/>
            <a:ext cx="46635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commands at lifecycle events: format, test, scan, block</a:t>
            </a:r>
            <a:endParaRPr b="0" i="0" sz="1100" u="none" cap="none" strike="noStrike">
              <a:solidFill>
                <a:schemeClr val="dk1"/>
              </a:solidFill>
              <a:latin typeface="Poppins"/>
              <a:ea typeface="Poppins"/>
              <a:cs typeface="Poppins"/>
              <a:sym typeface="Poppins"/>
            </a:endParaRPr>
          </a:p>
        </p:txBody>
      </p:sp>
      <p:sp>
        <p:nvSpPr>
          <p:cNvPr id="969" name="Google Shape;969;p51"/>
          <p:cNvSpPr/>
          <p:nvPr/>
        </p:nvSpPr>
        <p:spPr>
          <a:xfrm>
            <a:off x="512064" y="2761488"/>
            <a:ext cx="11164800" cy="493800"/>
          </a:xfrm>
          <a:prstGeom prst="roundRect">
            <a:avLst>
              <a:gd fmla="val 1481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51"/>
          <p:cNvSpPr/>
          <p:nvPr/>
        </p:nvSpPr>
        <p:spPr>
          <a:xfrm>
            <a:off x="786384" y="2761488"/>
            <a:ext cx="26517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0" i="0" lang="en-US" sz="1200" u="none" cap="none" strike="noStrike">
                <a:solidFill>
                  <a:srgbClr val="1B43D4"/>
                </a:solidFill>
                <a:latin typeface="Poppins"/>
                <a:ea typeface="Poppins"/>
                <a:cs typeface="Poppins"/>
                <a:sym typeface="Poppins"/>
              </a:rPr>
              <a:t>Checks and repair</a:t>
            </a:r>
            <a:endParaRPr b="0" i="0" sz="1200" u="none" cap="none" strike="noStrike">
              <a:solidFill>
                <a:schemeClr val="dk1"/>
              </a:solidFill>
              <a:latin typeface="Poppins"/>
              <a:ea typeface="Poppins"/>
              <a:cs typeface="Poppins"/>
              <a:sym typeface="Poppins"/>
            </a:endParaRPr>
          </a:p>
        </p:txBody>
      </p:sp>
      <p:sp>
        <p:nvSpPr>
          <p:cNvPr id="971" name="Google Shape;971;p51"/>
          <p:cNvSpPr/>
          <p:nvPr/>
        </p:nvSpPr>
        <p:spPr>
          <a:xfrm>
            <a:off x="3566160" y="2761488"/>
            <a:ext cx="30174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Dagger, Aider, Qodo Cover</a:t>
            </a:r>
            <a:endParaRPr b="0" i="0" sz="1150" u="none" cap="none" strike="noStrike">
              <a:solidFill>
                <a:schemeClr val="dk1"/>
              </a:solidFill>
              <a:latin typeface="Poppins"/>
              <a:ea typeface="Poppins"/>
              <a:cs typeface="Poppins"/>
              <a:sym typeface="Poppins"/>
            </a:endParaRPr>
          </a:p>
        </p:txBody>
      </p:sp>
      <p:sp>
        <p:nvSpPr>
          <p:cNvPr id="972" name="Google Shape;972;p51"/>
          <p:cNvSpPr/>
          <p:nvPr/>
        </p:nvSpPr>
        <p:spPr>
          <a:xfrm>
            <a:off x="6766560" y="2761488"/>
            <a:ext cx="46635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run checks after edits, feed failures back, cap iterations</a:t>
            </a:r>
            <a:endParaRPr b="0" i="0" sz="1100" u="none" cap="none" strike="noStrike">
              <a:solidFill>
                <a:schemeClr val="dk1"/>
              </a:solidFill>
              <a:latin typeface="Poppins"/>
              <a:ea typeface="Poppins"/>
              <a:cs typeface="Poppins"/>
              <a:sym typeface="Poppins"/>
            </a:endParaRPr>
          </a:p>
        </p:txBody>
      </p:sp>
      <p:sp>
        <p:nvSpPr>
          <p:cNvPr id="973" name="Google Shape;973;p51"/>
          <p:cNvSpPr/>
          <p:nvPr/>
        </p:nvSpPr>
        <p:spPr>
          <a:xfrm>
            <a:off x="512064" y="3328416"/>
            <a:ext cx="11164800" cy="493800"/>
          </a:xfrm>
          <a:prstGeom prst="roundRect">
            <a:avLst>
              <a:gd fmla="val 14815" name="adj"/>
            </a:avLst>
          </a:prstGeom>
          <a:solidFill>
            <a:srgbClr val="EEF2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51"/>
          <p:cNvSpPr/>
          <p:nvPr/>
        </p:nvSpPr>
        <p:spPr>
          <a:xfrm>
            <a:off x="786384" y="3328416"/>
            <a:ext cx="26517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lang="en-US" sz="1200">
                <a:solidFill>
                  <a:srgbClr val="1B43D4"/>
                </a:solidFill>
                <a:latin typeface="Poppins"/>
                <a:ea typeface="Poppins"/>
                <a:cs typeface="Poppins"/>
                <a:sym typeface="Poppins"/>
              </a:rPr>
              <a:t>External verification</a:t>
            </a:r>
            <a:endParaRPr b="0" i="0" sz="1200" u="none" cap="none" strike="noStrike">
              <a:solidFill>
                <a:schemeClr val="dk1"/>
              </a:solidFill>
              <a:latin typeface="Poppins"/>
              <a:ea typeface="Poppins"/>
              <a:cs typeface="Poppins"/>
              <a:sym typeface="Poppins"/>
            </a:endParaRPr>
          </a:p>
        </p:txBody>
      </p:sp>
      <p:sp>
        <p:nvSpPr>
          <p:cNvPr id="975" name="Google Shape;975;p51"/>
          <p:cNvSpPr/>
          <p:nvPr/>
        </p:nvSpPr>
        <p:spPr>
          <a:xfrm>
            <a:off x="3566160" y="3328416"/>
            <a:ext cx="30174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Harbor</a:t>
            </a:r>
            <a:endParaRPr b="0" i="0" sz="1150" u="none" cap="none" strike="noStrike">
              <a:solidFill>
                <a:schemeClr val="dk1"/>
              </a:solidFill>
              <a:latin typeface="Poppins"/>
              <a:ea typeface="Poppins"/>
              <a:cs typeface="Poppins"/>
              <a:sym typeface="Poppins"/>
            </a:endParaRPr>
          </a:p>
        </p:txBody>
      </p:sp>
      <p:sp>
        <p:nvSpPr>
          <p:cNvPr id="976" name="Google Shape;976;p51"/>
          <p:cNvSpPr/>
          <p:nvPr/>
        </p:nvSpPr>
        <p:spPr>
          <a:xfrm>
            <a:off x="6766560" y="3328416"/>
            <a:ext cx="46635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lang="en-US" sz="1100">
                <a:solidFill>
                  <a:srgbClr val="333333"/>
                </a:solidFill>
                <a:latin typeface="Poppins"/>
                <a:ea typeface="Poppins"/>
                <a:cs typeface="Poppins"/>
                <a:sym typeface="Poppins"/>
              </a:rPr>
              <a:t>Evaluate agent’s result with task-defined verifiers outside the agent loop</a:t>
            </a:r>
            <a:endParaRPr b="0" i="0" sz="1100" u="none" cap="none" strike="noStrike">
              <a:solidFill>
                <a:schemeClr val="dk1"/>
              </a:solidFill>
              <a:latin typeface="Poppins"/>
              <a:ea typeface="Poppins"/>
              <a:cs typeface="Poppins"/>
              <a:sym typeface="Poppins"/>
            </a:endParaRPr>
          </a:p>
        </p:txBody>
      </p:sp>
      <p:sp>
        <p:nvSpPr>
          <p:cNvPr id="977" name="Google Shape;977;p51"/>
          <p:cNvSpPr/>
          <p:nvPr/>
        </p:nvSpPr>
        <p:spPr>
          <a:xfrm>
            <a:off x="512064" y="3895344"/>
            <a:ext cx="11164800" cy="493800"/>
          </a:xfrm>
          <a:prstGeom prst="roundRect">
            <a:avLst>
              <a:gd fmla="val 1481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51"/>
          <p:cNvSpPr/>
          <p:nvPr/>
        </p:nvSpPr>
        <p:spPr>
          <a:xfrm>
            <a:off x="786384" y="3895344"/>
            <a:ext cx="26517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200"/>
              <a:buFont typeface="Poppins"/>
              <a:buNone/>
            </a:pPr>
            <a:r>
              <a:rPr b="0" i="0" lang="en-US" sz="1200" u="none" cap="none" strike="noStrike">
                <a:solidFill>
                  <a:srgbClr val="1B43D4"/>
                </a:solidFill>
                <a:latin typeface="Poppins"/>
                <a:ea typeface="Poppins"/>
                <a:cs typeface="Poppins"/>
                <a:sym typeface="Poppins"/>
              </a:rPr>
              <a:t>Guarded delivery</a:t>
            </a:r>
            <a:endParaRPr b="0" i="0" sz="1200" u="none" cap="none" strike="noStrike">
              <a:solidFill>
                <a:schemeClr val="dk1"/>
              </a:solidFill>
              <a:latin typeface="Poppins"/>
              <a:ea typeface="Poppins"/>
              <a:cs typeface="Poppins"/>
              <a:sym typeface="Poppins"/>
            </a:endParaRPr>
          </a:p>
        </p:txBody>
      </p:sp>
      <p:sp>
        <p:nvSpPr>
          <p:cNvPr id="979" name="Google Shape;979;p51"/>
          <p:cNvSpPr/>
          <p:nvPr/>
        </p:nvSpPr>
        <p:spPr>
          <a:xfrm>
            <a:off x="3566160" y="3895344"/>
            <a:ext cx="30174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50"/>
              <a:buFont typeface="Poppins"/>
              <a:buNone/>
            </a:pPr>
            <a:r>
              <a:rPr b="0" i="0" lang="en-US" sz="1150" u="none" cap="none" strike="noStrike">
                <a:solidFill>
                  <a:srgbClr val="333333"/>
                </a:solidFill>
                <a:latin typeface="Poppins"/>
                <a:ea typeface="Poppins"/>
                <a:cs typeface="Poppins"/>
                <a:sym typeface="Poppins"/>
              </a:rPr>
              <a:t>GitHub Agentic Workflows</a:t>
            </a:r>
            <a:endParaRPr b="0" i="0" sz="1150" u="none" cap="none" strike="noStrike">
              <a:solidFill>
                <a:schemeClr val="dk1"/>
              </a:solidFill>
              <a:latin typeface="Poppins"/>
              <a:ea typeface="Poppins"/>
              <a:cs typeface="Poppins"/>
              <a:sym typeface="Poppins"/>
            </a:endParaRPr>
          </a:p>
        </p:txBody>
      </p:sp>
      <p:sp>
        <p:nvSpPr>
          <p:cNvPr id="980" name="Google Shape;980;p51"/>
          <p:cNvSpPr/>
          <p:nvPr/>
        </p:nvSpPr>
        <p:spPr>
          <a:xfrm>
            <a:off x="6766560" y="3895344"/>
            <a:ext cx="4663500" cy="493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100"/>
              <a:buFont typeface="Poppins"/>
              <a:buNone/>
            </a:pPr>
            <a:r>
              <a:rPr b="0" i="0" lang="en-US" sz="1100" u="none" cap="none" strike="noStrike">
                <a:solidFill>
                  <a:srgbClr val="333333"/>
                </a:solidFill>
                <a:latin typeface="Poppins"/>
                <a:ea typeface="Poppins"/>
                <a:cs typeface="Poppins"/>
                <a:sym typeface="Poppins"/>
              </a:rPr>
              <a:t>sandboxed jobs, read-only defaults, timeouts, approval gates</a:t>
            </a:r>
            <a:endParaRPr b="0" i="0" sz="1100" u="none" cap="none" strike="noStrike">
              <a:solidFill>
                <a:schemeClr val="dk1"/>
              </a:solidFill>
              <a:latin typeface="Poppins"/>
              <a:ea typeface="Poppins"/>
              <a:cs typeface="Poppins"/>
              <a:sym typeface="Poppins"/>
            </a:endParaRPr>
          </a:p>
        </p:txBody>
      </p:sp>
      <p:sp>
        <p:nvSpPr>
          <p:cNvPr id="981" name="Google Shape;981;p51"/>
          <p:cNvSpPr/>
          <p:nvPr/>
        </p:nvSpPr>
        <p:spPr>
          <a:xfrm>
            <a:off x="512064" y="5120640"/>
            <a:ext cx="11164800" cy="713100"/>
          </a:xfrm>
          <a:prstGeom prst="roundRect">
            <a:avLst>
              <a:gd fmla="val 12821" name="adj"/>
            </a:avLst>
          </a:prstGeom>
          <a:solidFill>
            <a:srgbClr val="E3E8F6"/>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51"/>
          <p:cNvSpPr/>
          <p:nvPr/>
        </p:nvSpPr>
        <p:spPr>
          <a:xfrm>
            <a:off x="786384" y="5120640"/>
            <a:ext cx="10616100" cy="713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250"/>
              <a:buFont typeface="Poppins"/>
              <a:buNone/>
            </a:pPr>
            <a:r>
              <a:rPr lang="en-US" sz="1250">
                <a:solidFill>
                  <a:srgbClr val="333333"/>
                </a:solidFill>
                <a:latin typeface="Poppins"/>
                <a:ea typeface="Poppins"/>
                <a:cs typeface="Poppins"/>
                <a:sym typeface="Poppins"/>
              </a:rPr>
              <a:t>Many </a:t>
            </a:r>
            <a:r>
              <a:rPr b="0" i="0" lang="en-US" sz="1250" u="none" cap="none" strike="noStrike">
                <a:solidFill>
                  <a:srgbClr val="333333"/>
                </a:solidFill>
                <a:latin typeface="Poppins"/>
                <a:ea typeface="Poppins"/>
                <a:cs typeface="Poppins"/>
                <a:sym typeface="Poppins"/>
              </a:rPr>
              <a:t>pieces exist. Deciding which properties matter, which sensors establish them, what justifies another attempt, and who may accept the result is still yours.</a:t>
            </a:r>
            <a:endParaRPr b="0" i="0" sz="1250" u="none" cap="none" strike="noStrike">
              <a:solidFill>
                <a:schemeClr val="dk1"/>
              </a:solidFill>
              <a:latin typeface="Poppins"/>
              <a:ea typeface="Poppins"/>
              <a:cs typeface="Poppins"/>
              <a:sym typeface="Poppins"/>
            </a:endParaRPr>
          </a:p>
        </p:txBody>
      </p:sp>
      <p:sp>
        <p:nvSpPr>
          <p:cNvPr id="983" name="Google Shape;983;p51"/>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8" name="Shape 988"/>
        <p:cNvGrpSpPr/>
        <p:nvPr/>
      </p:nvGrpSpPr>
      <p:grpSpPr>
        <a:xfrm>
          <a:off x="0" y="0"/>
          <a:ext cx="0" cy="0"/>
          <a:chOff x="0" y="0"/>
          <a:chExt cx="0" cy="0"/>
        </a:xfrm>
      </p:grpSpPr>
      <p:sp>
        <p:nvSpPr>
          <p:cNvPr id="989" name="Google Shape;989;p52"/>
          <p:cNvSpPr txBox="1"/>
          <p:nvPr>
            <p:ph idx="1" type="body"/>
          </p:nvPr>
        </p:nvSpPr>
        <p:spPr>
          <a:xfrm>
            <a:off x="512064" y="1691640"/>
            <a:ext cx="2743200" cy="411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1600"/>
              <a:buNone/>
            </a:pPr>
            <a:r>
              <a:rPr lang="en-US" sz="1600">
                <a:solidFill>
                  <a:srgbClr val="FFFFFF"/>
                </a:solidFill>
                <a:latin typeface="Poppins"/>
                <a:ea typeface="Poppins"/>
                <a:cs typeface="Poppins"/>
                <a:sym typeface="Poppins"/>
              </a:rPr>
              <a:t>06.</a:t>
            </a:r>
            <a:endParaRPr sz="1600"/>
          </a:p>
        </p:txBody>
      </p:sp>
      <p:sp>
        <p:nvSpPr>
          <p:cNvPr id="990" name="Google Shape;990;p52"/>
          <p:cNvSpPr txBox="1"/>
          <p:nvPr>
            <p:ph type="title"/>
          </p:nvPr>
        </p:nvSpPr>
        <p:spPr>
          <a:xfrm>
            <a:off x="457200" y="2103120"/>
            <a:ext cx="9601200" cy="2011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6000"/>
              <a:buFont typeface="Poppins"/>
              <a:buNone/>
            </a:pPr>
            <a:r>
              <a:rPr lang="en-US" sz="6000">
                <a:solidFill>
                  <a:srgbClr val="FFFFFF"/>
                </a:solidFill>
                <a:latin typeface="Poppins"/>
                <a:ea typeface="Poppins"/>
                <a:cs typeface="Poppins"/>
                <a:sym typeface="Poppins"/>
              </a:rPr>
              <a:t>Over to you</a:t>
            </a:r>
            <a:endParaRPr sz="6000"/>
          </a:p>
        </p:txBody>
      </p:sp>
      <p:sp>
        <p:nvSpPr>
          <p:cNvPr id="991" name="Google Shape;991;p52"/>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A0BBDD"/>
                </a:solidFill>
                <a:latin typeface="Poppins"/>
                <a:ea typeface="Poppins"/>
                <a:cs typeface="Poppins"/>
                <a:sym typeface="Poppins"/>
              </a:rPr>
              <a:t>‹#›</a:t>
            </a:fld>
            <a:endParaRPr b="0" i="0" sz="900" u="none" cap="none" strike="noStrike">
              <a:solidFill>
                <a:srgbClr val="A0BBDD"/>
              </a:solidFill>
              <a:latin typeface="Poppins"/>
              <a:ea typeface="Poppins"/>
              <a:cs typeface="Poppins"/>
              <a:sym typeface="Poppi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BF2"/>
        </a:solidFill>
      </p:bgPr>
    </p:bg>
    <p:spTree>
      <p:nvGrpSpPr>
        <p:cNvPr id="996" name="Shape 996"/>
        <p:cNvGrpSpPr/>
        <p:nvPr/>
      </p:nvGrpSpPr>
      <p:grpSpPr>
        <a:xfrm>
          <a:off x="0" y="0"/>
          <a:ext cx="0" cy="0"/>
          <a:chOff x="0" y="0"/>
          <a:chExt cx="0" cy="0"/>
        </a:xfrm>
      </p:grpSpPr>
      <p:sp>
        <p:nvSpPr>
          <p:cNvPr id="997" name="Google Shape;997;p53"/>
          <p:cNvSpPr txBox="1"/>
          <p:nvPr>
            <p:ph idx="1" type="body"/>
          </p:nvPr>
        </p:nvSpPr>
        <p:spPr>
          <a:xfrm>
            <a:off x="512064" y="182880"/>
            <a:ext cx="11164800" cy="274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48B93"/>
              </a:buClr>
              <a:buSzPts val="1200"/>
              <a:buNone/>
            </a:pPr>
            <a:r>
              <a:rPr lang="en-US" sz="1200">
                <a:solidFill>
                  <a:srgbClr val="848B93"/>
                </a:solidFill>
                <a:latin typeface="Poppins"/>
                <a:ea typeface="Poppins"/>
                <a:cs typeface="Poppins"/>
                <a:sym typeface="Poppins"/>
              </a:rPr>
              <a:t> </a:t>
            </a:r>
            <a:endParaRPr sz="1200"/>
          </a:p>
        </p:txBody>
      </p:sp>
      <p:sp>
        <p:nvSpPr>
          <p:cNvPr id="998" name="Google Shape;998;p53"/>
          <p:cNvSpPr txBox="1"/>
          <p:nvPr>
            <p:ph type="title"/>
          </p:nvPr>
        </p:nvSpPr>
        <p:spPr>
          <a:xfrm>
            <a:off x="512064" y="594360"/>
            <a:ext cx="11164800" cy="502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2700"/>
              <a:buFont typeface="Poppins"/>
              <a:buNone/>
            </a:pPr>
            <a:r>
              <a:rPr lang="en-US" sz="2700">
                <a:solidFill>
                  <a:srgbClr val="333333"/>
                </a:solidFill>
                <a:latin typeface="Poppins"/>
                <a:ea typeface="Poppins"/>
                <a:cs typeface="Poppins"/>
                <a:sym typeface="Poppins"/>
              </a:rPr>
              <a:t> </a:t>
            </a:r>
            <a:endParaRPr sz="2700"/>
          </a:p>
        </p:txBody>
      </p:sp>
      <p:sp>
        <p:nvSpPr>
          <p:cNvPr id="999" name="Google Shape;999;p53"/>
          <p:cNvSpPr txBox="1"/>
          <p:nvPr>
            <p:ph idx="2" type="body"/>
          </p:nvPr>
        </p:nvSpPr>
        <p:spPr>
          <a:xfrm>
            <a:off x="512064" y="1536192"/>
            <a:ext cx="11164800" cy="4572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33333"/>
              </a:buClr>
              <a:buSzPts val="1300"/>
              <a:buNone/>
            </a:pPr>
            <a:r>
              <a:rPr lang="en-US" sz="1300">
                <a:solidFill>
                  <a:srgbClr val="333333"/>
                </a:solidFill>
                <a:latin typeface="Poppins"/>
                <a:ea typeface="Poppins"/>
                <a:cs typeface="Poppins"/>
                <a:sym typeface="Poppins"/>
              </a:rPr>
              <a:t> </a:t>
            </a:r>
            <a:endParaRPr sz="1300"/>
          </a:p>
        </p:txBody>
      </p:sp>
      <p:pic>
        <p:nvPicPr>
          <p:cNvPr descr="/home/claude/xomnia/assets/bg-surface.png" id="1000" name="Google Shape;1000;p53"/>
          <p:cNvPicPr preferRelativeResize="0"/>
          <p:nvPr/>
        </p:nvPicPr>
        <p:blipFill rotWithShape="1">
          <a:blip r:embed="rId3">
            <a:alphaModFix/>
          </a:blip>
          <a:srcRect b="0" l="0" r="0" t="0"/>
          <a:stretch/>
        </p:blipFill>
        <p:spPr>
          <a:xfrm>
            <a:off x="0" y="0"/>
            <a:ext cx="12188954" cy="6858000"/>
          </a:xfrm>
          <a:prstGeom prst="rect">
            <a:avLst/>
          </a:prstGeom>
          <a:noFill/>
          <a:ln>
            <a:noFill/>
          </a:ln>
        </p:spPr>
      </p:pic>
      <p:pic>
        <p:nvPicPr>
          <p:cNvPr descr="/home/claude/xomnia/assets/logo-blue.png" id="1001" name="Google Shape;1001;p53"/>
          <p:cNvPicPr preferRelativeResize="0"/>
          <p:nvPr/>
        </p:nvPicPr>
        <p:blipFill rotWithShape="1">
          <a:blip r:embed="rId4">
            <a:alphaModFix/>
          </a:blip>
          <a:srcRect b="0" l="0" r="0" t="0"/>
          <a:stretch/>
        </p:blipFill>
        <p:spPr>
          <a:xfrm>
            <a:off x="10735056" y="6126480"/>
            <a:ext cx="941833" cy="201168"/>
          </a:xfrm>
          <a:prstGeom prst="rect">
            <a:avLst/>
          </a:prstGeom>
          <a:noFill/>
          <a:ln>
            <a:noFill/>
          </a:ln>
        </p:spPr>
      </p:pic>
      <p:sp>
        <p:nvSpPr>
          <p:cNvPr id="1002" name="Google Shape;1002;p53"/>
          <p:cNvSpPr/>
          <p:nvPr/>
        </p:nvSpPr>
        <p:spPr>
          <a:xfrm>
            <a:off x="-548640" y="868680"/>
            <a:ext cx="1188600" cy="1188600"/>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53"/>
          <p:cNvSpPr/>
          <p:nvPr/>
        </p:nvSpPr>
        <p:spPr>
          <a:xfrm>
            <a:off x="45720" y="868680"/>
            <a:ext cx="2971800" cy="1188600"/>
          </a:xfrm>
          <a:prstGeom prst="rect">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53"/>
          <p:cNvSpPr/>
          <p:nvPr/>
        </p:nvSpPr>
        <p:spPr>
          <a:xfrm>
            <a:off x="2423160" y="868680"/>
            <a:ext cx="1188600" cy="1188600"/>
          </a:xfrm>
          <a:prstGeom prst="ellipse">
            <a:avLst/>
          </a:prstGeom>
          <a:solidFill>
            <a:srgbClr val="1B43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53"/>
          <p:cNvSpPr/>
          <p:nvPr/>
        </p:nvSpPr>
        <p:spPr>
          <a:xfrm>
            <a:off x="521208" y="868680"/>
            <a:ext cx="2926200" cy="118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3000"/>
              <a:buFont typeface="Poppins"/>
              <a:buNone/>
            </a:pPr>
            <a:r>
              <a:rPr b="0" i="0" lang="en-US" sz="3000" u="none" cap="none" strike="noStrike">
                <a:solidFill>
                  <a:srgbClr val="FFFFFF"/>
                </a:solidFill>
                <a:latin typeface="Poppins"/>
                <a:ea typeface="Poppins"/>
                <a:cs typeface="Poppins"/>
                <a:sym typeface="Poppins"/>
              </a:rPr>
              <a:t>Contact</a:t>
            </a:r>
            <a:endParaRPr b="0" i="0" sz="3000" u="none" cap="none" strike="noStrike">
              <a:solidFill>
                <a:schemeClr val="dk1"/>
              </a:solidFill>
              <a:latin typeface="Poppins"/>
              <a:ea typeface="Poppins"/>
              <a:cs typeface="Poppins"/>
              <a:sym typeface="Poppins"/>
            </a:endParaRPr>
          </a:p>
        </p:txBody>
      </p:sp>
      <p:sp>
        <p:nvSpPr>
          <p:cNvPr id="1006" name="Google Shape;1006;p53"/>
          <p:cNvSpPr/>
          <p:nvPr/>
        </p:nvSpPr>
        <p:spPr>
          <a:xfrm>
            <a:off x="521208" y="2468880"/>
            <a:ext cx="64008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1300"/>
              <a:buFont typeface="Poppins"/>
              <a:buNone/>
            </a:pPr>
            <a:r>
              <a:rPr lang="en-US" sz="1300">
                <a:solidFill>
                  <a:srgbClr val="333333"/>
                </a:solidFill>
                <a:latin typeface="Poppins"/>
                <a:ea typeface="Poppins"/>
                <a:cs typeface="Poppins"/>
                <a:sym typeface="Poppins"/>
              </a:rPr>
              <a:t>Thank you for participating in this workshop</a:t>
            </a:r>
            <a:endParaRPr b="0" i="0" sz="1300" u="none" cap="none" strike="noStrike">
              <a:solidFill>
                <a:schemeClr val="dk1"/>
              </a:solidFill>
              <a:latin typeface="Poppins"/>
              <a:ea typeface="Poppins"/>
              <a:cs typeface="Poppins"/>
              <a:sym typeface="Poppins"/>
            </a:endParaRPr>
          </a:p>
        </p:txBody>
      </p:sp>
      <p:pic>
        <p:nvPicPr>
          <p:cNvPr descr="/home/claude/photos/cropped/contact.jpg" id="1007" name="Google Shape;1007;p53"/>
          <p:cNvPicPr preferRelativeResize="0"/>
          <p:nvPr/>
        </p:nvPicPr>
        <p:blipFill rotWithShape="1">
          <a:blip r:embed="rId5">
            <a:alphaModFix/>
          </a:blip>
          <a:srcRect b="0" l="0" r="0" t="0"/>
          <a:stretch/>
        </p:blipFill>
        <p:spPr>
          <a:xfrm>
            <a:off x="521208" y="3776472"/>
            <a:ext cx="2112300" cy="1234500"/>
          </a:xfrm>
          <a:prstGeom prst="roundRect">
            <a:avLst>
              <a:gd fmla="val 50000" name="adj"/>
            </a:avLst>
          </a:prstGeom>
          <a:noFill/>
          <a:ln>
            <a:noFill/>
          </a:ln>
        </p:spPr>
      </p:pic>
      <p:sp>
        <p:nvSpPr>
          <p:cNvPr id="1008" name="Google Shape;1008;p53"/>
          <p:cNvSpPr/>
          <p:nvPr/>
        </p:nvSpPr>
        <p:spPr>
          <a:xfrm>
            <a:off x="2898648" y="3931920"/>
            <a:ext cx="4114800" cy="274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Data Engineer</a:t>
            </a:r>
            <a:endParaRPr b="0" i="0" sz="1200" u="none" cap="none" strike="noStrike">
              <a:solidFill>
                <a:schemeClr val="dk1"/>
              </a:solidFill>
              <a:latin typeface="Poppins"/>
              <a:ea typeface="Poppins"/>
              <a:cs typeface="Poppins"/>
              <a:sym typeface="Poppins"/>
            </a:endParaRPr>
          </a:p>
        </p:txBody>
      </p:sp>
      <p:sp>
        <p:nvSpPr>
          <p:cNvPr id="1009" name="Google Shape;1009;p53"/>
          <p:cNvSpPr/>
          <p:nvPr/>
        </p:nvSpPr>
        <p:spPr>
          <a:xfrm>
            <a:off x="2898648" y="4261104"/>
            <a:ext cx="4114800" cy="3840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33333"/>
              </a:buClr>
              <a:buSzPts val="2100"/>
              <a:buFont typeface="Poppins"/>
              <a:buNone/>
            </a:pPr>
            <a:r>
              <a:rPr b="0" i="0" lang="en-US" sz="2100" u="none" cap="none" strike="noStrike">
                <a:solidFill>
                  <a:srgbClr val="333333"/>
                </a:solidFill>
                <a:latin typeface="Poppins"/>
                <a:ea typeface="Poppins"/>
                <a:cs typeface="Poppins"/>
                <a:sym typeface="Poppins"/>
              </a:rPr>
              <a:t>Ji Darwish</a:t>
            </a:r>
            <a:endParaRPr b="0" i="0" sz="2100" u="none" cap="none" strike="noStrike">
              <a:solidFill>
                <a:schemeClr val="dk1"/>
              </a:solidFill>
              <a:latin typeface="Poppins"/>
              <a:ea typeface="Poppins"/>
              <a:cs typeface="Poppins"/>
              <a:sym typeface="Poppins"/>
            </a:endParaRPr>
          </a:p>
        </p:txBody>
      </p:sp>
      <p:sp>
        <p:nvSpPr>
          <p:cNvPr id="1010" name="Google Shape;1010;p53"/>
          <p:cNvSpPr/>
          <p:nvPr/>
        </p:nvSpPr>
        <p:spPr>
          <a:xfrm>
            <a:off x="2898648" y="4700016"/>
            <a:ext cx="4114800" cy="365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lang="en-US" sz="1200">
                <a:solidFill>
                  <a:srgbClr val="848B93"/>
                </a:solidFill>
                <a:latin typeface="Poppins"/>
                <a:ea typeface="Poppins"/>
                <a:cs typeface="Poppins"/>
                <a:sym typeface="Poppins"/>
              </a:rPr>
              <a:t>ji</a:t>
            </a:r>
            <a:r>
              <a:rPr b="0" i="0" lang="en-US" sz="1200" u="none" cap="none" strike="noStrike">
                <a:solidFill>
                  <a:srgbClr val="848B93"/>
                </a:solidFill>
                <a:latin typeface="Poppins"/>
                <a:ea typeface="Poppins"/>
                <a:cs typeface="Poppins"/>
                <a:sym typeface="Poppins"/>
              </a:rPr>
              <a:t>.darwish@xomnia.com</a:t>
            </a:r>
            <a:endParaRPr b="0" i="0" sz="1200" u="none" cap="none" strike="noStrike">
              <a:solidFill>
                <a:schemeClr val="dk1"/>
              </a:solidFill>
              <a:latin typeface="Poppins"/>
              <a:ea typeface="Poppins"/>
              <a:cs typeface="Poppins"/>
              <a:sym typeface="Poppins"/>
            </a:endParaRPr>
          </a:p>
        </p:txBody>
      </p:sp>
      <p:sp>
        <p:nvSpPr>
          <p:cNvPr id="1011" name="Google Shape;1011;p53"/>
          <p:cNvSpPr/>
          <p:nvPr/>
        </p:nvSpPr>
        <p:spPr>
          <a:xfrm>
            <a:off x="8412480" y="3931920"/>
            <a:ext cx="3108900" cy="1097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Xomnia B.V.</a:t>
            </a:r>
            <a:endParaRPr b="0" i="0" sz="12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Amsterdam</a:t>
            </a:r>
            <a:endParaRPr b="0" i="0" sz="1200" u="none" cap="none" strike="noStrike">
              <a:solidFill>
                <a:schemeClr val="dk1"/>
              </a:solidFill>
              <a:latin typeface="Poppins"/>
              <a:ea typeface="Poppins"/>
              <a:cs typeface="Poppins"/>
              <a:sym typeface="Poppins"/>
            </a:endParaRPr>
          </a:p>
          <a:p>
            <a:pPr indent="0" lvl="0" marL="0" marR="0" rtl="0" algn="l">
              <a:spcBef>
                <a:spcPts val="0"/>
              </a:spcBef>
              <a:spcAft>
                <a:spcPts val="0"/>
              </a:spcAft>
              <a:buClr>
                <a:srgbClr val="848B93"/>
              </a:buClr>
              <a:buSzPts val="1200"/>
              <a:buFont typeface="Poppins"/>
              <a:buNone/>
            </a:pPr>
            <a:r>
              <a:rPr b="0" i="0" lang="en-US" sz="1200" u="none" cap="none" strike="noStrike">
                <a:solidFill>
                  <a:srgbClr val="848B93"/>
                </a:solidFill>
                <a:latin typeface="Poppins"/>
                <a:ea typeface="Poppins"/>
                <a:cs typeface="Poppins"/>
                <a:sym typeface="Poppins"/>
              </a:rPr>
              <a:t>xomnia.com</a:t>
            </a:r>
            <a:endParaRPr b="0" i="0" sz="1200" u="none" cap="none" strike="noStrike">
              <a:solidFill>
                <a:schemeClr val="dk1"/>
              </a:solidFill>
              <a:latin typeface="Poppins"/>
              <a:ea typeface="Poppins"/>
              <a:cs typeface="Poppins"/>
              <a:sym typeface="Poppins"/>
            </a:endParaRPr>
          </a:p>
        </p:txBody>
      </p:sp>
      <p:pic>
        <p:nvPicPr>
          <p:cNvPr descr="/home/claude/xomnia/assets/social-icons.png" id="1012" name="Google Shape;1012;p53"/>
          <p:cNvPicPr preferRelativeResize="0"/>
          <p:nvPr/>
        </p:nvPicPr>
        <p:blipFill rotWithShape="1">
          <a:blip r:embed="rId6">
            <a:alphaModFix/>
          </a:blip>
          <a:srcRect b="0" l="0" r="0" t="0"/>
          <a:stretch/>
        </p:blipFill>
        <p:spPr>
          <a:xfrm>
            <a:off x="8412480" y="5440680"/>
            <a:ext cx="1097280" cy="219456"/>
          </a:xfrm>
          <a:prstGeom prst="rect">
            <a:avLst/>
          </a:prstGeom>
          <a:noFill/>
          <a:ln>
            <a:noFill/>
          </a:ln>
        </p:spPr>
      </p:pic>
      <p:sp>
        <p:nvSpPr>
          <p:cNvPr id="1013" name="Google Shape;1013;p53"/>
          <p:cNvSpPr txBox="1"/>
          <p:nvPr>
            <p:ph idx="4294967295" type="sldNum"/>
          </p:nvPr>
        </p:nvSpPr>
        <p:spPr>
          <a:xfrm>
            <a:off x="10186416" y="6126480"/>
            <a:ext cx="502800" cy="2013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900" u="none" cap="none" strike="noStrike">
                <a:solidFill>
                  <a:srgbClr val="848B93"/>
                </a:solidFill>
                <a:latin typeface="Poppins"/>
                <a:ea typeface="Poppins"/>
                <a:cs typeface="Poppins"/>
                <a:sym typeface="Poppins"/>
              </a:rPr>
              <a:t>‹#›</a:t>
            </a:fld>
            <a:endParaRPr b="0" i="0" sz="900" u="none" cap="none" strike="noStrike">
              <a:solidFill>
                <a:srgbClr val="848B93"/>
              </a:solidFill>
              <a:latin typeface="Poppins"/>
              <a:ea typeface="Poppins"/>
              <a:cs typeface="Poppins"/>
              <a:sym typeface="Poppins"/>
            </a:endParaRPr>
          </a:p>
        </p:txBody>
      </p:sp>
      <p:pic>
        <p:nvPicPr>
          <p:cNvPr id="1014" name="Google Shape;1014;p53" title="qr-code.jpg"/>
          <p:cNvPicPr preferRelativeResize="0"/>
          <p:nvPr/>
        </p:nvPicPr>
        <p:blipFill>
          <a:blip r:embed="rId7">
            <a:alphaModFix/>
          </a:blip>
          <a:stretch>
            <a:fillRect/>
          </a:stretch>
        </p:blipFill>
        <p:spPr>
          <a:xfrm>
            <a:off x="7532363" y="868675"/>
            <a:ext cx="2857500" cy="2857500"/>
          </a:xfrm>
          <a:prstGeom prst="rect">
            <a:avLst/>
          </a:prstGeom>
          <a:noFill/>
          <a:ln>
            <a:noFill/>
          </a:ln>
        </p:spPr>
      </p:pic>
      <p:sp>
        <p:nvSpPr>
          <p:cNvPr id="1015" name="Google Shape;1015;p53"/>
          <p:cNvSpPr/>
          <p:nvPr/>
        </p:nvSpPr>
        <p:spPr>
          <a:xfrm>
            <a:off x="512071" y="5235075"/>
            <a:ext cx="7578300" cy="841200"/>
          </a:xfrm>
          <a:prstGeom prst="roundRect">
            <a:avLst>
              <a:gd fmla="val 13043" name="adj"/>
            </a:avLst>
          </a:prstGeom>
          <a:solidFill>
            <a:srgbClr val="E3E8F6"/>
          </a:solidFill>
          <a:ln cap="flat" cmpd="sng" w="9525">
            <a:solidFill>
              <a:srgbClr val="C5D2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53"/>
          <p:cNvSpPr/>
          <p:nvPr/>
        </p:nvSpPr>
        <p:spPr>
          <a:xfrm>
            <a:off x="698274" y="5235075"/>
            <a:ext cx="7206000" cy="841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43D4"/>
              </a:buClr>
              <a:buSzPts val="1700"/>
              <a:buFont typeface="Poppins"/>
              <a:buNone/>
            </a:pPr>
            <a:r>
              <a:rPr b="0" i="0" lang="en-US" sz="1700" u="none" cap="none" strike="noStrike">
                <a:solidFill>
                  <a:srgbClr val="1B43D4"/>
                </a:solidFill>
                <a:latin typeface="Poppins"/>
                <a:ea typeface="Poppins"/>
                <a:cs typeface="Poppins"/>
                <a:sym typeface="Poppins"/>
              </a:rPr>
              <a:t>github.com/JiDarwish/outer-harness-workshop</a:t>
            </a:r>
            <a:endParaRPr b="0" i="0" sz="1700" u="none" cap="none" strike="noStrike">
              <a:solidFill>
                <a:schemeClr val="dk1"/>
              </a:solidFill>
              <a:latin typeface="Poppins"/>
              <a:ea typeface="Poppins"/>
              <a:cs typeface="Poppins"/>
              <a:sym typeface="Poppi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sp>
        <p:nvSpPr>
          <p:cNvPr id="1022" name="Google Shape;1022;p54"/>
          <p:cNvSpPr txBox="1"/>
          <p:nvPr>
            <p:ph idx="1" type="body"/>
          </p:nvPr>
        </p:nvSpPr>
        <p:spPr>
          <a:xfrm>
            <a:off x="5285232" y="5294376"/>
            <a:ext cx="1618500" cy="6402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A0BBDD"/>
              </a:buClr>
              <a:buSzPts val="1600"/>
              <a:buNone/>
            </a:pPr>
            <a:r>
              <a:rPr lang="en-US" sz="1600">
                <a:solidFill>
                  <a:srgbClr val="A0BBDD"/>
                </a:solidFill>
                <a:latin typeface="Poppins"/>
                <a:ea typeface="Poppins"/>
                <a:cs typeface="Poppins"/>
                <a:sym typeface="Poppins"/>
              </a:rPr>
              <a:t>visit us at:</a:t>
            </a:r>
            <a:br>
              <a:rPr lang="en-US" sz="1600">
                <a:solidFill>
                  <a:srgbClr val="A0BBDD"/>
                </a:solidFill>
                <a:latin typeface="Poppins"/>
                <a:ea typeface="Poppins"/>
                <a:cs typeface="Poppins"/>
                <a:sym typeface="Poppins"/>
              </a:rPr>
            </a:br>
            <a:r>
              <a:rPr lang="en-US" sz="1600">
                <a:solidFill>
                  <a:srgbClr val="FFFFFF"/>
                </a:solidFill>
                <a:latin typeface="Poppins"/>
                <a:ea typeface="Poppins"/>
                <a:cs typeface="Poppins"/>
                <a:sym typeface="Poppins"/>
              </a:rPr>
              <a:t>xomnia.com</a:t>
            </a:r>
            <a:endParaRPr sz="1600"/>
          </a:p>
        </p:txBody>
      </p:sp>
    </p:spTree>
  </p:cSld>
  <p:clrMapOvr>
    <a:masterClrMapping/>
  </p:clrMapOvr>
</p:sld>
</file>

<file path=ppt/theme/theme1.xml><?xml version="1.0" encoding="utf-8"?>
<a:theme xmlns:a="http://schemas.openxmlformats.org/drawingml/2006/main" xmlns:r="http://schemas.openxmlformats.org/officeDocument/2006/relationships" name="Xomnia">
  <a:themeElements>
    <a:clrScheme name="Xomnia">
      <a:dk1>
        <a:srgbClr val="0D1B2E"/>
      </a:dk1>
      <a:lt1>
        <a:srgbClr val="FFFFFF"/>
      </a:lt1>
      <a:dk2>
        <a:srgbClr val="333333"/>
      </a:dk2>
      <a:lt2>
        <a:srgbClr val="E8EBF2"/>
      </a:lt2>
      <a:accent1>
        <a:srgbClr val="1B43D4"/>
      </a:accent1>
      <a:accent2>
        <a:srgbClr val="FCAC17"/>
      </a:accent2>
      <a:accent3>
        <a:srgbClr val="848B93"/>
      </a:accent3>
      <a:accent4>
        <a:srgbClr val="C5D2DE"/>
      </a:accent4>
      <a:accent5>
        <a:srgbClr val="0D1B2E"/>
      </a:accent5>
      <a:accent6>
        <a:srgbClr val="E8EBF2"/>
      </a:accent6>
      <a:hlink>
        <a:srgbClr val="1B43D4"/>
      </a:hlink>
      <a:folHlink>
        <a:srgbClr val="848B9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Xomnia">
  <a:themeElements>
    <a:clrScheme name="Xomnia">
      <a:dk1>
        <a:srgbClr val="0D1B2E"/>
      </a:dk1>
      <a:lt1>
        <a:srgbClr val="FFFFFF"/>
      </a:lt1>
      <a:dk2>
        <a:srgbClr val="333333"/>
      </a:dk2>
      <a:lt2>
        <a:srgbClr val="E8EBF2"/>
      </a:lt2>
      <a:accent1>
        <a:srgbClr val="1B43D4"/>
      </a:accent1>
      <a:accent2>
        <a:srgbClr val="FCAC17"/>
      </a:accent2>
      <a:accent3>
        <a:srgbClr val="848B93"/>
      </a:accent3>
      <a:accent4>
        <a:srgbClr val="C5D2DE"/>
      </a:accent4>
      <a:accent5>
        <a:srgbClr val="0D1B2E"/>
      </a:accent5>
      <a:accent6>
        <a:srgbClr val="E8EBF2"/>
      </a:accent6>
      <a:hlink>
        <a:srgbClr val="1B43D4"/>
      </a:hlink>
      <a:folHlink>
        <a:srgbClr val="848B9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