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75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37f185fe93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37f185fe93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0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g3e5dce5d6f3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2" name="Google Shape;1342;g3e5dce5d6f3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Mohit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9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g3e01a613e3a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1" name="Google Shape;1351;g3e01a613e3a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Drishti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Langgraph, skills/plugins in marketplace, LLM/claude configs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Optional nodes - STR in wisdom, offending diff if present, breadcrumb/session </a:t>
            </a:r>
            <a:r>
              <a:rPr lang="en"/>
              <a:t>analysis, </a:t>
            </a:r>
            <a:r>
              <a:rPr lang="en" sz="1150">
                <a:solidFill>
                  <a:srgbClr val="444746"/>
                </a:solidFill>
                <a:highlight>
                  <a:srgbClr val="DDE3EA"/>
                </a:highlight>
                <a:latin typeface="Courier New"/>
                <a:ea typeface="Courier New"/>
                <a:cs typeface="Courier New"/>
                <a:sym typeface="Courier New"/>
              </a:rPr>
              <a:t>crash-release-correlation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7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g3e01a613e3a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9" name="Google Shape;1389;g3e01a613e3a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Drishti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deployment complexity is real — 5 Docker images, 5 pipeline configs, 1 shared codebase. But the agent_type parameterization means one code change serves all agents. The marketplace runtime clone is the key iteration enabler.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2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g3d7f7f611b5_0_219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4" name="Google Shape;1414;g3d7f7f611b5_0_219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Drishti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9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g3e0acca61e1_0_169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1" name="Google Shape;1431;g3e0acca61e1_0_169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Drishti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4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g3d7f7f611b5_0_220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6" name="Google Shape;1236;g3d7f7f611b5_0_220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g3e0acca61e1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3" name="Google Shape;1243;g3e0acca61e1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chemeClr val="accent4"/>
                </a:highlight>
              </a:rPr>
              <a:t>Speaker: Kriti</a:t>
            </a:r>
            <a:endParaRPr>
              <a:solidFill>
                <a:schemeClr val="dk1"/>
              </a:solidFill>
              <a:highlight>
                <a:schemeClr val="accent4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g3e0acca61e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1" name="Google Shape;1251;g3e0acca61e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highlight>
                  <a:schemeClr val="accent4"/>
                </a:highlight>
              </a:rPr>
              <a:t>Speaker: Kriti</a:t>
            </a:r>
            <a:endParaRPr>
              <a:solidFill>
                <a:schemeClr val="dk1"/>
              </a:solidFill>
              <a:highlight>
                <a:schemeClr val="accent4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95959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200"/>
              <a:buChar char="●"/>
            </a:pPr>
            <a:r>
              <a:rPr lang="en" sz="1200">
                <a:solidFill>
                  <a:srgbClr val="595959"/>
                </a:solidFill>
              </a:rPr>
              <a:t>Insights about the health and stability of various Uber apps </a:t>
            </a:r>
            <a:endParaRPr sz="1200">
              <a:solidFill>
                <a:srgbClr val="595959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Char char="●"/>
            </a:pPr>
            <a:r>
              <a:rPr lang="en" sz="1200">
                <a:solidFill>
                  <a:srgbClr val="595959"/>
                </a:solidFill>
              </a:rPr>
              <a:t>Clustering of similar crashes into issues</a:t>
            </a:r>
            <a:endParaRPr sz="1200">
              <a:solidFill>
                <a:srgbClr val="595959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Char char="●"/>
            </a:pPr>
            <a:r>
              <a:rPr lang="en" sz="1200">
                <a:solidFill>
                  <a:srgbClr val="595959"/>
                </a:solidFill>
              </a:rPr>
              <a:t>Pivots crash information around different app versions, devices, geographies, etc.</a:t>
            </a:r>
            <a:endParaRPr sz="1200">
              <a:solidFill>
                <a:srgbClr val="595959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Char char="●"/>
            </a:pPr>
            <a:r>
              <a:rPr lang="en" sz="1200">
                <a:solidFill>
                  <a:srgbClr val="595959"/>
                </a:solidFill>
              </a:rPr>
              <a:t>Ticketing &amp; Alerting </a:t>
            </a:r>
            <a:endParaRPr sz="1200">
              <a:solidFill>
                <a:srgbClr val="595959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Char char="●"/>
            </a:pPr>
            <a:r>
              <a:rPr lang="en" sz="1200">
                <a:solidFill>
                  <a:srgbClr val="595959"/>
                </a:solidFill>
              </a:rPr>
              <a:t>Solves Production debugging for developers</a:t>
            </a:r>
            <a:endParaRPr sz="1200">
              <a:solidFill>
                <a:srgbClr val="595959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Char char="●"/>
            </a:pPr>
            <a:r>
              <a:rPr lang="en" sz="1200">
                <a:solidFill>
                  <a:srgbClr val="595959"/>
                </a:solidFill>
              </a:rPr>
              <a:t>Important tool for release managers to measure the bug free rate before the release</a:t>
            </a:r>
            <a:endParaRPr sz="12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g37f185fe932_0_10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9" name="Google Shape;1259;g37f185fe932_0_10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g37f4f959367_0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3" name="Google Shape;1273;g37f4f959367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4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g3e0acca61e1_0_11244:notes"/>
          <p:cNvSpPr/>
          <p:nvPr>
            <p:ph idx="2" type="sldImg"/>
          </p:nvPr>
        </p:nvSpPr>
        <p:spPr>
          <a:xfrm>
            <a:off x="1143164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6" name="Google Shape;1296;g3e0acca61e1_0_11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Mohit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g3e0acca61e1_0_169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3" name="Google Shape;1323;g3e0acca61e1_0_169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Mohit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g3e2239d3bab_5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3" name="Google Shape;1333;g3e2239d3bab_5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Mohit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1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1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, wide image">
  <p:cSld name="SECTION_HEADER_3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>
            <p:ph idx="2" type="pic"/>
          </p:nvPr>
        </p:nvSpPr>
        <p:spPr>
          <a:xfrm>
            <a:off x="228600" y="228600"/>
            <a:ext cx="8686800" cy="2343300"/>
          </a:xfrm>
          <a:prstGeom prst="rect">
            <a:avLst/>
          </a:prstGeom>
          <a:noFill/>
          <a:ln>
            <a:noFill/>
          </a:ln>
        </p:spPr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70473" y="4439450"/>
            <a:ext cx="1173524" cy="7040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>
            <p:ph type="title"/>
          </p:nvPr>
        </p:nvSpPr>
        <p:spPr>
          <a:xfrm>
            <a:off x="196475" y="2636650"/>
            <a:ext cx="6625500" cy="227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7259100" y="2690550"/>
            <a:ext cx="1656300" cy="91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Font typeface="Uber Move Medium"/>
              <a:buNone/>
              <a:defRPr sz="12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orient="horz" pos="1695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Only - Med headline, white">
  <p:cSld name="CUSTOM_28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/>
          <p:nvPr>
            <p:ph type="title"/>
          </p:nvPr>
        </p:nvSpPr>
        <p:spPr>
          <a:xfrm>
            <a:off x="228600" y="146950"/>
            <a:ext cx="5715000" cy="45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000000"/>
                </a:solidFill>
                <a:latin typeface="Uber Move"/>
                <a:ea typeface="Uber Move"/>
                <a:cs typeface="Uber Move"/>
                <a:sym typeface="Uber Mov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sp>
        <p:nvSpPr>
          <p:cNvPr id="92" name="Google Shape;92;p11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pic>
        <p:nvPicPr>
          <p:cNvPr id="93" name="Google Shape;93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" name="Google Shape;94;p11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5" name="Google Shape;95;p11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, text only 1">
  <p:cSld name="Cover, text only (g3e0acca61e1_27_0)"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01"/>
          <p:cNvSpPr txBox="1"/>
          <p:nvPr>
            <p:ph type="title"/>
          </p:nvPr>
        </p:nvSpPr>
        <p:spPr>
          <a:xfrm>
            <a:off x="181258" y="175226"/>
            <a:ext cx="6625500" cy="365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18" name="Google Shape;1218;p101"/>
          <p:cNvSpPr txBox="1"/>
          <p:nvPr>
            <p:ph idx="1" type="subTitle"/>
          </p:nvPr>
        </p:nvSpPr>
        <p:spPr>
          <a:xfrm>
            <a:off x="221863" y="3922129"/>
            <a:ext cx="6593400" cy="102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Uber Move Medium"/>
              <a:buNone/>
              <a:defRPr sz="12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219" name="Google Shape;1219;p10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orient="horz" pos="1695">
          <p15:clr>
            <a:srgbClr val="FA7B17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, 2 col 4">
  <p:cSld name="Content, 2 col (g3e0acca61e1_34_0)">
    <p:spTree>
      <p:nvGrpSpPr>
        <p:cNvPr id="1220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p102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2" name="Google Shape;1222;p102"/>
          <p:cNvSpPr txBox="1"/>
          <p:nvPr>
            <p:ph idx="2" type="body"/>
          </p:nvPr>
        </p:nvSpPr>
        <p:spPr>
          <a:xfrm>
            <a:off x="228600" y="1832900"/>
            <a:ext cx="4118100" cy="270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23" name="Google Shape;1223;p102"/>
          <p:cNvSpPr txBox="1"/>
          <p:nvPr>
            <p:ph type="title"/>
          </p:nvPr>
        </p:nvSpPr>
        <p:spPr>
          <a:xfrm>
            <a:off x="226325" y="137160"/>
            <a:ext cx="8689200" cy="58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1224" name="Google Shape;1224;p102"/>
          <p:cNvSpPr txBox="1"/>
          <p:nvPr>
            <p:ph idx="3" type="body"/>
          </p:nvPr>
        </p:nvSpPr>
        <p:spPr>
          <a:xfrm>
            <a:off x="4797300" y="1832900"/>
            <a:ext cx="4118100" cy="270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25" name="Google Shape;1225;p10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pos="5616">
          <p15:clr>
            <a:srgbClr val="FA7B17"/>
          </p15:clr>
        </p15:guide>
        <p15:guide id="3" pos="144">
          <p15:clr>
            <a:srgbClr val="FA7B17"/>
          </p15:clr>
        </p15:guide>
        <p15:guide id="4" pos="2808">
          <p15:clr>
            <a:srgbClr val="FA7B17"/>
          </p15:clr>
        </p15:guide>
        <p15:guide id="5" pos="2952">
          <p15:clr>
            <a:srgbClr val="FA7B17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(g3e08329dbfc_13_0)">
  <p:cSld name="Generated (g3e08329dbfc_13_0)">
    <p:spTree>
      <p:nvGrpSpPr>
        <p:cNvPr id="1226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Only - Med headline, black">
  <p:cSld name="CUSTOM_28_1">
    <p:bg>
      <p:bgPr>
        <a:solidFill>
          <a:schemeClr val="dk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2"/>
          <p:cNvSpPr txBox="1"/>
          <p:nvPr>
            <p:ph type="title"/>
          </p:nvPr>
        </p:nvSpPr>
        <p:spPr>
          <a:xfrm>
            <a:off x="228600" y="146950"/>
            <a:ext cx="5715000" cy="45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pic>
        <p:nvPicPr>
          <p:cNvPr id="99" name="Google Shape;99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2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01" name="Google Shape;101;p12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2" name="Google Shape;102;p12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lt1"/>
                </a:solidFill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3" name="Google Shape;103;p1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LIVERY - Med headline, Eats green">
  <p:cSld name="CUSTOM_28_1_1">
    <p:bg>
      <p:bgPr>
        <a:solidFill>
          <a:schemeClr val="accent2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/>
          <p:nvPr>
            <p:ph type="title"/>
          </p:nvPr>
        </p:nvSpPr>
        <p:spPr>
          <a:xfrm>
            <a:off x="228600" y="146950"/>
            <a:ext cx="5715000" cy="45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latin typeface="Uber Move"/>
                <a:ea typeface="Uber Move"/>
                <a:cs typeface="Uber Move"/>
                <a:sym typeface="Uber Mov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pic>
        <p:nvPicPr>
          <p:cNvPr id="106" name="Google Shape;106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4964" y="4751579"/>
            <a:ext cx="683689" cy="24688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3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rgbClr val="000000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rgbClr val="000000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08" name="Google Shape;108;p13"/>
          <p:cNvCxnSpPr/>
          <p:nvPr/>
        </p:nvCxnSpPr>
        <p:spPr>
          <a:xfrm rot="10800000">
            <a:off x="815638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9" name="Google Shape;109;p13"/>
          <p:cNvSpPr txBox="1"/>
          <p:nvPr>
            <p:ph idx="1" type="subTitle"/>
          </p:nvPr>
        </p:nvSpPr>
        <p:spPr>
          <a:xfrm>
            <a:off x="880466" y="4837176"/>
            <a:ext cx="2743200" cy="8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ber Move Medium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-section, Section title, Vert center Img bkg, White text">
  <p:cSld name="TITLE_2_6_1_1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/>
          <p:nvPr>
            <p:ph idx="2" type="pic"/>
          </p:nvPr>
        </p:nvSpPr>
        <p:spPr>
          <a:xfrm>
            <a:off x="0" y="0"/>
            <a:ext cx="91536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14"/>
          <p:cNvSpPr txBox="1"/>
          <p:nvPr>
            <p:ph type="title"/>
          </p:nvPr>
        </p:nvSpPr>
        <p:spPr>
          <a:xfrm>
            <a:off x="203225" y="1371600"/>
            <a:ext cx="6858000" cy="1851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ber Move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cxnSp>
        <p:nvCxnSpPr>
          <p:cNvPr id="114" name="Google Shape;114;p14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5" name="Google Shape;115;p14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lt1"/>
                </a:solidFill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6" name="Google Shape;116;p14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pic>
        <p:nvPicPr>
          <p:cNvPr id="117" name="Google Shape;117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4"/>
          <p:cNvSpPr txBox="1"/>
          <p:nvPr>
            <p:ph idx="3" type="subTitle"/>
          </p:nvPr>
        </p:nvSpPr>
        <p:spPr>
          <a:xfrm>
            <a:off x="228600" y="189725"/>
            <a:ext cx="4343400" cy="1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, Section title, 2 col">
  <p:cSld name="TITLE_2_4_1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5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23" name="Google Shape;123;p15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4" name="Google Shape;124;p15"/>
          <p:cNvSpPr txBox="1"/>
          <p:nvPr>
            <p:ph idx="1" type="body"/>
          </p:nvPr>
        </p:nvSpPr>
        <p:spPr>
          <a:xfrm>
            <a:off x="228600" y="1827775"/>
            <a:ext cx="4114800" cy="28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5" name="Google Shape;125;p15"/>
          <p:cNvSpPr txBox="1"/>
          <p:nvPr>
            <p:ph idx="2" type="body"/>
          </p:nvPr>
        </p:nvSpPr>
        <p:spPr>
          <a:xfrm>
            <a:off x="4800600" y="1827775"/>
            <a:ext cx="4114800" cy="28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6" name="Google Shape;126;p15"/>
          <p:cNvSpPr txBox="1"/>
          <p:nvPr>
            <p:ph idx="3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15"/>
          <p:cNvSpPr txBox="1"/>
          <p:nvPr>
            <p:ph type="title"/>
          </p:nvPr>
        </p:nvSpPr>
        <p:spPr>
          <a:xfrm>
            <a:off x="228600" y="457200"/>
            <a:ext cx="8686800" cy="58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128" name="Google Shape;128;p15"/>
          <p:cNvSpPr txBox="1"/>
          <p:nvPr>
            <p:ph idx="4" type="subTitle"/>
          </p:nvPr>
        </p:nvSpPr>
        <p:spPr>
          <a:xfrm>
            <a:off x="228600" y="189725"/>
            <a:ext cx="4343400" cy="1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pos="5616">
          <p15:clr>
            <a:srgbClr val="FA7B17"/>
          </p15:clr>
        </p15:guide>
        <p15:guide id="3" pos="144">
          <p15:clr>
            <a:srgbClr val="FA7B17"/>
          </p15:clr>
        </p15:guide>
        <p15:guide id="4" pos="2808">
          <p15:clr>
            <a:srgbClr val="FA7B17"/>
          </p15:clr>
        </p15:guide>
        <p15:guide id="5" pos="2952">
          <p15:clr>
            <a:srgbClr val="FA7B17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, Section title, 3 col">
  <p:cSld name="TITLE_2_4_1_1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6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2" name="Google Shape;132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6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34" name="Google Shape;134;p16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5" name="Google Shape;135;p16"/>
          <p:cNvSpPr txBox="1"/>
          <p:nvPr>
            <p:ph idx="2" type="body"/>
          </p:nvPr>
        </p:nvSpPr>
        <p:spPr>
          <a:xfrm>
            <a:off x="228600" y="1832900"/>
            <a:ext cx="2743200" cy="285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36" name="Google Shape;136;p16"/>
          <p:cNvSpPr txBox="1"/>
          <p:nvPr>
            <p:ph type="title"/>
          </p:nvPr>
        </p:nvSpPr>
        <p:spPr>
          <a:xfrm>
            <a:off x="228600" y="457200"/>
            <a:ext cx="8686800" cy="58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137" name="Google Shape;137;p16"/>
          <p:cNvSpPr txBox="1"/>
          <p:nvPr>
            <p:ph idx="3" type="subTitle"/>
          </p:nvPr>
        </p:nvSpPr>
        <p:spPr>
          <a:xfrm>
            <a:off x="228600" y="189725"/>
            <a:ext cx="4343400" cy="1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16"/>
          <p:cNvSpPr txBox="1"/>
          <p:nvPr>
            <p:ph idx="4" type="body"/>
          </p:nvPr>
        </p:nvSpPr>
        <p:spPr>
          <a:xfrm>
            <a:off x="3200400" y="1832900"/>
            <a:ext cx="2743200" cy="285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39" name="Google Shape;139;p16"/>
          <p:cNvSpPr txBox="1"/>
          <p:nvPr>
            <p:ph idx="5" type="body"/>
          </p:nvPr>
        </p:nvSpPr>
        <p:spPr>
          <a:xfrm>
            <a:off x="6172200" y="1832900"/>
            <a:ext cx="2743200" cy="285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40" name="Google Shape;140;p1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96">
          <p15:clr>
            <a:srgbClr val="FA7B17"/>
          </p15:clr>
        </p15:guide>
        <p15:guide id="2" orient="horz" pos="3045">
          <p15:clr>
            <a:srgbClr val="FA7B17"/>
          </p15:clr>
        </p15:guide>
        <p15:guide id="3" pos="5616">
          <p15:clr>
            <a:srgbClr val="FA7B17"/>
          </p15:clr>
        </p15:guide>
        <p15:guide id="4" pos="144">
          <p15:clr>
            <a:srgbClr val="FA7B17"/>
          </p15:clr>
        </p15:guide>
        <p15:guide id="5" orient="horz" pos="144">
          <p15:clr>
            <a:srgbClr val="FA7B17"/>
          </p15:clr>
        </p15:guide>
        <p15:guide id="6" pos="2880">
          <p15:clr>
            <a:srgbClr val="FA7B17"/>
          </p15:clr>
        </p15:guide>
        <p15:guide id="7" pos="3744">
          <p15:clr>
            <a:srgbClr val="FA7B17"/>
          </p15:clr>
        </p15:guide>
        <p15:guide id="8" pos="3888">
          <p15:clr>
            <a:srgbClr val="FA7B17"/>
          </p15:clr>
        </p15:guide>
        <p15:guide id="9" pos="1872">
          <p15:clr>
            <a:srgbClr val="FA7B17"/>
          </p15:clr>
        </p15:guide>
        <p15:guide id="10" pos="2016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, 2 col">
  <p:cSld name="TITLE_2_4_1_2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7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44" name="Google Shape;144;p17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5" name="Google Shape;145;p17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17"/>
          <p:cNvSpPr txBox="1"/>
          <p:nvPr>
            <p:ph idx="2" type="body"/>
          </p:nvPr>
        </p:nvSpPr>
        <p:spPr>
          <a:xfrm>
            <a:off x="228600" y="1832900"/>
            <a:ext cx="4118100" cy="270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47" name="Google Shape;147;p17"/>
          <p:cNvSpPr txBox="1"/>
          <p:nvPr>
            <p:ph type="title"/>
          </p:nvPr>
        </p:nvSpPr>
        <p:spPr>
          <a:xfrm>
            <a:off x="226325" y="137160"/>
            <a:ext cx="8689200" cy="58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148" name="Google Shape;148;p17"/>
          <p:cNvSpPr txBox="1"/>
          <p:nvPr>
            <p:ph idx="3" type="body"/>
          </p:nvPr>
        </p:nvSpPr>
        <p:spPr>
          <a:xfrm>
            <a:off x="4797300" y="1832900"/>
            <a:ext cx="4118100" cy="270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49" name="Google Shape;149;p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pos="5616">
          <p15:clr>
            <a:srgbClr val="FA7B17"/>
          </p15:clr>
        </p15:guide>
        <p15:guide id="3" pos="144">
          <p15:clr>
            <a:srgbClr val="FA7B17"/>
          </p15:clr>
        </p15:guide>
        <p15:guide id="4" pos="2808">
          <p15:clr>
            <a:srgbClr val="FA7B17"/>
          </p15:clr>
        </p15:guide>
        <p15:guide id="5" pos="2952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, 3 col">
  <p:cSld name="TITLE_2_4_1_1_3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8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52" name="Google Shape;15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8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54" name="Google Shape;154;p18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5" name="Google Shape;155;p18"/>
          <p:cNvSpPr txBox="1"/>
          <p:nvPr>
            <p:ph idx="2" type="body"/>
          </p:nvPr>
        </p:nvSpPr>
        <p:spPr>
          <a:xfrm>
            <a:off x="228600" y="1827778"/>
            <a:ext cx="2743200" cy="270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56" name="Google Shape;156;p18"/>
          <p:cNvSpPr txBox="1"/>
          <p:nvPr>
            <p:ph type="title"/>
          </p:nvPr>
        </p:nvSpPr>
        <p:spPr>
          <a:xfrm>
            <a:off x="226325" y="137160"/>
            <a:ext cx="8689200" cy="58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157" name="Google Shape;157;p18"/>
          <p:cNvSpPr txBox="1"/>
          <p:nvPr>
            <p:ph idx="3" type="body"/>
          </p:nvPr>
        </p:nvSpPr>
        <p:spPr>
          <a:xfrm>
            <a:off x="3199325" y="1827778"/>
            <a:ext cx="2743200" cy="270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58" name="Google Shape;158;p18"/>
          <p:cNvSpPr txBox="1"/>
          <p:nvPr>
            <p:ph idx="4" type="body"/>
          </p:nvPr>
        </p:nvSpPr>
        <p:spPr>
          <a:xfrm>
            <a:off x="6170050" y="1827778"/>
            <a:ext cx="2743200" cy="270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59" name="Google Shape;159;p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96">
          <p15:clr>
            <a:srgbClr val="FA7B17"/>
          </p15:clr>
        </p15:guide>
        <p15:guide id="2" orient="horz" pos="3045">
          <p15:clr>
            <a:srgbClr val="FA7B17"/>
          </p15:clr>
        </p15:guide>
        <p15:guide id="3" pos="5616">
          <p15:clr>
            <a:srgbClr val="FA7B17"/>
          </p15:clr>
        </p15:guide>
        <p15:guide id="4" pos="144">
          <p15:clr>
            <a:srgbClr val="FA7B17"/>
          </p15:clr>
        </p15:guide>
        <p15:guide id="5" orient="horz" pos="144">
          <p15:clr>
            <a:srgbClr val="FA7B17"/>
          </p15:clr>
        </p15:guide>
        <p15:guide id="6" pos="2880">
          <p15:clr>
            <a:srgbClr val="FA7B17"/>
          </p15:clr>
        </p15:guide>
        <p15:guide id="7" pos="3744">
          <p15:clr>
            <a:srgbClr val="FA7B17"/>
          </p15:clr>
        </p15:guide>
        <p15:guide id="8" pos="3888">
          <p15:clr>
            <a:srgbClr val="FA7B17"/>
          </p15:clr>
        </p15:guide>
        <p15:guide id="9" pos="1872">
          <p15:clr>
            <a:srgbClr val="FA7B17"/>
          </p15:clr>
        </p15:guide>
        <p15:guide id="10" pos="2016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, White">
  <p:cSld name="TITLE_2_3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9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63" name="Google Shape;163;p19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4" name="Google Shape;164;p19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19"/>
          <p:cNvSpPr txBox="1"/>
          <p:nvPr>
            <p:ph idx="2" type="subTitle"/>
          </p:nvPr>
        </p:nvSpPr>
        <p:spPr>
          <a:xfrm>
            <a:off x="228600" y="189725"/>
            <a:ext cx="4343400" cy="1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1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oter only, White">
  <p:cSld name="TITLE_2_1_2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0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70" name="Google Shape;170;p20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1" name="Google Shape;171;p20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, text only">
  <p:cSld name="SECTION_HEADER_3_2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70473" y="4439450"/>
            <a:ext cx="1173524" cy="704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181258" y="175226"/>
            <a:ext cx="6625500" cy="365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221863" y="3922129"/>
            <a:ext cx="6593400" cy="102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Uber Move Medium"/>
              <a:buNone/>
              <a:defRPr sz="12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orient="horz" pos="1695">
          <p15:clr>
            <a:srgbClr val="FA7B17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, black">
  <p:cSld name="TITLE_2_1_1_1">
    <p:bg>
      <p:bgPr>
        <a:solidFill>
          <a:schemeClr val="dk1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1"/>
          <p:cNvSpPr txBox="1"/>
          <p:nvPr>
            <p:ph type="title"/>
          </p:nvPr>
        </p:nvSpPr>
        <p:spPr>
          <a:xfrm>
            <a:off x="214275" y="163109"/>
            <a:ext cx="8705400" cy="19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Uber Move"/>
              <a:buNone/>
              <a:defRPr sz="8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5" name="Google Shape;175;p21"/>
          <p:cNvSpPr txBox="1"/>
          <p:nvPr>
            <p:ph idx="1" type="subTitle"/>
          </p:nvPr>
        </p:nvSpPr>
        <p:spPr>
          <a:xfrm>
            <a:off x="209925" y="2287709"/>
            <a:ext cx="8705400" cy="78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Uber Move Light"/>
              <a:buNone/>
              <a:defRPr sz="4000"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er Move Light"/>
              <a:buNone/>
              <a:defRPr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er Move Light"/>
              <a:buNone/>
              <a:defRPr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er Move Light"/>
              <a:buNone/>
              <a:defRPr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er Move Light"/>
              <a:buNone/>
              <a:defRPr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er Move Light"/>
              <a:buNone/>
              <a:defRPr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er Move Light"/>
              <a:buNone/>
              <a:defRPr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er Move Light"/>
              <a:buNone/>
              <a:defRPr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er Move Light"/>
              <a:buNone/>
              <a:defRPr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9pPr>
          </a:lstStyle>
          <a:p/>
        </p:txBody>
      </p:sp>
      <p:pic>
        <p:nvPicPr>
          <p:cNvPr id="176" name="Google Shape;176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1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178" name="Google Shape;178;p21"/>
          <p:cNvSpPr txBox="1"/>
          <p:nvPr>
            <p:ph idx="2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lt1"/>
                </a:solidFill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cxnSp>
        <p:nvCxnSpPr>
          <p:cNvPr id="179" name="Google Shape;179;p21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0" name="Google Shape;180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orient="horz" pos="3097">
          <p15:clr>
            <a:srgbClr val="FA7B17"/>
          </p15:clr>
        </p15:guide>
        <p15:guide id="3" pos="5616">
          <p15:clr>
            <a:srgbClr val="FA7B17"/>
          </p15:clr>
        </p15:guide>
        <p15:guide id="4" pos="144">
          <p15:clr>
            <a:srgbClr val="FA7B17"/>
          </p15:clr>
        </p15:guide>
        <p15:guide id="5" orient="horz" pos="144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, white">
  <p:cSld name="TITLE_2_1_1_1_1">
    <p:bg>
      <p:bgPr>
        <a:solidFill>
          <a:schemeClr val="lt1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/>
          <p:nvPr>
            <p:ph type="title"/>
          </p:nvPr>
        </p:nvSpPr>
        <p:spPr>
          <a:xfrm>
            <a:off x="209925" y="164592"/>
            <a:ext cx="8705400" cy="19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Font typeface="Uber Move"/>
              <a:buNone/>
              <a:defRPr sz="8000">
                <a:latin typeface="Uber Move"/>
                <a:ea typeface="Uber Move"/>
                <a:cs typeface="Uber Move"/>
                <a:sym typeface="Uber Mov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3" name="Google Shape;183;p22"/>
          <p:cNvSpPr txBox="1"/>
          <p:nvPr>
            <p:ph idx="1" type="subTitle"/>
          </p:nvPr>
        </p:nvSpPr>
        <p:spPr>
          <a:xfrm>
            <a:off x="209925" y="2289192"/>
            <a:ext cx="8705400" cy="78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Font typeface="Uber Move Light"/>
              <a:buNone/>
              <a:defRPr sz="4000">
                <a:latin typeface="Uber Move Light"/>
                <a:ea typeface="Uber Move Light"/>
                <a:cs typeface="Uber Move Light"/>
                <a:sym typeface="Uber Move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Uber Move Light"/>
              <a:buNone/>
              <a:defRPr>
                <a:latin typeface="Uber Move Light"/>
                <a:ea typeface="Uber Move Light"/>
                <a:cs typeface="Uber Move Light"/>
                <a:sym typeface="Uber Move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Uber Move Light"/>
              <a:buNone/>
              <a:defRPr>
                <a:latin typeface="Uber Move Light"/>
                <a:ea typeface="Uber Move Light"/>
                <a:cs typeface="Uber Move Light"/>
                <a:sym typeface="Uber Move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Uber Move Light"/>
              <a:buNone/>
              <a:defRPr>
                <a:latin typeface="Uber Move Light"/>
                <a:ea typeface="Uber Move Light"/>
                <a:cs typeface="Uber Move Light"/>
                <a:sym typeface="Uber Move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Uber Move Light"/>
              <a:buNone/>
              <a:defRPr>
                <a:latin typeface="Uber Move Light"/>
                <a:ea typeface="Uber Move Light"/>
                <a:cs typeface="Uber Move Light"/>
                <a:sym typeface="Uber Move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Uber Move Light"/>
              <a:buNone/>
              <a:defRPr>
                <a:latin typeface="Uber Move Light"/>
                <a:ea typeface="Uber Move Light"/>
                <a:cs typeface="Uber Move Light"/>
                <a:sym typeface="Uber Move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Uber Move Light"/>
              <a:buNone/>
              <a:defRPr>
                <a:latin typeface="Uber Move Light"/>
                <a:ea typeface="Uber Move Light"/>
                <a:cs typeface="Uber Move Light"/>
                <a:sym typeface="Uber Move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Uber Move Light"/>
              <a:buNone/>
              <a:defRPr>
                <a:latin typeface="Uber Move Light"/>
                <a:ea typeface="Uber Move Light"/>
                <a:cs typeface="Uber Move Light"/>
                <a:sym typeface="Uber Move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Uber Move Light"/>
              <a:buNone/>
              <a:defRPr>
                <a:latin typeface="Uber Move Light"/>
                <a:ea typeface="Uber Move Light"/>
                <a:cs typeface="Uber Move Light"/>
                <a:sym typeface="Uber Move Light"/>
              </a:defRPr>
            </a:lvl9pPr>
          </a:lstStyle>
          <a:p/>
        </p:txBody>
      </p:sp>
      <p:pic>
        <p:nvPicPr>
          <p:cNvPr id="184" name="Google Shape;184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2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86" name="Google Shape;186;p22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7" name="Google Shape;187;p22"/>
          <p:cNvSpPr txBox="1"/>
          <p:nvPr>
            <p:ph idx="2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orient="horz" pos="3097">
          <p15:clr>
            <a:srgbClr val="FA7B17"/>
          </p15:clr>
        </p15:guide>
        <p15:guide id="3" pos="5616">
          <p15:clr>
            <a:srgbClr val="FA7B17"/>
          </p15:clr>
        </p15:guide>
        <p15:guide id="4" pos="144">
          <p15:clr>
            <a:srgbClr val="FA7B17"/>
          </p15:clr>
        </p15:guide>
        <p15:guide id="5" orient="horz" pos="144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, super-title, black">
  <p:cSld name="CUSTOM_36">
    <p:bg>
      <p:bgPr>
        <a:solidFill>
          <a:schemeClr val="dk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/>
          <p:nvPr>
            <p:ph type="title"/>
          </p:nvPr>
        </p:nvSpPr>
        <p:spPr>
          <a:xfrm>
            <a:off x="214275" y="319562"/>
            <a:ext cx="8705400" cy="347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6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Font typeface="Uber Move"/>
              <a:buNone/>
              <a:defRPr sz="125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1pPr>
            <a:lvl2pPr lvl="1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2pPr>
            <a:lvl3pPr lvl="2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3pPr>
            <a:lvl4pPr lvl="3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4pPr>
            <a:lvl5pPr lvl="4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5pPr>
            <a:lvl6pPr lvl="5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6pPr>
            <a:lvl7pPr lvl="6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7pPr>
            <a:lvl8pPr lvl="7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8pPr>
            <a:lvl9pPr lvl="8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1" name="Google Shape;191;p23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192" name="Google Shape;192;p23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lt1"/>
                </a:solidFill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93" name="Google Shape;193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4" name="Google Shape;194;p23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5" name="Google Shape;195;p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, super-title, white">
  <p:cSld name="CUSTOM_36_1">
    <p:bg>
      <p:bgPr>
        <a:solidFill>
          <a:schemeClr val="lt1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4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99" name="Google Shape;199;p24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0" name="Google Shape;200;p24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24"/>
          <p:cNvSpPr txBox="1"/>
          <p:nvPr>
            <p:ph type="title"/>
          </p:nvPr>
        </p:nvSpPr>
        <p:spPr>
          <a:xfrm>
            <a:off x="214275" y="319562"/>
            <a:ext cx="8705400" cy="347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68000"/>
              </a:lnSpc>
              <a:spcBef>
                <a:spcPts val="0"/>
              </a:spcBef>
              <a:spcAft>
                <a:spcPts val="0"/>
              </a:spcAft>
              <a:buSzPts val="12500"/>
              <a:buFont typeface="Uber Move"/>
              <a:buNone/>
              <a:defRPr sz="12500">
                <a:latin typeface="Uber Move"/>
                <a:ea typeface="Uber Move"/>
                <a:cs typeface="Uber Move"/>
                <a:sym typeface="Uber Move"/>
              </a:defRPr>
            </a:lvl1pPr>
            <a:lvl2pPr lvl="1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2pPr>
            <a:lvl3pPr lvl="2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3pPr>
            <a:lvl4pPr lvl="3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4pPr>
            <a:lvl5pPr lvl="4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5pPr>
            <a:lvl6pPr lvl="5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6pPr>
            <a:lvl7pPr lvl="6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7pPr>
            <a:lvl8pPr lvl="7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8pPr>
            <a:lvl9pPr lvl="8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2" name="Google Shape;202;p2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, super-title, Eats green">
  <p:cSld name="CUSTOM_36_1_1">
    <p:bg>
      <p:bgPr>
        <a:solidFill>
          <a:schemeClr val="accent2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5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pic>
        <p:nvPicPr>
          <p:cNvPr id="205" name="Google Shape;205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4964" y="4751579"/>
            <a:ext cx="683689" cy="2468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6" name="Google Shape;206;p25"/>
          <p:cNvCxnSpPr/>
          <p:nvPr/>
        </p:nvCxnSpPr>
        <p:spPr>
          <a:xfrm rot="10800000">
            <a:off x="815638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7" name="Google Shape;207;p25"/>
          <p:cNvSpPr txBox="1"/>
          <p:nvPr>
            <p:ph idx="1" type="subTitle"/>
          </p:nvPr>
        </p:nvSpPr>
        <p:spPr>
          <a:xfrm>
            <a:off x="880466" y="4837176"/>
            <a:ext cx="2743200" cy="8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ber Move Medium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25"/>
          <p:cNvSpPr txBox="1"/>
          <p:nvPr>
            <p:ph type="title"/>
          </p:nvPr>
        </p:nvSpPr>
        <p:spPr>
          <a:xfrm>
            <a:off x="214275" y="319562"/>
            <a:ext cx="8705400" cy="347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68000"/>
              </a:lnSpc>
              <a:spcBef>
                <a:spcPts val="0"/>
              </a:spcBef>
              <a:spcAft>
                <a:spcPts val="0"/>
              </a:spcAft>
              <a:buSzPts val="12500"/>
              <a:buFont typeface="Uber Move"/>
              <a:buNone/>
              <a:defRPr sz="12500">
                <a:latin typeface="Uber Move"/>
                <a:ea typeface="Uber Move"/>
                <a:cs typeface="Uber Move"/>
                <a:sym typeface="Uber Move"/>
              </a:defRPr>
            </a:lvl1pPr>
            <a:lvl2pPr lvl="1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2pPr>
            <a:lvl3pPr lvl="2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3pPr>
            <a:lvl4pPr lvl="3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4pPr>
            <a:lvl5pPr lvl="4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5pPr>
            <a:lvl6pPr lvl="5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6pPr>
            <a:lvl7pPr lvl="6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7pPr>
            <a:lvl8pPr lvl="7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8pPr>
            <a:lvl9pPr lvl="8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500"/>
              <a:buNone/>
              <a:defRPr sz="12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9" name="Google Shape;209;p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Only - Med headline, subhead, white">
  <p:cSld name="CUSTOM_37">
    <p:bg>
      <p:bgPr>
        <a:solidFill>
          <a:schemeClr val="lt1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"/>
          <p:cNvSpPr txBox="1"/>
          <p:nvPr>
            <p:ph type="title"/>
          </p:nvPr>
        </p:nvSpPr>
        <p:spPr>
          <a:xfrm>
            <a:off x="214275" y="621808"/>
            <a:ext cx="8705400" cy="395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Uber Move"/>
              <a:buNone/>
              <a:defRPr sz="6000">
                <a:latin typeface="Uber Move"/>
                <a:ea typeface="Uber Move"/>
                <a:cs typeface="Uber Move"/>
                <a:sym typeface="Uber Mov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2" name="Google Shape;212;p26"/>
          <p:cNvSpPr txBox="1"/>
          <p:nvPr>
            <p:ph idx="1" type="subTitle"/>
          </p:nvPr>
        </p:nvSpPr>
        <p:spPr>
          <a:xfrm>
            <a:off x="228600" y="189719"/>
            <a:ext cx="2816400" cy="1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13" name="Google Shape;213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6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215" name="Google Shape;215;p26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6" name="Google Shape;216;p26"/>
          <p:cNvSpPr txBox="1"/>
          <p:nvPr>
            <p:ph idx="2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Only - Med headline, subhead, black">
  <p:cSld name="CUSTOM_37_1">
    <p:bg>
      <p:bgPr>
        <a:solidFill>
          <a:schemeClr val="dk1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7"/>
          <p:cNvSpPr txBox="1"/>
          <p:nvPr>
            <p:ph type="title"/>
          </p:nvPr>
        </p:nvSpPr>
        <p:spPr>
          <a:xfrm>
            <a:off x="214275" y="621808"/>
            <a:ext cx="8705400" cy="395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ber Move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0" name="Google Shape;220;p27"/>
          <p:cNvSpPr txBox="1"/>
          <p:nvPr>
            <p:ph idx="1" type="subTitle"/>
          </p:nvPr>
        </p:nvSpPr>
        <p:spPr>
          <a:xfrm>
            <a:off x="228600" y="189719"/>
            <a:ext cx="2816400" cy="1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21" name="Google Shape;221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7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223" name="Google Shape;223;p27"/>
          <p:cNvSpPr txBox="1"/>
          <p:nvPr>
            <p:ph idx="2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lt1"/>
                </a:solidFill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cxnSp>
        <p:nvCxnSpPr>
          <p:cNvPr id="224" name="Google Shape;224;p27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5" name="Google Shape;225;p2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Only - Med headline, subhead, Eats green">
  <p:cSld name="CUSTOM_37_1_1">
    <p:bg>
      <p:bgPr>
        <a:solidFill>
          <a:schemeClr val="accent2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8"/>
          <p:cNvSpPr txBox="1"/>
          <p:nvPr>
            <p:ph type="title"/>
          </p:nvPr>
        </p:nvSpPr>
        <p:spPr>
          <a:xfrm>
            <a:off x="214275" y="621808"/>
            <a:ext cx="8705400" cy="395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Uber Move"/>
              <a:buNone/>
              <a:defRPr sz="6000">
                <a:latin typeface="Uber Move"/>
                <a:ea typeface="Uber Move"/>
                <a:cs typeface="Uber Move"/>
                <a:sym typeface="Uber Mov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8" name="Google Shape;228;p28"/>
          <p:cNvSpPr txBox="1"/>
          <p:nvPr>
            <p:ph idx="1" type="subTitle"/>
          </p:nvPr>
        </p:nvSpPr>
        <p:spPr>
          <a:xfrm>
            <a:off x="228600" y="189719"/>
            <a:ext cx="2816400" cy="1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28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pic>
        <p:nvPicPr>
          <p:cNvPr id="230" name="Google Shape;230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4964" y="4751579"/>
            <a:ext cx="683689" cy="2468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1" name="Google Shape;231;p28"/>
          <p:cNvCxnSpPr/>
          <p:nvPr/>
        </p:nvCxnSpPr>
        <p:spPr>
          <a:xfrm rot="10800000">
            <a:off x="815638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2" name="Google Shape;232;p28"/>
          <p:cNvSpPr txBox="1"/>
          <p:nvPr>
            <p:ph idx="2" type="subTitle"/>
          </p:nvPr>
        </p:nvSpPr>
        <p:spPr>
          <a:xfrm>
            <a:off x="880466" y="4837176"/>
            <a:ext cx="2743200" cy="8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ber Move Medium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p2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, subhead, black">
  <p:cSld name="CUSTOM_16">
    <p:bg>
      <p:bgPr>
        <a:solidFill>
          <a:schemeClr val="dk1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9"/>
          <p:cNvSpPr txBox="1"/>
          <p:nvPr>
            <p:ph type="title"/>
          </p:nvPr>
        </p:nvSpPr>
        <p:spPr>
          <a:xfrm>
            <a:off x="214275" y="621792"/>
            <a:ext cx="8705400" cy="19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Uber Move"/>
              <a:buNone/>
              <a:defRPr sz="8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36" name="Google Shape;236;p29"/>
          <p:cNvSpPr txBox="1"/>
          <p:nvPr>
            <p:ph idx="1" type="subTitle"/>
          </p:nvPr>
        </p:nvSpPr>
        <p:spPr>
          <a:xfrm>
            <a:off x="209925" y="2746392"/>
            <a:ext cx="8705400" cy="78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Uber Move Light"/>
              <a:buNone/>
              <a:defRPr sz="4000"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er Move Light"/>
              <a:buNone/>
              <a:defRPr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er Move Light"/>
              <a:buNone/>
              <a:defRPr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er Move Light"/>
              <a:buNone/>
              <a:defRPr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er Move Light"/>
              <a:buNone/>
              <a:defRPr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er Move Light"/>
              <a:buNone/>
              <a:defRPr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er Move Light"/>
              <a:buNone/>
              <a:defRPr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er Move Light"/>
              <a:buNone/>
              <a:defRPr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Uber Move Light"/>
              <a:buNone/>
              <a:defRPr>
                <a:solidFill>
                  <a:schemeClr val="lt1"/>
                </a:solidFill>
                <a:latin typeface="Uber Move Light"/>
                <a:ea typeface="Uber Move Light"/>
                <a:cs typeface="Uber Move Light"/>
                <a:sym typeface="Uber Move Light"/>
              </a:defRPr>
            </a:lvl9pPr>
          </a:lstStyle>
          <a:p/>
        </p:txBody>
      </p:sp>
      <p:sp>
        <p:nvSpPr>
          <p:cNvPr id="237" name="Google Shape;237;p29"/>
          <p:cNvSpPr txBox="1"/>
          <p:nvPr>
            <p:ph idx="2" type="subTitle"/>
          </p:nvPr>
        </p:nvSpPr>
        <p:spPr>
          <a:xfrm>
            <a:off x="228600" y="189719"/>
            <a:ext cx="2816400" cy="1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38" name="Google Shape;238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9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240" name="Google Shape;240;p29"/>
          <p:cNvSpPr txBox="1"/>
          <p:nvPr>
            <p:ph idx="3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lt1"/>
                </a:solidFill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cxnSp>
        <p:nvCxnSpPr>
          <p:cNvPr id="241" name="Google Shape;241;p29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2" name="Google Shape;242;p2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LIVERY - Chapter, green">
  <p:cSld name="TITLE_2_1_1_1_1_1_1">
    <p:bg>
      <p:bgPr>
        <a:solidFill>
          <a:schemeClr val="accent2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0"/>
          <p:cNvSpPr txBox="1"/>
          <p:nvPr>
            <p:ph type="title"/>
          </p:nvPr>
        </p:nvSpPr>
        <p:spPr>
          <a:xfrm>
            <a:off x="209925" y="164592"/>
            <a:ext cx="8705400" cy="197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Font typeface="Uber Move"/>
              <a:buNone/>
              <a:defRPr sz="8000">
                <a:latin typeface="Uber Move"/>
                <a:ea typeface="Uber Move"/>
                <a:cs typeface="Uber Move"/>
                <a:sym typeface="Uber Mov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245" name="Google Shape;245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4964" y="4751579"/>
            <a:ext cx="683689" cy="246888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0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rgbClr val="000000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rgbClr val="000000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247" name="Google Shape;247;p30"/>
          <p:cNvCxnSpPr/>
          <p:nvPr/>
        </p:nvCxnSpPr>
        <p:spPr>
          <a:xfrm rot="10800000">
            <a:off x="815638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8" name="Google Shape;248;p30"/>
          <p:cNvSpPr txBox="1"/>
          <p:nvPr>
            <p:ph idx="1" type="subTitle"/>
          </p:nvPr>
        </p:nvSpPr>
        <p:spPr>
          <a:xfrm>
            <a:off x="880466" y="4837176"/>
            <a:ext cx="2743200" cy="8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ber Move Medium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30"/>
          <p:cNvSpPr txBox="1"/>
          <p:nvPr>
            <p:ph idx="2" type="subTitle"/>
          </p:nvPr>
        </p:nvSpPr>
        <p:spPr>
          <a:xfrm>
            <a:off x="209925" y="2289192"/>
            <a:ext cx="8705400" cy="78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Font typeface="Uber Move Light"/>
              <a:buNone/>
              <a:defRPr sz="4000">
                <a:latin typeface="Uber Move Light"/>
                <a:ea typeface="Uber Move Light"/>
                <a:cs typeface="Uber Move Light"/>
                <a:sym typeface="Uber Move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Uber Move Light"/>
              <a:buNone/>
              <a:defRPr>
                <a:latin typeface="Uber Move Light"/>
                <a:ea typeface="Uber Move Light"/>
                <a:cs typeface="Uber Move Light"/>
                <a:sym typeface="Uber Move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Uber Move Light"/>
              <a:buNone/>
              <a:defRPr>
                <a:latin typeface="Uber Move Light"/>
                <a:ea typeface="Uber Move Light"/>
                <a:cs typeface="Uber Move Light"/>
                <a:sym typeface="Uber Move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Uber Move Light"/>
              <a:buNone/>
              <a:defRPr>
                <a:latin typeface="Uber Move Light"/>
                <a:ea typeface="Uber Move Light"/>
                <a:cs typeface="Uber Move Light"/>
                <a:sym typeface="Uber Move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Uber Move Light"/>
              <a:buNone/>
              <a:defRPr>
                <a:latin typeface="Uber Move Light"/>
                <a:ea typeface="Uber Move Light"/>
                <a:cs typeface="Uber Move Light"/>
                <a:sym typeface="Uber Move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Uber Move Light"/>
              <a:buNone/>
              <a:defRPr>
                <a:latin typeface="Uber Move Light"/>
                <a:ea typeface="Uber Move Light"/>
                <a:cs typeface="Uber Move Light"/>
                <a:sym typeface="Uber Move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Uber Move Light"/>
              <a:buNone/>
              <a:defRPr>
                <a:latin typeface="Uber Move Light"/>
                <a:ea typeface="Uber Move Light"/>
                <a:cs typeface="Uber Move Light"/>
                <a:sym typeface="Uber Move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Uber Move Light"/>
              <a:buNone/>
              <a:defRPr>
                <a:latin typeface="Uber Move Light"/>
                <a:ea typeface="Uber Move Light"/>
                <a:cs typeface="Uber Move Light"/>
                <a:sym typeface="Uber Move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Uber Move Light"/>
              <a:buNone/>
              <a:defRPr>
                <a:latin typeface="Uber Move Light"/>
                <a:ea typeface="Uber Move Light"/>
                <a:cs typeface="Uber Move Light"/>
                <a:sym typeface="Uber Move Light"/>
              </a:defRPr>
            </a:lvl9pPr>
          </a:lstStyle>
          <a:p/>
        </p:txBody>
      </p:sp>
      <p:sp>
        <p:nvSpPr>
          <p:cNvPr id="250" name="Google Shape;250;p3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orient="horz" pos="3097">
          <p15:clr>
            <a:srgbClr val="FA7B17"/>
          </p15:clr>
        </p15:guide>
        <p15:guide id="3" pos="5616">
          <p15:clr>
            <a:srgbClr val="FA7B17"/>
          </p15:clr>
        </p15:guide>
        <p15:guide id="4" pos="144">
          <p15:clr>
            <a:srgbClr val="FA7B17"/>
          </p15:clr>
        </p15:guide>
        <p15:guide id="5" orient="horz" pos="144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, Circle Square">
  <p:cSld name="SECTION_HEADER_3_1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70473" y="4439450"/>
            <a:ext cx="1173524" cy="70405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/>
          <p:nvPr>
            <p:ph type="title"/>
          </p:nvPr>
        </p:nvSpPr>
        <p:spPr>
          <a:xfrm>
            <a:off x="2798075" y="228600"/>
            <a:ext cx="6117300" cy="421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2798075" y="4466400"/>
            <a:ext cx="3067500" cy="473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Font typeface="Uber Move Medium"/>
              <a:buNone/>
              <a:defRPr sz="12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24" name="Google Shape;24;p4"/>
          <p:cNvSpPr/>
          <p:nvPr>
            <p:ph idx="2" type="pic"/>
          </p:nvPr>
        </p:nvSpPr>
        <p:spPr>
          <a:xfrm>
            <a:off x="228600" y="2571750"/>
            <a:ext cx="2340900" cy="234090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4"/>
          <p:cNvSpPr/>
          <p:nvPr>
            <p:ph idx="3" type="pic"/>
          </p:nvPr>
        </p:nvSpPr>
        <p:spPr>
          <a:xfrm>
            <a:off x="228600" y="228600"/>
            <a:ext cx="2343000" cy="23430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orient="horz" pos="1692">
          <p15:clr>
            <a:srgbClr val="FA7B17"/>
          </p15:clr>
        </p15:guide>
        <p15:guide id="3" orient="horz" pos="1548">
          <p15:clr>
            <a:srgbClr val="FA7B17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LIVERY - Section header 1, Eats green">
  <p:cSld name="SECTION_HEADER_6">
    <p:bg>
      <p:bgPr>
        <a:solidFill>
          <a:schemeClr val="accent2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1"/>
          <p:cNvSpPr txBox="1"/>
          <p:nvPr>
            <p:ph type="title"/>
          </p:nvPr>
        </p:nvSpPr>
        <p:spPr>
          <a:xfrm>
            <a:off x="228600" y="228600"/>
            <a:ext cx="8686800" cy="4325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Font typeface="Uber Move"/>
              <a:buNone/>
              <a:defRPr sz="6000">
                <a:latin typeface="Uber Move"/>
                <a:ea typeface="Uber Move"/>
                <a:cs typeface="Uber Move"/>
                <a:sym typeface="Uber Mov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253" name="Google Shape;253;p31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pic>
        <p:nvPicPr>
          <p:cNvPr id="254" name="Google Shape;254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4964" y="4751579"/>
            <a:ext cx="683689" cy="2468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5" name="Google Shape;255;p31"/>
          <p:cNvCxnSpPr/>
          <p:nvPr/>
        </p:nvCxnSpPr>
        <p:spPr>
          <a:xfrm rot="10800000">
            <a:off x="815638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6" name="Google Shape;256;p31"/>
          <p:cNvSpPr txBox="1"/>
          <p:nvPr>
            <p:ph idx="1" type="subTitle"/>
          </p:nvPr>
        </p:nvSpPr>
        <p:spPr>
          <a:xfrm>
            <a:off x="880466" y="4837176"/>
            <a:ext cx="2743200" cy="8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"/>
              <a:buFont typeface="Uber Move Medium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3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Only - Section header 1, black">
  <p:cSld name="SECTION_HEADER_5">
    <p:bg>
      <p:bgPr>
        <a:solidFill>
          <a:schemeClr val="dk1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2"/>
          <p:cNvSpPr txBox="1"/>
          <p:nvPr>
            <p:ph type="title"/>
          </p:nvPr>
        </p:nvSpPr>
        <p:spPr>
          <a:xfrm>
            <a:off x="228600" y="228600"/>
            <a:ext cx="8686800" cy="4325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ber Move"/>
              <a:buNone/>
              <a:defRPr sz="60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260" name="Google Shape;260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2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262" name="Google Shape;262;p32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3" name="Google Shape;263;p32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lt1"/>
                </a:solidFill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4" name="Google Shape;264;p3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Only - Section header 1, white">
  <p:cSld name="CUSTOM_34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3"/>
          <p:cNvSpPr txBox="1"/>
          <p:nvPr>
            <p:ph type="title"/>
          </p:nvPr>
        </p:nvSpPr>
        <p:spPr>
          <a:xfrm>
            <a:off x="228600" y="228600"/>
            <a:ext cx="8686800" cy="4325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Font typeface="Uber Move"/>
              <a:buNone/>
              <a:defRPr sz="6000">
                <a:latin typeface="Uber Move"/>
                <a:ea typeface="Uber Move"/>
                <a:cs typeface="Uber Move"/>
                <a:sym typeface="Uber Mov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267" name="Google Shape;267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3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269" name="Google Shape;269;p33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0" name="Google Shape;270;p33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p3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Only - 2 Column black &amp; white">
  <p:cSld name="CUSTOM_31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4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4" name="Google Shape;274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4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276" name="Google Shape;276;p34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7" name="Google Shape;277;p34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p34"/>
          <p:cNvSpPr txBox="1"/>
          <p:nvPr>
            <p:ph type="title"/>
          </p:nvPr>
        </p:nvSpPr>
        <p:spPr>
          <a:xfrm>
            <a:off x="228597" y="137160"/>
            <a:ext cx="2971800" cy="16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sp>
        <p:nvSpPr>
          <p:cNvPr id="279" name="Google Shape;279;p34"/>
          <p:cNvSpPr txBox="1"/>
          <p:nvPr>
            <p:ph idx="2" type="title"/>
          </p:nvPr>
        </p:nvSpPr>
        <p:spPr>
          <a:xfrm>
            <a:off x="4800603" y="137160"/>
            <a:ext cx="2971800" cy="167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 sz="3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sp>
        <p:nvSpPr>
          <p:cNvPr id="280" name="Google Shape;280;p3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3024">
          <p15:clr>
            <a:srgbClr val="FA7B17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3">
  <p:cSld name="TITLE_5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5"/>
          <p:cNvSpPr txBox="1"/>
          <p:nvPr>
            <p:ph type="ctrTitle"/>
          </p:nvPr>
        </p:nvSpPr>
        <p:spPr>
          <a:xfrm>
            <a:off x="342900" y="744575"/>
            <a:ext cx="84582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83" name="Google Shape;283;p3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pic>
        <p:nvPicPr>
          <p:cNvPr id="284" name="Google Shape;284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5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286" name="Google Shape;286;p35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7" name="Google Shape;287;p35"/>
          <p:cNvSpPr txBox="1"/>
          <p:nvPr>
            <p:ph idx="2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3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_split screen">
  <p:cSld name="CUSTOM_3"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6"/>
          <p:cNvSpPr/>
          <p:nvPr>
            <p:ph idx="2" type="pic"/>
          </p:nvPr>
        </p:nvSpPr>
        <p:spPr>
          <a:xfrm>
            <a:off x="4176575" y="-2300"/>
            <a:ext cx="4965300" cy="5148000"/>
          </a:xfrm>
          <a:prstGeom prst="rect">
            <a:avLst/>
          </a:prstGeom>
          <a:noFill/>
          <a:ln>
            <a:noFill/>
          </a:ln>
        </p:spPr>
      </p:sp>
      <p:sp>
        <p:nvSpPr>
          <p:cNvPr id="291" name="Google Shape;291;p36"/>
          <p:cNvSpPr txBox="1"/>
          <p:nvPr>
            <p:ph type="title"/>
          </p:nvPr>
        </p:nvSpPr>
        <p:spPr>
          <a:xfrm>
            <a:off x="228600" y="139889"/>
            <a:ext cx="28209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292" name="Google Shape;292;p36"/>
          <p:cNvSpPr txBox="1"/>
          <p:nvPr>
            <p:ph idx="1" type="body"/>
          </p:nvPr>
        </p:nvSpPr>
        <p:spPr>
          <a:xfrm>
            <a:off x="228600" y="2455184"/>
            <a:ext cx="2611500" cy="186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293" name="Google Shape;293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36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295" name="Google Shape;295;p36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96" name="Google Shape;296;p36"/>
          <p:cNvSpPr txBox="1"/>
          <p:nvPr>
            <p:ph idx="3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7" name="Google Shape;297;p3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24">
          <p15:clr>
            <a:srgbClr val="FA7B17"/>
          </p15:clr>
        </p15:guide>
        <p15:guide id="2" pos="216">
          <p15:clr>
            <a:srgbClr val="FA7B17"/>
          </p15:clr>
        </p15:guide>
        <p15:guide id="3" orient="horz" pos="216">
          <p15:clr>
            <a:srgbClr val="FA7B17"/>
          </p15:clr>
        </p15:guide>
        <p15:guide id="4" pos="5544">
          <p15:clr>
            <a:srgbClr val="FA7B17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_split screen - subhead">
  <p:cSld name="CUSTOM_3_1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7"/>
          <p:cNvSpPr/>
          <p:nvPr>
            <p:ph idx="2" type="pic"/>
          </p:nvPr>
        </p:nvSpPr>
        <p:spPr>
          <a:xfrm>
            <a:off x="4176575" y="-2300"/>
            <a:ext cx="4965300" cy="5148000"/>
          </a:xfrm>
          <a:prstGeom prst="rect">
            <a:avLst/>
          </a:prstGeom>
          <a:noFill/>
          <a:ln>
            <a:noFill/>
          </a:ln>
        </p:spPr>
      </p:sp>
      <p:sp>
        <p:nvSpPr>
          <p:cNvPr id="300" name="Google Shape;300;p37"/>
          <p:cNvSpPr txBox="1"/>
          <p:nvPr>
            <p:ph idx="1" type="subTitle"/>
          </p:nvPr>
        </p:nvSpPr>
        <p:spPr>
          <a:xfrm>
            <a:off x="228600" y="190509"/>
            <a:ext cx="3657300" cy="24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1" name="Google Shape;301;p37"/>
          <p:cNvSpPr txBox="1"/>
          <p:nvPr>
            <p:ph type="title"/>
          </p:nvPr>
        </p:nvSpPr>
        <p:spPr>
          <a:xfrm>
            <a:off x="228600" y="473783"/>
            <a:ext cx="27939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302" name="Google Shape;302;p37"/>
          <p:cNvSpPr txBox="1"/>
          <p:nvPr>
            <p:ph idx="3" type="body"/>
          </p:nvPr>
        </p:nvSpPr>
        <p:spPr>
          <a:xfrm>
            <a:off x="228600" y="2826362"/>
            <a:ext cx="2586300" cy="186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303" name="Google Shape;303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7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305" name="Google Shape;305;p37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6" name="Google Shape;306;p37"/>
          <p:cNvSpPr txBox="1"/>
          <p:nvPr>
            <p:ph idx="4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3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24">
          <p15:clr>
            <a:srgbClr val="FA7B17"/>
          </p15:clr>
        </p15:guide>
        <p15:guide id="2" pos="216">
          <p15:clr>
            <a:srgbClr val="FA7B17"/>
          </p15:clr>
        </p15:guide>
        <p15:guide id="3" orient="horz" pos="216">
          <p15:clr>
            <a:srgbClr val="FA7B17"/>
          </p15:clr>
        </p15:guide>
        <p15:guide id="4" pos="5544">
          <p15:clr>
            <a:srgbClr val="FA7B17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page - White">
  <p:cSld name="TITLE_7"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page - Black">
  <p:cSld name="TITLE_1_1_2_1_3_1_2_1_1_1_1_1_1_1_1_1">
    <p:bg>
      <p:bgPr>
        <a:solidFill>
          <a:srgbClr val="000000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24">
          <p15:clr>
            <a:srgbClr val="00FFFF"/>
          </p15:clr>
        </p15:guide>
        <p15:guide id="2" pos="599">
          <p15:clr>
            <a:srgbClr val="999999"/>
          </p15:clr>
        </p15:guide>
        <p15:guide id="3" pos="672">
          <p15:clr>
            <a:srgbClr val="999999"/>
          </p15:clr>
        </p15:guide>
        <p15:guide id="4" pos="1049">
          <p15:clr>
            <a:srgbClr val="999999"/>
          </p15:clr>
        </p15:guide>
        <p15:guide id="5" pos="1123">
          <p15:clr>
            <a:srgbClr val="999999"/>
          </p15:clr>
        </p15:guide>
        <p15:guide id="6" pos="1496">
          <p15:clr>
            <a:srgbClr val="999999"/>
          </p15:clr>
        </p15:guide>
        <p15:guide id="7" pos="1571">
          <p15:clr>
            <a:srgbClr val="999999"/>
          </p15:clr>
        </p15:guide>
        <p15:guide id="8" pos="1947">
          <p15:clr>
            <a:srgbClr val="999999"/>
          </p15:clr>
        </p15:guide>
        <p15:guide id="9" pos="2018">
          <p15:clr>
            <a:srgbClr val="999999"/>
          </p15:clr>
        </p15:guide>
        <p15:guide id="10" pos="2395">
          <p15:clr>
            <a:srgbClr val="999999"/>
          </p15:clr>
        </p15:guide>
        <p15:guide id="11" pos="2471">
          <p15:clr>
            <a:srgbClr val="999999"/>
          </p15:clr>
        </p15:guide>
        <p15:guide id="12" pos="3742">
          <p15:clr>
            <a:srgbClr val="999999"/>
          </p15:clr>
        </p15:guide>
        <p15:guide id="13" pos="3819">
          <p15:clr>
            <a:srgbClr val="999999"/>
          </p15:clr>
        </p15:guide>
        <p15:guide id="14" pos="4189">
          <p15:clr>
            <a:srgbClr val="999999"/>
          </p15:clr>
        </p15:guide>
        <p15:guide id="15" pos="4264">
          <p15:clr>
            <a:srgbClr val="999999"/>
          </p15:clr>
        </p15:guide>
        <p15:guide id="16" pos="5088">
          <p15:clr>
            <a:srgbClr val="999999"/>
          </p15:clr>
        </p15:guide>
        <p15:guide id="17" pos="5166">
          <p15:clr>
            <a:srgbClr val="999999"/>
          </p15:clr>
        </p15:guide>
        <p15:guide id="18" pos="5537">
          <p15:clr>
            <a:srgbClr val="00FFFF"/>
          </p15:clr>
        </p15:guide>
        <p15:guide id="19" orient="horz" pos="227">
          <p15:clr>
            <a:srgbClr val="00FFFF"/>
          </p15:clr>
        </p15:guide>
        <p15:guide id="20" orient="horz" pos="3013">
          <p15:clr>
            <a:srgbClr val="00FFFF"/>
          </p15:clr>
        </p15:guide>
        <p15:guide id="21" orient="horz" pos="1620">
          <p15:clr>
            <a:srgbClr val="FA7B17"/>
          </p15:clr>
        </p15:guide>
        <p15:guide id="22" pos="2846">
          <p15:clr>
            <a:srgbClr val="999999"/>
          </p15:clr>
        </p15:guide>
        <p15:guide id="23" pos="2919">
          <p15:clr>
            <a:srgbClr val="999999"/>
          </p15:clr>
        </p15:guide>
        <p15:guide id="24" pos="3296">
          <p15:clr>
            <a:srgbClr val="999999"/>
          </p15:clr>
        </p15:guide>
        <p15:guide id="25" pos="3369">
          <p15:clr>
            <a:srgbClr val="999999"/>
          </p15:clr>
        </p15:guide>
        <p15:guide id="26" pos="4715">
          <p15:clr>
            <a:srgbClr val="999999"/>
          </p15:clr>
        </p15:guide>
        <p15:guide id="27" pos="4644">
          <p15:clr>
            <a:srgbClr val="999999"/>
          </p15:clr>
        </p15:guide>
        <p15:guide id="28" orient="horz" pos="1090">
          <p15:clr>
            <a:srgbClr val="0E1FC1"/>
          </p15:clr>
        </p15:guide>
        <p15:guide id="29" orient="horz" pos="1349">
          <p15:clr>
            <a:srgbClr val="0E1FC1"/>
          </p15:clr>
        </p15:guide>
        <p15:guide id="30" orient="horz" pos="1466">
          <p15:clr>
            <a:srgbClr val="0E1FC1"/>
          </p15:clr>
        </p15:guide>
        <p15:guide id="31" orient="horz" pos="1724">
          <p15:clr>
            <a:srgbClr val="0E1FC1"/>
          </p15:clr>
        </p15:guide>
        <p15:guide id="32" orient="horz" pos="1842">
          <p15:clr>
            <a:srgbClr val="0E1FC1"/>
          </p15:clr>
        </p15:guide>
        <p15:guide id="33" orient="horz" pos="2099">
          <p15:clr>
            <a:srgbClr val="0E1FC1"/>
          </p15:clr>
        </p15:guide>
        <p15:guide id="34" pos="2880">
          <p15:clr>
            <a:srgbClr val="FA7B17"/>
          </p15:clr>
        </p15:guide>
        <p15:guide id="35" orient="horz" pos="345">
          <p15:clr>
            <a:srgbClr val="0E1FC1"/>
          </p15:clr>
        </p15:guide>
        <p15:guide id="36" orient="horz" pos="443">
          <p15:clr>
            <a:srgbClr val="0E1FC1"/>
          </p15:clr>
        </p15:guide>
        <p15:guide id="37" orient="horz" pos="518">
          <p15:clr>
            <a:srgbClr val="0E1FC1"/>
          </p15:clr>
        </p15:guide>
        <p15:guide id="38" orient="horz" pos="617">
          <p15:clr>
            <a:srgbClr val="0E1FC1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Only - Title and two columns">
  <p:cSld name="CUSTOM_35"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0"/>
          <p:cNvSpPr/>
          <p:nvPr/>
        </p:nvSpPr>
        <p:spPr>
          <a:xfrm>
            <a:off x="4170950" y="100"/>
            <a:ext cx="49731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40"/>
          <p:cNvSpPr txBox="1"/>
          <p:nvPr>
            <p:ph type="title"/>
          </p:nvPr>
        </p:nvSpPr>
        <p:spPr>
          <a:xfrm>
            <a:off x="228600" y="134769"/>
            <a:ext cx="28209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315" name="Google Shape;315;p40"/>
          <p:cNvSpPr txBox="1"/>
          <p:nvPr>
            <p:ph idx="1" type="body"/>
          </p:nvPr>
        </p:nvSpPr>
        <p:spPr>
          <a:xfrm>
            <a:off x="228600" y="2450064"/>
            <a:ext cx="2611500" cy="186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pic>
        <p:nvPicPr>
          <p:cNvPr id="316" name="Google Shape;316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40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318" name="Google Shape;318;p40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19" name="Google Shape;319;p40"/>
          <p:cNvSpPr txBox="1"/>
          <p:nvPr>
            <p:ph idx="2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0" name="Google Shape;320;p4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, portrait image left">
  <p:cSld name="SECTION_HEADER_3_1_1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70473" y="4439450"/>
            <a:ext cx="1173524" cy="70405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/>
          <p:nvPr>
            <p:ph type="title"/>
          </p:nvPr>
        </p:nvSpPr>
        <p:spPr>
          <a:xfrm>
            <a:off x="4572000" y="228600"/>
            <a:ext cx="4343400" cy="421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subTitle"/>
          </p:nvPr>
        </p:nvSpPr>
        <p:spPr>
          <a:xfrm>
            <a:off x="4572000" y="4466400"/>
            <a:ext cx="3067500" cy="473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Font typeface="Uber Move Medium"/>
              <a:buNone/>
              <a:defRPr sz="12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31" name="Google Shape;31;p5"/>
          <p:cNvSpPr/>
          <p:nvPr>
            <p:ph idx="2" type="pic"/>
          </p:nvPr>
        </p:nvSpPr>
        <p:spPr>
          <a:xfrm>
            <a:off x="228600" y="228600"/>
            <a:ext cx="4114800" cy="4684200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orient="horz" pos="1692">
          <p15:clr>
            <a:srgbClr val="FA7B17"/>
          </p15:clr>
        </p15:guide>
        <p15:guide id="3" orient="horz" pos="1548">
          <p15:clr>
            <a:srgbClr val="FA7B17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 - 1 image">
  <p:cSld name="CUSTOM_4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23" name="Google Shape;323;p4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 - 2 images">
  <p:cSld name="CUSTOM_4_1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2"/>
          <p:cNvSpPr/>
          <p:nvPr>
            <p:ph idx="2" type="pic"/>
          </p:nvPr>
        </p:nvSpPr>
        <p:spPr>
          <a:xfrm>
            <a:off x="0" y="0"/>
            <a:ext cx="44742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26" name="Google Shape;326;p42"/>
          <p:cNvSpPr/>
          <p:nvPr>
            <p:ph idx="3" type="pic"/>
          </p:nvPr>
        </p:nvSpPr>
        <p:spPr>
          <a:xfrm>
            <a:off x="4677900" y="0"/>
            <a:ext cx="44742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27" name="Google Shape;327;p4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 - 3 images">
  <p:cSld name="CUSTOM_4_1_1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3"/>
          <p:cNvSpPr/>
          <p:nvPr>
            <p:ph idx="2" type="pic"/>
          </p:nvPr>
        </p:nvSpPr>
        <p:spPr>
          <a:xfrm>
            <a:off x="0" y="0"/>
            <a:ext cx="29103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30" name="Google Shape;330;p43"/>
          <p:cNvSpPr/>
          <p:nvPr>
            <p:ph idx="3" type="pic"/>
          </p:nvPr>
        </p:nvSpPr>
        <p:spPr>
          <a:xfrm>
            <a:off x="3114850" y="0"/>
            <a:ext cx="29142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31" name="Google Shape;331;p43"/>
          <p:cNvSpPr/>
          <p:nvPr>
            <p:ph idx="4" type="pic"/>
          </p:nvPr>
        </p:nvSpPr>
        <p:spPr>
          <a:xfrm>
            <a:off x="6233621" y="0"/>
            <a:ext cx="29103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32" name="Google Shape;332;p4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Title, image, 1 column">
  <p:cSld name="CUSTOM_32"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4"/>
          <p:cNvSpPr txBox="1"/>
          <p:nvPr>
            <p:ph type="title"/>
          </p:nvPr>
        </p:nvSpPr>
        <p:spPr>
          <a:xfrm>
            <a:off x="228600" y="137160"/>
            <a:ext cx="8688300" cy="66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pic>
        <p:nvPicPr>
          <p:cNvPr id="335" name="Google Shape;335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44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337" name="Google Shape;337;p44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8" name="Google Shape;338;p44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44"/>
          <p:cNvSpPr/>
          <p:nvPr>
            <p:ph idx="2" type="pic"/>
          </p:nvPr>
        </p:nvSpPr>
        <p:spPr>
          <a:xfrm>
            <a:off x="4800600" y="914400"/>
            <a:ext cx="4116300" cy="3657600"/>
          </a:xfrm>
          <a:prstGeom prst="rect">
            <a:avLst/>
          </a:prstGeom>
          <a:noFill/>
          <a:ln>
            <a:noFill/>
          </a:ln>
        </p:spPr>
      </p:sp>
      <p:sp>
        <p:nvSpPr>
          <p:cNvPr id="340" name="Google Shape;340;p44"/>
          <p:cNvSpPr txBox="1"/>
          <p:nvPr>
            <p:ph idx="3" type="subTitle"/>
          </p:nvPr>
        </p:nvSpPr>
        <p:spPr>
          <a:xfrm>
            <a:off x="228600" y="914400"/>
            <a:ext cx="4114800" cy="365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1" name="Google Shape;341;p4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736">
          <p15:clr>
            <a:srgbClr val="FA7B17"/>
          </p15:clr>
        </p15:guide>
        <p15:guide id="2" pos="3024">
          <p15:clr>
            <a:srgbClr val="FA7B17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Title, circle image, 1 column">
  <p:cSld name="CUSTOM_32_2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5"/>
          <p:cNvSpPr txBox="1"/>
          <p:nvPr>
            <p:ph type="title"/>
          </p:nvPr>
        </p:nvSpPr>
        <p:spPr>
          <a:xfrm>
            <a:off x="228600" y="137160"/>
            <a:ext cx="8688300" cy="66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pic>
        <p:nvPicPr>
          <p:cNvPr id="344" name="Google Shape;344;p4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45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346" name="Google Shape;346;p45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7" name="Google Shape;347;p45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8" name="Google Shape;348;p45"/>
          <p:cNvSpPr txBox="1"/>
          <p:nvPr>
            <p:ph idx="2" type="subTitle"/>
          </p:nvPr>
        </p:nvSpPr>
        <p:spPr>
          <a:xfrm>
            <a:off x="228600" y="914400"/>
            <a:ext cx="4114800" cy="365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9" name="Google Shape;349;p45"/>
          <p:cNvSpPr/>
          <p:nvPr>
            <p:ph idx="3" type="pic"/>
          </p:nvPr>
        </p:nvSpPr>
        <p:spPr>
          <a:xfrm>
            <a:off x="4800600" y="914400"/>
            <a:ext cx="4000500" cy="4000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50" name="Google Shape;350;p4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736">
          <p15:clr>
            <a:srgbClr val="FA7B17"/>
          </p15:clr>
        </p15:guide>
        <p15:guide id="2" pos="3024">
          <p15:clr>
            <a:srgbClr val="FA7B17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Title, 2 images, 2 columns">
  <p:cSld name="CUSTOM_32_1"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6"/>
          <p:cNvSpPr txBox="1"/>
          <p:nvPr>
            <p:ph type="title"/>
          </p:nvPr>
        </p:nvSpPr>
        <p:spPr>
          <a:xfrm>
            <a:off x="228600" y="137160"/>
            <a:ext cx="8688300" cy="66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pic>
        <p:nvPicPr>
          <p:cNvPr id="353" name="Google Shape;353;p4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46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355" name="Google Shape;355;p46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56" name="Google Shape;356;p46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7" name="Google Shape;357;p46"/>
          <p:cNvSpPr/>
          <p:nvPr>
            <p:ph idx="2" type="pic"/>
          </p:nvPr>
        </p:nvSpPr>
        <p:spPr>
          <a:xfrm>
            <a:off x="227850" y="914400"/>
            <a:ext cx="4233600" cy="2176200"/>
          </a:xfrm>
          <a:prstGeom prst="rect">
            <a:avLst/>
          </a:prstGeom>
          <a:noFill/>
          <a:ln>
            <a:noFill/>
          </a:ln>
        </p:spPr>
      </p:sp>
      <p:sp>
        <p:nvSpPr>
          <p:cNvPr id="358" name="Google Shape;358;p46"/>
          <p:cNvSpPr txBox="1"/>
          <p:nvPr>
            <p:ph idx="3" type="subTitle"/>
          </p:nvPr>
        </p:nvSpPr>
        <p:spPr>
          <a:xfrm>
            <a:off x="228600" y="3236975"/>
            <a:ext cx="4233600" cy="144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9" name="Google Shape;359;p46"/>
          <p:cNvSpPr/>
          <p:nvPr>
            <p:ph idx="4" type="pic"/>
          </p:nvPr>
        </p:nvSpPr>
        <p:spPr>
          <a:xfrm>
            <a:off x="4682550" y="914400"/>
            <a:ext cx="4233600" cy="2176200"/>
          </a:xfrm>
          <a:prstGeom prst="rect">
            <a:avLst/>
          </a:prstGeom>
          <a:noFill/>
          <a:ln>
            <a:noFill/>
          </a:ln>
        </p:spPr>
      </p:sp>
      <p:sp>
        <p:nvSpPr>
          <p:cNvPr id="360" name="Google Shape;360;p46"/>
          <p:cNvSpPr txBox="1"/>
          <p:nvPr>
            <p:ph idx="5" type="subTitle"/>
          </p:nvPr>
        </p:nvSpPr>
        <p:spPr>
          <a:xfrm>
            <a:off x="4683300" y="3236975"/>
            <a:ext cx="4233600" cy="144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1" name="Google Shape;361;p4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736">
          <p15:clr>
            <a:srgbClr val="FA7B17"/>
          </p15:clr>
        </p15:guide>
        <p15:guide id="2" pos="3024">
          <p15:clr>
            <a:srgbClr val="FA7B17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Title, 3 images, 3 columns">
  <p:cSld name="CUSTOM_32_1_1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7"/>
          <p:cNvSpPr txBox="1"/>
          <p:nvPr>
            <p:ph type="title"/>
          </p:nvPr>
        </p:nvSpPr>
        <p:spPr>
          <a:xfrm>
            <a:off x="228600" y="137160"/>
            <a:ext cx="8688300" cy="66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pic>
        <p:nvPicPr>
          <p:cNvPr id="364" name="Google Shape;364;p4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47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366" name="Google Shape;366;p47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7" name="Google Shape;367;p47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8" name="Google Shape;368;p47"/>
          <p:cNvSpPr/>
          <p:nvPr>
            <p:ph idx="2" type="pic"/>
          </p:nvPr>
        </p:nvSpPr>
        <p:spPr>
          <a:xfrm>
            <a:off x="227850" y="914400"/>
            <a:ext cx="2770200" cy="2176200"/>
          </a:xfrm>
          <a:prstGeom prst="rect">
            <a:avLst/>
          </a:prstGeom>
          <a:noFill/>
          <a:ln>
            <a:noFill/>
          </a:ln>
        </p:spPr>
      </p:sp>
      <p:sp>
        <p:nvSpPr>
          <p:cNvPr id="369" name="Google Shape;369;p47"/>
          <p:cNvSpPr txBox="1"/>
          <p:nvPr>
            <p:ph idx="3" type="subTitle"/>
          </p:nvPr>
        </p:nvSpPr>
        <p:spPr>
          <a:xfrm>
            <a:off x="228341" y="3236975"/>
            <a:ext cx="2770200" cy="144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0" name="Google Shape;370;p47"/>
          <p:cNvSpPr/>
          <p:nvPr>
            <p:ph idx="4" type="pic"/>
          </p:nvPr>
        </p:nvSpPr>
        <p:spPr>
          <a:xfrm>
            <a:off x="3191256" y="914400"/>
            <a:ext cx="2770200" cy="2176200"/>
          </a:xfrm>
          <a:prstGeom prst="rect">
            <a:avLst/>
          </a:prstGeom>
          <a:noFill/>
          <a:ln>
            <a:noFill/>
          </a:ln>
        </p:spPr>
      </p:sp>
      <p:sp>
        <p:nvSpPr>
          <p:cNvPr id="371" name="Google Shape;371;p47"/>
          <p:cNvSpPr txBox="1"/>
          <p:nvPr>
            <p:ph idx="5" type="subTitle"/>
          </p:nvPr>
        </p:nvSpPr>
        <p:spPr>
          <a:xfrm>
            <a:off x="3191747" y="3236975"/>
            <a:ext cx="2770200" cy="144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2" name="Google Shape;372;p47"/>
          <p:cNvSpPr/>
          <p:nvPr>
            <p:ph idx="6" type="pic"/>
          </p:nvPr>
        </p:nvSpPr>
        <p:spPr>
          <a:xfrm>
            <a:off x="6144706" y="914400"/>
            <a:ext cx="2770200" cy="2176200"/>
          </a:xfrm>
          <a:prstGeom prst="rect">
            <a:avLst/>
          </a:prstGeom>
          <a:noFill/>
          <a:ln>
            <a:noFill/>
          </a:ln>
        </p:spPr>
      </p:sp>
      <p:sp>
        <p:nvSpPr>
          <p:cNvPr id="373" name="Google Shape;373;p47"/>
          <p:cNvSpPr txBox="1"/>
          <p:nvPr>
            <p:ph idx="7" type="subTitle"/>
          </p:nvPr>
        </p:nvSpPr>
        <p:spPr>
          <a:xfrm>
            <a:off x="6145197" y="3236975"/>
            <a:ext cx="2770200" cy="144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4" name="Google Shape;374;p4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736">
          <p15:clr>
            <a:srgbClr val="FA7B17"/>
          </p15:clr>
        </p15:guide>
        <p15:guide id="2" pos="3024">
          <p15:clr>
            <a:srgbClr val="FA7B17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3 frames_text below">
  <p:cSld name="CUSTOM_5_1_1"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8"/>
          <p:cNvSpPr/>
          <p:nvPr>
            <p:ph idx="2" type="pic"/>
          </p:nvPr>
        </p:nvSpPr>
        <p:spPr>
          <a:xfrm>
            <a:off x="231575" y="228600"/>
            <a:ext cx="2771400" cy="2343300"/>
          </a:xfrm>
          <a:prstGeom prst="rect">
            <a:avLst/>
          </a:prstGeom>
          <a:noFill/>
          <a:ln>
            <a:noFill/>
          </a:ln>
        </p:spPr>
      </p:sp>
      <p:sp>
        <p:nvSpPr>
          <p:cNvPr id="377" name="Google Shape;377;p48"/>
          <p:cNvSpPr/>
          <p:nvPr>
            <p:ph idx="3" type="pic"/>
          </p:nvPr>
        </p:nvSpPr>
        <p:spPr>
          <a:xfrm>
            <a:off x="3188535" y="228600"/>
            <a:ext cx="2771400" cy="2343300"/>
          </a:xfrm>
          <a:prstGeom prst="rect">
            <a:avLst/>
          </a:prstGeom>
          <a:noFill/>
          <a:ln>
            <a:noFill/>
          </a:ln>
        </p:spPr>
      </p:sp>
      <p:sp>
        <p:nvSpPr>
          <p:cNvPr id="378" name="Google Shape;378;p48"/>
          <p:cNvSpPr/>
          <p:nvPr>
            <p:ph idx="4" type="pic"/>
          </p:nvPr>
        </p:nvSpPr>
        <p:spPr>
          <a:xfrm>
            <a:off x="6143954" y="228600"/>
            <a:ext cx="2771400" cy="2343300"/>
          </a:xfrm>
          <a:prstGeom prst="rect">
            <a:avLst/>
          </a:prstGeom>
          <a:noFill/>
          <a:ln>
            <a:noFill/>
          </a:ln>
        </p:spPr>
      </p:sp>
      <p:sp>
        <p:nvSpPr>
          <p:cNvPr id="379" name="Google Shape;379;p48"/>
          <p:cNvSpPr txBox="1"/>
          <p:nvPr>
            <p:ph type="title"/>
          </p:nvPr>
        </p:nvSpPr>
        <p:spPr>
          <a:xfrm>
            <a:off x="228600" y="2810776"/>
            <a:ext cx="8211300" cy="187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pic>
        <p:nvPicPr>
          <p:cNvPr id="380" name="Google Shape;380;p4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48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382" name="Google Shape;382;p48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3" name="Google Shape;383;p48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4" name="Google Shape;384;p4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top full image">
  <p:cSld name="CUSTOM_5_1_1_1"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9"/>
          <p:cNvSpPr/>
          <p:nvPr>
            <p:ph idx="2" type="pic"/>
          </p:nvPr>
        </p:nvSpPr>
        <p:spPr>
          <a:xfrm>
            <a:off x="0" y="0"/>
            <a:ext cx="9144000" cy="2688300"/>
          </a:xfrm>
          <a:prstGeom prst="rect">
            <a:avLst/>
          </a:prstGeom>
          <a:noFill/>
          <a:ln>
            <a:noFill/>
          </a:ln>
        </p:spPr>
      </p:sp>
      <p:sp>
        <p:nvSpPr>
          <p:cNvPr id="387" name="Google Shape;387;p49"/>
          <p:cNvSpPr txBox="1"/>
          <p:nvPr>
            <p:ph type="title"/>
          </p:nvPr>
        </p:nvSpPr>
        <p:spPr>
          <a:xfrm>
            <a:off x="228638" y="2884800"/>
            <a:ext cx="4346100" cy="191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sp>
        <p:nvSpPr>
          <p:cNvPr id="388" name="Google Shape;388;p49"/>
          <p:cNvSpPr txBox="1"/>
          <p:nvPr>
            <p:ph idx="1" type="body"/>
          </p:nvPr>
        </p:nvSpPr>
        <p:spPr>
          <a:xfrm>
            <a:off x="4982365" y="2991766"/>
            <a:ext cx="3933000" cy="180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pic>
        <p:nvPicPr>
          <p:cNvPr id="389" name="Google Shape;389;p4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49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391" name="Google Shape;391;p49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2" name="Google Shape;392;p49"/>
          <p:cNvSpPr txBox="1"/>
          <p:nvPr>
            <p:ph idx="3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3" name="Google Shape;393;p4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2 image vert">
  <p:cSld name="CUSTOM_5_1_1_1_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0"/>
          <p:cNvSpPr/>
          <p:nvPr>
            <p:ph idx="2" type="pic"/>
          </p:nvPr>
        </p:nvSpPr>
        <p:spPr>
          <a:xfrm>
            <a:off x="4056075" y="228600"/>
            <a:ext cx="2314500" cy="4457700"/>
          </a:xfrm>
          <a:prstGeom prst="rect">
            <a:avLst/>
          </a:prstGeom>
          <a:noFill/>
          <a:ln>
            <a:noFill/>
          </a:ln>
        </p:spPr>
      </p:sp>
      <p:sp>
        <p:nvSpPr>
          <p:cNvPr id="396" name="Google Shape;396;p50"/>
          <p:cNvSpPr/>
          <p:nvPr>
            <p:ph idx="3" type="pic"/>
          </p:nvPr>
        </p:nvSpPr>
        <p:spPr>
          <a:xfrm>
            <a:off x="6600924" y="228600"/>
            <a:ext cx="2314500" cy="4457700"/>
          </a:xfrm>
          <a:prstGeom prst="rect">
            <a:avLst/>
          </a:prstGeom>
          <a:noFill/>
          <a:ln>
            <a:noFill/>
          </a:ln>
        </p:spPr>
      </p:sp>
      <p:sp>
        <p:nvSpPr>
          <p:cNvPr id="397" name="Google Shape;397;p50"/>
          <p:cNvSpPr txBox="1"/>
          <p:nvPr>
            <p:ph type="title"/>
          </p:nvPr>
        </p:nvSpPr>
        <p:spPr>
          <a:xfrm>
            <a:off x="228600" y="138710"/>
            <a:ext cx="27066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398" name="Google Shape;398;p50"/>
          <p:cNvSpPr txBox="1"/>
          <p:nvPr>
            <p:ph idx="1" type="body"/>
          </p:nvPr>
        </p:nvSpPr>
        <p:spPr>
          <a:xfrm>
            <a:off x="228600" y="2454000"/>
            <a:ext cx="2505600" cy="186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pic>
        <p:nvPicPr>
          <p:cNvPr id="399" name="Google Shape;399;p5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50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401" name="Google Shape;401;p50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02" name="Google Shape;402;p50"/>
          <p:cNvSpPr txBox="1"/>
          <p:nvPr>
            <p:ph idx="4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3" name="Google Shape;403;p5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16">
          <p15:clr>
            <a:srgbClr val="FA7B17"/>
          </p15:clr>
        </p15:guide>
        <p15:guide id="2" pos="5545">
          <p15:clr>
            <a:srgbClr val="FA7B17"/>
          </p15:clr>
        </p15:guide>
        <p15:guide id="3" orient="horz" pos="215">
          <p15:clr>
            <a:srgbClr val="FA7B17"/>
          </p15:clr>
        </p15:guide>
        <p15:guide id="4" orient="horz" pos="3025">
          <p15:clr>
            <a:srgbClr val="FA7B17"/>
          </p15:clr>
        </p15:guide>
        <p15:guide id="5" orient="horz" pos="2952">
          <p15:clr>
            <a:srgbClr val="FA7B17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LIVERY - Cover, portrait image left_green">
  <p:cSld name="SECTION_HEADER_3_1_1_1_1_1_1">
    <p:bg>
      <p:bgPr>
        <a:solidFill>
          <a:schemeClr val="accent2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0" y="228600"/>
            <a:ext cx="4343400" cy="421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" type="subTitle"/>
          </p:nvPr>
        </p:nvSpPr>
        <p:spPr>
          <a:xfrm>
            <a:off x="4572000" y="4466400"/>
            <a:ext cx="2703300" cy="473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Font typeface="Uber Move Medium"/>
              <a:buNone/>
              <a:defRPr sz="12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6"/>
          <p:cNvSpPr/>
          <p:nvPr>
            <p:ph idx="2" type="pic"/>
          </p:nvPr>
        </p:nvSpPr>
        <p:spPr>
          <a:xfrm>
            <a:off x="228600" y="228600"/>
            <a:ext cx="4114800" cy="4684200"/>
          </a:xfrm>
          <a:prstGeom prst="rect">
            <a:avLst/>
          </a:prstGeom>
          <a:noFill/>
          <a:ln>
            <a:noFill/>
          </a:ln>
        </p:spPr>
      </p:sp>
      <p:pic>
        <p:nvPicPr>
          <p:cNvPr id="37" name="Google Shape;37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94371" y="4448575"/>
            <a:ext cx="1949630" cy="70405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orient="horz" pos="1692">
          <p15:clr>
            <a:srgbClr val="FA7B17"/>
          </p15:clr>
        </p15:guide>
        <p15:guide id="3" orient="horz" pos="1548">
          <p15:clr>
            <a:srgbClr val="FA7B17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2 image horz">
  <p:cSld name="CUSTOM_5_1_1_1_1_1"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1"/>
          <p:cNvSpPr/>
          <p:nvPr>
            <p:ph idx="2" type="pic"/>
          </p:nvPr>
        </p:nvSpPr>
        <p:spPr>
          <a:xfrm>
            <a:off x="4048275" y="228600"/>
            <a:ext cx="4867200" cy="2112300"/>
          </a:xfrm>
          <a:prstGeom prst="rect">
            <a:avLst/>
          </a:prstGeom>
          <a:noFill/>
          <a:ln>
            <a:noFill/>
          </a:ln>
        </p:spPr>
      </p:sp>
      <p:sp>
        <p:nvSpPr>
          <p:cNvPr id="406" name="Google Shape;406;p51"/>
          <p:cNvSpPr/>
          <p:nvPr>
            <p:ph idx="3" type="pic"/>
          </p:nvPr>
        </p:nvSpPr>
        <p:spPr>
          <a:xfrm>
            <a:off x="4048275" y="2571350"/>
            <a:ext cx="4867200" cy="2112300"/>
          </a:xfrm>
          <a:prstGeom prst="rect">
            <a:avLst/>
          </a:prstGeom>
          <a:noFill/>
          <a:ln>
            <a:noFill/>
          </a:ln>
        </p:spPr>
      </p:sp>
      <p:sp>
        <p:nvSpPr>
          <p:cNvPr id="407" name="Google Shape;407;p51"/>
          <p:cNvSpPr txBox="1"/>
          <p:nvPr>
            <p:ph type="title"/>
          </p:nvPr>
        </p:nvSpPr>
        <p:spPr>
          <a:xfrm>
            <a:off x="228600" y="138709"/>
            <a:ext cx="27066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408" name="Google Shape;408;p51"/>
          <p:cNvSpPr txBox="1"/>
          <p:nvPr>
            <p:ph idx="1" type="body"/>
          </p:nvPr>
        </p:nvSpPr>
        <p:spPr>
          <a:xfrm>
            <a:off x="228600" y="2453999"/>
            <a:ext cx="2505600" cy="186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pic>
        <p:nvPicPr>
          <p:cNvPr id="409" name="Google Shape;409;p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51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411" name="Google Shape;411;p51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12" name="Google Shape;412;p51"/>
          <p:cNvSpPr txBox="1"/>
          <p:nvPr>
            <p:ph idx="4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3" name="Google Shape;413;p5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16">
          <p15:clr>
            <a:srgbClr val="FA7B17"/>
          </p15:clr>
        </p15:guide>
        <p15:guide id="2" pos="5544">
          <p15:clr>
            <a:srgbClr val="FA7B17"/>
          </p15:clr>
        </p15:guide>
        <p15:guide id="3" orient="horz" pos="217">
          <p15:clr>
            <a:srgbClr val="FA7B17"/>
          </p15:clr>
        </p15:guide>
        <p15:guide id="4" orient="horz" pos="3023">
          <p15:clr>
            <a:srgbClr val="FA7B17"/>
          </p15:clr>
        </p15:guide>
        <p15:guide id="5" orient="horz" pos="2950">
          <p15:clr>
            <a:srgbClr val="FA7B17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6 image">
  <p:cSld name="CUSTOM_5_1_1_1_1_1_1"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52"/>
          <p:cNvSpPr/>
          <p:nvPr>
            <p:ph idx="2" type="pic"/>
          </p:nvPr>
        </p:nvSpPr>
        <p:spPr>
          <a:xfrm>
            <a:off x="3352325" y="228600"/>
            <a:ext cx="1740300" cy="2138100"/>
          </a:xfrm>
          <a:prstGeom prst="rect">
            <a:avLst/>
          </a:prstGeom>
          <a:noFill/>
          <a:ln>
            <a:noFill/>
          </a:ln>
        </p:spPr>
      </p:sp>
      <p:sp>
        <p:nvSpPr>
          <p:cNvPr id="416" name="Google Shape;416;p52"/>
          <p:cNvSpPr/>
          <p:nvPr>
            <p:ph idx="3" type="pic"/>
          </p:nvPr>
        </p:nvSpPr>
        <p:spPr>
          <a:xfrm>
            <a:off x="5263738" y="229949"/>
            <a:ext cx="1740300" cy="2138100"/>
          </a:xfrm>
          <a:prstGeom prst="rect">
            <a:avLst/>
          </a:prstGeom>
          <a:noFill/>
          <a:ln>
            <a:noFill/>
          </a:ln>
        </p:spPr>
      </p:sp>
      <p:sp>
        <p:nvSpPr>
          <p:cNvPr id="417" name="Google Shape;417;p52"/>
          <p:cNvSpPr/>
          <p:nvPr>
            <p:ph idx="4" type="pic"/>
          </p:nvPr>
        </p:nvSpPr>
        <p:spPr>
          <a:xfrm>
            <a:off x="7175152" y="229949"/>
            <a:ext cx="1740300" cy="2138100"/>
          </a:xfrm>
          <a:prstGeom prst="rect">
            <a:avLst/>
          </a:prstGeom>
          <a:noFill/>
          <a:ln>
            <a:noFill/>
          </a:ln>
        </p:spPr>
      </p:sp>
      <p:sp>
        <p:nvSpPr>
          <p:cNvPr id="418" name="Google Shape;418;p52"/>
          <p:cNvSpPr/>
          <p:nvPr>
            <p:ph idx="5" type="pic"/>
          </p:nvPr>
        </p:nvSpPr>
        <p:spPr>
          <a:xfrm>
            <a:off x="3352325" y="2542903"/>
            <a:ext cx="1740300" cy="2138100"/>
          </a:xfrm>
          <a:prstGeom prst="rect">
            <a:avLst/>
          </a:prstGeom>
          <a:noFill/>
          <a:ln>
            <a:noFill/>
          </a:ln>
        </p:spPr>
      </p:sp>
      <p:sp>
        <p:nvSpPr>
          <p:cNvPr id="419" name="Google Shape;419;p52"/>
          <p:cNvSpPr/>
          <p:nvPr>
            <p:ph idx="6" type="pic"/>
          </p:nvPr>
        </p:nvSpPr>
        <p:spPr>
          <a:xfrm>
            <a:off x="5263738" y="2544252"/>
            <a:ext cx="1740300" cy="2138100"/>
          </a:xfrm>
          <a:prstGeom prst="rect">
            <a:avLst/>
          </a:prstGeom>
          <a:noFill/>
          <a:ln>
            <a:noFill/>
          </a:ln>
        </p:spPr>
      </p:sp>
      <p:sp>
        <p:nvSpPr>
          <p:cNvPr id="420" name="Google Shape;420;p52"/>
          <p:cNvSpPr/>
          <p:nvPr>
            <p:ph idx="7" type="pic"/>
          </p:nvPr>
        </p:nvSpPr>
        <p:spPr>
          <a:xfrm>
            <a:off x="7175152" y="2544252"/>
            <a:ext cx="1740300" cy="2138100"/>
          </a:xfrm>
          <a:prstGeom prst="rect">
            <a:avLst/>
          </a:prstGeom>
          <a:noFill/>
          <a:ln>
            <a:noFill/>
          </a:ln>
        </p:spPr>
      </p:sp>
      <p:sp>
        <p:nvSpPr>
          <p:cNvPr id="421" name="Google Shape;421;p52"/>
          <p:cNvSpPr txBox="1"/>
          <p:nvPr>
            <p:ph type="title"/>
          </p:nvPr>
        </p:nvSpPr>
        <p:spPr>
          <a:xfrm>
            <a:off x="228600" y="138711"/>
            <a:ext cx="27066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422" name="Google Shape;422;p52"/>
          <p:cNvSpPr txBox="1"/>
          <p:nvPr>
            <p:ph idx="1" type="body"/>
          </p:nvPr>
        </p:nvSpPr>
        <p:spPr>
          <a:xfrm>
            <a:off x="228600" y="2454001"/>
            <a:ext cx="2505600" cy="186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pic>
        <p:nvPicPr>
          <p:cNvPr id="423" name="Google Shape;423;p5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52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425" name="Google Shape;425;p52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26" name="Google Shape;426;p52"/>
          <p:cNvSpPr txBox="1"/>
          <p:nvPr>
            <p:ph idx="8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7" name="Google Shape;427;p5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16">
          <p15:clr>
            <a:srgbClr val="FA7B17"/>
          </p15:clr>
        </p15:guide>
        <p15:guide id="2" pos="5548">
          <p15:clr>
            <a:srgbClr val="FA7B17"/>
          </p15:clr>
        </p15:guide>
        <p15:guide id="3" orient="horz" pos="216">
          <p15:clr>
            <a:srgbClr val="FA7B17"/>
          </p15:clr>
        </p15:guide>
        <p15:guide id="4" orient="horz" pos="3023">
          <p15:clr>
            <a:srgbClr val="FA7B17"/>
          </p15:clr>
        </p15:guide>
        <p15:guide id="5" orient="horz" pos="2949">
          <p15:clr>
            <a:srgbClr val="FA7B17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2 images_edge to edge">
  <p:cSld name="CUSTOM_5_1_1_1_1_1_1_2"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3"/>
          <p:cNvSpPr/>
          <p:nvPr>
            <p:ph idx="2" type="pic"/>
          </p:nvPr>
        </p:nvSpPr>
        <p:spPr>
          <a:xfrm>
            <a:off x="4178700" y="0"/>
            <a:ext cx="4965300" cy="2570700"/>
          </a:xfrm>
          <a:prstGeom prst="rect">
            <a:avLst/>
          </a:prstGeom>
          <a:noFill/>
          <a:ln>
            <a:noFill/>
          </a:ln>
        </p:spPr>
      </p:sp>
      <p:sp>
        <p:nvSpPr>
          <p:cNvPr id="430" name="Google Shape;430;p53"/>
          <p:cNvSpPr/>
          <p:nvPr>
            <p:ph idx="3" type="pic"/>
          </p:nvPr>
        </p:nvSpPr>
        <p:spPr>
          <a:xfrm>
            <a:off x="4178700" y="2572890"/>
            <a:ext cx="4965300" cy="2570700"/>
          </a:xfrm>
          <a:prstGeom prst="rect">
            <a:avLst/>
          </a:prstGeom>
          <a:noFill/>
          <a:ln>
            <a:noFill/>
          </a:ln>
        </p:spPr>
      </p:sp>
      <p:sp>
        <p:nvSpPr>
          <p:cNvPr id="431" name="Google Shape;431;p53"/>
          <p:cNvSpPr txBox="1"/>
          <p:nvPr>
            <p:ph idx="1" type="subTitle"/>
          </p:nvPr>
        </p:nvSpPr>
        <p:spPr>
          <a:xfrm>
            <a:off x="228600" y="194450"/>
            <a:ext cx="3317700" cy="24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2" name="Google Shape;432;p53"/>
          <p:cNvSpPr txBox="1"/>
          <p:nvPr>
            <p:ph type="title"/>
          </p:nvPr>
        </p:nvSpPr>
        <p:spPr>
          <a:xfrm>
            <a:off x="228600" y="498200"/>
            <a:ext cx="3317700" cy="156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433" name="Google Shape;433;p53"/>
          <p:cNvSpPr txBox="1"/>
          <p:nvPr>
            <p:ph idx="4" type="body"/>
          </p:nvPr>
        </p:nvSpPr>
        <p:spPr>
          <a:xfrm>
            <a:off x="228600" y="2329524"/>
            <a:ext cx="3317700" cy="23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pic>
        <p:nvPicPr>
          <p:cNvPr id="434" name="Google Shape;434;p5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53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436" name="Google Shape;436;p53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7" name="Google Shape;437;p53"/>
          <p:cNvSpPr txBox="1"/>
          <p:nvPr>
            <p:ph idx="5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8" name="Google Shape;438;p5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16">
          <p15:clr>
            <a:srgbClr val="FA7B17"/>
          </p15:clr>
        </p15:guide>
        <p15:guide id="2" orient="horz" pos="216">
          <p15:clr>
            <a:srgbClr val="FA7B17"/>
          </p15:clr>
        </p15:guide>
        <p15:guide id="3" pos="5544">
          <p15:clr>
            <a:srgbClr val="FA7B17"/>
          </p15:clr>
        </p15:guide>
        <p15:guide id="4" orient="horz" pos="3024">
          <p15:clr>
            <a:srgbClr val="FA7B17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3 images_edge to edge">
  <p:cSld name="CUSTOM_5_1_1_1_1_1_1_1"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54"/>
          <p:cNvSpPr/>
          <p:nvPr>
            <p:ph idx="2" type="pic"/>
          </p:nvPr>
        </p:nvSpPr>
        <p:spPr>
          <a:xfrm>
            <a:off x="4178700" y="0"/>
            <a:ext cx="4965300" cy="1714500"/>
          </a:xfrm>
          <a:prstGeom prst="rect">
            <a:avLst/>
          </a:prstGeom>
          <a:noFill/>
          <a:ln>
            <a:noFill/>
          </a:ln>
        </p:spPr>
      </p:sp>
      <p:sp>
        <p:nvSpPr>
          <p:cNvPr id="441" name="Google Shape;441;p54"/>
          <p:cNvSpPr/>
          <p:nvPr>
            <p:ph idx="3" type="pic"/>
          </p:nvPr>
        </p:nvSpPr>
        <p:spPr>
          <a:xfrm>
            <a:off x="4178700" y="1714555"/>
            <a:ext cx="4965300" cy="1714500"/>
          </a:xfrm>
          <a:prstGeom prst="rect">
            <a:avLst/>
          </a:prstGeom>
          <a:noFill/>
          <a:ln>
            <a:noFill/>
          </a:ln>
        </p:spPr>
      </p:sp>
      <p:sp>
        <p:nvSpPr>
          <p:cNvPr id="442" name="Google Shape;442;p54"/>
          <p:cNvSpPr/>
          <p:nvPr>
            <p:ph idx="4" type="pic"/>
          </p:nvPr>
        </p:nvSpPr>
        <p:spPr>
          <a:xfrm>
            <a:off x="4178700" y="3429111"/>
            <a:ext cx="4965300" cy="1714500"/>
          </a:xfrm>
          <a:prstGeom prst="rect">
            <a:avLst/>
          </a:prstGeom>
          <a:noFill/>
          <a:ln>
            <a:noFill/>
          </a:ln>
        </p:spPr>
      </p:sp>
      <p:sp>
        <p:nvSpPr>
          <p:cNvPr id="443" name="Google Shape;443;p54"/>
          <p:cNvSpPr txBox="1"/>
          <p:nvPr>
            <p:ph idx="1" type="subTitle"/>
          </p:nvPr>
        </p:nvSpPr>
        <p:spPr>
          <a:xfrm>
            <a:off x="228600" y="194450"/>
            <a:ext cx="3317700" cy="24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4" name="Google Shape;444;p54"/>
          <p:cNvSpPr txBox="1"/>
          <p:nvPr>
            <p:ph type="title"/>
          </p:nvPr>
        </p:nvSpPr>
        <p:spPr>
          <a:xfrm>
            <a:off x="228600" y="498200"/>
            <a:ext cx="3317700" cy="156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445" name="Google Shape;445;p54"/>
          <p:cNvSpPr txBox="1"/>
          <p:nvPr>
            <p:ph idx="5" type="body"/>
          </p:nvPr>
        </p:nvSpPr>
        <p:spPr>
          <a:xfrm>
            <a:off x="228600" y="2329524"/>
            <a:ext cx="3317700" cy="23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pic>
        <p:nvPicPr>
          <p:cNvPr id="446" name="Google Shape;446;p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54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448" name="Google Shape;448;p54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49" name="Google Shape;449;p54"/>
          <p:cNvSpPr txBox="1"/>
          <p:nvPr>
            <p:ph idx="6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0" name="Google Shape;450;p5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16">
          <p15:clr>
            <a:srgbClr val="FA7B17"/>
          </p15:clr>
        </p15:guide>
        <p15:guide id="2" orient="horz" pos="216">
          <p15:clr>
            <a:srgbClr val="FA7B17"/>
          </p15:clr>
        </p15:guide>
        <p15:guide id="3" pos="5544">
          <p15:clr>
            <a:srgbClr val="FA7B17"/>
          </p15:clr>
        </p15:guide>
        <p15:guide id="4" orient="horz" pos="3026">
          <p15:clr>
            <a:srgbClr val="FA7B17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4 images_edge to edge">
  <p:cSld name="CUSTOM_5_1_1_1_1_1_1_1_1"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55"/>
          <p:cNvSpPr/>
          <p:nvPr>
            <p:ph idx="2" type="pic"/>
          </p:nvPr>
        </p:nvSpPr>
        <p:spPr>
          <a:xfrm>
            <a:off x="6661211" y="-50"/>
            <a:ext cx="2482800" cy="2571900"/>
          </a:xfrm>
          <a:prstGeom prst="rect">
            <a:avLst/>
          </a:prstGeom>
          <a:noFill/>
          <a:ln>
            <a:noFill/>
          </a:ln>
        </p:spPr>
      </p:sp>
      <p:sp>
        <p:nvSpPr>
          <p:cNvPr id="453" name="Google Shape;453;p55"/>
          <p:cNvSpPr/>
          <p:nvPr>
            <p:ph idx="3" type="pic"/>
          </p:nvPr>
        </p:nvSpPr>
        <p:spPr>
          <a:xfrm>
            <a:off x="4178675" y="-50"/>
            <a:ext cx="2482800" cy="2571900"/>
          </a:xfrm>
          <a:prstGeom prst="rect">
            <a:avLst/>
          </a:prstGeom>
          <a:noFill/>
          <a:ln>
            <a:noFill/>
          </a:ln>
        </p:spPr>
      </p:sp>
      <p:sp>
        <p:nvSpPr>
          <p:cNvPr id="454" name="Google Shape;454;p55"/>
          <p:cNvSpPr/>
          <p:nvPr>
            <p:ph idx="4" type="pic"/>
          </p:nvPr>
        </p:nvSpPr>
        <p:spPr>
          <a:xfrm>
            <a:off x="6661211" y="2571643"/>
            <a:ext cx="2482800" cy="2571900"/>
          </a:xfrm>
          <a:prstGeom prst="rect">
            <a:avLst/>
          </a:prstGeom>
          <a:noFill/>
          <a:ln>
            <a:noFill/>
          </a:ln>
        </p:spPr>
      </p:sp>
      <p:sp>
        <p:nvSpPr>
          <p:cNvPr id="455" name="Google Shape;455;p55"/>
          <p:cNvSpPr/>
          <p:nvPr>
            <p:ph idx="5" type="pic"/>
          </p:nvPr>
        </p:nvSpPr>
        <p:spPr>
          <a:xfrm>
            <a:off x="4178675" y="2571643"/>
            <a:ext cx="2482800" cy="2571900"/>
          </a:xfrm>
          <a:prstGeom prst="rect">
            <a:avLst/>
          </a:prstGeom>
          <a:noFill/>
          <a:ln>
            <a:noFill/>
          </a:ln>
        </p:spPr>
      </p:sp>
      <p:sp>
        <p:nvSpPr>
          <p:cNvPr id="456" name="Google Shape;456;p55"/>
          <p:cNvSpPr txBox="1"/>
          <p:nvPr>
            <p:ph idx="1" type="subTitle"/>
          </p:nvPr>
        </p:nvSpPr>
        <p:spPr>
          <a:xfrm>
            <a:off x="228600" y="194450"/>
            <a:ext cx="3317700" cy="24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7" name="Google Shape;457;p55"/>
          <p:cNvSpPr txBox="1"/>
          <p:nvPr>
            <p:ph type="title"/>
          </p:nvPr>
        </p:nvSpPr>
        <p:spPr>
          <a:xfrm>
            <a:off x="228600" y="498200"/>
            <a:ext cx="3317700" cy="156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458" name="Google Shape;458;p55"/>
          <p:cNvSpPr txBox="1"/>
          <p:nvPr>
            <p:ph idx="6" type="body"/>
          </p:nvPr>
        </p:nvSpPr>
        <p:spPr>
          <a:xfrm>
            <a:off x="228600" y="2329524"/>
            <a:ext cx="3317700" cy="23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pic>
        <p:nvPicPr>
          <p:cNvPr id="459" name="Google Shape;459;p5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55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461" name="Google Shape;461;p55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62" name="Google Shape;462;p55"/>
          <p:cNvSpPr txBox="1"/>
          <p:nvPr>
            <p:ph idx="7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3" name="Google Shape;463;p5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16">
          <p15:clr>
            <a:srgbClr val="FA7B17"/>
          </p15:clr>
        </p15:guide>
        <p15:guide id="2" orient="horz" pos="216">
          <p15:clr>
            <a:srgbClr val="FA7B17"/>
          </p15:clr>
        </p15:guide>
        <p15:guide id="3" pos="5544">
          <p15:clr>
            <a:srgbClr val="FA7B17"/>
          </p15:clr>
        </p15:guide>
        <p15:guide id="4" orient="horz" pos="3024">
          <p15:clr>
            <a:srgbClr val="FA7B17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circle_square_wht">
  <p:cSld name="CUSTOM_5_1_1_1_1_1_1_1_1_1"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56"/>
          <p:cNvSpPr/>
          <p:nvPr>
            <p:ph idx="2" type="pic"/>
          </p:nvPr>
        </p:nvSpPr>
        <p:spPr>
          <a:xfrm>
            <a:off x="228600" y="516809"/>
            <a:ext cx="2937600" cy="2937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66" name="Google Shape;466;p56"/>
          <p:cNvSpPr/>
          <p:nvPr>
            <p:ph idx="3" type="pic"/>
          </p:nvPr>
        </p:nvSpPr>
        <p:spPr>
          <a:xfrm>
            <a:off x="5977666" y="514800"/>
            <a:ext cx="2937600" cy="29376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467" name="Google Shape;467;p56"/>
          <p:cNvCxnSpPr/>
          <p:nvPr/>
        </p:nvCxnSpPr>
        <p:spPr>
          <a:xfrm>
            <a:off x="3374483" y="1983672"/>
            <a:ext cx="2394900" cy="0"/>
          </a:xfrm>
          <a:prstGeom prst="straightConnector1">
            <a:avLst/>
          </a:prstGeom>
          <a:noFill/>
          <a:ln cap="flat" cmpd="sng" w="1143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68" name="Google Shape;468;p56"/>
          <p:cNvSpPr txBox="1"/>
          <p:nvPr>
            <p:ph idx="1" type="body"/>
          </p:nvPr>
        </p:nvSpPr>
        <p:spPr>
          <a:xfrm>
            <a:off x="228600" y="3566100"/>
            <a:ext cx="2935200" cy="112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2750" lvl="0" marL="457200">
              <a:spcBef>
                <a:spcPts val="0"/>
              </a:spcBef>
              <a:spcAft>
                <a:spcPts val="0"/>
              </a:spcAft>
              <a:buSzPts val="2900"/>
              <a:buChar char="●"/>
              <a:defRPr sz="2900"/>
            </a:lvl1pPr>
            <a:lvl2pPr indent="-412750" lvl="1" marL="914400">
              <a:spcBef>
                <a:spcPts val="0"/>
              </a:spcBef>
              <a:spcAft>
                <a:spcPts val="0"/>
              </a:spcAft>
              <a:buSzPts val="2900"/>
              <a:buChar char="○"/>
              <a:defRPr sz="2900"/>
            </a:lvl2pPr>
            <a:lvl3pPr indent="-412750" lvl="2" marL="1371600">
              <a:spcBef>
                <a:spcPts val="0"/>
              </a:spcBef>
              <a:spcAft>
                <a:spcPts val="0"/>
              </a:spcAft>
              <a:buSzPts val="2900"/>
              <a:buChar char="■"/>
              <a:defRPr sz="2900"/>
            </a:lvl3pPr>
            <a:lvl4pPr indent="-412750" lvl="3" marL="1828800">
              <a:spcBef>
                <a:spcPts val="0"/>
              </a:spcBef>
              <a:spcAft>
                <a:spcPts val="0"/>
              </a:spcAft>
              <a:buSzPts val="2900"/>
              <a:buChar char="●"/>
              <a:defRPr sz="2900"/>
            </a:lvl4pPr>
            <a:lvl5pPr indent="-412750" lvl="4" marL="2286000">
              <a:spcBef>
                <a:spcPts val="0"/>
              </a:spcBef>
              <a:spcAft>
                <a:spcPts val="0"/>
              </a:spcAft>
              <a:buSzPts val="2900"/>
              <a:buChar char="○"/>
              <a:defRPr sz="2900"/>
            </a:lvl5pPr>
            <a:lvl6pPr indent="-412750" lvl="5" marL="2743200">
              <a:spcBef>
                <a:spcPts val="0"/>
              </a:spcBef>
              <a:spcAft>
                <a:spcPts val="0"/>
              </a:spcAft>
              <a:buSzPts val="2900"/>
              <a:buChar char="■"/>
              <a:defRPr sz="2900"/>
            </a:lvl6pPr>
            <a:lvl7pPr indent="-412750" lvl="6" marL="3200400">
              <a:spcBef>
                <a:spcPts val="0"/>
              </a:spcBef>
              <a:spcAft>
                <a:spcPts val="0"/>
              </a:spcAft>
              <a:buSzPts val="2900"/>
              <a:buChar char="●"/>
              <a:defRPr sz="2900"/>
            </a:lvl7pPr>
            <a:lvl8pPr indent="-412750" lvl="7" marL="3657600">
              <a:spcBef>
                <a:spcPts val="0"/>
              </a:spcBef>
              <a:spcAft>
                <a:spcPts val="0"/>
              </a:spcAft>
              <a:buSzPts val="2900"/>
              <a:buChar char="○"/>
              <a:defRPr sz="2900"/>
            </a:lvl8pPr>
            <a:lvl9pPr indent="-412750" lvl="8" marL="4114800">
              <a:spcBef>
                <a:spcPts val="0"/>
              </a:spcBef>
              <a:spcAft>
                <a:spcPts val="0"/>
              </a:spcAft>
              <a:buSzPts val="2900"/>
              <a:buChar char="■"/>
              <a:defRPr sz="2900"/>
            </a:lvl9pPr>
          </a:lstStyle>
          <a:p/>
        </p:txBody>
      </p:sp>
      <p:sp>
        <p:nvSpPr>
          <p:cNvPr id="469" name="Google Shape;469;p56"/>
          <p:cNvSpPr txBox="1"/>
          <p:nvPr>
            <p:ph idx="4" type="body"/>
          </p:nvPr>
        </p:nvSpPr>
        <p:spPr>
          <a:xfrm>
            <a:off x="5977675" y="3566100"/>
            <a:ext cx="2937600" cy="112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2750" lvl="0" marL="457200">
              <a:spcBef>
                <a:spcPts val="0"/>
              </a:spcBef>
              <a:spcAft>
                <a:spcPts val="0"/>
              </a:spcAft>
              <a:buSzPts val="2900"/>
              <a:buChar char="●"/>
              <a:defRPr sz="2900"/>
            </a:lvl1pPr>
            <a:lvl2pPr indent="-412750" lvl="1" marL="914400">
              <a:spcBef>
                <a:spcPts val="0"/>
              </a:spcBef>
              <a:spcAft>
                <a:spcPts val="0"/>
              </a:spcAft>
              <a:buSzPts val="2900"/>
              <a:buChar char="○"/>
              <a:defRPr sz="2900"/>
            </a:lvl2pPr>
            <a:lvl3pPr indent="-412750" lvl="2" marL="1371600">
              <a:spcBef>
                <a:spcPts val="0"/>
              </a:spcBef>
              <a:spcAft>
                <a:spcPts val="0"/>
              </a:spcAft>
              <a:buSzPts val="2900"/>
              <a:buChar char="■"/>
              <a:defRPr sz="2900"/>
            </a:lvl3pPr>
            <a:lvl4pPr indent="-412750" lvl="3" marL="1828800">
              <a:spcBef>
                <a:spcPts val="0"/>
              </a:spcBef>
              <a:spcAft>
                <a:spcPts val="0"/>
              </a:spcAft>
              <a:buSzPts val="2900"/>
              <a:buChar char="●"/>
              <a:defRPr sz="2900"/>
            </a:lvl4pPr>
            <a:lvl5pPr indent="-412750" lvl="4" marL="2286000">
              <a:spcBef>
                <a:spcPts val="0"/>
              </a:spcBef>
              <a:spcAft>
                <a:spcPts val="0"/>
              </a:spcAft>
              <a:buSzPts val="2900"/>
              <a:buChar char="○"/>
              <a:defRPr sz="2900"/>
            </a:lvl5pPr>
            <a:lvl6pPr indent="-412750" lvl="5" marL="2743200">
              <a:spcBef>
                <a:spcPts val="0"/>
              </a:spcBef>
              <a:spcAft>
                <a:spcPts val="0"/>
              </a:spcAft>
              <a:buSzPts val="2900"/>
              <a:buChar char="■"/>
              <a:defRPr sz="2900"/>
            </a:lvl6pPr>
            <a:lvl7pPr indent="-412750" lvl="6" marL="3200400">
              <a:spcBef>
                <a:spcPts val="0"/>
              </a:spcBef>
              <a:spcAft>
                <a:spcPts val="0"/>
              </a:spcAft>
              <a:buSzPts val="2900"/>
              <a:buChar char="●"/>
              <a:defRPr sz="2900"/>
            </a:lvl7pPr>
            <a:lvl8pPr indent="-412750" lvl="7" marL="3657600">
              <a:spcBef>
                <a:spcPts val="0"/>
              </a:spcBef>
              <a:spcAft>
                <a:spcPts val="0"/>
              </a:spcAft>
              <a:buSzPts val="2900"/>
              <a:buChar char="○"/>
              <a:defRPr sz="2900"/>
            </a:lvl8pPr>
            <a:lvl9pPr indent="-412750" lvl="8" marL="4114800">
              <a:spcBef>
                <a:spcPts val="0"/>
              </a:spcBef>
              <a:spcAft>
                <a:spcPts val="0"/>
              </a:spcAft>
              <a:buSzPts val="2900"/>
              <a:buChar char="■"/>
              <a:defRPr sz="2900"/>
            </a:lvl9pPr>
          </a:lstStyle>
          <a:p/>
        </p:txBody>
      </p:sp>
      <p:sp>
        <p:nvSpPr>
          <p:cNvPr id="470" name="Google Shape;470;p56"/>
          <p:cNvSpPr txBox="1"/>
          <p:nvPr>
            <p:ph idx="5" type="subTitle"/>
          </p:nvPr>
        </p:nvSpPr>
        <p:spPr>
          <a:xfrm>
            <a:off x="228600" y="194450"/>
            <a:ext cx="3317700" cy="24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471" name="Google Shape;471;p5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56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473" name="Google Shape;473;p56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4" name="Google Shape;474;p56"/>
          <p:cNvSpPr txBox="1"/>
          <p:nvPr>
            <p:ph idx="6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5" name="Google Shape;475;p5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16">
          <p15:clr>
            <a:srgbClr val="FA7B17"/>
          </p15:clr>
        </p15:guide>
        <p15:guide id="2" orient="horz" pos="216">
          <p15:clr>
            <a:srgbClr val="FA7B17"/>
          </p15:clr>
        </p15:guide>
        <p15:guide id="3" pos="5547">
          <p15:clr>
            <a:srgbClr val="FA7B17"/>
          </p15:clr>
        </p15:guide>
        <p15:guide id="4" orient="horz" pos="3024">
          <p15:clr>
            <a:srgbClr val="FA7B17"/>
          </p15:clr>
        </p15:guide>
        <p15:guide id="5" orient="horz" pos="2952">
          <p15:clr>
            <a:srgbClr val="FA7B17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&amp; Image - circle_square_blk">
  <p:cSld name="CUSTOM_5_1_1_1_1_1_1_1_1_1_1">
    <p:bg>
      <p:bgPr>
        <a:solidFill>
          <a:schemeClr val="dk1"/>
        </a:solidFill>
      </p:bgPr>
    </p:bg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7"/>
          <p:cNvSpPr/>
          <p:nvPr>
            <p:ph idx="2" type="pic"/>
          </p:nvPr>
        </p:nvSpPr>
        <p:spPr>
          <a:xfrm>
            <a:off x="228600" y="516809"/>
            <a:ext cx="2937600" cy="2937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78" name="Google Shape;478;p57"/>
          <p:cNvSpPr/>
          <p:nvPr>
            <p:ph idx="3" type="pic"/>
          </p:nvPr>
        </p:nvSpPr>
        <p:spPr>
          <a:xfrm>
            <a:off x="5977666" y="514800"/>
            <a:ext cx="2937600" cy="29376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479" name="Google Shape;479;p57"/>
          <p:cNvCxnSpPr/>
          <p:nvPr/>
        </p:nvCxnSpPr>
        <p:spPr>
          <a:xfrm>
            <a:off x="3374483" y="1983672"/>
            <a:ext cx="2394900" cy="0"/>
          </a:xfrm>
          <a:prstGeom prst="straightConnector1">
            <a:avLst/>
          </a:prstGeom>
          <a:noFill/>
          <a:ln cap="flat" cmpd="sng" w="11430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80" name="Google Shape;480;p57"/>
          <p:cNvSpPr txBox="1"/>
          <p:nvPr>
            <p:ph idx="1" type="body"/>
          </p:nvPr>
        </p:nvSpPr>
        <p:spPr>
          <a:xfrm>
            <a:off x="228600" y="3566100"/>
            <a:ext cx="2935200" cy="134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27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●"/>
              <a:defRPr sz="2900">
                <a:solidFill>
                  <a:schemeClr val="lt1"/>
                </a:solidFill>
              </a:defRPr>
            </a:lvl1pPr>
            <a:lvl2pPr indent="-4127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○"/>
              <a:defRPr sz="2900">
                <a:solidFill>
                  <a:schemeClr val="lt1"/>
                </a:solidFill>
              </a:defRPr>
            </a:lvl2pPr>
            <a:lvl3pPr indent="-4127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■"/>
              <a:defRPr sz="2900">
                <a:solidFill>
                  <a:schemeClr val="lt1"/>
                </a:solidFill>
              </a:defRPr>
            </a:lvl3pPr>
            <a:lvl4pPr indent="-4127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●"/>
              <a:defRPr sz="2900">
                <a:solidFill>
                  <a:schemeClr val="lt1"/>
                </a:solidFill>
              </a:defRPr>
            </a:lvl4pPr>
            <a:lvl5pPr indent="-4127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○"/>
              <a:defRPr sz="2900">
                <a:solidFill>
                  <a:schemeClr val="lt1"/>
                </a:solidFill>
              </a:defRPr>
            </a:lvl5pPr>
            <a:lvl6pPr indent="-4127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■"/>
              <a:defRPr sz="2900">
                <a:solidFill>
                  <a:schemeClr val="lt1"/>
                </a:solidFill>
              </a:defRPr>
            </a:lvl6pPr>
            <a:lvl7pPr indent="-4127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●"/>
              <a:defRPr sz="2900">
                <a:solidFill>
                  <a:schemeClr val="lt1"/>
                </a:solidFill>
              </a:defRPr>
            </a:lvl7pPr>
            <a:lvl8pPr indent="-4127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○"/>
              <a:defRPr sz="2900">
                <a:solidFill>
                  <a:schemeClr val="lt1"/>
                </a:solidFill>
              </a:defRPr>
            </a:lvl8pPr>
            <a:lvl9pPr indent="-4127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■"/>
              <a:defRPr sz="29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1" name="Google Shape;481;p57"/>
          <p:cNvSpPr txBox="1"/>
          <p:nvPr>
            <p:ph idx="4" type="body"/>
          </p:nvPr>
        </p:nvSpPr>
        <p:spPr>
          <a:xfrm>
            <a:off x="5977675" y="3566100"/>
            <a:ext cx="2937600" cy="134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127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●"/>
              <a:defRPr sz="2900">
                <a:solidFill>
                  <a:schemeClr val="lt1"/>
                </a:solidFill>
              </a:defRPr>
            </a:lvl1pPr>
            <a:lvl2pPr indent="-4127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○"/>
              <a:defRPr sz="2900">
                <a:solidFill>
                  <a:schemeClr val="lt1"/>
                </a:solidFill>
              </a:defRPr>
            </a:lvl2pPr>
            <a:lvl3pPr indent="-4127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■"/>
              <a:defRPr sz="2900">
                <a:solidFill>
                  <a:schemeClr val="lt1"/>
                </a:solidFill>
              </a:defRPr>
            </a:lvl3pPr>
            <a:lvl4pPr indent="-4127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●"/>
              <a:defRPr sz="2900">
                <a:solidFill>
                  <a:schemeClr val="lt1"/>
                </a:solidFill>
              </a:defRPr>
            </a:lvl4pPr>
            <a:lvl5pPr indent="-4127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○"/>
              <a:defRPr sz="2900">
                <a:solidFill>
                  <a:schemeClr val="lt1"/>
                </a:solidFill>
              </a:defRPr>
            </a:lvl5pPr>
            <a:lvl6pPr indent="-4127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■"/>
              <a:defRPr sz="2900">
                <a:solidFill>
                  <a:schemeClr val="lt1"/>
                </a:solidFill>
              </a:defRPr>
            </a:lvl6pPr>
            <a:lvl7pPr indent="-4127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●"/>
              <a:defRPr sz="2900">
                <a:solidFill>
                  <a:schemeClr val="lt1"/>
                </a:solidFill>
              </a:defRPr>
            </a:lvl7pPr>
            <a:lvl8pPr indent="-4127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○"/>
              <a:defRPr sz="2900">
                <a:solidFill>
                  <a:schemeClr val="lt1"/>
                </a:solidFill>
              </a:defRPr>
            </a:lvl8pPr>
            <a:lvl9pPr indent="-4127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Char char="■"/>
              <a:defRPr sz="29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2" name="Google Shape;482;p57"/>
          <p:cNvSpPr txBox="1"/>
          <p:nvPr>
            <p:ph idx="5" type="subTitle"/>
          </p:nvPr>
        </p:nvSpPr>
        <p:spPr>
          <a:xfrm>
            <a:off x="228600" y="194450"/>
            <a:ext cx="3317700" cy="24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b="1" sz="1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483" name="Google Shape;483;p5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57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485" name="Google Shape;485;p57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86" name="Google Shape;486;p57"/>
          <p:cNvSpPr txBox="1"/>
          <p:nvPr>
            <p:ph idx="6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lt1"/>
                </a:solidFill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7" name="Google Shape;487;p5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16">
          <p15:clr>
            <a:srgbClr val="FA7B17"/>
          </p15:clr>
        </p15:guide>
        <p15:guide id="2" orient="horz" pos="216">
          <p15:clr>
            <a:srgbClr val="FA7B17"/>
          </p15:clr>
        </p15:guide>
        <p15:guide id="3" pos="5547">
          <p15:clr>
            <a:srgbClr val="FA7B17"/>
          </p15:clr>
        </p15:guide>
        <p15:guide id="4" orient="horz" pos="3023">
          <p15:clr>
            <a:srgbClr val="FA7B17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laptop centered">
  <p:cSld name="CUSTOM_5_1_1_1_1_1_1_1_1_1_1_2">
    <p:bg>
      <p:bgPr>
        <a:solidFill>
          <a:schemeClr val="lt1"/>
        </a:solidFill>
      </p:bgPr>
    </p:bg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Google Shape;489;p58"/>
          <p:cNvPicPr preferRelativeResize="0"/>
          <p:nvPr/>
        </p:nvPicPr>
        <p:blipFill rotWithShape="1">
          <a:blip r:embed="rId2">
            <a:alphaModFix/>
          </a:blip>
          <a:srcRect b="0" l="-1127" r="-365" t="0"/>
          <a:stretch/>
        </p:blipFill>
        <p:spPr>
          <a:xfrm>
            <a:off x="685800" y="132972"/>
            <a:ext cx="7772400" cy="4599924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58"/>
          <p:cNvSpPr/>
          <p:nvPr>
            <p:ph idx="2" type="pic"/>
          </p:nvPr>
        </p:nvSpPr>
        <p:spPr>
          <a:xfrm>
            <a:off x="1684425" y="498272"/>
            <a:ext cx="5836500" cy="3655800"/>
          </a:xfrm>
          <a:prstGeom prst="rect">
            <a:avLst/>
          </a:prstGeom>
          <a:noFill/>
          <a:ln>
            <a:noFill/>
          </a:ln>
        </p:spPr>
      </p:sp>
      <p:pic>
        <p:nvPicPr>
          <p:cNvPr id="491" name="Google Shape;491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58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493" name="Google Shape;493;p58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94" name="Google Shape;494;p58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5" name="Google Shape;495;p5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Text &amp; laptop on right">
  <p:cSld name="CUSTOM_5_1_1_1_1_1_1_1_1_1_1_2_1">
    <p:bg>
      <p:bgPr>
        <a:solidFill>
          <a:schemeClr val="lt1"/>
        </a:solidFill>
      </p:bgPr>
    </p:bg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Google Shape;497;p59"/>
          <p:cNvPicPr preferRelativeResize="0"/>
          <p:nvPr/>
        </p:nvPicPr>
        <p:blipFill rotWithShape="1">
          <a:blip r:embed="rId2">
            <a:alphaModFix/>
          </a:blip>
          <a:srcRect b="0" l="-5111" r="11845" t="0"/>
          <a:stretch/>
        </p:blipFill>
        <p:spPr>
          <a:xfrm>
            <a:off x="2818200" y="682358"/>
            <a:ext cx="6325800" cy="4066524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59"/>
          <p:cNvSpPr/>
          <p:nvPr>
            <p:ph idx="2" type="pic"/>
          </p:nvPr>
        </p:nvSpPr>
        <p:spPr>
          <a:xfrm>
            <a:off x="3968475" y="1002124"/>
            <a:ext cx="5175600" cy="3242100"/>
          </a:xfrm>
          <a:prstGeom prst="rect">
            <a:avLst/>
          </a:prstGeom>
          <a:noFill/>
          <a:ln>
            <a:noFill/>
          </a:ln>
        </p:spPr>
      </p:sp>
      <p:sp>
        <p:nvSpPr>
          <p:cNvPr id="499" name="Google Shape;499;p59"/>
          <p:cNvSpPr txBox="1"/>
          <p:nvPr>
            <p:ph type="title"/>
          </p:nvPr>
        </p:nvSpPr>
        <p:spPr>
          <a:xfrm>
            <a:off x="228600" y="139734"/>
            <a:ext cx="27066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500" name="Google Shape;500;p59"/>
          <p:cNvSpPr txBox="1"/>
          <p:nvPr>
            <p:ph idx="1" type="body"/>
          </p:nvPr>
        </p:nvSpPr>
        <p:spPr>
          <a:xfrm>
            <a:off x="228600" y="2455024"/>
            <a:ext cx="2505600" cy="186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501" name="Google Shape;501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59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503" name="Google Shape;503;p59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04" name="Google Shape;504;p59"/>
          <p:cNvSpPr txBox="1"/>
          <p:nvPr>
            <p:ph idx="3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5" name="Google Shape;505;p5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16">
          <p15:clr>
            <a:srgbClr val="FA7B17"/>
          </p15:clr>
        </p15:guide>
        <p15:guide id="2" pos="5544">
          <p15:clr>
            <a:srgbClr val="FA7B17"/>
          </p15:clr>
        </p15:guide>
        <p15:guide id="3" orient="horz" pos="216">
          <p15:clr>
            <a:srgbClr val="FA7B17"/>
          </p15:clr>
        </p15:guide>
        <p15:guide id="4" orient="horz" pos="3024">
          <p15:clr>
            <a:srgbClr val="FA7B17"/>
          </p15:clr>
        </p15:guide>
        <p15:guide id="5" orient="horz" pos="2952">
          <p15:clr>
            <a:srgbClr val="FA7B17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1 phone_large_wht_center">
  <p:cSld name="CUSTOM_5_1_1_1_1_1_1_1_1_1_1_2_1_2_2">
    <p:bg>
      <p:bgPr>
        <a:solidFill>
          <a:schemeClr val="lt1"/>
        </a:solidFill>
      </p:bgPr>
    </p:bg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Google Shape;507;p6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60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509" name="Google Shape;509;p60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10" name="Google Shape;510;p60"/>
          <p:cNvSpPr txBox="1"/>
          <p:nvPr>
            <p:ph idx="1" type="subTitle"/>
          </p:nvPr>
        </p:nvSpPr>
        <p:spPr>
          <a:xfrm>
            <a:off x="606525" y="4833325"/>
            <a:ext cx="22857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1" name="Google Shape;511;p60"/>
          <p:cNvSpPr/>
          <p:nvPr/>
        </p:nvSpPr>
        <p:spPr>
          <a:xfrm>
            <a:off x="2946558" y="263230"/>
            <a:ext cx="60000" cy="220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60"/>
          <p:cNvSpPr/>
          <p:nvPr/>
        </p:nvSpPr>
        <p:spPr>
          <a:xfrm>
            <a:off x="2946561" y="701408"/>
            <a:ext cx="60000" cy="449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60"/>
          <p:cNvSpPr/>
          <p:nvPr/>
        </p:nvSpPr>
        <p:spPr>
          <a:xfrm>
            <a:off x="2946561" y="1289542"/>
            <a:ext cx="60000" cy="449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14" name="Google Shape;514;p60"/>
          <p:cNvCxnSpPr/>
          <p:nvPr/>
        </p:nvCxnSpPr>
        <p:spPr>
          <a:xfrm>
            <a:off x="3059529" y="-1925"/>
            <a:ext cx="0" cy="5145900"/>
          </a:xfrm>
          <a:prstGeom prst="straightConnector1">
            <a:avLst/>
          </a:prstGeom>
          <a:noFill/>
          <a:ln cap="flat" cmpd="sng" w="152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15" name="Google Shape;515;p60"/>
          <p:cNvSpPr/>
          <p:nvPr/>
        </p:nvSpPr>
        <p:spPr>
          <a:xfrm>
            <a:off x="6137442" y="875215"/>
            <a:ext cx="60000" cy="686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16" name="Google Shape;516;p60"/>
          <p:cNvCxnSpPr/>
          <p:nvPr/>
        </p:nvCxnSpPr>
        <p:spPr>
          <a:xfrm>
            <a:off x="6079643" y="-600"/>
            <a:ext cx="0" cy="5145900"/>
          </a:xfrm>
          <a:prstGeom prst="straightConnector1">
            <a:avLst/>
          </a:prstGeom>
          <a:noFill/>
          <a:ln cap="flat" cmpd="sng" w="152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17" name="Google Shape;517;p60"/>
          <p:cNvSpPr/>
          <p:nvPr>
            <p:ph idx="2" type="pic"/>
          </p:nvPr>
        </p:nvSpPr>
        <p:spPr>
          <a:xfrm>
            <a:off x="3133929" y="-600"/>
            <a:ext cx="2876100" cy="51459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518" name="Google Shape;518;p6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CUSTOM_30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" type="subTitle"/>
          </p:nvPr>
        </p:nvSpPr>
        <p:spPr>
          <a:xfrm>
            <a:off x="228600" y="189725"/>
            <a:ext cx="4343400" cy="1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7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" name="Google Shape;43;p7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4" name="Google Shape;44;p7"/>
          <p:cNvSpPr txBox="1"/>
          <p:nvPr>
            <p:ph idx="2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3" type="subTitle"/>
          </p:nvPr>
        </p:nvSpPr>
        <p:spPr>
          <a:xfrm>
            <a:off x="228600" y="594225"/>
            <a:ext cx="8686800" cy="386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Uber Move Light"/>
              <a:buNone/>
              <a:defRPr sz="3000">
                <a:latin typeface="Uber Move Light"/>
                <a:ea typeface="Uber Move Light"/>
                <a:cs typeface="Uber Move Light"/>
                <a:sym typeface="Uber Mov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1 phone_large_blk_center">
  <p:cSld name="CUSTOM_5_1_1_1_1_1_1_1_1_1_1_2_1_2_2_1">
    <p:bg>
      <p:bgPr>
        <a:solidFill>
          <a:schemeClr val="dk1"/>
        </a:solidFill>
      </p:bgPr>
    </p:bg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61"/>
          <p:cNvSpPr/>
          <p:nvPr/>
        </p:nvSpPr>
        <p:spPr>
          <a:xfrm>
            <a:off x="2946558" y="263230"/>
            <a:ext cx="60000" cy="2208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61"/>
          <p:cNvSpPr/>
          <p:nvPr/>
        </p:nvSpPr>
        <p:spPr>
          <a:xfrm>
            <a:off x="2946561" y="701408"/>
            <a:ext cx="60000" cy="4497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61"/>
          <p:cNvSpPr/>
          <p:nvPr/>
        </p:nvSpPr>
        <p:spPr>
          <a:xfrm>
            <a:off x="2946561" y="1289542"/>
            <a:ext cx="60000" cy="4497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23" name="Google Shape;523;p61"/>
          <p:cNvCxnSpPr/>
          <p:nvPr/>
        </p:nvCxnSpPr>
        <p:spPr>
          <a:xfrm>
            <a:off x="3059529" y="-1925"/>
            <a:ext cx="0" cy="5145900"/>
          </a:xfrm>
          <a:prstGeom prst="straightConnector1">
            <a:avLst/>
          </a:prstGeom>
          <a:noFill/>
          <a:ln cap="flat" cmpd="sng" w="152400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24" name="Google Shape;524;p61"/>
          <p:cNvSpPr/>
          <p:nvPr/>
        </p:nvSpPr>
        <p:spPr>
          <a:xfrm>
            <a:off x="6137442" y="875215"/>
            <a:ext cx="60000" cy="6861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5" name="Google Shape;525;p6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61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527" name="Google Shape;527;p61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28" name="Google Shape;528;p61"/>
          <p:cNvSpPr txBox="1"/>
          <p:nvPr>
            <p:ph idx="1" type="subTitle"/>
          </p:nvPr>
        </p:nvSpPr>
        <p:spPr>
          <a:xfrm>
            <a:off x="606525" y="4833325"/>
            <a:ext cx="22863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lt1"/>
                </a:solidFill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cxnSp>
        <p:nvCxnSpPr>
          <p:cNvPr id="529" name="Google Shape;529;p61"/>
          <p:cNvCxnSpPr/>
          <p:nvPr/>
        </p:nvCxnSpPr>
        <p:spPr>
          <a:xfrm>
            <a:off x="6079643" y="-600"/>
            <a:ext cx="0" cy="5145900"/>
          </a:xfrm>
          <a:prstGeom prst="straightConnector1">
            <a:avLst/>
          </a:prstGeom>
          <a:noFill/>
          <a:ln cap="flat" cmpd="sng" w="152400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30" name="Google Shape;530;p61"/>
          <p:cNvSpPr/>
          <p:nvPr>
            <p:ph idx="2" type="pic"/>
          </p:nvPr>
        </p:nvSpPr>
        <p:spPr>
          <a:xfrm>
            <a:off x="3133929" y="-600"/>
            <a:ext cx="2876100" cy="51459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531" name="Google Shape;531;p6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Text &amp; large phone">
  <p:cSld name="CUSTOM_5_1_1_1_1_1_1_1_1_1_1_2_1_1">
    <p:bg>
      <p:bgPr>
        <a:solidFill>
          <a:schemeClr val="lt1"/>
        </a:solidFill>
      </p:bgPr>
    </p:bg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62"/>
          <p:cNvSpPr txBox="1"/>
          <p:nvPr>
            <p:ph type="title"/>
          </p:nvPr>
        </p:nvSpPr>
        <p:spPr>
          <a:xfrm>
            <a:off x="228600" y="139304"/>
            <a:ext cx="27066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534" name="Google Shape;534;p62"/>
          <p:cNvSpPr txBox="1"/>
          <p:nvPr>
            <p:ph idx="1" type="body"/>
          </p:nvPr>
        </p:nvSpPr>
        <p:spPr>
          <a:xfrm>
            <a:off x="228600" y="2454594"/>
            <a:ext cx="2505600" cy="186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535" name="Google Shape;535;p6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62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537" name="Google Shape;537;p62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38" name="Google Shape;538;p62"/>
          <p:cNvSpPr txBox="1"/>
          <p:nvPr>
            <p:ph idx="2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9" name="Google Shape;539;p62"/>
          <p:cNvSpPr/>
          <p:nvPr/>
        </p:nvSpPr>
        <p:spPr>
          <a:xfrm>
            <a:off x="4818888" y="263230"/>
            <a:ext cx="60000" cy="220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62"/>
          <p:cNvSpPr/>
          <p:nvPr/>
        </p:nvSpPr>
        <p:spPr>
          <a:xfrm>
            <a:off x="4818891" y="701408"/>
            <a:ext cx="60000" cy="449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62"/>
          <p:cNvSpPr/>
          <p:nvPr/>
        </p:nvSpPr>
        <p:spPr>
          <a:xfrm>
            <a:off x="4818891" y="1289542"/>
            <a:ext cx="60000" cy="449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42" name="Google Shape;542;p62"/>
          <p:cNvCxnSpPr/>
          <p:nvPr/>
        </p:nvCxnSpPr>
        <p:spPr>
          <a:xfrm>
            <a:off x="4931859" y="-1925"/>
            <a:ext cx="0" cy="5145900"/>
          </a:xfrm>
          <a:prstGeom prst="straightConnector1">
            <a:avLst/>
          </a:prstGeom>
          <a:noFill/>
          <a:ln cap="flat" cmpd="sng" w="152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43" name="Google Shape;543;p62"/>
          <p:cNvSpPr/>
          <p:nvPr/>
        </p:nvSpPr>
        <p:spPr>
          <a:xfrm>
            <a:off x="8009772" y="875215"/>
            <a:ext cx="60000" cy="686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44" name="Google Shape;544;p62"/>
          <p:cNvCxnSpPr/>
          <p:nvPr/>
        </p:nvCxnSpPr>
        <p:spPr>
          <a:xfrm>
            <a:off x="7951973" y="-600"/>
            <a:ext cx="0" cy="5145900"/>
          </a:xfrm>
          <a:prstGeom prst="straightConnector1">
            <a:avLst/>
          </a:prstGeom>
          <a:noFill/>
          <a:ln cap="flat" cmpd="sng" w="152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45" name="Google Shape;545;p62"/>
          <p:cNvSpPr/>
          <p:nvPr>
            <p:ph idx="3" type="pic"/>
          </p:nvPr>
        </p:nvSpPr>
        <p:spPr>
          <a:xfrm>
            <a:off x="5006259" y="-600"/>
            <a:ext cx="2876100" cy="51459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546" name="Google Shape;546;p6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16">
          <p15:clr>
            <a:srgbClr val="FA7B17"/>
          </p15:clr>
        </p15:guide>
        <p15:guide id="2" orient="horz" pos="216">
          <p15:clr>
            <a:srgbClr val="FA7B17"/>
          </p15:clr>
        </p15:guide>
        <p15:guide id="3" orient="horz" pos="3024">
          <p15:clr>
            <a:srgbClr val="FA7B17"/>
          </p15:clr>
        </p15:guide>
        <p15:guide id="4" pos="5544">
          <p15:clr>
            <a:srgbClr val="FA7B17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2 phones_large_wht_center">
  <p:cSld name="CUSTOM_5_1_1_1_1_1_1_1_1_1_1_2_1_1_1">
    <p:bg>
      <p:bgPr>
        <a:solidFill>
          <a:schemeClr val="lt1"/>
        </a:solidFill>
      </p:bgPr>
    </p:bg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63"/>
          <p:cNvSpPr/>
          <p:nvPr/>
        </p:nvSpPr>
        <p:spPr>
          <a:xfrm>
            <a:off x="896112" y="263230"/>
            <a:ext cx="60000" cy="220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63"/>
          <p:cNvSpPr/>
          <p:nvPr/>
        </p:nvSpPr>
        <p:spPr>
          <a:xfrm>
            <a:off x="896115" y="701408"/>
            <a:ext cx="60000" cy="449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63"/>
          <p:cNvSpPr/>
          <p:nvPr/>
        </p:nvSpPr>
        <p:spPr>
          <a:xfrm>
            <a:off x="896115" y="1289542"/>
            <a:ext cx="60000" cy="449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51" name="Google Shape;551;p63"/>
          <p:cNvCxnSpPr/>
          <p:nvPr/>
        </p:nvCxnSpPr>
        <p:spPr>
          <a:xfrm>
            <a:off x="1009083" y="-1925"/>
            <a:ext cx="0" cy="5145900"/>
          </a:xfrm>
          <a:prstGeom prst="straightConnector1">
            <a:avLst/>
          </a:prstGeom>
          <a:noFill/>
          <a:ln cap="flat" cmpd="sng" w="152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2" name="Google Shape;552;p63"/>
          <p:cNvSpPr/>
          <p:nvPr/>
        </p:nvSpPr>
        <p:spPr>
          <a:xfrm>
            <a:off x="4086996" y="875215"/>
            <a:ext cx="60000" cy="686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53" name="Google Shape;553;p63"/>
          <p:cNvCxnSpPr/>
          <p:nvPr/>
        </p:nvCxnSpPr>
        <p:spPr>
          <a:xfrm>
            <a:off x="4029197" y="-600"/>
            <a:ext cx="0" cy="5145900"/>
          </a:xfrm>
          <a:prstGeom prst="straightConnector1">
            <a:avLst/>
          </a:prstGeom>
          <a:noFill/>
          <a:ln cap="flat" cmpd="sng" w="152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4" name="Google Shape;554;p63"/>
          <p:cNvSpPr/>
          <p:nvPr>
            <p:ph idx="2" type="pic"/>
          </p:nvPr>
        </p:nvSpPr>
        <p:spPr>
          <a:xfrm>
            <a:off x="1083483" y="-600"/>
            <a:ext cx="2876100" cy="51459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555" name="Google Shape;555;p63"/>
          <p:cNvSpPr/>
          <p:nvPr/>
        </p:nvSpPr>
        <p:spPr>
          <a:xfrm>
            <a:off x="5001768" y="265155"/>
            <a:ext cx="60000" cy="220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63"/>
          <p:cNvSpPr/>
          <p:nvPr/>
        </p:nvSpPr>
        <p:spPr>
          <a:xfrm>
            <a:off x="5001771" y="703333"/>
            <a:ext cx="60000" cy="449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63"/>
          <p:cNvSpPr/>
          <p:nvPr/>
        </p:nvSpPr>
        <p:spPr>
          <a:xfrm>
            <a:off x="5001771" y="1291467"/>
            <a:ext cx="60000" cy="449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58" name="Google Shape;558;p63"/>
          <p:cNvCxnSpPr/>
          <p:nvPr/>
        </p:nvCxnSpPr>
        <p:spPr>
          <a:xfrm>
            <a:off x="5114739" y="0"/>
            <a:ext cx="0" cy="5145900"/>
          </a:xfrm>
          <a:prstGeom prst="straightConnector1">
            <a:avLst/>
          </a:prstGeom>
          <a:noFill/>
          <a:ln cap="flat" cmpd="sng" w="152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9" name="Google Shape;559;p63"/>
          <p:cNvSpPr/>
          <p:nvPr/>
        </p:nvSpPr>
        <p:spPr>
          <a:xfrm>
            <a:off x="8192652" y="877140"/>
            <a:ext cx="60000" cy="686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60" name="Google Shape;560;p63"/>
          <p:cNvCxnSpPr/>
          <p:nvPr/>
        </p:nvCxnSpPr>
        <p:spPr>
          <a:xfrm>
            <a:off x="8134853" y="1325"/>
            <a:ext cx="0" cy="5145900"/>
          </a:xfrm>
          <a:prstGeom prst="straightConnector1">
            <a:avLst/>
          </a:prstGeom>
          <a:noFill/>
          <a:ln cap="flat" cmpd="sng" w="152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61" name="Google Shape;561;p63"/>
          <p:cNvSpPr/>
          <p:nvPr>
            <p:ph idx="3" type="pic"/>
          </p:nvPr>
        </p:nvSpPr>
        <p:spPr>
          <a:xfrm>
            <a:off x="5189139" y="1325"/>
            <a:ext cx="2876100" cy="51459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562" name="Google Shape;562;p6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Text &amp; 1 phone on right">
  <p:cSld name="CUSTOM_5_1_1_1_1_1_1_1_1_1_1_1">
    <p:bg>
      <p:bgPr>
        <a:solidFill>
          <a:schemeClr val="lt1"/>
        </a:solidFill>
      </p:bgPr>
    </p:bg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4" name="Google Shape;564;p64"/>
          <p:cNvGrpSpPr/>
          <p:nvPr/>
        </p:nvGrpSpPr>
        <p:grpSpPr>
          <a:xfrm>
            <a:off x="5260991" y="281212"/>
            <a:ext cx="2413199" cy="4577628"/>
            <a:chOff x="2810573" y="396750"/>
            <a:chExt cx="2291302" cy="4346400"/>
          </a:xfrm>
        </p:grpSpPr>
        <p:sp>
          <p:nvSpPr>
            <p:cNvPr id="565" name="Google Shape;565;p64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64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64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64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64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0" name="Google Shape;570;p64"/>
          <p:cNvSpPr/>
          <p:nvPr>
            <p:ph idx="2" type="pic"/>
          </p:nvPr>
        </p:nvSpPr>
        <p:spPr>
          <a:xfrm>
            <a:off x="5403342" y="335702"/>
            <a:ext cx="2128200" cy="44685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sp>
        <p:nvSpPr>
          <p:cNvPr id="571" name="Google Shape;571;p64"/>
          <p:cNvSpPr txBox="1"/>
          <p:nvPr>
            <p:ph type="title"/>
          </p:nvPr>
        </p:nvSpPr>
        <p:spPr>
          <a:xfrm>
            <a:off x="228600" y="138711"/>
            <a:ext cx="27066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572" name="Google Shape;572;p64"/>
          <p:cNvSpPr txBox="1"/>
          <p:nvPr>
            <p:ph idx="1" type="body"/>
          </p:nvPr>
        </p:nvSpPr>
        <p:spPr>
          <a:xfrm>
            <a:off x="228600" y="2454001"/>
            <a:ext cx="2505600" cy="186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573" name="Google Shape;573;p6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64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575" name="Google Shape;575;p64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76" name="Google Shape;576;p64"/>
          <p:cNvSpPr txBox="1"/>
          <p:nvPr>
            <p:ph idx="3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7" name="Google Shape;577;p6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16">
          <p15:clr>
            <a:srgbClr val="FA7B17"/>
          </p15:clr>
        </p15:guide>
        <p15:guide id="2" pos="5544">
          <p15:clr>
            <a:srgbClr val="FA7B17"/>
          </p15:clr>
        </p15:guide>
        <p15:guide id="3" orient="horz" pos="216">
          <p15:clr>
            <a:srgbClr val="FA7B17"/>
          </p15:clr>
        </p15:guide>
        <p15:guide id="4" orient="horz" pos="3024">
          <p15:clr>
            <a:srgbClr val="FA7B17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Text &amp; 2 phones on right">
  <p:cSld name="CUSTOM_5_1_1_1_1_1_1_1_1_1_1_1_2">
    <p:bg>
      <p:bgPr>
        <a:solidFill>
          <a:schemeClr val="lt1"/>
        </a:solidFill>
      </p:bgPr>
    </p:bg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9" name="Google Shape;579;p65"/>
          <p:cNvGrpSpPr/>
          <p:nvPr/>
        </p:nvGrpSpPr>
        <p:grpSpPr>
          <a:xfrm>
            <a:off x="6410579" y="284688"/>
            <a:ext cx="2410220" cy="4571978"/>
            <a:chOff x="2810573" y="396750"/>
            <a:chExt cx="2291302" cy="4346400"/>
          </a:xfrm>
        </p:grpSpPr>
        <p:sp>
          <p:nvSpPr>
            <p:cNvPr id="580" name="Google Shape;580;p65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65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65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65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65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5" name="Google Shape;585;p65"/>
          <p:cNvSpPr/>
          <p:nvPr>
            <p:ph idx="2" type="pic"/>
          </p:nvPr>
        </p:nvSpPr>
        <p:spPr>
          <a:xfrm>
            <a:off x="6552884" y="339131"/>
            <a:ext cx="2125800" cy="44631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586" name="Google Shape;586;p65"/>
          <p:cNvGrpSpPr/>
          <p:nvPr/>
        </p:nvGrpSpPr>
        <p:grpSpPr>
          <a:xfrm>
            <a:off x="3688492" y="286582"/>
            <a:ext cx="2410220" cy="4571978"/>
            <a:chOff x="2810573" y="396750"/>
            <a:chExt cx="2291302" cy="4346400"/>
          </a:xfrm>
        </p:grpSpPr>
        <p:sp>
          <p:nvSpPr>
            <p:cNvPr id="587" name="Google Shape;587;p65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65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65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65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65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2" name="Google Shape;592;p65"/>
          <p:cNvSpPr/>
          <p:nvPr>
            <p:ph idx="3" type="pic"/>
          </p:nvPr>
        </p:nvSpPr>
        <p:spPr>
          <a:xfrm>
            <a:off x="3830797" y="341025"/>
            <a:ext cx="2125800" cy="44631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sp>
        <p:nvSpPr>
          <p:cNvPr id="593" name="Google Shape;593;p65"/>
          <p:cNvSpPr txBox="1"/>
          <p:nvPr>
            <p:ph type="title"/>
          </p:nvPr>
        </p:nvSpPr>
        <p:spPr>
          <a:xfrm>
            <a:off x="228600" y="138706"/>
            <a:ext cx="27066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594" name="Google Shape;594;p65"/>
          <p:cNvSpPr txBox="1"/>
          <p:nvPr>
            <p:ph idx="1" type="body"/>
          </p:nvPr>
        </p:nvSpPr>
        <p:spPr>
          <a:xfrm>
            <a:off x="228600" y="2453996"/>
            <a:ext cx="2505600" cy="186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595" name="Google Shape;595;p6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65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597" name="Google Shape;597;p65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98" name="Google Shape;598;p65"/>
          <p:cNvSpPr txBox="1"/>
          <p:nvPr>
            <p:ph idx="4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9" name="Google Shape;599;p6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216">
          <p15:clr>
            <a:srgbClr val="FA7B17"/>
          </p15:clr>
        </p15:guide>
        <p15:guide id="2" orient="horz" pos="216">
          <p15:clr>
            <a:srgbClr val="FA7B17"/>
          </p15:clr>
        </p15:guide>
        <p15:guide id="3" orient="horz" pos="3024">
          <p15:clr>
            <a:srgbClr val="FA7B17"/>
          </p15:clr>
        </p15:guide>
        <p15:guide id="4" pos="5544">
          <p15:clr>
            <a:srgbClr val="FA7B17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2 phones_centered">
  <p:cSld name="CUSTOM_5_1_1_1_1_1_1_1_1_1_1_1_2_1">
    <p:bg>
      <p:bgPr>
        <a:solidFill>
          <a:schemeClr val="lt1"/>
        </a:solidFill>
      </p:bgPr>
    </p:bg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1" name="Google Shape;601;p66"/>
          <p:cNvGrpSpPr/>
          <p:nvPr/>
        </p:nvGrpSpPr>
        <p:grpSpPr>
          <a:xfrm>
            <a:off x="4926085" y="282594"/>
            <a:ext cx="2291302" cy="4346400"/>
            <a:chOff x="2810573" y="396750"/>
            <a:chExt cx="2291302" cy="4346400"/>
          </a:xfrm>
        </p:grpSpPr>
        <p:sp>
          <p:nvSpPr>
            <p:cNvPr id="602" name="Google Shape;602;p66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66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66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66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66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7" name="Google Shape;607;p66"/>
          <p:cNvSpPr/>
          <p:nvPr>
            <p:ph idx="2" type="pic"/>
          </p:nvPr>
        </p:nvSpPr>
        <p:spPr>
          <a:xfrm>
            <a:off x="5061335" y="334344"/>
            <a:ext cx="2020800" cy="42429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608" name="Google Shape;608;p66"/>
          <p:cNvGrpSpPr/>
          <p:nvPr/>
        </p:nvGrpSpPr>
        <p:grpSpPr>
          <a:xfrm>
            <a:off x="1926614" y="284394"/>
            <a:ext cx="2291302" cy="4346400"/>
            <a:chOff x="2810573" y="396750"/>
            <a:chExt cx="2291302" cy="4346400"/>
          </a:xfrm>
        </p:grpSpPr>
        <p:sp>
          <p:nvSpPr>
            <p:cNvPr id="609" name="Google Shape;609;p66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66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66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66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66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4" name="Google Shape;614;p66"/>
          <p:cNvSpPr/>
          <p:nvPr>
            <p:ph idx="3" type="pic"/>
          </p:nvPr>
        </p:nvSpPr>
        <p:spPr>
          <a:xfrm>
            <a:off x="2061865" y="336144"/>
            <a:ext cx="2020800" cy="42429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pic>
        <p:nvPicPr>
          <p:cNvPr id="615" name="Google Shape;615;p6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p66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617" name="Google Shape;617;p66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8" name="Google Shape;618;p66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9" name="Google Shape;619;p6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2 phones_centered_w text">
  <p:cSld name="CUSTOM_5_1_1_1_1_1_1_1_1_1_1_1_2_1_1">
    <p:bg>
      <p:bgPr>
        <a:solidFill>
          <a:schemeClr val="lt1"/>
        </a:solidFill>
      </p:bgPr>
    </p:bg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1" name="Google Shape;621;p67"/>
          <p:cNvGrpSpPr/>
          <p:nvPr/>
        </p:nvGrpSpPr>
        <p:grpSpPr>
          <a:xfrm>
            <a:off x="5038542" y="398167"/>
            <a:ext cx="1944628" cy="3688790"/>
            <a:chOff x="2810573" y="396750"/>
            <a:chExt cx="2291302" cy="4346400"/>
          </a:xfrm>
        </p:grpSpPr>
        <p:sp>
          <p:nvSpPr>
            <p:cNvPr id="622" name="Google Shape;622;p67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67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67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67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67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7" name="Google Shape;627;p67"/>
          <p:cNvSpPr/>
          <p:nvPr>
            <p:ph idx="2" type="pic"/>
          </p:nvPr>
        </p:nvSpPr>
        <p:spPr>
          <a:xfrm>
            <a:off x="5153306" y="442112"/>
            <a:ext cx="1715100" cy="36009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628" name="Google Shape;628;p67"/>
          <p:cNvGrpSpPr/>
          <p:nvPr/>
        </p:nvGrpSpPr>
        <p:grpSpPr>
          <a:xfrm>
            <a:off x="2160830" y="398167"/>
            <a:ext cx="1944628" cy="3688790"/>
            <a:chOff x="2810573" y="396750"/>
            <a:chExt cx="2291302" cy="4346400"/>
          </a:xfrm>
        </p:grpSpPr>
        <p:sp>
          <p:nvSpPr>
            <p:cNvPr id="629" name="Google Shape;629;p67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67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67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67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67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4" name="Google Shape;634;p67"/>
          <p:cNvSpPr/>
          <p:nvPr>
            <p:ph idx="3" type="pic"/>
          </p:nvPr>
        </p:nvSpPr>
        <p:spPr>
          <a:xfrm>
            <a:off x="2275594" y="442112"/>
            <a:ext cx="1715100" cy="36009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sp>
        <p:nvSpPr>
          <p:cNvPr id="635" name="Google Shape;635;p67"/>
          <p:cNvSpPr txBox="1"/>
          <p:nvPr>
            <p:ph idx="1" type="subTitle"/>
          </p:nvPr>
        </p:nvSpPr>
        <p:spPr>
          <a:xfrm>
            <a:off x="2186800" y="4257075"/>
            <a:ext cx="1892700" cy="54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6" name="Google Shape;636;p67"/>
          <p:cNvSpPr txBox="1"/>
          <p:nvPr>
            <p:ph idx="4" type="subTitle"/>
          </p:nvPr>
        </p:nvSpPr>
        <p:spPr>
          <a:xfrm>
            <a:off x="5064505" y="4257075"/>
            <a:ext cx="1892700" cy="54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637" name="Google Shape;637;p6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638" name="Google Shape;638;p67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639" name="Google Shape;639;p67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40" name="Google Shape;640;p67"/>
          <p:cNvSpPr txBox="1"/>
          <p:nvPr>
            <p:ph idx="5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1" name="Google Shape;641;p6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2 phones_blk &amp; wht bg">
  <p:cSld name="CUSTOM_5_1_1_1_1_1_1_1_1_1_1_1_1">
    <p:bg>
      <p:bgPr>
        <a:solidFill>
          <a:schemeClr val="lt1"/>
        </a:solidFill>
      </p:bgPr>
    </p:bg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oogle Shape;643;p68"/>
          <p:cNvGrpSpPr/>
          <p:nvPr/>
        </p:nvGrpSpPr>
        <p:grpSpPr>
          <a:xfrm>
            <a:off x="5321808" y="396750"/>
            <a:ext cx="2291302" cy="4346400"/>
            <a:chOff x="2810573" y="396750"/>
            <a:chExt cx="2291302" cy="4346400"/>
          </a:xfrm>
        </p:grpSpPr>
        <p:sp>
          <p:nvSpPr>
            <p:cNvPr id="644" name="Google Shape;644;p68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68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68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68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68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9" name="Google Shape;649;p68"/>
          <p:cNvSpPr/>
          <p:nvPr>
            <p:ph idx="2" type="pic"/>
          </p:nvPr>
        </p:nvSpPr>
        <p:spPr>
          <a:xfrm>
            <a:off x="5457059" y="448500"/>
            <a:ext cx="2020800" cy="42429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sp>
        <p:nvSpPr>
          <p:cNvPr id="650" name="Google Shape;650;p68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1" name="Google Shape;651;p68"/>
          <p:cNvGrpSpPr/>
          <p:nvPr/>
        </p:nvGrpSpPr>
        <p:grpSpPr>
          <a:xfrm>
            <a:off x="1024128" y="393476"/>
            <a:ext cx="2291302" cy="4346400"/>
            <a:chOff x="2810573" y="396750"/>
            <a:chExt cx="2291302" cy="4346400"/>
          </a:xfrm>
        </p:grpSpPr>
        <p:sp>
          <p:nvSpPr>
            <p:cNvPr id="652" name="Google Shape;652;p68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68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rgbClr val="CCCCCC"/>
            </a:solidFill>
            <a:ln cap="flat" cmpd="sng" w="952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68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rgbClr val="CCCCCC"/>
            </a:solidFill>
            <a:ln cap="flat" cmpd="sng" w="952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68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rgbClr val="CCCCCC"/>
            </a:solidFill>
            <a:ln cap="flat" cmpd="sng" w="952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68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rgbClr val="CCCCCC"/>
            </a:solidFill>
            <a:ln cap="flat" cmpd="sng" w="952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7" name="Google Shape;657;p68"/>
          <p:cNvSpPr/>
          <p:nvPr>
            <p:ph idx="3" type="pic"/>
          </p:nvPr>
        </p:nvSpPr>
        <p:spPr>
          <a:xfrm>
            <a:off x="1159379" y="445226"/>
            <a:ext cx="2020800" cy="4242900"/>
          </a:xfrm>
          <a:prstGeom prst="roundRect">
            <a:avLst>
              <a:gd fmla="val 10175" name="adj"/>
            </a:avLst>
          </a:prstGeom>
          <a:noFill/>
          <a:ln>
            <a:noFill/>
          </a:ln>
        </p:spPr>
      </p:sp>
      <p:sp>
        <p:nvSpPr>
          <p:cNvPr id="658" name="Google Shape;658;p6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2 phones_blk &amp; wht bg_titles">
  <p:cSld name="CUSTOM_5_1_1_1_1_1_1_1_1_1_1_1_1_1">
    <p:bg>
      <p:bgPr>
        <a:solidFill>
          <a:schemeClr val="lt1"/>
        </a:solidFill>
      </p:bgPr>
    </p:bg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0" name="Google Shape;660;p69"/>
          <p:cNvGrpSpPr/>
          <p:nvPr/>
        </p:nvGrpSpPr>
        <p:grpSpPr>
          <a:xfrm>
            <a:off x="1140349" y="1176207"/>
            <a:ext cx="2291302" cy="4346400"/>
            <a:chOff x="2810573" y="396750"/>
            <a:chExt cx="2291302" cy="4346400"/>
          </a:xfrm>
        </p:grpSpPr>
        <p:sp>
          <p:nvSpPr>
            <p:cNvPr id="661" name="Google Shape;661;p69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69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69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69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69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6" name="Google Shape;666;p69"/>
          <p:cNvSpPr/>
          <p:nvPr>
            <p:ph idx="2" type="pic"/>
          </p:nvPr>
        </p:nvSpPr>
        <p:spPr>
          <a:xfrm>
            <a:off x="1275600" y="1227957"/>
            <a:ext cx="2020800" cy="42429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sp>
        <p:nvSpPr>
          <p:cNvPr id="667" name="Google Shape;667;p6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8" name="Google Shape;668;p69"/>
          <p:cNvGrpSpPr/>
          <p:nvPr/>
        </p:nvGrpSpPr>
        <p:grpSpPr>
          <a:xfrm>
            <a:off x="5712349" y="1124450"/>
            <a:ext cx="2291302" cy="4346400"/>
            <a:chOff x="2810573" y="396750"/>
            <a:chExt cx="2291302" cy="4346400"/>
          </a:xfrm>
        </p:grpSpPr>
        <p:sp>
          <p:nvSpPr>
            <p:cNvPr id="669" name="Google Shape;669;p69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69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rgbClr val="CCCCCC"/>
            </a:solidFill>
            <a:ln cap="flat" cmpd="sng" w="952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69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rgbClr val="CCCCCC"/>
            </a:solidFill>
            <a:ln cap="flat" cmpd="sng" w="952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69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rgbClr val="CCCCCC"/>
            </a:solidFill>
            <a:ln cap="flat" cmpd="sng" w="952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69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rgbClr val="CCCCCC"/>
            </a:solidFill>
            <a:ln cap="flat" cmpd="sng" w="9525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4" name="Google Shape;674;p69"/>
          <p:cNvSpPr/>
          <p:nvPr>
            <p:ph idx="3" type="pic"/>
          </p:nvPr>
        </p:nvSpPr>
        <p:spPr>
          <a:xfrm>
            <a:off x="5847600" y="1176200"/>
            <a:ext cx="2020800" cy="4242900"/>
          </a:xfrm>
          <a:prstGeom prst="roundRect">
            <a:avLst>
              <a:gd fmla="val 10175" name="adj"/>
            </a:avLst>
          </a:prstGeom>
          <a:noFill/>
          <a:ln>
            <a:noFill/>
          </a:ln>
        </p:spPr>
      </p:sp>
      <p:sp>
        <p:nvSpPr>
          <p:cNvPr id="675" name="Google Shape;675;p69"/>
          <p:cNvSpPr txBox="1"/>
          <p:nvPr>
            <p:ph idx="1" type="subTitle"/>
          </p:nvPr>
        </p:nvSpPr>
        <p:spPr>
          <a:xfrm>
            <a:off x="342775" y="585216"/>
            <a:ext cx="3886200" cy="28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ber Move Medium"/>
              <a:buNone/>
              <a:defRPr sz="20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676" name="Google Shape;676;p69"/>
          <p:cNvSpPr txBox="1"/>
          <p:nvPr>
            <p:ph idx="4" type="subTitle"/>
          </p:nvPr>
        </p:nvSpPr>
        <p:spPr>
          <a:xfrm>
            <a:off x="4914900" y="585216"/>
            <a:ext cx="3886200" cy="28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Uber Move Medium"/>
              <a:buNone/>
              <a:defRPr sz="2000">
                <a:solidFill>
                  <a:schemeClr val="lt1"/>
                </a:solidFill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677" name="Google Shape;677;p6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Text &amp; 3 phones on right">
  <p:cSld name="CUSTOM_5_1_1_1_1_1_1_1_1_1_1_1_1_1_1">
    <p:bg>
      <p:bgPr>
        <a:solidFill>
          <a:schemeClr val="lt1"/>
        </a:solidFill>
      </p:bgPr>
    </p:bg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9" name="Google Shape;679;p70"/>
          <p:cNvGrpSpPr/>
          <p:nvPr/>
        </p:nvGrpSpPr>
        <p:grpSpPr>
          <a:xfrm>
            <a:off x="3382624" y="664776"/>
            <a:ext cx="1733599" cy="3288486"/>
            <a:chOff x="2810573" y="396750"/>
            <a:chExt cx="2291302" cy="4346400"/>
          </a:xfrm>
        </p:grpSpPr>
        <p:sp>
          <p:nvSpPr>
            <p:cNvPr id="680" name="Google Shape;680;p70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762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70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70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70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70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5" name="Google Shape;685;p70"/>
          <p:cNvSpPr/>
          <p:nvPr>
            <p:ph idx="2" type="pic"/>
          </p:nvPr>
        </p:nvSpPr>
        <p:spPr>
          <a:xfrm>
            <a:off x="3479775" y="703882"/>
            <a:ext cx="1539300" cy="3209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686" name="Google Shape;686;p70"/>
          <p:cNvGrpSpPr/>
          <p:nvPr/>
        </p:nvGrpSpPr>
        <p:grpSpPr>
          <a:xfrm>
            <a:off x="5273705" y="664776"/>
            <a:ext cx="1733599" cy="3288486"/>
            <a:chOff x="2810573" y="396750"/>
            <a:chExt cx="2291302" cy="4346400"/>
          </a:xfrm>
        </p:grpSpPr>
        <p:sp>
          <p:nvSpPr>
            <p:cNvPr id="687" name="Google Shape;687;p70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762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70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70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70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70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2" name="Google Shape;692;p70"/>
          <p:cNvSpPr/>
          <p:nvPr>
            <p:ph idx="3" type="pic"/>
          </p:nvPr>
        </p:nvSpPr>
        <p:spPr>
          <a:xfrm>
            <a:off x="5370856" y="703882"/>
            <a:ext cx="1539300" cy="3209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693" name="Google Shape;693;p70"/>
          <p:cNvGrpSpPr/>
          <p:nvPr/>
        </p:nvGrpSpPr>
        <p:grpSpPr>
          <a:xfrm>
            <a:off x="7164786" y="668501"/>
            <a:ext cx="1733599" cy="3288486"/>
            <a:chOff x="2810573" y="396750"/>
            <a:chExt cx="2291302" cy="4346400"/>
          </a:xfrm>
        </p:grpSpPr>
        <p:sp>
          <p:nvSpPr>
            <p:cNvPr id="694" name="Google Shape;694;p70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762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70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70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70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70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9" name="Google Shape;699;p70"/>
          <p:cNvSpPr/>
          <p:nvPr>
            <p:ph idx="4" type="pic"/>
          </p:nvPr>
        </p:nvSpPr>
        <p:spPr>
          <a:xfrm>
            <a:off x="7261938" y="707607"/>
            <a:ext cx="1539300" cy="3209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sp>
        <p:nvSpPr>
          <p:cNvPr id="700" name="Google Shape;700;p70"/>
          <p:cNvSpPr txBox="1"/>
          <p:nvPr>
            <p:ph type="title"/>
          </p:nvPr>
        </p:nvSpPr>
        <p:spPr>
          <a:xfrm>
            <a:off x="228600" y="137051"/>
            <a:ext cx="27066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701" name="Google Shape;701;p70"/>
          <p:cNvSpPr txBox="1"/>
          <p:nvPr>
            <p:ph idx="1" type="body"/>
          </p:nvPr>
        </p:nvSpPr>
        <p:spPr>
          <a:xfrm>
            <a:off x="228600" y="2452341"/>
            <a:ext cx="2505600" cy="186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02" name="Google Shape;702;p70"/>
          <p:cNvSpPr txBox="1"/>
          <p:nvPr>
            <p:ph idx="5" type="subTitle"/>
          </p:nvPr>
        </p:nvSpPr>
        <p:spPr>
          <a:xfrm>
            <a:off x="3501925" y="4094724"/>
            <a:ext cx="1490400" cy="38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3" name="Google Shape;703;p70"/>
          <p:cNvSpPr txBox="1"/>
          <p:nvPr>
            <p:ph idx="6" type="subTitle"/>
          </p:nvPr>
        </p:nvSpPr>
        <p:spPr>
          <a:xfrm>
            <a:off x="5391798" y="4094724"/>
            <a:ext cx="1490400" cy="38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4" name="Google Shape;704;p70"/>
          <p:cNvSpPr txBox="1"/>
          <p:nvPr>
            <p:ph idx="7" type="subTitle"/>
          </p:nvPr>
        </p:nvSpPr>
        <p:spPr>
          <a:xfrm>
            <a:off x="7281672" y="4094724"/>
            <a:ext cx="1490400" cy="38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b="1"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705" name="Google Shape;705;p7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70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707" name="Google Shape;707;p70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08" name="Google Shape;708;p70"/>
          <p:cNvSpPr txBox="1"/>
          <p:nvPr>
            <p:ph idx="8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9" name="Google Shape;709;p7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5544">
          <p15:clr>
            <a:srgbClr val="FA7B17"/>
          </p15:clr>
        </p15:guide>
        <p15:guide id="2" pos="216">
          <p15:clr>
            <a:srgbClr val="FA7B17"/>
          </p15:clr>
        </p15:guide>
        <p15:guide id="3" orient="horz" pos="216">
          <p15:clr>
            <a:srgbClr val="FA7B17"/>
          </p15:clr>
        </p15:guide>
        <p15:guide id="4" orient="horz" pos="3024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Layout 1">
  <p:cSld name="CUSTOM_1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/>
          <p:nvPr>
            <p:ph idx="2" type="pic"/>
          </p:nvPr>
        </p:nvSpPr>
        <p:spPr>
          <a:xfrm>
            <a:off x="3308729" y="228600"/>
            <a:ext cx="1755600" cy="1700700"/>
          </a:xfrm>
          <a:prstGeom prst="rect">
            <a:avLst/>
          </a:prstGeom>
          <a:noFill/>
          <a:ln>
            <a:noFill/>
          </a:ln>
        </p:spPr>
      </p:sp>
      <p:sp>
        <p:nvSpPr>
          <p:cNvPr id="49" name="Google Shape;49;p8"/>
          <p:cNvSpPr/>
          <p:nvPr>
            <p:ph idx="3" type="pic"/>
          </p:nvPr>
        </p:nvSpPr>
        <p:spPr>
          <a:xfrm>
            <a:off x="5234267" y="228600"/>
            <a:ext cx="1755600" cy="1700700"/>
          </a:xfrm>
          <a:prstGeom prst="rect">
            <a:avLst/>
          </a:prstGeom>
          <a:noFill/>
          <a:ln>
            <a:noFill/>
          </a:ln>
        </p:spPr>
      </p:sp>
      <p:sp>
        <p:nvSpPr>
          <p:cNvPr id="50" name="Google Shape;50;p8"/>
          <p:cNvSpPr/>
          <p:nvPr>
            <p:ph idx="4" type="pic"/>
          </p:nvPr>
        </p:nvSpPr>
        <p:spPr>
          <a:xfrm>
            <a:off x="7159792" y="228600"/>
            <a:ext cx="1755600" cy="170070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8"/>
          <p:cNvSpPr txBox="1"/>
          <p:nvPr>
            <p:ph idx="1" type="subTitle"/>
          </p:nvPr>
        </p:nvSpPr>
        <p:spPr>
          <a:xfrm>
            <a:off x="5234260" y="1991150"/>
            <a:ext cx="1755600" cy="42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52" name="Google Shape;52;p8"/>
          <p:cNvSpPr txBox="1"/>
          <p:nvPr>
            <p:ph idx="5" type="subTitle"/>
          </p:nvPr>
        </p:nvSpPr>
        <p:spPr>
          <a:xfrm>
            <a:off x="7159785" y="1991150"/>
            <a:ext cx="1755600" cy="42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53" name="Google Shape;53;p8"/>
          <p:cNvSpPr txBox="1"/>
          <p:nvPr>
            <p:ph idx="6" type="subTitle"/>
          </p:nvPr>
        </p:nvSpPr>
        <p:spPr>
          <a:xfrm>
            <a:off x="3308735" y="1991150"/>
            <a:ext cx="1755600" cy="42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54" name="Google Shape;54;p8"/>
          <p:cNvSpPr/>
          <p:nvPr>
            <p:ph idx="7" type="pic"/>
          </p:nvPr>
        </p:nvSpPr>
        <p:spPr>
          <a:xfrm>
            <a:off x="3308729" y="2568916"/>
            <a:ext cx="1755600" cy="1700700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8"/>
          <p:cNvSpPr/>
          <p:nvPr>
            <p:ph idx="8" type="pic"/>
          </p:nvPr>
        </p:nvSpPr>
        <p:spPr>
          <a:xfrm>
            <a:off x="5234267" y="2568916"/>
            <a:ext cx="1755600" cy="1700700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8"/>
          <p:cNvSpPr/>
          <p:nvPr>
            <p:ph idx="9" type="pic"/>
          </p:nvPr>
        </p:nvSpPr>
        <p:spPr>
          <a:xfrm>
            <a:off x="7159792" y="2568916"/>
            <a:ext cx="1755600" cy="1700700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8"/>
          <p:cNvSpPr txBox="1"/>
          <p:nvPr>
            <p:ph idx="13" type="subTitle"/>
          </p:nvPr>
        </p:nvSpPr>
        <p:spPr>
          <a:xfrm>
            <a:off x="5234260" y="4331466"/>
            <a:ext cx="1755600" cy="42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58" name="Google Shape;58;p8"/>
          <p:cNvSpPr txBox="1"/>
          <p:nvPr>
            <p:ph idx="14" type="subTitle"/>
          </p:nvPr>
        </p:nvSpPr>
        <p:spPr>
          <a:xfrm>
            <a:off x="7159785" y="4331466"/>
            <a:ext cx="1755600" cy="42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59" name="Google Shape;59;p8"/>
          <p:cNvSpPr txBox="1"/>
          <p:nvPr>
            <p:ph idx="15" type="subTitle"/>
          </p:nvPr>
        </p:nvSpPr>
        <p:spPr>
          <a:xfrm>
            <a:off x="3308735" y="4331466"/>
            <a:ext cx="1755600" cy="420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60" name="Google Shape;60;p8"/>
          <p:cNvSpPr txBox="1"/>
          <p:nvPr>
            <p:ph type="title"/>
          </p:nvPr>
        </p:nvSpPr>
        <p:spPr>
          <a:xfrm>
            <a:off x="228600" y="137041"/>
            <a:ext cx="2811900" cy="146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61" name="Google Shape;61;p8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pic>
        <p:nvPicPr>
          <p:cNvPr id="62" name="Google Shape;62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" name="Google Shape;63;p8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4" name="Google Shape;64;p8"/>
          <p:cNvSpPr txBox="1"/>
          <p:nvPr>
            <p:ph idx="16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3 phones_centered">
  <p:cSld name="CUSTOM_17"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1" name="Google Shape;711;p71"/>
          <p:cNvGrpSpPr/>
          <p:nvPr/>
        </p:nvGrpSpPr>
        <p:grpSpPr>
          <a:xfrm>
            <a:off x="3426349" y="286511"/>
            <a:ext cx="2291302" cy="4346400"/>
            <a:chOff x="2810573" y="396750"/>
            <a:chExt cx="2291302" cy="4346400"/>
          </a:xfrm>
        </p:grpSpPr>
        <p:sp>
          <p:nvSpPr>
            <p:cNvPr id="712" name="Google Shape;712;p71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71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71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71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71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7" name="Google Shape;717;p71"/>
          <p:cNvSpPr/>
          <p:nvPr>
            <p:ph idx="2" type="pic"/>
          </p:nvPr>
        </p:nvSpPr>
        <p:spPr>
          <a:xfrm>
            <a:off x="3561600" y="338261"/>
            <a:ext cx="2020800" cy="42429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718" name="Google Shape;718;p71"/>
          <p:cNvGrpSpPr/>
          <p:nvPr/>
        </p:nvGrpSpPr>
        <p:grpSpPr>
          <a:xfrm>
            <a:off x="6073699" y="286511"/>
            <a:ext cx="2291302" cy="4346400"/>
            <a:chOff x="2810573" y="396750"/>
            <a:chExt cx="2291302" cy="4346400"/>
          </a:xfrm>
        </p:grpSpPr>
        <p:sp>
          <p:nvSpPr>
            <p:cNvPr id="719" name="Google Shape;719;p71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71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71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71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71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4" name="Google Shape;724;p71"/>
          <p:cNvSpPr/>
          <p:nvPr>
            <p:ph idx="3" type="pic"/>
          </p:nvPr>
        </p:nvSpPr>
        <p:spPr>
          <a:xfrm>
            <a:off x="6208950" y="338261"/>
            <a:ext cx="2020800" cy="42429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725" name="Google Shape;725;p71"/>
          <p:cNvGrpSpPr/>
          <p:nvPr/>
        </p:nvGrpSpPr>
        <p:grpSpPr>
          <a:xfrm>
            <a:off x="752649" y="286511"/>
            <a:ext cx="2291302" cy="4346400"/>
            <a:chOff x="2810573" y="396750"/>
            <a:chExt cx="2291302" cy="4346400"/>
          </a:xfrm>
        </p:grpSpPr>
        <p:sp>
          <p:nvSpPr>
            <p:cNvPr id="726" name="Google Shape;726;p71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71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71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71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71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1" name="Google Shape;731;p71"/>
          <p:cNvSpPr/>
          <p:nvPr>
            <p:ph idx="4" type="pic"/>
          </p:nvPr>
        </p:nvSpPr>
        <p:spPr>
          <a:xfrm>
            <a:off x="887900" y="338261"/>
            <a:ext cx="2020800" cy="42429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pic>
        <p:nvPicPr>
          <p:cNvPr id="732" name="Google Shape;732;p7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71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734" name="Google Shape;734;p71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35" name="Google Shape;735;p71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6" name="Google Shape;736;p7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3 phones_centered_w text">
  <p:cSld name="CUSTOM_18"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8" name="Google Shape;738;p72"/>
          <p:cNvGrpSpPr/>
          <p:nvPr/>
        </p:nvGrpSpPr>
        <p:grpSpPr>
          <a:xfrm>
            <a:off x="858808" y="283074"/>
            <a:ext cx="1938671" cy="3677489"/>
            <a:chOff x="2810573" y="396750"/>
            <a:chExt cx="2291302" cy="4346400"/>
          </a:xfrm>
        </p:grpSpPr>
        <p:sp>
          <p:nvSpPr>
            <p:cNvPr id="739" name="Google Shape;739;p72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72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72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72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72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4" name="Google Shape;744;p72"/>
          <p:cNvSpPr/>
          <p:nvPr>
            <p:ph idx="2" type="pic"/>
          </p:nvPr>
        </p:nvSpPr>
        <p:spPr>
          <a:xfrm>
            <a:off x="973812" y="326941"/>
            <a:ext cx="1710300" cy="3590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745" name="Google Shape;745;p72"/>
          <p:cNvGrpSpPr/>
          <p:nvPr/>
        </p:nvGrpSpPr>
        <p:grpSpPr>
          <a:xfrm>
            <a:off x="3602671" y="283074"/>
            <a:ext cx="1938671" cy="3677489"/>
            <a:chOff x="2810573" y="396750"/>
            <a:chExt cx="2291302" cy="4346400"/>
          </a:xfrm>
        </p:grpSpPr>
        <p:sp>
          <p:nvSpPr>
            <p:cNvPr id="746" name="Google Shape;746;p72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72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72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72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72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1" name="Google Shape;751;p72"/>
          <p:cNvSpPr/>
          <p:nvPr>
            <p:ph idx="3" type="pic"/>
          </p:nvPr>
        </p:nvSpPr>
        <p:spPr>
          <a:xfrm>
            <a:off x="3716856" y="326941"/>
            <a:ext cx="1710300" cy="3590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752" name="Google Shape;752;p72"/>
          <p:cNvGrpSpPr/>
          <p:nvPr/>
        </p:nvGrpSpPr>
        <p:grpSpPr>
          <a:xfrm>
            <a:off x="6346521" y="283074"/>
            <a:ext cx="1938671" cy="3677489"/>
            <a:chOff x="2810573" y="396750"/>
            <a:chExt cx="2291302" cy="4346400"/>
          </a:xfrm>
        </p:grpSpPr>
        <p:sp>
          <p:nvSpPr>
            <p:cNvPr id="753" name="Google Shape;753;p72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72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72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72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72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8" name="Google Shape;758;p72"/>
          <p:cNvSpPr/>
          <p:nvPr>
            <p:ph idx="4" type="pic"/>
          </p:nvPr>
        </p:nvSpPr>
        <p:spPr>
          <a:xfrm>
            <a:off x="6460706" y="326941"/>
            <a:ext cx="1710300" cy="3590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sp>
        <p:nvSpPr>
          <p:cNvPr id="759" name="Google Shape;759;p72"/>
          <p:cNvSpPr txBox="1"/>
          <p:nvPr>
            <p:ph idx="1" type="subTitle"/>
          </p:nvPr>
        </p:nvSpPr>
        <p:spPr>
          <a:xfrm>
            <a:off x="1055500" y="4114394"/>
            <a:ext cx="1555500" cy="56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0" name="Google Shape;760;p72"/>
          <p:cNvSpPr txBox="1"/>
          <p:nvPr>
            <p:ph idx="5" type="subTitle"/>
          </p:nvPr>
        </p:nvSpPr>
        <p:spPr>
          <a:xfrm>
            <a:off x="3794300" y="4114394"/>
            <a:ext cx="1555500" cy="56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1" name="Google Shape;761;p72"/>
          <p:cNvSpPr txBox="1"/>
          <p:nvPr>
            <p:ph idx="6" type="subTitle"/>
          </p:nvPr>
        </p:nvSpPr>
        <p:spPr>
          <a:xfrm>
            <a:off x="6538100" y="4114394"/>
            <a:ext cx="1555500" cy="56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762" name="Google Shape;762;p7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p72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764" name="Google Shape;764;p72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65" name="Google Shape;765;p72"/>
          <p:cNvSpPr txBox="1"/>
          <p:nvPr>
            <p:ph idx="7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7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4 phones_centered">
  <p:cSld name="CUSTOM_19"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" name="Google Shape;768;p73"/>
          <p:cNvGrpSpPr/>
          <p:nvPr/>
        </p:nvGrpSpPr>
        <p:grpSpPr>
          <a:xfrm>
            <a:off x="342589" y="727830"/>
            <a:ext cx="1938671" cy="3677489"/>
            <a:chOff x="2810573" y="396750"/>
            <a:chExt cx="2291302" cy="4346400"/>
          </a:xfrm>
        </p:grpSpPr>
        <p:sp>
          <p:nvSpPr>
            <p:cNvPr id="769" name="Google Shape;769;p73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73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73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73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73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4" name="Google Shape;774;p73"/>
          <p:cNvSpPr/>
          <p:nvPr>
            <p:ph idx="2" type="pic"/>
          </p:nvPr>
        </p:nvSpPr>
        <p:spPr>
          <a:xfrm>
            <a:off x="457593" y="771698"/>
            <a:ext cx="1710300" cy="3590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775" name="Google Shape;775;p73"/>
          <p:cNvGrpSpPr/>
          <p:nvPr/>
        </p:nvGrpSpPr>
        <p:grpSpPr>
          <a:xfrm>
            <a:off x="2519133" y="727830"/>
            <a:ext cx="1938671" cy="3677489"/>
            <a:chOff x="2810573" y="396750"/>
            <a:chExt cx="2291302" cy="4346400"/>
          </a:xfrm>
        </p:grpSpPr>
        <p:sp>
          <p:nvSpPr>
            <p:cNvPr id="776" name="Google Shape;776;p73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73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73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73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73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1" name="Google Shape;781;p73"/>
          <p:cNvSpPr/>
          <p:nvPr>
            <p:ph idx="3" type="pic"/>
          </p:nvPr>
        </p:nvSpPr>
        <p:spPr>
          <a:xfrm>
            <a:off x="2634137" y="771698"/>
            <a:ext cx="1710300" cy="3590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782" name="Google Shape;782;p73"/>
          <p:cNvGrpSpPr/>
          <p:nvPr/>
        </p:nvGrpSpPr>
        <p:grpSpPr>
          <a:xfrm>
            <a:off x="4695677" y="727830"/>
            <a:ext cx="1938671" cy="3677489"/>
            <a:chOff x="2810573" y="396750"/>
            <a:chExt cx="2291302" cy="4346400"/>
          </a:xfrm>
        </p:grpSpPr>
        <p:sp>
          <p:nvSpPr>
            <p:cNvPr id="783" name="Google Shape;783;p73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73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73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73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73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8" name="Google Shape;788;p73"/>
          <p:cNvSpPr/>
          <p:nvPr>
            <p:ph idx="4" type="pic"/>
          </p:nvPr>
        </p:nvSpPr>
        <p:spPr>
          <a:xfrm>
            <a:off x="4810681" y="771698"/>
            <a:ext cx="1710300" cy="3590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789" name="Google Shape;789;p73"/>
          <p:cNvGrpSpPr/>
          <p:nvPr/>
        </p:nvGrpSpPr>
        <p:grpSpPr>
          <a:xfrm>
            <a:off x="6872221" y="727830"/>
            <a:ext cx="1938671" cy="3677489"/>
            <a:chOff x="2810573" y="396750"/>
            <a:chExt cx="2291302" cy="4346400"/>
          </a:xfrm>
        </p:grpSpPr>
        <p:sp>
          <p:nvSpPr>
            <p:cNvPr id="790" name="Google Shape;790;p73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73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73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73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73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5" name="Google Shape;795;p73"/>
          <p:cNvSpPr/>
          <p:nvPr>
            <p:ph idx="5" type="pic"/>
          </p:nvPr>
        </p:nvSpPr>
        <p:spPr>
          <a:xfrm>
            <a:off x="6987225" y="771698"/>
            <a:ext cx="1710300" cy="3590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pic>
        <p:nvPicPr>
          <p:cNvPr id="796" name="Google Shape;796;p7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Google Shape;797;p73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798" name="Google Shape;798;p73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99" name="Google Shape;799;p73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0" name="Google Shape;800;p7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4 phones_centered_w text">
  <p:cSld name="CUSTOM_20"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74"/>
          <p:cNvGrpSpPr/>
          <p:nvPr/>
        </p:nvGrpSpPr>
        <p:grpSpPr>
          <a:xfrm>
            <a:off x="342589" y="282169"/>
            <a:ext cx="1938671" cy="3677489"/>
            <a:chOff x="2810573" y="396750"/>
            <a:chExt cx="2291302" cy="4346400"/>
          </a:xfrm>
        </p:grpSpPr>
        <p:sp>
          <p:nvSpPr>
            <p:cNvPr id="803" name="Google Shape;803;p74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74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74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74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74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8" name="Google Shape;808;p74"/>
          <p:cNvSpPr/>
          <p:nvPr>
            <p:ph idx="2" type="pic"/>
          </p:nvPr>
        </p:nvSpPr>
        <p:spPr>
          <a:xfrm>
            <a:off x="457593" y="326036"/>
            <a:ext cx="1710300" cy="3590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809" name="Google Shape;809;p74"/>
          <p:cNvGrpSpPr/>
          <p:nvPr/>
        </p:nvGrpSpPr>
        <p:grpSpPr>
          <a:xfrm>
            <a:off x="2519133" y="282169"/>
            <a:ext cx="1938671" cy="3677489"/>
            <a:chOff x="2810573" y="396750"/>
            <a:chExt cx="2291302" cy="4346400"/>
          </a:xfrm>
        </p:grpSpPr>
        <p:sp>
          <p:nvSpPr>
            <p:cNvPr id="810" name="Google Shape;810;p74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74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74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74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74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15" name="Google Shape;815;p74"/>
          <p:cNvSpPr/>
          <p:nvPr>
            <p:ph idx="3" type="pic"/>
          </p:nvPr>
        </p:nvSpPr>
        <p:spPr>
          <a:xfrm>
            <a:off x="2634137" y="326036"/>
            <a:ext cx="1710300" cy="3590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816" name="Google Shape;816;p74"/>
          <p:cNvGrpSpPr/>
          <p:nvPr/>
        </p:nvGrpSpPr>
        <p:grpSpPr>
          <a:xfrm>
            <a:off x="4695677" y="282169"/>
            <a:ext cx="1938671" cy="3677489"/>
            <a:chOff x="2810573" y="396750"/>
            <a:chExt cx="2291302" cy="4346400"/>
          </a:xfrm>
        </p:grpSpPr>
        <p:sp>
          <p:nvSpPr>
            <p:cNvPr id="817" name="Google Shape;817;p74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74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74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74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74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2" name="Google Shape;822;p74"/>
          <p:cNvSpPr/>
          <p:nvPr>
            <p:ph idx="4" type="pic"/>
          </p:nvPr>
        </p:nvSpPr>
        <p:spPr>
          <a:xfrm>
            <a:off x="4810681" y="326036"/>
            <a:ext cx="1710300" cy="3590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823" name="Google Shape;823;p74"/>
          <p:cNvGrpSpPr/>
          <p:nvPr/>
        </p:nvGrpSpPr>
        <p:grpSpPr>
          <a:xfrm>
            <a:off x="6872221" y="282169"/>
            <a:ext cx="1938671" cy="3677489"/>
            <a:chOff x="2810573" y="396750"/>
            <a:chExt cx="2291302" cy="4346400"/>
          </a:xfrm>
        </p:grpSpPr>
        <p:sp>
          <p:nvSpPr>
            <p:cNvPr id="824" name="Google Shape;824;p74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74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74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74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74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9" name="Google Shape;829;p74"/>
          <p:cNvSpPr/>
          <p:nvPr>
            <p:ph idx="5" type="pic"/>
          </p:nvPr>
        </p:nvSpPr>
        <p:spPr>
          <a:xfrm>
            <a:off x="6987225" y="326036"/>
            <a:ext cx="1710300" cy="3590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sp>
        <p:nvSpPr>
          <p:cNvPr id="830" name="Google Shape;830;p74"/>
          <p:cNvSpPr txBox="1"/>
          <p:nvPr>
            <p:ph idx="1" type="subTitle"/>
          </p:nvPr>
        </p:nvSpPr>
        <p:spPr>
          <a:xfrm>
            <a:off x="535000" y="4118841"/>
            <a:ext cx="1555500" cy="56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1" name="Google Shape;831;p74"/>
          <p:cNvSpPr txBox="1"/>
          <p:nvPr>
            <p:ph idx="6" type="subTitle"/>
          </p:nvPr>
        </p:nvSpPr>
        <p:spPr>
          <a:xfrm>
            <a:off x="2711525" y="4118841"/>
            <a:ext cx="1555500" cy="56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2" name="Google Shape;832;p74"/>
          <p:cNvSpPr txBox="1"/>
          <p:nvPr>
            <p:ph idx="7" type="subTitle"/>
          </p:nvPr>
        </p:nvSpPr>
        <p:spPr>
          <a:xfrm>
            <a:off x="4887263" y="4118841"/>
            <a:ext cx="1555500" cy="56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3" name="Google Shape;833;p74"/>
          <p:cNvSpPr txBox="1"/>
          <p:nvPr>
            <p:ph idx="8" type="subTitle"/>
          </p:nvPr>
        </p:nvSpPr>
        <p:spPr>
          <a:xfrm>
            <a:off x="7064613" y="4144441"/>
            <a:ext cx="1555500" cy="56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834" name="Google Shape;834;p7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p74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836" name="Google Shape;836;p74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37" name="Google Shape;837;p74"/>
          <p:cNvSpPr txBox="1"/>
          <p:nvPr>
            <p:ph idx="9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8" name="Google Shape;838;p7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text &amp; multi phones_right">
  <p:cSld name="CUSTOM_21"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0" name="Google Shape;840;p75"/>
          <p:cNvGrpSpPr/>
          <p:nvPr/>
        </p:nvGrpSpPr>
        <p:grpSpPr>
          <a:xfrm>
            <a:off x="3678568" y="396121"/>
            <a:ext cx="1569313" cy="2976849"/>
            <a:chOff x="2810573" y="396750"/>
            <a:chExt cx="2291302" cy="4346400"/>
          </a:xfrm>
        </p:grpSpPr>
        <p:sp>
          <p:nvSpPr>
            <p:cNvPr id="841" name="Google Shape;841;p75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762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75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75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75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75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6" name="Google Shape;846;p75"/>
          <p:cNvSpPr/>
          <p:nvPr>
            <p:ph idx="2" type="pic"/>
          </p:nvPr>
        </p:nvSpPr>
        <p:spPr>
          <a:xfrm>
            <a:off x="3771668" y="431640"/>
            <a:ext cx="1384800" cy="2906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847" name="Google Shape;847;p75"/>
          <p:cNvGrpSpPr/>
          <p:nvPr/>
        </p:nvGrpSpPr>
        <p:grpSpPr>
          <a:xfrm>
            <a:off x="3678568" y="3875671"/>
            <a:ext cx="1569313" cy="2976849"/>
            <a:chOff x="2810573" y="396750"/>
            <a:chExt cx="2291302" cy="4346400"/>
          </a:xfrm>
        </p:grpSpPr>
        <p:sp>
          <p:nvSpPr>
            <p:cNvPr id="848" name="Google Shape;848;p75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762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75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75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75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75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53" name="Google Shape;853;p75"/>
          <p:cNvSpPr/>
          <p:nvPr>
            <p:ph idx="3" type="pic"/>
          </p:nvPr>
        </p:nvSpPr>
        <p:spPr>
          <a:xfrm>
            <a:off x="3771668" y="3911190"/>
            <a:ext cx="1384800" cy="2906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854" name="Google Shape;854;p75"/>
          <p:cNvGrpSpPr/>
          <p:nvPr/>
        </p:nvGrpSpPr>
        <p:grpSpPr>
          <a:xfrm>
            <a:off x="5465805" y="-2054779"/>
            <a:ext cx="1569313" cy="2976849"/>
            <a:chOff x="2810573" y="396750"/>
            <a:chExt cx="2291302" cy="4346400"/>
          </a:xfrm>
        </p:grpSpPr>
        <p:sp>
          <p:nvSpPr>
            <p:cNvPr id="855" name="Google Shape;855;p75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762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75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75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75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75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0" name="Google Shape;860;p75"/>
          <p:cNvSpPr/>
          <p:nvPr>
            <p:ph idx="4" type="pic"/>
          </p:nvPr>
        </p:nvSpPr>
        <p:spPr>
          <a:xfrm>
            <a:off x="5558062" y="-2019260"/>
            <a:ext cx="1384800" cy="2906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861" name="Google Shape;861;p75"/>
          <p:cNvGrpSpPr/>
          <p:nvPr/>
        </p:nvGrpSpPr>
        <p:grpSpPr>
          <a:xfrm>
            <a:off x="5465805" y="1368962"/>
            <a:ext cx="1569313" cy="2976849"/>
            <a:chOff x="2810573" y="396750"/>
            <a:chExt cx="2291302" cy="4346400"/>
          </a:xfrm>
        </p:grpSpPr>
        <p:sp>
          <p:nvSpPr>
            <p:cNvPr id="862" name="Google Shape;862;p75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762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75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75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75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75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7" name="Google Shape;867;p75"/>
          <p:cNvSpPr/>
          <p:nvPr>
            <p:ph idx="5" type="pic"/>
          </p:nvPr>
        </p:nvSpPr>
        <p:spPr>
          <a:xfrm>
            <a:off x="5558062" y="1404480"/>
            <a:ext cx="1384800" cy="2906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868" name="Google Shape;868;p75"/>
          <p:cNvGrpSpPr/>
          <p:nvPr/>
        </p:nvGrpSpPr>
        <p:grpSpPr>
          <a:xfrm>
            <a:off x="5465805" y="4757146"/>
            <a:ext cx="1569313" cy="2976849"/>
            <a:chOff x="2810573" y="396750"/>
            <a:chExt cx="2291302" cy="4346400"/>
          </a:xfrm>
        </p:grpSpPr>
        <p:sp>
          <p:nvSpPr>
            <p:cNvPr id="869" name="Google Shape;869;p75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762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75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75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75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75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74" name="Google Shape;874;p75"/>
          <p:cNvSpPr/>
          <p:nvPr>
            <p:ph idx="6" type="pic"/>
          </p:nvPr>
        </p:nvSpPr>
        <p:spPr>
          <a:xfrm>
            <a:off x="5558062" y="4792665"/>
            <a:ext cx="1384800" cy="2906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875" name="Google Shape;875;p75"/>
          <p:cNvGrpSpPr/>
          <p:nvPr/>
        </p:nvGrpSpPr>
        <p:grpSpPr>
          <a:xfrm>
            <a:off x="7253046" y="-283705"/>
            <a:ext cx="1569313" cy="2976849"/>
            <a:chOff x="2810573" y="396750"/>
            <a:chExt cx="2291302" cy="4346400"/>
          </a:xfrm>
        </p:grpSpPr>
        <p:sp>
          <p:nvSpPr>
            <p:cNvPr id="876" name="Google Shape;876;p75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762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75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75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75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75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1" name="Google Shape;881;p75"/>
          <p:cNvSpPr/>
          <p:nvPr>
            <p:ph idx="7" type="pic"/>
          </p:nvPr>
        </p:nvSpPr>
        <p:spPr>
          <a:xfrm>
            <a:off x="7345303" y="-248186"/>
            <a:ext cx="1384800" cy="2906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882" name="Google Shape;882;p75"/>
          <p:cNvGrpSpPr/>
          <p:nvPr/>
        </p:nvGrpSpPr>
        <p:grpSpPr>
          <a:xfrm>
            <a:off x="7253046" y="3195845"/>
            <a:ext cx="1569313" cy="2976849"/>
            <a:chOff x="2810573" y="396750"/>
            <a:chExt cx="2291302" cy="4346400"/>
          </a:xfrm>
        </p:grpSpPr>
        <p:sp>
          <p:nvSpPr>
            <p:cNvPr id="883" name="Google Shape;883;p75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762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75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75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75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75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8" name="Google Shape;888;p75"/>
          <p:cNvSpPr/>
          <p:nvPr>
            <p:ph idx="8" type="pic"/>
          </p:nvPr>
        </p:nvSpPr>
        <p:spPr>
          <a:xfrm>
            <a:off x="7345303" y="3231364"/>
            <a:ext cx="1384800" cy="2906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sp>
        <p:nvSpPr>
          <p:cNvPr id="889" name="Google Shape;889;p75"/>
          <p:cNvSpPr txBox="1"/>
          <p:nvPr>
            <p:ph idx="1" type="subTitle"/>
          </p:nvPr>
        </p:nvSpPr>
        <p:spPr>
          <a:xfrm>
            <a:off x="228600" y="188711"/>
            <a:ext cx="3117900" cy="24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0" name="Google Shape;890;p75"/>
          <p:cNvSpPr txBox="1"/>
          <p:nvPr>
            <p:ph type="title"/>
          </p:nvPr>
        </p:nvSpPr>
        <p:spPr>
          <a:xfrm>
            <a:off x="228600" y="471977"/>
            <a:ext cx="27066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891" name="Google Shape;891;p75"/>
          <p:cNvSpPr txBox="1"/>
          <p:nvPr>
            <p:ph idx="9" type="body"/>
          </p:nvPr>
        </p:nvSpPr>
        <p:spPr>
          <a:xfrm>
            <a:off x="228600" y="2824561"/>
            <a:ext cx="2505600" cy="186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892" name="Google Shape;892;p7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3" name="Google Shape;893;p75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94" name="Google Shape;894;p75"/>
          <p:cNvSpPr txBox="1"/>
          <p:nvPr>
            <p:ph idx="13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5" name="Google Shape;895;p7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phone &amp; close-up">
  <p:cSld name="CUSTOM_22"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7" name="Google Shape;897;p76"/>
          <p:cNvGrpSpPr/>
          <p:nvPr/>
        </p:nvGrpSpPr>
        <p:grpSpPr>
          <a:xfrm>
            <a:off x="1207765" y="882739"/>
            <a:ext cx="1780800" cy="3378022"/>
            <a:chOff x="2810573" y="396750"/>
            <a:chExt cx="2291302" cy="4346400"/>
          </a:xfrm>
        </p:grpSpPr>
        <p:sp>
          <p:nvSpPr>
            <p:cNvPr id="898" name="Google Shape;898;p76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76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76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76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76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3" name="Google Shape;903;p76"/>
          <p:cNvSpPr/>
          <p:nvPr>
            <p:ph idx="2" type="pic"/>
          </p:nvPr>
        </p:nvSpPr>
        <p:spPr>
          <a:xfrm>
            <a:off x="1313366" y="922650"/>
            <a:ext cx="1571100" cy="32982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904" name="Google Shape;904;p76"/>
          <p:cNvGrpSpPr/>
          <p:nvPr/>
        </p:nvGrpSpPr>
        <p:grpSpPr>
          <a:xfrm>
            <a:off x="3953473" y="-1572821"/>
            <a:ext cx="4219203" cy="7984337"/>
            <a:chOff x="2810573" y="396750"/>
            <a:chExt cx="2291302" cy="4346400"/>
          </a:xfrm>
        </p:grpSpPr>
        <p:sp>
          <p:nvSpPr>
            <p:cNvPr id="905" name="Google Shape;905;p76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2286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76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76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8" name="Google Shape;908;p76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9" name="Google Shape;909;p76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10" name="Google Shape;910;p76"/>
          <p:cNvSpPr/>
          <p:nvPr>
            <p:ph idx="3" type="pic"/>
          </p:nvPr>
        </p:nvSpPr>
        <p:spPr>
          <a:xfrm>
            <a:off x="4196728" y="-1477722"/>
            <a:ext cx="3732900" cy="77940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pic>
        <p:nvPicPr>
          <p:cNvPr id="911" name="Google Shape;911;p7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912" name="Google Shape;912;p76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913" name="Google Shape;913;p76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14" name="Google Shape;914;p76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5" name="Google Shape;915;p7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text, phone &amp; close-up">
  <p:cSld name="CUSTOM_23"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7" name="Google Shape;917;p77"/>
          <p:cNvGrpSpPr/>
          <p:nvPr/>
        </p:nvGrpSpPr>
        <p:grpSpPr>
          <a:xfrm>
            <a:off x="3551002" y="882739"/>
            <a:ext cx="1780800" cy="3378022"/>
            <a:chOff x="2810573" y="396750"/>
            <a:chExt cx="2291302" cy="4346400"/>
          </a:xfrm>
        </p:grpSpPr>
        <p:sp>
          <p:nvSpPr>
            <p:cNvPr id="918" name="Google Shape;918;p77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9" name="Google Shape;919;p77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77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1" name="Google Shape;921;p77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77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23" name="Google Shape;923;p77"/>
          <p:cNvSpPr/>
          <p:nvPr>
            <p:ph idx="2" type="pic"/>
          </p:nvPr>
        </p:nvSpPr>
        <p:spPr>
          <a:xfrm>
            <a:off x="3656604" y="923040"/>
            <a:ext cx="1571100" cy="32982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grpSp>
        <p:nvGrpSpPr>
          <p:cNvPr id="924" name="Google Shape;924;p77"/>
          <p:cNvGrpSpPr/>
          <p:nvPr/>
        </p:nvGrpSpPr>
        <p:grpSpPr>
          <a:xfrm>
            <a:off x="5053440" y="-1565041"/>
            <a:ext cx="3727032" cy="7052903"/>
            <a:chOff x="2810573" y="396750"/>
            <a:chExt cx="2291302" cy="4346400"/>
          </a:xfrm>
        </p:grpSpPr>
        <p:sp>
          <p:nvSpPr>
            <p:cNvPr id="925" name="Google Shape;925;p77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2286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77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7" name="Google Shape;927;p77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77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9" name="Google Shape;929;p77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0" name="Google Shape;930;p77"/>
          <p:cNvSpPr/>
          <p:nvPr>
            <p:ph idx="3" type="pic"/>
          </p:nvPr>
        </p:nvSpPr>
        <p:spPr>
          <a:xfrm>
            <a:off x="5268443" y="-1481008"/>
            <a:ext cx="3297600" cy="68850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sp>
        <p:nvSpPr>
          <p:cNvPr id="931" name="Google Shape;931;p77"/>
          <p:cNvSpPr txBox="1"/>
          <p:nvPr>
            <p:ph type="title"/>
          </p:nvPr>
        </p:nvSpPr>
        <p:spPr>
          <a:xfrm>
            <a:off x="228600" y="138702"/>
            <a:ext cx="25968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932" name="Google Shape;932;p77"/>
          <p:cNvSpPr txBox="1"/>
          <p:nvPr>
            <p:ph idx="1" type="body"/>
          </p:nvPr>
        </p:nvSpPr>
        <p:spPr>
          <a:xfrm>
            <a:off x="228600" y="2453991"/>
            <a:ext cx="2349900" cy="186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933" name="Google Shape;933;p7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4" name="Google Shape;934;p77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35" name="Google Shape;935;p77"/>
          <p:cNvSpPr txBox="1"/>
          <p:nvPr>
            <p:ph idx="4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6" name="Google Shape;936;p7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text &amp; multi-device 1">
  <p:cSld name="CUSTOM_24"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8" name="Google Shape;938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18475" y="359900"/>
            <a:ext cx="6149579" cy="3686878"/>
          </a:xfrm>
          <a:prstGeom prst="rect">
            <a:avLst/>
          </a:prstGeom>
          <a:noFill/>
          <a:ln>
            <a:noFill/>
          </a:ln>
        </p:spPr>
      </p:pic>
      <p:sp>
        <p:nvSpPr>
          <p:cNvPr id="939" name="Google Shape;939;p78"/>
          <p:cNvSpPr/>
          <p:nvPr>
            <p:ph idx="2" type="pic"/>
          </p:nvPr>
        </p:nvSpPr>
        <p:spPr>
          <a:xfrm>
            <a:off x="6356200" y="654200"/>
            <a:ext cx="4671900" cy="2922000"/>
          </a:xfrm>
          <a:prstGeom prst="rect">
            <a:avLst/>
          </a:prstGeom>
          <a:noFill/>
          <a:ln>
            <a:noFill/>
          </a:ln>
        </p:spPr>
      </p:sp>
      <p:pic>
        <p:nvPicPr>
          <p:cNvPr id="940" name="Google Shape;940;p78"/>
          <p:cNvPicPr preferRelativeResize="0"/>
          <p:nvPr/>
        </p:nvPicPr>
        <p:blipFill rotWithShape="1">
          <a:blip r:embed="rId3">
            <a:alphaModFix/>
          </a:blip>
          <a:srcRect b="10690" l="2557" r="7708" t="0"/>
          <a:stretch/>
        </p:blipFill>
        <p:spPr>
          <a:xfrm>
            <a:off x="5542350" y="2867606"/>
            <a:ext cx="3074350" cy="1816661"/>
          </a:xfrm>
          <a:prstGeom prst="rect">
            <a:avLst/>
          </a:prstGeom>
          <a:noFill/>
          <a:ln>
            <a:noFill/>
          </a:ln>
        </p:spPr>
      </p:pic>
      <p:sp>
        <p:nvSpPr>
          <p:cNvPr id="941" name="Google Shape;941;p78"/>
          <p:cNvSpPr/>
          <p:nvPr>
            <p:ph idx="3" type="pic"/>
          </p:nvPr>
        </p:nvSpPr>
        <p:spPr>
          <a:xfrm>
            <a:off x="5612075" y="2906800"/>
            <a:ext cx="2946900" cy="1675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942" name="Google Shape;942;p78"/>
          <p:cNvGrpSpPr/>
          <p:nvPr/>
        </p:nvGrpSpPr>
        <p:grpSpPr>
          <a:xfrm>
            <a:off x="3858404" y="1542335"/>
            <a:ext cx="1634844" cy="3101156"/>
            <a:chOff x="2810573" y="396750"/>
            <a:chExt cx="2291302" cy="4346400"/>
          </a:xfrm>
        </p:grpSpPr>
        <p:sp>
          <p:nvSpPr>
            <p:cNvPr id="943" name="Google Shape;943;p78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762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4" name="Google Shape;944;p78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78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p78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78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48" name="Google Shape;948;p78"/>
          <p:cNvSpPr/>
          <p:nvPr>
            <p:ph idx="4" type="pic"/>
          </p:nvPr>
        </p:nvSpPr>
        <p:spPr>
          <a:xfrm>
            <a:off x="3949800" y="1579200"/>
            <a:ext cx="1451100" cy="3026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sp>
        <p:nvSpPr>
          <p:cNvPr id="949" name="Google Shape;949;p78"/>
          <p:cNvSpPr txBox="1"/>
          <p:nvPr>
            <p:ph type="title"/>
          </p:nvPr>
        </p:nvSpPr>
        <p:spPr>
          <a:xfrm>
            <a:off x="228600" y="138702"/>
            <a:ext cx="25968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950" name="Google Shape;950;p78"/>
          <p:cNvSpPr txBox="1"/>
          <p:nvPr>
            <p:ph idx="1" type="body"/>
          </p:nvPr>
        </p:nvSpPr>
        <p:spPr>
          <a:xfrm>
            <a:off x="228600" y="2453991"/>
            <a:ext cx="2349900" cy="186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951" name="Google Shape;951;p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952" name="Google Shape;952;p78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953" name="Google Shape;953;p78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54" name="Google Shape;954;p78"/>
          <p:cNvSpPr txBox="1"/>
          <p:nvPr>
            <p:ph idx="5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5" name="Google Shape;955;p7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text &amp; multi-device 2">
  <p:cSld name="CUSTOM_24_1"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7" name="Google Shape;957;p79"/>
          <p:cNvPicPr preferRelativeResize="0"/>
          <p:nvPr/>
        </p:nvPicPr>
        <p:blipFill rotWithShape="1">
          <a:blip r:embed="rId2">
            <a:alphaModFix/>
          </a:blip>
          <a:srcRect b="10690" l="2557" r="7708" t="0"/>
          <a:stretch/>
        </p:blipFill>
        <p:spPr>
          <a:xfrm>
            <a:off x="3458225" y="1161075"/>
            <a:ext cx="4816900" cy="2846349"/>
          </a:xfrm>
          <a:prstGeom prst="rect">
            <a:avLst/>
          </a:prstGeom>
          <a:noFill/>
          <a:ln>
            <a:noFill/>
          </a:ln>
        </p:spPr>
      </p:pic>
      <p:sp>
        <p:nvSpPr>
          <p:cNvPr id="958" name="Google Shape;958;p79"/>
          <p:cNvSpPr/>
          <p:nvPr>
            <p:ph idx="2" type="pic"/>
          </p:nvPr>
        </p:nvSpPr>
        <p:spPr>
          <a:xfrm>
            <a:off x="3567470" y="1222484"/>
            <a:ext cx="4617000" cy="2625000"/>
          </a:xfrm>
          <a:prstGeom prst="rect">
            <a:avLst/>
          </a:prstGeom>
          <a:noFill/>
          <a:ln>
            <a:noFill/>
          </a:ln>
        </p:spPr>
      </p:sp>
      <p:pic>
        <p:nvPicPr>
          <p:cNvPr id="959" name="Google Shape;959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93874" y="2102351"/>
            <a:ext cx="3538448" cy="2121425"/>
          </a:xfrm>
          <a:prstGeom prst="rect">
            <a:avLst/>
          </a:prstGeom>
          <a:noFill/>
          <a:ln>
            <a:noFill/>
          </a:ln>
        </p:spPr>
      </p:pic>
      <p:sp>
        <p:nvSpPr>
          <p:cNvPr id="960" name="Google Shape;960;p79"/>
          <p:cNvSpPr/>
          <p:nvPr>
            <p:ph idx="3" type="pic"/>
          </p:nvPr>
        </p:nvSpPr>
        <p:spPr>
          <a:xfrm>
            <a:off x="7815975" y="2271700"/>
            <a:ext cx="2690700" cy="16812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961" name="Google Shape;961;p79"/>
          <p:cNvGrpSpPr/>
          <p:nvPr/>
        </p:nvGrpSpPr>
        <p:grpSpPr>
          <a:xfrm>
            <a:off x="3350744" y="2475307"/>
            <a:ext cx="848698" cy="1609907"/>
            <a:chOff x="2810573" y="396750"/>
            <a:chExt cx="2291302" cy="4346400"/>
          </a:xfrm>
        </p:grpSpPr>
        <p:sp>
          <p:nvSpPr>
            <p:cNvPr id="962" name="Google Shape;962;p79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79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79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79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79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67" name="Google Shape;967;p79"/>
          <p:cNvSpPr/>
          <p:nvPr>
            <p:ph idx="4" type="pic"/>
          </p:nvPr>
        </p:nvSpPr>
        <p:spPr>
          <a:xfrm>
            <a:off x="3398107" y="2494434"/>
            <a:ext cx="753300" cy="1571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sp>
        <p:nvSpPr>
          <p:cNvPr id="968" name="Google Shape;968;p79"/>
          <p:cNvSpPr txBox="1"/>
          <p:nvPr>
            <p:ph type="title"/>
          </p:nvPr>
        </p:nvSpPr>
        <p:spPr>
          <a:xfrm>
            <a:off x="228600" y="138702"/>
            <a:ext cx="25968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969" name="Google Shape;969;p79"/>
          <p:cNvSpPr txBox="1"/>
          <p:nvPr>
            <p:ph idx="1" type="body"/>
          </p:nvPr>
        </p:nvSpPr>
        <p:spPr>
          <a:xfrm>
            <a:off x="228600" y="2453991"/>
            <a:ext cx="2349900" cy="186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970" name="Google Shape;970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971" name="Google Shape;971;p79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972" name="Google Shape;972;p79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73" name="Google Shape;973;p79"/>
          <p:cNvSpPr txBox="1"/>
          <p:nvPr>
            <p:ph idx="5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4" name="Google Shape;974;p7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text &amp; multi-device 3">
  <p:cSld name="CUSTOM_25"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80"/>
          <p:cNvSpPr/>
          <p:nvPr/>
        </p:nvSpPr>
        <p:spPr>
          <a:xfrm>
            <a:off x="3203625" y="338"/>
            <a:ext cx="59403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endParaRPr/>
          </a:p>
        </p:txBody>
      </p:sp>
      <p:pic>
        <p:nvPicPr>
          <p:cNvPr id="977" name="Google Shape;977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19898" y="393084"/>
            <a:ext cx="6149579" cy="3686878"/>
          </a:xfrm>
          <a:prstGeom prst="rect">
            <a:avLst/>
          </a:prstGeom>
          <a:noFill/>
          <a:ln>
            <a:noFill/>
          </a:ln>
        </p:spPr>
      </p:pic>
      <p:sp>
        <p:nvSpPr>
          <p:cNvPr id="978" name="Google Shape;978;p80"/>
          <p:cNvSpPr/>
          <p:nvPr>
            <p:ph idx="2" type="pic"/>
          </p:nvPr>
        </p:nvSpPr>
        <p:spPr>
          <a:xfrm>
            <a:off x="6357623" y="687384"/>
            <a:ext cx="4671900" cy="29220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979" name="Google Shape;979;p80"/>
          <p:cNvGrpSpPr/>
          <p:nvPr/>
        </p:nvGrpSpPr>
        <p:grpSpPr>
          <a:xfrm>
            <a:off x="3743932" y="1493331"/>
            <a:ext cx="1634844" cy="3101156"/>
            <a:chOff x="2810573" y="396750"/>
            <a:chExt cx="2291302" cy="4346400"/>
          </a:xfrm>
        </p:grpSpPr>
        <p:sp>
          <p:nvSpPr>
            <p:cNvPr id="980" name="Google Shape;980;p80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762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80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80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80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4" name="Google Shape;984;p80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85" name="Google Shape;985;p80"/>
          <p:cNvGrpSpPr/>
          <p:nvPr/>
        </p:nvGrpSpPr>
        <p:grpSpPr>
          <a:xfrm>
            <a:off x="5457107" y="1492819"/>
            <a:ext cx="1634844" cy="3101156"/>
            <a:chOff x="2810573" y="396750"/>
            <a:chExt cx="2291302" cy="4346400"/>
          </a:xfrm>
        </p:grpSpPr>
        <p:sp>
          <p:nvSpPr>
            <p:cNvPr id="986" name="Google Shape;986;p80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762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7" name="Google Shape;987;p80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8" name="Google Shape;988;p80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80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0" name="Google Shape;990;p80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91" name="Google Shape;991;p80"/>
          <p:cNvSpPr/>
          <p:nvPr>
            <p:ph idx="3" type="pic"/>
          </p:nvPr>
        </p:nvSpPr>
        <p:spPr>
          <a:xfrm>
            <a:off x="3835328" y="1530197"/>
            <a:ext cx="1451100" cy="3026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sp>
        <p:nvSpPr>
          <p:cNvPr id="992" name="Google Shape;992;p80"/>
          <p:cNvSpPr/>
          <p:nvPr>
            <p:ph idx="4" type="pic"/>
          </p:nvPr>
        </p:nvSpPr>
        <p:spPr>
          <a:xfrm>
            <a:off x="5548503" y="1529684"/>
            <a:ext cx="1451100" cy="30264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sp>
        <p:nvSpPr>
          <p:cNvPr id="993" name="Google Shape;993;p80"/>
          <p:cNvSpPr txBox="1"/>
          <p:nvPr>
            <p:ph type="title"/>
          </p:nvPr>
        </p:nvSpPr>
        <p:spPr>
          <a:xfrm>
            <a:off x="228600" y="138702"/>
            <a:ext cx="25968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sp>
        <p:nvSpPr>
          <p:cNvPr id="994" name="Google Shape;994;p80"/>
          <p:cNvSpPr txBox="1"/>
          <p:nvPr>
            <p:ph idx="1" type="body"/>
          </p:nvPr>
        </p:nvSpPr>
        <p:spPr>
          <a:xfrm>
            <a:off x="228600" y="2453991"/>
            <a:ext cx="2349900" cy="186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995" name="Google Shape;995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996" name="Google Shape;996;p80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997" name="Google Shape;997;p80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98" name="Google Shape;998;p80"/>
          <p:cNvSpPr txBox="1"/>
          <p:nvPr>
            <p:ph idx="5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9" name="Google Shape;999;p8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Uber Partnership_single">
  <p:cSld name="BLANK_1_1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63574" y="2270310"/>
            <a:ext cx="1738199" cy="603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" name="Google Shape;68;p9"/>
          <p:cNvCxnSpPr/>
          <p:nvPr/>
        </p:nvCxnSpPr>
        <p:spPr>
          <a:xfrm>
            <a:off x="4572000" y="2046650"/>
            <a:ext cx="0" cy="10482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9" name="Google Shape;69;p9"/>
          <p:cNvSpPr/>
          <p:nvPr>
            <p:ph idx="2" type="pic"/>
          </p:nvPr>
        </p:nvSpPr>
        <p:spPr>
          <a:xfrm>
            <a:off x="5042825" y="2267712"/>
            <a:ext cx="1755600" cy="603600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9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pic>
        <p:nvPicPr>
          <p:cNvPr id="71" name="Google Shape;71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2" name="Google Shape;72;p9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3" name="Google Shape;73;p9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title, phone &amp; laptop centered">
  <p:cSld name="CUSTOM_26"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1" name="Google Shape;1001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1858" y="992849"/>
            <a:ext cx="6149579" cy="3686878"/>
          </a:xfrm>
          <a:prstGeom prst="rect">
            <a:avLst/>
          </a:prstGeom>
          <a:noFill/>
          <a:ln>
            <a:noFill/>
          </a:ln>
        </p:spPr>
      </p:pic>
      <p:sp>
        <p:nvSpPr>
          <p:cNvPr id="1002" name="Google Shape;1002;p81"/>
          <p:cNvSpPr txBox="1"/>
          <p:nvPr>
            <p:ph type="title"/>
          </p:nvPr>
        </p:nvSpPr>
        <p:spPr>
          <a:xfrm>
            <a:off x="347400" y="138873"/>
            <a:ext cx="84492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pic>
        <p:nvPicPr>
          <p:cNvPr id="1003" name="Google Shape;1003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04" name="Google Shape;1004;p81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005" name="Google Shape;1005;p81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06" name="Google Shape;1006;p81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7" name="Google Shape;1007;p81"/>
          <p:cNvSpPr/>
          <p:nvPr>
            <p:ph idx="2" type="pic"/>
          </p:nvPr>
        </p:nvSpPr>
        <p:spPr>
          <a:xfrm>
            <a:off x="2629583" y="1287149"/>
            <a:ext cx="4671900" cy="29220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008" name="Google Shape;1008;p81"/>
          <p:cNvGrpSpPr/>
          <p:nvPr/>
        </p:nvGrpSpPr>
        <p:grpSpPr>
          <a:xfrm>
            <a:off x="1433151" y="2127464"/>
            <a:ext cx="1324602" cy="2512654"/>
            <a:chOff x="2810573" y="396750"/>
            <a:chExt cx="2291302" cy="4346400"/>
          </a:xfrm>
        </p:grpSpPr>
        <p:sp>
          <p:nvSpPr>
            <p:cNvPr id="1009" name="Google Shape;1009;p81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762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81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1" name="Google Shape;1011;p81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2" name="Google Shape;1012;p81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81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4" name="Google Shape;1014;p81"/>
          <p:cNvSpPr/>
          <p:nvPr>
            <p:ph idx="3" type="pic"/>
          </p:nvPr>
        </p:nvSpPr>
        <p:spPr>
          <a:xfrm>
            <a:off x="1506910" y="2157289"/>
            <a:ext cx="1175700" cy="24516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sp>
        <p:nvSpPr>
          <p:cNvPr id="1015" name="Google Shape;1015;p8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952">
          <p15:clr>
            <a:srgbClr val="FA7B17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ice Mockup - title, phone &amp; tablet centered">
  <p:cSld name="CUSTOM_26_1"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7" name="Google Shape;1017;p8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55025" y="998239"/>
            <a:ext cx="4913124" cy="3539586"/>
          </a:xfrm>
          <a:prstGeom prst="rect">
            <a:avLst/>
          </a:prstGeom>
          <a:noFill/>
          <a:ln>
            <a:noFill/>
          </a:ln>
        </p:spPr>
      </p:pic>
      <p:sp>
        <p:nvSpPr>
          <p:cNvPr id="1018" name="Google Shape;1018;p82"/>
          <p:cNvSpPr txBox="1"/>
          <p:nvPr>
            <p:ph type="title"/>
          </p:nvPr>
        </p:nvSpPr>
        <p:spPr>
          <a:xfrm>
            <a:off x="347400" y="138873"/>
            <a:ext cx="84492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pic>
        <p:nvPicPr>
          <p:cNvPr id="1019" name="Google Shape;1019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20" name="Google Shape;1020;p82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021" name="Google Shape;1021;p82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22" name="Google Shape;1022;p82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3" name="Google Shape;1023;p82"/>
          <p:cNvSpPr/>
          <p:nvPr>
            <p:ph idx="2" type="pic"/>
          </p:nvPr>
        </p:nvSpPr>
        <p:spPr>
          <a:xfrm>
            <a:off x="2892700" y="1182675"/>
            <a:ext cx="4234200" cy="31692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024" name="Google Shape;1024;p82"/>
          <p:cNvGrpSpPr/>
          <p:nvPr/>
        </p:nvGrpSpPr>
        <p:grpSpPr>
          <a:xfrm>
            <a:off x="1675851" y="2137689"/>
            <a:ext cx="1324602" cy="2512654"/>
            <a:chOff x="2810573" y="396750"/>
            <a:chExt cx="2291302" cy="4346400"/>
          </a:xfrm>
        </p:grpSpPr>
        <p:sp>
          <p:nvSpPr>
            <p:cNvPr id="1025" name="Google Shape;1025;p82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762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6" name="Google Shape;1026;p82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7" name="Google Shape;1027;p82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82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9" name="Google Shape;1029;p82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0" name="Google Shape;1030;p82"/>
          <p:cNvSpPr/>
          <p:nvPr>
            <p:ph idx="3" type="pic"/>
          </p:nvPr>
        </p:nvSpPr>
        <p:spPr>
          <a:xfrm>
            <a:off x="1749610" y="2167514"/>
            <a:ext cx="1175700" cy="2451600"/>
          </a:xfrm>
          <a:prstGeom prst="roundRect">
            <a:avLst>
              <a:gd fmla="val 10930" name="adj"/>
            </a:avLst>
          </a:prstGeom>
          <a:noFill/>
          <a:ln>
            <a:noFill/>
          </a:ln>
        </p:spPr>
      </p:sp>
      <p:sp>
        <p:nvSpPr>
          <p:cNvPr id="1031" name="Google Shape;1031;p8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952">
          <p15:clr>
            <a:srgbClr val="FA7B17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-situation mockup - Instagram Post + Story">
  <p:cSld name="CUSTOM_7">
    <p:spTree>
      <p:nvGrpSpPr>
        <p:cNvPr id="1032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3" name="Google Shape;1033;p83"/>
          <p:cNvGrpSpPr/>
          <p:nvPr/>
        </p:nvGrpSpPr>
        <p:grpSpPr>
          <a:xfrm>
            <a:off x="3502152" y="399106"/>
            <a:ext cx="2291302" cy="4346400"/>
            <a:chOff x="2810573" y="396750"/>
            <a:chExt cx="2291302" cy="4346400"/>
          </a:xfrm>
        </p:grpSpPr>
        <p:sp>
          <p:nvSpPr>
            <p:cNvPr id="1034" name="Google Shape;1034;p83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83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6" name="Google Shape;1036;p83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7" name="Google Shape;1037;p83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83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039" name="Google Shape;1039;p8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23428" y="351729"/>
            <a:ext cx="2248750" cy="4441155"/>
          </a:xfrm>
          <a:prstGeom prst="rect">
            <a:avLst/>
          </a:prstGeom>
          <a:noFill/>
          <a:ln>
            <a:noFill/>
          </a:ln>
        </p:spPr>
      </p:pic>
      <p:sp>
        <p:nvSpPr>
          <p:cNvPr id="1040" name="Google Shape;1040;p83"/>
          <p:cNvSpPr/>
          <p:nvPr>
            <p:ph idx="2" type="pic"/>
          </p:nvPr>
        </p:nvSpPr>
        <p:spPr>
          <a:xfrm>
            <a:off x="3663214" y="1730505"/>
            <a:ext cx="1969200" cy="18996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041" name="Google Shape;1041;p83"/>
          <p:cNvGrpSpPr/>
          <p:nvPr/>
        </p:nvGrpSpPr>
        <p:grpSpPr>
          <a:xfrm>
            <a:off x="6132784" y="401231"/>
            <a:ext cx="2291302" cy="4346400"/>
            <a:chOff x="2810573" y="396750"/>
            <a:chExt cx="2291302" cy="4346400"/>
          </a:xfrm>
        </p:grpSpPr>
        <p:sp>
          <p:nvSpPr>
            <p:cNvPr id="1042" name="Google Shape;1042;p83"/>
            <p:cNvSpPr/>
            <p:nvPr/>
          </p:nvSpPr>
          <p:spPr>
            <a:xfrm>
              <a:off x="2888675" y="396750"/>
              <a:ext cx="2135100" cy="4346400"/>
            </a:xfrm>
            <a:prstGeom prst="roundRect">
              <a:avLst>
                <a:gd fmla="val 12666" name="adj"/>
              </a:avLst>
            </a:prstGeom>
            <a:noFill/>
            <a:ln cap="flat" cmpd="sng" w="1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83"/>
            <p:cNvSpPr/>
            <p:nvPr/>
          </p:nvSpPr>
          <p:spPr>
            <a:xfrm>
              <a:off x="2810573" y="938948"/>
              <a:ext cx="42300" cy="1560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4" name="Google Shape;1044;p83"/>
            <p:cNvSpPr/>
            <p:nvPr/>
          </p:nvSpPr>
          <p:spPr>
            <a:xfrm>
              <a:off x="2810575" y="1248527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5" name="Google Shape;1045;p83"/>
            <p:cNvSpPr/>
            <p:nvPr/>
          </p:nvSpPr>
          <p:spPr>
            <a:xfrm>
              <a:off x="2810575" y="1664052"/>
              <a:ext cx="42300" cy="3177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6" name="Google Shape;1046;p83"/>
            <p:cNvSpPr/>
            <p:nvPr/>
          </p:nvSpPr>
          <p:spPr>
            <a:xfrm>
              <a:off x="5059575" y="1371324"/>
              <a:ext cx="42300" cy="4848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47" name="Google Shape;1047;p83"/>
          <p:cNvSpPr/>
          <p:nvPr>
            <p:ph idx="3" type="pic"/>
          </p:nvPr>
        </p:nvSpPr>
        <p:spPr>
          <a:xfrm>
            <a:off x="6264781" y="688225"/>
            <a:ext cx="2027400" cy="3462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048" name="Google Shape;1048;p83"/>
          <p:cNvPicPr preferRelativeResize="0"/>
          <p:nvPr/>
        </p:nvPicPr>
        <p:blipFill rotWithShape="1">
          <a:blip r:embed="rId3">
            <a:alphaModFix/>
          </a:blip>
          <a:srcRect b="0" l="0" r="0" t="84831"/>
          <a:stretch/>
        </p:blipFill>
        <p:spPr>
          <a:xfrm>
            <a:off x="6063213" y="4101742"/>
            <a:ext cx="2348525" cy="703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9" name="Google Shape;1049;p83"/>
          <p:cNvPicPr preferRelativeResize="0"/>
          <p:nvPr/>
        </p:nvPicPr>
        <p:blipFill rotWithShape="1">
          <a:blip r:embed="rId3">
            <a:alphaModFix/>
          </a:blip>
          <a:srcRect b="81938" l="0" r="0" t="0"/>
          <a:stretch/>
        </p:blipFill>
        <p:spPr>
          <a:xfrm>
            <a:off x="6062472" y="338199"/>
            <a:ext cx="2350008" cy="839962"/>
          </a:xfrm>
          <a:prstGeom prst="rect">
            <a:avLst/>
          </a:prstGeom>
          <a:noFill/>
          <a:ln>
            <a:noFill/>
          </a:ln>
        </p:spPr>
      </p:pic>
      <p:sp>
        <p:nvSpPr>
          <p:cNvPr id="1050" name="Google Shape;1050;p83"/>
          <p:cNvSpPr txBox="1"/>
          <p:nvPr>
            <p:ph type="title"/>
          </p:nvPr>
        </p:nvSpPr>
        <p:spPr>
          <a:xfrm>
            <a:off x="228600" y="139889"/>
            <a:ext cx="2820900" cy="201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2pPr>
            <a:lvl3pPr lvl="2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3pPr>
            <a:lvl4pPr lvl="3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4pPr>
            <a:lvl5pPr lvl="4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5pPr>
            <a:lvl6pPr lvl="5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6pPr>
            <a:lvl7pPr lvl="6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7pPr>
            <a:lvl8pPr lvl="7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8pPr>
            <a:lvl9pPr lvl="8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Font typeface="Uber Move Medium"/>
              <a:buNone/>
              <a:defRPr sz="3500">
                <a:latin typeface="Uber Move Medium"/>
                <a:ea typeface="Uber Move Medium"/>
                <a:cs typeface="Uber Move Medium"/>
                <a:sym typeface="Uber Move Medium"/>
              </a:defRPr>
            </a:lvl9pPr>
          </a:lstStyle>
          <a:p/>
        </p:txBody>
      </p:sp>
      <p:pic>
        <p:nvPicPr>
          <p:cNvPr id="1051" name="Google Shape;1051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52" name="Google Shape;1052;p83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053" name="Google Shape;1053;p83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54" name="Google Shape;1054;p83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5" name="Google Shape;1055;p8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-situation mockup - In-situation mockup - Instagram Tiles - Laptop centered">
  <p:cSld name="CUSTOM_8"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7" name="Google Shape;1057;p84"/>
          <p:cNvGrpSpPr/>
          <p:nvPr/>
        </p:nvGrpSpPr>
        <p:grpSpPr>
          <a:xfrm>
            <a:off x="685800" y="131206"/>
            <a:ext cx="7772400" cy="4599924"/>
            <a:chOff x="685800" y="238125"/>
            <a:chExt cx="7772400" cy="4599924"/>
          </a:xfrm>
        </p:grpSpPr>
        <p:pic>
          <p:nvPicPr>
            <p:cNvPr id="1058" name="Google Shape;1058;p8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547350" y="601150"/>
              <a:ext cx="6112973" cy="3680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9" name="Google Shape;1059;p84"/>
            <p:cNvPicPr preferRelativeResize="0"/>
            <p:nvPr/>
          </p:nvPicPr>
          <p:blipFill rotWithShape="1">
            <a:blip r:embed="rId3">
              <a:alphaModFix/>
            </a:blip>
            <a:srcRect b="0" l="-1127" r="-365" t="0"/>
            <a:stretch/>
          </p:blipFill>
          <p:spPr>
            <a:xfrm>
              <a:off x="685800" y="238125"/>
              <a:ext cx="7772400" cy="45999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60" name="Google Shape;1060;p84"/>
          <p:cNvSpPr/>
          <p:nvPr>
            <p:ph idx="2" type="pic"/>
          </p:nvPr>
        </p:nvSpPr>
        <p:spPr>
          <a:xfrm>
            <a:off x="2853900" y="900981"/>
            <a:ext cx="1106400" cy="1060800"/>
          </a:xfrm>
          <a:prstGeom prst="rect">
            <a:avLst/>
          </a:prstGeom>
          <a:noFill/>
          <a:ln>
            <a:noFill/>
          </a:ln>
        </p:spPr>
      </p:sp>
      <p:sp>
        <p:nvSpPr>
          <p:cNvPr id="1061" name="Google Shape;1061;p84"/>
          <p:cNvSpPr/>
          <p:nvPr>
            <p:ph idx="3" type="pic"/>
          </p:nvPr>
        </p:nvSpPr>
        <p:spPr>
          <a:xfrm>
            <a:off x="4004000" y="900981"/>
            <a:ext cx="1106400" cy="1060800"/>
          </a:xfrm>
          <a:prstGeom prst="rect">
            <a:avLst/>
          </a:prstGeom>
          <a:noFill/>
          <a:ln>
            <a:noFill/>
          </a:ln>
        </p:spPr>
      </p:sp>
      <p:sp>
        <p:nvSpPr>
          <p:cNvPr id="1062" name="Google Shape;1062;p84"/>
          <p:cNvSpPr/>
          <p:nvPr>
            <p:ph idx="4" type="pic"/>
          </p:nvPr>
        </p:nvSpPr>
        <p:spPr>
          <a:xfrm>
            <a:off x="5154100" y="900981"/>
            <a:ext cx="1106400" cy="1060800"/>
          </a:xfrm>
          <a:prstGeom prst="rect">
            <a:avLst/>
          </a:prstGeom>
          <a:noFill/>
          <a:ln>
            <a:noFill/>
          </a:ln>
        </p:spPr>
      </p:sp>
      <p:sp>
        <p:nvSpPr>
          <p:cNvPr id="1063" name="Google Shape;1063;p84"/>
          <p:cNvSpPr/>
          <p:nvPr>
            <p:ph idx="5" type="pic"/>
          </p:nvPr>
        </p:nvSpPr>
        <p:spPr>
          <a:xfrm>
            <a:off x="2853975" y="2072656"/>
            <a:ext cx="1106400" cy="1060800"/>
          </a:xfrm>
          <a:prstGeom prst="rect">
            <a:avLst/>
          </a:prstGeom>
          <a:noFill/>
          <a:ln>
            <a:noFill/>
          </a:ln>
        </p:spPr>
      </p:sp>
      <p:sp>
        <p:nvSpPr>
          <p:cNvPr id="1064" name="Google Shape;1064;p84"/>
          <p:cNvSpPr/>
          <p:nvPr>
            <p:ph idx="6" type="pic"/>
          </p:nvPr>
        </p:nvSpPr>
        <p:spPr>
          <a:xfrm>
            <a:off x="4004075" y="2072656"/>
            <a:ext cx="1106400" cy="1060800"/>
          </a:xfrm>
          <a:prstGeom prst="rect">
            <a:avLst/>
          </a:prstGeom>
          <a:noFill/>
          <a:ln>
            <a:noFill/>
          </a:ln>
        </p:spPr>
      </p:sp>
      <p:sp>
        <p:nvSpPr>
          <p:cNvPr id="1065" name="Google Shape;1065;p84"/>
          <p:cNvSpPr/>
          <p:nvPr>
            <p:ph idx="7" type="pic"/>
          </p:nvPr>
        </p:nvSpPr>
        <p:spPr>
          <a:xfrm>
            <a:off x="5154175" y="2072656"/>
            <a:ext cx="1106400" cy="1060800"/>
          </a:xfrm>
          <a:prstGeom prst="rect">
            <a:avLst/>
          </a:prstGeom>
          <a:noFill/>
          <a:ln>
            <a:noFill/>
          </a:ln>
        </p:spPr>
      </p:sp>
      <p:sp>
        <p:nvSpPr>
          <p:cNvPr id="1066" name="Google Shape;1066;p84"/>
          <p:cNvSpPr/>
          <p:nvPr>
            <p:ph idx="8" type="pic"/>
          </p:nvPr>
        </p:nvSpPr>
        <p:spPr>
          <a:xfrm>
            <a:off x="2853900" y="3244331"/>
            <a:ext cx="1106400" cy="900900"/>
          </a:xfrm>
          <a:prstGeom prst="rect">
            <a:avLst/>
          </a:prstGeom>
          <a:noFill/>
          <a:ln>
            <a:noFill/>
          </a:ln>
        </p:spPr>
      </p:sp>
      <p:sp>
        <p:nvSpPr>
          <p:cNvPr id="1067" name="Google Shape;1067;p84"/>
          <p:cNvSpPr/>
          <p:nvPr>
            <p:ph idx="9" type="pic"/>
          </p:nvPr>
        </p:nvSpPr>
        <p:spPr>
          <a:xfrm>
            <a:off x="4004000" y="3244331"/>
            <a:ext cx="1106400" cy="900900"/>
          </a:xfrm>
          <a:prstGeom prst="rect">
            <a:avLst/>
          </a:prstGeom>
          <a:noFill/>
          <a:ln>
            <a:noFill/>
          </a:ln>
        </p:spPr>
      </p:sp>
      <p:sp>
        <p:nvSpPr>
          <p:cNvPr id="1068" name="Google Shape;1068;p84"/>
          <p:cNvSpPr/>
          <p:nvPr>
            <p:ph idx="13" type="pic"/>
          </p:nvPr>
        </p:nvSpPr>
        <p:spPr>
          <a:xfrm>
            <a:off x="5154100" y="3244331"/>
            <a:ext cx="1106400" cy="900900"/>
          </a:xfrm>
          <a:prstGeom prst="rect">
            <a:avLst/>
          </a:prstGeom>
          <a:noFill/>
          <a:ln>
            <a:noFill/>
          </a:ln>
        </p:spPr>
      </p:sp>
      <p:pic>
        <p:nvPicPr>
          <p:cNvPr id="1069" name="Google Shape;1069;p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0" name="Google Shape;1070;p84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071" name="Google Shape;1071;p84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72" name="Google Shape;1072;p84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3" name="Google Shape;1073;p8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952">
          <p15:clr>
            <a:srgbClr val="FA7B17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-situation mockup - Billboard with title">
  <p:cSld name="CUSTOM_9">
    <p:spTree>
      <p:nvGrpSpPr>
        <p:cNvPr id="1074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85"/>
          <p:cNvSpPr/>
          <p:nvPr>
            <p:ph idx="2" type="pic"/>
          </p:nvPr>
        </p:nvSpPr>
        <p:spPr>
          <a:xfrm>
            <a:off x="813750" y="1102400"/>
            <a:ext cx="7516500" cy="3054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076" name="Google Shape;1076;p8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513" y="4023303"/>
            <a:ext cx="7518525" cy="1127047"/>
          </a:xfrm>
          <a:prstGeom prst="rect">
            <a:avLst/>
          </a:prstGeom>
          <a:noFill/>
          <a:ln>
            <a:noFill/>
          </a:ln>
        </p:spPr>
      </p:pic>
      <p:sp>
        <p:nvSpPr>
          <p:cNvPr id="1077" name="Google Shape;1077;p85"/>
          <p:cNvSpPr txBox="1"/>
          <p:nvPr>
            <p:ph type="title"/>
          </p:nvPr>
        </p:nvSpPr>
        <p:spPr>
          <a:xfrm>
            <a:off x="347400" y="138873"/>
            <a:ext cx="84492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pic>
        <p:nvPicPr>
          <p:cNvPr id="1078" name="Google Shape;1078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9" name="Google Shape;1079;p85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080" name="Google Shape;1080;p85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81" name="Google Shape;1081;p85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2" name="Google Shape;1082;p8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">
          <p15:clr>
            <a:srgbClr val="FA7B17"/>
          </p15:clr>
        </p15:guide>
        <p15:guide id="2" orient="horz" pos="3024">
          <p15:clr>
            <a:srgbClr val="FA7B17"/>
          </p15:clr>
        </p15:guide>
        <p15:guide id="3" pos="216">
          <p15:clr>
            <a:srgbClr val="FA7B17"/>
          </p15:clr>
        </p15:guide>
        <p15:guide id="4" pos="5544">
          <p15:clr>
            <a:srgbClr val="FA7B17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-situation mockup - Uber webpage with title">
  <p:cSld name="CUSTOM_9_1"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4" name="Google Shape;1084;p8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18575" y="1106401"/>
            <a:ext cx="5906504" cy="29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085" name="Google Shape;1085;p86"/>
          <p:cNvSpPr/>
          <p:nvPr>
            <p:ph idx="2" type="pic"/>
          </p:nvPr>
        </p:nvSpPr>
        <p:spPr>
          <a:xfrm>
            <a:off x="1618500" y="1402075"/>
            <a:ext cx="5907000" cy="3739800"/>
          </a:xfrm>
          <a:prstGeom prst="rect">
            <a:avLst/>
          </a:prstGeom>
          <a:noFill/>
          <a:ln>
            <a:noFill/>
          </a:ln>
        </p:spPr>
      </p:sp>
      <p:sp>
        <p:nvSpPr>
          <p:cNvPr id="1086" name="Google Shape;1086;p86"/>
          <p:cNvSpPr txBox="1"/>
          <p:nvPr>
            <p:ph type="title"/>
          </p:nvPr>
        </p:nvSpPr>
        <p:spPr>
          <a:xfrm>
            <a:off x="347400" y="138873"/>
            <a:ext cx="84492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sp>
        <p:nvSpPr>
          <p:cNvPr id="1087" name="Google Shape;1087;p8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">
          <p15:clr>
            <a:srgbClr val="FA7B17"/>
          </p15:clr>
        </p15:guide>
        <p15:guide id="2" orient="horz" pos="3024">
          <p15:clr>
            <a:srgbClr val="FA7B17"/>
          </p15:clr>
        </p15:guide>
        <p15:guide id="3" pos="216">
          <p15:clr>
            <a:srgbClr val="FA7B17"/>
          </p15:clr>
        </p15:guide>
        <p15:guide id="4" pos="5544">
          <p15:clr>
            <a:srgbClr val="FA7B17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-situation mockup - Uber webpage in laptop">
  <p:cSld name="CUSTOM_9_1_1"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9" name="Google Shape;1089;p8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58025" y="493250"/>
            <a:ext cx="5867059" cy="29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0" name="Google Shape;1090;p87"/>
          <p:cNvPicPr preferRelativeResize="0"/>
          <p:nvPr/>
        </p:nvPicPr>
        <p:blipFill rotWithShape="1">
          <a:blip r:embed="rId3">
            <a:alphaModFix/>
          </a:blip>
          <a:srcRect b="0" l="-1127" r="-365" t="0"/>
          <a:stretch/>
        </p:blipFill>
        <p:spPr>
          <a:xfrm>
            <a:off x="685800" y="131206"/>
            <a:ext cx="7772400" cy="4599924"/>
          </a:xfrm>
          <a:prstGeom prst="rect">
            <a:avLst/>
          </a:prstGeom>
          <a:noFill/>
          <a:ln>
            <a:noFill/>
          </a:ln>
        </p:spPr>
      </p:pic>
      <p:sp>
        <p:nvSpPr>
          <p:cNvPr id="1091" name="Google Shape;1091;p87"/>
          <p:cNvSpPr/>
          <p:nvPr>
            <p:ph idx="2" type="pic"/>
          </p:nvPr>
        </p:nvSpPr>
        <p:spPr>
          <a:xfrm>
            <a:off x="1679300" y="785456"/>
            <a:ext cx="5845800" cy="3363300"/>
          </a:xfrm>
          <a:prstGeom prst="rect">
            <a:avLst/>
          </a:prstGeom>
          <a:noFill/>
          <a:ln>
            <a:noFill/>
          </a:ln>
        </p:spPr>
      </p:sp>
      <p:pic>
        <p:nvPicPr>
          <p:cNvPr id="1092" name="Google Shape;1092;p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3" name="Google Shape;1093;p87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094" name="Google Shape;1094;p87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95" name="Google Shape;1095;p87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6" name="Google Shape;1096;p8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">
          <p15:clr>
            <a:srgbClr val="FA7B17"/>
          </p15:clr>
        </p15:guide>
        <p15:guide id="2" orient="horz" pos="3024">
          <p15:clr>
            <a:srgbClr val="FA7B17"/>
          </p15:clr>
        </p15:guide>
        <p15:guide id="3" pos="216">
          <p15:clr>
            <a:srgbClr val="FA7B17"/>
          </p15:clr>
        </p15:guide>
        <p15:guide id="4" pos="5544">
          <p15:clr>
            <a:srgbClr val="FA7B17"/>
          </p15:clr>
        </p15:guide>
        <p15:guide id="5" orient="horz" pos="2952">
          <p15:clr>
            <a:srgbClr val="FA7B17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s - 1 stat with image right">
  <p:cSld name="CUSTOM_6"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88"/>
          <p:cNvSpPr/>
          <p:nvPr>
            <p:ph idx="2" type="pic"/>
          </p:nvPr>
        </p:nvSpPr>
        <p:spPr>
          <a:xfrm>
            <a:off x="5139300" y="-2250"/>
            <a:ext cx="4005000" cy="514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99" name="Google Shape;1099;p88"/>
          <p:cNvSpPr txBox="1"/>
          <p:nvPr>
            <p:ph idx="1" type="subTitle"/>
          </p:nvPr>
        </p:nvSpPr>
        <p:spPr>
          <a:xfrm>
            <a:off x="228600" y="3353276"/>
            <a:ext cx="2697600" cy="56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0" name="Google Shape;1100;p88"/>
          <p:cNvSpPr txBox="1"/>
          <p:nvPr>
            <p:ph type="title"/>
          </p:nvPr>
        </p:nvSpPr>
        <p:spPr>
          <a:xfrm>
            <a:off x="228600" y="137160"/>
            <a:ext cx="4005000" cy="116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pic>
        <p:nvPicPr>
          <p:cNvPr id="1101" name="Google Shape;1101;p8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2" name="Google Shape;1102;p88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103" name="Google Shape;1103;p88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04" name="Google Shape;1104;p88"/>
          <p:cNvSpPr txBox="1"/>
          <p:nvPr>
            <p:ph idx="3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5" name="Google Shape;1105;p8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455">
          <p15:clr>
            <a:srgbClr val="FA7B17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s - 1 stat with blk box text right">
  <p:cSld name="CUSTOM_6_2">
    <p:spTree>
      <p:nvGrpSpPr>
        <p:cNvPr id="1106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89"/>
          <p:cNvSpPr/>
          <p:nvPr/>
        </p:nvSpPr>
        <p:spPr>
          <a:xfrm>
            <a:off x="5139475" y="0"/>
            <a:ext cx="40047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8" name="Google Shape;1108;p89"/>
          <p:cNvSpPr txBox="1"/>
          <p:nvPr>
            <p:ph idx="1" type="subTitle"/>
          </p:nvPr>
        </p:nvSpPr>
        <p:spPr>
          <a:xfrm>
            <a:off x="5791050" y="916650"/>
            <a:ext cx="2697600" cy="3310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9" name="Google Shape;1109;p89"/>
          <p:cNvSpPr txBox="1"/>
          <p:nvPr>
            <p:ph idx="2" type="subTitle"/>
          </p:nvPr>
        </p:nvSpPr>
        <p:spPr>
          <a:xfrm>
            <a:off x="228600" y="3353276"/>
            <a:ext cx="2697600" cy="56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0" name="Google Shape;1110;p89"/>
          <p:cNvSpPr txBox="1"/>
          <p:nvPr>
            <p:ph type="title"/>
          </p:nvPr>
        </p:nvSpPr>
        <p:spPr>
          <a:xfrm>
            <a:off x="228600" y="137160"/>
            <a:ext cx="4005000" cy="116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pic>
        <p:nvPicPr>
          <p:cNvPr id="1111" name="Google Shape;1111;p8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12" name="Google Shape;1112;p89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113" name="Google Shape;1113;p89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14" name="Google Shape;1114;p89"/>
          <p:cNvSpPr txBox="1"/>
          <p:nvPr>
            <p:ph idx="3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5" name="Google Shape;1115;p8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455">
          <p15:clr>
            <a:srgbClr val="FA7B17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s - 2 stats, headline, description center">
  <p:cSld name="CUSTOM_10">
    <p:spTree>
      <p:nvGrpSpPr>
        <p:cNvPr id="1116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90"/>
          <p:cNvSpPr txBox="1"/>
          <p:nvPr>
            <p:ph type="title"/>
          </p:nvPr>
        </p:nvSpPr>
        <p:spPr>
          <a:xfrm>
            <a:off x="571500" y="137160"/>
            <a:ext cx="80010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sp>
        <p:nvSpPr>
          <p:cNvPr id="1118" name="Google Shape;1118;p90"/>
          <p:cNvSpPr txBox="1"/>
          <p:nvPr>
            <p:ph idx="1" type="subTitle"/>
          </p:nvPr>
        </p:nvSpPr>
        <p:spPr>
          <a:xfrm>
            <a:off x="1699908" y="3099816"/>
            <a:ext cx="2212800" cy="8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9" name="Google Shape;1119;p90"/>
          <p:cNvSpPr txBox="1"/>
          <p:nvPr>
            <p:ph idx="2" type="subTitle"/>
          </p:nvPr>
        </p:nvSpPr>
        <p:spPr>
          <a:xfrm>
            <a:off x="5231892" y="3099816"/>
            <a:ext cx="2212800" cy="8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120" name="Google Shape;1120;p9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21" name="Google Shape;1121;p90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122" name="Google Shape;1122;p90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23" name="Google Shape;1123;p90"/>
          <p:cNvSpPr txBox="1"/>
          <p:nvPr>
            <p:ph idx="3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4" name="Google Shape;1124;p9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Uber Partnership_multi">
  <p:cSld name="CUSTOM_2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/>
          <p:nvPr>
            <p:ph idx="2" type="pic"/>
          </p:nvPr>
        </p:nvSpPr>
        <p:spPr>
          <a:xfrm>
            <a:off x="1294325" y="1371600"/>
            <a:ext cx="1755600" cy="6036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0"/>
          <p:cNvSpPr/>
          <p:nvPr>
            <p:ph idx="3" type="pic"/>
          </p:nvPr>
        </p:nvSpPr>
        <p:spPr>
          <a:xfrm>
            <a:off x="3694200" y="1371600"/>
            <a:ext cx="1755600" cy="603600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10"/>
          <p:cNvSpPr/>
          <p:nvPr>
            <p:ph idx="4" type="pic"/>
          </p:nvPr>
        </p:nvSpPr>
        <p:spPr>
          <a:xfrm>
            <a:off x="6094075" y="1371600"/>
            <a:ext cx="1755600" cy="603600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10"/>
          <p:cNvSpPr/>
          <p:nvPr>
            <p:ph idx="5" type="pic"/>
          </p:nvPr>
        </p:nvSpPr>
        <p:spPr>
          <a:xfrm>
            <a:off x="1294325" y="2519125"/>
            <a:ext cx="1755600" cy="603600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10"/>
          <p:cNvSpPr/>
          <p:nvPr>
            <p:ph idx="6" type="pic"/>
          </p:nvPr>
        </p:nvSpPr>
        <p:spPr>
          <a:xfrm>
            <a:off x="3694200" y="2519125"/>
            <a:ext cx="1755600" cy="603600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10"/>
          <p:cNvSpPr/>
          <p:nvPr>
            <p:ph idx="7" type="pic"/>
          </p:nvPr>
        </p:nvSpPr>
        <p:spPr>
          <a:xfrm>
            <a:off x="6094075" y="2519125"/>
            <a:ext cx="1755600" cy="603600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10"/>
          <p:cNvSpPr/>
          <p:nvPr>
            <p:ph idx="8" type="pic"/>
          </p:nvPr>
        </p:nvSpPr>
        <p:spPr>
          <a:xfrm>
            <a:off x="1294325" y="3666650"/>
            <a:ext cx="1755600" cy="603600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10"/>
          <p:cNvSpPr/>
          <p:nvPr>
            <p:ph idx="9" type="pic"/>
          </p:nvPr>
        </p:nvSpPr>
        <p:spPr>
          <a:xfrm>
            <a:off x="3694200" y="3666650"/>
            <a:ext cx="1755600" cy="603600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10"/>
          <p:cNvSpPr/>
          <p:nvPr>
            <p:ph idx="13" type="pic"/>
          </p:nvPr>
        </p:nvSpPr>
        <p:spPr>
          <a:xfrm>
            <a:off x="6094075" y="3666650"/>
            <a:ext cx="1755600" cy="6036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10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pic>
        <p:nvPicPr>
          <p:cNvPr id="86" name="Google Shape;86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" name="Google Shape;87;p10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8" name="Google Shape;88;p10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s - 2 stats with image right">
  <p:cSld name="CUSTOM_6_1">
    <p:spTree>
      <p:nvGrpSpPr>
        <p:cNvPr id="1125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p91"/>
          <p:cNvSpPr/>
          <p:nvPr>
            <p:ph idx="2" type="pic"/>
          </p:nvPr>
        </p:nvSpPr>
        <p:spPr>
          <a:xfrm>
            <a:off x="6100500" y="-2250"/>
            <a:ext cx="3043800" cy="5148000"/>
          </a:xfrm>
          <a:prstGeom prst="rect">
            <a:avLst/>
          </a:prstGeom>
          <a:noFill/>
          <a:ln>
            <a:noFill/>
          </a:ln>
        </p:spPr>
      </p:sp>
      <p:sp>
        <p:nvSpPr>
          <p:cNvPr id="1127" name="Google Shape;1127;p91"/>
          <p:cNvSpPr txBox="1"/>
          <p:nvPr>
            <p:ph type="title"/>
          </p:nvPr>
        </p:nvSpPr>
        <p:spPr>
          <a:xfrm>
            <a:off x="228600" y="137160"/>
            <a:ext cx="4755000" cy="116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sp>
        <p:nvSpPr>
          <p:cNvPr id="1128" name="Google Shape;1128;p91"/>
          <p:cNvSpPr txBox="1"/>
          <p:nvPr>
            <p:ph idx="1" type="subTitle"/>
          </p:nvPr>
        </p:nvSpPr>
        <p:spPr>
          <a:xfrm>
            <a:off x="228600" y="3097312"/>
            <a:ext cx="2212800" cy="8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9" name="Google Shape;1129;p91"/>
          <p:cNvSpPr txBox="1"/>
          <p:nvPr>
            <p:ph idx="3" type="subTitle"/>
          </p:nvPr>
        </p:nvSpPr>
        <p:spPr>
          <a:xfrm>
            <a:off x="3163824" y="3097312"/>
            <a:ext cx="2212800" cy="8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130" name="Google Shape;1130;p9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31" name="Google Shape;1131;p91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132" name="Google Shape;1132;p91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33" name="Google Shape;1133;p91"/>
          <p:cNvSpPr txBox="1"/>
          <p:nvPr>
            <p:ph idx="4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4" name="Google Shape;1134;p9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s - 2 stats with blk box text right">
  <p:cSld name="CUSTOM_11"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92"/>
          <p:cNvSpPr/>
          <p:nvPr/>
        </p:nvSpPr>
        <p:spPr>
          <a:xfrm>
            <a:off x="6105800" y="0"/>
            <a:ext cx="30384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7" name="Google Shape;1137;p92"/>
          <p:cNvSpPr txBox="1"/>
          <p:nvPr>
            <p:ph idx="1" type="subTitle"/>
          </p:nvPr>
        </p:nvSpPr>
        <p:spPr>
          <a:xfrm>
            <a:off x="6794150" y="976050"/>
            <a:ext cx="1664100" cy="3191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8" name="Google Shape;1138;p92"/>
          <p:cNvSpPr txBox="1"/>
          <p:nvPr>
            <p:ph type="title"/>
          </p:nvPr>
        </p:nvSpPr>
        <p:spPr>
          <a:xfrm>
            <a:off x="228600" y="137160"/>
            <a:ext cx="4755000" cy="116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sp>
        <p:nvSpPr>
          <p:cNvPr id="1139" name="Google Shape;1139;p92"/>
          <p:cNvSpPr txBox="1"/>
          <p:nvPr>
            <p:ph idx="2" type="subTitle"/>
          </p:nvPr>
        </p:nvSpPr>
        <p:spPr>
          <a:xfrm>
            <a:off x="228600" y="3097312"/>
            <a:ext cx="2212800" cy="8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0" name="Google Shape;1140;p92"/>
          <p:cNvSpPr txBox="1"/>
          <p:nvPr>
            <p:ph idx="3" type="subTitle"/>
          </p:nvPr>
        </p:nvSpPr>
        <p:spPr>
          <a:xfrm>
            <a:off x="3163824" y="3097312"/>
            <a:ext cx="2212800" cy="8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141" name="Google Shape;1141;p9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92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143" name="Google Shape;1143;p92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44" name="Google Shape;1144;p92"/>
          <p:cNvSpPr txBox="1"/>
          <p:nvPr>
            <p:ph idx="4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5" name="Google Shape;1145;p9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s - 3 stats, headline, description">
  <p:cSld name="CUSTOM_12"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p93"/>
          <p:cNvSpPr txBox="1"/>
          <p:nvPr>
            <p:ph idx="1" type="subTitle"/>
          </p:nvPr>
        </p:nvSpPr>
        <p:spPr>
          <a:xfrm>
            <a:off x="228600" y="3098046"/>
            <a:ext cx="2212800" cy="8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93"/>
          <p:cNvSpPr txBox="1"/>
          <p:nvPr>
            <p:ph idx="2" type="subTitle"/>
          </p:nvPr>
        </p:nvSpPr>
        <p:spPr>
          <a:xfrm>
            <a:off x="3163824" y="3098046"/>
            <a:ext cx="2212800" cy="8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9" name="Google Shape;1149;p93"/>
          <p:cNvSpPr txBox="1"/>
          <p:nvPr>
            <p:ph idx="3" type="subTitle"/>
          </p:nvPr>
        </p:nvSpPr>
        <p:spPr>
          <a:xfrm>
            <a:off x="6089904" y="3098046"/>
            <a:ext cx="2212800" cy="8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0" name="Google Shape;1150;p93"/>
          <p:cNvSpPr txBox="1"/>
          <p:nvPr>
            <p:ph type="title"/>
          </p:nvPr>
        </p:nvSpPr>
        <p:spPr>
          <a:xfrm>
            <a:off x="228600" y="137160"/>
            <a:ext cx="80010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pic>
        <p:nvPicPr>
          <p:cNvPr id="1151" name="Google Shape;1151;p9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2" name="Google Shape;1152;p93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153" name="Google Shape;1153;p93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54" name="Google Shape;1154;p93"/>
          <p:cNvSpPr txBox="1"/>
          <p:nvPr>
            <p:ph idx="4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5" name="Google Shape;1155;p9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s - 4 stats with image right">
  <p:cSld name="CUSTOM_13"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94"/>
          <p:cNvSpPr txBox="1"/>
          <p:nvPr>
            <p:ph idx="1" type="subTitle"/>
          </p:nvPr>
        </p:nvSpPr>
        <p:spPr>
          <a:xfrm>
            <a:off x="228600" y="4149056"/>
            <a:ext cx="1746600" cy="63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8" name="Google Shape;1158;p94"/>
          <p:cNvSpPr txBox="1"/>
          <p:nvPr>
            <p:ph idx="2" type="subTitle"/>
          </p:nvPr>
        </p:nvSpPr>
        <p:spPr>
          <a:xfrm>
            <a:off x="2734056" y="4151251"/>
            <a:ext cx="1746600" cy="63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9" name="Google Shape;1159;p94"/>
          <p:cNvSpPr txBox="1"/>
          <p:nvPr>
            <p:ph idx="3" type="subTitle"/>
          </p:nvPr>
        </p:nvSpPr>
        <p:spPr>
          <a:xfrm>
            <a:off x="228600" y="2565142"/>
            <a:ext cx="1746600" cy="63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94"/>
          <p:cNvSpPr txBox="1"/>
          <p:nvPr>
            <p:ph idx="4" type="subTitle"/>
          </p:nvPr>
        </p:nvSpPr>
        <p:spPr>
          <a:xfrm>
            <a:off x="2734056" y="2567337"/>
            <a:ext cx="1746600" cy="63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1" name="Google Shape;1161;p94"/>
          <p:cNvSpPr/>
          <p:nvPr>
            <p:ph idx="5" type="pic"/>
          </p:nvPr>
        </p:nvSpPr>
        <p:spPr>
          <a:xfrm>
            <a:off x="5139300" y="-2250"/>
            <a:ext cx="4005000" cy="5148000"/>
          </a:xfrm>
          <a:prstGeom prst="rect">
            <a:avLst/>
          </a:prstGeom>
          <a:noFill/>
          <a:ln>
            <a:noFill/>
          </a:ln>
        </p:spPr>
      </p:sp>
      <p:sp>
        <p:nvSpPr>
          <p:cNvPr id="1162" name="Google Shape;1162;p94"/>
          <p:cNvSpPr txBox="1"/>
          <p:nvPr>
            <p:ph type="title"/>
          </p:nvPr>
        </p:nvSpPr>
        <p:spPr>
          <a:xfrm>
            <a:off x="228600" y="137160"/>
            <a:ext cx="4005000" cy="116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pic>
        <p:nvPicPr>
          <p:cNvPr id="1163" name="Google Shape;1163;p9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4" name="Google Shape;1164;p94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165" name="Google Shape;1165;p94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66" name="Google Shape;1166;p94"/>
          <p:cNvSpPr txBox="1"/>
          <p:nvPr>
            <p:ph idx="6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7" name="Google Shape;1167;p9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s - 4 stats with blk box text right">
  <p:cSld name="CUSTOM_13_1">
    <p:spTree>
      <p:nvGrpSpPr>
        <p:cNvPr id="1168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95"/>
          <p:cNvSpPr txBox="1"/>
          <p:nvPr>
            <p:ph idx="1" type="subTitle"/>
          </p:nvPr>
        </p:nvSpPr>
        <p:spPr>
          <a:xfrm>
            <a:off x="228600" y="4149056"/>
            <a:ext cx="1746600" cy="63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0" name="Google Shape;1170;p95"/>
          <p:cNvSpPr txBox="1"/>
          <p:nvPr>
            <p:ph idx="2" type="subTitle"/>
          </p:nvPr>
        </p:nvSpPr>
        <p:spPr>
          <a:xfrm>
            <a:off x="2734056" y="4149056"/>
            <a:ext cx="1746600" cy="63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1" name="Google Shape;1171;p95"/>
          <p:cNvSpPr txBox="1"/>
          <p:nvPr>
            <p:ph idx="3" type="subTitle"/>
          </p:nvPr>
        </p:nvSpPr>
        <p:spPr>
          <a:xfrm>
            <a:off x="228600" y="2565142"/>
            <a:ext cx="1746600" cy="63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2" name="Google Shape;1172;p95"/>
          <p:cNvSpPr txBox="1"/>
          <p:nvPr>
            <p:ph idx="4" type="subTitle"/>
          </p:nvPr>
        </p:nvSpPr>
        <p:spPr>
          <a:xfrm>
            <a:off x="2734056" y="2565142"/>
            <a:ext cx="1746600" cy="63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3" name="Google Shape;1173;p95"/>
          <p:cNvSpPr txBox="1"/>
          <p:nvPr>
            <p:ph type="title"/>
          </p:nvPr>
        </p:nvSpPr>
        <p:spPr>
          <a:xfrm>
            <a:off x="228600" y="137160"/>
            <a:ext cx="4005000" cy="116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sp>
        <p:nvSpPr>
          <p:cNvPr id="1174" name="Google Shape;1174;p95"/>
          <p:cNvSpPr/>
          <p:nvPr/>
        </p:nvSpPr>
        <p:spPr>
          <a:xfrm>
            <a:off x="5139475" y="0"/>
            <a:ext cx="40047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5" name="Google Shape;1175;p95"/>
          <p:cNvSpPr txBox="1"/>
          <p:nvPr>
            <p:ph idx="5" type="subTitle"/>
          </p:nvPr>
        </p:nvSpPr>
        <p:spPr>
          <a:xfrm>
            <a:off x="5828375" y="930450"/>
            <a:ext cx="2633400" cy="3282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176" name="Google Shape;1176;p9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77" name="Google Shape;1177;p95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178" name="Google Shape;1178;p95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79" name="Google Shape;1179;p95"/>
          <p:cNvSpPr txBox="1"/>
          <p:nvPr>
            <p:ph idx="6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0" name="Google Shape;1180;p9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s - 6 stats, headline, description">
  <p:cSld name="CUSTOM_14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96"/>
          <p:cNvSpPr txBox="1"/>
          <p:nvPr>
            <p:ph idx="1" type="subTitle"/>
          </p:nvPr>
        </p:nvSpPr>
        <p:spPr>
          <a:xfrm>
            <a:off x="6099048" y="4151376"/>
            <a:ext cx="1746600" cy="63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3" name="Google Shape;1183;p96"/>
          <p:cNvSpPr txBox="1"/>
          <p:nvPr>
            <p:ph idx="2" type="subTitle"/>
          </p:nvPr>
        </p:nvSpPr>
        <p:spPr>
          <a:xfrm>
            <a:off x="6099048" y="2569464"/>
            <a:ext cx="1746600" cy="63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4" name="Google Shape;1184;p96"/>
          <p:cNvSpPr txBox="1"/>
          <p:nvPr>
            <p:ph idx="3" type="subTitle"/>
          </p:nvPr>
        </p:nvSpPr>
        <p:spPr>
          <a:xfrm>
            <a:off x="228600" y="4151376"/>
            <a:ext cx="1746600" cy="63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5" name="Google Shape;1185;p96"/>
          <p:cNvSpPr txBox="1"/>
          <p:nvPr>
            <p:ph idx="4" type="subTitle"/>
          </p:nvPr>
        </p:nvSpPr>
        <p:spPr>
          <a:xfrm>
            <a:off x="228600" y="2569464"/>
            <a:ext cx="1746600" cy="63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96"/>
          <p:cNvSpPr txBox="1"/>
          <p:nvPr>
            <p:ph idx="5" type="subTitle"/>
          </p:nvPr>
        </p:nvSpPr>
        <p:spPr>
          <a:xfrm>
            <a:off x="3163824" y="4151376"/>
            <a:ext cx="1746600" cy="63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7" name="Google Shape;1187;p96"/>
          <p:cNvSpPr txBox="1"/>
          <p:nvPr>
            <p:ph idx="6" type="subTitle"/>
          </p:nvPr>
        </p:nvSpPr>
        <p:spPr>
          <a:xfrm>
            <a:off x="3163824" y="2569464"/>
            <a:ext cx="1746600" cy="63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8" name="Google Shape;1188;p96"/>
          <p:cNvSpPr txBox="1"/>
          <p:nvPr>
            <p:ph type="title"/>
          </p:nvPr>
        </p:nvSpPr>
        <p:spPr>
          <a:xfrm>
            <a:off x="228600" y="137160"/>
            <a:ext cx="80010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pic>
        <p:nvPicPr>
          <p:cNvPr id="1189" name="Google Shape;1189;p9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90" name="Google Shape;1190;p96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191" name="Google Shape;1191;p96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92" name="Google Shape;1192;p96"/>
          <p:cNvSpPr txBox="1"/>
          <p:nvPr>
            <p:ph idx="7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3" name="Google Shape;1193;p9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9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96" name="Google Shape;1196;p9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97" name="Google Shape;1197;p9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, 2 col 1">
  <p:cSld name="Content, 2 col (g3d7f7f611b5_89_0)"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98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98"/>
          <p:cNvSpPr txBox="1"/>
          <p:nvPr>
            <p:ph idx="2" type="body"/>
          </p:nvPr>
        </p:nvSpPr>
        <p:spPr>
          <a:xfrm>
            <a:off x="228600" y="1832900"/>
            <a:ext cx="4118100" cy="270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01" name="Google Shape;1201;p98"/>
          <p:cNvSpPr txBox="1"/>
          <p:nvPr>
            <p:ph type="title"/>
          </p:nvPr>
        </p:nvSpPr>
        <p:spPr>
          <a:xfrm>
            <a:off x="226325" y="137160"/>
            <a:ext cx="8689200" cy="58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1202" name="Google Shape;1202;p98"/>
          <p:cNvSpPr txBox="1"/>
          <p:nvPr>
            <p:ph idx="3" type="body"/>
          </p:nvPr>
        </p:nvSpPr>
        <p:spPr>
          <a:xfrm>
            <a:off x="4797300" y="1832900"/>
            <a:ext cx="4118100" cy="270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03" name="Google Shape;1203;p9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pos="5616">
          <p15:clr>
            <a:srgbClr val="FA7B17"/>
          </p15:clr>
        </p15:guide>
        <p15:guide id="3" pos="144">
          <p15:clr>
            <a:srgbClr val="FA7B17"/>
          </p15:clr>
        </p15:guide>
        <p15:guide id="4" pos="2808">
          <p15:clr>
            <a:srgbClr val="FA7B17"/>
          </p15:clr>
        </p15:guide>
        <p15:guide id="5" pos="2952">
          <p15:clr>
            <a:srgbClr val="FA7B17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, 2 col 2">
  <p:cSld name="Content, 2 col (g3d7f7f611b5_110_0)"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99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6" name="Google Shape;1206;p99"/>
          <p:cNvSpPr txBox="1"/>
          <p:nvPr>
            <p:ph idx="2" type="body"/>
          </p:nvPr>
        </p:nvSpPr>
        <p:spPr>
          <a:xfrm>
            <a:off x="228600" y="1832900"/>
            <a:ext cx="4118100" cy="270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07" name="Google Shape;1207;p99"/>
          <p:cNvSpPr txBox="1"/>
          <p:nvPr>
            <p:ph type="title"/>
          </p:nvPr>
        </p:nvSpPr>
        <p:spPr>
          <a:xfrm>
            <a:off x="226325" y="137160"/>
            <a:ext cx="8689200" cy="58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1208" name="Google Shape;1208;p99"/>
          <p:cNvSpPr txBox="1"/>
          <p:nvPr>
            <p:ph idx="3" type="body"/>
          </p:nvPr>
        </p:nvSpPr>
        <p:spPr>
          <a:xfrm>
            <a:off x="4797300" y="1832900"/>
            <a:ext cx="4118100" cy="270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09" name="Google Shape;1209;p9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pos="5616">
          <p15:clr>
            <a:srgbClr val="FA7B17"/>
          </p15:clr>
        </p15:guide>
        <p15:guide id="3" pos="144">
          <p15:clr>
            <a:srgbClr val="FA7B17"/>
          </p15:clr>
        </p15:guide>
        <p15:guide id="4" pos="2808">
          <p15:clr>
            <a:srgbClr val="FA7B17"/>
          </p15:clr>
        </p15:guide>
        <p15:guide id="5" pos="2952">
          <p15:clr>
            <a:srgbClr val="FA7B17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, 2 col 3">
  <p:cSld name="Content, 2 col (g3e0acca61e1_11_0)"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100"/>
          <p:cNvSpPr txBox="1"/>
          <p:nvPr>
            <p:ph idx="1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5715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2" name="Google Shape;1212;p100"/>
          <p:cNvSpPr txBox="1"/>
          <p:nvPr>
            <p:ph idx="2" type="body"/>
          </p:nvPr>
        </p:nvSpPr>
        <p:spPr>
          <a:xfrm>
            <a:off x="228600" y="1832900"/>
            <a:ext cx="4118100" cy="270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13" name="Google Shape;1213;p100"/>
          <p:cNvSpPr txBox="1"/>
          <p:nvPr>
            <p:ph type="title"/>
          </p:nvPr>
        </p:nvSpPr>
        <p:spPr>
          <a:xfrm>
            <a:off x="226325" y="137160"/>
            <a:ext cx="8689200" cy="58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1214" name="Google Shape;1214;p100"/>
          <p:cNvSpPr txBox="1"/>
          <p:nvPr>
            <p:ph idx="3" type="body"/>
          </p:nvPr>
        </p:nvSpPr>
        <p:spPr>
          <a:xfrm>
            <a:off x="4797300" y="1832900"/>
            <a:ext cx="4118100" cy="270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15" name="Google Shape;1215;p10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045">
          <p15:clr>
            <a:srgbClr val="FA7B17"/>
          </p15:clr>
        </p15:guide>
        <p15:guide id="2" pos="5616">
          <p15:clr>
            <a:srgbClr val="FA7B17"/>
          </p15:clr>
        </p15:guide>
        <p15:guide id="3" pos="144">
          <p15:clr>
            <a:srgbClr val="FA7B17"/>
          </p15:clr>
        </p15:guide>
        <p15:guide id="4" pos="2808">
          <p15:clr>
            <a:srgbClr val="FA7B17"/>
          </p15:clr>
        </p15:guide>
        <p15:guide id="5" pos="2952">
          <p15:clr>
            <a:srgbClr val="FA7B17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103" Type="http://schemas.openxmlformats.org/officeDocument/2006/relationships/theme" Target="../theme/theme2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1.xml"/><Relationship Id="rId99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.xml"/><Relationship Id="rId9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65" Type="http://schemas.openxmlformats.org/officeDocument/2006/relationships/slideLayout" Target="../slideLayouts/slideLayout65.xml"/><Relationship Id="rId68" Type="http://schemas.openxmlformats.org/officeDocument/2006/relationships/slideLayout" Target="../slideLayouts/slideLayout68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69" Type="http://schemas.openxmlformats.org/officeDocument/2006/relationships/slideLayout" Target="../slideLayouts/slideLayout6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9" Type="http://schemas.openxmlformats.org/officeDocument/2006/relationships/slideLayout" Target="../slideLayouts/slideLayout59.xml"/><Relationship Id="rId58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er Move Medium"/>
              <a:buNone/>
              <a:defRPr sz="2800">
                <a:solidFill>
                  <a:schemeClr val="dk1"/>
                </a:solidFill>
                <a:latin typeface="Uber Move Medium"/>
                <a:ea typeface="Uber Move Medium"/>
                <a:cs typeface="Uber Move Medium"/>
                <a:sym typeface="Uber Mov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er Move"/>
              <a:buNone/>
              <a:defRPr sz="28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er Move"/>
              <a:buNone/>
              <a:defRPr sz="28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er Move"/>
              <a:buNone/>
              <a:defRPr sz="28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er Move"/>
              <a:buNone/>
              <a:defRPr sz="28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er Move"/>
              <a:buNone/>
              <a:defRPr sz="28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er Move"/>
              <a:buNone/>
              <a:defRPr sz="28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er Move"/>
              <a:buNone/>
              <a:defRPr sz="28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ber Move"/>
              <a:buNone/>
              <a:defRPr sz="28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er Move"/>
              <a:buChar char="●"/>
              <a:defRPr sz="18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er Move"/>
              <a:buChar char="○"/>
              <a:defRPr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er Move"/>
              <a:buChar char="■"/>
              <a:defRPr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er Move"/>
              <a:buChar char="●"/>
              <a:defRPr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er Move"/>
              <a:buChar char="○"/>
              <a:defRPr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er Move"/>
              <a:buChar char="■"/>
              <a:defRPr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er Move"/>
              <a:buChar char="●"/>
              <a:defRPr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er Move"/>
              <a:buChar char="○"/>
              <a:defRPr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er Move"/>
              <a:buChar char="■"/>
              <a:defRPr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  <p:sldLayoutId id="2147483703" r:id="rId56"/>
    <p:sldLayoutId id="2147483704" r:id="rId57"/>
    <p:sldLayoutId id="2147483705" r:id="rId58"/>
    <p:sldLayoutId id="2147483706" r:id="rId59"/>
    <p:sldLayoutId id="2147483707" r:id="rId60"/>
    <p:sldLayoutId id="2147483708" r:id="rId61"/>
    <p:sldLayoutId id="2147483709" r:id="rId62"/>
    <p:sldLayoutId id="2147483710" r:id="rId63"/>
    <p:sldLayoutId id="2147483711" r:id="rId64"/>
    <p:sldLayoutId id="2147483712" r:id="rId65"/>
    <p:sldLayoutId id="2147483713" r:id="rId66"/>
    <p:sldLayoutId id="2147483714" r:id="rId67"/>
    <p:sldLayoutId id="2147483715" r:id="rId68"/>
    <p:sldLayoutId id="2147483716" r:id="rId69"/>
    <p:sldLayoutId id="2147483717" r:id="rId70"/>
    <p:sldLayoutId id="2147483718" r:id="rId71"/>
    <p:sldLayoutId id="2147483719" r:id="rId72"/>
    <p:sldLayoutId id="2147483720" r:id="rId73"/>
    <p:sldLayoutId id="2147483721" r:id="rId74"/>
    <p:sldLayoutId id="2147483722" r:id="rId75"/>
    <p:sldLayoutId id="2147483723" r:id="rId76"/>
    <p:sldLayoutId id="2147483724" r:id="rId77"/>
    <p:sldLayoutId id="2147483725" r:id="rId78"/>
    <p:sldLayoutId id="2147483726" r:id="rId79"/>
    <p:sldLayoutId id="2147483727" r:id="rId80"/>
    <p:sldLayoutId id="2147483728" r:id="rId81"/>
    <p:sldLayoutId id="2147483729" r:id="rId82"/>
    <p:sldLayoutId id="2147483730" r:id="rId83"/>
    <p:sldLayoutId id="2147483731" r:id="rId84"/>
    <p:sldLayoutId id="2147483732" r:id="rId85"/>
    <p:sldLayoutId id="2147483733" r:id="rId86"/>
    <p:sldLayoutId id="2147483734" r:id="rId87"/>
    <p:sldLayoutId id="2147483735" r:id="rId88"/>
    <p:sldLayoutId id="2147483736" r:id="rId89"/>
    <p:sldLayoutId id="2147483737" r:id="rId90"/>
    <p:sldLayoutId id="2147483738" r:id="rId91"/>
    <p:sldLayoutId id="2147483739" r:id="rId92"/>
    <p:sldLayoutId id="2147483740" r:id="rId93"/>
    <p:sldLayoutId id="2147483741" r:id="rId94"/>
    <p:sldLayoutId id="2147483742" r:id="rId95"/>
    <p:sldLayoutId id="2147483743" r:id="rId96"/>
    <p:sldLayoutId id="2147483744" r:id="rId97"/>
    <p:sldLayoutId id="2147483745" r:id="rId98"/>
    <p:sldLayoutId id="2147483746" r:id="rId99"/>
    <p:sldLayoutId id="2147483747" r:id="rId100"/>
    <p:sldLayoutId id="2147483748" r:id="rId101"/>
    <p:sldLayoutId id="2147483749" r:id="rId10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EA4335"/>
          </p15:clr>
        </p15:guide>
        <p15:guide id="2" pos="2880">
          <p15:clr>
            <a:srgbClr val="EA4335"/>
          </p15:clr>
        </p15:guide>
        <p15:guide id="3" pos="144">
          <p15:clr>
            <a:srgbClr val="EA4335"/>
          </p15:clr>
        </p15:guide>
        <p15:guide id="4" orient="horz" pos="144">
          <p15:clr>
            <a:srgbClr val="EA4335"/>
          </p15:clr>
        </p15:guide>
        <p15:guide id="5" orient="horz" pos="3096">
          <p15:clr>
            <a:srgbClr val="EA4335"/>
          </p15:clr>
        </p15:guide>
        <p15:guide id="6" pos="5616">
          <p15:clr>
            <a:srgbClr val="EA4335"/>
          </p15:clr>
        </p15:guide>
        <p15:guide id="7" orient="horz" pos="216">
          <p15:clr>
            <a:srgbClr val="EA4335"/>
          </p15:clr>
        </p15:guide>
        <p15:guide id="8" orient="horz" pos="3024">
          <p15:clr>
            <a:srgbClr val="EA4335"/>
          </p15:clr>
        </p15:guide>
        <p15:guide id="9" pos="216">
          <p15:clr>
            <a:srgbClr val="EA4335"/>
          </p15:clr>
        </p15:guide>
        <p15:guide id="10" pos="5544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26.jpg"/><Relationship Id="rId5" Type="http://schemas.openxmlformats.org/officeDocument/2006/relationships/image" Target="../media/image2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Relationship Id="rId4" Type="http://schemas.openxmlformats.org/officeDocument/2006/relationships/image" Target="../media/image2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.png"/><Relationship Id="rId5" Type="http://schemas.openxmlformats.org/officeDocument/2006/relationships/hyperlink" Target="https://stripe.com/files/reports/the-developer-coefficient.pdf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Relationship Id="rId4" Type="http://schemas.openxmlformats.org/officeDocument/2006/relationships/image" Target="../media/image21.png"/><Relationship Id="rId5" Type="http://schemas.openxmlformats.org/officeDocument/2006/relationships/image" Target="../media/image1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Relationship Id="rId4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27.png"/><Relationship Id="rId5" Type="http://schemas.openxmlformats.org/officeDocument/2006/relationships/image" Target="../media/image30.png"/><Relationship Id="rId6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0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104"/>
          <p:cNvSpPr txBox="1"/>
          <p:nvPr>
            <p:ph idx="4294967295" type="title"/>
          </p:nvPr>
        </p:nvSpPr>
        <p:spPr>
          <a:xfrm>
            <a:off x="181250" y="175225"/>
            <a:ext cx="6625500" cy="136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>
                <a:solidFill>
                  <a:schemeClr val="lt1"/>
                </a:solidFill>
              </a:rPr>
              <a:t>DebugAssist</a:t>
            </a:r>
            <a:endParaRPr sz="6400">
              <a:solidFill>
                <a:schemeClr val="lt1"/>
              </a:solidFill>
            </a:endParaRPr>
          </a:p>
        </p:txBody>
      </p:sp>
      <p:sp>
        <p:nvSpPr>
          <p:cNvPr id="1232" name="Google Shape;1232;p104"/>
          <p:cNvSpPr txBox="1"/>
          <p:nvPr>
            <p:ph idx="4294967295" type="title"/>
          </p:nvPr>
        </p:nvSpPr>
        <p:spPr>
          <a:xfrm>
            <a:off x="181250" y="1512150"/>
            <a:ext cx="8323800" cy="53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AI-Powered Bug Investigation at Scale</a:t>
            </a:r>
            <a:endParaRPr sz="23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1233" name="Google Shape;1233;p104"/>
          <p:cNvSpPr txBox="1"/>
          <p:nvPr/>
        </p:nvSpPr>
        <p:spPr>
          <a:xfrm>
            <a:off x="6769875" y="3561925"/>
            <a:ext cx="2177400" cy="13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Presenters: </a:t>
            </a:r>
            <a:endParaRPr sz="17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Kriti Dangi</a:t>
            </a:r>
            <a:endParaRPr sz="17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Mohit Singhal</a:t>
            </a:r>
            <a:endParaRPr sz="17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Drishti Singh</a:t>
            </a:r>
            <a:endParaRPr sz="17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3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113"/>
          <p:cNvSpPr txBox="1"/>
          <p:nvPr>
            <p:ph type="title"/>
          </p:nvPr>
        </p:nvSpPr>
        <p:spPr>
          <a:xfrm>
            <a:off x="289450" y="89300"/>
            <a:ext cx="4053600" cy="572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5250" lIns="95250" spcFirstLastPara="1" rIns="95250" wrap="square" tIns="95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</a:rPr>
              <a:t>Demo: Debugging Assisted</a:t>
            </a:r>
            <a:endParaRPr sz="1700">
              <a:solidFill>
                <a:srgbClr val="FFFFFF"/>
              </a:solidFill>
            </a:endParaRPr>
          </a:p>
        </p:txBody>
      </p:sp>
      <p:pic>
        <p:nvPicPr>
          <p:cNvPr descr="blur out any code references, jira links like MOBDROID , person emails like dan.deng" id="1345" name="Google Shape;1345;p1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225" y="875815"/>
            <a:ext cx="4985000" cy="3446675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113"/>
          <p:cNvSpPr txBox="1"/>
          <p:nvPr/>
        </p:nvSpPr>
        <p:spPr>
          <a:xfrm>
            <a:off x="3446675" y="4737700"/>
            <a:ext cx="3848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D4AA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1347" name="Google Shape;1347;p113"/>
          <p:cNvSpPr txBox="1"/>
          <p:nvPr/>
        </p:nvSpPr>
        <p:spPr>
          <a:xfrm>
            <a:off x="5304100" y="572700"/>
            <a:ext cx="29508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D4AA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pic>
        <p:nvPicPr>
          <p:cNvPr id="1348" name="Google Shape;1348;p1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08850" y="1537850"/>
            <a:ext cx="3801426" cy="2086351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52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p114"/>
          <p:cNvSpPr txBox="1"/>
          <p:nvPr>
            <p:ph type="title"/>
          </p:nvPr>
        </p:nvSpPr>
        <p:spPr>
          <a:xfrm>
            <a:off x="311700" y="285750"/>
            <a:ext cx="8520600" cy="572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5250" lIns="95250" spcFirstLastPara="1" rIns="95250" wrap="square" tIns="95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Under the Hood — Agent Pipeline</a:t>
            </a:r>
            <a:endParaRPr sz="2400">
              <a:solidFill>
                <a:srgbClr val="FFFFFF"/>
              </a:solidFill>
            </a:endParaRPr>
          </a:p>
        </p:txBody>
      </p:sp>
      <p:grpSp>
        <p:nvGrpSpPr>
          <p:cNvPr id="1354" name="Google Shape;1354;p114"/>
          <p:cNvGrpSpPr/>
          <p:nvPr/>
        </p:nvGrpSpPr>
        <p:grpSpPr>
          <a:xfrm>
            <a:off x="400050" y="1047750"/>
            <a:ext cx="8343900" cy="381000"/>
            <a:chOff x="400050" y="1047750"/>
            <a:chExt cx="8343900" cy="381000"/>
          </a:xfrm>
        </p:grpSpPr>
        <p:sp>
          <p:nvSpPr>
            <p:cNvPr id="1355" name="Google Shape;1355;p114"/>
            <p:cNvSpPr/>
            <p:nvPr/>
          </p:nvSpPr>
          <p:spPr>
            <a:xfrm>
              <a:off x="400050" y="1047750"/>
              <a:ext cx="8343900" cy="381000"/>
            </a:xfrm>
            <a:prstGeom prst="roundRect">
              <a:avLst>
                <a:gd fmla="val 20000" name="adj"/>
              </a:avLst>
            </a:prstGeom>
            <a:solidFill>
              <a:srgbClr val="1E1E1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6" name="Google Shape;1356;p114"/>
            <p:cNvSpPr txBox="1"/>
            <p:nvPr/>
          </p:nvSpPr>
          <p:spPr>
            <a:xfrm>
              <a:off x="400050" y="1047750"/>
              <a:ext cx="8343900" cy="381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rgbClr val="FFFFFF"/>
                  </a:solidFill>
                  <a:latin typeface="Uber Move"/>
                  <a:ea typeface="Uber Move"/>
                  <a:cs typeface="Uber Move"/>
                  <a:sym typeface="Uber Move"/>
                </a:rPr>
                <a:t>LangGraph Pipeline (Deterministic + AI)</a:t>
              </a:r>
              <a:endParaRPr sz="1400">
                <a:solidFill>
                  <a:srgbClr val="FFFFFF"/>
                </a:solidFill>
                <a:latin typeface="Uber Move"/>
                <a:ea typeface="Uber Move"/>
                <a:cs typeface="Uber Move"/>
                <a:sym typeface="Uber Move"/>
              </a:endParaRPr>
            </a:p>
          </p:txBody>
        </p:sp>
      </p:grpSp>
      <p:grpSp>
        <p:nvGrpSpPr>
          <p:cNvPr id="1357" name="Google Shape;1357;p114"/>
          <p:cNvGrpSpPr/>
          <p:nvPr/>
        </p:nvGrpSpPr>
        <p:grpSpPr>
          <a:xfrm>
            <a:off x="400050" y="1571625"/>
            <a:ext cx="1571700" cy="428700"/>
            <a:chOff x="400050" y="1571625"/>
            <a:chExt cx="1571700" cy="428700"/>
          </a:xfrm>
        </p:grpSpPr>
        <p:sp>
          <p:nvSpPr>
            <p:cNvPr id="1358" name="Google Shape;1358;p114"/>
            <p:cNvSpPr/>
            <p:nvPr/>
          </p:nvSpPr>
          <p:spPr>
            <a:xfrm>
              <a:off x="400050" y="1571625"/>
              <a:ext cx="1571700" cy="428700"/>
            </a:xfrm>
            <a:prstGeom prst="roundRect">
              <a:avLst>
                <a:gd fmla="val 8888" name="adj"/>
              </a:avLst>
            </a:prstGeom>
            <a:solidFill>
              <a:srgbClr val="2D2D2D"/>
            </a:solidFill>
            <a:ln cap="flat" cmpd="sng" w="9525">
              <a:solidFill>
                <a:srgbClr val="40404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9" name="Google Shape;1359;p114"/>
            <p:cNvSpPr txBox="1"/>
            <p:nvPr/>
          </p:nvSpPr>
          <p:spPr>
            <a:xfrm>
              <a:off x="400050" y="1571625"/>
              <a:ext cx="1571700" cy="428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E0E0E0"/>
                  </a:solidFill>
                  <a:latin typeface="Uber Move"/>
                  <a:ea typeface="Uber Move"/>
                  <a:cs typeface="Uber Move"/>
                  <a:sym typeface="Uber Move"/>
                </a:rPr>
                <a:t>context_collector</a:t>
              </a:r>
              <a:endParaRPr sz="1100">
                <a:solidFill>
                  <a:srgbClr val="E0E0E0"/>
                </a:solidFill>
                <a:latin typeface="Uber Move"/>
                <a:ea typeface="Uber Move"/>
                <a:cs typeface="Uber Move"/>
                <a:sym typeface="Uber Move"/>
              </a:endParaRPr>
            </a:p>
          </p:txBody>
        </p:sp>
      </p:grpSp>
      <p:cxnSp>
        <p:nvCxnSpPr>
          <p:cNvPr id="1360" name="Google Shape;1360;p114"/>
          <p:cNvCxnSpPr/>
          <p:nvPr/>
        </p:nvCxnSpPr>
        <p:spPr>
          <a:xfrm>
            <a:off x="1971675" y="1785938"/>
            <a:ext cx="114300" cy="0"/>
          </a:xfrm>
          <a:prstGeom prst="straightConnector1">
            <a:avLst/>
          </a:prstGeom>
          <a:solidFill>
            <a:srgbClr val="FFFFFF"/>
          </a:solidFill>
          <a:ln cap="flat" cmpd="sng" w="19050">
            <a:solidFill>
              <a:srgbClr val="60606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61" name="Google Shape;1361;p114"/>
          <p:cNvGrpSpPr/>
          <p:nvPr/>
        </p:nvGrpSpPr>
        <p:grpSpPr>
          <a:xfrm>
            <a:off x="2085975" y="1571625"/>
            <a:ext cx="1571700" cy="428700"/>
            <a:chOff x="2085975" y="1571625"/>
            <a:chExt cx="1571700" cy="428700"/>
          </a:xfrm>
        </p:grpSpPr>
        <p:sp>
          <p:nvSpPr>
            <p:cNvPr id="1362" name="Google Shape;1362;p114"/>
            <p:cNvSpPr/>
            <p:nvPr/>
          </p:nvSpPr>
          <p:spPr>
            <a:xfrm>
              <a:off x="2085975" y="1571625"/>
              <a:ext cx="1571700" cy="428700"/>
            </a:xfrm>
            <a:prstGeom prst="roundRect">
              <a:avLst>
                <a:gd fmla="val 8887" name="adj"/>
              </a:avLst>
            </a:prstGeom>
            <a:solidFill>
              <a:srgbClr val="3D5AFE">
                <a:alpha val="20000"/>
              </a:srgbClr>
            </a:solidFill>
            <a:ln cap="flat" cmpd="sng" w="9525">
              <a:solidFill>
                <a:srgbClr val="3D5AF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3" name="Google Shape;1363;p114"/>
            <p:cNvSpPr txBox="1"/>
            <p:nvPr/>
          </p:nvSpPr>
          <p:spPr>
            <a:xfrm>
              <a:off x="2085975" y="1571625"/>
              <a:ext cx="1571700" cy="428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FFFFFF"/>
                  </a:solidFill>
                  <a:latin typeface="Uber Move"/>
                  <a:ea typeface="Uber Move"/>
                  <a:cs typeface="Uber Move"/>
                  <a:sym typeface="Uber Move"/>
                </a:rPr>
                <a:t>① classify/RCA</a:t>
              </a:r>
              <a:endParaRPr sz="1100">
                <a:solidFill>
                  <a:srgbClr val="FFFFFF"/>
                </a:solidFill>
                <a:latin typeface="Uber Move"/>
                <a:ea typeface="Uber Move"/>
                <a:cs typeface="Uber Move"/>
                <a:sym typeface="Uber Move"/>
              </a:endParaRPr>
            </a:p>
          </p:txBody>
        </p:sp>
      </p:grpSp>
      <p:cxnSp>
        <p:nvCxnSpPr>
          <p:cNvPr id="1364" name="Google Shape;1364;p114"/>
          <p:cNvCxnSpPr/>
          <p:nvPr/>
        </p:nvCxnSpPr>
        <p:spPr>
          <a:xfrm>
            <a:off x="3657600" y="1785938"/>
            <a:ext cx="114300" cy="0"/>
          </a:xfrm>
          <a:prstGeom prst="straightConnector1">
            <a:avLst/>
          </a:prstGeom>
          <a:solidFill>
            <a:srgbClr val="FFFFFF"/>
          </a:solidFill>
          <a:ln cap="flat" cmpd="sng" w="19050">
            <a:solidFill>
              <a:srgbClr val="60606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65" name="Google Shape;1365;p114"/>
          <p:cNvGrpSpPr/>
          <p:nvPr/>
        </p:nvGrpSpPr>
        <p:grpSpPr>
          <a:xfrm>
            <a:off x="3771900" y="1571625"/>
            <a:ext cx="1571700" cy="428700"/>
            <a:chOff x="3771900" y="1571625"/>
            <a:chExt cx="1571700" cy="428700"/>
          </a:xfrm>
        </p:grpSpPr>
        <p:sp>
          <p:nvSpPr>
            <p:cNvPr id="1366" name="Google Shape;1366;p114"/>
            <p:cNvSpPr/>
            <p:nvPr/>
          </p:nvSpPr>
          <p:spPr>
            <a:xfrm>
              <a:off x="3771900" y="1571625"/>
              <a:ext cx="1571700" cy="428700"/>
            </a:xfrm>
            <a:prstGeom prst="roundRect">
              <a:avLst>
                <a:gd fmla="val 8887" name="adj"/>
              </a:avLst>
            </a:prstGeom>
            <a:solidFill>
              <a:srgbClr val="3D5AFE">
                <a:alpha val="20000"/>
              </a:srgbClr>
            </a:solidFill>
            <a:ln cap="flat" cmpd="sng" w="9525">
              <a:solidFill>
                <a:srgbClr val="3D5AF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7" name="Google Shape;1367;p114"/>
            <p:cNvSpPr txBox="1"/>
            <p:nvPr/>
          </p:nvSpPr>
          <p:spPr>
            <a:xfrm>
              <a:off x="3771900" y="1571625"/>
              <a:ext cx="1571700" cy="428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FFFFFF"/>
                  </a:solidFill>
                  <a:latin typeface="Uber Move"/>
                  <a:ea typeface="Uber Move"/>
                  <a:cs typeface="Uber Move"/>
                  <a:sym typeface="Uber Move"/>
                </a:rPr>
                <a:t>② fix</a:t>
              </a:r>
              <a:endParaRPr sz="1100">
                <a:solidFill>
                  <a:srgbClr val="FFFFFF"/>
                </a:solidFill>
                <a:latin typeface="Uber Move"/>
                <a:ea typeface="Uber Move"/>
                <a:cs typeface="Uber Move"/>
                <a:sym typeface="Uber Move"/>
              </a:endParaRPr>
            </a:p>
          </p:txBody>
        </p:sp>
      </p:grpSp>
      <p:cxnSp>
        <p:nvCxnSpPr>
          <p:cNvPr id="1368" name="Google Shape;1368;p114"/>
          <p:cNvCxnSpPr/>
          <p:nvPr/>
        </p:nvCxnSpPr>
        <p:spPr>
          <a:xfrm>
            <a:off x="5343525" y="1785938"/>
            <a:ext cx="114300" cy="0"/>
          </a:xfrm>
          <a:prstGeom prst="straightConnector1">
            <a:avLst/>
          </a:prstGeom>
          <a:solidFill>
            <a:srgbClr val="FFFFFF"/>
          </a:solidFill>
          <a:ln cap="flat" cmpd="sng" w="19050">
            <a:solidFill>
              <a:srgbClr val="60606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69" name="Google Shape;1369;p114"/>
          <p:cNvGrpSpPr/>
          <p:nvPr/>
        </p:nvGrpSpPr>
        <p:grpSpPr>
          <a:xfrm>
            <a:off x="5457825" y="1571625"/>
            <a:ext cx="1571700" cy="428700"/>
            <a:chOff x="5457825" y="1571625"/>
            <a:chExt cx="1571700" cy="428700"/>
          </a:xfrm>
        </p:grpSpPr>
        <p:sp>
          <p:nvSpPr>
            <p:cNvPr id="1370" name="Google Shape;1370;p114"/>
            <p:cNvSpPr/>
            <p:nvPr/>
          </p:nvSpPr>
          <p:spPr>
            <a:xfrm>
              <a:off x="5457825" y="1571625"/>
              <a:ext cx="1571700" cy="428700"/>
            </a:xfrm>
            <a:prstGeom prst="roundRect">
              <a:avLst>
                <a:gd fmla="val 8886" name="adj"/>
              </a:avLst>
            </a:prstGeom>
            <a:solidFill>
              <a:srgbClr val="3D5AFE">
                <a:alpha val="20000"/>
              </a:srgbClr>
            </a:solidFill>
            <a:ln cap="flat" cmpd="sng" w="9525">
              <a:solidFill>
                <a:srgbClr val="3D5AF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1" name="Google Shape;1371;p114"/>
            <p:cNvSpPr txBox="1"/>
            <p:nvPr/>
          </p:nvSpPr>
          <p:spPr>
            <a:xfrm>
              <a:off x="5457825" y="1571625"/>
              <a:ext cx="1571700" cy="428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FFFFFF"/>
                  </a:solidFill>
                  <a:latin typeface="Uber Move"/>
                  <a:ea typeface="Uber Move"/>
                  <a:cs typeface="Uber Move"/>
                  <a:sym typeface="Uber Move"/>
                </a:rPr>
                <a:t>③ bazel_test</a:t>
              </a:r>
              <a:endParaRPr sz="1100">
                <a:solidFill>
                  <a:srgbClr val="FFFFFF"/>
                </a:solidFill>
                <a:latin typeface="Uber Move"/>
                <a:ea typeface="Uber Move"/>
                <a:cs typeface="Uber Move"/>
                <a:sym typeface="Uber Move"/>
              </a:endParaRPr>
            </a:p>
          </p:txBody>
        </p:sp>
      </p:grpSp>
      <p:cxnSp>
        <p:nvCxnSpPr>
          <p:cNvPr id="1372" name="Google Shape;1372;p114"/>
          <p:cNvCxnSpPr/>
          <p:nvPr/>
        </p:nvCxnSpPr>
        <p:spPr>
          <a:xfrm>
            <a:off x="7029450" y="1785938"/>
            <a:ext cx="114300" cy="0"/>
          </a:xfrm>
          <a:prstGeom prst="straightConnector1">
            <a:avLst/>
          </a:prstGeom>
          <a:solidFill>
            <a:srgbClr val="FFFFFF"/>
          </a:solidFill>
          <a:ln cap="flat" cmpd="sng" w="19050">
            <a:solidFill>
              <a:srgbClr val="60606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73" name="Google Shape;1373;p114"/>
          <p:cNvGrpSpPr/>
          <p:nvPr/>
        </p:nvGrpSpPr>
        <p:grpSpPr>
          <a:xfrm>
            <a:off x="7143750" y="1571625"/>
            <a:ext cx="1571700" cy="428700"/>
            <a:chOff x="7143750" y="1571625"/>
            <a:chExt cx="1571700" cy="428700"/>
          </a:xfrm>
        </p:grpSpPr>
        <p:sp>
          <p:nvSpPr>
            <p:cNvPr id="1374" name="Google Shape;1374;p114"/>
            <p:cNvSpPr/>
            <p:nvPr/>
          </p:nvSpPr>
          <p:spPr>
            <a:xfrm>
              <a:off x="7143750" y="1571625"/>
              <a:ext cx="1571700" cy="428700"/>
            </a:xfrm>
            <a:prstGeom prst="roundRect">
              <a:avLst>
                <a:gd fmla="val 8886" name="adj"/>
              </a:avLst>
            </a:prstGeom>
            <a:solidFill>
              <a:srgbClr val="3D5AFE">
                <a:alpha val="20000"/>
              </a:srgbClr>
            </a:solidFill>
            <a:ln cap="flat" cmpd="sng" w="9525">
              <a:solidFill>
                <a:srgbClr val="3D5AF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5" name="Google Shape;1375;p114"/>
            <p:cNvSpPr txBox="1"/>
            <p:nvPr/>
          </p:nvSpPr>
          <p:spPr>
            <a:xfrm>
              <a:off x="7143750" y="1571625"/>
              <a:ext cx="1571700" cy="428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FFFFFF"/>
                  </a:solidFill>
                  <a:latin typeface="Uber Move"/>
                  <a:ea typeface="Uber Move"/>
                  <a:cs typeface="Uber Move"/>
                  <a:sym typeface="Uber Move"/>
                </a:rPr>
                <a:t>④ create_diff</a:t>
              </a:r>
              <a:endParaRPr sz="1100">
                <a:solidFill>
                  <a:srgbClr val="FFFFFF"/>
                </a:solidFill>
                <a:latin typeface="Uber Move"/>
                <a:ea typeface="Uber Move"/>
                <a:cs typeface="Uber Move"/>
                <a:sym typeface="Uber Move"/>
              </a:endParaRPr>
            </a:p>
          </p:txBody>
        </p:sp>
      </p:grpSp>
      <p:grpSp>
        <p:nvGrpSpPr>
          <p:cNvPr id="1376" name="Google Shape;1376;p114"/>
          <p:cNvGrpSpPr/>
          <p:nvPr/>
        </p:nvGrpSpPr>
        <p:grpSpPr>
          <a:xfrm>
            <a:off x="400050" y="2238375"/>
            <a:ext cx="8343975" cy="1857375"/>
            <a:chOff x="400050" y="2238375"/>
            <a:chExt cx="8343975" cy="1857375"/>
          </a:xfrm>
        </p:grpSpPr>
        <p:sp>
          <p:nvSpPr>
            <p:cNvPr id="1377" name="Google Shape;1377;p114"/>
            <p:cNvSpPr/>
            <p:nvPr/>
          </p:nvSpPr>
          <p:spPr>
            <a:xfrm>
              <a:off x="400050" y="2238375"/>
              <a:ext cx="4048200" cy="952500"/>
            </a:xfrm>
            <a:prstGeom prst="roundRect">
              <a:avLst>
                <a:gd fmla="val 6000" name="adj"/>
              </a:avLst>
            </a:prstGeom>
            <a:solidFill>
              <a:srgbClr val="1A1A1A"/>
            </a:solidFill>
            <a:ln cap="flat" cmpd="sng" w="95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8" name="Google Shape;1378;p114"/>
            <p:cNvSpPr/>
            <p:nvPr/>
          </p:nvSpPr>
          <p:spPr>
            <a:xfrm>
              <a:off x="4695825" y="2238375"/>
              <a:ext cx="4048200" cy="952500"/>
            </a:xfrm>
            <a:prstGeom prst="roundRect">
              <a:avLst>
                <a:gd fmla="val 6000" name="adj"/>
              </a:avLst>
            </a:prstGeom>
            <a:solidFill>
              <a:srgbClr val="1A1A1A"/>
            </a:solidFill>
            <a:ln cap="flat" cmpd="sng" w="95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9" name="Google Shape;1379;p114"/>
            <p:cNvSpPr/>
            <p:nvPr/>
          </p:nvSpPr>
          <p:spPr>
            <a:xfrm>
              <a:off x="400050" y="3333750"/>
              <a:ext cx="4048200" cy="762000"/>
            </a:xfrm>
            <a:prstGeom prst="roundRect">
              <a:avLst>
                <a:gd fmla="val 7500" name="adj"/>
              </a:avLst>
            </a:prstGeom>
            <a:solidFill>
              <a:srgbClr val="1A1A1A"/>
            </a:solidFill>
            <a:ln cap="flat" cmpd="sng" w="95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0" name="Google Shape;1380;p114"/>
            <p:cNvSpPr/>
            <p:nvPr/>
          </p:nvSpPr>
          <p:spPr>
            <a:xfrm>
              <a:off x="4695825" y="3333750"/>
              <a:ext cx="4048200" cy="762000"/>
            </a:xfrm>
            <a:prstGeom prst="roundRect">
              <a:avLst>
                <a:gd fmla="val 7500" name="adj"/>
              </a:avLst>
            </a:prstGeom>
            <a:solidFill>
              <a:srgbClr val="1A1A1A"/>
            </a:solidFill>
            <a:ln cap="flat" cmpd="sng" w="95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81" name="Google Shape;1381;p114"/>
          <p:cNvSpPr txBox="1"/>
          <p:nvPr/>
        </p:nvSpPr>
        <p:spPr>
          <a:xfrm>
            <a:off x="400050" y="2238375"/>
            <a:ext cx="4048200" cy="952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142875" lIns="142875" spcFirstLastPara="1" rIns="142875" wrap="square" tIns="142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Uber Move"/>
                <a:ea typeface="Uber Move"/>
                <a:cs typeface="Uber Move"/>
                <a:sym typeface="Uber Move"/>
              </a:rPr>
              <a:t>① Classify/RCA</a:t>
            </a:r>
            <a:endParaRPr sz="1200">
              <a:solidFill>
                <a:srgbClr val="FFFFFF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E0E0E0"/>
                </a:solidFill>
                <a:latin typeface="Uber Move"/>
                <a:ea typeface="Uber Move"/>
                <a:cs typeface="Uber Move"/>
                <a:sym typeface="Uber Move"/>
              </a:rPr>
              <a:t>Claude Sonnet + plugin skills + 20 max turns → structured XML</a:t>
            </a:r>
            <a:endParaRPr sz="1000">
              <a:solidFill>
                <a:srgbClr val="E0E0E0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9E9E9E"/>
                </a:solidFill>
                <a:latin typeface="Uber Move"/>
                <a:ea typeface="Uber Move"/>
                <a:cs typeface="Uber Move"/>
                <a:sym typeface="Uber Move"/>
              </a:rPr>
              <a:t>(</a:t>
            </a:r>
            <a:r>
              <a:rPr lang="en" sz="900">
                <a:solidFill>
                  <a:srgbClr val="9E9E9E"/>
                </a:solidFill>
                <a:latin typeface="Uber Move"/>
                <a:ea typeface="Uber Move"/>
                <a:cs typeface="Uber Move"/>
                <a:sym typeface="Uber Move"/>
              </a:rPr>
              <a:t>Skill: category, requires_code_fix, confidence, </a:t>
            </a:r>
            <a:r>
              <a:rPr lang="en" sz="900">
                <a:solidFill>
                  <a:srgbClr val="9E9E9E"/>
                </a:solidFill>
                <a:latin typeface="Uber Move"/>
                <a:ea typeface="Uber Move"/>
                <a:cs typeface="Uber Move"/>
                <a:sym typeface="Uber Move"/>
              </a:rPr>
              <a:t>MCP: jaeger, logging etc)</a:t>
            </a:r>
            <a:endParaRPr sz="900">
              <a:solidFill>
                <a:srgbClr val="9E9E9E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9E9E9E"/>
                </a:solidFill>
                <a:latin typeface="Uber Move"/>
                <a:ea typeface="Uber Move"/>
                <a:cs typeface="Uber Move"/>
                <a:sym typeface="Uber Move"/>
              </a:rPr>
              <a:t>RCA via Subagents</a:t>
            </a:r>
            <a:endParaRPr sz="900">
              <a:solidFill>
                <a:srgbClr val="9E9E9E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t/>
            </a:r>
            <a:endParaRPr sz="900">
              <a:solidFill>
                <a:srgbClr val="9E9E9E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1382" name="Google Shape;1382;p114"/>
          <p:cNvSpPr txBox="1"/>
          <p:nvPr/>
        </p:nvSpPr>
        <p:spPr>
          <a:xfrm>
            <a:off x="4695825" y="2238375"/>
            <a:ext cx="4048200" cy="952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142875" lIns="142875" spcFirstLastPara="1" rIns="142875" wrap="square" tIns="142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Uber Move"/>
                <a:ea typeface="Uber Move"/>
                <a:cs typeface="Uber Move"/>
                <a:sym typeface="Uber Move"/>
              </a:rPr>
              <a:t>② Fix</a:t>
            </a:r>
            <a:endParaRPr sz="1200">
              <a:solidFill>
                <a:srgbClr val="FFFFFF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E0E0E0"/>
                </a:solidFill>
                <a:latin typeface="Uber Move"/>
                <a:ea typeface="Uber Move"/>
                <a:cs typeface="Uber Move"/>
                <a:sym typeface="Uber Move"/>
              </a:rPr>
              <a:t>Claude Opus + </a:t>
            </a:r>
            <a:r>
              <a:rPr lang="en" sz="1000">
                <a:solidFill>
                  <a:srgbClr val="E0E0E0"/>
                </a:solidFill>
                <a:latin typeface="Uber Move"/>
                <a:ea typeface="Uber Move"/>
                <a:cs typeface="Uber Move"/>
                <a:sym typeface="Uber Move"/>
              </a:rPr>
              <a:t>plugin skills + 30-50 max turns</a:t>
            </a:r>
            <a:endParaRPr sz="1000">
              <a:solidFill>
                <a:srgbClr val="E0E0E0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9E9E9E"/>
                </a:solidFill>
                <a:latin typeface="Uber Move"/>
                <a:ea typeface="Uber Move"/>
                <a:cs typeface="Uber Move"/>
                <a:sym typeface="Uber Move"/>
              </a:rPr>
              <a:t>(Plugin: android-debugger, go-debugger, wisdom-debugger etc</a:t>
            </a:r>
            <a:endParaRPr sz="900">
              <a:solidFill>
                <a:srgbClr val="9E9E9E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9E9E9E"/>
                </a:solidFill>
                <a:latin typeface="Uber Move"/>
                <a:ea typeface="Uber Move"/>
                <a:cs typeface="Uber Move"/>
                <a:sym typeface="Uber Move"/>
              </a:rPr>
              <a:t> MCP: flipr-mcp)</a:t>
            </a:r>
            <a:endParaRPr sz="900">
              <a:solidFill>
                <a:srgbClr val="9E9E9E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t/>
            </a:r>
            <a:endParaRPr sz="1000">
              <a:solidFill>
                <a:srgbClr val="E0E0E0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1383" name="Google Shape;1383;p114"/>
          <p:cNvSpPr txBox="1"/>
          <p:nvPr/>
        </p:nvSpPr>
        <p:spPr>
          <a:xfrm>
            <a:off x="400050" y="3333750"/>
            <a:ext cx="4048200" cy="839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142875" lIns="142875" spcFirstLastPara="1" rIns="142875" wrap="square" tIns="142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Uber Move"/>
                <a:ea typeface="Uber Move"/>
                <a:cs typeface="Uber Move"/>
                <a:sym typeface="Uber Move"/>
              </a:rPr>
              <a:t>③ Bazel Test</a:t>
            </a:r>
            <a:endParaRPr sz="1200">
              <a:solidFill>
                <a:srgbClr val="FFFFFF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E0E0E0"/>
                </a:solidFill>
                <a:latin typeface="Uber Move"/>
                <a:ea typeface="Uber Move"/>
                <a:cs typeface="Uber Move"/>
                <a:sym typeface="Uber Move"/>
              </a:rPr>
              <a:t>Claude Sonnet + 20 max turns</a:t>
            </a:r>
            <a:endParaRPr sz="1200">
              <a:solidFill>
                <a:srgbClr val="FFFFFF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900">
                <a:solidFill>
                  <a:srgbClr val="9E9E9E"/>
                </a:solidFill>
                <a:latin typeface="Uber Move"/>
                <a:ea typeface="Uber Move"/>
                <a:cs typeface="Uber Move"/>
                <a:sym typeface="Uber Move"/>
              </a:rPr>
              <a:t>Iterative Bazel testing until command passes or reproduces NPE</a:t>
            </a:r>
            <a:endParaRPr sz="1000">
              <a:solidFill>
                <a:srgbClr val="E0E0E0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1384" name="Google Shape;1384;p114"/>
          <p:cNvSpPr txBox="1"/>
          <p:nvPr/>
        </p:nvSpPr>
        <p:spPr>
          <a:xfrm>
            <a:off x="4695825" y="3333750"/>
            <a:ext cx="4360500" cy="952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142875" lIns="142875" spcFirstLastPara="1" rIns="142875" wrap="square" tIns="142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Uber Move"/>
                <a:ea typeface="Uber Move"/>
                <a:cs typeface="Uber Move"/>
                <a:sym typeface="Uber Move"/>
              </a:rPr>
              <a:t>④ Create Diff</a:t>
            </a:r>
            <a:endParaRPr sz="1200">
              <a:solidFill>
                <a:srgbClr val="FFFFFF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E0E0E0"/>
                </a:solidFill>
                <a:latin typeface="Uber Move"/>
                <a:ea typeface="Uber Move"/>
                <a:cs typeface="Uber Move"/>
                <a:sym typeface="Uber Move"/>
              </a:rPr>
              <a:t>Claude Sonnet + 20 max turns</a:t>
            </a:r>
            <a:endParaRPr sz="1200">
              <a:solidFill>
                <a:srgbClr val="FFFFFF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900">
                <a:solidFill>
                  <a:srgbClr val="9E9E9E"/>
                </a:solidFill>
                <a:latin typeface="Uber Move"/>
                <a:ea typeface="Uber Move"/>
                <a:cs typeface="Uber Move"/>
                <a:sym typeface="Uber Move"/>
              </a:rPr>
              <a:t>Generates diff and attaches link to JIRA, updates </a:t>
            </a:r>
            <a:r>
              <a:rPr lang="en" sz="900">
                <a:solidFill>
                  <a:srgbClr val="9E9E9E"/>
                </a:solidFill>
                <a:latin typeface="Uber Move"/>
                <a:ea typeface="Uber Move"/>
                <a:cs typeface="Uber Move"/>
                <a:sym typeface="Uber Move"/>
              </a:rPr>
              <a:t>internal</a:t>
            </a:r>
            <a:r>
              <a:rPr lang="en" sz="900">
                <a:solidFill>
                  <a:srgbClr val="9E9E9E"/>
                </a:solidFill>
                <a:latin typeface="Uber Move"/>
                <a:ea typeface="Uber Move"/>
                <a:cs typeface="Uber Move"/>
                <a:sym typeface="Uber Move"/>
              </a:rPr>
              <a:t> database with metadata</a:t>
            </a:r>
            <a:endParaRPr sz="1000">
              <a:solidFill>
                <a:srgbClr val="E0E0E0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1385" name="Google Shape;1385;p114"/>
          <p:cNvSpPr txBox="1"/>
          <p:nvPr/>
        </p:nvSpPr>
        <p:spPr>
          <a:xfrm>
            <a:off x="400050" y="4238625"/>
            <a:ext cx="8343900" cy="619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19050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</a:rPr>
              <a:t>Skills/Plugins are cloned from marketplace at runtime. </a:t>
            </a:r>
            <a:endParaRPr b="1" sz="1100"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→ </a:t>
            </a:r>
            <a:r>
              <a:rPr lang="en" sz="1000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Marketplace skills contain core business logic, while the LangGraph pipeline is a </a:t>
            </a:r>
            <a:r>
              <a:rPr lang="en" sz="1000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reusable</a:t>
            </a:r>
            <a:r>
              <a:rPr lang="en" sz="1000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 skeleton.</a:t>
            </a:r>
            <a:endParaRPr sz="1000">
              <a:solidFill>
                <a:srgbClr val="3D5AFE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0" lang="en" sz="1000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→ Creating new agents (e.g., ANR debugging) is a matter of crowdsourcing &amp; refining skills</a:t>
            </a:r>
            <a:endParaRPr b="0" sz="1000">
              <a:solidFill>
                <a:srgbClr val="3D5AF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1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chemeClr val="lt1"/>
                </a:solidFill>
              </a:rPr>
              <a:t>‹#›</a:t>
            </a:fld>
            <a:endParaRPr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90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1" name="Google Shape;1391;p115"/>
          <p:cNvGrpSpPr/>
          <p:nvPr/>
        </p:nvGrpSpPr>
        <p:grpSpPr>
          <a:xfrm>
            <a:off x="311700" y="285750"/>
            <a:ext cx="8520600" cy="572700"/>
            <a:chOff x="311700" y="285750"/>
            <a:chExt cx="8520600" cy="572700"/>
          </a:xfrm>
        </p:grpSpPr>
        <p:sp>
          <p:nvSpPr>
            <p:cNvPr id="1392" name="Google Shape;1392;p115"/>
            <p:cNvSpPr/>
            <p:nvPr/>
          </p:nvSpPr>
          <p:spPr>
            <a:xfrm>
              <a:off x="311700" y="285750"/>
              <a:ext cx="8520600" cy="572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3" name="Google Shape;1393;p115"/>
            <p:cNvSpPr txBox="1"/>
            <p:nvPr/>
          </p:nvSpPr>
          <p:spPr>
            <a:xfrm>
              <a:off x="311700" y="285750"/>
              <a:ext cx="85206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rgbClr val="FFFFFF"/>
                  </a:solidFill>
                  <a:latin typeface="Uber Move Medium"/>
                  <a:ea typeface="Uber Move Medium"/>
                  <a:cs typeface="Uber Move Medium"/>
                  <a:sym typeface="Uber Move Medium"/>
                </a:rPr>
                <a:t>Under the Hood — Productionize at Uber scale</a:t>
              </a:r>
              <a:endParaRPr sz="2400">
                <a:solidFill>
                  <a:srgbClr val="FFFFFF"/>
                </a:solidFill>
                <a:latin typeface="Uber Move Medium"/>
                <a:ea typeface="Uber Move Medium"/>
                <a:cs typeface="Uber Move Medium"/>
                <a:sym typeface="Uber Move Medium"/>
              </a:endParaRPr>
            </a:p>
          </p:txBody>
        </p:sp>
      </p:grpSp>
      <p:grpSp>
        <p:nvGrpSpPr>
          <p:cNvPr id="1394" name="Google Shape;1394;p115"/>
          <p:cNvGrpSpPr/>
          <p:nvPr/>
        </p:nvGrpSpPr>
        <p:grpSpPr>
          <a:xfrm>
            <a:off x="400050" y="1000125"/>
            <a:ext cx="8343900" cy="381000"/>
            <a:chOff x="400050" y="1000125"/>
            <a:chExt cx="8343900" cy="381000"/>
          </a:xfrm>
        </p:grpSpPr>
        <p:sp>
          <p:nvSpPr>
            <p:cNvPr id="1395" name="Google Shape;1395;p115"/>
            <p:cNvSpPr/>
            <p:nvPr/>
          </p:nvSpPr>
          <p:spPr>
            <a:xfrm>
              <a:off x="400050" y="1000125"/>
              <a:ext cx="8343900" cy="381000"/>
            </a:xfrm>
            <a:prstGeom prst="roundRect">
              <a:avLst>
                <a:gd fmla="val 20000" name="adj"/>
              </a:avLst>
            </a:prstGeom>
            <a:solidFill>
              <a:srgbClr val="1E1E1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6" name="Google Shape;1396;p115"/>
            <p:cNvSpPr txBox="1"/>
            <p:nvPr/>
          </p:nvSpPr>
          <p:spPr>
            <a:xfrm>
              <a:off x="400050" y="1000125"/>
              <a:ext cx="83439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Uber Move"/>
                  <a:ea typeface="Uber Move"/>
                  <a:cs typeface="Uber Move"/>
                  <a:sym typeface="Uber Move"/>
                </a:rPr>
                <a:t>8</a:t>
              </a:r>
              <a:r>
                <a:rPr lang="en" sz="1400">
                  <a:solidFill>
                    <a:srgbClr val="FFFFFF"/>
                  </a:solidFill>
                  <a:latin typeface="Uber Move"/>
                  <a:ea typeface="Uber Move"/>
                  <a:cs typeface="Uber Move"/>
                  <a:sym typeface="Uber Move"/>
                </a:rPr>
                <a:t> agent types, </a:t>
              </a:r>
              <a:r>
                <a:rPr lang="en">
                  <a:solidFill>
                    <a:srgbClr val="FFFFFF"/>
                  </a:solidFill>
                  <a:latin typeface="Uber Move"/>
                  <a:ea typeface="Uber Move"/>
                  <a:cs typeface="Uber Move"/>
                  <a:sym typeface="Uber Move"/>
                </a:rPr>
                <a:t>5</a:t>
              </a:r>
              <a:r>
                <a:rPr lang="en" sz="1400">
                  <a:solidFill>
                    <a:srgbClr val="FFFFFF"/>
                  </a:solidFill>
                  <a:latin typeface="Uber Move"/>
                  <a:ea typeface="Uber Move"/>
                  <a:cs typeface="Uber Move"/>
                  <a:sym typeface="Uber Move"/>
                </a:rPr>
                <a:t> monorepos, 1 shared codebase</a:t>
              </a:r>
              <a:endParaRPr sz="1400">
                <a:solidFill>
                  <a:srgbClr val="FFFFFF"/>
                </a:solidFill>
                <a:latin typeface="Uber Move"/>
                <a:ea typeface="Uber Move"/>
                <a:cs typeface="Uber Move"/>
                <a:sym typeface="Uber Move"/>
              </a:endParaRPr>
            </a:p>
          </p:txBody>
        </p:sp>
      </p:grpSp>
      <p:grpSp>
        <p:nvGrpSpPr>
          <p:cNvPr id="1397" name="Google Shape;1397;p115"/>
          <p:cNvGrpSpPr/>
          <p:nvPr/>
        </p:nvGrpSpPr>
        <p:grpSpPr>
          <a:xfrm>
            <a:off x="400050" y="1524000"/>
            <a:ext cx="8343975" cy="2571750"/>
            <a:chOff x="400050" y="1524000"/>
            <a:chExt cx="8343975" cy="2571750"/>
          </a:xfrm>
        </p:grpSpPr>
        <p:sp>
          <p:nvSpPr>
            <p:cNvPr id="1398" name="Google Shape;1398;p115"/>
            <p:cNvSpPr/>
            <p:nvPr/>
          </p:nvSpPr>
          <p:spPr>
            <a:xfrm>
              <a:off x="400050" y="1524000"/>
              <a:ext cx="4048200" cy="857400"/>
            </a:xfrm>
            <a:prstGeom prst="roundRect">
              <a:avLst>
                <a:gd fmla="val 6666" name="adj"/>
              </a:avLst>
            </a:prstGeom>
            <a:solidFill>
              <a:srgbClr val="1A1A1A"/>
            </a:solidFill>
            <a:ln cap="flat" cmpd="sng" w="95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9" name="Google Shape;1399;p115"/>
            <p:cNvSpPr txBox="1"/>
            <p:nvPr/>
          </p:nvSpPr>
          <p:spPr>
            <a:xfrm>
              <a:off x="400050" y="1524000"/>
              <a:ext cx="40482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0500" spcFirstLastPara="1" rIns="19050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FFFF"/>
                  </a:solidFill>
                  <a:latin typeface="Uber Move"/>
                  <a:ea typeface="Uber Move"/>
                  <a:cs typeface="Uber Move"/>
                  <a:sym typeface="Uber Move"/>
                </a:rPr>
                <a:t>Python</a:t>
              </a:r>
              <a:endParaRPr b="1" sz="1200">
                <a:solidFill>
                  <a:srgbClr val="FFFFFF"/>
                </a:solidFill>
                <a:latin typeface="Uber Move"/>
                <a:ea typeface="Uber Move"/>
                <a:cs typeface="Uber Move"/>
                <a:sym typeface="Uber Move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E0E0E0"/>
                  </a:solidFill>
                  <a:latin typeface="Uber Move"/>
                  <a:ea typeface="Uber Move"/>
                  <a:cs typeface="Uber Move"/>
                  <a:sym typeface="Uber Move"/>
                </a:rPr>
                <a:t>agent code (Python) → bazel build → PEX</a:t>
              </a:r>
              <a:endParaRPr sz="1000">
                <a:solidFill>
                  <a:srgbClr val="E0E0E0"/>
                </a:solidFill>
                <a:latin typeface="Uber Move"/>
                <a:ea typeface="Uber Move"/>
                <a:cs typeface="Uber Move"/>
                <a:sym typeface="Uber Move"/>
              </a:endParaRPr>
            </a:p>
          </p:txBody>
        </p:sp>
        <p:sp>
          <p:nvSpPr>
            <p:cNvPr id="1400" name="Google Shape;1400;p115"/>
            <p:cNvSpPr/>
            <p:nvPr/>
          </p:nvSpPr>
          <p:spPr>
            <a:xfrm>
              <a:off x="4695825" y="1524000"/>
              <a:ext cx="4048200" cy="857400"/>
            </a:xfrm>
            <a:prstGeom prst="roundRect">
              <a:avLst>
                <a:gd fmla="val 6666" name="adj"/>
              </a:avLst>
            </a:prstGeom>
            <a:solidFill>
              <a:srgbClr val="1A1A1A"/>
            </a:solidFill>
            <a:ln cap="flat" cmpd="sng" w="95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1" name="Google Shape;1401;p115"/>
            <p:cNvSpPr txBox="1"/>
            <p:nvPr/>
          </p:nvSpPr>
          <p:spPr>
            <a:xfrm>
              <a:off x="4695825" y="1524000"/>
              <a:ext cx="40482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0500" spcFirstLastPara="1" rIns="19050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FFFF"/>
                  </a:solidFill>
                  <a:latin typeface="Uber Move"/>
                  <a:ea typeface="Uber Move"/>
                  <a:cs typeface="Uber Move"/>
                  <a:sym typeface="Uber Move"/>
                </a:rPr>
                <a:t>Artifactory</a:t>
              </a:r>
              <a:endParaRPr b="1" sz="1200">
                <a:solidFill>
                  <a:srgbClr val="FFFFFF"/>
                </a:solidFill>
                <a:latin typeface="Uber Move"/>
                <a:ea typeface="Uber Move"/>
                <a:cs typeface="Uber Move"/>
                <a:sym typeface="Uber Move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E0E0E0"/>
                  </a:solidFill>
                  <a:latin typeface="Uber Move"/>
                  <a:ea typeface="Uber Move"/>
                  <a:cs typeface="Uber Move"/>
                  <a:sym typeface="Uber Move"/>
                </a:rPr>
                <a:t>stores PEX binaries</a:t>
              </a:r>
              <a:endParaRPr sz="1000">
                <a:solidFill>
                  <a:srgbClr val="E0E0E0"/>
                </a:solidFill>
                <a:latin typeface="Uber Move"/>
                <a:ea typeface="Uber Move"/>
                <a:cs typeface="Uber Move"/>
                <a:sym typeface="Uber Move"/>
              </a:endParaRPr>
            </a:p>
          </p:txBody>
        </p:sp>
        <p:sp>
          <p:nvSpPr>
            <p:cNvPr id="1402" name="Google Shape;1402;p115"/>
            <p:cNvSpPr/>
            <p:nvPr/>
          </p:nvSpPr>
          <p:spPr>
            <a:xfrm>
              <a:off x="400050" y="2524125"/>
              <a:ext cx="4048200" cy="857400"/>
            </a:xfrm>
            <a:prstGeom prst="roundRect">
              <a:avLst>
                <a:gd fmla="val 6666" name="adj"/>
              </a:avLst>
            </a:prstGeom>
            <a:solidFill>
              <a:srgbClr val="1A1A1A"/>
            </a:solidFill>
            <a:ln cap="flat" cmpd="sng" w="95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3" name="Google Shape;1403;p115"/>
            <p:cNvSpPr txBox="1"/>
            <p:nvPr/>
          </p:nvSpPr>
          <p:spPr>
            <a:xfrm>
              <a:off x="400050" y="2524125"/>
              <a:ext cx="40482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0500" spcFirstLastPara="1" rIns="19050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FFFF"/>
                  </a:solidFill>
                  <a:latin typeface="Uber Move"/>
                  <a:ea typeface="Uber Move"/>
                  <a:cs typeface="Uber Move"/>
                  <a:sym typeface="Uber Move"/>
                </a:rPr>
                <a:t>Docker image registry</a:t>
              </a:r>
              <a:endParaRPr b="1" sz="1200">
                <a:solidFill>
                  <a:srgbClr val="FFFFFF"/>
                </a:solidFill>
                <a:latin typeface="Uber Move"/>
                <a:ea typeface="Uber Move"/>
                <a:cs typeface="Uber Move"/>
                <a:sym typeface="Uber Move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E0E0E0"/>
                  </a:solidFill>
                  <a:latin typeface="Uber Move"/>
                  <a:ea typeface="Uber Move"/>
                  <a:cs typeface="Uber Move"/>
                  <a:sym typeface="Uber Move"/>
                </a:rPr>
                <a:t>Docker images (</a:t>
              </a:r>
              <a:r>
                <a:rPr lang="en" sz="1000">
                  <a:solidFill>
                    <a:srgbClr val="E0E0E0"/>
                  </a:solidFill>
                  <a:latin typeface="Uber Move"/>
                  <a:ea typeface="Uber Move"/>
                  <a:cs typeface="Uber Move"/>
                  <a:sym typeface="Uber Move"/>
                </a:rPr>
                <a:t>Claude Code + U</a:t>
              </a:r>
              <a:r>
                <a:rPr lang="en" sz="1000">
                  <a:solidFill>
                    <a:srgbClr val="E0E0E0"/>
                  </a:solidFill>
                  <a:latin typeface="Uber Move"/>
                  <a:ea typeface="Uber Move"/>
                  <a:cs typeface="Uber Move"/>
                  <a:sym typeface="Uber Move"/>
                </a:rPr>
                <a:t>ber specific dependencies)</a:t>
              </a:r>
              <a:endParaRPr sz="1000">
                <a:solidFill>
                  <a:srgbClr val="E0E0E0"/>
                </a:solidFill>
                <a:latin typeface="Uber Move"/>
                <a:ea typeface="Uber Move"/>
                <a:cs typeface="Uber Move"/>
                <a:sym typeface="Uber Move"/>
              </a:endParaRPr>
            </a:p>
          </p:txBody>
        </p:sp>
        <p:sp>
          <p:nvSpPr>
            <p:cNvPr id="1404" name="Google Shape;1404;p115"/>
            <p:cNvSpPr/>
            <p:nvPr/>
          </p:nvSpPr>
          <p:spPr>
            <a:xfrm>
              <a:off x="4695825" y="2524125"/>
              <a:ext cx="4048200" cy="857400"/>
            </a:xfrm>
            <a:prstGeom prst="roundRect">
              <a:avLst>
                <a:gd fmla="val 6666" name="adj"/>
              </a:avLst>
            </a:prstGeom>
            <a:solidFill>
              <a:srgbClr val="1A1A1A"/>
            </a:solidFill>
            <a:ln cap="flat" cmpd="sng" w="95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5" name="Google Shape;1405;p115"/>
            <p:cNvSpPr txBox="1"/>
            <p:nvPr/>
          </p:nvSpPr>
          <p:spPr>
            <a:xfrm>
              <a:off x="4695825" y="2524125"/>
              <a:ext cx="40482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0500" spcFirstLastPara="1" rIns="19050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FFFF"/>
                  </a:solidFill>
                  <a:latin typeface="Uber Move"/>
                  <a:ea typeface="Uber Move"/>
                  <a:cs typeface="Uber Move"/>
                  <a:sym typeface="Uber Move"/>
                </a:rPr>
                <a:t>Pipeline Configs</a:t>
              </a:r>
              <a:endParaRPr b="1" sz="1200">
                <a:solidFill>
                  <a:srgbClr val="FFFFFF"/>
                </a:solidFill>
                <a:latin typeface="Uber Move"/>
                <a:ea typeface="Uber Move"/>
                <a:cs typeface="Uber Move"/>
                <a:sym typeface="Uber Move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E0E0E0"/>
                  </a:solidFill>
                  <a:latin typeface="Uber Move"/>
                  <a:ea typeface="Uber Move"/>
                  <a:cs typeface="Uber Move"/>
                  <a:sym typeface="Uber Move"/>
                </a:rPr>
                <a:t>g</a:t>
              </a:r>
              <a:r>
                <a:rPr lang="en" sz="1000">
                  <a:solidFill>
                    <a:srgbClr val="E0E0E0"/>
                  </a:solidFill>
                  <a:latin typeface="Uber Move"/>
                  <a:ea typeface="Uber Move"/>
                  <a:cs typeface="Uber Move"/>
                  <a:sym typeface="Uber Move"/>
                </a:rPr>
                <a:t>o </a:t>
              </a:r>
              <a:r>
                <a:rPr lang="en" sz="1000">
                  <a:solidFill>
                    <a:srgbClr val="E0E0E0"/>
                  </a:solidFill>
                  <a:latin typeface="Uber Move"/>
                  <a:ea typeface="Uber Move"/>
                  <a:cs typeface="Uber Move"/>
                  <a:sym typeface="Uber Move"/>
                </a:rPr>
                <a:t>/ java / </a:t>
              </a:r>
              <a:r>
                <a:rPr lang="en" sz="1000">
                  <a:solidFill>
                    <a:srgbClr val="E0E0E0"/>
                  </a:solidFill>
                  <a:latin typeface="Uber Move"/>
                  <a:ea typeface="Uber Move"/>
                  <a:cs typeface="Uber Move"/>
                  <a:sym typeface="Uber Move"/>
                </a:rPr>
                <a:t>web </a:t>
              </a:r>
              <a:r>
                <a:rPr lang="en" sz="1000">
                  <a:solidFill>
                    <a:srgbClr val="E0E0E0"/>
                  </a:solidFill>
                  <a:latin typeface="Uber Move"/>
                  <a:ea typeface="Uber Move"/>
                  <a:cs typeface="Uber Move"/>
                  <a:sym typeface="Uber Move"/>
                </a:rPr>
                <a:t>/ android </a:t>
              </a:r>
              <a:r>
                <a:rPr lang="en" sz="1000">
                  <a:solidFill>
                    <a:srgbClr val="E0E0E0"/>
                  </a:solidFill>
                  <a:latin typeface="Uber Move"/>
                  <a:ea typeface="Uber Move"/>
                  <a:cs typeface="Uber Move"/>
                  <a:sym typeface="Uber Move"/>
                </a:rPr>
                <a:t>/ ios</a:t>
              </a:r>
              <a:endParaRPr sz="1000">
                <a:solidFill>
                  <a:srgbClr val="E0E0E0"/>
                </a:solidFill>
                <a:latin typeface="Uber Move"/>
                <a:ea typeface="Uber Move"/>
                <a:cs typeface="Uber Move"/>
                <a:sym typeface="Uber Move"/>
              </a:endParaRPr>
            </a:p>
          </p:txBody>
        </p:sp>
        <p:sp>
          <p:nvSpPr>
            <p:cNvPr id="1406" name="Google Shape;1406;p115"/>
            <p:cNvSpPr/>
            <p:nvPr/>
          </p:nvSpPr>
          <p:spPr>
            <a:xfrm>
              <a:off x="400050" y="3524250"/>
              <a:ext cx="8343900" cy="571500"/>
            </a:xfrm>
            <a:prstGeom prst="roundRect">
              <a:avLst>
                <a:gd fmla="val 10000" name="adj"/>
              </a:avLst>
            </a:prstGeom>
            <a:solidFill>
              <a:srgbClr val="3D5AFE">
                <a:alpha val="10000"/>
              </a:srgbClr>
            </a:solidFill>
            <a:ln cap="flat" cmpd="sng" w="9525">
              <a:solidFill>
                <a:srgbClr val="3D5AF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7" name="Google Shape;1407;p115"/>
            <p:cNvSpPr txBox="1"/>
            <p:nvPr/>
          </p:nvSpPr>
          <p:spPr>
            <a:xfrm>
              <a:off x="400050" y="3524250"/>
              <a:ext cx="83439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050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FFFFF"/>
                  </a:solidFill>
                  <a:latin typeface="Uber Move"/>
                  <a:ea typeface="Uber Move"/>
                  <a:cs typeface="Uber Move"/>
                  <a:sym typeface="Uber Move"/>
                </a:rPr>
                <a:t>Runtime job</a:t>
              </a:r>
              <a:r>
                <a:rPr b="1" lang="en" sz="1200">
                  <a:solidFill>
                    <a:srgbClr val="FFFFFF"/>
                  </a:solidFill>
                  <a:latin typeface="Uber Move"/>
                  <a:ea typeface="Uber Move"/>
                  <a:cs typeface="Uber Move"/>
                  <a:sym typeface="Uber Move"/>
                </a:rPr>
                <a:t>: </a:t>
              </a:r>
              <a:r>
                <a:rPr lang="en" sz="1200">
                  <a:solidFill>
                    <a:srgbClr val="FFFFFF"/>
                  </a:solidFill>
                  <a:latin typeface="Uber Move"/>
                  <a:ea typeface="Uber Move"/>
                  <a:cs typeface="Uber Move"/>
                  <a:sym typeface="Uber Move"/>
                </a:rPr>
                <a:t>pulls PEX + runs agent</a:t>
              </a:r>
              <a:endParaRPr sz="1200">
                <a:solidFill>
                  <a:srgbClr val="FFFFFF"/>
                </a:solidFill>
                <a:latin typeface="Uber Move"/>
                <a:ea typeface="Uber Move"/>
                <a:cs typeface="Uber Move"/>
                <a:sym typeface="Uber Move"/>
              </a:endParaRPr>
            </a:p>
          </p:txBody>
        </p:sp>
      </p:grpSp>
      <p:grpSp>
        <p:nvGrpSpPr>
          <p:cNvPr id="1408" name="Google Shape;1408;p115"/>
          <p:cNvGrpSpPr/>
          <p:nvPr/>
        </p:nvGrpSpPr>
        <p:grpSpPr>
          <a:xfrm>
            <a:off x="400050" y="4238625"/>
            <a:ext cx="8343900" cy="571500"/>
            <a:chOff x="400050" y="4238625"/>
            <a:chExt cx="8343900" cy="571500"/>
          </a:xfrm>
        </p:grpSpPr>
        <p:sp>
          <p:nvSpPr>
            <p:cNvPr id="1409" name="Google Shape;1409;p115"/>
            <p:cNvSpPr/>
            <p:nvPr/>
          </p:nvSpPr>
          <p:spPr>
            <a:xfrm>
              <a:off x="400050" y="4238625"/>
              <a:ext cx="8343900" cy="571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0" name="Google Shape;1410;p115"/>
            <p:cNvSpPr txBox="1"/>
            <p:nvPr/>
          </p:nvSpPr>
          <p:spPr>
            <a:xfrm>
              <a:off x="400050" y="4238625"/>
              <a:ext cx="83439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9525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E0E0E0"/>
                  </a:solidFill>
                  <a:latin typeface="Uber Move"/>
                  <a:ea typeface="Uber Move"/>
                  <a:cs typeface="Uber Move"/>
                  <a:sym typeface="Uber Move"/>
                </a:rPr>
                <a:t>Each agent type: own Docker image, own pipeline config, own marketplace plugin.</a:t>
              </a:r>
              <a:endParaRPr sz="1100">
                <a:solidFill>
                  <a:srgbClr val="E0E0E0"/>
                </a:solidFill>
                <a:latin typeface="Uber Move"/>
                <a:ea typeface="Uber Move"/>
                <a:cs typeface="Uber Move"/>
                <a:sym typeface="Uber Move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D5AFE"/>
                  </a:solidFill>
                  <a:latin typeface="Uber Move"/>
                  <a:ea typeface="Uber Move"/>
                  <a:cs typeface="Uber Move"/>
                  <a:sym typeface="Uber Move"/>
                </a:rPr>
                <a:t>Code shared via agent_type param.</a:t>
              </a:r>
              <a:endParaRPr sz="1100">
                <a:solidFill>
                  <a:srgbClr val="3D5AFE"/>
                </a:solidFill>
                <a:latin typeface="Uber Move"/>
                <a:ea typeface="Uber Move"/>
                <a:cs typeface="Uber Move"/>
                <a:sym typeface="Uber Move"/>
              </a:endParaRPr>
            </a:p>
          </p:txBody>
        </p:sp>
      </p:grpSp>
      <p:sp>
        <p:nvSpPr>
          <p:cNvPr id="1411" name="Google Shape;1411;p1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chemeClr val="lt1"/>
                </a:solidFill>
              </a:rPr>
              <a:t>‹#›</a:t>
            </a:fld>
            <a:endParaRPr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5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6" name="Google Shape;1416;p116"/>
          <p:cNvGrpSpPr/>
          <p:nvPr/>
        </p:nvGrpSpPr>
        <p:grpSpPr>
          <a:xfrm>
            <a:off x="311700" y="463900"/>
            <a:ext cx="8520600" cy="572700"/>
            <a:chOff x="311700" y="285750"/>
            <a:chExt cx="8520600" cy="572700"/>
          </a:xfrm>
        </p:grpSpPr>
        <p:sp>
          <p:nvSpPr>
            <p:cNvPr id="1417" name="Google Shape;1417;p116"/>
            <p:cNvSpPr/>
            <p:nvPr/>
          </p:nvSpPr>
          <p:spPr>
            <a:xfrm>
              <a:off x="311700" y="285750"/>
              <a:ext cx="8520600" cy="5727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8" name="Google Shape;1418;p116"/>
            <p:cNvSpPr txBox="1"/>
            <p:nvPr/>
          </p:nvSpPr>
          <p:spPr>
            <a:xfrm>
              <a:off x="311700" y="285750"/>
              <a:ext cx="85206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rgbClr val="FFFFFF"/>
                  </a:solidFill>
                  <a:latin typeface="Uber Move Medium"/>
                  <a:ea typeface="Uber Move Medium"/>
                  <a:cs typeface="Uber Move Medium"/>
                  <a:sym typeface="Uber Move Medium"/>
                </a:rPr>
                <a:t>UX </a:t>
              </a:r>
              <a:endParaRPr sz="2400">
                <a:solidFill>
                  <a:srgbClr val="FFFFFF"/>
                </a:solidFill>
                <a:latin typeface="Uber Move Medium"/>
                <a:ea typeface="Uber Move Medium"/>
                <a:cs typeface="Uber Move Medium"/>
                <a:sym typeface="Uber Move Medium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rgbClr val="FFFFFF"/>
                  </a:solidFill>
                  <a:latin typeface="Uber Move Medium"/>
                  <a:ea typeface="Uber Move Medium"/>
                  <a:cs typeface="Uber Move Medium"/>
                  <a:sym typeface="Uber Move Medium"/>
                </a:rPr>
                <a:t>features</a:t>
              </a:r>
              <a:endParaRPr sz="2400">
                <a:solidFill>
                  <a:srgbClr val="FFFFFF"/>
                </a:solidFill>
                <a:latin typeface="Uber Move Medium"/>
                <a:ea typeface="Uber Move Medium"/>
                <a:cs typeface="Uber Move Medium"/>
                <a:sym typeface="Uber Move Medium"/>
              </a:endParaRPr>
            </a:p>
          </p:txBody>
        </p:sp>
      </p:grpSp>
      <p:sp>
        <p:nvSpPr>
          <p:cNvPr id="1419" name="Google Shape;1419;p1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chemeClr val="lt1"/>
                </a:solidFill>
              </a:rPr>
              <a:t>‹#›</a:t>
            </a:fld>
            <a:endParaRPr sz="1000">
              <a:solidFill>
                <a:schemeClr val="lt1"/>
              </a:solidFill>
            </a:endParaRPr>
          </a:p>
        </p:txBody>
      </p:sp>
      <p:pic>
        <p:nvPicPr>
          <p:cNvPr descr="Debugging tool shows environment selection: Local Machine, new devpod, or existing devpod." id="1420" name="Google Shape;1420;p116"/>
          <p:cNvPicPr preferRelativeResize="0"/>
          <p:nvPr/>
        </p:nvPicPr>
        <p:blipFill rotWithShape="1">
          <a:blip r:embed="rId4">
            <a:alphaModFix/>
          </a:blip>
          <a:srcRect b="20" l="0" r="0" t="30"/>
          <a:stretch/>
        </p:blipFill>
        <p:spPr>
          <a:xfrm>
            <a:off x="2010600" y="463900"/>
            <a:ext cx="7010550" cy="4119219"/>
          </a:xfrm>
          <a:prstGeom prst="rect">
            <a:avLst/>
          </a:prstGeom>
          <a:noFill/>
          <a:ln>
            <a:noFill/>
          </a:ln>
        </p:spPr>
      </p:pic>
      <p:sp>
        <p:nvSpPr>
          <p:cNvPr id="1421" name="Google Shape;1421;p116"/>
          <p:cNvSpPr txBox="1"/>
          <p:nvPr/>
        </p:nvSpPr>
        <p:spPr>
          <a:xfrm>
            <a:off x="6879200" y="1240400"/>
            <a:ext cx="855900" cy="1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1422" name="Google Shape;1422;p116"/>
          <p:cNvSpPr txBox="1"/>
          <p:nvPr/>
        </p:nvSpPr>
        <p:spPr>
          <a:xfrm>
            <a:off x="6998375" y="3532400"/>
            <a:ext cx="1759500" cy="3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Open in Devpod</a:t>
            </a:r>
            <a:endParaRPr b="1" sz="15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423" name="Google Shape;1423;p116"/>
          <p:cNvCxnSpPr>
            <a:stCxn id="1422" idx="1"/>
          </p:cNvCxnSpPr>
          <p:nvPr/>
        </p:nvCxnSpPr>
        <p:spPr>
          <a:xfrm rot="10800000">
            <a:off x="6477275" y="3115700"/>
            <a:ext cx="521100" cy="59010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24" name="Google Shape;1424;p116"/>
          <p:cNvSpPr txBox="1"/>
          <p:nvPr/>
        </p:nvSpPr>
        <p:spPr>
          <a:xfrm>
            <a:off x="6425200" y="1301775"/>
            <a:ext cx="807300" cy="3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Minion</a:t>
            </a:r>
            <a:endParaRPr b="1" sz="15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425" name="Google Shape;1425;p116"/>
          <p:cNvCxnSpPr/>
          <p:nvPr/>
        </p:nvCxnSpPr>
        <p:spPr>
          <a:xfrm rot="10800000">
            <a:off x="6187050" y="1113875"/>
            <a:ext cx="501300" cy="31410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26" name="Google Shape;1426;p116"/>
          <p:cNvSpPr txBox="1"/>
          <p:nvPr/>
        </p:nvSpPr>
        <p:spPr>
          <a:xfrm>
            <a:off x="6945575" y="2727325"/>
            <a:ext cx="1759500" cy="3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Ask AI Chat</a:t>
            </a:r>
            <a:endParaRPr b="1" sz="15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427" name="Google Shape;1427;p116"/>
          <p:cNvCxnSpPr>
            <a:stCxn id="1426" idx="0"/>
          </p:cNvCxnSpPr>
          <p:nvPr/>
        </p:nvCxnSpPr>
        <p:spPr>
          <a:xfrm flipH="1" rot="10800000">
            <a:off x="7825325" y="2136325"/>
            <a:ext cx="98700" cy="59100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28" name="Google Shape;1428;p116"/>
          <p:cNvSpPr txBox="1"/>
          <p:nvPr/>
        </p:nvSpPr>
        <p:spPr>
          <a:xfrm>
            <a:off x="228600" y="4702975"/>
            <a:ext cx="4022700" cy="3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Uber Move"/>
                <a:ea typeface="Uber Move"/>
                <a:cs typeface="Uber Move"/>
                <a:sym typeface="Uber Move"/>
              </a:rPr>
              <a:t>https://debugassist.uberinternal.com/</a:t>
            </a:r>
            <a:endParaRPr sz="1100">
              <a:solidFill>
                <a:schemeClr val="lt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32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Google Shape;1433;p117"/>
          <p:cNvSpPr/>
          <p:nvPr/>
        </p:nvSpPr>
        <p:spPr>
          <a:xfrm>
            <a:off x="571515" y="892969"/>
            <a:ext cx="714300" cy="28500"/>
          </a:xfrm>
          <a:prstGeom prst="rect">
            <a:avLst/>
          </a:prstGeom>
          <a:solidFill>
            <a:srgbClr val="00D4A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4" name="Google Shape;1434;p117"/>
          <p:cNvSpPr txBox="1"/>
          <p:nvPr/>
        </p:nvSpPr>
        <p:spPr>
          <a:xfrm>
            <a:off x="8417705" y="4834526"/>
            <a:ext cx="497700" cy="102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5" name="Google Shape;1435;p117"/>
          <p:cNvSpPr txBox="1"/>
          <p:nvPr>
            <p:ph type="title"/>
          </p:nvPr>
        </p:nvSpPr>
        <p:spPr>
          <a:xfrm>
            <a:off x="571515" y="357188"/>
            <a:ext cx="8001300" cy="428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FFFF"/>
                </a:solidFill>
                <a:latin typeface="Uber Move Medium"/>
                <a:ea typeface="Uber Move Medium"/>
                <a:cs typeface="Uber Move Medium"/>
                <a:sym typeface="Uber Move Medium"/>
              </a:rPr>
              <a:t>Impact</a:t>
            </a:r>
            <a:endParaRPr sz="2700">
              <a:solidFill>
                <a:srgbClr val="FFFFFF"/>
              </a:solidFill>
              <a:latin typeface="Uber Move Medium"/>
              <a:ea typeface="Uber Move Medium"/>
              <a:cs typeface="Uber Move Medium"/>
              <a:sym typeface="Uber Move Medium"/>
            </a:endParaRPr>
          </a:p>
        </p:txBody>
      </p:sp>
      <p:sp>
        <p:nvSpPr>
          <p:cNvPr id="1436" name="Google Shape;1436;p117"/>
          <p:cNvSpPr/>
          <p:nvPr/>
        </p:nvSpPr>
        <p:spPr>
          <a:xfrm>
            <a:off x="571500" y="1214438"/>
            <a:ext cx="3786300" cy="1285800"/>
          </a:xfrm>
          <a:prstGeom prst="roundRect">
            <a:avLst>
              <a:gd fmla="val 8888" name="adj"/>
            </a:avLst>
          </a:prstGeom>
          <a:solidFill>
            <a:srgbClr val="1A1A1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7" name="Google Shape;1437;p117"/>
          <p:cNvSpPr txBox="1"/>
          <p:nvPr/>
        </p:nvSpPr>
        <p:spPr>
          <a:xfrm>
            <a:off x="785813" y="1393031"/>
            <a:ext cx="3357600" cy="9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717171"/>
                </a:solidFill>
                <a:latin typeface="Calibri"/>
                <a:ea typeface="Calibri"/>
                <a:cs typeface="Calibri"/>
                <a:sym typeface="Calibri"/>
              </a:rPr>
              <a:t>Scale</a:t>
            </a:r>
            <a:endParaRPr b="1" sz="1000">
              <a:solidFill>
                <a:srgbClr val="71717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70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~9,000</a:t>
            </a:r>
            <a:endParaRPr sz="29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A0A0A0"/>
                </a:solidFill>
                <a:latin typeface="Calibri"/>
                <a:ea typeface="Calibri"/>
                <a:cs typeface="Calibri"/>
                <a:sym typeface="Calibri"/>
              </a:rPr>
              <a:t>RCAs per month</a:t>
            </a:r>
            <a:endParaRPr sz="1100">
              <a:solidFill>
                <a:srgbClr val="A0A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8" name="Google Shape;1438;p117"/>
          <p:cNvSpPr/>
          <p:nvPr/>
        </p:nvSpPr>
        <p:spPr>
          <a:xfrm>
            <a:off x="4786313" y="1214438"/>
            <a:ext cx="3786300" cy="1285800"/>
          </a:xfrm>
          <a:prstGeom prst="roundRect">
            <a:avLst>
              <a:gd fmla="val 8888" name="adj"/>
            </a:avLst>
          </a:prstGeom>
          <a:solidFill>
            <a:srgbClr val="1A1A1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39" name="Google Shape;1439;p117"/>
          <p:cNvGrpSpPr/>
          <p:nvPr/>
        </p:nvGrpSpPr>
        <p:grpSpPr>
          <a:xfrm>
            <a:off x="571613" y="1411056"/>
            <a:ext cx="8001113" cy="2760281"/>
            <a:chOff x="762000" y="-346625"/>
            <a:chExt cx="10668150" cy="3680375"/>
          </a:xfrm>
        </p:grpSpPr>
        <p:sp>
          <p:nvSpPr>
            <p:cNvPr id="1440" name="Google Shape;1440;p117"/>
            <p:cNvSpPr/>
            <p:nvPr/>
          </p:nvSpPr>
          <p:spPr>
            <a:xfrm>
              <a:off x="762000" y="1619250"/>
              <a:ext cx="5048400" cy="1714500"/>
            </a:xfrm>
            <a:prstGeom prst="roundRect">
              <a:avLst>
                <a:gd fmla="val 8888" name="adj"/>
              </a:avLst>
            </a:prstGeom>
            <a:solidFill>
              <a:srgbClr val="1A1A1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1" name="Google Shape;1441;p117"/>
            <p:cNvSpPr txBox="1"/>
            <p:nvPr/>
          </p:nvSpPr>
          <p:spPr>
            <a:xfrm>
              <a:off x="1047750" y="1857375"/>
              <a:ext cx="4476900" cy="123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solidFill>
                    <a:srgbClr val="717171"/>
                  </a:solidFill>
                  <a:latin typeface="Calibri"/>
                  <a:ea typeface="Calibri"/>
                  <a:cs typeface="Calibri"/>
                  <a:sym typeface="Calibri"/>
                </a:rPr>
                <a:t>Jira resolution</a:t>
              </a:r>
              <a:endParaRPr b="1" sz="1000">
                <a:solidFill>
                  <a:srgbClr val="71717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700"/>
                </a:spcBef>
                <a:spcAft>
                  <a:spcPts val="0"/>
                </a:spcAft>
                <a:buNone/>
              </a:pPr>
              <a:r>
                <a:rPr lang="en" sz="29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~2X</a:t>
              </a:r>
              <a:endParaRPr sz="2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20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A0A0A0"/>
                  </a:solidFill>
                  <a:latin typeface="Calibri"/>
                  <a:ea typeface="Calibri"/>
                  <a:cs typeface="Calibri"/>
                  <a:sym typeface="Calibri"/>
                </a:rPr>
                <a:t>higher fixed resolution on jira where agent run</a:t>
              </a:r>
              <a:endParaRPr sz="1100">
                <a:solidFill>
                  <a:srgbClr val="A0A0A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2" name="Google Shape;1442;p117"/>
            <p:cNvSpPr/>
            <p:nvPr/>
          </p:nvSpPr>
          <p:spPr>
            <a:xfrm>
              <a:off x="6381750" y="1619250"/>
              <a:ext cx="5048400" cy="1714500"/>
            </a:xfrm>
            <a:prstGeom prst="roundRect">
              <a:avLst>
                <a:gd fmla="val 8888" name="adj"/>
              </a:avLst>
            </a:prstGeom>
            <a:solidFill>
              <a:srgbClr val="1A1A1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3" name="Google Shape;1443;p117"/>
            <p:cNvSpPr txBox="1"/>
            <p:nvPr/>
          </p:nvSpPr>
          <p:spPr>
            <a:xfrm>
              <a:off x="6667483" y="-346625"/>
              <a:ext cx="4476900" cy="123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rgbClr val="717171"/>
                  </a:solidFill>
                  <a:latin typeface="Calibri"/>
                  <a:ea typeface="Calibri"/>
                  <a:cs typeface="Calibri"/>
                  <a:sym typeface="Calibri"/>
                </a:rPr>
                <a:t>RCA Accuracy</a:t>
              </a:r>
              <a:endParaRPr b="1" sz="1100">
                <a:solidFill>
                  <a:srgbClr val="71717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700"/>
                </a:spcBef>
                <a:spcAft>
                  <a:spcPts val="0"/>
                </a:spcAft>
                <a:buNone/>
              </a:pPr>
              <a:r>
                <a:rPr lang="en" sz="3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50%</a:t>
              </a:r>
              <a:endPara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20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A0A0A0"/>
                  </a:solidFill>
                  <a:latin typeface="Calibri"/>
                  <a:ea typeface="Calibri"/>
                  <a:cs typeface="Calibri"/>
                  <a:sym typeface="Calibri"/>
                </a:rPr>
                <a:t>As compared </a:t>
              </a:r>
              <a:r>
                <a:rPr lang="en" sz="1100">
                  <a:solidFill>
                    <a:srgbClr val="A0A0A0"/>
                  </a:solidFill>
                  <a:latin typeface="Calibri"/>
                  <a:ea typeface="Calibri"/>
                  <a:cs typeface="Calibri"/>
                  <a:sym typeface="Calibri"/>
                </a:rPr>
                <a:t>against</a:t>
              </a:r>
              <a:r>
                <a:rPr lang="en" sz="1100">
                  <a:solidFill>
                    <a:srgbClr val="A0A0A0"/>
                  </a:solidFill>
                  <a:latin typeface="Calibri"/>
                  <a:ea typeface="Calibri"/>
                  <a:cs typeface="Calibri"/>
                  <a:sym typeface="Calibri"/>
                </a:rPr>
                <a:t> developer fixes</a:t>
              </a:r>
              <a:endParaRPr sz="1100">
                <a:solidFill>
                  <a:srgbClr val="A0A0A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44" name="Google Shape;1444;p117"/>
          <p:cNvSpPr txBox="1"/>
          <p:nvPr/>
        </p:nvSpPr>
        <p:spPr>
          <a:xfrm>
            <a:off x="5000663" y="3046006"/>
            <a:ext cx="3357600" cy="9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717171"/>
                </a:solidFill>
                <a:latin typeface="Calibri"/>
                <a:ea typeface="Calibri"/>
                <a:cs typeface="Calibri"/>
                <a:sym typeface="Calibri"/>
              </a:rPr>
              <a:t>PR Merge Rate</a:t>
            </a:r>
            <a:endParaRPr b="1" sz="1100">
              <a:solidFill>
                <a:srgbClr val="71717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70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5% </a:t>
            </a:r>
            <a:r>
              <a:rPr lang="en" sz="3200">
                <a:solidFill>
                  <a:srgbClr val="00D4AA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r>
              <a:rPr lang="en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30%</a:t>
            </a:r>
            <a:endParaRPr sz="3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A0A0A0"/>
                </a:solidFill>
                <a:latin typeface="Calibri"/>
                <a:ea typeface="Calibri"/>
                <a:cs typeface="Calibri"/>
                <a:sym typeface="Calibri"/>
              </a:rPr>
              <a:t>Service exceptions fixed via landed Debug Assist diffs</a:t>
            </a:r>
            <a:endParaRPr sz="1100">
              <a:solidFill>
                <a:srgbClr val="A0A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105"/>
          <p:cNvSpPr txBox="1"/>
          <p:nvPr>
            <p:ph idx="1" type="subTitle"/>
          </p:nvPr>
        </p:nvSpPr>
        <p:spPr>
          <a:xfrm>
            <a:off x="228600" y="189725"/>
            <a:ext cx="4343400" cy="1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1239" name="Google Shape;1239;p105"/>
          <p:cNvSpPr txBox="1"/>
          <p:nvPr>
            <p:ph idx="2" type="subTitle"/>
          </p:nvPr>
        </p:nvSpPr>
        <p:spPr>
          <a:xfrm>
            <a:off x="606525" y="4833325"/>
            <a:ext cx="2743200" cy="8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240" name="Google Shape;1240;p105"/>
          <p:cNvSpPr txBox="1"/>
          <p:nvPr>
            <p:ph idx="3" type="subTitle"/>
          </p:nvPr>
        </p:nvSpPr>
        <p:spPr>
          <a:xfrm>
            <a:off x="228600" y="594225"/>
            <a:ext cx="8686800" cy="386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Uber Move"/>
                <a:ea typeface="Uber Move"/>
                <a:cs typeface="Uber Move"/>
                <a:sym typeface="Uber Move"/>
              </a:rPr>
              <a:t>01 </a:t>
            </a:r>
            <a:r>
              <a:rPr lang="en"/>
              <a:t>Debugging in reality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Uber Move"/>
                <a:ea typeface="Uber Move"/>
                <a:cs typeface="Uber Move"/>
                <a:sym typeface="Uber Move"/>
              </a:rPr>
              <a:t>02 </a:t>
            </a:r>
            <a:r>
              <a:rPr lang="en"/>
              <a:t>What is DebugAssist?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Uber Move"/>
                <a:ea typeface="Uber Move"/>
                <a:cs typeface="Uber Move"/>
                <a:sym typeface="Uber Move"/>
              </a:rPr>
              <a:t>03 </a:t>
            </a:r>
            <a:r>
              <a:rPr lang="en"/>
              <a:t>Demo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Uber Move"/>
                <a:ea typeface="Uber Move"/>
                <a:cs typeface="Uber Move"/>
                <a:sym typeface="Uber Move"/>
              </a:rPr>
              <a:t>04 </a:t>
            </a:r>
            <a:r>
              <a:rPr lang="en"/>
              <a:t>Architecture</a:t>
            </a:r>
            <a:endParaRPr/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Uber Move"/>
                <a:ea typeface="Uber Move"/>
                <a:cs typeface="Uber Move"/>
                <a:sym typeface="Uber Move"/>
              </a:rPr>
              <a:t>05 </a:t>
            </a:r>
            <a:r>
              <a:rPr lang="en"/>
              <a:t>Impact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4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5" name="Google Shape;1245;p106"/>
          <p:cNvPicPr preferRelativeResize="0"/>
          <p:nvPr/>
        </p:nvPicPr>
        <p:blipFill rotWithShape="1">
          <a:blip r:embed="rId3">
            <a:alphaModFix/>
          </a:blip>
          <a:srcRect b="70" l="0" r="0" t="70"/>
          <a:stretch/>
        </p:blipFill>
        <p:spPr>
          <a:xfrm>
            <a:off x="358800" y="4"/>
            <a:ext cx="8273743" cy="4679673"/>
          </a:xfrm>
          <a:prstGeom prst="rect">
            <a:avLst/>
          </a:prstGeom>
          <a:noFill/>
          <a:ln>
            <a:noFill/>
          </a:ln>
        </p:spPr>
      </p:pic>
      <p:sp>
        <p:nvSpPr>
          <p:cNvPr id="1246" name="Google Shape;1246;p106"/>
          <p:cNvSpPr txBox="1"/>
          <p:nvPr/>
        </p:nvSpPr>
        <p:spPr>
          <a:xfrm>
            <a:off x="1712125" y="1999950"/>
            <a:ext cx="2021100" cy="8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4"/>
                </a:solidFill>
                <a:latin typeface="Uber Move"/>
                <a:ea typeface="Uber Move"/>
                <a:cs typeface="Uber Move"/>
                <a:sym typeface="Uber Move"/>
              </a:rPr>
              <a:t>Bug description in natural language</a:t>
            </a:r>
            <a:endParaRPr b="1" sz="1500">
              <a:solidFill>
                <a:schemeClr val="accent4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1247" name="Google Shape;1247;p106"/>
          <p:cNvSpPr txBox="1"/>
          <p:nvPr/>
        </p:nvSpPr>
        <p:spPr>
          <a:xfrm>
            <a:off x="2333127" y="3731175"/>
            <a:ext cx="23439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4"/>
                </a:solidFill>
                <a:latin typeface="Uber Move"/>
                <a:ea typeface="Uber Move"/>
                <a:cs typeface="Uber Move"/>
                <a:sym typeface="Uber Move"/>
              </a:rPr>
              <a:t>—-Issue metadata—-</a:t>
            </a:r>
            <a:endParaRPr b="1" sz="1500">
              <a:solidFill>
                <a:schemeClr val="accent4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1248" name="Google Shape;1248;p106"/>
          <p:cNvSpPr txBox="1"/>
          <p:nvPr/>
        </p:nvSpPr>
        <p:spPr>
          <a:xfrm>
            <a:off x="6992413" y="3658275"/>
            <a:ext cx="20211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4"/>
                </a:solidFill>
                <a:latin typeface="Uber Move"/>
                <a:ea typeface="Uber Move"/>
                <a:cs typeface="Uber Move"/>
                <a:sym typeface="Uber Move"/>
              </a:rPr>
              <a:t>Issue logs</a:t>
            </a:r>
            <a:endParaRPr b="1" sz="1500">
              <a:solidFill>
                <a:schemeClr val="accent4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2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3" name="Google Shape;1253;p107"/>
          <p:cNvPicPr preferRelativeResize="0"/>
          <p:nvPr/>
        </p:nvPicPr>
        <p:blipFill rotWithShape="1">
          <a:blip r:embed="rId3">
            <a:alphaModFix/>
          </a:blip>
          <a:srcRect b="3445" l="0" r="0" t="3436"/>
          <a:stretch/>
        </p:blipFill>
        <p:spPr>
          <a:xfrm>
            <a:off x="858050" y="146563"/>
            <a:ext cx="7730124" cy="4850386"/>
          </a:xfrm>
          <a:prstGeom prst="rect">
            <a:avLst/>
          </a:prstGeom>
          <a:noFill/>
          <a:ln>
            <a:noFill/>
          </a:ln>
        </p:spPr>
      </p:pic>
      <p:sp>
        <p:nvSpPr>
          <p:cNvPr id="1254" name="Google Shape;1254;p107"/>
          <p:cNvSpPr txBox="1"/>
          <p:nvPr/>
        </p:nvSpPr>
        <p:spPr>
          <a:xfrm>
            <a:off x="4166738" y="4336025"/>
            <a:ext cx="2198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4"/>
                </a:solidFill>
                <a:latin typeface="Uber Move"/>
                <a:ea typeface="Uber Move"/>
                <a:cs typeface="Uber Move"/>
                <a:sym typeface="Uber Move"/>
              </a:rPr>
              <a:t>Metadata and logs</a:t>
            </a:r>
            <a:endParaRPr b="1" sz="1500">
              <a:solidFill>
                <a:schemeClr val="accent4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1255" name="Google Shape;1255;p107"/>
          <p:cNvSpPr/>
          <p:nvPr/>
        </p:nvSpPr>
        <p:spPr>
          <a:xfrm>
            <a:off x="1013950" y="1126625"/>
            <a:ext cx="1649100" cy="245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1256" name="Google Shape;1256;p107"/>
          <p:cNvSpPr/>
          <p:nvPr/>
        </p:nvSpPr>
        <p:spPr>
          <a:xfrm>
            <a:off x="6072650" y="176975"/>
            <a:ext cx="1482300" cy="165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ber Move"/>
              <a:ea typeface="Uber Move"/>
              <a:cs typeface="Uber Move"/>
              <a:sym typeface="Uber Mov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108"/>
          <p:cNvSpPr txBox="1"/>
          <p:nvPr>
            <p:ph idx="4294967295" type="title"/>
          </p:nvPr>
        </p:nvSpPr>
        <p:spPr>
          <a:xfrm>
            <a:off x="342900" y="285750"/>
            <a:ext cx="8686800" cy="571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000000"/>
                </a:solidFill>
              </a:rPr>
              <a:t>Issues reported via Healthline / Wisdom</a:t>
            </a:r>
            <a:endParaRPr sz="3200">
              <a:solidFill>
                <a:srgbClr val="000000"/>
              </a:solidFill>
            </a:endParaRPr>
          </a:p>
        </p:txBody>
      </p:sp>
      <p:grpSp>
        <p:nvGrpSpPr>
          <p:cNvPr id="1262" name="Google Shape;1262;p108"/>
          <p:cNvGrpSpPr/>
          <p:nvPr/>
        </p:nvGrpSpPr>
        <p:grpSpPr>
          <a:xfrm>
            <a:off x="342900" y="1047750"/>
            <a:ext cx="8458350" cy="1428900"/>
            <a:chOff x="342900" y="1047750"/>
            <a:chExt cx="8458350" cy="1428900"/>
          </a:xfrm>
        </p:grpSpPr>
        <p:sp>
          <p:nvSpPr>
            <p:cNvPr id="1263" name="Google Shape;1263;p108"/>
            <p:cNvSpPr/>
            <p:nvPr/>
          </p:nvSpPr>
          <p:spPr>
            <a:xfrm>
              <a:off x="342900" y="1047750"/>
              <a:ext cx="4134000" cy="1428900"/>
            </a:xfrm>
            <a:prstGeom prst="roundRect">
              <a:avLst>
                <a:gd fmla="val 2666" name="adj"/>
              </a:avLst>
            </a:prstGeom>
            <a:solidFill>
              <a:srgbClr val="F6F6F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108"/>
            <p:cNvSpPr txBox="1"/>
            <p:nvPr/>
          </p:nvSpPr>
          <p:spPr>
            <a:xfrm>
              <a:off x="533400" y="1190625"/>
              <a:ext cx="37530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9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Healthline</a:t>
              </a:r>
              <a:endParaRPr b="1" sz="19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555555"/>
                  </a:solidFill>
                  <a:latin typeface="Calibri"/>
                  <a:ea typeface="Calibri"/>
                  <a:cs typeface="Calibri"/>
                  <a:sym typeface="Calibri"/>
                </a:rPr>
                <a:t>Healthline captures mobile crashes, backend exceptions, and performance issues.</a:t>
              </a:r>
              <a:endParaRPr sz="1500">
                <a:solidFill>
                  <a:srgbClr val="55555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108"/>
            <p:cNvSpPr/>
            <p:nvPr/>
          </p:nvSpPr>
          <p:spPr>
            <a:xfrm>
              <a:off x="4667250" y="1047750"/>
              <a:ext cx="4134000" cy="1428900"/>
            </a:xfrm>
            <a:prstGeom prst="roundRect">
              <a:avLst>
                <a:gd fmla="val 2666" name="adj"/>
              </a:avLst>
            </a:prstGeom>
            <a:solidFill>
              <a:srgbClr val="F6F6F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108"/>
            <p:cNvSpPr txBox="1"/>
            <p:nvPr/>
          </p:nvSpPr>
          <p:spPr>
            <a:xfrm>
              <a:off x="4857750" y="1190625"/>
              <a:ext cx="37530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9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Wisdom</a:t>
              </a:r>
              <a:endParaRPr b="1" sz="19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555555"/>
                  </a:solidFill>
                  <a:latin typeface="Calibri"/>
                  <a:ea typeface="Calibri"/>
                  <a:cs typeface="Calibri"/>
                  <a:sym typeface="Calibri"/>
                </a:rPr>
                <a:t>Wisdom powers In-App Bug Reporter and provides logging for all automated test executions.</a:t>
              </a:r>
              <a:endParaRPr sz="1500">
                <a:solidFill>
                  <a:srgbClr val="55555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7" name="Google Shape;1267;p108"/>
          <p:cNvSpPr txBox="1"/>
          <p:nvPr/>
        </p:nvSpPr>
        <p:spPr>
          <a:xfrm>
            <a:off x="342900" y="2866800"/>
            <a:ext cx="2667000" cy="1524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50K</a:t>
            </a:r>
            <a:endParaRPr sz="5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75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555555"/>
                </a:solidFill>
                <a:latin typeface="Calibri"/>
                <a:ea typeface="Calibri"/>
                <a:cs typeface="Calibri"/>
                <a:sym typeface="Calibri"/>
              </a:rPr>
              <a:t>Issues assigned to engineers per year</a:t>
            </a:r>
            <a:endParaRPr sz="1500">
              <a:solidFill>
                <a:srgbClr val="5555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8" name="Google Shape;1268;p108"/>
          <p:cNvSpPr txBox="1"/>
          <p:nvPr/>
        </p:nvSpPr>
        <p:spPr>
          <a:xfrm>
            <a:off x="3238500" y="2762250"/>
            <a:ext cx="2667000" cy="1524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90%</a:t>
            </a:r>
            <a:endParaRPr sz="5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75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555555"/>
                </a:solidFill>
                <a:latin typeface="Calibri"/>
                <a:ea typeface="Calibri"/>
                <a:cs typeface="Calibri"/>
                <a:sym typeface="Calibri"/>
              </a:rPr>
              <a:t>of issues are customer impacting</a:t>
            </a:r>
            <a:endParaRPr sz="1500">
              <a:solidFill>
                <a:srgbClr val="5555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9" name="Google Shape;1269;p108"/>
          <p:cNvSpPr txBox="1"/>
          <p:nvPr/>
        </p:nvSpPr>
        <p:spPr>
          <a:xfrm>
            <a:off x="6134100" y="2762250"/>
            <a:ext cx="2667000" cy="1524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12K</a:t>
            </a:r>
            <a:endParaRPr sz="5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75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555555"/>
                </a:solidFill>
                <a:latin typeface="Calibri"/>
                <a:ea typeface="Calibri"/>
                <a:cs typeface="Calibri"/>
                <a:sym typeface="Calibri"/>
              </a:rPr>
              <a:t>PagerDuty alerts paged per year</a:t>
            </a:r>
            <a:endParaRPr sz="1500">
              <a:solidFill>
                <a:srgbClr val="5555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0" name="Google Shape;1270;p108"/>
          <p:cNvPicPr preferRelativeResize="0"/>
          <p:nvPr/>
        </p:nvPicPr>
        <p:blipFill rotWithShape="1">
          <a:blip r:embed="rId4">
            <a:alphaModFix/>
          </a:blip>
          <a:srcRect b="729" l="0" r="0" t="729"/>
          <a:stretch/>
        </p:blipFill>
        <p:spPr>
          <a:xfrm>
            <a:off x="8001000" y="4476750"/>
            <a:ext cx="95250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74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5" name="Google Shape;1275;p1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6750" y="4753061"/>
            <a:ext cx="405100" cy="2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76" name="Google Shape;1276;p109"/>
          <p:cNvSpPr txBox="1"/>
          <p:nvPr/>
        </p:nvSpPr>
        <p:spPr>
          <a:xfrm>
            <a:off x="8417700" y="4834525"/>
            <a:ext cx="497700" cy="10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-5715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Uber Move"/>
              <a:buNone/>
            </a:pPr>
            <a:fld id="{00000000-1234-1234-1234-123412341234}" type="slidenum">
              <a:rPr lang="en" sz="900">
                <a:solidFill>
                  <a:schemeClr val="dk1"/>
                </a:solidFill>
                <a:latin typeface="Uber Move"/>
                <a:ea typeface="Uber Move"/>
                <a:cs typeface="Uber Move"/>
                <a:sym typeface="Uber Move"/>
              </a:rPr>
              <a:t>‹#›</a:t>
            </a:fld>
            <a:endParaRPr sz="900">
              <a:solidFill>
                <a:schemeClr val="dk1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cxnSp>
        <p:nvCxnSpPr>
          <p:cNvPr id="1277" name="Google Shape;1277;p109"/>
          <p:cNvCxnSpPr/>
          <p:nvPr/>
        </p:nvCxnSpPr>
        <p:spPr>
          <a:xfrm rot="10800000">
            <a:off x="541697" y="4834500"/>
            <a:ext cx="0" cy="81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78" name="Google Shape;1278;p109"/>
          <p:cNvSpPr txBox="1"/>
          <p:nvPr>
            <p:ph type="title"/>
          </p:nvPr>
        </p:nvSpPr>
        <p:spPr>
          <a:xfrm>
            <a:off x="228600" y="237938"/>
            <a:ext cx="8689200" cy="583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00000"/>
                </a:solidFill>
              </a:rPr>
              <a:t>Debugging in reality</a:t>
            </a:r>
            <a:endParaRPr sz="3600">
              <a:solidFill>
                <a:srgbClr val="000000"/>
              </a:solidFill>
            </a:endParaRPr>
          </a:p>
        </p:txBody>
      </p:sp>
      <p:grpSp>
        <p:nvGrpSpPr>
          <p:cNvPr id="1279" name="Google Shape;1279;p109"/>
          <p:cNvGrpSpPr/>
          <p:nvPr/>
        </p:nvGrpSpPr>
        <p:grpSpPr>
          <a:xfrm>
            <a:off x="228600" y="952500"/>
            <a:ext cx="6058050" cy="2714550"/>
            <a:chOff x="228600" y="952500"/>
            <a:chExt cx="6058050" cy="2714550"/>
          </a:xfrm>
        </p:grpSpPr>
        <p:sp>
          <p:nvSpPr>
            <p:cNvPr id="1280" name="Google Shape;1280;p109"/>
            <p:cNvSpPr/>
            <p:nvPr/>
          </p:nvSpPr>
          <p:spPr>
            <a:xfrm>
              <a:off x="228600" y="952500"/>
              <a:ext cx="2952900" cy="1285800"/>
            </a:xfrm>
            <a:prstGeom prst="roundRect">
              <a:avLst>
                <a:gd fmla="val 5925" name="adj"/>
              </a:avLst>
            </a:prstGeom>
            <a:solidFill>
              <a:srgbClr val="F6F6F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109"/>
            <p:cNvSpPr txBox="1"/>
            <p:nvPr/>
          </p:nvSpPr>
          <p:spPr>
            <a:xfrm>
              <a:off x="419100" y="1095375"/>
              <a:ext cx="25719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Unclear errors</a:t>
              </a:r>
              <a:endParaRPr b="1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555555"/>
                  </a:solidFill>
                  <a:latin typeface="Calibri"/>
                  <a:ea typeface="Calibri"/>
                  <a:cs typeface="Calibri"/>
                  <a:sym typeface="Calibri"/>
                </a:rPr>
                <a:t>Forcing engineers to dig through unfamiliar logic.</a:t>
              </a:r>
              <a:endParaRPr sz="1300">
                <a:solidFill>
                  <a:srgbClr val="55555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109"/>
            <p:cNvSpPr/>
            <p:nvPr/>
          </p:nvSpPr>
          <p:spPr>
            <a:xfrm>
              <a:off x="3333750" y="952500"/>
              <a:ext cx="2952900" cy="1285800"/>
            </a:xfrm>
            <a:prstGeom prst="roundRect">
              <a:avLst>
                <a:gd fmla="val 5925" name="adj"/>
              </a:avLst>
            </a:prstGeom>
            <a:solidFill>
              <a:srgbClr val="F6F6F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109"/>
            <p:cNvSpPr txBox="1"/>
            <p:nvPr/>
          </p:nvSpPr>
          <p:spPr>
            <a:xfrm>
              <a:off x="3524250" y="1095375"/>
              <a:ext cx="25719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Scattered context</a:t>
              </a:r>
              <a:endParaRPr b="1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555555"/>
                  </a:solidFill>
                  <a:latin typeface="Calibri"/>
                  <a:ea typeface="Calibri"/>
                  <a:cs typeface="Calibri"/>
                  <a:sym typeface="Calibri"/>
                </a:rPr>
                <a:t>Logs, configs, and repos are dispersed across tools.</a:t>
              </a:r>
              <a:endParaRPr sz="1300">
                <a:solidFill>
                  <a:srgbClr val="55555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109"/>
            <p:cNvSpPr/>
            <p:nvPr/>
          </p:nvSpPr>
          <p:spPr>
            <a:xfrm>
              <a:off x="228600" y="2381250"/>
              <a:ext cx="2952900" cy="1285800"/>
            </a:xfrm>
            <a:prstGeom prst="roundRect">
              <a:avLst>
                <a:gd fmla="val 5925" name="adj"/>
              </a:avLst>
            </a:prstGeom>
            <a:solidFill>
              <a:srgbClr val="F6F6F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109"/>
            <p:cNvSpPr txBox="1"/>
            <p:nvPr/>
          </p:nvSpPr>
          <p:spPr>
            <a:xfrm>
              <a:off x="419100" y="2524125"/>
              <a:ext cx="25719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Vast codebases</a:t>
              </a:r>
              <a:endParaRPr b="1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555555"/>
                  </a:solidFill>
                  <a:latin typeface="Calibri"/>
                  <a:ea typeface="Calibri"/>
                  <a:cs typeface="Calibri"/>
                  <a:sym typeface="Calibri"/>
                </a:rPr>
                <a:t>Make it hard for any team to have complete knowledge.</a:t>
              </a:r>
              <a:endParaRPr sz="1300">
                <a:solidFill>
                  <a:srgbClr val="55555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109"/>
            <p:cNvSpPr/>
            <p:nvPr/>
          </p:nvSpPr>
          <p:spPr>
            <a:xfrm>
              <a:off x="3333750" y="2381250"/>
              <a:ext cx="2952900" cy="1285800"/>
            </a:xfrm>
            <a:prstGeom prst="roundRect">
              <a:avLst>
                <a:gd fmla="val 5925" name="adj"/>
              </a:avLst>
            </a:prstGeom>
            <a:solidFill>
              <a:srgbClr val="F6F6F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109"/>
            <p:cNvSpPr txBox="1"/>
            <p:nvPr/>
          </p:nvSpPr>
          <p:spPr>
            <a:xfrm>
              <a:off x="3524250" y="2524125"/>
              <a:ext cx="25719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Cross-team dependencies</a:t>
              </a:r>
              <a:endParaRPr b="1"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555555"/>
                  </a:solidFill>
                  <a:latin typeface="Calibri"/>
                  <a:ea typeface="Calibri"/>
                  <a:cs typeface="Calibri"/>
                  <a:sym typeface="Calibri"/>
                </a:rPr>
                <a:t>Identifying and reaching owners delays resolution.</a:t>
              </a:r>
              <a:endParaRPr sz="1300">
                <a:solidFill>
                  <a:srgbClr val="55555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8" name="Google Shape;1288;p109"/>
          <p:cNvGrpSpPr/>
          <p:nvPr/>
        </p:nvGrpSpPr>
        <p:grpSpPr>
          <a:xfrm>
            <a:off x="6515100" y="952500"/>
            <a:ext cx="2400300" cy="2714550"/>
            <a:chOff x="6515100" y="952500"/>
            <a:chExt cx="2400300" cy="2714550"/>
          </a:xfrm>
        </p:grpSpPr>
        <p:sp>
          <p:nvSpPr>
            <p:cNvPr id="1289" name="Google Shape;1289;p109"/>
            <p:cNvSpPr/>
            <p:nvPr/>
          </p:nvSpPr>
          <p:spPr>
            <a:xfrm>
              <a:off x="6515100" y="952500"/>
              <a:ext cx="2400300" cy="1285800"/>
            </a:xfrm>
            <a:prstGeom prst="roundRect">
              <a:avLst>
                <a:gd fmla="val 5925" name="adj"/>
              </a:avLst>
            </a:prstGeom>
            <a:solidFill>
              <a:srgbClr val="FFF2C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109"/>
            <p:cNvSpPr txBox="1"/>
            <p:nvPr/>
          </p:nvSpPr>
          <p:spPr>
            <a:xfrm>
              <a:off x="6515100" y="952500"/>
              <a:ext cx="2400300" cy="128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28 days</a:t>
              </a:r>
              <a:endParaRPr sz="3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ctr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555555"/>
                  </a:solidFill>
                  <a:latin typeface="Calibri"/>
                  <a:ea typeface="Calibri"/>
                  <a:cs typeface="Calibri"/>
                  <a:sym typeface="Calibri"/>
                </a:rPr>
                <a:t>Mean Time To Fix an Issue</a:t>
              </a:r>
              <a:endParaRPr sz="1500">
                <a:solidFill>
                  <a:srgbClr val="55555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109"/>
            <p:cNvSpPr/>
            <p:nvPr/>
          </p:nvSpPr>
          <p:spPr>
            <a:xfrm>
              <a:off x="6515100" y="2381250"/>
              <a:ext cx="2400300" cy="1285800"/>
            </a:xfrm>
            <a:prstGeom prst="roundRect">
              <a:avLst>
                <a:gd fmla="val 5925" name="adj"/>
              </a:avLst>
            </a:prstGeom>
            <a:solidFill>
              <a:srgbClr val="E8F1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109"/>
            <p:cNvSpPr txBox="1"/>
            <p:nvPr/>
          </p:nvSpPr>
          <p:spPr>
            <a:xfrm>
              <a:off x="6515100" y="2381250"/>
              <a:ext cx="2400300" cy="128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40%</a:t>
              </a:r>
              <a:endParaRPr sz="3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ctr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555555"/>
                  </a:solidFill>
                  <a:latin typeface="Calibri"/>
                  <a:ea typeface="Calibri"/>
                  <a:cs typeface="Calibri"/>
                  <a:sym typeface="Calibri"/>
                </a:rPr>
                <a:t>Dev time spent on debugging</a:t>
              </a:r>
              <a:endParaRPr sz="1500">
                <a:solidFill>
                  <a:srgbClr val="55555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93" name="Google Shape;1293;p109"/>
          <p:cNvSpPr txBox="1"/>
          <p:nvPr/>
        </p:nvSpPr>
        <p:spPr>
          <a:xfrm>
            <a:off x="228600" y="4191000"/>
            <a:ext cx="86868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Time spent by developers on debugging, bad code, refactoring, modifying per </a:t>
            </a:r>
            <a:r>
              <a:rPr b="0" lang="en" sz="1100" u="sng">
                <a:solidFill>
                  <a:srgbClr val="276EF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stripe report</a:t>
            </a:r>
            <a:endParaRPr b="0" sz="1100">
              <a:solidFill>
                <a:srgbClr val="55555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7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110"/>
          <p:cNvSpPr txBox="1"/>
          <p:nvPr/>
        </p:nvSpPr>
        <p:spPr>
          <a:xfrm>
            <a:off x="571500" y="381000"/>
            <a:ext cx="8343900" cy="571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60">
                <a:solidFill>
                  <a:srgbClr val="FFFFFF"/>
                </a:solidFill>
                <a:latin typeface="Uber Move Medium"/>
                <a:ea typeface="Uber Move Medium"/>
                <a:cs typeface="Uber Move Medium"/>
                <a:sym typeface="Uber Move Medium"/>
              </a:rPr>
              <a:t>DebugAssist: End-to-End Agentic Resolution Journey</a:t>
            </a:r>
            <a:endParaRPr sz="2760">
              <a:solidFill>
                <a:srgbClr val="FFFFFF"/>
              </a:solidFill>
              <a:latin typeface="Uber Move Medium"/>
              <a:ea typeface="Uber Move Medium"/>
              <a:cs typeface="Uber Move Medium"/>
              <a:sym typeface="Uber Move Medium"/>
            </a:endParaRPr>
          </a:p>
        </p:txBody>
      </p:sp>
      <p:grpSp>
        <p:nvGrpSpPr>
          <p:cNvPr id="1299" name="Google Shape;1299;p110"/>
          <p:cNvGrpSpPr/>
          <p:nvPr/>
        </p:nvGrpSpPr>
        <p:grpSpPr>
          <a:xfrm>
            <a:off x="476250" y="1238250"/>
            <a:ext cx="2000100" cy="3048000"/>
            <a:chOff x="476250" y="1238250"/>
            <a:chExt cx="2000100" cy="3048000"/>
          </a:xfrm>
        </p:grpSpPr>
        <p:sp>
          <p:nvSpPr>
            <p:cNvPr id="1300" name="Google Shape;1300;p110"/>
            <p:cNvSpPr/>
            <p:nvPr/>
          </p:nvSpPr>
          <p:spPr>
            <a:xfrm>
              <a:off x="476250" y="1238250"/>
              <a:ext cx="2000100" cy="3048000"/>
            </a:xfrm>
            <a:prstGeom prst="roundRect">
              <a:avLst>
                <a:gd fmla="val 5714" name="adj"/>
              </a:avLst>
            </a:prstGeom>
            <a:solidFill>
              <a:srgbClr val="1A1A1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1" name="Google Shape;1301;p110"/>
            <p:cNvSpPr txBox="1"/>
            <p:nvPr/>
          </p:nvSpPr>
          <p:spPr>
            <a:xfrm>
              <a:off x="619125" y="1381125"/>
              <a:ext cx="17145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00D4AA"/>
                  </a:solidFill>
                  <a:latin typeface="Arial"/>
                  <a:ea typeface="Arial"/>
                  <a:cs typeface="Arial"/>
                  <a:sym typeface="Arial"/>
                </a:rPr>
                <a:t>1. Discovery</a:t>
              </a:r>
              <a:endParaRPr b="1" sz="1400">
                <a:solidFill>
                  <a:srgbClr val="00D4A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02" name="Google Shape;1302;p110"/>
            <p:cNvPicPr preferRelativeResize="0"/>
            <p:nvPr/>
          </p:nvPicPr>
          <p:blipFill rotWithShape="1">
            <a:blip r:embed="rId4">
              <a:alphaModFix/>
            </a:blip>
            <a:srcRect b="14714" l="0" r="0" t="14714"/>
            <a:stretch/>
          </p:blipFill>
          <p:spPr>
            <a:xfrm>
              <a:off x="619125" y="1762125"/>
              <a:ext cx="1714500" cy="1143000"/>
            </a:xfrm>
            <a:prstGeom prst="roundRect">
              <a:avLst>
                <a:gd fmla="val 3333" name="adj"/>
              </a:avLst>
            </a:prstGeom>
            <a:noFill/>
            <a:ln>
              <a:noFill/>
            </a:ln>
          </p:spPr>
        </p:pic>
        <p:sp>
          <p:nvSpPr>
            <p:cNvPr id="1303" name="Google Shape;1303;p110"/>
            <p:cNvSpPr txBox="1"/>
            <p:nvPr/>
          </p:nvSpPr>
          <p:spPr>
            <a:xfrm>
              <a:off x="619125" y="3000375"/>
              <a:ext cx="17145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User reports overheating and excessive battery usage via Slack or in-app tools.</a:t>
              </a:r>
              <a:endParaRPr b="0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4" name="Google Shape;1304;p110"/>
          <p:cNvGrpSpPr/>
          <p:nvPr/>
        </p:nvGrpSpPr>
        <p:grpSpPr>
          <a:xfrm>
            <a:off x="2590800" y="1238250"/>
            <a:ext cx="2000100" cy="3048000"/>
            <a:chOff x="2590800" y="1238250"/>
            <a:chExt cx="2000100" cy="3048000"/>
          </a:xfrm>
        </p:grpSpPr>
        <p:sp>
          <p:nvSpPr>
            <p:cNvPr id="1305" name="Google Shape;1305;p110"/>
            <p:cNvSpPr/>
            <p:nvPr/>
          </p:nvSpPr>
          <p:spPr>
            <a:xfrm>
              <a:off x="2590800" y="1238250"/>
              <a:ext cx="2000100" cy="3048000"/>
            </a:xfrm>
            <a:prstGeom prst="roundRect">
              <a:avLst>
                <a:gd fmla="val 5714" name="adj"/>
              </a:avLst>
            </a:prstGeom>
            <a:solidFill>
              <a:srgbClr val="1A1A1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6" name="Google Shape;1306;p110"/>
            <p:cNvSpPr txBox="1"/>
            <p:nvPr/>
          </p:nvSpPr>
          <p:spPr>
            <a:xfrm>
              <a:off x="2733675" y="1381125"/>
              <a:ext cx="17145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00D4AA"/>
                  </a:solidFill>
                  <a:latin typeface="Arial"/>
                  <a:ea typeface="Arial"/>
                  <a:cs typeface="Arial"/>
                  <a:sym typeface="Arial"/>
                </a:rPr>
                <a:t>2. Auto-Triage</a:t>
              </a:r>
              <a:endParaRPr b="1" sz="1400">
                <a:solidFill>
                  <a:srgbClr val="00D4A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110"/>
            <p:cNvSpPr/>
            <p:nvPr/>
          </p:nvSpPr>
          <p:spPr>
            <a:xfrm>
              <a:off x="3305175" y="1857375"/>
              <a:ext cx="571500" cy="571500"/>
            </a:xfrm>
            <a:prstGeom prst="roundRect">
              <a:avLst>
                <a:gd fmla="val 50000" name="adj"/>
              </a:avLst>
            </a:prstGeom>
            <a:solidFill>
              <a:srgbClr val="00D4AA">
                <a:alpha val="1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8" name="Google Shape;1308;p110"/>
            <p:cNvSpPr txBox="1"/>
            <p:nvPr/>
          </p:nvSpPr>
          <p:spPr>
            <a:xfrm>
              <a:off x="3305175" y="1904111"/>
              <a:ext cx="571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>
                  <a:solidFill>
                    <a:srgbClr val="00D4AA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bolt</a:t>
              </a:r>
              <a:endParaRPr sz="3200">
                <a:solidFill>
                  <a:srgbClr val="00D4AA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309" name="Google Shape;1309;p110"/>
            <p:cNvSpPr txBox="1"/>
            <p:nvPr/>
          </p:nvSpPr>
          <p:spPr>
            <a:xfrm>
              <a:off x="2733675" y="2619375"/>
              <a:ext cx="1714500" cy="15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D4AA"/>
                  </a:solidFill>
                  <a:latin typeface="Arial"/>
                  <a:ea typeface="Arial"/>
                  <a:cs typeface="Arial"/>
                  <a:sym typeface="Arial"/>
                </a:rPr>
                <a:t>Auto-triaged to correct team</a:t>
              </a:r>
              <a:endParaRPr b="1" sz="1200">
                <a:solidFill>
                  <a:srgbClr val="00D4A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Identifies ownership and routes to Jira automatically.</a:t>
              </a:r>
              <a:endParaRPr b="0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0" name="Google Shape;1310;p110"/>
          <p:cNvGrpSpPr/>
          <p:nvPr/>
        </p:nvGrpSpPr>
        <p:grpSpPr>
          <a:xfrm>
            <a:off x="4705350" y="1238250"/>
            <a:ext cx="2000100" cy="3048000"/>
            <a:chOff x="4705350" y="1238250"/>
            <a:chExt cx="2000100" cy="3048000"/>
          </a:xfrm>
        </p:grpSpPr>
        <p:sp>
          <p:nvSpPr>
            <p:cNvPr id="1311" name="Google Shape;1311;p110"/>
            <p:cNvSpPr/>
            <p:nvPr/>
          </p:nvSpPr>
          <p:spPr>
            <a:xfrm>
              <a:off x="4705350" y="1238250"/>
              <a:ext cx="2000100" cy="3048000"/>
            </a:xfrm>
            <a:prstGeom prst="roundRect">
              <a:avLst>
                <a:gd fmla="val 5714" name="adj"/>
              </a:avLst>
            </a:prstGeom>
            <a:solidFill>
              <a:srgbClr val="1A1A1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2" name="Google Shape;1312;p110"/>
            <p:cNvSpPr txBox="1"/>
            <p:nvPr/>
          </p:nvSpPr>
          <p:spPr>
            <a:xfrm>
              <a:off x="4848225" y="1381125"/>
              <a:ext cx="17145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00D4AA"/>
                  </a:solidFill>
                  <a:latin typeface="Arial"/>
                  <a:ea typeface="Arial"/>
                  <a:cs typeface="Arial"/>
                  <a:sym typeface="Arial"/>
                </a:rPr>
                <a:t>3. </a:t>
              </a:r>
              <a:r>
                <a:rPr b="1" lang="en">
                  <a:solidFill>
                    <a:srgbClr val="00D4AA"/>
                  </a:solidFill>
                  <a:latin typeface="Arial"/>
                  <a:ea typeface="Arial"/>
                  <a:cs typeface="Arial"/>
                  <a:sym typeface="Arial"/>
                </a:rPr>
                <a:t>DebugAssist</a:t>
              </a:r>
              <a:endParaRPr b="1" sz="1400">
                <a:solidFill>
                  <a:srgbClr val="00D4A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110"/>
            <p:cNvSpPr txBox="1"/>
            <p:nvPr/>
          </p:nvSpPr>
          <p:spPr>
            <a:xfrm>
              <a:off x="4848225" y="2619375"/>
              <a:ext cx="1714500" cy="15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D4AA"/>
                  </a:solidFill>
                  <a:latin typeface="Arial"/>
                  <a:ea typeface="Arial"/>
                  <a:cs typeface="Arial"/>
                  <a:sym typeface="Arial"/>
                </a:rPr>
                <a:t>Deep RCA in &lt;30 min</a:t>
              </a:r>
              <a:endParaRPr b="1" sz="1200">
                <a:solidFill>
                  <a:srgbClr val="00D4A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Analyzes stack traces, suspicious diffs, and rollout impact.</a:t>
              </a:r>
              <a:endParaRPr b="0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4" name="Google Shape;1314;p110"/>
          <p:cNvGrpSpPr/>
          <p:nvPr/>
        </p:nvGrpSpPr>
        <p:grpSpPr>
          <a:xfrm>
            <a:off x="6819900" y="1238250"/>
            <a:ext cx="2000100" cy="3048000"/>
            <a:chOff x="6819900" y="1238250"/>
            <a:chExt cx="2000100" cy="3048000"/>
          </a:xfrm>
        </p:grpSpPr>
        <p:sp>
          <p:nvSpPr>
            <p:cNvPr id="1315" name="Google Shape;1315;p110"/>
            <p:cNvSpPr/>
            <p:nvPr/>
          </p:nvSpPr>
          <p:spPr>
            <a:xfrm>
              <a:off x="6819900" y="1238250"/>
              <a:ext cx="2000100" cy="3048000"/>
            </a:xfrm>
            <a:prstGeom prst="roundRect">
              <a:avLst>
                <a:gd fmla="val 5714" name="adj"/>
              </a:avLst>
            </a:prstGeom>
            <a:solidFill>
              <a:srgbClr val="1A1A1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6" name="Google Shape;1316;p110"/>
            <p:cNvSpPr txBox="1"/>
            <p:nvPr/>
          </p:nvSpPr>
          <p:spPr>
            <a:xfrm>
              <a:off x="6962775" y="1381125"/>
              <a:ext cx="17145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00D4AA"/>
                  </a:solidFill>
                  <a:latin typeface="Arial"/>
                  <a:ea typeface="Arial"/>
                  <a:cs typeface="Arial"/>
                  <a:sym typeface="Arial"/>
                </a:rPr>
                <a:t>4. Resolution</a:t>
              </a:r>
              <a:endParaRPr b="1" sz="1400">
                <a:solidFill>
                  <a:srgbClr val="00D4A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110"/>
            <p:cNvSpPr/>
            <p:nvPr/>
          </p:nvSpPr>
          <p:spPr>
            <a:xfrm>
              <a:off x="7534275" y="1857375"/>
              <a:ext cx="571500" cy="571500"/>
            </a:xfrm>
            <a:prstGeom prst="roundRect">
              <a:avLst>
                <a:gd fmla="val 50000" name="adj"/>
              </a:avLst>
            </a:prstGeom>
            <a:solidFill>
              <a:srgbClr val="00D4AA">
                <a:alpha val="1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8" name="Google Shape;1318;p110"/>
            <p:cNvSpPr txBox="1"/>
            <p:nvPr/>
          </p:nvSpPr>
          <p:spPr>
            <a:xfrm>
              <a:off x="7534275" y="1904111"/>
              <a:ext cx="571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>
                  <a:solidFill>
                    <a:srgbClr val="00D4AA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check_circle</a:t>
              </a:r>
              <a:endParaRPr sz="3200">
                <a:solidFill>
                  <a:srgbClr val="00D4AA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319" name="Google Shape;1319;p110"/>
            <p:cNvSpPr txBox="1"/>
            <p:nvPr/>
          </p:nvSpPr>
          <p:spPr>
            <a:xfrm>
              <a:off x="6962775" y="2619375"/>
              <a:ext cx="1714500" cy="152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D4AA"/>
                  </a:solidFill>
                  <a:latin typeface="Arial"/>
                  <a:ea typeface="Arial"/>
                  <a:cs typeface="Arial"/>
                  <a:sym typeface="Arial"/>
                </a:rPr>
                <a:t>Accepted &amp; landed same day</a:t>
              </a:r>
              <a:endParaRPr b="1" sz="1200">
                <a:solidFill>
                  <a:srgbClr val="00D4A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Caught at 5% rollout, preventing impact to ~2.8k users.</a:t>
              </a:r>
              <a:endParaRPr b="0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blur out jason cheng" id="1320" name="Google Shape;1320;p1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5185" y="1914883"/>
            <a:ext cx="1420428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24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111"/>
          <p:cNvSpPr txBox="1"/>
          <p:nvPr>
            <p:ph type="title"/>
          </p:nvPr>
        </p:nvSpPr>
        <p:spPr>
          <a:xfrm>
            <a:off x="282000" y="0"/>
            <a:ext cx="8739300" cy="572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5250" lIns="95250" spcFirstLastPara="1" rIns="95250" wrap="square" tIns="95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</a:rPr>
              <a:t>Demo: User files a bug, all logs/screenshots are captured, gets auto triaged to </a:t>
            </a:r>
            <a:r>
              <a:rPr lang="en" sz="1700">
                <a:solidFill>
                  <a:srgbClr val="FFFFFF"/>
                </a:solidFill>
              </a:rPr>
              <a:t>right</a:t>
            </a:r>
            <a:r>
              <a:rPr lang="en" sz="1700">
                <a:solidFill>
                  <a:srgbClr val="FFFFFF"/>
                </a:solidFill>
              </a:rPr>
              <a:t> team</a:t>
            </a:r>
            <a:endParaRPr sz="1700">
              <a:solidFill>
                <a:srgbClr val="FFFFFF"/>
              </a:solidFill>
            </a:endParaRPr>
          </a:p>
        </p:txBody>
      </p:sp>
      <p:sp>
        <p:nvSpPr>
          <p:cNvPr id="1326" name="Google Shape;1326;p1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chemeClr val="lt1"/>
                </a:solidFill>
              </a:rPr>
              <a:t>‹#›</a:t>
            </a:fld>
            <a:endParaRPr sz="1000">
              <a:solidFill>
                <a:schemeClr val="lt1"/>
              </a:solidFill>
            </a:endParaRPr>
          </a:p>
        </p:txBody>
      </p:sp>
      <p:pic>
        <p:nvPicPr>
          <p:cNvPr id="1327" name="Google Shape;1327;p111"/>
          <p:cNvPicPr preferRelativeResize="0"/>
          <p:nvPr/>
        </p:nvPicPr>
        <p:blipFill rotWithShape="1">
          <a:blip r:embed="rId4">
            <a:alphaModFix/>
          </a:blip>
          <a:srcRect b="70" l="0" r="0" t="70"/>
          <a:stretch/>
        </p:blipFill>
        <p:spPr>
          <a:xfrm>
            <a:off x="599750" y="572700"/>
            <a:ext cx="7677084" cy="434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111"/>
          <p:cNvSpPr txBox="1"/>
          <p:nvPr/>
        </p:nvSpPr>
        <p:spPr>
          <a:xfrm>
            <a:off x="1855482" y="2428421"/>
            <a:ext cx="1875300" cy="8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84825" lIns="84825" spcFirstLastPara="1" rIns="84825" wrap="square" tIns="848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92">
                <a:solidFill>
                  <a:schemeClr val="accent4"/>
                </a:solidFill>
                <a:latin typeface="Uber Move"/>
                <a:ea typeface="Uber Move"/>
                <a:cs typeface="Uber Move"/>
                <a:sym typeface="Uber Move"/>
              </a:rPr>
              <a:t>Bug description in natural language</a:t>
            </a:r>
            <a:endParaRPr b="1" sz="1392">
              <a:solidFill>
                <a:schemeClr val="accent4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1329" name="Google Shape;1329;p111"/>
          <p:cNvSpPr txBox="1"/>
          <p:nvPr/>
        </p:nvSpPr>
        <p:spPr>
          <a:xfrm>
            <a:off x="2426923" y="4068525"/>
            <a:ext cx="19611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84825" lIns="84825" spcFirstLastPara="1" rIns="84825" wrap="square" tIns="848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92">
                <a:solidFill>
                  <a:schemeClr val="accent4"/>
                </a:solidFill>
                <a:latin typeface="Uber Move"/>
                <a:ea typeface="Uber Move"/>
                <a:cs typeface="Uber Move"/>
                <a:sym typeface="Uber Move"/>
              </a:rPr>
              <a:t>— </a:t>
            </a:r>
            <a:r>
              <a:rPr b="1" lang="en" sz="1392">
                <a:solidFill>
                  <a:schemeClr val="accent4"/>
                </a:solidFill>
                <a:latin typeface="Uber Move"/>
                <a:ea typeface="Uber Move"/>
                <a:cs typeface="Uber Move"/>
                <a:sym typeface="Uber Move"/>
              </a:rPr>
              <a:t>Issue metadata —</a:t>
            </a:r>
            <a:endParaRPr b="1" sz="1392">
              <a:solidFill>
                <a:schemeClr val="accent4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  <p:sp>
        <p:nvSpPr>
          <p:cNvPr id="1330" name="Google Shape;1330;p111"/>
          <p:cNvSpPr txBox="1"/>
          <p:nvPr/>
        </p:nvSpPr>
        <p:spPr>
          <a:xfrm>
            <a:off x="6754988" y="3967156"/>
            <a:ext cx="18753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84825" lIns="84825" spcFirstLastPara="1" rIns="84825" wrap="square" tIns="848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92">
                <a:solidFill>
                  <a:schemeClr val="accent4"/>
                </a:solidFill>
                <a:latin typeface="Uber Move"/>
                <a:ea typeface="Uber Move"/>
                <a:cs typeface="Uber Move"/>
                <a:sym typeface="Uber Move"/>
              </a:rPr>
              <a:t>Issue logs</a:t>
            </a:r>
            <a:endParaRPr b="1" sz="1392">
              <a:solidFill>
                <a:schemeClr val="accent4"/>
              </a:solidFill>
              <a:latin typeface="Uber Move"/>
              <a:ea typeface="Uber Move"/>
              <a:cs typeface="Uber Move"/>
              <a:sym typeface="Uber Mov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112"/>
          <p:cNvSpPr txBox="1"/>
          <p:nvPr>
            <p:ph type="title"/>
          </p:nvPr>
        </p:nvSpPr>
        <p:spPr>
          <a:xfrm>
            <a:off x="282000" y="0"/>
            <a:ext cx="4053600" cy="572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5250" lIns="95250" spcFirstLastPara="1" rIns="95250" wrap="square" tIns="95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</a:rPr>
              <a:t>Demo: Debugging Assisted</a:t>
            </a:r>
            <a:endParaRPr sz="1700">
              <a:solidFill>
                <a:srgbClr val="FFFFFF"/>
              </a:solidFill>
            </a:endParaRPr>
          </a:p>
        </p:txBody>
      </p:sp>
      <p:sp>
        <p:nvSpPr>
          <p:cNvPr id="1336" name="Google Shape;1336;p1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chemeClr val="lt1"/>
                </a:solidFill>
              </a:rPr>
              <a:t>‹#›</a:t>
            </a:fld>
            <a:endParaRPr sz="1000">
              <a:solidFill>
                <a:schemeClr val="lt1"/>
              </a:solidFill>
            </a:endParaRPr>
          </a:p>
        </p:txBody>
      </p:sp>
      <p:pic>
        <p:nvPicPr>
          <p:cNvPr id="1337" name="Google Shape;1337;p112" title="Screenshot 2026-06-02 at 2.26.49 AM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900" y="734625"/>
            <a:ext cx="4587301" cy="38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8" name="Google Shape;1338;p112" title="Screenshot 2026-06-02 at 2.26.59 AM.png"/>
          <p:cNvPicPr preferRelativeResize="0"/>
          <p:nvPr/>
        </p:nvPicPr>
        <p:blipFill rotWithShape="1">
          <a:blip r:embed="rId5">
            <a:alphaModFix/>
          </a:blip>
          <a:srcRect b="0" l="0" r="0" t="51074"/>
          <a:stretch/>
        </p:blipFill>
        <p:spPr>
          <a:xfrm>
            <a:off x="5004750" y="995700"/>
            <a:ext cx="4016400" cy="1523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lur out jason cheng" id="1339" name="Google Shape;1339;p1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52028" y="2865603"/>
            <a:ext cx="3606600" cy="145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Uber company theme">
  <a:themeElements>
    <a:clrScheme name="Simple Light">
      <a:dk1>
        <a:srgbClr val="000000"/>
      </a:dk1>
      <a:lt1>
        <a:srgbClr val="FFFFFF"/>
      </a:lt1>
      <a:dk2>
        <a:srgbClr val="545454"/>
      </a:dk2>
      <a:lt2>
        <a:srgbClr val="AFAFAF"/>
      </a:lt2>
      <a:accent1>
        <a:srgbClr val="276EF1"/>
      </a:accent1>
      <a:accent2>
        <a:srgbClr val="06C167"/>
      </a:accent2>
      <a:accent3>
        <a:srgbClr val="FFD643"/>
      </a:accent3>
      <a:accent4>
        <a:srgbClr val="EE2B43"/>
      </a:accent4>
      <a:accent5>
        <a:srgbClr val="FF5F27"/>
      </a:accent5>
      <a:accent6>
        <a:srgbClr val="9145FF"/>
      </a:accent6>
      <a:hlink>
        <a:srgbClr val="276EF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